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slideMasters/slideMaster_8000000C_77383253.xml" ContentType="application/vnd.openxmlformats-officedocument.presentationml.slideMaster+xml"/>
  <Override PartName="/ppt/slides/slide_101_4D91D23F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77383253.xml" ContentType="application/vnd.openxmlformats-officedocument.theme+xml"/>
  <Override PartName="/ppt/tableStyles.xml" ContentType="application/vnd.openxmlformats-officedocument.presentationml.tableStyles+xml"/>
  <Override PartName="/ppt/slideLayouts/slideLayout_8000000D_C6090011.xml" ContentType="application/vnd.openxmlformats-officedocument.presentationml.slideLayout+xml"/>
  <Override PartName="/ppt/slideLayouts/slideLayout_8000000E_F05C6C77.xml" ContentType="application/vnd.openxmlformats-officedocument.presentationml.slideLayout+xml"/>
  <Override PartName="/ppt/slideLayouts/slideLayout_8000000F_979EB55.xml" ContentType="application/vnd.openxmlformats-officedocument.presentationml.slideLayout+xml"/>
  <Override PartName="/ppt/slideLayouts/slideLayout_80000010_5BB34BB4.xml" ContentType="application/vnd.openxmlformats-officedocument.presentationml.slideLayout+xml"/>
  <Override PartName="/ppt/slideLayouts/slideLayout_80000011_42EB9D6F.xml" ContentType="application/vnd.openxmlformats-officedocument.presentationml.slideLayout+xml"/>
  <Override PartName="/ppt/slideLayouts/slideLayout_80000012_2DA22491.xml" ContentType="application/vnd.openxmlformats-officedocument.presentationml.slideLayout+xml"/>
  <Override PartName="/ppt/slideLayouts/slideLayout_80000013_91D0E1D8.xml" ContentType="application/vnd.openxmlformats-officedocument.presentationml.slideLayout+xml"/>
  <Override PartName="/ppt/slideLayouts/slideLayout_80000014_B210AEEC.xml" ContentType="application/vnd.openxmlformats-officedocument.presentationml.slideLayout+xml"/>
  <Override PartName="/ppt/slideLayouts/slideLayout_80000015_A3F84F0F.xml" ContentType="application/vnd.openxmlformats-officedocument.presentationml.slideLayout+xml"/>
  <Override PartName="/ppt/slideLayouts/slideLayout_80000016_B3A486B5.xml" ContentType="application/vnd.openxmlformats-officedocument.presentationml.slideLayout+xml"/>
  <Override PartName="/ppt/slideLayouts/slideLayout_80000017_191A257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10_C6109346.xml" ContentType="application/vnd.openxmlformats-officedocument.presentationml.slide+xml"/>
  <Override PartName="/ppt/slides/slide_111_552D3A15.xml" ContentType="application/vnd.openxmlformats-officedocument.presentationml.slide+xml"/>
  <Override PartName="/ppt/diagrams/data_101_552D3A15.xml" ContentType="application/vnd.openxmlformats-officedocument.drawingml.diagramData+xml"/>
  <Override PartName="/ppt/diagrams/drawing_101_552D3A15.xml" ContentType="application/vnd.ms-office.drawingml.diagramDrawing+xml"/>
  <Override PartName="/ppt/diagrams/quickStyle_101_552D3A15.xml" ContentType="application/vnd.openxmlformats-officedocument.drawingml.diagramStyle+xml"/>
  <Override PartName="/ppt/diagrams/layout_101_552D3A15.xml" ContentType="application/vnd.openxmlformats-officedocument.drawingml.diagramLayout+xml"/>
  <Override PartName="/ppt/diagrams/colors_101_552D3A15.xml" ContentType="application/vnd.openxmlformats-officedocument.drawingml.diagramColors+xml"/>
  <Override PartName="/ppt/slides/slide_112_F77C603C.xml" ContentType="application/vnd.openxmlformats-officedocument.presentationml.slide+xml"/>
  <Override PartName="/ppt/diagrams/data_101_F77C603C.xml" ContentType="application/vnd.openxmlformats-officedocument.drawingml.diagramData+xml"/>
  <Override PartName="/ppt/diagrams/drawing_101_F77C603C.xml" ContentType="application/vnd.ms-office.drawingml.diagramDrawing+xml"/>
  <Override PartName="/ppt/diagrams/quickStyle_101_F77C603C.xml" ContentType="application/vnd.openxmlformats-officedocument.drawingml.diagramStyle+xml"/>
  <Override PartName="/ppt/diagrams/layout_101_F77C603C.xml" ContentType="application/vnd.openxmlformats-officedocument.drawingml.diagramLayout+xml"/>
  <Override PartName="/ppt/diagrams/colors_101_F77C603C.xml" ContentType="application/vnd.openxmlformats-officedocument.drawingml.diagramColors+xml"/>
  <Override PartName="/ppt/slides/slide_113_52102273.xml" ContentType="application/vnd.openxmlformats-officedocument.presentationml.slide+xml"/>
  <Override PartName="/ppt/diagrams/data_101_52102273.xml" ContentType="application/vnd.openxmlformats-officedocument.drawingml.diagramData+xml"/>
  <Override PartName="/ppt/diagrams/data_104_7B719495.xml" ContentType="application/vnd.openxmlformats-officedocument.drawingml.diagramData+xml"/>
  <Override PartName="/ppt/diagrams/layout_104_7B719495.xml" ContentType="application/vnd.openxmlformats-officedocument.drawingml.diagramLayout+xml"/>
  <Override PartName="/ppt/diagrams/quickStyle_104_7B719495.xml" ContentType="application/vnd.openxmlformats-officedocument.drawingml.diagramStyle+xml"/>
  <Override PartName="/ppt/diagrams/colors_104_7B719495.xml" ContentType="application/vnd.openxmlformats-officedocument.drawingml.diagramColors+xml"/>
  <Override PartName="/ppt/diagrams/drawing_104_7B719495.xml" ContentType="application/vnd.ms-office.drawingml.diagramDrawing+xml"/>
  <Override PartName="/ppt/diagrams/drawing_101_52102273.xml" ContentType="application/vnd.ms-office.drawingml.diagramDrawing+xml"/>
  <Override PartName="/ppt/diagrams/colors_101_52102273.xml" ContentType="application/vnd.openxmlformats-officedocument.drawingml.diagramColors+xml"/>
  <Override PartName="/ppt/diagrams/layout_101_52102273.xml" ContentType="application/vnd.openxmlformats-officedocument.drawingml.diagramLayout+xml"/>
  <Override PartName="/ppt/diagrams/quickStyle_101_52102273.xml" ContentType="application/vnd.openxmlformats-officedocument.drawingml.diagramStyle+xml"/>
  <Override PartName="/ppt/slides/slide_114_6E53A0D.xml" ContentType="application/vnd.openxmlformats-officedocument.presentationml.slide+xml"/>
  <Override PartName="/ppt/diagrams/data_102_CF7B37F0.xml" ContentType="application/vnd.openxmlformats-officedocument.drawingml.diagramData+xml"/>
  <Override PartName="/ppt/diagrams/data_104_9BD60DE1.xml" ContentType="application/vnd.openxmlformats-officedocument.drawingml.diagramData+xml"/>
  <Override PartName="/ppt/diagrams/quickStyle_104_9BD60DE1.xml" ContentType="application/vnd.openxmlformats-officedocument.drawingml.diagramStyle+xml"/>
  <Override PartName="/ppt/diagrams/layout_104_9BD60DE1.xml" ContentType="application/vnd.openxmlformats-officedocument.drawingml.diagramLayout+xml"/>
  <Override PartName="/ppt/diagrams/colors_102_CF7B37F0.xml" ContentType="application/vnd.openxmlformats-officedocument.drawingml.diagramColors+xml"/>
  <Override PartName="/ppt/diagrams/drawing_102_CF7B37F0.xml" ContentType="application/vnd.ms-office.drawingml.diagramDrawing+xml"/>
  <Override PartName="/ppt/diagrams/layout_102_CF7B37F0.xml" ContentType="application/vnd.openxmlformats-officedocument.drawingml.diagramLayout+xml"/>
  <Override PartName="/ppt/diagrams/drawing_104_9BD60DE1.xml" ContentType="application/vnd.ms-office.drawingml.diagramDrawing+xml"/>
  <Override PartName="/ppt/diagrams/quickStyle_102_CF7B37F0.xml" ContentType="application/vnd.openxmlformats-officedocument.drawingml.diagramStyle+xml"/>
  <Override PartName="/ppt/diagrams/colors_104_9BD60DE1.xml" ContentType="application/vnd.openxmlformats-officedocument.drawingml.diagramColors+xml"/>
  <Override PartName="/ppt/slides/slide_115_2BB5FC81.xml" ContentType="application/vnd.openxmlformats-officedocument.presentationml.slide+xml"/>
  <Override PartName="/ppt/diagrams/data_102_49495E8C.xml" ContentType="application/vnd.openxmlformats-officedocument.drawingml.diagramData+xml"/>
  <Override PartName="/ppt/diagrams/colors_102_49495E8C.xml" ContentType="application/vnd.openxmlformats-officedocument.drawingml.diagramColors+xml"/>
  <Override PartName="/ppt/diagrams/quickStyle_102_49495E8C.xml" ContentType="application/vnd.openxmlformats-officedocument.drawingml.diagramStyle+xml"/>
  <Override PartName="/ppt/diagrams/layout_102_49495E8C.xml" ContentType="application/vnd.openxmlformats-officedocument.drawingml.diagramLayout+xml"/>
  <Override PartName="/ppt/diagrams/drawing_102_49495E8C.xml" ContentType="application/vnd.ms-office.drawingml.diagramDrawing+xml"/>
  <Override PartName="/ppt/slides/slide_116_329BCF04.xml" ContentType="application/vnd.openxmlformats-officedocument.presentationml.slide+xml"/>
  <Override PartName="/ppt/diagrams/data_101_329BCF04.xml" ContentType="application/vnd.openxmlformats-officedocument.drawingml.diagramData+xml"/>
  <Override PartName="/ppt/diagrams/drawing_101_329BCF04.xml" ContentType="application/vnd.ms-office.drawingml.diagramDrawing+xml"/>
  <Override PartName="/ppt/diagrams/quickStyle_101_329BCF04.xml" ContentType="application/vnd.openxmlformats-officedocument.drawingml.diagramStyle+xml"/>
  <Override PartName="/ppt/diagrams/layout_101_329BCF04.xml" ContentType="application/vnd.openxmlformats-officedocument.drawingml.diagramLayout+xml"/>
  <Override PartName="/ppt/diagrams/colors_101_329BCF04.xml" ContentType="application/vnd.openxmlformats-officedocument.drawingml.diagramColors+xml"/>
  <Override PartName="/ppt/slides/slide_117_23239E5.xml" ContentType="application/vnd.openxmlformats-officedocument.presentationml.slide+xml"/>
  <Override PartName="/ppt/diagrams/data_101_23239E5.xml" ContentType="application/vnd.openxmlformats-officedocument.drawingml.diagramData+xml"/>
  <Override PartName="/ppt/diagrams/drawing_101_23239E5.xml" ContentType="application/vnd.ms-office.drawingml.diagramDrawing+xml"/>
  <Override PartName="/ppt/diagrams/quickStyle_101_23239E5.xml" ContentType="application/vnd.openxmlformats-officedocument.drawingml.diagramStyle+xml"/>
  <Override PartName="/ppt/diagrams/layout_101_23239E5.xml" ContentType="application/vnd.openxmlformats-officedocument.drawingml.diagramLayout+xml"/>
  <Override PartName="/ppt/diagrams/colors_101_23239E5.xml" ContentType="application/vnd.openxmlformats-officedocument.drawingml.diagramColors+xml"/>
  <Override PartName="/ppt/slides/slide_118_F86AE23D.xml" ContentType="application/vnd.openxmlformats-officedocument.presentationml.slide+xml"/>
  <Override PartName="/ppt/diagrams/data_101_F86AE23D.xml" ContentType="application/vnd.openxmlformats-officedocument.drawingml.diagramData+xml"/>
  <Override PartName="/ppt/diagrams/drawing_101_F86AE23D.xml" ContentType="application/vnd.ms-office.drawingml.diagramDrawing+xml"/>
  <Override PartName="/ppt/diagrams/quickStyle_101_F86AE23D.xml" ContentType="application/vnd.openxmlformats-officedocument.drawingml.diagramStyle+xml"/>
  <Override PartName="/ppt/diagrams/layout_101_F86AE23D.xml" ContentType="application/vnd.openxmlformats-officedocument.drawingml.diagramLayout+xml"/>
  <Override PartName="/ppt/diagrams/colors_101_F86AE23D.xml" ContentType="application/vnd.openxmlformats-officedocument.drawingml.diagramColors+xml"/>
  <Override PartName="/ppt/slides/slide_119_8DBAC1CB.xml" ContentType="application/vnd.openxmlformats-officedocument.presentationml.slide+xml"/>
  <Override PartName="/ppt/diagrams/data_101_8DBAC1CB.xml" ContentType="application/vnd.openxmlformats-officedocument.drawingml.diagramData+xml"/>
  <Override PartName="/ppt/diagrams/drawing_101_8DBAC1CB.xml" ContentType="application/vnd.ms-office.drawingml.diagramDrawing+xml"/>
  <Override PartName="/ppt/diagrams/quickStyle_101_8DBAC1CB.xml" ContentType="application/vnd.openxmlformats-officedocument.drawingml.diagramStyle+xml"/>
  <Override PartName="/ppt/diagrams/layout_101_8DBAC1CB.xml" ContentType="application/vnd.openxmlformats-officedocument.drawingml.diagramLayout+xml"/>
  <Override PartName="/ppt/diagrams/colors_101_8DBAC1CB.xml" ContentType="application/vnd.openxmlformats-officedocument.drawingml.diagramColors+xml"/>
  <Override PartName="/ppt/slides/slide_11A_E04A86AC.xml" ContentType="application/vnd.openxmlformats-officedocument.presentationml.slide+xml"/>
  <Override PartName="/ppt/diagrams/data_101_E04A86AC.xml" ContentType="application/vnd.openxmlformats-officedocument.drawingml.diagramData+xml"/>
  <Override PartName="/ppt/diagrams/drawing_101_E04A86AC.xml" ContentType="application/vnd.ms-office.drawingml.diagramDrawing+xml"/>
  <Override PartName="/ppt/diagrams/quickStyle_101_E04A86AC.xml" ContentType="application/vnd.openxmlformats-officedocument.drawingml.diagramStyle+xml"/>
  <Override PartName="/ppt/diagrams/layout_101_E04A86AC.xml" ContentType="application/vnd.openxmlformats-officedocument.drawingml.diagramLayout+xml"/>
  <Override PartName="/ppt/diagrams/colors_101_E04A86AC.xml" ContentType="application/vnd.openxmlformats-officedocument.drawingml.diagramColors+xml"/>
  <Override PartName="/ppt/slides/slide_11B_96D0D0E.xml" ContentType="application/vnd.openxmlformats-officedocument.presentationml.slide+xml"/>
  <Override PartName="/ppt/diagrams/data_101_96D0D0E.xml" ContentType="application/vnd.openxmlformats-officedocument.drawingml.diagramData+xml"/>
  <Override PartName="/ppt/diagrams/drawing_101_96D0D0E.xml" ContentType="application/vnd.ms-office.drawingml.diagramDrawing+xml"/>
  <Override PartName="/ppt/diagrams/quickStyle_101_96D0D0E.xml" ContentType="application/vnd.openxmlformats-officedocument.drawingml.diagramStyle+xml"/>
  <Override PartName="/ppt/diagrams/layout_101_96D0D0E.xml" ContentType="application/vnd.openxmlformats-officedocument.drawingml.diagramLayout+xml"/>
  <Override PartName="/ppt/diagrams/colors_101_96D0D0E.xml" ContentType="application/vnd.openxmlformats-officedocument.drawingml.diagramColors+xml"/>
  <Override PartName="/ppt/slides/slide_11C_C8278390.xml" ContentType="application/vnd.openxmlformats-officedocument.presentationml.slide+xml"/>
  <Override PartName="/ppt/diagrams/data_102_CCCA6021.xml" ContentType="application/vnd.openxmlformats-officedocument.drawingml.diagramData+xml"/>
  <Override PartName="/ppt/diagrams/colors_102_CCCA6021.xml" ContentType="application/vnd.openxmlformats-officedocument.drawingml.diagramColors+xml"/>
  <Override PartName="/ppt/diagrams/quickStyle_102_CCCA6021.xml" ContentType="application/vnd.openxmlformats-officedocument.drawingml.diagramStyle+xml"/>
  <Override PartName="/ppt/diagrams/layout_102_CCCA6021.xml" ContentType="application/vnd.openxmlformats-officedocument.drawingml.diagramLayout+xml"/>
  <Override PartName="/ppt/diagrams/drawing_102_CCCA6021.xml" ContentType="application/vnd.ms-office.drawingml.diagramDrawing+xml"/>
  <Override PartName="/ppt/slides/slide_11D_8D76781D.xml" ContentType="application/vnd.openxmlformats-officedocument.presentationml.slide+xml"/>
  <Override PartName="/ppt/diagrams/data_102_7B6EBFB2.xml" ContentType="application/vnd.openxmlformats-officedocument.drawingml.diagramData+xml"/>
  <Override PartName="/ppt/diagrams/colors_102_7B6EBFB2.xml" ContentType="application/vnd.openxmlformats-officedocument.drawingml.diagramColors+xml"/>
  <Override PartName="/ppt/diagrams/quickStyle_102_7B6EBFB2.xml" ContentType="application/vnd.openxmlformats-officedocument.drawingml.diagramStyle+xml"/>
  <Override PartName="/ppt/diagrams/layout_102_7B6EBFB2.xml" ContentType="application/vnd.openxmlformats-officedocument.drawingml.diagramLayout+xml"/>
  <Override PartName="/ppt/diagrams/drawing_102_7B6EBFB2.xml" ContentType="application/vnd.ms-office.drawingml.diagramDrawing+xml"/>
  <Override PartName="/ppt/slides/slide_11E_C2080ABA.xml" ContentType="application/vnd.openxmlformats-officedocument.presentationml.slide+xml"/>
  <Override PartName="/ppt/diagrams/data_102_A02A7393.xml" ContentType="application/vnd.openxmlformats-officedocument.drawingml.diagramData+xml"/>
  <Override PartName="/ppt/diagrams/colors_102_A02A7393.xml" ContentType="application/vnd.openxmlformats-officedocument.drawingml.diagramColors+xml"/>
  <Override PartName="/ppt/diagrams/quickStyle_102_A02A7393.xml" ContentType="application/vnd.openxmlformats-officedocument.drawingml.diagramStyle+xml"/>
  <Override PartName="/ppt/diagrams/layout_102_A02A7393.xml" ContentType="application/vnd.openxmlformats-officedocument.drawingml.diagramLayout+xml"/>
  <Override PartName="/ppt/diagrams/drawing_102_A02A7393.xml" ContentType="application/vnd.ms-office.drawingml.diagramDrawing+xml"/>
  <Override PartName="/ppt/slides/slide_11F_5D9DEC8B.xml" ContentType="application/vnd.openxmlformats-officedocument.presentationml.slide+xml"/>
  <Override PartName="/ppt/diagrams/data_102_EC4C5DC4.xml" ContentType="application/vnd.openxmlformats-officedocument.drawingml.diagramData+xml"/>
  <Override PartName="/ppt/diagrams/colors_102_EC4C5DC4.xml" ContentType="application/vnd.openxmlformats-officedocument.drawingml.diagramColors+xml"/>
  <Override PartName="/ppt/diagrams/quickStyle_102_EC4C5DC4.xml" ContentType="application/vnd.openxmlformats-officedocument.drawingml.diagramStyle+xml"/>
  <Override PartName="/ppt/diagrams/layout_102_EC4C5DC4.xml" ContentType="application/vnd.openxmlformats-officedocument.drawingml.diagramLayout+xml"/>
  <Override PartName="/ppt/diagrams/drawing_102_EC4C5DC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7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openxmlformats.org/officeDocument/2006/relationships/slide" Target="slides/slide_101_4D91D23F.xml" Id="rId7" /><Relationship Type="http://schemas.openxmlformats.org/officeDocument/2006/relationships/slideMaster" Target="slideMasters/slideMaster_8000000C_77383253.xml" Id="rId1" /><Relationship Type="http://schemas.openxmlformats.org/officeDocument/2006/relationships/tableStyles" Target="tableStyles.xml" Id="rId11" /><Relationship Type="http://schemas.openxmlformats.org/officeDocument/2006/relationships/theme" Target="theme/theme_8000000C_77383253.xml" Id="rId10" /><Relationship Type="http://schemas.openxmlformats.org/officeDocument/2006/relationships/viewProps" Target="viewProps.xml" Id="rId9" /><Relationship Type="http://schemas.openxmlformats.org/officeDocument/2006/relationships/slide" Target="slides/slide_110_C6109346.xml" Id="rId26" /><Relationship Type="http://schemas.openxmlformats.org/officeDocument/2006/relationships/slide" Target="slides/slide_111_552D3A15.xml" Id="rId27" /><Relationship Type="http://schemas.openxmlformats.org/officeDocument/2006/relationships/slide" Target="slides/slide_112_F77C603C.xml" Id="rId28" /><Relationship Type="http://schemas.openxmlformats.org/officeDocument/2006/relationships/slide" Target="slides/slide_113_52102273.xml" Id="rId29" /><Relationship Type="http://schemas.openxmlformats.org/officeDocument/2006/relationships/slide" Target="slides/slide_114_6E53A0D.xml" Id="rId30" /><Relationship Type="http://schemas.openxmlformats.org/officeDocument/2006/relationships/slide" Target="slides/slide_115_2BB5FC81.xml" Id="rId31" /><Relationship Type="http://schemas.openxmlformats.org/officeDocument/2006/relationships/slide" Target="slides/slide_116_329BCF04.xml" Id="rId32" /><Relationship Type="http://schemas.openxmlformats.org/officeDocument/2006/relationships/slide" Target="slides/slide_117_23239E5.xml" Id="rId33" /><Relationship Type="http://schemas.openxmlformats.org/officeDocument/2006/relationships/slide" Target="slides/slide_118_F86AE23D.xml" Id="rId34" /><Relationship Type="http://schemas.openxmlformats.org/officeDocument/2006/relationships/slide" Target="slides/slide_119_8DBAC1CB.xml" Id="rId35" /><Relationship Type="http://schemas.openxmlformats.org/officeDocument/2006/relationships/slide" Target="slides/slide_11A_E04A86AC.xml" Id="rId36" /><Relationship Type="http://schemas.openxmlformats.org/officeDocument/2006/relationships/slide" Target="slides/slide_11B_96D0D0E.xml" Id="rId37" /><Relationship Type="http://schemas.openxmlformats.org/officeDocument/2006/relationships/slide" Target="slides/slide_11C_C8278390.xml" Id="rId38" /><Relationship Type="http://schemas.openxmlformats.org/officeDocument/2006/relationships/slide" Target="slides/slide_11D_8D76781D.xml" Id="rId39" /><Relationship Type="http://schemas.openxmlformats.org/officeDocument/2006/relationships/slide" Target="slides/slide_11E_C2080ABA.xml" Id="rId40" /><Relationship Type="http://schemas.openxmlformats.org/officeDocument/2006/relationships/slide" Target="slides/slide_11F_5D9DEC8B.xml" Id="rId41" /></Relationships>
</file>

<file path=ppt/diagrams/_rels/data_101_23239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_61B658FB.svg"/><Relationship Id="rId2" Type="http://schemas.openxmlformats.org/officeDocument/2006/relationships/image" Target="../media/image_EC863F6A.svg"/><Relationship Id="rId1" Type="http://schemas.openxmlformats.org/officeDocument/2006/relationships/image" Target="../media/image_6F47FA66.svg"/></Relationships>
</file>

<file path=ppt/diagrams/_rels/data_101_329BCF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_1D5F4621.svg"/><Relationship Id="rId2" Type="http://schemas.openxmlformats.org/officeDocument/2006/relationships/image" Target="../media/image_7C2A0DD5.svg"/><Relationship Id="rId1" Type="http://schemas.openxmlformats.org/officeDocument/2006/relationships/image" Target="../media/image_563380E8.svg"/></Relationships>
</file>

<file path=ppt/diagrams/_rels/data_101_52102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_D8C6F215.svg"/><Relationship Id="rId2" Type="http://schemas.openxmlformats.org/officeDocument/2006/relationships/image" Target="../media/image_70FF4670.svg"/><Relationship Id="rId1" Type="http://schemas.openxmlformats.org/officeDocument/2006/relationships/image" Target="../media/image_9F052674.svg"/></Relationships>
</file>

<file path=ppt/diagrams/_rels/data_101_552D3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_81E5962C.svg"/><Relationship Id="rId2" Type="http://schemas.openxmlformats.org/officeDocument/2006/relationships/image" Target="../media/image_3D3AA7E3.svg"/><Relationship Id="rId1" Type="http://schemas.openxmlformats.org/officeDocument/2006/relationships/image" Target="../media/image_24EEDA7.svg"/></Relationships>
</file>

<file path=ppt/diagrams/_rels/data_101_8DBAC1CB.xml.rels><?xml version="1.0" encoding="UTF-8" standalone="yes"?>
<Relationships xmlns="http://schemas.openxmlformats.org/package/2006/relationships"><Relationship Id="rId3" Type="http://schemas.openxmlformats.org/officeDocument/2006/relationships/image" Target="../media/image_B53B8B98.svg"/><Relationship Id="rId2" Type="http://schemas.openxmlformats.org/officeDocument/2006/relationships/image" Target="../media/image_2AC2118C.svg"/><Relationship Id="rId1" Type="http://schemas.openxmlformats.org/officeDocument/2006/relationships/image" Target="../media/image_9FC9143A.svg"/></Relationships>
</file>

<file path=ppt/diagrams/_rels/data_101_96D0D0E.xml.rels><?xml version="1.0" encoding="UTF-8" standalone="yes"?>
<Relationships xmlns="http://schemas.openxmlformats.org/package/2006/relationships"><Relationship Id="rId2" Type="http://schemas.openxmlformats.org/officeDocument/2006/relationships/image" Target="../media/image_110D6E50.svg"/><Relationship Id="rId1" Type="http://schemas.openxmlformats.org/officeDocument/2006/relationships/image" Target="../media/image_6F47FA66.svg"/></Relationships>
</file>

<file path=ppt/diagrams/_rels/data_101_E04A86AC.xml.rels><?xml version="1.0" encoding="UTF-8" standalone="yes"?>
<Relationships xmlns="http://schemas.openxmlformats.org/package/2006/relationships"><Relationship Id="rId3" Type="http://schemas.openxmlformats.org/officeDocument/2006/relationships/image" Target="../media/image_14E7D96.svg"/><Relationship Id="rId2" Type="http://schemas.openxmlformats.org/officeDocument/2006/relationships/image" Target="../media/image_A89E86BC.svg"/><Relationship Id="rId1" Type="http://schemas.openxmlformats.org/officeDocument/2006/relationships/image" Target="../media/image_D2C53A97.svg"/></Relationships>
</file>

<file path=ppt/diagrams/_rels/data_101_F77C603C.xml.rels><?xml version="1.0" encoding="UTF-8" standalone="yes"?>
<Relationships xmlns="http://schemas.openxmlformats.org/package/2006/relationships"><Relationship Id="rId3" Type="http://schemas.openxmlformats.org/officeDocument/2006/relationships/image" Target="../media/image_19E52865.svg"/><Relationship Id="rId2" Type="http://schemas.openxmlformats.org/officeDocument/2006/relationships/image" Target="../media/image_81E5962C.svg"/><Relationship Id="rId1" Type="http://schemas.openxmlformats.org/officeDocument/2006/relationships/image" Target="../media/image_4BA112F5.svg"/></Relationships>
</file>

<file path=ppt/diagrams/_rels/data_101_F86AE23D.xml.rels><?xml version="1.0" encoding="UTF-8" standalone="yes"?>
<Relationships xmlns="http://schemas.openxmlformats.org/package/2006/relationships"><Relationship Id="rId3" Type="http://schemas.openxmlformats.org/officeDocument/2006/relationships/image" Target="../media/image_1BB639EE.svg"/><Relationship Id="rId2" Type="http://schemas.openxmlformats.org/officeDocument/2006/relationships/image" Target="../media/image_ED073A38.svg"/><Relationship Id="rId1" Type="http://schemas.openxmlformats.org/officeDocument/2006/relationships/image" Target="../media/image_A995D0C.svg"/></Relationships>
</file>

<file path=ppt/diagrams/_rels/data_102_49495E8C.xml.rels><?xml version="1.0" encoding="UTF-8" standalone="yes"?>
<Relationships xmlns="http://schemas.openxmlformats.org/package/2006/relationships"><Relationship Id="rId2" Type="http://schemas.openxmlformats.org/officeDocument/2006/relationships/image" Target="../media/image_8E7CD4EC.svg"/><Relationship Id="rId1" Type="http://schemas.openxmlformats.org/officeDocument/2006/relationships/image" Target="../media/image_CF1E29CF.svg"/></Relationships>
</file>

<file path=ppt/diagrams/_rels/data_102_7B6EBFB2.xml.rels><?xml version="1.0" encoding="UTF-8" standalone="yes"?>
<Relationships xmlns="http://schemas.openxmlformats.org/package/2006/relationships"><Relationship Id="rId2" Type="http://schemas.openxmlformats.org/officeDocument/2006/relationships/image" Target="../media/image_7E30C05D.svg"/><Relationship Id="rId1" Type="http://schemas.openxmlformats.org/officeDocument/2006/relationships/image" Target="../media/image_882D721C.svg"/></Relationships>
</file>

<file path=ppt/diagrams/_rels/data_102_A02A7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_884C1C0.svg"/><Relationship Id="rId1" Type="http://schemas.openxmlformats.org/officeDocument/2006/relationships/image" Target="../media/image_4357C56B.svg"/></Relationships>
</file>

<file path=ppt/diagrams/_rels/data_102_CCCA60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_B35DB77D.svg"/><Relationship Id="rId1" Type="http://schemas.openxmlformats.org/officeDocument/2006/relationships/image" Target="../media/image_E34CF036.svg"/></Relationships>
</file>

<file path=ppt/diagrams/_rels/data_102_CF7B37F0.xml.rels><?xml version="1.0" encoding="UTF-8" standalone="yes"?>
<Relationships xmlns="http://schemas.openxmlformats.org/package/2006/relationships"><Relationship Id="rId2" Type="http://schemas.openxmlformats.org/officeDocument/2006/relationships/image" Target="../media/image_CF1E29CF.svg"/><Relationship Id="rId1" Type="http://schemas.openxmlformats.org/officeDocument/2006/relationships/image" Target="../media/image_2643B024.svg"/></Relationships>
</file>

<file path=ppt/diagrams/_rels/data_102_EC4C5DC4.xml.rels><?xml version="1.0" encoding="UTF-8" standalone="yes"?>
<Relationships xmlns="http://schemas.openxmlformats.org/package/2006/relationships"><Relationship Id="rId2" Type="http://schemas.openxmlformats.org/officeDocument/2006/relationships/image" Target="../media/image_A48623CE.svg"/><Relationship Id="rId1" Type="http://schemas.openxmlformats.org/officeDocument/2006/relationships/image" Target="../media/image_D2C53A97.svg"/></Relationships>
</file>

<file path=ppt/diagrams/colors_101_23239E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329BCF0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5210227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552D3A1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_101_8DBAC1CB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96D0D0E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E04A86AC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1_F77C603C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_101_F86AE23D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_102_49495E8C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_102_7B6EBFB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_102_A02A739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CCCA602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_102_CF7B37F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2_EC4C5DC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7B71949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4_9BD60DE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1_23239E5.xml><?xml version="1.0" encoding="utf-8"?>
<dgm:dataModel xmlns:dgm="http://schemas.openxmlformats.org/drawingml/2006/diagram" xmlns:a="http://schemas.openxmlformats.org/drawingml/2006/main">
  <dgm:ptLst>
    <dgm:pt modelId="{492A2591-8592-402B-9741-3FFD1F4521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73C9EA-0427-4DF7-88EE-144DAB48F5FA}">
      <dgm:prSet/>
      <dgm:spPr/>
      <dgm:t>
        <a:bodyPr/>
        <a:lstStyle/>
        <a:p>
          <a:r>
            <a:rPr lang="en-US"/>
            <a:t>Manage data storage settings</a:t>
          </a:r>
        </a:p>
      </dgm:t>
    </dgm:pt>
    <dgm:pt modelId="{F9CF2F5F-15BA-4F34-8C7F-60581967EB2D}" type="parTrans" cxnId="{BD7C4683-D385-4243-841E-91550BC7B20D}">
      <dgm:prSet/>
      <dgm:spPr/>
      <dgm:t>
        <a:bodyPr/>
        <a:lstStyle/>
        <a:p>
          <a:endParaRPr lang="en-US"/>
        </a:p>
      </dgm:t>
    </dgm:pt>
    <dgm:pt modelId="{FF924AC6-3FB0-4CED-82EB-443C9AB5DC09}" type="sibTrans" cxnId="{BD7C4683-D385-4243-841E-91550BC7B20D}">
      <dgm:prSet/>
      <dgm:spPr/>
      <dgm:t>
        <a:bodyPr/>
        <a:lstStyle/>
        <a:p>
          <a:endParaRPr lang="en-US"/>
        </a:p>
      </dgm:t>
    </dgm:pt>
    <dgm:pt modelId="{0B4E3478-F4E1-4A88-98A0-D66A5A137F9E}">
      <dgm:prSet/>
      <dgm:spPr/>
      <dgm:t>
        <a:bodyPr/>
        <a:lstStyle/>
        <a:p>
          <a:r>
            <a:rPr lang="en-US"/>
            <a:t>Choose between local and cloud-based storage options</a:t>
          </a:r>
        </a:p>
      </dgm:t>
    </dgm:pt>
    <dgm:pt modelId="{1A40C0C3-A7BD-4D2F-B6E2-66A1214D532B}" type="parTrans" cxnId="{5CC37638-ED8A-476E-BCDB-69A89E962E32}">
      <dgm:prSet/>
      <dgm:spPr/>
      <dgm:t>
        <a:bodyPr/>
        <a:lstStyle/>
        <a:p>
          <a:endParaRPr lang="en-US"/>
        </a:p>
      </dgm:t>
    </dgm:pt>
    <dgm:pt modelId="{F58BA1F8-A486-4C32-ACEF-30563AA269D2}" type="sibTrans" cxnId="{5CC37638-ED8A-476E-BCDB-69A89E962E32}">
      <dgm:prSet/>
      <dgm:spPr/>
      <dgm:t>
        <a:bodyPr/>
        <a:lstStyle/>
        <a:p>
          <a:endParaRPr lang="en-US"/>
        </a:p>
      </dgm:t>
    </dgm:pt>
    <dgm:pt modelId="{C4C05DA7-3B22-4C00-B169-770D21C167EE}">
      <dgm:prSet/>
      <dgm:spPr/>
      <dgm:t>
        <a:bodyPr/>
        <a:lstStyle/>
        <a:p>
          <a:r>
            <a:rPr lang="en-US"/>
            <a:t>Set data retention policies for compliance and reporting</a:t>
          </a:r>
        </a:p>
      </dgm:t>
    </dgm:pt>
    <dgm:pt modelId="{7FE494F4-CAA2-4AF7-83CA-9E95A61A426F}" type="parTrans" cxnId="{B9E18918-9A72-4461-93A2-A46CF9777AEA}">
      <dgm:prSet/>
      <dgm:spPr/>
      <dgm:t>
        <a:bodyPr/>
        <a:lstStyle/>
        <a:p>
          <a:endParaRPr lang="en-US"/>
        </a:p>
      </dgm:t>
    </dgm:pt>
    <dgm:pt modelId="{5BA35063-FEC4-4E80-9A71-FEE41BD8B657}" type="sibTrans" cxnId="{B9E18918-9A72-4461-93A2-A46CF9777AEA}">
      <dgm:prSet/>
      <dgm:spPr/>
      <dgm:t>
        <a:bodyPr/>
        <a:lstStyle/>
        <a:p>
          <a:endParaRPr lang="en-US"/>
        </a:p>
      </dgm:t>
    </dgm:pt>
    <dgm:pt modelId="{64CBC459-F045-4FC6-B43D-A5BCE3FF08BE}" type="pres">
      <dgm:prSet presAssocID="{492A2591-8592-402B-9741-3FFD1F4521AB}" presName="root" presStyleCnt="0">
        <dgm:presLayoutVars>
          <dgm:dir/>
          <dgm:resizeHandles val="exact"/>
        </dgm:presLayoutVars>
      </dgm:prSet>
      <dgm:spPr/>
    </dgm:pt>
    <dgm:pt modelId="{1447152F-4C03-4D76-9A5F-8189A316113F}" type="pres">
      <dgm:prSet presAssocID="{8E73C9EA-0427-4DF7-88EE-144DAB48F5FA}" presName="compNode" presStyleCnt="0"/>
      <dgm:spPr/>
    </dgm:pt>
    <dgm:pt modelId="{E4EE26D5-55A1-4C2A-BB4A-173F249F5715}" type="pres">
      <dgm:prSet presAssocID="{8E73C9EA-0427-4DF7-88EE-144DAB48F5FA}" presName="bgRect" presStyleLbl="bgShp" presStyleIdx="0" presStyleCnt="3"/>
      <dgm:spPr/>
    </dgm:pt>
    <dgm:pt modelId="{B51F0355-6721-4FAE-8B45-EB5798E8AB69}" type="pres">
      <dgm:prSet presAssocID="{8E73C9EA-0427-4DF7-88EE-144DAB48F5FA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059CE2-647E-4800-814C-B28AF4B6AAC1}" type="pres">
      <dgm:prSet presAssocID="{8E73C9EA-0427-4DF7-88EE-144DAB48F5FA}" presName="spaceRect" presStyleCnt="0"/>
      <dgm:spPr/>
    </dgm:pt>
    <dgm:pt modelId="{96E9248B-0DF7-480A-8EB3-AD1AD4E034CE}" type="pres">
      <dgm:prSet presAssocID="{8E73C9EA-0427-4DF7-88EE-144DAB48F5FA}" presName="parTx" presStyleLbl="revTx" presStyleIdx="0" presStyleCnt="3">
        <dgm:presLayoutVars>
          <dgm:chMax val="0"/>
          <dgm:chPref val="0"/>
        </dgm:presLayoutVars>
      </dgm:prSet>
      <dgm:spPr/>
    </dgm:pt>
    <dgm:pt modelId="{9187F538-2090-4843-9565-8A564114DFF4}" type="pres">
      <dgm:prSet presAssocID="{FF924AC6-3FB0-4CED-82EB-443C9AB5DC09}" presName="sibTrans" presStyleCnt="0"/>
      <dgm:spPr/>
    </dgm:pt>
    <dgm:pt modelId="{A1A89F67-F9A1-41F2-B6D9-17B747B86338}" type="pres">
      <dgm:prSet presAssocID="{0B4E3478-F4E1-4A88-98A0-D66A5A137F9E}" presName="compNode" presStyleCnt="0"/>
      <dgm:spPr/>
    </dgm:pt>
    <dgm:pt modelId="{DCA9046B-E620-43AD-B132-48F88BB43066}" type="pres">
      <dgm:prSet presAssocID="{0B4E3478-F4E1-4A88-98A0-D66A5A137F9E}" presName="bgRect" presStyleLbl="bgShp" presStyleIdx="1" presStyleCnt="3"/>
      <dgm:spPr/>
    </dgm:pt>
    <dgm:pt modelId="{B5C6B893-F0F2-4E81-851B-BEE5476D0013}" type="pres">
      <dgm:prSet presAssocID="{0B4E3478-F4E1-4A88-98A0-D66A5A137F9E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2F83EC3-2051-4349-88F1-E0017A1A0E7C}" type="pres">
      <dgm:prSet presAssocID="{0B4E3478-F4E1-4A88-98A0-D66A5A137F9E}" presName="spaceRect" presStyleCnt="0"/>
      <dgm:spPr/>
    </dgm:pt>
    <dgm:pt modelId="{70AD4255-5C5B-441E-9009-AB443703B5E6}" type="pres">
      <dgm:prSet presAssocID="{0B4E3478-F4E1-4A88-98A0-D66A5A137F9E}" presName="parTx" presStyleLbl="revTx" presStyleIdx="1" presStyleCnt="3">
        <dgm:presLayoutVars>
          <dgm:chMax val="0"/>
          <dgm:chPref val="0"/>
        </dgm:presLayoutVars>
      </dgm:prSet>
      <dgm:spPr/>
    </dgm:pt>
    <dgm:pt modelId="{17DD59C6-17F8-4C68-9BBB-44547FE923E8}" type="pres">
      <dgm:prSet presAssocID="{F58BA1F8-A486-4C32-ACEF-30563AA269D2}" presName="sibTrans" presStyleCnt="0"/>
      <dgm:spPr/>
    </dgm:pt>
    <dgm:pt modelId="{8BC9F501-5E22-4D56-866D-F9E17E3C8C73}" type="pres">
      <dgm:prSet presAssocID="{C4C05DA7-3B22-4C00-B169-770D21C167EE}" presName="compNode" presStyleCnt="0"/>
      <dgm:spPr/>
    </dgm:pt>
    <dgm:pt modelId="{816BEAED-FE5A-4A1C-964D-A6E357F850B8}" type="pres">
      <dgm:prSet presAssocID="{C4C05DA7-3B22-4C00-B169-770D21C167EE}" presName="bgRect" presStyleLbl="bgShp" presStyleIdx="2" presStyleCnt="3"/>
      <dgm:spPr/>
    </dgm:pt>
    <dgm:pt modelId="{74F42840-873B-4523-BE68-C21EAC368A0E}" type="pres">
      <dgm:prSet presAssocID="{C4C05DA7-3B22-4C00-B169-770D21C167EE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59E4304-8FEB-4F38-8BC6-0CF543227B74}" type="pres">
      <dgm:prSet presAssocID="{C4C05DA7-3B22-4C00-B169-770D21C167EE}" presName="spaceRect" presStyleCnt="0"/>
      <dgm:spPr/>
    </dgm:pt>
    <dgm:pt modelId="{E55BEF7D-9CAE-48C7-845F-A323D0F6ECCB}" type="pres">
      <dgm:prSet presAssocID="{C4C05DA7-3B22-4C00-B169-770D21C167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0E4110-AA6D-42DB-BB6A-0D700FBB7D0A}" type="presOf" srcId="{0B4E3478-F4E1-4A88-98A0-D66A5A137F9E}" destId="{70AD4255-5C5B-441E-9009-AB443703B5E6}" srcOrd="0" destOrd="0" presId="urn:microsoft.com/office/officeart/2018/2/layout/IconVerticalSolidList"/>
    <dgm:cxn modelId="{B9E18918-9A72-4461-93A2-A46CF9777AEA}" srcId="{492A2591-8592-402B-9741-3FFD1F4521AB}" destId="{C4C05DA7-3B22-4C00-B169-770D21C167EE}" srcOrd="2" destOrd="0" parTransId="{7FE494F4-CAA2-4AF7-83CA-9E95A61A426F}" sibTransId="{5BA35063-FEC4-4E80-9A71-FEE41BD8B657}"/>
    <dgm:cxn modelId="{5CC37638-ED8A-476E-BCDB-69A89E962E32}" srcId="{492A2591-8592-402B-9741-3FFD1F4521AB}" destId="{0B4E3478-F4E1-4A88-98A0-D66A5A137F9E}" srcOrd="1" destOrd="0" parTransId="{1A40C0C3-A7BD-4D2F-B6E2-66A1214D532B}" sibTransId="{F58BA1F8-A486-4C32-ACEF-30563AA269D2}"/>
    <dgm:cxn modelId="{0C21D53D-6BBB-49C3-B248-5D3101B25415}" type="presOf" srcId="{492A2591-8592-402B-9741-3FFD1F4521AB}" destId="{64CBC459-F045-4FC6-B43D-A5BCE3FF08BE}" srcOrd="0" destOrd="0" presId="urn:microsoft.com/office/officeart/2018/2/layout/IconVerticalSolidList"/>
    <dgm:cxn modelId="{6296C257-A2CD-478D-9F67-392536AA5730}" type="presOf" srcId="{C4C05DA7-3B22-4C00-B169-770D21C167EE}" destId="{E55BEF7D-9CAE-48C7-845F-A323D0F6ECCB}" srcOrd="0" destOrd="0" presId="urn:microsoft.com/office/officeart/2018/2/layout/IconVerticalSolidList"/>
    <dgm:cxn modelId="{BD7C4683-D385-4243-841E-91550BC7B20D}" srcId="{492A2591-8592-402B-9741-3FFD1F4521AB}" destId="{8E73C9EA-0427-4DF7-88EE-144DAB48F5FA}" srcOrd="0" destOrd="0" parTransId="{F9CF2F5F-15BA-4F34-8C7F-60581967EB2D}" sibTransId="{FF924AC6-3FB0-4CED-82EB-443C9AB5DC09}"/>
    <dgm:cxn modelId="{F2C5D9B3-81AE-48F3-900D-88C204A2FAAF}" type="presOf" srcId="{8E73C9EA-0427-4DF7-88EE-144DAB48F5FA}" destId="{96E9248B-0DF7-480A-8EB3-AD1AD4E034CE}" srcOrd="0" destOrd="0" presId="urn:microsoft.com/office/officeart/2018/2/layout/IconVerticalSolidList"/>
    <dgm:cxn modelId="{93291F2A-394A-4660-98B9-B2213E7366D7}" type="presParOf" srcId="{64CBC459-F045-4FC6-B43D-A5BCE3FF08BE}" destId="{1447152F-4C03-4D76-9A5F-8189A316113F}" srcOrd="0" destOrd="0" presId="urn:microsoft.com/office/officeart/2018/2/layout/IconVerticalSolidList"/>
    <dgm:cxn modelId="{0C4CEC7B-E421-415A-ABB3-E2E00450CEBB}" type="presParOf" srcId="{1447152F-4C03-4D76-9A5F-8189A316113F}" destId="{E4EE26D5-55A1-4C2A-BB4A-173F249F5715}" srcOrd="0" destOrd="0" presId="urn:microsoft.com/office/officeart/2018/2/layout/IconVerticalSolidList"/>
    <dgm:cxn modelId="{F9441DBC-B8DE-42AE-A082-3C076B02425A}" type="presParOf" srcId="{1447152F-4C03-4D76-9A5F-8189A316113F}" destId="{B51F0355-6721-4FAE-8B45-EB5798E8AB69}" srcOrd="1" destOrd="0" presId="urn:microsoft.com/office/officeart/2018/2/layout/IconVerticalSolidList"/>
    <dgm:cxn modelId="{C48312B2-50F5-4520-91CA-A4C5E3368A42}" type="presParOf" srcId="{1447152F-4C03-4D76-9A5F-8189A316113F}" destId="{DF059CE2-647E-4800-814C-B28AF4B6AAC1}" srcOrd="2" destOrd="0" presId="urn:microsoft.com/office/officeart/2018/2/layout/IconVerticalSolidList"/>
    <dgm:cxn modelId="{F9DE2CC3-0102-4DB3-9140-F751CFB5AF46}" type="presParOf" srcId="{1447152F-4C03-4D76-9A5F-8189A316113F}" destId="{96E9248B-0DF7-480A-8EB3-AD1AD4E034CE}" srcOrd="3" destOrd="0" presId="urn:microsoft.com/office/officeart/2018/2/layout/IconVerticalSolidList"/>
    <dgm:cxn modelId="{8E2FEA97-7DDA-421F-AFE5-529931378598}" type="presParOf" srcId="{64CBC459-F045-4FC6-B43D-A5BCE3FF08BE}" destId="{9187F538-2090-4843-9565-8A564114DFF4}" srcOrd="1" destOrd="0" presId="urn:microsoft.com/office/officeart/2018/2/layout/IconVerticalSolidList"/>
    <dgm:cxn modelId="{AB55563C-7594-485C-BFC8-770ABF101F90}" type="presParOf" srcId="{64CBC459-F045-4FC6-B43D-A5BCE3FF08BE}" destId="{A1A89F67-F9A1-41F2-B6D9-17B747B86338}" srcOrd="2" destOrd="0" presId="urn:microsoft.com/office/officeart/2018/2/layout/IconVerticalSolidList"/>
    <dgm:cxn modelId="{46DA1FC3-9536-44A4-BFC3-36ECC6C76759}" type="presParOf" srcId="{A1A89F67-F9A1-41F2-B6D9-17B747B86338}" destId="{DCA9046B-E620-43AD-B132-48F88BB43066}" srcOrd="0" destOrd="0" presId="urn:microsoft.com/office/officeart/2018/2/layout/IconVerticalSolidList"/>
    <dgm:cxn modelId="{54B6A237-9DC6-4E2B-B1A8-06DDCB96FE41}" type="presParOf" srcId="{A1A89F67-F9A1-41F2-B6D9-17B747B86338}" destId="{B5C6B893-F0F2-4E81-851B-BEE5476D0013}" srcOrd="1" destOrd="0" presId="urn:microsoft.com/office/officeart/2018/2/layout/IconVerticalSolidList"/>
    <dgm:cxn modelId="{A9733BB9-1D5B-4500-9B2D-8E5911DF64C7}" type="presParOf" srcId="{A1A89F67-F9A1-41F2-B6D9-17B747B86338}" destId="{82F83EC3-2051-4349-88F1-E0017A1A0E7C}" srcOrd="2" destOrd="0" presId="urn:microsoft.com/office/officeart/2018/2/layout/IconVerticalSolidList"/>
    <dgm:cxn modelId="{FD1C0D8E-4137-49E5-B1B8-FE7E50A12DF5}" type="presParOf" srcId="{A1A89F67-F9A1-41F2-B6D9-17B747B86338}" destId="{70AD4255-5C5B-441E-9009-AB443703B5E6}" srcOrd="3" destOrd="0" presId="urn:microsoft.com/office/officeart/2018/2/layout/IconVerticalSolidList"/>
    <dgm:cxn modelId="{25471765-E056-4B0C-875B-DBC1B7F2A498}" type="presParOf" srcId="{64CBC459-F045-4FC6-B43D-A5BCE3FF08BE}" destId="{17DD59C6-17F8-4C68-9BBB-44547FE923E8}" srcOrd="3" destOrd="0" presId="urn:microsoft.com/office/officeart/2018/2/layout/IconVerticalSolidList"/>
    <dgm:cxn modelId="{CE2E9F2A-06AB-4EBC-8C79-60AE1D1BC182}" type="presParOf" srcId="{64CBC459-F045-4FC6-B43D-A5BCE3FF08BE}" destId="{8BC9F501-5E22-4D56-866D-F9E17E3C8C73}" srcOrd="4" destOrd="0" presId="urn:microsoft.com/office/officeart/2018/2/layout/IconVerticalSolidList"/>
    <dgm:cxn modelId="{2F385F6A-BA50-419A-AE19-41595B7C332D}" type="presParOf" srcId="{8BC9F501-5E22-4D56-866D-F9E17E3C8C73}" destId="{816BEAED-FE5A-4A1C-964D-A6E357F850B8}" srcOrd="0" destOrd="0" presId="urn:microsoft.com/office/officeart/2018/2/layout/IconVerticalSolidList"/>
    <dgm:cxn modelId="{87139902-D5F9-443F-8CC2-109ACFF3FC1E}" type="presParOf" srcId="{8BC9F501-5E22-4D56-866D-F9E17E3C8C73}" destId="{74F42840-873B-4523-BE68-C21EAC368A0E}" srcOrd="1" destOrd="0" presId="urn:microsoft.com/office/officeart/2018/2/layout/IconVerticalSolidList"/>
    <dgm:cxn modelId="{287A8B69-431A-48AF-8D8D-B647FC9679A5}" type="presParOf" srcId="{8BC9F501-5E22-4D56-866D-F9E17E3C8C73}" destId="{F59E4304-8FEB-4F38-8BC6-0CF543227B74}" srcOrd="2" destOrd="0" presId="urn:microsoft.com/office/officeart/2018/2/layout/IconVerticalSolidList"/>
    <dgm:cxn modelId="{16753B10-3BA6-4DA3-89E5-133F5CF7F03B}" type="presParOf" srcId="{8BC9F501-5E22-4D56-866D-F9E17E3C8C73}" destId="{E55BEF7D-9CAE-48C7-845F-A323D0F6EC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329BCF04.xml><?xml version="1.0" encoding="utf-8"?>
<dgm:dataModel xmlns:dgm="http://schemas.openxmlformats.org/drawingml/2006/diagram" xmlns:a="http://schemas.openxmlformats.org/drawingml/2006/main">
  <dgm:ptLst>
    <dgm:pt modelId="{629AA796-92E7-408D-AC0F-C6ED9733C7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0DE088-EDC8-4FB5-B4E2-E96D6E9826CF}">
      <dgm:prSet/>
      <dgm:spPr/>
      <dgm:t>
        <a:bodyPr/>
        <a:lstStyle/>
        <a:p>
          <a:r>
            <a:rPr lang="en-US"/>
            <a:t>Monitor real-time weight data from connected scales</a:t>
          </a:r>
        </a:p>
      </dgm:t>
    </dgm:pt>
    <dgm:pt modelId="{52E83287-8478-4451-AB4D-4DC85FBEBA80}" type="parTrans" cxnId="{A6852819-5579-4938-8E89-1BAB7874D02E}">
      <dgm:prSet/>
      <dgm:spPr/>
      <dgm:t>
        <a:bodyPr/>
        <a:lstStyle/>
        <a:p>
          <a:endParaRPr lang="en-US"/>
        </a:p>
      </dgm:t>
    </dgm:pt>
    <dgm:pt modelId="{D26A1C1C-6B31-415F-832D-CCB13CC1F0EF}" type="sibTrans" cxnId="{A6852819-5579-4938-8E89-1BAB7874D02E}">
      <dgm:prSet/>
      <dgm:spPr/>
      <dgm:t>
        <a:bodyPr/>
        <a:lstStyle/>
        <a:p>
          <a:endParaRPr lang="en-US"/>
        </a:p>
      </dgm:t>
    </dgm:pt>
    <dgm:pt modelId="{B0EBC06F-422F-400F-90E6-ED72F5334B66}">
      <dgm:prSet/>
      <dgm:spPr/>
      <dgm:t>
        <a:bodyPr/>
        <a:lstStyle/>
        <a:p>
          <a:r>
            <a:rPr lang="en-US"/>
            <a:t>Configure alerts and notifications for weight deviations or unusual activity</a:t>
          </a:r>
        </a:p>
      </dgm:t>
    </dgm:pt>
    <dgm:pt modelId="{B9F72C84-7167-43D9-8039-738D99EF5E04}" type="parTrans" cxnId="{86EDAA90-223D-4A6E-A3E3-27E44CE43668}">
      <dgm:prSet/>
      <dgm:spPr/>
      <dgm:t>
        <a:bodyPr/>
        <a:lstStyle/>
        <a:p>
          <a:endParaRPr lang="en-US"/>
        </a:p>
      </dgm:t>
    </dgm:pt>
    <dgm:pt modelId="{7775B064-5821-443E-8D91-BF9A61344E82}" type="sibTrans" cxnId="{86EDAA90-223D-4A6E-A3E3-27E44CE43668}">
      <dgm:prSet/>
      <dgm:spPr/>
      <dgm:t>
        <a:bodyPr/>
        <a:lstStyle/>
        <a:p>
          <a:endParaRPr lang="en-US"/>
        </a:p>
      </dgm:t>
    </dgm:pt>
    <dgm:pt modelId="{E4A65716-765A-4EE7-8DE3-B6DD8B947747}">
      <dgm:prSet/>
      <dgm:spPr/>
      <dgm:t>
        <a:bodyPr/>
        <a:lstStyle/>
        <a:p>
          <a:r>
            <a:rPr lang="en-US"/>
            <a:t>Take immediate action when alerts are triggered</a:t>
          </a:r>
        </a:p>
      </dgm:t>
    </dgm:pt>
    <dgm:pt modelId="{656A7E1B-EF94-4EBF-95ED-02D628274450}" type="parTrans" cxnId="{684164FF-70A0-4496-A70F-2649FBC97A67}">
      <dgm:prSet/>
      <dgm:spPr/>
      <dgm:t>
        <a:bodyPr/>
        <a:lstStyle/>
        <a:p>
          <a:endParaRPr lang="en-US"/>
        </a:p>
      </dgm:t>
    </dgm:pt>
    <dgm:pt modelId="{7A715EB6-BA97-424D-8181-D9FE57A7AC8B}" type="sibTrans" cxnId="{684164FF-70A0-4496-A70F-2649FBC97A67}">
      <dgm:prSet/>
      <dgm:spPr/>
      <dgm:t>
        <a:bodyPr/>
        <a:lstStyle/>
        <a:p>
          <a:endParaRPr lang="en-US"/>
        </a:p>
      </dgm:t>
    </dgm:pt>
    <dgm:pt modelId="{635455A5-C9E4-4E75-84A1-D5BC24A20B9A}" type="pres">
      <dgm:prSet presAssocID="{629AA796-92E7-408D-AC0F-C6ED9733C74A}" presName="root" presStyleCnt="0">
        <dgm:presLayoutVars>
          <dgm:dir/>
          <dgm:resizeHandles val="exact"/>
        </dgm:presLayoutVars>
      </dgm:prSet>
      <dgm:spPr/>
    </dgm:pt>
    <dgm:pt modelId="{C02C3F1F-4EEF-4F8E-9C73-89775043EE8E}" type="pres">
      <dgm:prSet presAssocID="{300DE088-EDC8-4FB5-B4E2-E96D6E9826CF}" presName="compNode" presStyleCnt="0"/>
      <dgm:spPr/>
    </dgm:pt>
    <dgm:pt modelId="{AE1A6AA8-3340-4CF8-B58A-63FF7BC34807}" type="pres">
      <dgm:prSet presAssocID="{300DE088-EDC8-4FB5-B4E2-E96D6E9826CF}" presName="bgRect" presStyleLbl="bgShp" presStyleIdx="0" presStyleCnt="3"/>
      <dgm:spPr/>
    </dgm:pt>
    <dgm:pt modelId="{7C89DD4E-D173-4401-BABE-82BEEFFE4DB9}" type="pres">
      <dgm:prSet presAssocID="{300DE088-EDC8-4FB5-B4E2-E96D6E9826CF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E75B222-AA4A-4548-A319-2966204160C0}" type="pres">
      <dgm:prSet presAssocID="{300DE088-EDC8-4FB5-B4E2-E96D6E9826CF}" presName="spaceRect" presStyleCnt="0"/>
      <dgm:spPr/>
    </dgm:pt>
    <dgm:pt modelId="{CF2DC9E2-EED1-4C54-BB00-F360D0DE0A35}" type="pres">
      <dgm:prSet presAssocID="{300DE088-EDC8-4FB5-B4E2-E96D6E9826CF}" presName="parTx" presStyleLbl="revTx" presStyleIdx="0" presStyleCnt="3">
        <dgm:presLayoutVars>
          <dgm:chMax val="0"/>
          <dgm:chPref val="0"/>
        </dgm:presLayoutVars>
      </dgm:prSet>
      <dgm:spPr/>
    </dgm:pt>
    <dgm:pt modelId="{B8E98ED1-3008-4A08-9AEA-3CD31EAEF4D4}" type="pres">
      <dgm:prSet presAssocID="{D26A1C1C-6B31-415F-832D-CCB13CC1F0EF}" presName="sibTrans" presStyleCnt="0"/>
      <dgm:spPr/>
    </dgm:pt>
    <dgm:pt modelId="{2EA26780-D528-473D-9873-F6CDB58EA601}" type="pres">
      <dgm:prSet presAssocID="{B0EBC06F-422F-400F-90E6-ED72F5334B66}" presName="compNode" presStyleCnt="0"/>
      <dgm:spPr/>
    </dgm:pt>
    <dgm:pt modelId="{B027C951-2ACE-4D3F-BDFB-BEF0858C87CD}" type="pres">
      <dgm:prSet presAssocID="{B0EBC06F-422F-400F-90E6-ED72F5334B66}" presName="bgRect" presStyleLbl="bgShp" presStyleIdx="1" presStyleCnt="3"/>
      <dgm:spPr/>
    </dgm:pt>
    <dgm:pt modelId="{81D8CFA4-E745-4CDD-BAD2-AAAAF8BB36B1}" type="pres">
      <dgm:prSet presAssocID="{B0EBC06F-422F-400F-90E6-ED72F5334B66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2ADD1E0-13AC-4F35-B27C-57F19CDCFA4D}" type="pres">
      <dgm:prSet presAssocID="{B0EBC06F-422F-400F-90E6-ED72F5334B66}" presName="spaceRect" presStyleCnt="0"/>
      <dgm:spPr/>
    </dgm:pt>
    <dgm:pt modelId="{6BB41B0B-F138-4C3D-A39A-6D2D2D1D18BB}" type="pres">
      <dgm:prSet presAssocID="{B0EBC06F-422F-400F-90E6-ED72F5334B66}" presName="parTx" presStyleLbl="revTx" presStyleIdx="1" presStyleCnt="3">
        <dgm:presLayoutVars>
          <dgm:chMax val="0"/>
          <dgm:chPref val="0"/>
        </dgm:presLayoutVars>
      </dgm:prSet>
      <dgm:spPr/>
    </dgm:pt>
    <dgm:pt modelId="{1A78F871-C2FA-44E3-B239-D11B5E5E2C9B}" type="pres">
      <dgm:prSet presAssocID="{7775B064-5821-443E-8D91-BF9A61344E82}" presName="sibTrans" presStyleCnt="0"/>
      <dgm:spPr/>
    </dgm:pt>
    <dgm:pt modelId="{ADD8F069-919F-44C5-967E-EA754781AB07}" type="pres">
      <dgm:prSet presAssocID="{E4A65716-765A-4EE7-8DE3-B6DD8B947747}" presName="compNode" presStyleCnt="0"/>
      <dgm:spPr/>
    </dgm:pt>
    <dgm:pt modelId="{C61290C0-C264-40EF-B360-5EEC56A5C645}" type="pres">
      <dgm:prSet presAssocID="{E4A65716-765A-4EE7-8DE3-B6DD8B947747}" presName="bgRect" presStyleLbl="bgShp" presStyleIdx="2" presStyleCnt="3"/>
      <dgm:spPr/>
    </dgm:pt>
    <dgm:pt modelId="{AB3BE02F-C35F-4217-BE53-99BBE4F160CE}" type="pres">
      <dgm:prSet presAssocID="{E4A65716-765A-4EE7-8DE3-B6DD8B947747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580D7B3-25E1-4F06-BCFD-B13E8ECE23F4}" type="pres">
      <dgm:prSet presAssocID="{E4A65716-765A-4EE7-8DE3-B6DD8B947747}" presName="spaceRect" presStyleCnt="0"/>
      <dgm:spPr/>
    </dgm:pt>
    <dgm:pt modelId="{FC6B0059-B9BF-4B80-926A-3386157C35E9}" type="pres">
      <dgm:prSet presAssocID="{E4A65716-765A-4EE7-8DE3-B6DD8B9477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852819-5579-4938-8E89-1BAB7874D02E}" srcId="{629AA796-92E7-408D-AC0F-C6ED9733C74A}" destId="{300DE088-EDC8-4FB5-B4E2-E96D6E9826CF}" srcOrd="0" destOrd="0" parTransId="{52E83287-8478-4451-AB4D-4DC85FBEBA80}" sibTransId="{D26A1C1C-6B31-415F-832D-CCB13CC1F0EF}"/>
    <dgm:cxn modelId="{67B1F525-46BB-48E6-A1B4-753796E0A25F}" type="presOf" srcId="{E4A65716-765A-4EE7-8DE3-B6DD8B947747}" destId="{FC6B0059-B9BF-4B80-926A-3386157C35E9}" srcOrd="0" destOrd="0" presId="urn:microsoft.com/office/officeart/2018/2/layout/IconVerticalSolidList"/>
    <dgm:cxn modelId="{AEA7605B-784B-42CE-9212-A22046088538}" type="presOf" srcId="{B0EBC06F-422F-400F-90E6-ED72F5334B66}" destId="{6BB41B0B-F138-4C3D-A39A-6D2D2D1D18BB}" srcOrd="0" destOrd="0" presId="urn:microsoft.com/office/officeart/2018/2/layout/IconVerticalSolidList"/>
    <dgm:cxn modelId="{FEBD8663-EA31-4CE4-89E6-6BBF387C6D96}" type="presOf" srcId="{629AA796-92E7-408D-AC0F-C6ED9733C74A}" destId="{635455A5-C9E4-4E75-84A1-D5BC24A20B9A}" srcOrd="0" destOrd="0" presId="urn:microsoft.com/office/officeart/2018/2/layout/IconVerticalSolidList"/>
    <dgm:cxn modelId="{86EDAA90-223D-4A6E-A3E3-27E44CE43668}" srcId="{629AA796-92E7-408D-AC0F-C6ED9733C74A}" destId="{B0EBC06F-422F-400F-90E6-ED72F5334B66}" srcOrd="1" destOrd="0" parTransId="{B9F72C84-7167-43D9-8039-738D99EF5E04}" sibTransId="{7775B064-5821-443E-8D91-BF9A61344E82}"/>
    <dgm:cxn modelId="{834D4BFB-FE6C-493A-84F6-0F78CFD8CCC9}" type="presOf" srcId="{300DE088-EDC8-4FB5-B4E2-E96D6E9826CF}" destId="{CF2DC9E2-EED1-4C54-BB00-F360D0DE0A35}" srcOrd="0" destOrd="0" presId="urn:microsoft.com/office/officeart/2018/2/layout/IconVerticalSolidList"/>
    <dgm:cxn modelId="{684164FF-70A0-4496-A70F-2649FBC97A67}" srcId="{629AA796-92E7-408D-AC0F-C6ED9733C74A}" destId="{E4A65716-765A-4EE7-8DE3-B6DD8B947747}" srcOrd="2" destOrd="0" parTransId="{656A7E1B-EF94-4EBF-95ED-02D628274450}" sibTransId="{7A715EB6-BA97-424D-8181-D9FE57A7AC8B}"/>
    <dgm:cxn modelId="{9F8D5134-5612-473E-A2A0-213C5EE2E4AC}" type="presParOf" srcId="{635455A5-C9E4-4E75-84A1-D5BC24A20B9A}" destId="{C02C3F1F-4EEF-4F8E-9C73-89775043EE8E}" srcOrd="0" destOrd="0" presId="urn:microsoft.com/office/officeart/2018/2/layout/IconVerticalSolidList"/>
    <dgm:cxn modelId="{A939B574-13E1-4890-8BC6-9EE860BD15C4}" type="presParOf" srcId="{C02C3F1F-4EEF-4F8E-9C73-89775043EE8E}" destId="{AE1A6AA8-3340-4CF8-B58A-63FF7BC34807}" srcOrd="0" destOrd="0" presId="urn:microsoft.com/office/officeart/2018/2/layout/IconVerticalSolidList"/>
    <dgm:cxn modelId="{201296D0-75AE-44A6-A832-7B6EE6A77D03}" type="presParOf" srcId="{C02C3F1F-4EEF-4F8E-9C73-89775043EE8E}" destId="{7C89DD4E-D173-4401-BABE-82BEEFFE4DB9}" srcOrd="1" destOrd="0" presId="urn:microsoft.com/office/officeart/2018/2/layout/IconVerticalSolidList"/>
    <dgm:cxn modelId="{E796DC4E-7F7F-47B7-800F-45ABF7A77DAE}" type="presParOf" srcId="{C02C3F1F-4EEF-4F8E-9C73-89775043EE8E}" destId="{7E75B222-AA4A-4548-A319-2966204160C0}" srcOrd="2" destOrd="0" presId="urn:microsoft.com/office/officeart/2018/2/layout/IconVerticalSolidList"/>
    <dgm:cxn modelId="{C4A65F92-1BE0-4EA7-AF3C-5804DDDE04DD}" type="presParOf" srcId="{C02C3F1F-4EEF-4F8E-9C73-89775043EE8E}" destId="{CF2DC9E2-EED1-4C54-BB00-F360D0DE0A35}" srcOrd="3" destOrd="0" presId="urn:microsoft.com/office/officeart/2018/2/layout/IconVerticalSolidList"/>
    <dgm:cxn modelId="{07A008C6-9DE4-45E6-99D8-41E6ECEC3646}" type="presParOf" srcId="{635455A5-C9E4-4E75-84A1-D5BC24A20B9A}" destId="{B8E98ED1-3008-4A08-9AEA-3CD31EAEF4D4}" srcOrd="1" destOrd="0" presId="urn:microsoft.com/office/officeart/2018/2/layout/IconVerticalSolidList"/>
    <dgm:cxn modelId="{9EF4B876-F5B4-4D66-BDEF-0CF28E25DD9A}" type="presParOf" srcId="{635455A5-C9E4-4E75-84A1-D5BC24A20B9A}" destId="{2EA26780-D528-473D-9873-F6CDB58EA601}" srcOrd="2" destOrd="0" presId="urn:microsoft.com/office/officeart/2018/2/layout/IconVerticalSolidList"/>
    <dgm:cxn modelId="{D38F08A4-F0BF-44B7-8949-F2EA50949697}" type="presParOf" srcId="{2EA26780-D528-473D-9873-F6CDB58EA601}" destId="{B027C951-2ACE-4D3F-BDFB-BEF0858C87CD}" srcOrd="0" destOrd="0" presId="urn:microsoft.com/office/officeart/2018/2/layout/IconVerticalSolidList"/>
    <dgm:cxn modelId="{88E227D1-D04F-49AC-8CB6-B8B1D4BF06DE}" type="presParOf" srcId="{2EA26780-D528-473D-9873-F6CDB58EA601}" destId="{81D8CFA4-E745-4CDD-BAD2-AAAAF8BB36B1}" srcOrd="1" destOrd="0" presId="urn:microsoft.com/office/officeart/2018/2/layout/IconVerticalSolidList"/>
    <dgm:cxn modelId="{98AB8D2D-1DD2-4591-A931-373251C17938}" type="presParOf" srcId="{2EA26780-D528-473D-9873-F6CDB58EA601}" destId="{82ADD1E0-13AC-4F35-B27C-57F19CDCFA4D}" srcOrd="2" destOrd="0" presId="urn:microsoft.com/office/officeart/2018/2/layout/IconVerticalSolidList"/>
    <dgm:cxn modelId="{0DD6074D-F171-402B-84C4-58438079C089}" type="presParOf" srcId="{2EA26780-D528-473D-9873-F6CDB58EA601}" destId="{6BB41B0B-F138-4C3D-A39A-6D2D2D1D18BB}" srcOrd="3" destOrd="0" presId="urn:microsoft.com/office/officeart/2018/2/layout/IconVerticalSolidList"/>
    <dgm:cxn modelId="{B8E29B88-C61B-496A-AC46-A92B19A2CA64}" type="presParOf" srcId="{635455A5-C9E4-4E75-84A1-D5BC24A20B9A}" destId="{1A78F871-C2FA-44E3-B239-D11B5E5E2C9B}" srcOrd="3" destOrd="0" presId="urn:microsoft.com/office/officeart/2018/2/layout/IconVerticalSolidList"/>
    <dgm:cxn modelId="{2269D2DA-BBA7-4510-BD3F-2CB690A1168C}" type="presParOf" srcId="{635455A5-C9E4-4E75-84A1-D5BC24A20B9A}" destId="{ADD8F069-919F-44C5-967E-EA754781AB07}" srcOrd="4" destOrd="0" presId="urn:microsoft.com/office/officeart/2018/2/layout/IconVerticalSolidList"/>
    <dgm:cxn modelId="{779749B8-8803-469E-BE78-2041CAB3F1A5}" type="presParOf" srcId="{ADD8F069-919F-44C5-967E-EA754781AB07}" destId="{C61290C0-C264-40EF-B360-5EEC56A5C645}" srcOrd="0" destOrd="0" presId="urn:microsoft.com/office/officeart/2018/2/layout/IconVerticalSolidList"/>
    <dgm:cxn modelId="{D38D273A-537C-45B2-8DCE-F5E7D475DF64}" type="presParOf" srcId="{ADD8F069-919F-44C5-967E-EA754781AB07}" destId="{AB3BE02F-C35F-4217-BE53-99BBE4F160CE}" srcOrd="1" destOrd="0" presId="urn:microsoft.com/office/officeart/2018/2/layout/IconVerticalSolidList"/>
    <dgm:cxn modelId="{0767BDD2-E96B-4D49-A517-E27DB3BFB64F}" type="presParOf" srcId="{ADD8F069-919F-44C5-967E-EA754781AB07}" destId="{3580D7B3-25E1-4F06-BCFD-B13E8ECE23F4}" srcOrd="2" destOrd="0" presId="urn:microsoft.com/office/officeart/2018/2/layout/IconVerticalSolidList"/>
    <dgm:cxn modelId="{BE86F899-EBAD-4D55-B2CB-AD308524115D}" type="presParOf" srcId="{ADD8F069-919F-44C5-967E-EA754781AB07}" destId="{FC6B0059-B9BF-4B80-926A-3386157C3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52102273.xml><?xml version="1.0" encoding="utf-8"?>
<dgm:dataModel xmlns:dgm="http://schemas.openxmlformats.org/drawingml/2006/diagram" xmlns:a="http://schemas.openxmlformats.org/drawingml/2006/main">
  <dgm:ptLst>
    <dgm:pt modelId="{BA3D5AFB-1D51-47FD-8D37-2612FA1FE7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4B5103-1134-40C6-9408-120BF24444B7}">
      <dgm:prSet/>
      <dgm:spPr/>
      <dgm:t>
        <a:bodyPr/>
        <a:lstStyle/>
        <a:p>
          <a:r>
            <a:rPr lang="en-US"/>
            <a:t>Go to the "Product Setup" section</a:t>
          </a:r>
        </a:p>
      </dgm:t>
    </dgm:pt>
    <dgm:pt modelId="{1190F55C-4377-451F-A90C-BFA2FDEEE776}" type="parTrans" cxnId="{CF1A1AE7-2E81-4F94-AC03-B124045F0782}">
      <dgm:prSet/>
      <dgm:spPr/>
      <dgm:t>
        <a:bodyPr/>
        <a:lstStyle/>
        <a:p>
          <a:endParaRPr lang="en-US"/>
        </a:p>
      </dgm:t>
    </dgm:pt>
    <dgm:pt modelId="{9F5D6AAF-A5A9-4BFF-9712-D72A3297124E}" type="sibTrans" cxnId="{CF1A1AE7-2E81-4F94-AC03-B124045F0782}">
      <dgm:prSet/>
      <dgm:spPr/>
      <dgm:t>
        <a:bodyPr/>
        <a:lstStyle/>
        <a:p>
          <a:endParaRPr lang="en-US"/>
        </a:p>
      </dgm:t>
    </dgm:pt>
    <dgm:pt modelId="{13F9B429-EF2F-43B9-B7B2-DB560549EC0A}">
      <dgm:prSet/>
      <dgm:spPr/>
      <dgm:t>
        <a:bodyPr/>
        <a:lstStyle/>
        <a:p>
          <a:r>
            <a:rPr lang="en-US"/>
            <a:t>Add new products or update existing product information</a:t>
          </a:r>
        </a:p>
      </dgm:t>
    </dgm:pt>
    <dgm:pt modelId="{537F09D7-B8A1-4178-8EC4-1E5D19C195A3}" type="parTrans" cxnId="{B9215EC6-398C-4D93-91CB-79DB8E393D47}">
      <dgm:prSet/>
      <dgm:spPr/>
      <dgm:t>
        <a:bodyPr/>
        <a:lstStyle/>
        <a:p>
          <a:endParaRPr lang="en-US"/>
        </a:p>
      </dgm:t>
    </dgm:pt>
    <dgm:pt modelId="{9E329088-EA0D-4B57-A5BD-4054BB20CC81}" type="sibTrans" cxnId="{B9215EC6-398C-4D93-91CB-79DB8E393D47}">
      <dgm:prSet/>
      <dgm:spPr/>
      <dgm:t>
        <a:bodyPr/>
        <a:lstStyle/>
        <a:p>
          <a:endParaRPr lang="en-US"/>
        </a:p>
      </dgm:t>
    </dgm:pt>
    <dgm:pt modelId="{F70AC0B5-2976-4537-8669-8FDEA5E86276}">
      <dgm:prSet/>
      <dgm:spPr/>
      <dgm:t>
        <a:bodyPr/>
        <a:lstStyle/>
        <a:p>
          <a:r>
            <a:rPr lang="en-US"/>
            <a:t>Specify product details, such as SKU, description, and pricing</a:t>
          </a:r>
        </a:p>
      </dgm:t>
    </dgm:pt>
    <dgm:pt modelId="{FEED1222-BD33-449D-AEAE-6666869BA9DF}" type="parTrans" cxnId="{62CCECB4-5A73-4DC3-AB87-4E4525725BCF}">
      <dgm:prSet/>
      <dgm:spPr/>
      <dgm:t>
        <a:bodyPr/>
        <a:lstStyle/>
        <a:p>
          <a:endParaRPr lang="en-US"/>
        </a:p>
      </dgm:t>
    </dgm:pt>
    <dgm:pt modelId="{CF7C7D01-D4D1-4316-BF78-5E28BAE07FB8}" type="sibTrans" cxnId="{62CCECB4-5A73-4DC3-AB87-4E4525725BCF}">
      <dgm:prSet/>
      <dgm:spPr/>
      <dgm:t>
        <a:bodyPr/>
        <a:lstStyle/>
        <a:p>
          <a:endParaRPr lang="en-US"/>
        </a:p>
      </dgm:t>
    </dgm:pt>
    <dgm:pt modelId="{4C9A82DA-3CA6-48EE-A9DE-D59DF6BD1E32}" type="pres">
      <dgm:prSet presAssocID="{BA3D5AFB-1D51-47FD-8D37-2612FA1FE795}" presName="root" presStyleCnt="0">
        <dgm:presLayoutVars>
          <dgm:dir/>
          <dgm:resizeHandles val="exact"/>
        </dgm:presLayoutVars>
      </dgm:prSet>
      <dgm:spPr/>
    </dgm:pt>
    <dgm:pt modelId="{42104E07-4658-4B67-BF65-B8C63396E36E}" type="pres">
      <dgm:prSet presAssocID="{874B5103-1134-40C6-9408-120BF24444B7}" presName="compNode" presStyleCnt="0"/>
      <dgm:spPr/>
    </dgm:pt>
    <dgm:pt modelId="{109F3098-2436-4B04-8764-F6A980669E9D}" type="pres">
      <dgm:prSet presAssocID="{874B5103-1134-40C6-9408-120BF24444B7}" presName="bgRect" presStyleLbl="bgShp" presStyleIdx="0" presStyleCnt="3"/>
      <dgm:spPr/>
    </dgm:pt>
    <dgm:pt modelId="{D42B6D2D-B858-4E40-BCE2-59EDE972B4B2}" type="pres">
      <dgm:prSet presAssocID="{874B5103-1134-40C6-9408-120BF24444B7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828A21D-0E8D-4AC0-BAAC-D6433FADBD50}" type="pres">
      <dgm:prSet presAssocID="{874B5103-1134-40C6-9408-120BF24444B7}" presName="spaceRect" presStyleCnt="0"/>
      <dgm:spPr/>
    </dgm:pt>
    <dgm:pt modelId="{0EB0B46E-DBE4-4E98-81D5-86FFEBB397A3}" type="pres">
      <dgm:prSet presAssocID="{874B5103-1134-40C6-9408-120BF24444B7}" presName="parTx" presStyleLbl="revTx" presStyleIdx="0" presStyleCnt="3">
        <dgm:presLayoutVars>
          <dgm:chMax val="0"/>
          <dgm:chPref val="0"/>
        </dgm:presLayoutVars>
      </dgm:prSet>
      <dgm:spPr/>
    </dgm:pt>
    <dgm:pt modelId="{97FB02AC-97AA-4718-8405-1A9C8AEE1CCE}" type="pres">
      <dgm:prSet presAssocID="{9F5D6AAF-A5A9-4BFF-9712-D72A3297124E}" presName="sibTrans" presStyleCnt="0"/>
      <dgm:spPr/>
    </dgm:pt>
    <dgm:pt modelId="{6B14B337-BC27-4584-B36D-045228E85B98}" type="pres">
      <dgm:prSet presAssocID="{13F9B429-EF2F-43B9-B7B2-DB560549EC0A}" presName="compNode" presStyleCnt="0"/>
      <dgm:spPr/>
    </dgm:pt>
    <dgm:pt modelId="{51D19ECF-9D30-46D6-A0D0-C9CD385FDE15}" type="pres">
      <dgm:prSet presAssocID="{13F9B429-EF2F-43B9-B7B2-DB560549EC0A}" presName="bgRect" presStyleLbl="bgShp" presStyleIdx="1" presStyleCnt="3"/>
      <dgm:spPr/>
    </dgm:pt>
    <dgm:pt modelId="{82DFFF46-3F5D-430E-B3B0-CB9F0B3EC8FB}" type="pres">
      <dgm:prSet presAssocID="{13F9B429-EF2F-43B9-B7B2-DB560549EC0A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808CC97-3A5D-48AA-8960-35DC44990BDD}" type="pres">
      <dgm:prSet presAssocID="{13F9B429-EF2F-43B9-B7B2-DB560549EC0A}" presName="spaceRect" presStyleCnt="0"/>
      <dgm:spPr/>
    </dgm:pt>
    <dgm:pt modelId="{37F6C18F-DFEE-4C99-990E-3EEAEAC00B21}" type="pres">
      <dgm:prSet presAssocID="{13F9B429-EF2F-43B9-B7B2-DB560549EC0A}" presName="parTx" presStyleLbl="revTx" presStyleIdx="1" presStyleCnt="3">
        <dgm:presLayoutVars>
          <dgm:chMax val="0"/>
          <dgm:chPref val="0"/>
        </dgm:presLayoutVars>
      </dgm:prSet>
      <dgm:spPr/>
    </dgm:pt>
    <dgm:pt modelId="{B8D66F76-BE50-446A-A866-28EC38069124}" type="pres">
      <dgm:prSet presAssocID="{9E329088-EA0D-4B57-A5BD-4054BB20CC81}" presName="sibTrans" presStyleCnt="0"/>
      <dgm:spPr/>
    </dgm:pt>
    <dgm:pt modelId="{1996AA07-1F87-4319-B41B-2083F5CCC7FB}" type="pres">
      <dgm:prSet presAssocID="{F70AC0B5-2976-4537-8669-8FDEA5E86276}" presName="compNode" presStyleCnt="0"/>
      <dgm:spPr/>
    </dgm:pt>
    <dgm:pt modelId="{C5256E6A-D09F-401D-A596-DF0B8C1CB3EC}" type="pres">
      <dgm:prSet presAssocID="{F70AC0B5-2976-4537-8669-8FDEA5E86276}" presName="bgRect" presStyleLbl="bgShp" presStyleIdx="2" presStyleCnt="3"/>
      <dgm:spPr/>
    </dgm:pt>
    <dgm:pt modelId="{DF74D16A-C962-46B1-879A-43AF103C01FC}" type="pres">
      <dgm:prSet presAssocID="{F70AC0B5-2976-4537-8669-8FDEA5E86276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4662714D-60B6-4D32-8D6E-BA840F265F40}" type="pres">
      <dgm:prSet presAssocID="{F70AC0B5-2976-4537-8669-8FDEA5E86276}" presName="spaceRect" presStyleCnt="0"/>
      <dgm:spPr/>
    </dgm:pt>
    <dgm:pt modelId="{53D74D32-A37C-4115-A294-651CB4E5B06D}" type="pres">
      <dgm:prSet presAssocID="{F70AC0B5-2976-4537-8669-8FDEA5E862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562B16-B0B2-4AB8-9094-4E5629B2D93C}" type="presOf" srcId="{874B5103-1134-40C6-9408-120BF24444B7}" destId="{0EB0B46E-DBE4-4E98-81D5-86FFEBB397A3}" srcOrd="0" destOrd="0" presId="urn:microsoft.com/office/officeart/2018/2/layout/IconVerticalSolidList"/>
    <dgm:cxn modelId="{93512469-040F-446B-BD70-28FFCABD3BE0}" type="presOf" srcId="{13F9B429-EF2F-43B9-B7B2-DB560549EC0A}" destId="{37F6C18F-DFEE-4C99-990E-3EEAEAC00B21}" srcOrd="0" destOrd="0" presId="urn:microsoft.com/office/officeart/2018/2/layout/IconVerticalSolidList"/>
    <dgm:cxn modelId="{CECB427A-7492-4081-9F7A-E3AB0418F45C}" type="presOf" srcId="{F70AC0B5-2976-4537-8669-8FDEA5E86276}" destId="{53D74D32-A37C-4115-A294-651CB4E5B06D}" srcOrd="0" destOrd="0" presId="urn:microsoft.com/office/officeart/2018/2/layout/IconVerticalSolidList"/>
    <dgm:cxn modelId="{A0738B86-DD1E-4EFB-96FF-FA35399E674F}" type="presOf" srcId="{BA3D5AFB-1D51-47FD-8D37-2612FA1FE795}" destId="{4C9A82DA-3CA6-48EE-A9DE-D59DF6BD1E32}" srcOrd="0" destOrd="0" presId="urn:microsoft.com/office/officeart/2018/2/layout/IconVerticalSolidList"/>
    <dgm:cxn modelId="{62CCECB4-5A73-4DC3-AB87-4E4525725BCF}" srcId="{BA3D5AFB-1D51-47FD-8D37-2612FA1FE795}" destId="{F70AC0B5-2976-4537-8669-8FDEA5E86276}" srcOrd="2" destOrd="0" parTransId="{FEED1222-BD33-449D-AEAE-6666869BA9DF}" sibTransId="{CF7C7D01-D4D1-4316-BF78-5E28BAE07FB8}"/>
    <dgm:cxn modelId="{B9215EC6-398C-4D93-91CB-79DB8E393D47}" srcId="{BA3D5AFB-1D51-47FD-8D37-2612FA1FE795}" destId="{13F9B429-EF2F-43B9-B7B2-DB560549EC0A}" srcOrd="1" destOrd="0" parTransId="{537F09D7-B8A1-4178-8EC4-1E5D19C195A3}" sibTransId="{9E329088-EA0D-4B57-A5BD-4054BB20CC81}"/>
    <dgm:cxn modelId="{CF1A1AE7-2E81-4F94-AC03-B124045F0782}" srcId="{BA3D5AFB-1D51-47FD-8D37-2612FA1FE795}" destId="{874B5103-1134-40C6-9408-120BF24444B7}" srcOrd="0" destOrd="0" parTransId="{1190F55C-4377-451F-A90C-BFA2FDEEE776}" sibTransId="{9F5D6AAF-A5A9-4BFF-9712-D72A3297124E}"/>
    <dgm:cxn modelId="{E9223AD9-603B-4593-90B0-4BE929C23F1C}" type="presParOf" srcId="{4C9A82DA-3CA6-48EE-A9DE-D59DF6BD1E32}" destId="{42104E07-4658-4B67-BF65-B8C63396E36E}" srcOrd="0" destOrd="0" presId="urn:microsoft.com/office/officeart/2018/2/layout/IconVerticalSolidList"/>
    <dgm:cxn modelId="{178F35B3-3A50-449A-A82F-73BCE04E7A65}" type="presParOf" srcId="{42104E07-4658-4B67-BF65-B8C63396E36E}" destId="{109F3098-2436-4B04-8764-F6A980669E9D}" srcOrd="0" destOrd="0" presId="urn:microsoft.com/office/officeart/2018/2/layout/IconVerticalSolidList"/>
    <dgm:cxn modelId="{9DDE5BFE-4CAC-4B22-B62E-DF4552EE37AB}" type="presParOf" srcId="{42104E07-4658-4B67-BF65-B8C63396E36E}" destId="{D42B6D2D-B858-4E40-BCE2-59EDE972B4B2}" srcOrd="1" destOrd="0" presId="urn:microsoft.com/office/officeart/2018/2/layout/IconVerticalSolidList"/>
    <dgm:cxn modelId="{C6DDA341-BF8E-4923-8E40-5B6D52ADA6A0}" type="presParOf" srcId="{42104E07-4658-4B67-BF65-B8C63396E36E}" destId="{C828A21D-0E8D-4AC0-BAAC-D6433FADBD50}" srcOrd="2" destOrd="0" presId="urn:microsoft.com/office/officeart/2018/2/layout/IconVerticalSolidList"/>
    <dgm:cxn modelId="{0AA4353C-DA7C-4643-B73D-CD168CA33B62}" type="presParOf" srcId="{42104E07-4658-4B67-BF65-B8C63396E36E}" destId="{0EB0B46E-DBE4-4E98-81D5-86FFEBB397A3}" srcOrd="3" destOrd="0" presId="urn:microsoft.com/office/officeart/2018/2/layout/IconVerticalSolidList"/>
    <dgm:cxn modelId="{09CA3626-4DF7-4A6E-99C3-82BB3AFA210F}" type="presParOf" srcId="{4C9A82DA-3CA6-48EE-A9DE-D59DF6BD1E32}" destId="{97FB02AC-97AA-4718-8405-1A9C8AEE1CCE}" srcOrd="1" destOrd="0" presId="urn:microsoft.com/office/officeart/2018/2/layout/IconVerticalSolidList"/>
    <dgm:cxn modelId="{6443951C-C6F2-4D67-B113-1A1760928E8B}" type="presParOf" srcId="{4C9A82DA-3CA6-48EE-A9DE-D59DF6BD1E32}" destId="{6B14B337-BC27-4584-B36D-045228E85B98}" srcOrd="2" destOrd="0" presId="urn:microsoft.com/office/officeart/2018/2/layout/IconVerticalSolidList"/>
    <dgm:cxn modelId="{DE9B874D-54BA-4EE1-A42E-DC8F6A3CE710}" type="presParOf" srcId="{6B14B337-BC27-4584-B36D-045228E85B98}" destId="{51D19ECF-9D30-46D6-A0D0-C9CD385FDE15}" srcOrd="0" destOrd="0" presId="urn:microsoft.com/office/officeart/2018/2/layout/IconVerticalSolidList"/>
    <dgm:cxn modelId="{5767A67D-C198-4E5F-AA5A-0B4ABD6BA7E4}" type="presParOf" srcId="{6B14B337-BC27-4584-B36D-045228E85B98}" destId="{82DFFF46-3F5D-430E-B3B0-CB9F0B3EC8FB}" srcOrd="1" destOrd="0" presId="urn:microsoft.com/office/officeart/2018/2/layout/IconVerticalSolidList"/>
    <dgm:cxn modelId="{37A918B9-482B-444C-BF2D-59CC3EAE7CD5}" type="presParOf" srcId="{6B14B337-BC27-4584-B36D-045228E85B98}" destId="{0808CC97-3A5D-48AA-8960-35DC44990BDD}" srcOrd="2" destOrd="0" presId="urn:microsoft.com/office/officeart/2018/2/layout/IconVerticalSolidList"/>
    <dgm:cxn modelId="{75CA1F79-72ED-4988-A0FA-E21D955B5C05}" type="presParOf" srcId="{6B14B337-BC27-4584-B36D-045228E85B98}" destId="{37F6C18F-DFEE-4C99-990E-3EEAEAC00B21}" srcOrd="3" destOrd="0" presId="urn:microsoft.com/office/officeart/2018/2/layout/IconVerticalSolidList"/>
    <dgm:cxn modelId="{D4725924-4F05-4271-91D6-815D3F16104D}" type="presParOf" srcId="{4C9A82DA-3CA6-48EE-A9DE-D59DF6BD1E32}" destId="{B8D66F76-BE50-446A-A866-28EC38069124}" srcOrd="3" destOrd="0" presId="urn:microsoft.com/office/officeart/2018/2/layout/IconVerticalSolidList"/>
    <dgm:cxn modelId="{5D583E9B-A58A-4BD2-8F0F-1B9F36EC896D}" type="presParOf" srcId="{4C9A82DA-3CA6-48EE-A9DE-D59DF6BD1E32}" destId="{1996AA07-1F87-4319-B41B-2083F5CCC7FB}" srcOrd="4" destOrd="0" presId="urn:microsoft.com/office/officeart/2018/2/layout/IconVerticalSolidList"/>
    <dgm:cxn modelId="{B2CEDD01-1D24-468E-9305-C480F615CC74}" type="presParOf" srcId="{1996AA07-1F87-4319-B41B-2083F5CCC7FB}" destId="{C5256E6A-D09F-401D-A596-DF0B8C1CB3EC}" srcOrd="0" destOrd="0" presId="urn:microsoft.com/office/officeart/2018/2/layout/IconVerticalSolidList"/>
    <dgm:cxn modelId="{7F3809D2-52CA-4806-9ED0-0B9E50003B32}" type="presParOf" srcId="{1996AA07-1F87-4319-B41B-2083F5CCC7FB}" destId="{DF74D16A-C962-46B1-879A-43AF103C01FC}" srcOrd="1" destOrd="0" presId="urn:microsoft.com/office/officeart/2018/2/layout/IconVerticalSolidList"/>
    <dgm:cxn modelId="{E50A2E79-0DEF-4EB6-BFE6-737BD472FE7F}" type="presParOf" srcId="{1996AA07-1F87-4319-B41B-2083F5CCC7FB}" destId="{4662714D-60B6-4D32-8D6E-BA840F265F40}" srcOrd="2" destOrd="0" presId="urn:microsoft.com/office/officeart/2018/2/layout/IconVerticalSolidList"/>
    <dgm:cxn modelId="{D3B596AE-1D5B-4C6B-9D1C-06814A64DF54}" type="presParOf" srcId="{1996AA07-1F87-4319-B41B-2083F5CCC7FB}" destId="{53D74D32-A37C-4115-A294-651CB4E5B0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552D3A15.xml><?xml version="1.0" encoding="utf-8"?>
<dgm:dataModel xmlns:dgm="http://schemas.openxmlformats.org/drawingml/2006/diagram" xmlns:a="http://schemas.openxmlformats.org/drawingml/2006/main">
  <dgm:ptLst>
    <dgm:pt modelId="{0B11F765-3E0D-4880-B421-825472D186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656A1FB-62C1-4E9F-BFAB-0EF1064FD23D}">
      <dgm:prSet/>
      <dgm:spPr/>
      <dgm:t>
        <a:bodyPr/>
        <a:lstStyle/>
        <a:p>
          <a:r>
            <a:rPr lang="en-US"/>
            <a:t>Navigate to the "User Management" section</a:t>
          </a:r>
        </a:p>
      </dgm:t>
    </dgm:pt>
    <dgm:pt modelId="{C6123A5A-87C5-4ECC-A3F1-F3384F930DBE}" type="parTrans" cxnId="{FB39B628-FFF4-43B6-B57A-240635748C20}">
      <dgm:prSet/>
      <dgm:spPr/>
      <dgm:t>
        <a:bodyPr/>
        <a:lstStyle/>
        <a:p>
          <a:endParaRPr lang="en-US"/>
        </a:p>
      </dgm:t>
    </dgm:pt>
    <dgm:pt modelId="{7ADD477E-9798-4580-A56F-83B7F7D9357A}" type="sibTrans" cxnId="{FB39B628-FFF4-43B6-B57A-240635748C20}">
      <dgm:prSet/>
      <dgm:spPr/>
      <dgm:t>
        <a:bodyPr/>
        <a:lstStyle/>
        <a:p>
          <a:endParaRPr lang="en-US"/>
        </a:p>
      </dgm:t>
    </dgm:pt>
    <dgm:pt modelId="{D1E414DD-3CBB-4E9E-BA03-CE9F58542F24}">
      <dgm:prSet/>
      <dgm:spPr/>
      <dgm:t>
        <a:bodyPr/>
        <a:lstStyle/>
        <a:p>
          <a:r>
            <a:rPr lang="en-US"/>
            <a:t>Add, modify, or delete user accounts as needed</a:t>
          </a:r>
        </a:p>
      </dgm:t>
    </dgm:pt>
    <dgm:pt modelId="{E531E7C1-322C-4C0E-B60F-B7295291BD92}" type="parTrans" cxnId="{EF679A00-F329-4E0A-BBB7-BAB0343728A5}">
      <dgm:prSet/>
      <dgm:spPr/>
      <dgm:t>
        <a:bodyPr/>
        <a:lstStyle/>
        <a:p>
          <a:endParaRPr lang="en-US"/>
        </a:p>
      </dgm:t>
    </dgm:pt>
    <dgm:pt modelId="{287F6F48-83B5-4902-BEBF-1B03C69C1B8C}" type="sibTrans" cxnId="{EF679A00-F329-4E0A-BBB7-BAB0343728A5}">
      <dgm:prSet/>
      <dgm:spPr/>
      <dgm:t>
        <a:bodyPr/>
        <a:lstStyle/>
        <a:p>
          <a:endParaRPr lang="en-US"/>
        </a:p>
      </dgm:t>
    </dgm:pt>
    <dgm:pt modelId="{8F4BF9CF-5B64-4BB8-AA33-C0F6AD064DFB}">
      <dgm:prSet/>
      <dgm:spPr/>
      <dgm:t>
        <a:bodyPr/>
        <a:lstStyle/>
        <a:p>
          <a:r>
            <a:rPr lang="en-US"/>
            <a:t>Assign specific roles and permissions to users based on their responsibilities within the system</a:t>
          </a:r>
        </a:p>
      </dgm:t>
    </dgm:pt>
    <dgm:pt modelId="{B02E513B-6F8D-45BA-B69F-6C34AFB633C6}" type="parTrans" cxnId="{82F8198B-80C7-4844-AEA4-9E44EF5DC638}">
      <dgm:prSet/>
      <dgm:spPr/>
      <dgm:t>
        <a:bodyPr/>
        <a:lstStyle/>
        <a:p>
          <a:endParaRPr lang="en-US"/>
        </a:p>
      </dgm:t>
    </dgm:pt>
    <dgm:pt modelId="{0E2DE089-4E6B-49B4-A461-430D932FDCD7}" type="sibTrans" cxnId="{82F8198B-80C7-4844-AEA4-9E44EF5DC638}">
      <dgm:prSet/>
      <dgm:spPr/>
      <dgm:t>
        <a:bodyPr/>
        <a:lstStyle/>
        <a:p>
          <a:endParaRPr lang="en-US"/>
        </a:p>
      </dgm:t>
    </dgm:pt>
    <dgm:pt modelId="{8669E088-639B-47BC-8776-F7C79B478470}" type="pres">
      <dgm:prSet presAssocID="{0B11F765-3E0D-4880-B421-825472D18689}" presName="root" presStyleCnt="0">
        <dgm:presLayoutVars>
          <dgm:dir/>
          <dgm:resizeHandles val="exact"/>
        </dgm:presLayoutVars>
      </dgm:prSet>
      <dgm:spPr/>
    </dgm:pt>
    <dgm:pt modelId="{CD8969EB-E103-4AF4-A6CA-56D0E49AE651}" type="pres">
      <dgm:prSet presAssocID="{7656A1FB-62C1-4E9F-BFAB-0EF1064FD23D}" presName="compNode" presStyleCnt="0"/>
      <dgm:spPr/>
    </dgm:pt>
    <dgm:pt modelId="{DF19934A-D953-4213-9E23-F52711F0C551}" type="pres">
      <dgm:prSet presAssocID="{7656A1FB-62C1-4E9F-BFAB-0EF1064FD23D}" presName="bgRect" presStyleLbl="bgShp" presStyleIdx="0" presStyleCnt="3"/>
      <dgm:spPr/>
    </dgm:pt>
    <dgm:pt modelId="{AC726D0E-6527-4F4F-9988-36DF86C5A82E}" type="pres">
      <dgm:prSet presAssocID="{7656A1FB-62C1-4E9F-BFAB-0EF1064FD23D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3A158B3-4C48-4E23-A848-7491D6D712E5}" type="pres">
      <dgm:prSet presAssocID="{7656A1FB-62C1-4E9F-BFAB-0EF1064FD23D}" presName="spaceRect" presStyleCnt="0"/>
      <dgm:spPr/>
    </dgm:pt>
    <dgm:pt modelId="{71323286-A06E-482A-B6E9-9FB90AE371F5}" type="pres">
      <dgm:prSet presAssocID="{7656A1FB-62C1-4E9F-BFAB-0EF1064FD23D}" presName="parTx" presStyleLbl="revTx" presStyleIdx="0" presStyleCnt="3">
        <dgm:presLayoutVars>
          <dgm:chMax val="0"/>
          <dgm:chPref val="0"/>
        </dgm:presLayoutVars>
      </dgm:prSet>
      <dgm:spPr/>
    </dgm:pt>
    <dgm:pt modelId="{B440482B-A0E2-4699-BC5E-5DE58C92E9EB}" type="pres">
      <dgm:prSet presAssocID="{7ADD477E-9798-4580-A56F-83B7F7D9357A}" presName="sibTrans" presStyleCnt="0"/>
      <dgm:spPr/>
    </dgm:pt>
    <dgm:pt modelId="{83E9F940-15E3-4FA0-9400-6C58F3C8F15E}" type="pres">
      <dgm:prSet presAssocID="{D1E414DD-3CBB-4E9E-BA03-CE9F58542F24}" presName="compNode" presStyleCnt="0"/>
      <dgm:spPr/>
    </dgm:pt>
    <dgm:pt modelId="{7FC98361-AEF5-421F-8168-E1D7C1968CD1}" type="pres">
      <dgm:prSet presAssocID="{D1E414DD-3CBB-4E9E-BA03-CE9F58542F24}" presName="bgRect" presStyleLbl="bgShp" presStyleIdx="1" presStyleCnt="3"/>
      <dgm:spPr/>
    </dgm:pt>
    <dgm:pt modelId="{99451653-B76D-4092-903F-B6DC8CCA3A23}" type="pres">
      <dgm:prSet presAssocID="{D1E414DD-3CBB-4E9E-BA03-CE9F58542F24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8428EE6A-7098-4EFC-9F48-269384BC21CA}" type="pres">
      <dgm:prSet presAssocID="{D1E414DD-3CBB-4E9E-BA03-CE9F58542F24}" presName="spaceRect" presStyleCnt="0"/>
      <dgm:spPr/>
    </dgm:pt>
    <dgm:pt modelId="{67D1A67F-AF57-4472-A229-C7CC7D028F14}" type="pres">
      <dgm:prSet presAssocID="{D1E414DD-3CBB-4E9E-BA03-CE9F58542F24}" presName="parTx" presStyleLbl="revTx" presStyleIdx="1" presStyleCnt="3">
        <dgm:presLayoutVars>
          <dgm:chMax val="0"/>
          <dgm:chPref val="0"/>
        </dgm:presLayoutVars>
      </dgm:prSet>
      <dgm:spPr/>
    </dgm:pt>
    <dgm:pt modelId="{141775C2-1E6A-48C5-8736-53AD6A25DCD4}" type="pres">
      <dgm:prSet presAssocID="{287F6F48-83B5-4902-BEBF-1B03C69C1B8C}" presName="sibTrans" presStyleCnt="0"/>
      <dgm:spPr/>
    </dgm:pt>
    <dgm:pt modelId="{510748BE-E966-48EA-9B36-2BE5FCDC3635}" type="pres">
      <dgm:prSet presAssocID="{8F4BF9CF-5B64-4BB8-AA33-C0F6AD064DFB}" presName="compNode" presStyleCnt="0"/>
      <dgm:spPr/>
    </dgm:pt>
    <dgm:pt modelId="{CCE283D2-DA03-44E4-932A-3E60117BC48C}" type="pres">
      <dgm:prSet presAssocID="{8F4BF9CF-5B64-4BB8-AA33-C0F6AD064DFB}" presName="bgRect" presStyleLbl="bgShp" presStyleIdx="2" presStyleCnt="3"/>
      <dgm:spPr/>
    </dgm:pt>
    <dgm:pt modelId="{C3841815-0FFC-4D46-8E7E-CF32C046E9D2}" type="pres">
      <dgm:prSet presAssocID="{8F4BF9CF-5B64-4BB8-AA33-C0F6AD064DFB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4D3B10F-A6FD-4B81-9A3C-5BA5EC701BB4}" type="pres">
      <dgm:prSet presAssocID="{8F4BF9CF-5B64-4BB8-AA33-C0F6AD064DFB}" presName="spaceRect" presStyleCnt="0"/>
      <dgm:spPr/>
    </dgm:pt>
    <dgm:pt modelId="{A0EC0297-D760-4499-9739-E3A37066EF01}" type="pres">
      <dgm:prSet presAssocID="{8F4BF9CF-5B64-4BB8-AA33-C0F6AD064D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F679A00-F329-4E0A-BBB7-BAB0343728A5}" srcId="{0B11F765-3E0D-4880-B421-825472D18689}" destId="{D1E414DD-3CBB-4E9E-BA03-CE9F58542F24}" srcOrd="1" destOrd="0" parTransId="{E531E7C1-322C-4C0E-B60F-B7295291BD92}" sibTransId="{287F6F48-83B5-4902-BEBF-1B03C69C1B8C}"/>
    <dgm:cxn modelId="{FB39B628-FFF4-43B6-B57A-240635748C20}" srcId="{0B11F765-3E0D-4880-B421-825472D18689}" destId="{7656A1FB-62C1-4E9F-BFAB-0EF1064FD23D}" srcOrd="0" destOrd="0" parTransId="{C6123A5A-87C5-4ECC-A3F1-F3384F930DBE}" sibTransId="{7ADD477E-9798-4580-A56F-83B7F7D9357A}"/>
    <dgm:cxn modelId="{4C95A02C-E70E-4400-9D10-E52BB7AE6657}" type="presOf" srcId="{8F4BF9CF-5B64-4BB8-AA33-C0F6AD064DFB}" destId="{A0EC0297-D760-4499-9739-E3A37066EF01}" srcOrd="0" destOrd="0" presId="urn:microsoft.com/office/officeart/2018/2/layout/IconVerticalSolidList"/>
    <dgm:cxn modelId="{C6BB5149-B340-4B40-8B11-8E3E00459FD1}" type="presOf" srcId="{0B11F765-3E0D-4880-B421-825472D18689}" destId="{8669E088-639B-47BC-8776-F7C79B478470}" srcOrd="0" destOrd="0" presId="urn:microsoft.com/office/officeart/2018/2/layout/IconVerticalSolidList"/>
    <dgm:cxn modelId="{82F8198B-80C7-4844-AEA4-9E44EF5DC638}" srcId="{0B11F765-3E0D-4880-B421-825472D18689}" destId="{8F4BF9CF-5B64-4BB8-AA33-C0F6AD064DFB}" srcOrd="2" destOrd="0" parTransId="{B02E513B-6F8D-45BA-B69F-6C34AFB633C6}" sibTransId="{0E2DE089-4E6B-49B4-A461-430D932FDCD7}"/>
    <dgm:cxn modelId="{70FDB4C2-EF69-4889-9E02-BB5B345D4D15}" type="presOf" srcId="{D1E414DD-3CBB-4E9E-BA03-CE9F58542F24}" destId="{67D1A67F-AF57-4472-A229-C7CC7D028F14}" srcOrd="0" destOrd="0" presId="urn:microsoft.com/office/officeart/2018/2/layout/IconVerticalSolidList"/>
    <dgm:cxn modelId="{527DC6E2-0DCD-451A-9438-11473E8DDC8C}" type="presOf" srcId="{7656A1FB-62C1-4E9F-BFAB-0EF1064FD23D}" destId="{71323286-A06E-482A-B6E9-9FB90AE371F5}" srcOrd="0" destOrd="0" presId="urn:microsoft.com/office/officeart/2018/2/layout/IconVerticalSolidList"/>
    <dgm:cxn modelId="{48640869-48C2-43A2-A60D-40D1AB5C8AC1}" type="presParOf" srcId="{8669E088-639B-47BC-8776-F7C79B478470}" destId="{CD8969EB-E103-4AF4-A6CA-56D0E49AE651}" srcOrd="0" destOrd="0" presId="urn:microsoft.com/office/officeart/2018/2/layout/IconVerticalSolidList"/>
    <dgm:cxn modelId="{9C742014-39D7-4F75-96CF-AB4C578BE9F1}" type="presParOf" srcId="{CD8969EB-E103-4AF4-A6CA-56D0E49AE651}" destId="{DF19934A-D953-4213-9E23-F52711F0C551}" srcOrd="0" destOrd="0" presId="urn:microsoft.com/office/officeart/2018/2/layout/IconVerticalSolidList"/>
    <dgm:cxn modelId="{067F1C4E-E7BF-4032-8142-F563CB1A934C}" type="presParOf" srcId="{CD8969EB-E103-4AF4-A6CA-56D0E49AE651}" destId="{AC726D0E-6527-4F4F-9988-36DF86C5A82E}" srcOrd="1" destOrd="0" presId="urn:microsoft.com/office/officeart/2018/2/layout/IconVerticalSolidList"/>
    <dgm:cxn modelId="{2EDB2EBE-0F05-43FB-A90D-C2ED86C22A30}" type="presParOf" srcId="{CD8969EB-E103-4AF4-A6CA-56D0E49AE651}" destId="{E3A158B3-4C48-4E23-A848-7491D6D712E5}" srcOrd="2" destOrd="0" presId="urn:microsoft.com/office/officeart/2018/2/layout/IconVerticalSolidList"/>
    <dgm:cxn modelId="{69585DE3-53B2-4BEE-87A9-414D1D341091}" type="presParOf" srcId="{CD8969EB-E103-4AF4-A6CA-56D0E49AE651}" destId="{71323286-A06E-482A-B6E9-9FB90AE371F5}" srcOrd="3" destOrd="0" presId="urn:microsoft.com/office/officeart/2018/2/layout/IconVerticalSolidList"/>
    <dgm:cxn modelId="{9F3DCDFC-E5C0-434F-9F1D-DB94DDD3E1C4}" type="presParOf" srcId="{8669E088-639B-47BC-8776-F7C79B478470}" destId="{B440482B-A0E2-4699-BC5E-5DE58C92E9EB}" srcOrd="1" destOrd="0" presId="urn:microsoft.com/office/officeart/2018/2/layout/IconVerticalSolidList"/>
    <dgm:cxn modelId="{02F2CCF3-8F98-429A-9EAF-D2E3C4B20529}" type="presParOf" srcId="{8669E088-639B-47BC-8776-F7C79B478470}" destId="{83E9F940-15E3-4FA0-9400-6C58F3C8F15E}" srcOrd="2" destOrd="0" presId="urn:microsoft.com/office/officeart/2018/2/layout/IconVerticalSolidList"/>
    <dgm:cxn modelId="{2834BF4B-7675-43BE-A6D8-48257A3B3D02}" type="presParOf" srcId="{83E9F940-15E3-4FA0-9400-6C58F3C8F15E}" destId="{7FC98361-AEF5-421F-8168-E1D7C1968CD1}" srcOrd="0" destOrd="0" presId="urn:microsoft.com/office/officeart/2018/2/layout/IconVerticalSolidList"/>
    <dgm:cxn modelId="{44E7D8FE-F09A-4FCE-8009-AC0935BA77B7}" type="presParOf" srcId="{83E9F940-15E3-4FA0-9400-6C58F3C8F15E}" destId="{99451653-B76D-4092-903F-B6DC8CCA3A23}" srcOrd="1" destOrd="0" presId="urn:microsoft.com/office/officeart/2018/2/layout/IconVerticalSolidList"/>
    <dgm:cxn modelId="{6448AF32-ECED-4511-8BA3-015197B60DDF}" type="presParOf" srcId="{83E9F940-15E3-4FA0-9400-6C58F3C8F15E}" destId="{8428EE6A-7098-4EFC-9F48-269384BC21CA}" srcOrd="2" destOrd="0" presId="urn:microsoft.com/office/officeart/2018/2/layout/IconVerticalSolidList"/>
    <dgm:cxn modelId="{08967731-82AD-444A-8932-FEFA4F87E261}" type="presParOf" srcId="{83E9F940-15E3-4FA0-9400-6C58F3C8F15E}" destId="{67D1A67F-AF57-4472-A229-C7CC7D028F14}" srcOrd="3" destOrd="0" presId="urn:microsoft.com/office/officeart/2018/2/layout/IconVerticalSolidList"/>
    <dgm:cxn modelId="{924E383C-DFEC-46EF-AAC6-B8814EF46A5C}" type="presParOf" srcId="{8669E088-639B-47BC-8776-F7C79B478470}" destId="{141775C2-1E6A-48C5-8736-53AD6A25DCD4}" srcOrd="3" destOrd="0" presId="urn:microsoft.com/office/officeart/2018/2/layout/IconVerticalSolidList"/>
    <dgm:cxn modelId="{A97A34A0-FC70-4D19-A288-6DEDA45679FF}" type="presParOf" srcId="{8669E088-639B-47BC-8776-F7C79B478470}" destId="{510748BE-E966-48EA-9B36-2BE5FCDC3635}" srcOrd="4" destOrd="0" presId="urn:microsoft.com/office/officeart/2018/2/layout/IconVerticalSolidList"/>
    <dgm:cxn modelId="{F0AFDB20-E7C4-4BF3-BCBE-41FC1829BF7D}" type="presParOf" srcId="{510748BE-E966-48EA-9B36-2BE5FCDC3635}" destId="{CCE283D2-DA03-44E4-932A-3E60117BC48C}" srcOrd="0" destOrd="0" presId="urn:microsoft.com/office/officeart/2018/2/layout/IconVerticalSolidList"/>
    <dgm:cxn modelId="{10F0BD4A-BC76-401C-B565-3E325543DEBE}" type="presParOf" srcId="{510748BE-E966-48EA-9B36-2BE5FCDC3635}" destId="{C3841815-0FFC-4D46-8E7E-CF32C046E9D2}" srcOrd="1" destOrd="0" presId="urn:microsoft.com/office/officeart/2018/2/layout/IconVerticalSolidList"/>
    <dgm:cxn modelId="{D0A581DC-4F8C-46FD-9868-C5FABBE12C40}" type="presParOf" srcId="{510748BE-E966-48EA-9B36-2BE5FCDC3635}" destId="{A4D3B10F-A6FD-4B81-9A3C-5BA5EC701BB4}" srcOrd="2" destOrd="0" presId="urn:microsoft.com/office/officeart/2018/2/layout/IconVerticalSolidList"/>
    <dgm:cxn modelId="{91B26C42-874A-4CE1-AF28-A3A3F2A71FA2}" type="presParOf" srcId="{510748BE-E966-48EA-9B36-2BE5FCDC3635}" destId="{A0EC0297-D760-4499-9739-E3A37066EF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8DBAC1CB.xml><?xml version="1.0" encoding="utf-8"?>
<dgm:dataModel xmlns:dgm="http://schemas.openxmlformats.org/drawingml/2006/diagram" xmlns:a="http://schemas.openxmlformats.org/drawingml/2006/main">
  <dgm:ptLst>
    <dgm:pt modelId="{6CE3114F-5447-4F94-96C7-62D1475874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63E3FD-AC06-4900-8390-1F2472699F05}">
      <dgm:prSet/>
      <dgm:spPr/>
      <dgm:t>
        <a:bodyPr/>
        <a:lstStyle/>
        <a:p>
          <a:r>
            <a:rPr lang="en-US"/>
            <a:t>Schedule routine maintenance tasks for scales</a:t>
          </a:r>
        </a:p>
      </dgm:t>
    </dgm:pt>
    <dgm:pt modelId="{4C942B6D-7D7A-4ABA-BA03-E67F736143CF}" type="parTrans" cxnId="{2B1C373E-37F8-4920-930D-D31FAC62D95A}">
      <dgm:prSet/>
      <dgm:spPr/>
      <dgm:t>
        <a:bodyPr/>
        <a:lstStyle/>
        <a:p>
          <a:endParaRPr lang="en-US"/>
        </a:p>
      </dgm:t>
    </dgm:pt>
    <dgm:pt modelId="{5A2A6B44-8FBE-4D66-BEC8-1D43958A63ED}" type="sibTrans" cxnId="{2B1C373E-37F8-4920-930D-D31FAC62D95A}">
      <dgm:prSet/>
      <dgm:spPr/>
      <dgm:t>
        <a:bodyPr/>
        <a:lstStyle/>
        <a:p>
          <a:endParaRPr lang="en-US"/>
        </a:p>
      </dgm:t>
    </dgm:pt>
    <dgm:pt modelId="{6E58FC7B-C62E-45B3-A24F-09635A45046A}">
      <dgm:prSet/>
      <dgm:spPr/>
      <dgm:t>
        <a:bodyPr/>
        <a:lstStyle/>
        <a:p>
          <a:r>
            <a:rPr lang="en-US"/>
            <a:t>Perform regular scale calibrations to ensure accurate weight measurements</a:t>
          </a:r>
        </a:p>
      </dgm:t>
    </dgm:pt>
    <dgm:pt modelId="{817DCEA3-F34B-4B09-90A6-C18160E28ED1}" type="parTrans" cxnId="{D3680E5F-AAFD-48DD-9518-B65177596641}">
      <dgm:prSet/>
      <dgm:spPr/>
      <dgm:t>
        <a:bodyPr/>
        <a:lstStyle/>
        <a:p>
          <a:endParaRPr lang="en-US"/>
        </a:p>
      </dgm:t>
    </dgm:pt>
    <dgm:pt modelId="{46DE0BC3-A06D-44F9-8A36-7D1C4E15B258}" type="sibTrans" cxnId="{D3680E5F-AAFD-48DD-9518-B65177596641}">
      <dgm:prSet/>
      <dgm:spPr/>
      <dgm:t>
        <a:bodyPr/>
        <a:lstStyle/>
        <a:p>
          <a:endParaRPr lang="en-US"/>
        </a:p>
      </dgm:t>
    </dgm:pt>
    <dgm:pt modelId="{24852D60-28F9-44CB-A3D3-EA49A5496E50}">
      <dgm:prSet/>
      <dgm:spPr/>
      <dgm:t>
        <a:bodyPr/>
        <a:lstStyle/>
        <a:p>
          <a:r>
            <a:rPr lang="en-US"/>
            <a:t>Document maintenance activities and calibration results</a:t>
          </a:r>
        </a:p>
      </dgm:t>
    </dgm:pt>
    <dgm:pt modelId="{19EBC069-FAF0-41E4-97B4-6B7BF58ACD5E}" type="parTrans" cxnId="{3684FD67-BAB8-4FE5-BDD3-59CAA6C5F535}">
      <dgm:prSet/>
      <dgm:spPr/>
      <dgm:t>
        <a:bodyPr/>
        <a:lstStyle/>
        <a:p>
          <a:endParaRPr lang="en-US"/>
        </a:p>
      </dgm:t>
    </dgm:pt>
    <dgm:pt modelId="{8BF3FFF4-3D3E-4917-B417-99F824C467A0}" type="sibTrans" cxnId="{3684FD67-BAB8-4FE5-BDD3-59CAA6C5F535}">
      <dgm:prSet/>
      <dgm:spPr/>
      <dgm:t>
        <a:bodyPr/>
        <a:lstStyle/>
        <a:p>
          <a:endParaRPr lang="en-US"/>
        </a:p>
      </dgm:t>
    </dgm:pt>
    <dgm:pt modelId="{4D8EF4BE-00B1-48EB-A1F4-FDF9C6B83A56}" type="pres">
      <dgm:prSet presAssocID="{6CE3114F-5447-4F94-96C7-62D1475874F0}" presName="root" presStyleCnt="0">
        <dgm:presLayoutVars>
          <dgm:dir/>
          <dgm:resizeHandles val="exact"/>
        </dgm:presLayoutVars>
      </dgm:prSet>
      <dgm:spPr/>
    </dgm:pt>
    <dgm:pt modelId="{3D536AF3-8D18-4AA7-834D-9B2D55D34040}" type="pres">
      <dgm:prSet presAssocID="{5663E3FD-AC06-4900-8390-1F2472699F05}" presName="compNode" presStyleCnt="0"/>
      <dgm:spPr/>
    </dgm:pt>
    <dgm:pt modelId="{EF1D3122-97A8-450B-9298-823328F0256D}" type="pres">
      <dgm:prSet presAssocID="{5663E3FD-AC06-4900-8390-1F2472699F05}" presName="bgRect" presStyleLbl="bgShp" presStyleIdx="0" presStyleCnt="3"/>
      <dgm:spPr/>
    </dgm:pt>
    <dgm:pt modelId="{48776A97-355A-4328-8B89-EDAF71571EBA}" type="pres">
      <dgm:prSet presAssocID="{5663E3FD-AC06-4900-8390-1F2472699F05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464B968-B8FF-4A57-A8A7-1AC9678D3C0B}" type="pres">
      <dgm:prSet presAssocID="{5663E3FD-AC06-4900-8390-1F2472699F05}" presName="spaceRect" presStyleCnt="0"/>
      <dgm:spPr/>
    </dgm:pt>
    <dgm:pt modelId="{01C2BF5B-2F26-4C5D-A093-D27584383A6B}" type="pres">
      <dgm:prSet presAssocID="{5663E3FD-AC06-4900-8390-1F2472699F05}" presName="parTx" presStyleLbl="revTx" presStyleIdx="0" presStyleCnt="3">
        <dgm:presLayoutVars>
          <dgm:chMax val="0"/>
          <dgm:chPref val="0"/>
        </dgm:presLayoutVars>
      </dgm:prSet>
      <dgm:spPr/>
    </dgm:pt>
    <dgm:pt modelId="{541CC486-666D-41D7-A94F-8F112EFAD56E}" type="pres">
      <dgm:prSet presAssocID="{5A2A6B44-8FBE-4D66-BEC8-1D43958A63ED}" presName="sibTrans" presStyleCnt="0"/>
      <dgm:spPr/>
    </dgm:pt>
    <dgm:pt modelId="{B4B3CDC8-012A-4BA0-8DF9-73EFF65A2BE1}" type="pres">
      <dgm:prSet presAssocID="{6E58FC7B-C62E-45B3-A24F-09635A45046A}" presName="compNode" presStyleCnt="0"/>
      <dgm:spPr/>
    </dgm:pt>
    <dgm:pt modelId="{9EA4989E-C823-4C9D-A275-45166D5DDC5A}" type="pres">
      <dgm:prSet presAssocID="{6E58FC7B-C62E-45B3-A24F-09635A45046A}" presName="bgRect" presStyleLbl="bgShp" presStyleIdx="1" presStyleCnt="3"/>
      <dgm:spPr/>
    </dgm:pt>
    <dgm:pt modelId="{3EDA3F19-1366-41C0-968A-7A2F1D2AA92C}" type="pres">
      <dgm:prSet presAssocID="{6E58FC7B-C62E-45B3-A24F-09635A45046A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0DF42FB3-7C67-4DBC-A7FD-8A3890DF429A}" type="pres">
      <dgm:prSet presAssocID="{6E58FC7B-C62E-45B3-A24F-09635A45046A}" presName="spaceRect" presStyleCnt="0"/>
      <dgm:spPr/>
    </dgm:pt>
    <dgm:pt modelId="{23AC4837-D974-448B-8A7F-DCF6CB24CAC4}" type="pres">
      <dgm:prSet presAssocID="{6E58FC7B-C62E-45B3-A24F-09635A45046A}" presName="parTx" presStyleLbl="revTx" presStyleIdx="1" presStyleCnt="3">
        <dgm:presLayoutVars>
          <dgm:chMax val="0"/>
          <dgm:chPref val="0"/>
        </dgm:presLayoutVars>
      </dgm:prSet>
      <dgm:spPr/>
    </dgm:pt>
    <dgm:pt modelId="{D1CB55AD-47A4-48C0-8AB0-397EBF4E0ABC}" type="pres">
      <dgm:prSet presAssocID="{46DE0BC3-A06D-44F9-8A36-7D1C4E15B258}" presName="sibTrans" presStyleCnt="0"/>
      <dgm:spPr/>
    </dgm:pt>
    <dgm:pt modelId="{0CCC0F6D-A78F-4B96-9DFA-B60C71EF5BD6}" type="pres">
      <dgm:prSet presAssocID="{24852D60-28F9-44CB-A3D3-EA49A5496E50}" presName="compNode" presStyleCnt="0"/>
      <dgm:spPr/>
    </dgm:pt>
    <dgm:pt modelId="{E58F962B-87DE-4562-85C1-8FBA628050CF}" type="pres">
      <dgm:prSet presAssocID="{24852D60-28F9-44CB-A3D3-EA49A5496E50}" presName="bgRect" presStyleLbl="bgShp" presStyleIdx="2" presStyleCnt="3"/>
      <dgm:spPr/>
    </dgm:pt>
    <dgm:pt modelId="{14D6234F-5FCA-4C63-9FC0-81E9C1733707}" type="pres">
      <dgm:prSet presAssocID="{24852D60-28F9-44CB-A3D3-EA49A5496E50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C755BB1-A13A-44B0-AC68-1FD0AA1A606B}" type="pres">
      <dgm:prSet presAssocID="{24852D60-28F9-44CB-A3D3-EA49A5496E50}" presName="spaceRect" presStyleCnt="0"/>
      <dgm:spPr/>
    </dgm:pt>
    <dgm:pt modelId="{9C59B500-DB8B-4364-A54D-E98BE80E11B9}" type="pres">
      <dgm:prSet presAssocID="{24852D60-28F9-44CB-A3D3-EA49A5496E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62F734-45F9-4DA4-8D84-057BDC36971A}" type="presOf" srcId="{24852D60-28F9-44CB-A3D3-EA49A5496E50}" destId="{9C59B500-DB8B-4364-A54D-E98BE80E11B9}" srcOrd="0" destOrd="0" presId="urn:microsoft.com/office/officeart/2018/2/layout/IconVerticalSolidList"/>
    <dgm:cxn modelId="{2B1C373E-37F8-4920-930D-D31FAC62D95A}" srcId="{6CE3114F-5447-4F94-96C7-62D1475874F0}" destId="{5663E3FD-AC06-4900-8390-1F2472699F05}" srcOrd="0" destOrd="0" parTransId="{4C942B6D-7D7A-4ABA-BA03-E67F736143CF}" sibTransId="{5A2A6B44-8FBE-4D66-BEC8-1D43958A63ED}"/>
    <dgm:cxn modelId="{D3680E5F-AAFD-48DD-9518-B65177596641}" srcId="{6CE3114F-5447-4F94-96C7-62D1475874F0}" destId="{6E58FC7B-C62E-45B3-A24F-09635A45046A}" srcOrd="1" destOrd="0" parTransId="{817DCEA3-F34B-4B09-90A6-C18160E28ED1}" sibTransId="{46DE0BC3-A06D-44F9-8A36-7D1C4E15B258}"/>
    <dgm:cxn modelId="{3684FD67-BAB8-4FE5-BDD3-59CAA6C5F535}" srcId="{6CE3114F-5447-4F94-96C7-62D1475874F0}" destId="{24852D60-28F9-44CB-A3D3-EA49A5496E50}" srcOrd="2" destOrd="0" parTransId="{19EBC069-FAF0-41E4-97B4-6B7BF58ACD5E}" sibTransId="{8BF3FFF4-3D3E-4917-B417-99F824C467A0}"/>
    <dgm:cxn modelId="{7C6FE64E-5F91-4283-8200-090F2F79A672}" type="presOf" srcId="{6E58FC7B-C62E-45B3-A24F-09635A45046A}" destId="{23AC4837-D974-448B-8A7F-DCF6CB24CAC4}" srcOrd="0" destOrd="0" presId="urn:microsoft.com/office/officeart/2018/2/layout/IconVerticalSolidList"/>
    <dgm:cxn modelId="{16656282-9307-4FA9-8243-FDB6C421E0E5}" type="presOf" srcId="{6CE3114F-5447-4F94-96C7-62D1475874F0}" destId="{4D8EF4BE-00B1-48EB-A1F4-FDF9C6B83A56}" srcOrd="0" destOrd="0" presId="urn:microsoft.com/office/officeart/2018/2/layout/IconVerticalSolidList"/>
    <dgm:cxn modelId="{98C870A7-B2E5-424A-8FD9-7F40C80A7EC2}" type="presOf" srcId="{5663E3FD-AC06-4900-8390-1F2472699F05}" destId="{01C2BF5B-2F26-4C5D-A093-D27584383A6B}" srcOrd="0" destOrd="0" presId="urn:microsoft.com/office/officeart/2018/2/layout/IconVerticalSolidList"/>
    <dgm:cxn modelId="{88EBE9DF-4643-4025-A7F7-FEBDF879FF95}" type="presParOf" srcId="{4D8EF4BE-00B1-48EB-A1F4-FDF9C6B83A56}" destId="{3D536AF3-8D18-4AA7-834D-9B2D55D34040}" srcOrd="0" destOrd="0" presId="urn:microsoft.com/office/officeart/2018/2/layout/IconVerticalSolidList"/>
    <dgm:cxn modelId="{1E22AE97-DA4F-4C68-BEB6-0A176157D353}" type="presParOf" srcId="{3D536AF3-8D18-4AA7-834D-9B2D55D34040}" destId="{EF1D3122-97A8-450B-9298-823328F0256D}" srcOrd="0" destOrd="0" presId="urn:microsoft.com/office/officeart/2018/2/layout/IconVerticalSolidList"/>
    <dgm:cxn modelId="{86B1268A-5D1E-40A7-9724-5BD0B46DED53}" type="presParOf" srcId="{3D536AF3-8D18-4AA7-834D-9B2D55D34040}" destId="{48776A97-355A-4328-8B89-EDAF71571EBA}" srcOrd="1" destOrd="0" presId="urn:microsoft.com/office/officeart/2018/2/layout/IconVerticalSolidList"/>
    <dgm:cxn modelId="{0C809E9C-B11B-4A79-AE41-2DB1871231CE}" type="presParOf" srcId="{3D536AF3-8D18-4AA7-834D-9B2D55D34040}" destId="{E464B968-B8FF-4A57-A8A7-1AC9678D3C0B}" srcOrd="2" destOrd="0" presId="urn:microsoft.com/office/officeart/2018/2/layout/IconVerticalSolidList"/>
    <dgm:cxn modelId="{07B06731-BB72-46C1-BF3B-EFD6AACF585C}" type="presParOf" srcId="{3D536AF3-8D18-4AA7-834D-9B2D55D34040}" destId="{01C2BF5B-2F26-4C5D-A093-D27584383A6B}" srcOrd="3" destOrd="0" presId="urn:microsoft.com/office/officeart/2018/2/layout/IconVerticalSolidList"/>
    <dgm:cxn modelId="{81BDAD50-6244-4E8D-A8EE-9A80D66555AD}" type="presParOf" srcId="{4D8EF4BE-00B1-48EB-A1F4-FDF9C6B83A56}" destId="{541CC486-666D-41D7-A94F-8F112EFAD56E}" srcOrd="1" destOrd="0" presId="urn:microsoft.com/office/officeart/2018/2/layout/IconVerticalSolidList"/>
    <dgm:cxn modelId="{6965B14C-8B53-4CFA-B076-502FBC251ED7}" type="presParOf" srcId="{4D8EF4BE-00B1-48EB-A1F4-FDF9C6B83A56}" destId="{B4B3CDC8-012A-4BA0-8DF9-73EFF65A2BE1}" srcOrd="2" destOrd="0" presId="urn:microsoft.com/office/officeart/2018/2/layout/IconVerticalSolidList"/>
    <dgm:cxn modelId="{07D972B1-1A2E-4457-A8FE-FA622607D80C}" type="presParOf" srcId="{B4B3CDC8-012A-4BA0-8DF9-73EFF65A2BE1}" destId="{9EA4989E-C823-4C9D-A275-45166D5DDC5A}" srcOrd="0" destOrd="0" presId="urn:microsoft.com/office/officeart/2018/2/layout/IconVerticalSolidList"/>
    <dgm:cxn modelId="{B3DF3A6B-D411-48E4-9382-C78F7E2ED949}" type="presParOf" srcId="{B4B3CDC8-012A-4BA0-8DF9-73EFF65A2BE1}" destId="{3EDA3F19-1366-41C0-968A-7A2F1D2AA92C}" srcOrd="1" destOrd="0" presId="urn:microsoft.com/office/officeart/2018/2/layout/IconVerticalSolidList"/>
    <dgm:cxn modelId="{157B80B3-BF94-412D-8DE8-D8286096914B}" type="presParOf" srcId="{B4B3CDC8-012A-4BA0-8DF9-73EFF65A2BE1}" destId="{0DF42FB3-7C67-4DBC-A7FD-8A3890DF429A}" srcOrd="2" destOrd="0" presId="urn:microsoft.com/office/officeart/2018/2/layout/IconVerticalSolidList"/>
    <dgm:cxn modelId="{E463F2C1-10D4-45CC-B071-81BC7C2CE050}" type="presParOf" srcId="{B4B3CDC8-012A-4BA0-8DF9-73EFF65A2BE1}" destId="{23AC4837-D974-448B-8A7F-DCF6CB24CAC4}" srcOrd="3" destOrd="0" presId="urn:microsoft.com/office/officeart/2018/2/layout/IconVerticalSolidList"/>
    <dgm:cxn modelId="{50AB7C4C-232A-4F6E-AF14-31C8A9CCC136}" type="presParOf" srcId="{4D8EF4BE-00B1-48EB-A1F4-FDF9C6B83A56}" destId="{D1CB55AD-47A4-48C0-8AB0-397EBF4E0ABC}" srcOrd="3" destOrd="0" presId="urn:microsoft.com/office/officeart/2018/2/layout/IconVerticalSolidList"/>
    <dgm:cxn modelId="{2B52D0A4-EEFC-494F-BC94-54E23C1F9FBC}" type="presParOf" srcId="{4D8EF4BE-00B1-48EB-A1F4-FDF9C6B83A56}" destId="{0CCC0F6D-A78F-4B96-9DFA-B60C71EF5BD6}" srcOrd="4" destOrd="0" presId="urn:microsoft.com/office/officeart/2018/2/layout/IconVerticalSolidList"/>
    <dgm:cxn modelId="{E11B44D8-7E1E-4D4A-91DB-A478F1BEF8C5}" type="presParOf" srcId="{0CCC0F6D-A78F-4B96-9DFA-B60C71EF5BD6}" destId="{E58F962B-87DE-4562-85C1-8FBA628050CF}" srcOrd="0" destOrd="0" presId="urn:microsoft.com/office/officeart/2018/2/layout/IconVerticalSolidList"/>
    <dgm:cxn modelId="{C8065628-8E8D-4F88-886E-B810086C5A06}" type="presParOf" srcId="{0CCC0F6D-A78F-4B96-9DFA-B60C71EF5BD6}" destId="{14D6234F-5FCA-4C63-9FC0-81E9C1733707}" srcOrd="1" destOrd="0" presId="urn:microsoft.com/office/officeart/2018/2/layout/IconVerticalSolidList"/>
    <dgm:cxn modelId="{13DEE430-EB4E-4376-A57C-1B0689746736}" type="presParOf" srcId="{0CCC0F6D-A78F-4B96-9DFA-B60C71EF5BD6}" destId="{3C755BB1-A13A-44B0-AC68-1FD0AA1A606B}" srcOrd="2" destOrd="0" presId="urn:microsoft.com/office/officeart/2018/2/layout/IconVerticalSolidList"/>
    <dgm:cxn modelId="{5E4976D5-71EE-4E59-B7AC-22875CA75F32}" type="presParOf" srcId="{0CCC0F6D-A78F-4B96-9DFA-B60C71EF5BD6}" destId="{9C59B500-DB8B-4364-A54D-E98BE80E11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96D0D0E.xml><?xml version="1.0" encoding="utf-8"?>
<dgm:dataModel xmlns:dgm="http://schemas.openxmlformats.org/drawingml/2006/diagram" xmlns:a="http://schemas.openxmlformats.org/drawingml/2006/main">
  <dgm:ptLst>
    <dgm:pt modelId="{30DD29F1-61E2-4763-809F-2972B68A21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FC2B13-DBBA-4A7A-985C-33C49C0D45FC}">
      <dgm:prSet/>
      <dgm:spPr/>
      <dgm:t>
        <a:bodyPr/>
        <a:lstStyle/>
        <a:p>
          <a:pPr>
            <a:defRPr cap="all"/>
          </a:pPr>
          <a:r>
            <a:rPr lang="en-US"/>
            <a:t>Integrate the InvaFresh ePLUM Scale Management Software with other systems or databases, if applicable</a:t>
          </a:r>
        </a:p>
      </dgm:t>
    </dgm:pt>
    <dgm:pt modelId="{9049640A-C797-4717-AAA0-921D9C556A4A}" type="parTrans" cxnId="{568E787E-6DCF-44F2-850A-A1D843AB83DD}">
      <dgm:prSet/>
      <dgm:spPr/>
      <dgm:t>
        <a:bodyPr/>
        <a:lstStyle/>
        <a:p>
          <a:endParaRPr lang="en-US"/>
        </a:p>
      </dgm:t>
    </dgm:pt>
    <dgm:pt modelId="{BA568FA5-88C8-49AC-8AC2-6351425F52D4}" type="sibTrans" cxnId="{568E787E-6DCF-44F2-850A-A1D843AB83DD}">
      <dgm:prSet/>
      <dgm:spPr/>
      <dgm:t>
        <a:bodyPr/>
        <a:lstStyle/>
        <a:p>
          <a:endParaRPr lang="en-US"/>
        </a:p>
      </dgm:t>
    </dgm:pt>
    <dgm:pt modelId="{7E3B3B53-58D6-4636-91A7-2D411321E28F}">
      <dgm:prSet/>
      <dgm:spPr/>
      <dgm:t>
        <a:bodyPr/>
        <a:lstStyle/>
        <a:p>
          <a:pPr>
            <a:defRPr cap="all"/>
          </a:pPr>
          <a:r>
            <a:rPr lang="en-US"/>
            <a:t>Ensure seamless data flow between the scale management software and other business applications</a:t>
          </a:r>
        </a:p>
      </dgm:t>
    </dgm:pt>
    <dgm:pt modelId="{39C3D390-ABE2-4AF2-ABD4-D9C017008B0A}" type="parTrans" cxnId="{16139F8C-BA16-44F1-9F00-03EB5B6E568F}">
      <dgm:prSet/>
      <dgm:spPr/>
      <dgm:t>
        <a:bodyPr/>
        <a:lstStyle/>
        <a:p>
          <a:endParaRPr lang="en-US"/>
        </a:p>
      </dgm:t>
    </dgm:pt>
    <dgm:pt modelId="{BDEF8E31-F603-4264-B84D-167D2580C932}" type="sibTrans" cxnId="{16139F8C-BA16-44F1-9F00-03EB5B6E568F}">
      <dgm:prSet/>
      <dgm:spPr/>
      <dgm:t>
        <a:bodyPr/>
        <a:lstStyle/>
        <a:p>
          <a:endParaRPr lang="en-US"/>
        </a:p>
      </dgm:t>
    </dgm:pt>
    <dgm:pt modelId="{CA6510DA-B6D9-4293-AE6F-1C86BE543E52}" type="pres">
      <dgm:prSet presAssocID="{30DD29F1-61E2-4763-809F-2972B68A2199}" presName="root" presStyleCnt="0">
        <dgm:presLayoutVars>
          <dgm:dir/>
          <dgm:resizeHandles val="exact"/>
        </dgm:presLayoutVars>
      </dgm:prSet>
      <dgm:spPr/>
    </dgm:pt>
    <dgm:pt modelId="{A62B800A-7326-49E3-A347-4303CF22F93F}" type="pres">
      <dgm:prSet presAssocID="{B7FC2B13-DBBA-4A7A-985C-33C49C0D45FC}" presName="compNode" presStyleCnt="0"/>
      <dgm:spPr/>
    </dgm:pt>
    <dgm:pt modelId="{F733A365-4226-44E7-B6CE-E49EBD964E80}" type="pres">
      <dgm:prSet presAssocID="{B7FC2B13-DBBA-4A7A-985C-33C49C0D45FC}" presName="iconBgRect" presStyleLbl="bgShp" presStyleIdx="0" presStyleCnt="2"/>
      <dgm:spPr/>
    </dgm:pt>
    <dgm:pt modelId="{0A912F5A-A78F-49FC-85C7-8B923A12C10F}" type="pres">
      <dgm:prSet presAssocID="{B7FC2B13-DBBA-4A7A-985C-33C49C0D45FC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516746-AFCA-4513-8C7D-7367C6DF7EF5}" type="pres">
      <dgm:prSet presAssocID="{B7FC2B13-DBBA-4A7A-985C-33C49C0D45FC}" presName="spaceRect" presStyleCnt="0"/>
      <dgm:spPr/>
    </dgm:pt>
    <dgm:pt modelId="{CF8AB907-3627-4169-9FCC-FA4F7672D145}" type="pres">
      <dgm:prSet presAssocID="{B7FC2B13-DBBA-4A7A-985C-33C49C0D45FC}" presName="textRect" presStyleLbl="revTx" presStyleIdx="0" presStyleCnt="2">
        <dgm:presLayoutVars>
          <dgm:chMax val="1"/>
          <dgm:chPref val="1"/>
        </dgm:presLayoutVars>
      </dgm:prSet>
      <dgm:spPr/>
    </dgm:pt>
    <dgm:pt modelId="{B64359F8-C13D-4696-94E3-0768A22F98E1}" type="pres">
      <dgm:prSet presAssocID="{BA568FA5-88C8-49AC-8AC2-6351425F52D4}" presName="sibTrans" presStyleCnt="0"/>
      <dgm:spPr/>
    </dgm:pt>
    <dgm:pt modelId="{502F0961-DBC2-4E2D-A0F4-FEF7A3C00E77}" type="pres">
      <dgm:prSet presAssocID="{7E3B3B53-58D6-4636-91A7-2D411321E28F}" presName="compNode" presStyleCnt="0"/>
      <dgm:spPr/>
    </dgm:pt>
    <dgm:pt modelId="{293A9806-412A-4EA1-9BDE-4BF7AC560B8A}" type="pres">
      <dgm:prSet presAssocID="{7E3B3B53-58D6-4636-91A7-2D411321E28F}" presName="iconBgRect" presStyleLbl="bgShp" presStyleIdx="1" presStyleCnt="2"/>
      <dgm:spPr/>
    </dgm:pt>
    <dgm:pt modelId="{A3ABFEA5-6472-435F-8110-A5522C9F136B}" type="pres">
      <dgm:prSet presAssocID="{7E3B3B53-58D6-4636-91A7-2D411321E28F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C56416E-21E6-4AFC-A8CE-5835D81D3560}" type="pres">
      <dgm:prSet presAssocID="{7E3B3B53-58D6-4636-91A7-2D411321E28F}" presName="spaceRect" presStyleCnt="0"/>
      <dgm:spPr/>
    </dgm:pt>
    <dgm:pt modelId="{9E1D8DA7-424B-4AC4-BEB3-B7342B12D2B9}" type="pres">
      <dgm:prSet presAssocID="{7E3B3B53-58D6-4636-91A7-2D411321E28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537110-5086-41FC-ADB9-67DA7832788E}" type="presOf" srcId="{B7FC2B13-DBBA-4A7A-985C-33C49C0D45FC}" destId="{CF8AB907-3627-4169-9FCC-FA4F7672D145}" srcOrd="0" destOrd="0" presId="urn:microsoft.com/office/officeart/2018/5/layout/IconCircleLabelList"/>
    <dgm:cxn modelId="{568E787E-6DCF-44F2-850A-A1D843AB83DD}" srcId="{30DD29F1-61E2-4763-809F-2972B68A2199}" destId="{B7FC2B13-DBBA-4A7A-985C-33C49C0D45FC}" srcOrd="0" destOrd="0" parTransId="{9049640A-C797-4717-AAA0-921D9C556A4A}" sibTransId="{BA568FA5-88C8-49AC-8AC2-6351425F52D4}"/>
    <dgm:cxn modelId="{16139F8C-BA16-44F1-9F00-03EB5B6E568F}" srcId="{30DD29F1-61E2-4763-809F-2972B68A2199}" destId="{7E3B3B53-58D6-4636-91A7-2D411321E28F}" srcOrd="1" destOrd="0" parTransId="{39C3D390-ABE2-4AF2-ABD4-D9C017008B0A}" sibTransId="{BDEF8E31-F603-4264-B84D-167D2580C932}"/>
    <dgm:cxn modelId="{A0E82999-1A95-4427-B31E-E916B33AAA5B}" type="presOf" srcId="{30DD29F1-61E2-4763-809F-2972B68A2199}" destId="{CA6510DA-B6D9-4293-AE6F-1C86BE543E52}" srcOrd="0" destOrd="0" presId="urn:microsoft.com/office/officeart/2018/5/layout/IconCircleLabelList"/>
    <dgm:cxn modelId="{5ECF3DAE-8128-4957-9695-1B8459CD4C6E}" type="presOf" srcId="{7E3B3B53-58D6-4636-91A7-2D411321E28F}" destId="{9E1D8DA7-424B-4AC4-BEB3-B7342B12D2B9}" srcOrd="0" destOrd="0" presId="urn:microsoft.com/office/officeart/2018/5/layout/IconCircleLabelList"/>
    <dgm:cxn modelId="{05321FD0-1152-4304-BBEA-EBB89C7723E3}" type="presParOf" srcId="{CA6510DA-B6D9-4293-AE6F-1C86BE543E52}" destId="{A62B800A-7326-49E3-A347-4303CF22F93F}" srcOrd="0" destOrd="0" presId="urn:microsoft.com/office/officeart/2018/5/layout/IconCircleLabelList"/>
    <dgm:cxn modelId="{6EEBCC66-1D2F-41B4-AD26-B3B2A8050681}" type="presParOf" srcId="{A62B800A-7326-49E3-A347-4303CF22F93F}" destId="{F733A365-4226-44E7-B6CE-E49EBD964E80}" srcOrd="0" destOrd="0" presId="urn:microsoft.com/office/officeart/2018/5/layout/IconCircleLabelList"/>
    <dgm:cxn modelId="{F2C3654B-D919-407F-A18C-4DE2A226BFAD}" type="presParOf" srcId="{A62B800A-7326-49E3-A347-4303CF22F93F}" destId="{0A912F5A-A78F-49FC-85C7-8B923A12C10F}" srcOrd="1" destOrd="0" presId="urn:microsoft.com/office/officeart/2018/5/layout/IconCircleLabelList"/>
    <dgm:cxn modelId="{F2A694A5-7240-4FA0-9FCA-D418CBB2BE63}" type="presParOf" srcId="{A62B800A-7326-49E3-A347-4303CF22F93F}" destId="{17516746-AFCA-4513-8C7D-7367C6DF7EF5}" srcOrd="2" destOrd="0" presId="urn:microsoft.com/office/officeart/2018/5/layout/IconCircleLabelList"/>
    <dgm:cxn modelId="{A1D24C26-59AD-4314-BCA1-63C8F9906232}" type="presParOf" srcId="{A62B800A-7326-49E3-A347-4303CF22F93F}" destId="{CF8AB907-3627-4169-9FCC-FA4F7672D145}" srcOrd="3" destOrd="0" presId="urn:microsoft.com/office/officeart/2018/5/layout/IconCircleLabelList"/>
    <dgm:cxn modelId="{C9561117-B9C7-4F70-ADB6-6DAC683B22A8}" type="presParOf" srcId="{CA6510DA-B6D9-4293-AE6F-1C86BE543E52}" destId="{B64359F8-C13D-4696-94E3-0768A22F98E1}" srcOrd="1" destOrd="0" presId="urn:microsoft.com/office/officeart/2018/5/layout/IconCircleLabelList"/>
    <dgm:cxn modelId="{FDC3BCB8-6B9E-4C9A-AAA7-72650D12E344}" type="presParOf" srcId="{CA6510DA-B6D9-4293-AE6F-1C86BE543E52}" destId="{502F0961-DBC2-4E2D-A0F4-FEF7A3C00E77}" srcOrd="2" destOrd="0" presId="urn:microsoft.com/office/officeart/2018/5/layout/IconCircleLabelList"/>
    <dgm:cxn modelId="{432705E7-330B-405B-9FC9-6FB6EB69A386}" type="presParOf" srcId="{502F0961-DBC2-4E2D-A0F4-FEF7A3C00E77}" destId="{293A9806-412A-4EA1-9BDE-4BF7AC560B8A}" srcOrd="0" destOrd="0" presId="urn:microsoft.com/office/officeart/2018/5/layout/IconCircleLabelList"/>
    <dgm:cxn modelId="{13569DA2-E3FD-495C-9524-4CF55C68E115}" type="presParOf" srcId="{502F0961-DBC2-4E2D-A0F4-FEF7A3C00E77}" destId="{A3ABFEA5-6472-435F-8110-A5522C9F136B}" srcOrd="1" destOrd="0" presId="urn:microsoft.com/office/officeart/2018/5/layout/IconCircleLabelList"/>
    <dgm:cxn modelId="{DED8A58C-2DBD-47A3-9F37-91865C758AE6}" type="presParOf" srcId="{502F0961-DBC2-4E2D-A0F4-FEF7A3C00E77}" destId="{EC56416E-21E6-4AFC-A8CE-5835D81D3560}" srcOrd="2" destOrd="0" presId="urn:microsoft.com/office/officeart/2018/5/layout/IconCircleLabelList"/>
    <dgm:cxn modelId="{7062D608-5655-4B45-9EBF-526EC2D76203}" type="presParOf" srcId="{502F0961-DBC2-4E2D-A0F4-FEF7A3C00E77}" destId="{9E1D8DA7-424B-4AC4-BEB3-B7342B12D2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E04A86AC.xml><?xml version="1.0" encoding="utf-8"?>
<dgm:dataModel xmlns:dgm="http://schemas.openxmlformats.org/drawingml/2006/diagram" xmlns:a="http://schemas.openxmlformats.org/drawingml/2006/main">
  <dgm:ptLst>
    <dgm:pt modelId="{AA50333F-6E6F-46EF-B2C0-2CA16F876D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793FBF-2681-4313-A6AE-79A9009C9EAC}">
      <dgm:prSet/>
      <dgm:spPr/>
      <dgm:t>
        <a:bodyPr/>
        <a:lstStyle/>
        <a:p>
          <a:r>
            <a:rPr lang="en-US"/>
            <a:t>Implement security measures to protect data and access</a:t>
          </a:r>
        </a:p>
      </dgm:t>
    </dgm:pt>
    <dgm:pt modelId="{2F716A9E-0694-4AA7-9C21-BAFBCFA818C2}" type="parTrans" cxnId="{ABF60897-9652-4CE0-8260-C7C473758A95}">
      <dgm:prSet/>
      <dgm:spPr/>
      <dgm:t>
        <a:bodyPr/>
        <a:lstStyle/>
        <a:p>
          <a:endParaRPr lang="en-US"/>
        </a:p>
      </dgm:t>
    </dgm:pt>
    <dgm:pt modelId="{7F4C9915-DDEA-4091-871E-56023E7DAA48}" type="sibTrans" cxnId="{ABF60897-9652-4CE0-8260-C7C473758A95}">
      <dgm:prSet/>
      <dgm:spPr/>
      <dgm:t>
        <a:bodyPr/>
        <a:lstStyle/>
        <a:p>
          <a:endParaRPr lang="en-US"/>
        </a:p>
      </dgm:t>
    </dgm:pt>
    <dgm:pt modelId="{9FAA28AA-FD53-4048-9C95-361B52D3FF6D}">
      <dgm:prSet/>
      <dgm:spPr/>
      <dgm:t>
        <a:bodyPr/>
        <a:lstStyle/>
        <a:p>
          <a:r>
            <a:rPr lang="en-US"/>
            <a:t>Configure user authentication, authorization, and encryption protocols</a:t>
          </a:r>
        </a:p>
      </dgm:t>
    </dgm:pt>
    <dgm:pt modelId="{8836684A-94E8-4E3C-9F1D-B71598C7B4AD}" type="parTrans" cxnId="{85F79C31-AEA8-41BE-A4BE-78600C998169}">
      <dgm:prSet/>
      <dgm:spPr/>
      <dgm:t>
        <a:bodyPr/>
        <a:lstStyle/>
        <a:p>
          <a:endParaRPr lang="en-US"/>
        </a:p>
      </dgm:t>
    </dgm:pt>
    <dgm:pt modelId="{2A3692E9-0F06-4704-83B8-1FCCCF66380A}" type="sibTrans" cxnId="{85F79C31-AEA8-41BE-A4BE-78600C998169}">
      <dgm:prSet/>
      <dgm:spPr/>
      <dgm:t>
        <a:bodyPr/>
        <a:lstStyle/>
        <a:p>
          <a:endParaRPr lang="en-US"/>
        </a:p>
      </dgm:t>
    </dgm:pt>
    <dgm:pt modelId="{A876A0EC-C5C6-48B2-B604-64AEAB39D88F}">
      <dgm:prSet/>
      <dgm:spPr/>
      <dgm:t>
        <a:bodyPr/>
        <a:lstStyle/>
        <a:p>
          <a:r>
            <a:rPr lang="en-US"/>
            <a:t>Regularly review and update security policies</a:t>
          </a:r>
        </a:p>
      </dgm:t>
    </dgm:pt>
    <dgm:pt modelId="{DBC3D192-BFE6-46FA-B937-13D75209D792}" type="parTrans" cxnId="{47DE7C2A-1E53-4E7D-806A-F52B49E2C482}">
      <dgm:prSet/>
      <dgm:spPr/>
      <dgm:t>
        <a:bodyPr/>
        <a:lstStyle/>
        <a:p>
          <a:endParaRPr lang="en-US"/>
        </a:p>
      </dgm:t>
    </dgm:pt>
    <dgm:pt modelId="{A3A96D1B-4193-4FCB-AC9F-134367C91B31}" type="sibTrans" cxnId="{47DE7C2A-1E53-4E7D-806A-F52B49E2C482}">
      <dgm:prSet/>
      <dgm:spPr/>
      <dgm:t>
        <a:bodyPr/>
        <a:lstStyle/>
        <a:p>
          <a:endParaRPr lang="en-US"/>
        </a:p>
      </dgm:t>
    </dgm:pt>
    <dgm:pt modelId="{8F0013C8-5BF9-4F81-B765-D27011A6E02C}" type="pres">
      <dgm:prSet presAssocID="{AA50333F-6E6F-46EF-B2C0-2CA16F876D0F}" presName="root" presStyleCnt="0">
        <dgm:presLayoutVars>
          <dgm:dir/>
          <dgm:resizeHandles val="exact"/>
        </dgm:presLayoutVars>
      </dgm:prSet>
      <dgm:spPr/>
    </dgm:pt>
    <dgm:pt modelId="{56367B77-B37B-40F2-AD62-1CE6AB034F56}" type="pres">
      <dgm:prSet presAssocID="{8D793FBF-2681-4313-A6AE-79A9009C9EAC}" presName="compNode" presStyleCnt="0"/>
      <dgm:spPr/>
    </dgm:pt>
    <dgm:pt modelId="{803987EF-B759-4262-831E-26F084F07C25}" type="pres">
      <dgm:prSet presAssocID="{8D793FBF-2681-4313-A6AE-79A9009C9EAC}" presName="bgRect" presStyleLbl="bgShp" presStyleIdx="0" presStyleCnt="3"/>
      <dgm:spPr/>
    </dgm:pt>
    <dgm:pt modelId="{F23C1DE1-2BEB-4130-BEA5-72E6BF79A4DE}" type="pres">
      <dgm:prSet presAssocID="{8D793FBF-2681-4313-A6AE-79A9009C9EAC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0238CB4-B695-4D07-9256-6054769FDF05}" type="pres">
      <dgm:prSet presAssocID="{8D793FBF-2681-4313-A6AE-79A9009C9EAC}" presName="spaceRect" presStyleCnt="0"/>
      <dgm:spPr/>
    </dgm:pt>
    <dgm:pt modelId="{5E3CD63B-1E88-4124-9EC0-137E1E7680D2}" type="pres">
      <dgm:prSet presAssocID="{8D793FBF-2681-4313-A6AE-79A9009C9EAC}" presName="parTx" presStyleLbl="revTx" presStyleIdx="0" presStyleCnt="3">
        <dgm:presLayoutVars>
          <dgm:chMax val="0"/>
          <dgm:chPref val="0"/>
        </dgm:presLayoutVars>
      </dgm:prSet>
      <dgm:spPr/>
    </dgm:pt>
    <dgm:pt modelId="{B4AE03B4-16C8-4041-BB04-EC6D498CC58D}" type="pres">
      <dgm:prSet presAssocID="{7F4C9915-DDEA-4091-871E-56023E7DAA48}" presName="sibTrans" presStyleCnt="0"/>
      <dgm:spPr/>
    </dgm:pt>
    <dgm:pt modelId="{AE4DA123-5160-453F-867F-BC79BCBC866C}" type="pres">
      <dgm:prSet presAssocID="{9FAA28AA-FD53-4048-9C95-361B52D3FF6D}" presName="compNode" presStyleCnt="0"/>
      <dgm:spPr/>
    </dgm:pt>
    <dgm:pt modelId="{52E4C474-024A-40FA-B47D-7996E08572E0}" type="pres">
      <dgm:prSet presAssocID="{9FAA28AA-FD53-4048-9C95-361B52D3FF6D}" presName="bgRect" presStyleLbl="bgShp" presStyleIdx="1" presStyleCnt="3"/>
      <dgm:spPr/>
    </dgm:pt>
    <dgm:pt modelId="{86165A2D-95B5-4CAA-811B-EC7A8E773BBF}" type="pres">
      <dgm:prSet presAssocID="{9FAA28AA-FD53-4048-9C95-361B52D3FF6D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B0A4B13-8CD3-4350-B1CA-367089FEC3FB}" type="pres">
      <dgm:prSet presAssocID="{9FAA28AA-FD53-4048-9C95-361B52D3FF6D}" presName="spaceRect" presStyleCnt="0"/>
      <dgm:spPr/>
    </dgm:pt>
    <dgm:pt modelId="{5CDAA80E-2346-4E04-9442-5780710918F2}" type="pres">
      <dgm:prSet presAssocID="{9FAA28AA-FD53-4048-9C95-361B52D3FF6D}" presName="parTx" presStyleLbl="revTx" presStyleIdx="1" presStyleCnt="3">
        <dgm:presLayoutVars>
          <dgm:chMax val="0"/>
          <dgm:chPref val="0"/>
        </dgm:presLayoutVars>
      </dgm:prSet>
      <dgm:spPr/>
    </dgm:pt>
    <dgm:pt modelId="{9F38F09B-C068-477D-A337-0AA53A40FA6F}" type="pres">
      <dgm:prSet presAssocID="{2A3692E9-0F06-4704-83B8-1FCCCF66380A}" presName="sibTrans" presStyleCnt="0"/>
      <dgm:spPr/>
    </dgm:pt>
    <dgm:pt modelId="{DEDD73E1-A68C-4CEB-9F82-F22240401928}" type="pres">
      <dgm:prSet presAssocID="{A876A0EC-C5C6-48B2-B604-64AEAB39D88F}" presName="compNode" presStyleCnt="0"/>
      <dgm:spPr/>
    </dgm:pt>
    <dgm:pt modelId="{9E239057-2C87-4CD4-8BEE-93777C68A78E}" type="pres">
      <dgm:prSet presAssocID="{A876A0EC-C5C6-48B2-B604-64AEAB39D88F}" presName="bgRect" presStyleLbl="bgShp" presStyleIdx="2" presStyleCnt="3"/>
      <dgm:spPr/>
    </dgm:pt>
    <dgm:pt modelId="{8724E302-37E8-4F05-8986-5414FF5D2739}" type="pres">
      <dgm:prSet presAssocID="{A876A0EC-C5C6-48B2-B604-64AEAB39D88F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CE6530-9CC0-48A4-A8E1-F12FB73C6443}" type="pres">
      <dgm:prSet presAssocID="{A876A0EC-C5C6-48B2-B604-64AEAB39D88F}" presName="spaceRect" presStyleCnt="0"/>
      <dgm:spPr/>
    </dgm:pt>
    <dgm:pt modelId="{F75F7DE0-AB12-4832-B64E-5B4BE1EE20E6}" type="pres">
      <dgm:prSet presAssocID="{A876A0EC-C5C6-48B2-B604-64AEAB39D8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DE7C2A-1E53-4E7D-806A-F52B49E2C482}" srcId="{AA50333F-6E6F-46EF-B2C0-2CA16F876D0F}" destId="{A876A0EC-C5C6-48B2-B604-64AEAB39D88F}" srcOrd="2" destOrd="0" parTransId="{DBC3D192-BFE6-46FA-B937-13D75209D792}" sibTransId="{A3A96D1B-4193-4FCB-AC9F-134367C91B31}"/>
    <dgm:cxn modelId="{85F79C31-AEA8-41BE-A4BE-78600C998169}" srcId="{AA50333F-6E6F-46EF-B2C0-2CA16F876D0F}" destId="{9FAA28AA-FD53-4048-9C95-361B52D3FF6D}" srcOrd="1" destOrd="0" parTransId="{8836684A-94E8-4E3C-9F1D-B71598C7B4AD}" sibTransId="{2A3692E9-0F06-4704-83B8-1FCCCF66380A}"/>
    <dgm:cxn modelId="{9471B762-803F-47B0-B2B6-9DB004E7BF3C}" type="presOf" srcId="{A876A0EC-C5C6-48B2-B604-64AEAB39D88F}" destId="{F75F7DE0-AB12-4832-B64E-5B4BE1EE20E6}" srcOrd="0" destOrd="0" presId="urn:microsoft.com/office/officeart/2018/2/layout/IconVerticalSolidList"/>
    <dgm:cxn modelId="{D5C31757-16D8-4A62-B85D-D15FB070061C}" type="presOf" srcId="{AA50333F-6E6F-46EF-B2C0-2CA16F876D0F}" destId="{8F0013C8-5BF9-4F81-B765-D27011A6E02C}" srcOrd="0" destOrd="0" presId="urn:microsoft.com/office/officeart/2018/2/layout/IconVerticalSolidList"/>
    <dgm:cxn modelId="{ABF60897-9652-4CE0-8260-C7C473758A95}" srcId="{AA50333F-6E6F-46EF-B2C0-2CA16F876D0F}" destId="{8D793FBF-2681-4313-A6AE-79A9009C9EAC}" srcOrd="0" destOrd="0" parTransId="{2F716A9E-0694-4AA7-9C21-BAFBCFA818C2}" sibTransId="{7F4C9915-DDEA-4091-871E-56023E7DAA48}"/>
    <dgm:cxn modelId="{97EEFC98-A1C0-477E-BC7A-958BA66711E3}" type="presOf" srcId="{9FAA28AA-FD53-4048-9C95-361B52D3FF6D}" destId="{5CDAA80E-2346-4E04-9442-5780710918F2}" srcOrd="0" destOrd="0" presId="urn:microsoft.com/office/officeart/2018/2/layout/IconVerticalSolidList"/>
    <dgm:cxn modelId="{DD728DBC-32BC-4534-9688-4CA3CF931C33}" type="presOf" srcId="{8D793FBF-2681-4313-A6AE-79A9009C9EAC}" destId="{5E3CD63B-1E88-4124-9EC0-137E1E7680D2}" srcOrd="0" destOrd="0" presId="urn:microsoft.com/office/officeart/2018/2/layout/IconVerticalSolidList"/>
    <dgm:cxn modelId="{CA928705-D3A7-4A6F-988D-51A897E5649F}" type="presParOf" srcId="{8F0013C8-5BF9-4F81-B765-D27011A6E02C}" destId="{56367B77-B37B-40F2-AD62-1CE6AB034F56}" srcOrd="0" destOrd="0" presId="urn:microsoft.com/office/officeart/2018/2/layout/IconVerticalSolidList"/>
    <dgm:cxn modelId="{760D8AE5-0474-4D8F-869F-C928A2CC2924}" type="presParOf" srcId="{56367B77-B37B-40F2-AD62-1CE6AB034F56}" destId="{803987EF-B759-4262-831E-26F084F07C25}" srcOrd="0" destOrd="0" presId="urn:microsoft.com/office/officeart/2018/2/layout/IconVerticalSolidList"/>
    <dgm:cxn modelId="{377608D5-4F1A-478F-99FC-5A5ABEC1EEB8}" type="presParOf" srcId="{56367B77-B37B-40F2-AD62-1CE6AB034F56}" destId="{F23C1DE1-2BEB-4130-BEA5-72E6BF79A4DE}" srcOrd="1" destOrd="0" presId="urn:microsoft.com/office/officeart/2018/2/layout/IconVerticalSolidList"/>
    <dgm:cxn modelId="{F9D85D60-2229-4FE1-9BA0-151412CE85DA}" type="presParOf" srcId="{56367B77-B37B-40F2-AD62-1CE6AB034F56}" destId="{40238CB4-B695-4D07-9256-6054769FDF05}" srcOrd="2" destOrd="0" presId="urn:microsoft.com/office/officeart/2018/2/layout/IconVerticalSolidList"/>
    <dgm:cxn modelId="{EA5330E7-BC56-44D4-9B09-13DB71EFF37C}" type="presParOf" srcId="{56367B77-B37B-40F2-AD62-1CE6AB034F56}" destId="{5E3CD63B-1E88-4124-9EC0-137E1E7680D2}" srcOrd="3" destOrd="0" presId="urn:microsoft.com/office/officeart/2018/2/layout/IconVerticalSolidList"/>
    <dgm:cxn modelId="{50461C33-1E2A-454B-B08C-C1DF4C906EE8}" type="presParOf" srcId="{8F0013C8-5BF9-4F81-B765-D27011A6E02C}" destId="{B4AE03B4-16C8-4041-BB04-EC6D498CC58D}" srcOrd="1" destOrd="0" presId="urn:microsoft.com/office/officeart/2018/2/layout/IconVerticalSolidList"/>
    <dgm:cxn modelId="{B50A3D34-D200-4E97-8B8F-003FD70C519E}" type="presParOf" srcId="{8F0013C8-5BF9-4F81-B765-D27011A6E02C}" destId="{AE4DA123-5160-453F-867F-BC79BCBC866C}" srcOrd="2" destOrd="0" presId="urn:microsoft.com/office/officeart/2018/2/layout/IconVerticalSolidList"/>
    <dgm:cxn modelId="{2873DAB2-0EAD-448B-BC44-0B7FCE4A17EB}" type="presParOf" srcId="{AE4DA123-5160-453F-867F-BC79BCBC866C}" destId="{52E4C474-024A-40FA-B47D-7996E08572E0}" srcOrd="0" destOrd="0" presId="urn:microsoft.com/office/officeart/2018/2/layout/IconVerticalSolidList"/>
    <dgm:cxn modelId="{44C837C4-04BE-4E30-8444-56DDF107CECA}" type="presParOf" srcId="{AE4DA123-5160-453F-867F-BC79BCBC866C}" destId="{86165A2D-95B5-4CAA-811B-EC7A8E773BBF}" srcOrd="1" destOrd="0" presId="urn:microsoft.com/office/officeart/2018/2/layout/IconVerticalSolidList"/>
    <dgm:cxn modelId="{B6AF7C4A-986B-4FE4-8B5C-2152A993DF04}" type="presParOf" srcId="{AE4DA123-5160-453F-867F-BC79BCBC866C}" destId="{CB0A4B13-8CD3-4350-B1CA-367089FEC3FB}" srcOrd="2" destOrd="0" presId="urn:microsoft.com/office/officeart/2018/2/layout/IconVerticalSolidList"/>
    <dgm:cxn modelId="{CCE66B2D-14A4-4A10-B5BE-374D29DF50FC}" type="presParOf" srcId="{AE4DA123-5160-453F-867F-BC79BCBC866C}" destId="{5CDAA80E-2346-4E04-9442-5780710918F2}" srcOrd="3" destOrd="0" presId="urn:microsoft.com/office/officeart/2018/2/layout/IconVerticalSolidList"/>
    <dgm:cxn modelId="{6133CBDB-1DEF-4F1B-BC98-AAC908F17654}" type="presParOf" srcId="{8F0013C8-5BF9-4F81-B765-D27011A6E02C}" destId="{9F38F09B-C068-477D-A337-0AA53A40FA6F}" srcOrd="3" destOrd="0" presId="urn:microsoft.com/office/officeart/2018/2/layout/IconVerticalSolidList"/>
    <dgm:cxn modelId="{812D1398-FF95-4D52-B052-8FD00BAA50E0}" type="presParOf" srcId="{8F0013C8-5BF9-4F81-B765-D27011A6E02C}" destId="{DEDD73E1-A68C-4CEB-9F82-F22240401928}" srcOrd="4" destOrd="0" presId="urn:microsoft.com/office/officeart/2018/2/layout/IconVerticalSolidList"/>
    <dgm:cxn modelId="{309EFD7A-1B41-4C79-A38D-D8C7F6C50BF0}" type="presParOf" srcId="{DEDD73E1-A68C-4CEB-9F82-F22240401928}" destId="{9E239057-2C87-4CD4-8BEE-93777C68A78E}" srcOrd="0" destOrd="0" presId="urn:microsoft.com/office/officeart/2018/2/layout/IconVerticalSolidList"/>
    <dgm:cxn modelId="{AD13221C-4F3F-4892-9718-3C703BDA0599}" type="presParOf" srcId="{DEDD73E1-A68C-4CEB-9F82-F22240401928}" destId="{8724E302-37E8-4F05-8986-5414FF5D2739}" srcOrd="1" destOrd="0" presId="urn:microsoft.com/office/officeart/2018/2/layout/IconVerticalSolidList"/>
    <dgm:cxn modelId="{66120EFF-ABA4-4FDC-9600-52ACCB51A479}" type="presParOf" srcId="{DEDD73E1-A68C-4CEB-9F82-F22240401928}" destId="{B7CE6530-9CC0-48A4-A8E1-F12FB73C6443}" srcOrd="2" destOrd="0" presId="urn:microsoft.com/office/officeart/2018/2/layout/IconVerticalSolidList"/>
    <dgm:cxn modelId="{5D2D844C-19D5-430B-AE76-5CAA804AB3CB}" type="presParOf" srcId="{DEDD73E1-A68C-4CEB-9F82-F22240401928}" destId="{F75F7DE0-AB12-4832-B64E-5B4BE1EE20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F77C603C.xml><?xml version="1.0" encoding="utf-8"?>
<dgm:dataModel xmlns:dgm="http://schemas.openxmlformats.org/drawingml/2006/diagram" xmlns:a="http://schemas.openxmlformats.org/drawingml/2006/main">
  <dgm:ptLst>
    <dgm:pt modelId="{B68190C0-5FA0-4069-998B-EBB5E82AC0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236154E-8174-4F9D-8F9B-1B64A27B9462}">
      <dgm:prSet/>
      <dgm:spPr/>
      <dgm:t>
        <a:bodyPr/>
        <a:lstStyle/>
        <a:p>
          <a:r>
            <a:rPr lang="en-US"/>
            <a:t>Access the "Scale Configuration" module</a:t>
          </a:r>
        </a:p>
      </dgm:t>
    </dgm:pt>
    <dgm:pt modelId="{59CEBE60-85A5-4A81-BB45-8EDFE27CEED3}" type="parTrans" cxnId="{457EB620-0D5F-4353-8C52-DAEC0BC754CE}">
      <dgm:prSet/>
      <dgm:spPr/>
      <dgm:t>
        <a:bodyPr/>
        <a:lstStyle/>
        <a:p>
          <a:endParaRPr lang="en-US"/>
        </a:p>
      </dgm:t>
    </dgm:pt>
    <dgm:pt modelId="{1035DC8A-CE9A-43ED-98B0-3FC9C4AD8E08}" type="sibTrans" cxnId="{457EB620-0D5F-4353-8C52-DAEC0BC754CE}">
      <dgm:prSet/>
      <dgm:spPr/>
      <dgm:t>
        <a:bodyPr/>
        <a:lstStyle/>
        <a:p>
          <a:endParaRPr lang="en-US"/>
        </a:p>
      </dgm:t>
    </dgm:pt>
    <dgm:pt modelId="{84BEE93D-240E-42D6-926E-FB851963EFF1}">
      <dgm:prSet/>
      <dgm:spPr/>
      <dgm:t>
        <a:bodyPr/>
        <a:lstStyle/>
        <a:p>
          <a:r>
            <a:rPr lang="en-US"/>
            <a:t>Register new scales and update existing scale profiles</a:t>
          </a:r>
        </a:p>
      </dgm:t>
    </dgm:pt>
    <dgm:pt modelId="{415A646B-89CA-4501-9DC9-FD9A8ED57BB3}" type="parTrans" cxnId="{9D8B4135-CF23-4ACA-89DE-DD2E1F2095D7}">
      <dgm:prSet/>
      <dgm:spPr/>
      <dgm:t>
        <a:bodyPr/>
        <a:lstStyle/>
        <a:p>
          <a:endParaRPr lang="en-US"/>
        </a:p>
      </dgm:t>
    </dgm:pt>
    <dgm:pt modelId="{998BCA87-BC9C-426F-A5E4-36736573E5D3}" type="sibTrans" cxnId="{9D8B4135-CF23-4ACA-89DE-DD2E1F2095D7}">
      <dgm:prSet/>
      <dgm:spPr/>
      <dgm:t>
        <a:bodyPr/>
        <a:lstStyle/>
        <a:p>
          <a:endParaRPr lang="en-US"/>
        </a:p>
      </dgm:t>
    </dgm:pt>
    <dgm:pt modelId="{24666750-B300-4FC3-89A0-51DD94096188}">
      <dgm:prSet/>
      <dgm:spPr/>
      <dgm:t>
        <a:bodyPr/>
        <a:lstStyle/>
        <a:p>
          <a:r>
            <a:rPr lang="en-US"/>
            <a:t>Configure scale settings, including communication protocols and calibration parameters</a:t>
          </a:r>
        </a:p>
      </dgm:t>
    </dgm:pt>
    <dgm:pt modelId="{130B89F8-E531-4DB7-9F7B-6350DBD74302}" type="parTrans" cxnId="{C788AF5F-063A-4B08-9885-5C8E2C56365C}">
      <dgm:prSet/>
      <dgm:spPr/>
      <dgm:t>
        <a:bodyPr/>
        <a:lstStyle/>
        <a:p>
          <a:endParaRPr lang="en-US"/>
        </a:p>
      </dgm:t>
    </dgm:pt>
    <dgm:pt modelId="{C3F64F94-1E49-4356-9240-D873BFD7ABDD}" type="sibTrans" cxnId="{C788AF5F-063A-4B08-9885-5C8E2C56365C}">
      <dgm:prSet/>
      <dgm:spPr/>
      <dgm:t>
        <a:bodyPr/>
        <a:lstStyle/>
        <a:p>
          <a:endParaRPr lang="en-US"/>
        </a:p>
      </dgm:t>
    </dgm:pt>
    <dgm:pt modelId="{AEDB69AF-54DD-4342-80CA-31AC12FD24FC}" type="pres">
      <dgm:prSet presAssocID="{B68190C0-5FA0-4069-998B-EBB5E82AC09A}" presName="root" presStyleCnt="0">
        <dgm:presLayoutVars>
          <dgm:dir/>
          <dgm:resizeHandles val="exact"/>
        </dgm:presLayoutVars>
      </dgm:prSet>
      <dgm:spPr/>
    </dgm:pt>
    <dgm:pt modelId="{3CEE0EC3-53DA-4DE9-9092-9DDDF02358A7}" type="pres">
      <dgm:prSet presAssocID="{0236154E-8174-4F9D-8F9B-1B64A27B9462}" presName="compNode" presStyleCnt="0"/>
      <dgm:spPr/>
    </dgm:pt>
    <dgm:pt modelId="{787E27B2-4AAA-486D-82F8-DA69297DFA19}" type="pres">
      <dgm:prSet presAssocID="{0236154E-8174-4F9D-8F9B-1B64A27B9462}" presName="bgRect" presStyleLbl="bgShp" presStyleIdx="0" presStyleCnt="3"/>
      <dgm:spPr/>
    </dgm:pt>
    <dgm:pt modelId="{7AA3B48A-CB85-40F6-B06B-7C46E008D3FF}" type="pres">
      <dgm:prSet presAssocID="{0236154E-8174-4F9D-8F9B-1B64A27B9462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DA05CE1-B8AA-4DA6-8D9B-849FBF8F9A3F}" type="pres">
      <dgm:prSet presAssocID="{0236154E-8174-4F9D-8F9B-1B64A27B9462}" presName="spaceRect" presStyleCnt="0"/>
      <dgm:spPr/>
    </dgm:pt>
    <dgm:pt modelId="{CBB6733B-9A01-4A22-B713-48F7F60EC7F1}" type="pres">
      <dgm:prSet presAssocID="{0236154E-8174-4F9D-8F9B-1B64A27B9462}" presName="parTx" presStyleLbl="revTx" presStyleIdx="0" presStyleCnt="3">
        <dgm:presLayoutVars>
          <dgm:chMax val="0"/>
          <dgm:chPref val="0"/>
        </dgm:presLayoutVars>
      </dgm:prSet>
      <dgm:spPr/>
    </dgm:pt>
    <dgm:pt modelId="{EC248A65-57D2-4304-B121-2EC32DADF4EF}" type="pres">
      <dgm:prSet presAssocID="{1035DC8A-CE9A-43ED-98B0-3FC9C4AD8E08}" presName="sibTrans" presStyleCnt="0"/>
      <dgm:spPr/>
    </dgm:pt>
    <dgm:pt modelId="{A4746B2C-B4D5-46D7-BCF6-C19F3547D613}" type="pres">
      <dgm:prSet presAssocID="{84BEE93D-240E-42D6-926E-FB851963EFF1}" presName="compNode" presStyleCnt="0"/>
      <dgm:spPr/>
    </dgm:pt>
    <dgm:pt modelId="{CF528D95-2F0A-431B-811B-11F8F50C64C4}" type="pres">
      <dgm:prSet presAssocID="{84BEE93D-240E-42D6-926E-FB851963EFF1}" presName="bgRect" presStyleLbl="bgShp" presStyleIdx="1" presStyleCnt="3"/>
      <dgm:spPr/>
    </dgm:pt>
    <dgm:pt modelId="{1E4E84E3-5B08-4BDC-95BB-109B41754DAF}" type="pres">
      <dgm:prSet presAssocID="{84BEE93D-240E-42D6-926E-FB851963EFF1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F8403CD-656D-4E9C-8D63-4B7E714CADE2}" type="pres">
      <dgm:prSet presAssocID="{84BEE93D-240E-42D6-926E-FB851963EFF1}" presName="spaceRect" presStyleCnt="0"/>
      <dgm:spPr/>
    </dgm:pt>
    <dgm:pt modelId="{00613B45-ADE8-486A-AA74-F6A7275A04CA}" type="pres">
      <dgm:prSet presAssocID="{84BEE93D-240E-42D6-926E-FB851963EFF1}" presName="parTx" presStyleLbl="revTx" presStyleIdx="1" presStyleCnt="3">
        <dgm:presLayoutVars>
          <dgm:chMax val="0"/>
          <dgm:chPref val="0"/>
        </dgm:presLayoutVars>
      </dgm:prSet>
      <dgm:spPr/>
    </dgm:pt>
    <dgm:pt modelId="{B78ACFE2-97F1-4B5D-B17B-4F145183F099}" type="pres">
      <dgm:prSet presAssocID="{998BCA87-BC9C-426F-A5E4-36736573E5D3}" presName="sibTrans" presStyleCnt="0"/>
      <dgm:spPr/>
    </dgm:pt>
    <dgm:pt modelId="{08DA058A-E2B6-4B87-883B-CD6560EE8BAD}" type="pres">
      <dgm:prSet presAssocID="{24666750-B300-4FC3-89A0-51DD94096188}" presName="compNode" presStyleCnt="0"/>
      <dgm:spPr/>
    </dgm:pt>
    <dgm:pt modelId="{FAADEFE4-FC12-41D6-8440-2F2D69E2D70F}" type="pres">
      <dgm:prSet presAssocID="{24666750-B300-4FC3-89A0-51DD94096188}" presName="bgRect" presStyleLbl="bgShp" presStyleIdx="2" presStyleCnt="3"/>
      <dgm:spPr/>
    </dgm:pt>
    <dgm:pt modelId="{A0563768-E407-4756-A691-0D44B3B8ECA7}" type="pres">
      <dgm:prSet presAssocID="{24666750-B300-4FC3-89A0-51DD94096188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9B6B5F3-2DBB-4A11-9E5B-F9B3C4BF3621}" type="pres">
      <dgm:prSet presAssocID="{24666750-B300-4FC3-89A0-51DD94096188}" presName="spaceRect" presStyleCnt="0"/>
      <dgm:spPr/>
    </dgm:pt>
    <dgm:pt modelId="{78719A07-83D5-4F8C-8E26-F201B40A1EE0}" type="pres">
      <dgm:prSet presAssocID="{24666750-B300-4FC3-89A0-51DD940961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57EB620-0D5F-4353-8C52-DAEC0BC754CE}" srcId="{B68190C0-5FA0-4069-998B-EBB5E82AC09A}" destId="{0236154E-8174-4F9D-8F9B-1B64A27B9462}" srcOrd="0" destOrd="0" parTransId="{59CEBE60-85A5-4A81-BB45-8EDFE27CEED3}" sibTransId="{1035DC8A-CE9A-43ED-98B0-3FC9C4AD8E08}"/>
    <dgm:cxn modelId="{72F35525-508E-4889-BA45-586D2A5B6466}" type="presOf" srcId="{24666750-B300-4FC3-89A0-51DD94096188}" destId="{78719A07-83D5-4F8C-8E26-F201B40A1EE0}" srcOrd="0" destOrd="0" presId="urn:microsoft.com/office/officeart/2018/2/layout/IconVerticalSolidList"/>
    <dgm:cxn modelId="{9D8B4135-CF23-4ACA-89DE-DD2E1F2095D7}" srcId="{B68190C0-5FA0-4069-998B-EBB5E82AC09A}" destId="{84BEE93D-240E-42D6-926E-FB851963EFF1}" srcOrd="1" destOrd="0" parTransId="{415A646B-89CA-4501-9DC9-FD9A8ED57BB3}" sibTransId="{998BCA87-BC9C-426F-A5E4-36736573E5D3}"/>
    <dgm:cxn modelId="{C788AF5F-063A-4B08-9885-5C8E2C56365C}" srcId="{B68190C0-5FA0-4069-998B-EBB5E82AC09A}" destId="{24666750-B300-4FC3-89A0-51DD94096188}" srcOrd="2" destOrd="0" parTransId="{130B89F8-E531-4DB7-9F7B-6350DBD74302}" sibTransId="{C3F64F94-1E49-4356-9240-D873BFD7ABDD}"/>
    <dgm:cxn modelId="{2EC67C6E-B12C-40EA-80F3-91D8F3BF07B5}" type="presOf" srcId="{84BEE93D-240E-42D6-926E-FB851963EFF1}" destId="{00613B45-ADE8-486A-AA74-F6A7275A04CA}" srcOrd="0" destOrd="0" presId="urn:microsoft.com/office/officeart/2018/2/layout/IconVerticalSolidList"/>
    <dgm:cxn modelId="{6E0D1B91-959F-44CF-A8AB-45781A60A78A}" type="presOf" srcId="{0236154E-8174-4F9D-8F9B-1B64A27B9462}" destId="{CBB6733B-9A01-4A22-B713-48F7F60EC7F1}" srcOrd="0" destOrd="0" presId="urn:microsoft.com/office/officeart/2018/2/layout/IconVerticalSolidList"/>
    <dgm:cxn modelId="{14C4D8E0-04E5-409C-B2D9-6EE175C0C752}" type="presOf" srcId="{B68190C0-5FA0-4069-998B-EBB5E82AC09A}" destId="{AEDB69AF-54DD-4342-80CA-31AC12FD24FC}" srcOrd="0" destOrd="0" presId="urn:microsoft.com/office/officeart/2018/2/layout/IconVerticalSolidList"/>
    <dgm:cxn modelId="{55528495-2AE3-424B-BF98-61D50F9D80A4}" type="presParOf" srcId="{AEDB69AF-54DD-4342-80CA-31AC12FD24FC}" destId="{3CEE0EC3-53DA-4DE9-9092-9DDDF02358A7}" srcOrd="0" destOrd="0" presId="urn:microsoft.com/office/officeart/2018/2/layout/IconVerticalSolidList"/>
    <dgm:cxn modelId="{1F0EF611-AE1D-4A19-8FE0-38EB951F36EE}" type="presParOf" srcId="{3CEE0EC3-53DA-4DE9-9092-9DDDF02358A7}" destId="{787E27B2-4AAA-486D-82F8-DA69297DFA19}" srcOrd="0" destOrd="0" presId="urn:microsoft.com/office/officeart/2018/2/layout/IconVerticalSolidList"/>
    <dgm:cxn modelId="{BBE05E95-5E47-4771-A4DF-1034137A5222}" type="presParOf" srcId="{3CEE0EC3-53DA-4DE9-9092-9DDDF02358A7}" destId="{7AA3B48A-CB85-40F6-B06B-7C46E008D3FF}" srcOrd="1" destOrd="0" presId="urn:microsoft.com/office/officeart/2018/2/layout/IconVerticalSolidList"/>
    <dgm:cxn modelId="{4C3B0AC1-9B10-49F5-8B57-7051A23313D6}" type="presParOf" srcId="{3CEE0EC3-53DA-4DE9-9092-9DDDF02358A7}" destId="{5DA05CE1-B8AA-4DA6-8D9B-849FBF8F9A3F}" srcOrd="2" destOrd="0" presId="urn:microsoft.com/office/officeart/2018/2/layout/IconVerticalSolidList"/>
    <dgm:cxn modelId="{78D1D48C-83E0-4F56-B6DA-AFCBBACAE2E4}" type="presParOf" srcId="{3CEE0EC3-53DA-4DE9-9092-9DDDF02358A7}" destId="{CBB6733B-9A01-4A22-B713-48F7F60EC7F1}" srcOrd="3" destOrd="0" presId="urn:microsoft.com/office/officeart/2018/2/layout/IconVerticalSolidList"/>
    <dgm:cxn modelId="{3D497F52-EACD-40A6-A6CD-1DA0E0E0952C}" type="presParOf" srcId="{AEDB69AF-54DD-4342-80CA-31AC12FD24FC}" destId="{EC248A65-57D2-4304-B121-2EC32DADF4EF}" srcOrd="1" destOrd="0" presId="urn:microsoft.com/office/officeart/2018/2/layout/IconVerticalSolidList"/>
    <dgm:cxn modelId="{97EAB697-FB9F-47B1-8551-BBC8F86586C7}" type="presParOf" srcId="{AEDB69AF-54DD-4342-80CA-31AC12FD24FC}" destId="{A4746B2C-B4D5-46D7-BCF6-C19F3547D613}" srcOrd="2" destOrd="0" presId="urn:microsoft.com/office/officeart/2018/2/layout/IconVerticalSolidList"/>
    <dgm:cxn modelId="{E5C7B7EF-EDF1-4AF5-B8D4-5569A4CBDBB8}" type="presParOf" srcId="{A4746B2C-B4D5-46D7-BCF6-C19F3547D613}" destId="{CF528D95-2F0A-431B-811B-11F8F50C64C4}" srcOrd="0" destOrd="0" presId="urn:microsoft.com/office/officeart/2018/2/layout/IconVerticalSolidList"/>
    <dgm:cxn modelId="{E874CC96-FA20-4C6B-84EA-B933633EF8F0}" type="presParOf" srcId="{A4746B2C-B4D5-46D7-BCF6-C19F3547D613}" destId="{1E4E84E3-5B08-4BDC-95BB-109B41754DAF}" srcOrd="1" destOrd="0" presId="urn:microsoft.com/office/officeart/2018/2/layout/IconVerticalSolidList"/>
    <dgm:cxn modelId="{EBF976F5-5372-421F-84F4-68560DE7F314}" type="presParOf" srcId="{A4746B2C-B4D5-46D7-BCF6-C19F3547D613}" destId="{2F8403CD-656D-4E9C-8D63-4B7E714CADE2}" srcOrd="2" destOrd="0" presId="urn:microsoft.com/office/officeart/2018/2/layout/IconVerticalSolidList"/>
    <dgm:cxn modelId="{43D858FF-3BB1-477C-8117-9098E3DB6A6B}" type="presParOf" srcId="{A4746B2C-B4D5-46D7-BCF6-C19F3547D613}" destId="{00613B45-ADE8-486A-AA74-F6A7275A04CA}" srcOrd="3" destOrd="0" presId="urn:microsoft.com/office/officeart/2018/2/layout/IconVerticalSolidList"/>
    <dgm:cxn modelId="{502FB7DD-8F39-4D4C-9B24-8C233422154D}" type="presParOf" srcId="{AEDB69AF-54DD-4342-80CA-31AC12FD24FC}" destId="{B78ACFE2-97F1-4B5D-B17B-4F145183F099}" srcOrd="3" destOrd="0" presId="urn:microsoft.com/office/officeart/2018/2/layout/IconVerticalSolidList"/>
    <dgm:cxn modelId="{2BC47BD3-9D82-4C95-A802-8077F418F96A}" type="presParOf" srcId="{AEDB69AF-54DD-4342-80CA-31AC12FD24FC}" destId="{08DA058A-E2B6-4B87-883B-CD6560EE8BAD}" srcOrd="4" destOrd="0" presId="urn:microsoft.com/office/officeart/2018/2/layout/IconVerticalSolidList"/>
    <dgm:cxn modelId="{EC9F20B5-EBDB-4181-972F-E2FF2B6B7AFD}" type="presParOf" srcId="{08DA058A-E2B6-4B87-883B-CD6560EE8BAD}" destId="{FAADEFE4-FC12-41D6-8440-2F2D69E2D70F}" srcOrd="0" destOrd="0" presId="urn:microsoft.com/office/officeart/2018/2/layout/IconVerticalSolidList"/>
    <dgm:cxn modelId="{FF52F7BC-6EFD-47AF-B62D-F11A195B1995}" type="presParOf" srcId="{08DA058A-E2B6-4B87-883B-CD6560EE8BAD}" destId="{A0563768-E407-4756-A691-0D44B3B8ECA7}" srcOrd="1" destOrd="0" presId="urn:microsoft.com/office/officeart/2018/2/layout/IconVerticalSolidList"/>
    <dgm:cxn modelId="{00A35A7E-A18F-4828-A667-EE584B8EA5EE}" type="presParOf" srcId="{08DA058A-E2B6-4B87-883B-CD6560EE8BAD}" destId="{F9B6B5F3-2DBB-4A11-9E5B-F9B3C4BF3621}" srcOrd="2" destOrd="0" presId="urn:microsoft.com/office/officeart/2018/2/layout/IconVerticalSolidList"/>
    <dgm:cxn modelId="{5FDDA53D-7336-4D34-83F8-C2ED3BA836C1}" type="presParOf" srcId="{08DA058A-E2B6-4B87-883B-CD6560EE8BAD}" destId="{78719A07-83D5-4F8C-8E26-F201B40A1E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1_F86AE23D.xml><?xml version="1.0" encoding="utf-8"?>
<dgm:dataModel xmlns:dgm="http://schemas.openxmlformats.org/drawingml/2006/diagram" xmlns:a="http://schemas.openxmlformats.org/drawingml/2006/main">
  <dgm:ptLst>
    <dgm:pt modelId="{58DEB44C-C8AF-42A9-A176-2900FD58DF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50DD3C-CD0D-42D6-A702-4B927FE5E670}">
      <dgm:prSet/>
      <dgm:spPr/>
      <dgm:t>
        <a:bodyPr/>
        <a:lstStyle/>
        <a:p>
          <a:r>
            <a:rPr lang="en-US"/>
            <a:t>Access reporting and analytics tools</a:t>
          </a:r>
        </a:p>
      </dgm:t>
    </dgm:pt>
    <dgm:pt modelId="{6660DB70-8818-45EB-85D1-4F2AAB42D11E}" type="parTrans" cxnId="{6C3C274E-CB5B-4D24-959C-1CE6EE3D3111}">
      <dgm:prSet/>
      <dgm:spPr/>
      <dgm:t>
        <a:bodyPr/>
        <a:lstStyle/>
        <a:p>
          <a:endParaRPr lang="en-US"/>
        </a:p>
      </dgm:t>
    </dgm:pt>
    <dgm:pt modelId="{45933086-EFF6-4FEB-8A96-D51B7BF0CC75}" type="sibTrans" cxnId="{6C3C274E-CB5B-4D24-959C-1CE6EE3D3111}">
      <dgm:prSet/>
      <dgm:spPr/>
      <dgm:t>
        <a:bodyPr/>
        <a:lstStyle/>
        <a:p>
          <a:endParaRPr lang="en-US"/>
        </a:p>
      </dgm:t>
    </dgm:pt>
    <dgm:pt modelId="{DA00F6E5-89B6-4BA0-8BEA-24611FE71C1A}">
      <dgm:prSet/>
      <dgm:spPr/>
      <dgm:t>
        <a:bodyPr/>
        <a:lstStyle/>
        <a:p>
          <a:r>
            <a:rPr lang="en-US"/>
            <a:t>Generate reports on weight data trends, product performance, and scale efficiency</a:t>
          </a:r>
        </a:p>
      </dgm:t>
    </dgm:pt>
    <dgm:pt modelId="{BDD3A5A2-0926-49FA-860F-AC7A11453594}" type="parTrans" cxnId="{3A830EEC-8A61-4143-A7A5-02BCA8D4B91A}">
      <dgm:prSet/>
      <dgm:spPr/>
      <dgm:t>
        <a:bodyPr/>
        <a:lstStyle/>
        <a:p>
          <a:endParaRPr lang="en-US"/>
        </a:p>
      </dgm:t>
    </dgm:pt>
    <dgm:pt modelId="{58364D99-4537-4E33-829A-A29D6C0DFF37}" type="sibTrans" cxnId="{3A830EEC-8A61-4143-A7A5-02BCA8D4B91A}">
      <dgm:prSet/>
      <dgm:spPr/>
      <dgm:t>
        <a:bodyPr/>
        <a:lstStyle/>
        <a:p>
          <a:endParaRPr lang="en-US"/>
        </a:p>
      </dgm:t>
    </dgm:pt>
    <dgm:pt modelId="{B437DA41-3CEA-4DB6-925B-6791085972DA}">
      <dgm:prSet/>
      <dgm:spPr/>
      <dgm:t>
        <a:bodyPr/>
        <a:lstStyle/>
        <a:p>
          <a:r>
            <a:rPr lang="en-US"/>
            <a:t>Analyze data to make informed decisions</a:t>
          </a:r>
        </a:p>
      </dgm:t>
    </dgm:pt>
    <dgm:pt modelId="{1863BA11-E363-4E9A-AFF6-CBEDFC4F773C}" type="parTrans" cxnId="{ECFB8AD4-1D65-4E67-BE38-D5BA96E86149}">
      <dgm:prSet/>
      <dgm:spPr/>
      <dgm:t>
        <a:bodyPr/>
        <a:lstStyle/>
        <a:p>
          <a:endParaRPr lang="en-US"/>
        </a:p>
      </dgm:t>
    </dgm:pt>
    <dgm:pt modelId="{91559A5B-7D9F-47E5-9FD0-EA4C41661D80}" type="sibTrans" cxnId="{ECFB8AD4-1D65-4E67-BE38-D5BA96E86149}">
      <dgm:prSet/>
      <dgm:spPr/>
      <dgm:t>
        <a:bodyPr/>
        <a:lstStyle/>
        <a:p>
          <a:endParaRPr lang="en-US"/>
        </a:p>
      </dgm:t>
    </dgm:pt>
    <dgm:pt modelId="{9B601B7F-52E4-48B9-A00C-EF47AF290CC1}" type="pres">
      <dgm:prSet presAssocID="{58DEB44C-C8AF-42A9-A176-2900FD58DF10}" presName="root" presStyleCnt="0">
        <dgm:presLayoutVars>
          <dgm:dir/>
          <dgm:resizeHandles val="exact"/>
        </dgm:presLayoutVars>
      </dgm:prSet>
      <dgm:spPr/>
    </dgm:pt>
    <dgm:pt modelId="{A3EB6058-CD7B-4920-897E-986AAA9280D7}" type="pres">
      <dgm:prSet presAssocID="{1050DD3C-CD0D-42D6-A702-4B927FE5E670}" presName="compNode" presStyleCnt="0"/>
      <dgm:spPr/>
    </dgm:pt>
    <dgm:pt modelId="{236FA514-0815-48C2-B195-848AD5B075A4}" type="pres">
      <dgm:prSet presAssocID="{1050DD3C-CD0D-42D6-A702-4B927FE5E670}" presName="bgRect" presStyleLbl="bgShp" presStyleIdx="0" presStyleCnt="3"/>
      <dgm:spPr/>
    </dgm:pt>
    <dgm:pt modelId="{16624420-2155-487E-801C-13664700348D}" type="pres">
      <dgm:prSet presAssocID="{1050DD3C-CD0D-42D6-A702-4B927FE5E670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2438D1-008E-4437-A75E-A4523F57EA32}" type="pres">
      <dgm:prSet presAssocID="{1050DD3C-CD0D-42D6-A702-4B927FE5E670}" presName="spaceRect" presStyleCnt="0"/>
      <dgm:spPr/>
    </dgm:pt>
    <dgm:pt modelId="{44DAF896-9FD7-498E-ACB8-59B061FE25A6}" type="pres">
      <dgm:prSet presAssocID="{1050DD3C-CD0D-42D6-A702-4B927FE5E670}" presName="parTx" presStyleLbl="revTx" presStyleIdx="0" presStyleCnt="3">
        <dgm:presLayoutVars>
          <dgm:chMax val="0"/>
          <dgm:chPref val="0"/>
        </dgm:presLayoutVars>
      </dgm:prSet>
      <dgm:spPr/>
    </dgm:pt>
    <dgm:pt modelId="{FAFDE9CC-7378-4955-B786-32972FC5134D}" type="pres">
      <dgm:prSet presAssocID="{45933086-EFF6-4FEB-8A96-D51B7BF0CC75}" presName="sibTrans" presStyleCnt="0"/>
      <dgm:spPr/>
    </dgm:pt>
    <dgm:pt modelId="{44DC8F13-09DC-460A-9FEB-4FF479ED4A71}" type="pres">
      <dgm:prSet presAssocID="{DA00F6E5-89B6-4BA0-8BEA-24611FE71C1A}" presName="compNode" presStyleCnt="0"/>
      <dgm:spPr/>
    </dgm:pt>
    <dgm:pt modelId="{AB6204B2-F601-4393-A6F7-500B8E0A3EED}" type="pres">
      <dgm:prSet presAssocID="{DA00F6E5-89B6-4BA0-8BEA-24611FE71C1A}" presName="bgRect" presStyleLbl="bgShp" presStyleIdx="1" presStyleCnt="3"/>
      <dgm:spPr/>
    </dgm:pt>
    <dgm:pt modelId="{0EFE01A9-EDB5-4651-AADA-A7435B43DC5B}" type="pres">
      <dgm:prSet presAssocID="{DA00F6E5-89B6-4BA0-8BEA-24611FE71C1A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4D5410E-A985-4C26-A2F0-B2124ACD9AFB}" type="pres">
      <dgm:prSet presAssocID="{DA00F6E5-89B6-4BA0-8BEA-24611FE71C1A}" presName="spaceRect" presStyleCnt="0"/>
      <dgm:spPr/>
    </dgm:pt>
    <dgm:pt modelId="{77D68685-8AA1-4B43-A230-19E09EC6E86C}" type="pres">
      <dgm:prSet presAssocID="{DA00F6E5-89B6-4BA0-8BEA-24611FE71C1A}" presName="parTx" presStyleLbl="revTx" presStyleIdx="1" presStyleCnt="3">
        <dgm:presLayoutVars>
          <dgm:chMax val="0"/>
          <dgm:chPref val="0"/>
        </dgm:presLayoutVars>
      </dgm:prSet>
      <dgm:spPr/>
    </dgm:pt>
    <dgm:pt modelId="{03E9DEC7-2593-4805-85C3-1FCE42EE3882}" type="pres">
      <dgm:prSet presAssocID="{58364D99-4537-4E33-829A-A29D6C0DFF37}" presName="sibTrans" presStyleCnt="0"/>
      <dgm:spPr/>
    </dgm:pt>
    <dgm:pt modelId="{C6E0A056-4552-420A-B864-F8876619AC5B}" type="pres">
      <dgm:prSet presAssocID="{B437DA41-3CEA-4DB6-925B-6791085972DA}" presName="compNode" presStyleCnt="0"/>
      <dgm:spPr/>
    </dgm:pt>
    <dgm:pt modelId="{829559EA-B954-469D-9631-F4247A7325B4}" type="pres">
      <dgm:prSet presAssocID="{B437DA41-3CEA-4DB6-925B-6791085972DA}" presName="bgRect" presStyleLbl="bgShp" presStyleIdx="2" presStyleCnt="3"/>
      <dgm:spPr/>
    </dgm:pt>
    <dgm:pt modelId="{6B8019FF-9B8F-4AB0-88B6-55775198F685}" type="pres">
      <dgm:prSet presAssocID="{B437DA41-3CEA-4DB6-925B-6791085972DA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56D08BD-64C9-4426-B087-1AE987CCA2AC}" type="pres">
      <dgm:prSet presAssocID="{B437DA41-3CEA-4DB6-925B-6791085972DA}" presName="spaceRect" presStyleCnt="0"/>
      <dgm:spPr/>
    </dgm:pt>
    <dgm:pt modelId="{D3360C52-3605-43D8-89FD-A7E17DDE7947}" type="pres">
      <dgm:prSet presAssocID="{B437DA41-3CEA-4DB6-925B-6791085972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157A00-509F-4E40-AD9B-47FFB546A454}" type="presOf" srcId="{1050DD3C-CD0D-42D6-A702-4B927FE5E670}" destId="{44DAF896-9FD7-498E-ACB8-59B061FE25A6}" srcOrd="0" destOrd="0" presId="urn:microsoft.com/office/officeart/2018/2/layout/IconVerticalSolidList"/>
    <dgm:cxn modelId="{3C53681A-17AF-422A-8826-203B32B9AEC3}" type="presOf" srcId="{DA00F6E5-89B6-4BA0-8BEA-24611FE71C1A}" destId="{77D68685-8AA1-4B43-A230-19E09EC6E86C}" srcOrd="0" destOrd="0" presId="urn:microsoft.com/office/officeart/2018/2/layout/IconVerticalSolidList"/>
    <dgm:cxn modelId="{CE65B01B-081A-4A66-A00A-C96941B925E6}" type="presOf" srcId="{58DEB44C-C8AF-42A9-A176-2900FD58DF10}" destId="{9B601B7F-52E4-48B9-A00C-EF47AF290CC1}" srcOrd="0" destOrd="0" presId="urn:microsoft.com/office/officeart/2018/2/layout/IconVerticalSolidList"/>
    <dgm:cxn modelId="{6C3C274E-CB5B-4D24-959C-1CE6EE3D3111}" srcId="{58DEB44C-C8AF-42A9-A176-2900FD58DF10}" destId="{1050DD3C-CD0D-42D6-A702-4B927FE5E670}" srcOrd="0" destOrd="0" parTransId="{6660DB70-8818-45EB-85D1-4F2AAB42D11E}" sibTransId="{45933086-EFF6-4FEB-8A96-D51B7BF0CC75}"/>
    <dgm:cxn modelId="{ECFB8AD4-1D65-4E67-BE38-D5BA96E86149}" srcId="{58DEB44C-C8AF-42A9-A176-2900FD58DF10}" destId="{B437DA41-3CEA-4DB6-925B-6791085972DA}" srcOrd="2" destOrd="0" parTransId="{1863BA11-E363-4E9A-AFF6-CBEDFC4F773C}" sibTransId="{91559A5B-7D9F-47E5-9FD0-EA4C41661D80}"/>
    <dgm:cxn modelId="{E2413EDA-C83F-432B-8C16-332CAC1DD1A1}" type="presOf" srcId="{B437DA41-3CEA-4DB6-925B-6791085972DA}" destId="{D3360C52-3605-43D8-89FD-A7E17DDE7947}" srcOrd="0" destOrd="0" presId="urn:microsoft.com/office/officeart/2018/2/layout/IconVerticalSolidList"/>
    <dgm:cxn modelId="{3A830EEC-8A61-4143-A7A5-02BCA8D4B91A}" srcId="{58DEB44C-C8AF-42A9-A176-2900FD58DF10}" destId="{DA00F6E5-89B6-4BA0-8BEA-24611FE71C1A}" srcOrd="1" destOrd="0" parTransId="{BDD3A5A2-0926-49FA-860F-AC7A11453594}" sibTransId="{58364D99-4537-4E33-829A-A29D6C0DFF37}"/>
    <dgm:cxn modelId="{37ABB69C-A948-4DBC-8C9E-9F30D64F6662}" type="presParOf" srcId="{9B601B7F-52E4-48B9-A00C-EF47AF290CC1}" destId="{A3EB6058-CD7B-4920-897E-986AAA9280D7}" srcOrd="0" destOrd="0" presId="urn:microsoft.com/office/officeart/2018/2/layout/IconVerticalSolidList"/>
    <dgm:cxn modelId="{57333791-34EA-4661-826D-34CA34D23C83}" type="presParOf" srcId="{A3EB6058-CD7B-4920-897E-986AAA9280D7}" destId="{236FA514-0815-48C2-B195-848AD5B075A4}" srcOrd="0" destOrd="0" presId="urn:microsoft.com/office/officeart/2018/2/layout/IconVerticalSolidList"/>
    <dgm:cxn modelId="{C5AF8752-8A4E-45F8-A6F9-29649F4A5930}" type="presParOf" srcId="{A3EB6058-CD7B-4920-897E-986AAA9280D7}" destId="{16624420-2155-487E-801C-13664700348D}" srcOrd="1" destOrd="0" presId="urn:microsoft.com/office/officeart/2018/2/layout/IconVerticalSolidList"/>
    <dgm:cxn modelId="{61252B49-6C10-4557-B68A-FA55451022C0}" type="presParOf" srcId="{A3EB6058-CD7B-4920-897E-986AAA9280D7}" destId="{652438D1-008E-4437-A75E-A4523F57EA32}" srcOrd="2" destOrd="0" presId="urn:microsoft.com/office/officeart/2018/2/layout/IconVerticalSolidList"/>
    <dgm:cxn modelId="{545A3B60-3F8B-4CFC-AF01-9532D025DD54}" type="presParOf" srcId="{A3EB6058-CD7B-4920-897E-986AAA9280D7}" destId="{44DAF896-9FD7-498E-ACB8-59B061FE25A6}" srcOrd="3" destOrd="0" presId="urn:microsoft.com/office/officeart/2018/2/layout/IconVerticalSolidList"/>
    <dgm:cxn modelId="{A3749A7C-B522-4D76-ADA9-32CD5930BFE9}" type="presParOf" srcId="{9B601B7F-52E4-48B9-A00C-EF47AF290CC1}" destId="{FAFDE9CC-7378-4955-B786-32972FC5134D}" srcOrd="1" destOrd="0" presId="urn:microsoft.com/office/officeart/2018/2/layout/IconVerticalSolidList"/>
    <dgm:cxn modelId="{6C0994EB-23D3-40D1-95B3-27CA8C320D9D}" type="presParOf" srcId="{9B601B7F-52E4-48B9-A00C-EF47AF290CC1}" destId="{44DC8F13-09DC-460A-9FEB-4FF479ED4A71}" srcOrd="2" destOrd="0" presId="urn:microsoft.com/office/officeart/2018/2/layout/IconVerticalSolidList"/>
    <dgm:cxn modelId="{584C75BD-287B-4775-83A0-33EFC0BD833E}" type="presParOf" srcId="{44DC8F13-09DC-460A-9FEB-4FF479ED4A71}" destId="{AB6204B2-F601-4393-A6F7-500B8E0A3EED}" srcOrd="0" destOrd="0" presId="urn:microsoft.com/office/officeart/2018/2/layout/IconVerticalSolidList"/>
    <dgm:cxn modelId="{1114BA47-B0EC-46B1-916F-BB14D215B231}" type="presParOf" srcId="{44DC8F13-09DC-460A-9FEB-4FF479ED4A71}" destId="{0EFE01A9-EDB5-4651-AADA-A7435B43DC5B}" srcOrd="1" destOrd="0" presId="urn:microsoft.com/office/officeart/2018/2/layout/IconVerticalSolidList"/>
    <dgm:cxn modelId="{C4C7FB88-873E-46AA-8B78-C851178EF588}" type="presParOf" srcId="{44DC8F13-09DC-460A-9FEB-4FF479ED4A71}" destId="{34D5410E-A985-4C26-A2F0-B2124ACD9AFB}" srcOrd="2" destOrd="0" presId="urn:microsoft.com/office/officeart/2018/2/layout/IconVerticalSolidList"/>
    <dgm:cxn modelId="{88C49347-15AD-4AF7-8930-878F7416733D}" type="presParOf" srcId="{44DC8F13-09DC-460A-9FEB-4FF479ED4A71}" destId="{77D68685-8AA1-4B43-A230-19E09EC6E86C}" srcOrd="3" destOrd="0" presId="urn:microsoft.com/office/officeart/2018/2/layout/IconVerticalSolidList"/>
    <dgm:cxn modelId="{817117D2-957C-41B4-B05F-AAC5EFC82B51}" type="presParOf" srcId="{9B601B7F-52E4-48B9-A00C-EF47AF290CC1}" destId="{03E9DEC7-2593-4805-85C3-1FCE42EE3882}" srcOrd="3" destOrd="0" presId="urn:microsoft.com/office/officeart/2018/2/layout/IconVerticalSolidList"/>
    <dgm:cxn modelId="{E866014C-758C-40B9-8D6C-3F9F96D68ABD}" type="presParOf" srcId="{9B601B7F-52E4-48B9-A00C-EF47AF290CC1}" destId="{C6E0A056-4552-420A-B864-F8876619AC5B}" srcOrd="4" destOrd="0" presId="urn:microsoft.com/office/officeart/2018/2/layout/IconVerticalSolidList"/>
    <dgm:cxn modelId="{B523F3A1-D989-457B-B6D7-B5B48DACF36A}" type="presParOf" srcId="{C6E0A056-4552-420A-B864-F8876619AC5B}" destId="{829559EA-B954-469D-9631-F4247A7325B4}" srcOrd="0" destOrd="0" presId="urn:microsoft.com/office/officeart/2018/2/layout/IconVerticalSolidList"/>
    <dgm:cxn modelId="{4446EBA0-8A2F-4F92-97CF-9CAF18CA8B0D}" type="presParOf" srcId="{C6E0A056-4552-420A-B864-F8876619AC5B}" destId="{6B8019FF-9B8F-4AB0-88B6-55775198F685}" srcOrd="1" destOrd="0" presId="urn:microsoft.com/office/officeart/2018/2/layout/IconVerticalSolidList"/>
    <dgm:cxn modelId="{E5395669-1227-4400-8320-0A3049F6B556}" type="presParOf" srcId="{C6E0A056-4552-420A-B864-F8876619AC5B}" destId="{756D08BD-64C9-4426-B087-1AE987CCA2AC}" srcOrd="2" destOrd="0" presId="urn:microsoft.com/office/officeart/2018/2/layout/IconVerticalSolidList"/>
    <dgm:cxn modelId="{8E226559-5D1D-4584-89B3-4FDD8C538227}" type="presParOf" srcId="{C6E0A056-4552-420A-B864-F8876619AC5B}" destId="{D3360C52-3605-43D8-89FD-A7E17DDE79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49495E8C.xml><?xml version="1.0" encoding="utf-8"?>
<dgm:dataModel xmlns:dgm="http://schemas.openxmlformats.org/drawingml/2006/diagram" xmlns:a="http://schemas.openxmlformats.org/drawingml/2006/main">
  <dgm:ptLst>
    <dgm:pt modelId="{45594DAA-1FBD-437F-B7D0-99BEC776D3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7556C6-0A5A-442A-A041-1A77597E01F3}">
      <dgm:prSet/>
      <dgm:spPr/>
      <dgm:t>
        <a:bodyPr/>
        <a:lstStyle/>
        <a:p>
          <a:r>
            <a:rPr lang="en-US"/>
            <a:t>Set up data collection parameters for scales</a:t>
          </a:r>
        </a:p>
      </dgm:t>
    </dgm:pt>
    <dgm:pt modelId="{5621E9E4-8DB8-4A59-8F82-C5A27EA6DB07}" type="parTrans" cxnId="{C7711587-7EBC-4347-9804-1FEAEEFC5B31}">
      <dgm:prSet/>
      <dgm:spPr/>
      <dgm:t>
        <a:bodyPr/>
        <a:lstStyle/>
        <a:p>
          <a:endParaRPr lang="en-US"/>
        </a:p>
      </dgm:t>
    </dgm:pt>
    <dgm:pt modelId="{75BBF583-7398-439A-BD4D-A5D9EEDE272C}" type="sibTrans" cxnId="{C7711587-7EBC-4347-9804-1FEAEEFC5B31}">
      <dgm:prSet/>
      <dgm:spPr/>
      <dgm:t>
        <a:bodyPr/>
        <a:lstStyle/>
        <a:p>
          <a:endParaRPr lang="en-US"/>
        </a:p>
      </dgm:t>
    </dgm:pt>
    <dgm:pt modelId="{34FB764B-56B4-4C8B-9151-EBAFF3861C66}">
      <dgm:prSet/>
      <dgm:spPr/>
      <dgm:t>
        <a:bodyPr/>
        <a:lstStyle/>
        <a:p>
          <a:r>
            <a:rPr lang="en-US"/>
            <a:t>Define the frequency and type of data to collect, such as weight, timestamp, and product information</a:t>
          </a:r>
        </a:p>
      </dgm:t>
    </dgm:pt>
    <dgm:pt modelId="{3E094B33-2755-41FE-B680-4C78F980D259}" type="parTrans" cxnId="{906018F4-2C24-497B-BD51-47EB508C5417}">
      <dgm:prSet/>
      <dgm:spPr/>
      <dgm:t>
        <a:bodyPr/>
        <a:lstStyle/>
        <a:p>
          <a:endParaRPr lang="en-US"/>
        </a:p>
      </dgm:t>
    </dgm:pt>
    <dgm:pt modelId="{F9FBF2F7-697E-4A83-B6BF-E22B9CFD7A0F}" type="sibTrans" cxnId="{906018F4-2C24-497B-BD51-47EB508C5417}">
      <dgm:prSet/>
      <dgm:spPr/>
      <dgm:t>
        <a:bodyPr/>
        <a:lstStyle/>
        <a:p>
          <a:endParaRPr lang="en-US"/>
        </a:p>
      </dgm:t>
    </dgm:pt>
    <dgm:pt modelId="{4E02C76F-8568-46B4-BEE0-DB967F608B48}" type="pres">
      <dgm:prSet presAssocID="{45594DAA-1FBD-437F-B7D0-99BEC776D3B4}" presName="root" presStyleCnt="0">
        <dgm:presLayoutVars>
          <dgm:dir/>
          <dgm:resizeHandles val="exact"/>
        </dgm:presLayoutVars>
      </dgm:prSet>
      <dgm:spPr/>
    </dgm:pt>
    <dgm:pt modelId="{0A1F28FB-C643-46DD-ADA0-BF0BC71E6F58}" type="pres">
      <dgm:prSet presAssocID="{157556C6-0A5A-442A-A041-1A77597E01F3}" presName="compNode" presStyleCnt="0"/>
      <dgm:spPr/>
    </dgm:pt>
    <dgm:pt modelId="{A919B6CA-A155-4341-AEB5-272239D9ADE0}" type="pres">
      <dgm:prSet presAssocID="{157556C6-0A5A-442A-A041-1A77597E01F3}" presName="bgRect" presStyleLbl="bgShp" presStyleIdx="0" presStyleCnt="2"/>
      <dgm:spPr/>
    </dgm:pt>
    <dgm:pt modelId="{8F048762-2EE6-402E-BC6E-857F5ED56945}" type="pres">
      <dgm:prSet presAssocID="{157556C6-0A5A-442A-A041-1A77597E01F3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AD951B-98FC-4E7B-B704-A730913F6784}" type="pres">
      <dgm:prSet presAssocID="{157556C6-0A5A-442A-A041-1A77597E01F3}" presName="spaceRect" presStyleCnt="0"/>
      <dgm:spPr/>
    </dgm:pt>
    <dgm:pt modelId="{075F1F31-30D2-4A7A-A437-063B66609147}" type="pres">
      <dgm:prSet presAssocID="{157556C6-0A5A-442A-A041-1A77597E01F3}" presName="parTx" presStyleLbl="revTx" presStyleIdx="0" presStyleCnt="2">
        <dgm:presLayoutVars>
          <dgm:chMax val="0"/>
          <dgm:chPref val="0"/>
        </dgm:presLayoutVars>
      </dgm:prSet>
      <dgm:spPr/>
    </dgm:pt>
    <dgm:pt modelId="{F8B96C48-0EE2-4291-8E45-E8EDE8D55435}" type="pres">
      <dgm:prSet presAssocID="{75BBF583-7398-439A-BD4D-A5D9EEDE272C}" presName="sibTrans" presStyleCnt="0"/>
      <dgm:spPr/>
    </dgm:pt>
    <dgm:pt modelId="{B5AF93F4-166E-4AFB-841D-68B3D6043B0A}" type="pres">
      <dgm:prSet presAssocID="{34FB764B-56B4-4C8B-9151-EBAFF3861C66}" presName="compNode" presStyleCnt="0"/>
      <dgm:spPr/>
    </dgm:pt>
    <dgm:pt modelId="{EC24FF62-6D2B-4FB9-9EE1-4D123D37AB65}" type="pres">
      <dgm:prSet presAssocID="{34FB764B-56B4-4C8B-9151-EBAFF3861C66}" presName="bgRect" presStyleLbl="bgShp" presStyleIdx="1" presStyleCnt="2"/>
      <dgm:spPr/>
    </dgm:pt>
    <dgm:pt modelId="{D2B1F6D5-86D6-4D14-9CAA-F21FE5E5F736}" type="pres">
      <dgm:prSet presAssocID="{34FB764B-56B4-4C8B-9151-EBAFF3861C66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08EABCB-FC2C-4C69-AACF-9BB7DE874A85}" type="pres">
      <dgm:prSet presAssocID="{34FB764B-56B4-4C8B-9151-EBAFF3861C66}" presName="spaceRect" presStyleCnt="0"/>
      <dgm:spPr/>
    </dgm:pt>
    <dgm:pt modelId="{DDBFC09B-5B11-4374-B7CC-67C1A0E6B075}" type="pres">
      <dgm:prSet presAssocID="{34FB764B-56B4-4C8B-9151-EBAFF3861C6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F049F81-7276-42E0-A767-9E7C10B3C4D4}" type="presOf" srcId="{157556C6-0A5A-442A-A041-1A77597E01F3}" destId="{075F1F31-30D2-4A7A-A437-063B66609147}" srcOrd="0" destOrd="0" presId="urn:microsoft.com/office/officeart/2018/2/layout/IconVerticalSolidList"/>
    <dgm:cxn modelId="{C7711587-7EBC-4347-9804-1FEAEEFC5B31}" srcId="{45594DAA-1FBD-437F-B7D0-99BEC776D3B4}" destId="{157556C6-0A5A-442A-A041-1A77597E01F3}" srcOrd="0" destOrd="0" parTransId="{5621E9E4-8DB8-4A59-8F82-C5A27EA6DB07}" sibTransId="{75BBF583-7398-439A-BD4D-A5D9EEDE272C}"/>
    <dgm:cxn modelId="{CDFA8793-88B0-48E8-9A10-26CFC4C60B7E}" type="presOf" srcId="{34FB764B-56B4-4C8B-9151-EBAFF3861C66}" destId="{DDBFC09B-5B11-4374-B7CC-67C1A0E6B075}" srcOrd="0" destOrd="0" presId="urn:microsoft.com/office/officeart/2018/2/layout/IconVerticalSolidList"/>
    <dgm:cxn modelId="{26A5CDDE-0B54-4192-A9C8-B09F210641AC}" type="presOf" srcId="{45594DAA-1FBD-437F-B7D0-99BEC776D3B4}" destId="{4E02C76F-8568-46B4-BEE0-DB967F608B48}" srcOrd="0" destOrd="0" presId="urn:microsoft.com/office/officeart/2018/2/layout/IconVerticalSolidList"/>
    <dgm:cxn modelId="{906018F4-2C24-497B-BD51-47EB508C5417}" srcId="{45594DAA-1FBD-437F-B7D0-99BEC776D3B4}" destId="{34FB764B-56B4-4C8B-9151-EBAFF3861C66}" srcOrd="1" destOrd="0" parTransId="{3E094B33-2755-41FE-B680-4C78F980D259}" sibTransId="{F9FBF2F7-697E-4A83-B6BF-E22B9CFD7A0F}"/>
    <dgm:cxn modelId="{3110B00E-7FD1-49E8-9616-BA1486109D4F}" type="presParOf" srcId="{4E02C76F-8568-46B4-BEE0-DB967F608B48}" destId="{0A1F28FB-C643-46DD-ADA0-BF0BC71E6F58}" srcOrd="0" destOrd="0" presId="urn:microsoft.com/office/officeart/2018/2/layout/IconVerticalSolidList"/>
    <dgm:cxn modelId="{AF3F5D0E-75A4-447A-A221-79D586A85E7D}" type="presParOf" srcId="{0A1F28FB-C643-46DD-ADA0-BF0BC71E6F58}" destId="{A919B6CA-A155-4341-AEB5-272239D9ADE0}" srcOrd="0" destOrd="0" presId="urn:microsoft.com/office/officeart/2018/2/layout/IconVerticalSolidList"/>
    <dgm:cxn modelId="{41515D76-52E0-4A97-99C3-5A864D57DB12}" type="presParOf" srcId="{0A1F28FB-C643-46DD-ADA0-BF0BC71E6F58}" destId="{8F048762-2EE6-402E-BC6E-857F5ED56945}" srcOrd="1" destOrd="0" presId="urn:microsoft.com/office/officeart/2018/2/layout/IconVerticalSolidList"/>
    <dgm:cxn modelId="{77C7A4BD-AD57-401B-98A2-EC28D294425D}" type="presParOf" srcId="{0A1F28FB-C643-46DD-ADA0-BF0BC71E6F58}" destId="{9CAD951B-98FC-4E7B-B704-A730913F6784}" srcOrd="2" destOrd="0" presId="urn:microsoft.com/office/officeart/2018/2/layout/IconVerticalSolidList"/>
    <dgm:cxn modelId="{F292F632-505F-45AF-8EC6-3D15A88516F8}" type="presParOf" srcId="{0A1F28FB-C643-46DD-ADA0-BF0BC71E6F58}" destId="{075F1F31-30D2-4A7A-A437-063B66609147}" srcOrd="3" destOrd="0" presId="urn:microsoft.com/office/officeart/2018/2/layout/IconVerticalSolidList"/>
    <dgm:cxn modelId="{EB2B9C35-F2F5-4258-ABE8-D62A37C6662C}" type="presParOf" srcId="{4E02C76F-8568-46B4-BEE0-DB967F608B48}" destId="{F8B96C48-0EE2-4291-8E45-E8EDE8D55435}" srcOrd="1" destOrd="0" presId="urn:microsoft.com/office/officeart/2018/2/layout/IconVerticalSolidList"/>
    <dgm:cxn modelId="{6C0537C3-2BC3-4388-BFF2-87D9A2C6B025}" type="presParOf" srcId="{4E02C76F-8568-46B4-BEE0-DB967F608B48}" destId="{B5AF93F4-166E-4AFB-841D-68B3D6043B0A}" srcOrd="2" destOrd="0" presId="urn:microsoft.com/office/officeart/2018/2/layout/IconVerticalSolidList"/>
    <dgm:cxn modelId="{14364B41-4356-470C-BD50-8EC1937F0BD8}" type="presParOf" srcId="{B5AF93F4-166E-4AFB-841D-68B3D6043B0A}" destId="{EC24FF62-6D2B-4FB9-9EE1-4D123D37AB65}" srcOrd="0" destOrd="0" presId="urn:microsoft.com/office/officeart/2018/2/layout/IconVerticalSolidList"/>
    <dgm:cxn modelId="{F14BC28C-75AC-482B-9888-28A9EC43E0F4}" type="presParOf" srcId="{B5AF93F4-166E-4AFB-841D-68B3D6043B0A}" destId="{D2B1F6D5-86D6-4D14-9CAA-F21FE5E5F736}" srcOrd="1" destOrd="0" presId="urn:microsoft.com/office/officeart/2018/2/layout/IconVerticalSolidList"/>
    <dgm:cxn modelId="{D915CE85-4AB5-44B9-8105-ACC3F38A8AFD}" type="presParOf" srcId="{B5AF93F4-166E-4AFB-841D-68B3D6043B0A}" destId="{A08EABCB-FC2C-4C69-AACF-9BB7DE874A85}" srcOrd="2" destOrd="0" presId="urn:microsoft.com/office/officeart/2018/2/layout/IconVerticalSolidList"/>
    <dgm:cxn modelId="{C100B68D-F390-4AD3-92DD-AD87D9CC6DED}" type="presParOf" srcId="{B5AF93F4-166E-4AFB-841D-68B3D6043B0A}" destId="{DDBFC09B-5B11-4374-B7CC-67C1A0E6B0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7B6EBFB2.xml><?xml version="1.0" encoding="utf-8"?>
<dgm:dataModel xmlns:dgm="http://schemas.openxmlformats.org/drawingml/2006/diagram" xmlns:a="http://schemas.openxmlformats.org/drawingml/2006/main">
  <dgm:ptLst>
    <dgm:pt modelId="{AFAEB95B-B3B2-429B-85EC-09DA8A23E3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C61B2A3-79DF-432A-AA76-F85872EBAF32}">
      <dgm:prSet/>
      <dgm:spPr/>
      <dgm:t>
        <a:bodyPr/>
        <a:lstStyle/>
        <a:p>
          <a:r>
            <a:rPr lang="en-US"/>
            <a:t>Provide training to users and operators of the scale management system</a:t>
          </a:r>
        </a:p>
      </dgm:t>
    </dgm:pt>
    <dgm:pt modelId="{7BBAA911-5C61-4544-9176-18B73D0BE12A}" type="parTrans" cxnId="{CDB2ED03-1741-445C-A371-321B9144AC41}">
      <dgm:prSet/>
      <dgm:spPr/>
      <dgm:t>
        <a:bodyPr/>
        <a:lstStyle/>
        <a:p>
          <a:endParaRPr lang="en-US"/>
        </a:p>
      </dgm:t>
    </dgm:pt>
    <dgm:pt modelId="{22F000A1-E0D6-46A4-8357-F28FAAE41A74}" type="sibTrans" cxnId="{CDB2ED03-1741-445C-A371-321B9144AC41}">
      <dgm:prSet/>
      <dgm:spPr/>
      <dgm:t>
        <a:bodyPr/>
        <a:lstStyle/>
        <a:p>
          <a:endParaRPr lang="en-US"/>
        </a:p>
      </dgm:t>
    </dgm:pt>
    <dgm:pt modelId="{155684EC-E116-4D2D-AEA4-0C622423386B}">
      <dgm:prSet/>
      <dgm:spPr/>
      <dgm:t>
        <a:bodyPr/>
        <a:lstStyle/>
        <a:p>
          <a:r>
            <a:rPr lang="en-US"/>
            <a:t>Educate them on using the software effectively and adhering to best practices</a:t>
          </a:r>
        </a:p>
      </dgm:t>
    </dgm:pt>
    <dgm:pt modelId="{B7C4CC43-DC9D-4E69-A113-ED37C0F08ED8}" type="parTrans" cxnId="{A372DC2F-BD82-4422-90A2-BC82143C49E3}">
      <dgm:prSet/>
      <dgm:spPr/>
      <dgm:t>
        <a:bodyPr/>
        <a:lstStyle/>
        <a:p>
          <a:endParaRPr lang="en-US"/>
        </a:p>
      </dgm:t>
    </dgm:pt>
    <dgm:pt modelId="{F058EA3E-8587-4A52-86E5-64DBE06BFC4F}" type="sibTrans" cxnId="{A372DC2F-BD82-4422-90A2-BC82143C49E3}">
      <dgm:prSet/>
      <dgm:spPr/>
      <dgm:t>
        <a:bodyPr/>
        <a:lstStyle/>
        <a:p>
          <a:endParaRPr lang="en-US"/>
        </a:p>
      </dgm:t>
    </dgm:pt>
    <dgm:pt modelId="{73A43C98-5D15-49EE-B7D2-4BF49405E94F}" type="pres">
      <dgm:prSet presAssocID="{AFAEB95B-B3B2-429B-85EC-09DA8A23E348}" presName="root" presStyleCnt="0">
        <dgm:presLayoutVars>
          <dgm:dir/>
          <dgm:resizeHandles val="exact"/>
        </dgm:presLayoutVars>
      </dgm:prSet>
      <dgm:spPr/>
    </dgm:pt>
    <dgm:pt modelId="{AE8144D4-4683-4516-BA01-41A64989088B}" type="pres">
      <dgm:prSet presAssocID="{CC61B2A3-79DF-432A-AA76-F85872EBAF32}" presName="compNode" presStyleCnt="0"/>
      <dgm:spPr/>
    </dgm:pt>
    <dgm:pt modelId="{EBDB6A48-BAC8-43F1-BA15-E5BED5F2D586}" type="pres">
      <dgm:prSet presAssocID="{CC61B2A3-79DF-432A-AA76-F85872EBAF32}" presName="bgRect" presStyleLbl="bgShp" presStyleIdx="0" presStyleCnt="2"/>
      <dgm:spPr/>
    </dgm:pt>
    <dgm:pt modelId="{2AE375CA-C4B7-4933-9428-649A6ECE7258}" type="pres">
      <dgm:prSet presAssocID="{CC61B2A3-79DF-432A-AA76-F85872EBAF32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F07E584-00BA-443F-9004-65DDE43C83B0}" type="pres">
      <dgm:prSet presAssocID="{CC61B2A3-79DF-432A-AA76-F85872EBAF32}" presName="spaceRect" presStyleCnt="0"/>
      <dgm:spPr/>
    </dgm:pt>
    <dgm:pt modelId="{76E9FAFC-DC4C-403B-847B-FE0CBC805473}" type="pres">
      <dgm:prSet presAssocID="{CC61B2A3-79DF-432A-AA76-F85872EBAF32}" presName="parTx" presStyleLbl="revTx" presStyleIdx="0" presStyleCnt="2">
        <dgm:presLayoutVars>
          <dgm:chMax val="0"/>
          <dgm:chPref val="0"/>
        </dgm:presLayoutVars>
      </dgm:prSet>
      <dgm:spPr/>
    </dgm:pt>
    <dgm:pt modelId="{1186CB79-B967-4B70-8CA1-4CA7EA27676F}" type="pres">
      <dgm:prSet presAssocID="{22F000A1-E0D6-46A4-8357-F28FAAE41A74}" presName="sibTrans" presStyleCnt="0"/>
      <dgm:spPr/>
    </dgm:pt>
    <dgm:pt modelId="{3762CF15-25CF-4CEF-8EDC-2671DD6AB3F6}" type="pres">
      <dgm:prSet presAssocID="{155684EC-E116-4D2D-AEA4-0C622423386B}" presName="compNode" presStyleCnt="0"/>
      <dgm:spPr/>
    </dgm:pt>
    <dgm:pt modelId="{D9F0D248-C582-48E2-A0FE-9C83157E0150}" type="pres">
      <dgm:prSet presAssocID="{155684EC-E116-4D2D-AEA4-0C622423386B}" presName="bgRect" presStyleLbl="bgShp" presStyleIdx="1" presStyleCnt="2"/>
      <dgm:spPr/>
    </dgm:pt>
    <dgm:pt modelId="{2220AEBD-622B-419D-8F20-2BB11AD23F7F}" type="pres">
      <dgm:prSet presAssocID="{155684EC-E116-4D2D-AEA4-0C622423386B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080648A-02A3-4564-B1C7-0E9C8C84F13F}" type="pres">
      <dgm:prSet presAssocID="{155684EC-E116-4D2D-AEA4-0C622423386B}" presName="spaceRect" presStyleCnt="0"/>
      <dgm:spPr/>
    </dgm:pt>
    <dgm:pt modelId="{3CCF1C2A-6716-4B81-9146-36A7124C4A25}" type="pres">
      <dgm:prSet presAssocID="{155684EC-E116-4D2D-AEA4-0C622423386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6C9C201-3159-44A0-9B3F-F9071CDC9688}" type="presOf" srcId="{CC61B2A3-79DF-432A-AA76-F85872EBAF32}" destId="{76E9FAFC-DC4C-403B-847B-FE0CBC805473}" srcOrd="0" destOrd="0" presId="urn:microsoft.com/office/officeart/2018/2/layout/IconVerticalSolidList"/>
    <dgm:cxn modelId="{CDB2ED03-1741-445C-A371-321B9144AC41}" srcId="{AFAEB95B-B3B2-429B-85EC-09DA8A23E348}" destId="{CC61B2A3-79DF-432A-AA76-F85872EBAF32}" srcOrd="0" destOrd="0" parTransId="{7BBAA911-5C61-4544-9176-18B73D0BE12A}" sibTransId="{22F000A1-E0D6-46A4-8357-F28FAAE41A74}"/>
    <dgm:cxn modelId="{38BF902E-A061-4A4E-AE5A-832E89ED6F4D}" type="presOf" srcId="{155684EC-E116-4D2D-AEA4-0C622423386B}" destId="{3CCF1C2A-6716-4B81-9146-36A7124C4A25}" srcOrd="0" destOrd="0" presId="urn:microsoft.com/office/officeart/2018/2/layout/IconVerticalSolidList"/>
    <dgm:cxn modelId="{A372DC2F-BD82-4422-90A2-BC82143C49E3}" srcId="{AFAEB95B-B3B2-429B-85EC-09DA8A23E348}" destId="{155684EC-E116-4D2D-AEA4-0C622423386B}" srcOrd="1" destOrd="0" parTransId="{B7C4CC43-DC9D-4E69-A113-ED37C0F08ED8}" sibTransId="{F058EA3E-8587-4A52-86E5-64DBE06BFC4F}"/>
    <dgm:cxn modelId="{D608BEDA-E101-49FD-90C5-0BD0CDBD8751}" type="presOf" srcId="{AFAEB95B-B3B2-429B-85EC-09DA8A23E348}" destId="{73A43C98-5D15-49EE-B7D2-4BF49405E94F}" srcOrd="0" destOrd="0" presId="urn:microsoft.com/office/officeart/2018/2/layout/IconVerticalSolidList"/>
    <dgm:cxn modelId="{CD55E198-8034-48E9-8027-7C8E5A6ED267}" type="presParOf" srcId="{73A43C98-5D15-49EE-B7D2-4BF49405E94F}" destId="{AE8144D4-4683-4516-BA01-41A64989088B}" srcOrd="0" destOrd="0" presId="urn:microsoft.com/office/officeart/2018/2/layout/IconVerticalSolidList"/>
    <dgm:cxn modelId="{62092D4A-6308-424B-9153-2E39DBA26637}" type="presParOf" srcId="{AE8144D4-4683-4516-BA01-41A64989088B}" destId="{EBDB6A48-BAC8-43F1-BA15-E5BED5F2D586}" srcOrd="0" destOrd="0" presId="urn:microsoft.com/office/officeart/2018/2/layout/IconVerticalSolidList"/>
    <dgm:cxn modelId="{A6D4A68F-FE49-4B65-8C12-2F14E5D81E89}" type="presParOf" srcId="{AE8144D4-4683-4516-BA01-41A64989088B}" destId="{2AE375CA-C4B7-4933-9428-649A6ECE7258}" srcOrd="1" destOrd="0" presId="urn:microsoft.com/office/officeart/2018/2/layout/IconVerticalSolidList"/>
    <dgm:cxn modelId="{E2AC50E2-BCD1-4115-97EA-509A4569E365}" type="presParOf" srcId="{AE8144D4-4683-4516-BA01-41A64989088B}" destId="{6F07E584-00BA-443F-9004-65DDE43C83B0}" srcOrd="2" destOrd="0" presId="urn:microsoft.com/office/officeart/2018/2/layout/IconVerticalSolidList"/>
    <dgm:cxn modelId="{85819C00-7948-4F66-82FA-3D30916EC80B}" type="presParOf" srcId="{AE8144D4-4683-4516-BA01-41A64989088B}" destId="{76E9FAFC-DC4C-403B-847B-FE0CBC805473}" srcOrd="3" destOrd="0" presId="urn:microsoft.com/office/officeart/2018/2/layout/IconVerticalSolidList"/>
    <dgm:cxn modelId="{45B51916-9D93-427A-8A5F-A5A2CCD3B9F1}" type="presParOf" srcId="{73A43C98-5D15-49EE-B7D2-4BF49405E94F}" destId="{1186CB79-B967-4B70-8CA1-4CA7EA27676F}" srcOrd="1" destOrd="0" presId="urn:microsoft.com/office/officeart/2018/2/layout/IconVerticalSolidList"/>
    <dgm:cxn modelId="{CD076A57-242E-4274-9275-63A0C290A76F}" type="presParOf" srcId="{73A43C98-5D15-49EE-B7D2-4BF49405E94F}" destId="{3762CF15-25CF-4CEF-8EDC-2671DD6AB3F6}" srcOrd="2" destOrd="0" presId="urn:microsoft.com/office/officeart/2018/2/layout/IconVerticalSolidList"/>
    <dgm:cxn modelId="{039CD789-3C94-459A-AD5B-0A7A0201A945}" type="presParOf" srcId="{3762CF15-25CF-4CEF-8EDC-2671DD6AB3F6}" destId="{D9F0D248-C582-48E2-A0FE-9C83157E0150}" srcOrd="0" destOrd="0" presId="urn:microsoft.com/office/officeart/2018/2/layout/IconVerticalSolidList"/>
    <dgm:cxn modelId="{BA98E6F4-CDCB-4B35-A061-4F94188CFF24}" type="presParOf" srcId="{3762CF15-25CF-4CEF-8EDC-2671DD6AB3F6}" destId="{2220AEBD-622B-419D-8F20-2BB11AD23F7F}" srcOrd="1" destOrd="0" presId="urn:microsoft.com/office/officeart/2018/2/layout/IconVerticalSolidList"/>
    <dgm:cxn modelId="{DE6CA71C-E097-4434-9C86-3BEB21FE0162}" type="presParOf" srcId="{3762CF15-25CF-4CEF-8EDC-2671DD6AB3F6}" destId="{C080648A-02A3-4564-B1C7-0E9C8C84F13F}" srcOrd="2" destOrd="0" presId="urn:microsoft.com/office/officeart/2018/2/layout/IconVerticalSolidList"/>
    <dgm:cxn modelId="{26541EB0-264B-4D10-B63B-395862B44412}" type="presParOf" srcId="{3762CF15-25CF-4CEF-8EDC-2671DD6AB3F6}" destId="{3CCF1C2A-6716-4B81-9146-36A7124C4A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A02A7393.xml><?xml version="1.0" encoding="utf-8"?>
<dgm:dataModel xmlns:dgm="http://schemas.openxmlformats.org/drawingml/2006/diagram" xmlns:a="http://schemas.openxmlformats.org/drawingml/2006/main">
  <dgm:ptLst>
    <dgm:pt modelId="{37AF81CF-F08C-420E-90F0-0BC8C18EFB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988021-D85D-4AB4-82CB-0D54206810FB}">
      <dgm:prSet/>
      <dgm:spPr/>
      <dgm:t>
        <a:bodyPr/>
        <a:lstStyle/>
        <a:p>
          <a:pPr>
            <a:defRPr cap="all"/>
          </a:pPr>
          <a:r>
            <a:rPr lang="en-US"/>
            <a:t>Offer technical support to users and address any software-related issues</a:t>
          </a:r>
        </a:p>
      </dgm:t>
    </dgm:pt>
    <dgm:pt modelId="{D511F81D-3D1D-4C6E-971B-68332D4CFD8D}" type="parTrans" cxnId="{0F02F5EB-E29D-467F-94AD-146256CE9A14}">
      <dgm:prSet/>
      <dgm:spPr/>
      <dgm:t>
        <a:bodyPr/>
        <a:lstStyle/>
        <a:p>
          <a:endParaRPr lang="en-US"/>
        </a:p>
      </dgm:t>
    </dgm:pt>
    <dgm:pt modelId="{49B61539-A111-4ECC-AEA9-26E715FF862F}" type="sibTrans" cxnId="{0F02F5EB-E29D-467F-94AD-146256CE9A14}">
      <dgm:prSet/>
      <dgm:spPr/>
      <dgm:t>
        <a:bodyPr/>
        <a:lstStyle/>
        <a:p>
          <a:endParaRPr lang="en-US"/>
        </a:p>
      </dgm:t>
    </dgm:pt>
    <dgm:pt modelId="{7C79AFAA-9D1F-402D-AA34-EE3039391FAD}">
      <dgm:prSet/>
      <dgm:spPr/>
      <dgm:t>
        <a:bodyPr/>
        <a:lstStyle/>
        <a:p>
          <a:pPr>
            <a:defRPr cap="all"/>
          </a:pPr>
          <a:r>
            <a:rPr lang="en-US"/>
            <a:t>Maintain a system log for troubleshooting and debugging purposes</a:t>
          </a:r>
        </a:p>
      </dgm:t>
    </dgm:pt>
    <dgm:pt modelId="{51F17C0D-8DA6-414E-8F6C-E40733DD1893}" type="parTrans" cxnId="{6978A99B-2F4F-4411-BCFD-914316E2B2BB}">
      <dgm:prSet/>
      <dgm:spPr/>
      <dgm:t>
        <a:bodyPr/>
        <a:lstStyle/>
        <a:p>
          <a:endParaRPr lang="en-US"/>
        </a:p>
      </dgm:t>
    </dgm:pt>
    <dgm:pt modelId="{1A3855A2-AAF0-410A-B077-9B732C3250D1}" type="sibTrans" cxnId="{6978A99B-2F4F-4411-BCFD-914316E2B2BB}">
      <dgm:prSet/>
      <dgm:spPr/>
      <dgm:t>
        <a:bodyPr/>
        <a:lstStyle/>
        <a:p>
          <a:endParaRPr lang="en-US"/>
        </a:p>
      </dgm:t>
    </dgm:pt>
    <dgm:pt modelId="{DE76DD05-C100-40C7-8394-D60F28EF2245}" type="pres">
      <dgm:prSet presAssocID="{37AF81CF-F08C-420E-90F0-0BC8C18EFBEC}" presName="root" presStyleCnt="0">
        <dgm:presLayoutVars>
          <dgm:dir/>
          <dgm:resizeHandles val="exact"/>
        </dgm:presLayoutVars>
      </dgm:prSet>
      <dgm:spPr/>
    </dgm:pt>
    <dgm:pt modelId="{185223B8-1358-4ACC-B777-D71F1990705E}" type="pres">
      <dgm:prSet presAssocID="{8C988021-D85D-4AB4-82CB-0D54206810FB}" presName="compNode" presStyleCnt="0"/>
      <dgm:spPr/>
    </dgm:pt>
    <dgm:pt modelId="{E9DDB446-4172-4034-B4A8-6D518E79F950}" type="pres">
      <dgm:prSet presAssocID="{8C988021-D85D-4AB4-82CB-0D54206810F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DBD0882-832A-432B-A624-2849CB670FAB}" type="pres">
      <dgm:prSet presAssocID="{8C988021-D85D-4AB4-82CB-0D54206810FB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6F6FEC1-F56D-4B40-9A49-6D5720BADE17}" type="pres">
      <dgm:prSet presAssocID="{8C988021-D85D-4AB4-82CB-0D54206810FB}" presName="spaceRect" presStyleCnt="0"/>
      <dgm:spPr/>
    </dgm:pt>
    <dgm:pt modelId="{B6E440B3-000A-4137-BA0E-13D53EF1B707}" type="pres">
      <dgm:prSet presAssocID="{8C988021-D85D-4AB4-82CB-0D54206810FB}" presName="textRect" presStyleLbl="revTx" presStyleIdx="0" presStyleCnt="2">
        <dgm:presLayoutVars>
          <dgm:chMax val="1"/>
          <dgm:chPref val="1"/>
        </dgm:presLayoutVars>
      </dgm:prSet>
      <dgm:spPr/>
    </dgm:pt>
    <dgm:pt modelId="{1627A7FB-3627-4872-B93D-76F3F0E36A04}" type="pres">
      <dgm:prSet presAssocID="{49B61539-A111-4ECC-AEA9-26E715FF862F}" presName="sibTrans" presStyleCnt="0"/>
      <dgm:spPr/>
    </dgm:pt>
    <dgm:pt modelId="{7229CB5E-3E2B-4502-91C9-ED6332A18C12}" type="pres">
      <dgm:prSet presAssocID="{7C79AFAA-9D1F-402D-AA34-EE3039391FAD}" presName="compNode" presStyleCnt="0"/>
      <dgm:spPr/>
    </dgm:pt>
    <dgm:pt modelId="{27B322AB-5922-4370-B419-5740E0995AED}" type="pres">
      <dgm:prSet presAssocID="{7C79AFAA-9D1F-402D-AA34-EE3039391FA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E747053-DE41-4C37-BE4D-1CD7AC472CF2}" type="pres">
      <dgm:prSet presAssocID="{7C79AFAA-9D1F-402D-AA34-EE3039391FAD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1713B1B-9E38-4235-ACE1-99089C523690}" type="pres">
      <dgm:prSet presAssocID="{7C79AFAA-9D1F-402D-AA34-EE3039391FAD}" presName="spaceRect" presStyleCnt="0"/>
      <dgm:spPr/>
    </dgm:pt>
    <dgm:pt modelId="{82B5E918-AF22-421D-8A53-655DEFACFE1E}" type="pres">
      <dgm:prSet presAssocID="{7C79AFAA-9D1F-402D-AA34-EE3039391FA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A48A003-7F52-4C37-9E56-730EE0C220E7}" type="presOf" srcId="{8C988021-D85D-4AB4-82CB-0D54206810FB}" destId="{B6E440B3-000A-4137-BA0E-13D53EF1B707}" srcOrd="0" destOrd="0" presId="urn:microsoft.com/office/officeart/2018/5/layout/IconLeafLabelList"/>
    <dgm:cxn modelId="{1B9C1037-4BBA-4789-AF7B-A86DC32C4D23}" type="presOf" srcId="{37AF81CF-F08C-420E-90F0-0BC8C18EFBEC}" destId="{DE76DD05-C100-40C7-8394-D60F28EF2245}" srcOrd="0" destOrd="0" presId="urn:microsoft.com/office/officeart/2018/5/layout/IconLeafLabelList"/>
    <dgm:cxn modelId="{6978A99B-2F4F-4411-BCFD-914316E2B2BB}" srcId="{37AF81CF-F08C-420E-90F0-0BC8C18EFBEC}" destId="{7C79AFAA-9D1F-402D-AA34-EE3039391FAD}" srcOrd="1" destOrd="0" parTransId="{51F17C0D-8DA6-414E-8F6C-E40733DD1893}" sibTransId="{1A3855A2-AAF0-410A-B077-9B732C3250D1}"/>
    <dgm:cxn modelId="{0F02F5EB-E29D-467F-94AD-146256CE9A14}" srcId="{37AF81CF-F08C-420E-90F0-0BC8C18EFBEC}" destId="{8C988021-D85D-4AB4-82CB-0D54206810FB}" srcOrd="0" destOrd="0" parTransId="{D511F81D-3D1D-4C6E-971B-68332D4CFD8D}" sibTransId="{49B61539-A111-4ECC-AEA9-26E715FF862F}"/>
    <dgm:cxn modelId="{177065FF-B37A-40D0-9E24-D40B16FA5CEC}" type="presOf" srcId="{7C79AFAA-9D1F-402D-AA34-EE3039391FAD}" destId="{82B5E918-AF22-421D-8A53-655DEFACFE1E}" srcOrd="0" destOrd="0" presId="urn:microsoft.com/office/officeart/2018/5/layout/IconLeafLabelList"/>
    <dgm:cxn modelId="{DF60FBBF-3E4D-418D-BA13-F8E055D41305}" type="presParOf" srcId="{DE76DD05-C100-40C7-8394-D60F28EF2245}" destId="{185223B8-1358-4ACC-B777-D71F1990705E}" srcOrd="0" destOrd="0" presId="urn:microsoft.com/office/officeart/2018/5/layout/IconLeafLabelList"/>
    <dgm:cxn modelId="{C2C9BD5D-5D1C-4D84-9471-095026F4E9E5}" type="presParOf" srcId="{185223B8-1358-4ACC-B777-D71F1990705E}" destId="{E9DDB446-4172-4034-B4A8-6D518E79F950}" srcOrd="0" destOrd="0" presId="urn:microsoft.com/office/officeart/2018/5/layout/IconLeafLabelList"/>
    <dgm:cxn modelId="{4AE89744-FC5D-4D0F-9F57-11082AFEEF48}" type="presParOf" srcId="{185223B8-1358-4ACC-B777-D71F1990705E}" destId="{2DBD0882-832A-432B-A624-2849CB670FAB}" srcOrd="1" destOrd="0" presId="urn:microsoft.com/office/officeart/2018/5/layout/IconLeafLabelList"/>
    <dgm:cxn modelId="{9100EAEC-7982-48E5-9DE6-DD0BA350E67A}" type="presParOf" srcId="{185223B8-1358-4ACC-B777-D71F1990705E}" destId="{76F6FEC1-F56D-4B40-9A49-6D5720BADE17}" srcOrd="2" destOrd="0" presId="urn:microsoft.com/office/officeart/2018/5/layout/IconLeafLabelList"/>
    <dgm:cxn modelId="{D4F7B3F8-9898-4208-B086-845A5C53021D}" type="presParOf" srcId="{185223B8-1358-4ACC-B777-D71F1990705E}" destId="{B6E440B3-000A-4137-BA0E-13D53EF1B707}" srcOrd="3" destOrd="0" presId="urn:microsoft.com/office/officeart/2018/5/layout/IconLeafLabelList"/>
    <dgm:cxn modelId="{024FB8C5-CFC3-474A-88B9-D2BE6F2AE536}" type="presParOf" srcId="{DE76DD05-C100-40C7-8394-D60F28EF2245}" destId="{1627A7FB-3627-4872-B93D-76F3F0E36A04}" srcOrd="1" destOrd="0" presId="urn:microsoft.com/office/officeart/2018/5/layout/IconLeafLabelList"/>
    <dgm:cxn modelId="{7D47454D-4A9B-4A5B-A477-FC26DB3A1686}" type="presParOf" srcId="{DE76DD05-C100-40C7-8394-D60F28EF2245}" destId="{7229CB5E-3E2B-4502-91C9-ED6332A18C12}" srcOrd="2" destOrd="0" presId="urn:microsoft.com/office/officeart/2018/5/layout/IconLeafLabelList"/>
    <dgm:cxn modelId="{50E95331-8282-4EBA-A078-2CAF0E4CDE30}" type="presParOf" srcId="{7229CB5E-3E2B-4502-91C9-ED6332A18C12}" destId="{27B322AB-5922-4370-B419-5740E0995AED}" srcOrd="0" destOrd="0" presId="urn:microsoft.com/office/officeart/2018/5/layout/IconLeafLabelList"/>
    <dgm:cxn modelId="{6CE35FBD-DA6E-4D05-BFEE-AFE24E03164F}" type="presParOf" srcId="{7229CB5E-3E2B-4502-91C9-ED6332A18C12}" destId="{CE747053-DE41-4C37-BE4D-1CD7AC472CF2}" srcOrd="1" destOrd="0" presId="urn:microsoft.com/office/officeart/2018/5/layout/IconLeafLabelList"/>
    <dgm:cxn modelId="{FFFA9548-2890-4B5A-8698-8768B098DEEE}" type="presParOf" srcId="{7229CB5E-3E2B-4502-91C9-ED6332A18C12}" destId="{91713B1B-9E38-4235-ACE1-99089C523690}" srcOrd="2" destOrd="0" presId="urn:microsoft.com/office/officeart/2018/5/layout/IconLeafLabelList"/>
    <dgm:cxn modelId="{01EFCE14-1233-477A-9CFD-DE39740FB20E}" type="presParOf" srcId="{7229CB5E-3E2B-4502-91C9-ED6332A18C12}" destId="{82B5E918-AF22-421D-8A53-655DEFACFE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CCCA6021.xml><?xml version="1.0" encoding="utf-8"?>
<dgm:dataModel xmlns:dgm="http://schemas.openxmlformats.org/drawingml/2006/diagram" xmlns:a="http://schemas.openxmlformats.org/drawingml/2006/main">
  <dgm:ptLst>
    <dgm:pt modelId="{F0A6AFA7-F011-447B-9221-CA8BBCD9EB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26D76A7-3A17-4D62-A891-CA1DA2E81AA5}">
      <dgm:prSet/>
      <dgm:spPr/>
      <dgm:t>
        <a:bodyPr/>
        <a:lstStyle/>
        <a:p>
          <a:r>
            <a:rPr lang="en-US"/>
            <a:t>Set up automated backups of scale data and configurations</a:t>
          </a:r>
        </a:p>
      </dgm:t>
    </dgm:pt>
    <dgm:pt modelId="{F60EC0DA-5EA7-4E37-8A3C-A2C3E195C262}" type="parTrans" cxnId="{9AF56999-0841-4F29-B5B8-DC74B9438F84}">
      <dgm:prSet/>
      <dgm:spPr/>
      <dgm:t>
        <a:bodyPr/>
        <a:lstStyle/>
        <a:p>
          <a:endParaRPr lang="en-US"/>
        </a:p>
      </dgm:t>
    </dgm:pt>
    <dgm:pt modelId="{27F7E910-A2C5-479E-B762-73205F6AFFC0}" type="sibTrans" cxnId="{9AF56999-0841-4F29-B5B8-DC74B9438F84}">
      <dgm:prSet/>
      <dgm:spPr/>
      <dgm:t>
        <a:bodyPr/>
        <a:lstStyle/>
        <a:p>
          <a:endParaRPr lang="en-US"/>
        </a:p>
      </dgm:t>
    </dgm:pt>
    <dgm:pt modelId="{1B4BAFFB-DD13-4680-B008-558EAEF67487}">
      <dgm:prSet/>
      <dgm:spPr/>
      <dgm:t>
        <a:bodyPr/>
        <a:lstStyle/>
        <a:p>
          <a:r>
            <a:rPr lang="en-US"/>
            <a:t>Develop a disaster recovery plan to minimize data loss in case of system failures</a:t>
          </a:r>
        </a:p>
      </dgm:t>
    </dgm:pt>
    <dgm:pt modelId="{055329A9-9DAB-48A0-9B2F-353D6A9D910F}" type="parTrans" cxnId="{FC6A58FB-3B76-4F55-BFA3-2C1DCD21F778}">
      <dgm:prSet/>
      <dgm:spPr/>
      <dgm:t>
        <a:bodyPr/>
        <a:lstStyle/>
        <a:p>
          <a:endParaRPr lang="en-US"/>
        </a:p>
      </dgm:t>
    </dgm:pt>
    <dgm:pt modelId="{5164FBEB-B0B7-4BB9-8999-F9B5F8F3986B}" type="sibTrans" cxnId="{FC6A58FB-3B76-4F55-BFA3-2C1DCD21F778}">
      <dgm:prSet/>
      <dgm:spPr/>
      <dgm:t>
        <a:bodyPr/>
        <a:lstStyle/>
        <a:p>
          <a:endParaRPr lang="en-US"/>
        </a:p>
      </dgm:t>
    </dgm:pt>
    <dgm:pt modelId="{68ECE324-9E40-4B3F-AAEA-3543FAEDB0E7}" type="pres">
      <dgm:prSet presAssocID="{F0A6AFA7-F011-447B-9221-CA8BBCD9EB85}" presName="root" presStyleCnt="0">
        <dgm:presLayoutVars>
          <dgm:dir/>
          <dgm:resizeHandles val="exact"/>
        </dgm:presLayoutVars>
      </dgm:prSet>
      <dgm:spPr/>
    </dgm:pt>
    <dgm:pt modelId="{3970EE67-2180-48FE-B997-9E77B2686623}" type="pres">
      <dgm:prSet presAssocID="{626D76A7-3A17-4D62-A891-CA1DA2E81AA5}" presName="compNode" presStyleCnt="0"/>
      <dgm:spPr/>
    </dgm:pt>
    <dgm:pt modelId="{2AC20901-27A6-423D-AEE0-021140255C90}" type="pres">
      <dgm:prSet presAssocID="{626D76A7-3A17-4D62-A891-CA1DA2E81AA5}" presName="bgRect" presStyleLbl="bgShp" presStyleIdx="0" presStyleCnt="2"/>
      <dgm:spPr/>
    </dgm:pt>
    <dgm:pt modelId="{D9090327-D1F5-4CD1-83F2-6FFC1D7131B1}" type="pres">
      <dgm:prSet presAssocID="{626D76A7-3A17-4D62-A891-CA1DA2E81AA5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43BFEB-0E9A-4B31-8C01-DD3164304A87}" type="pres">
      <dgm:prSet presAssocID="{626D76A7-3A17-4D62-A891-CA1DA2E81AA5}" presName="spaceRect" presStyleCnt="0"/>
      <dgm:spPr/>
    </dgm:pt>
    <dgm:pt modelId="{3F15AE62-B146-4F6C-852B-CE6DB3CDAD49}" type="pres">
      <dgm:prSet presAssocID="{626D76A7-3A17-4D62-A891-CA1DA2E81AA5}" presName="parTx" presStyleLbl="revTx" presStyleIdx="0" presStyleCnt="2">
        <dgm:presLayoutVars>
          <dgm:chMax val="0"/>
          <dgm:chPref val="0"/>
        </dgm:presLayoutVars>
      </dgm:prSet>
      <dgm:spPr/>
    </dgm:pt>
    <dgm:pt modelId="{685B6E7F-83AF-423A-8E06-030EB25B5411}" type="pres">
      <dgm:prSet presAssocID="{27F7E910-A2C5-479E-B762-73205F6AFFC0}" presName="sibTrans" presStyleCnt="0"/>
      <dgm:spPr/>
    </dgm:pt>
    <dgm:pt modelId="{9F7B10B7-F733-4EF1-9DF5-C4A8F6FB69A0}" type="pres">
      <dgm:prSet presAssocID="{1B4BAFFB-DD13-4680-B008-558EAEF67487}" presName="compNode" presStyleCnt="0"/>
      <dgm:spPr/>
    </dgm:pt>
    <dgm:pt modelId="{F46A698A-009F-48BC-B39C-3AD10FCC8FA7}" type="pres">
      <dgm:prSet presAssocID="{1B4BAFFB-DD13-4680-B008-558EAEF67487}" presName="bgRect" presStyleLbl="bgShp" presStyleIdx="1" presStyleCnt="2"/>
      <dgm:spPr/>
    </dgm:pt>
    <dgm:pt modelId="{2351C3B5-0288-4723-B9C7-902E9C6F796E}" type="pres">
      <dgm:prSet presAssocID="{1B4BAFFB-DD13-4680-B008-558EAEF67487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0C124A2-483B-4117-81FF-1E8314E4BE1B}" type="pres">
      <dgm:prSet presAssocID="{1B4BAFFB-DD13-4680-B008-558EAEF67487}" presName="spaceRect" presStyleCnt="0"/>
      <dgm:spPr/>
    </dgm:pt>
    <dgm:pt modelId="{6D55DB28-9DE1-40B2-953F-90783F816B1B}" type="pres">
      <dgm:prSet presAssocID="{1B4BAFFB-DD13-4680-B008-558EAEF6748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A0C27A-250E-47B5-A26A-93498BA02025}" type="presOf" srcId="{626D76A7-3A17-4D62-A891-CA1DA2E81AA5}" destId="{3F15AE62-B146-4F6C-852B-CE6DB3CDAD49}" srcOrd="0" destOrd="0" presId="urn:microsoft.com/office/officeart/2018/2/layout/IconVerticalSolidList"/>
    <dgm:cxn modelId="{9AF56999-0841-4F29-B5B8-DC74B9438F84}" srcId="{F0A6AFA7-F011-447B-9221-CA8BBCD9EB85}" destId="{626D76A7-3A17-4D62-A891-CA1DA2E81AA5}" srcOrd="0" destOrd="0" parTransId="{F60EC0DA-5EA7-4E37-8A3C-A2C3E195C262}" sibTransId="{27F7E910-A2C5-479E-B762-73205F6AFFC0}"/>
    <dgm:cxn modelId="{51CF05ED-D644-49FA-8136-B4F8DCDF738F}" type="presOf" srcId="{F0A6AFA7-F011-447B-9221-CA8BBCD9EB85}" destId="{68ECE324-9E40-4B3F-AAEA-3543FAEDB0E7}" srcOrd="0" destOrd="0" presId="urn:microsoft.com/office/officeart/2018/2/layout/IconVerticalSolidList"/>
    <dgm:cxn modelId="{F6BF49F2-586D-46ED-AD95-0CA95E394324}" type="presOf" srcId="{1B4BAFFB-DD13-4680-B008-558EAEF67487}" destId="{6D55DB28-9DE1-40B2-953F-90783F816B1B}" srcOrd="0" destOrd="0" presId="urn:microsoft.com/office/officeart/2018/2/layout/IconVerticalSolidList"/>
    <dgm:cxn modelId="{FC6A58FB-3B76-4F55-BFA3-2C1DCD21F778}" srcId="{F0A6AFA7-F011-447B-9221-CA8BBCD9EB85}" destId="{1B4BAFFB-DD13-4680-B008-558EAEF67487}" srcOrd="1" destOrd="0" parTransId="{055329A9-9DAB-48A0-9B2F-353D6A9D910F}" sibTransId="{5164FBEB-B0B7-4BB9-8999-F9B5F8F3986B}"/>
    <dgm:cxn modelId="{0D7D7308-626D-4543-B36E-F63C182DEC3F}" type="presParOf" srcId="{68ECE324-9E40-4B3F-AAEA-3543FAEDB0E7}" destId="{3970EE67-2180-48FE-B997-9E77B2686623}" srcOrd="0" destOrd="0" presId="urn:microsoft.com/office/officeart/2018/2/layout/IconVerticalSolidList"/>
    <dgm:cxn modelId="{C5AE1EF3-91A5-4F89-800F-955EF1D1CB13}" type="presParOf" srcId="{3970EE67-2180-48FE-B997-9E77B2686623}" destId="{2AC20901-27A6-423D-AEE0-021140255C90}" srcOrd="0" destOrd="0" presId="urn:microsoft.com/office/officeart/2018/2/layout/IconVerticalSolidList"/>
    <dgm:cxn modelId="{F3AC8638-63CA-4A48-9DC2-6C134026DE40}" type="presParOf" srcId="{3970EE67-2180-48FE-B997-9E77B2686623}" destId="{D9090327-D1F5-4CD1-83F2-6FFC1D7131B1}" srcOrd="1" destOrd="0" presId="urn:microsoft.com/office/officeart/2018/2/layout/IconVerticalSolidList"/>
    <dgm:cxn modelId="{8FDA6FA4-48C3-463D-8CE9-31F4F39EB0BD}" type="presParOf" srcId="{3970EE67-2180-48FE-B997-9E77B2686623}" destId="{4643BFEB-0E9A-4B31-8C01-DD3164304A87}" srcOrd="2" destOrd="0" presId="urn:microsoft.com/office/officeart/2018/2/layout/IconVerticalSolidList"/>
    <dgm:cxn modelId="{496ADBFE-B38A-4D65-8979-F0FD2927B4B7}" type="presParOf" srcId="{3970EE67-2180-48FE-B997-9E77B2686623}" destId="{3F15AE62-B146-4F6C-852B-CE6DB3CDAD49}" srcOrd="3" destOrd="0" presId="urn:microsoft.com/office/officeart/2018/2/layout/IconVerticalSolidList"/>
    <dgm:cxn modelId="{11EBD93B-256A-470F-8E53-5338D279B713}" type="presParOf" srcId="{68ECE324-9E40-4B3F-AAEA-3543FAEDB0E7}" destId="{685B6E7F-83AF-423A-8E06-030EB25B5411}" srcOrd="1" destOrd="0" presId="urn:microsoft.com/office/officeart/2018/2/layout/IconVerticalSolidList"/>
    <dgm:cxn modelId="{DCA1745D-BF06-4459-8895-041B308C0C9E}" type="presParOf" srcId="{68ECE324-9E40-4B3F-AAEA-3543FAEDB0E7}" destId="{9F7B10B7-F733-4EF1-9DF5-C4A8F6FB69A0}" srcOrd="2" destOrd="0" presId="urn:microsoft.com/office/officeart/2018/2/layout/IconVerticalSolidList"/>
    <dgm:cxn modelId="{D0D36533-B6FE-4BD3-9621-9C4DCB77B79E}" type="presParOf" srcId="{9F7B10B7-F733-4EF1-9DF5-C4A8F6FB69A0}" destId="{F46A698A-009F-48BC-B39C-3AD10FCC8FA7}" srcOrd="0" destOrd="0" presId="urn:microsoft.com/office/officeart/2018/2/layout/IconVerticalSolidList"/>
    <dgm:cxn modelId="{7B3F92BC-4740-4B6A-8C33-9C66A42A8048}" type="presParOf" srcId="{9F7B10B7-F733-4EF1-9DF5-C4A8F6FB69A0}" destId="{2351C3B5-0288-4723-B9C7-902E9C6F796E}" srcOrd="1" destOrd="0" presId="urn:microsoft.com/office/officeart/2018/2/layout/IconVerticalSolidList"/>
    <dgm:cxn modelId="{516042AD-E65C-44DD-AA49-0D0B2FDAD32E}" type="presParOf" srcId="{9F7B10B7-F733-4EF1-9DF5-C4A8F6FB69A0}" destId="{30C124A2-483B-4117-81FF-1E8314E4BE1B}" srcOrd="2" destOrd="0" presId="urn:microsoft.com/office/officeart/2018/2/layout/IconVerticalSolidList"/>
    <dgm:cxn modelId="{C133CFFC-DC4B-4B11-8EBD-1CF6E0CB587B}" type="presParOf" srcId="{9F7B10B7-F733-4EF1-9DF5-C4A8F6FB69A0}" destId="{6D55DB28-9DE1-40B2-953F-90783F816B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CF7B37F0.xml><?xml version="1.0" encoding="utf-8"?>
<dgm:dataModel xmlns:dgm="http://schemas.openxmlformats.org/drawingml/2006/diagram" xmlns:a="http://schemas.openxmlformats.org/drawingml/2006/main">
  <dgm:ptLst>
    <dgm:pt modelId="{DC06A31B-0BBB-4E79-BDD1-F279894222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5531AD-A98C-42AE-B304-B6BC02BD2795}">
      <dgm:prSet/>
      <dgm:spPr/>
      <dgm:t>
        <a:bodyPr/>
        <a:lstStyle/>
        <a:p>
          <a:pPr>
            <a:defRPr cap="all"/>
          </a:pPr>
          <a:r>
            <a:rPr lang="en-US"/>
            <a:t>Configure tare weight calibration for scales</a:t>
          </a:r>
        </a:p>
      </dgm:t>
    </dgm:pt>
    <dgm:pt modelId="{3CE033E4-7AA2-4C9C-BCB2-8FAB4EAAB780}" type="parTrans" cxnId="{8FCA9CA7-89A3-4BED-A7EA-3AD43B745FA7}">
      <dgm:prSet/>
      <dgm:spPr/>
      <dgm:t>
        <a:bodyPr/>
        <a:lstStyle/>
        <a:p>
          <a:endParaRPr lang="en-US"/>
        </a:p>
      </dgm:t>
    </dgm:pt>
    <dgm:pt modelId="{1E33CFC3-BE73-472A-BC64-DF326B1C4621}" type="sibTrans" cxnId="{8FCA9CA7-89A3-4BED-A7EA-3AD43B745FA7}">
      <dgm:prSet/>
      <dgm:spPr/>
      <dgm:t>
        <a:bodyPr/>
        <a:lstStyle/>
        <a:p>
          <a:endParaRPr lang="en-US"/>
        </a:p>
      </dgm:t>
    </dgm:pt>
    <dgm:pt modelId="{D36102E7-BD83-44BA-9C84-E78DE890C323}">
      <dgm:prSet/>
      <dgm:spPr/>
      <dgm:t>
        <a:bodyPr/>
        <a:lstStyle/>
        <a:p>
          <a:pPr>
            <a:defRPr cap="all"/>
          </a:pPr>
          <a:r>
            <a:rPr lang="en-US"/>
            <a:t>Ensure accurate weight measurements by calibrating tare weights for containers or packaging</a:t>
          </a:r>
        </a:p>
      </dgm:t>
    </dgm:pt>
    <dgm:pt modelId="{8A329DE6-3066-4BD5-90A4-2B7AA41D6F54}" type="parTrans" cxnId="{E7F46F9F-5D40-4BF5-8AA2-439B88CE8827}">
      <dgm:prSet/>
      <dgm:spPr/>
      <dgm:t>
        <a:bodyPr/>
        <a:lstStyle/>
        <a:p>
          <a:endParaRPr lang="en-US"/>
        </a:p>
      </dgm:t>
    </dgm:pt>
    <dgm:pt modelId="{A5B6B925-3934-407B-BBB3-BA9D41412F6B}" type="sibTrans" cxnId="{E7F46F9F-5D40-4BF5-8AA2-439B88CE8827}">
      <dgm:prSet/>
      <dgm:spPr/>
      <dgm:t>
        <a:bodyPr/>
        <a:lstStyle/>
        <a:p>
          <a:endParaRPr lang="en-US"/>
        </a:p>
      </dgm:t>
    </dgm:pt>
    <dgm:pt modelId="{DBF04FB4-495C-48AD-8994-E8BADD7D67E8}" type="pres">
      <dgm:prSet presAssocID="{DC06A31B-0BBB-4E79-BDD1-F27989422287}" presName="root" presStyleCnt="0">
        <dgm:presLayoutVars>
          <dgm:dir/>
          <dgm:resizeHandles val="exact"/>
        </dgm:presLayoutVars>
      </dgm:prSet>
      <dgm:spPr/>
    </dgm:pt>
    <dgm:pt modelId="{C1848420-D5E7-4D1E-A9E0-44A00B800B7B}" type="pres">
      <dgm:prSet presAssocID="{1A5531AD-A98C-42AE-B304-B6BC02BD2795}" presName="compNode" presStyleCnt="0"/>
      <dgm:spPr/>
    </dgm:pt>
    <dgm:pt modelId="{7346A200-D0BF-4B53-823E-444CB9ABE489}" type="pres">
      <dgm:prSet presAssocID="{1A5531AD-A98C-42AE-B304-B6BC02BD2795}" presName="iconBgRect" presStyleLbl="bgShp" presStyleIdx="0" presStyleCnt="2"/>
      <dgm:spPr/>
    </dgm:pt>
    <dgm:pt modelId="{6FF7187C-BCC7-4B40-984D-E2532EBED4F2}" type="pres">
      <dgm:prSet presAssocID="{1A5531AD-A98C-42AE-B304-B6BC02BD2795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A38DF860-9560-4DC1-B98E-E70A92D36206}" type="pres">
      <dgm:prSet presAssocID="{1A5531AD-A98C-42AE-B304-B6BC02BD2795}" presName="spaceRect" presStyleCnt="0"/>
      <dgm:spPr/>
    </dgm:pt>
    <dgm:pt modelId="{36E9843E-002E-4A21-A9BF-2766BC8C822F}" type="pres">
      <dgm:prSet presAssocID="{1A5531AD-A98C-42AE-B304-B6BC02BD2795}" presName="textRect" presStyleLbl="revTx" presStyleIdx="0" presStyleCnt="2">
        <dgm:presLayoutVars>
          <dgm:chMax val="1"/>
          <dgm:chPref val="1"/>
        </dgm:presLayoutVars>
      </dgm:prSet>
      <dgm:spPr/>
    </dgm:pt>
    <dgm:pt modelId="{D816A22C-5D63-400A-8407-579B9BFA23CD}" type="pres">
      <dgm:prSet presAssocID="{1E33CFC3-BE73-472A-BC64-DF326B1C4621}" presName="sibTrans" presStyleCnt="0"/>
      <dgm:spPr/>
    </dgm:pt>
    <dgm:pt modelId="{A044B954-05D6-4DDD-A424-B84574BD5BE6}" type="pres">
      <dgm:prSet presAssocID="{D36102E7-BD83-44BA-9C84-E78DE890C323}" presName="compNode" presStyleCnt="0"/>
      <dgm:spPr/>
    </dgm:pt>
    <dgm:pt modelId="{BF64CAD5-AFB6-4C02-B3ED-2F6FF0C54F70}" type="pres">
      <dgm:prSet presAssocID="{D36102E7-BD83-44BA-9C84-E78DE890C323}" presName="iconBgRect" presStyleLbl="bgShp" presStyleIdx="1" presStyleCnt="2"/>
      <dgm:spPr/>
    </dgm:pt>
    <dgm:pt modelId="{BB78931C-5E3D-49A5-B279-7C56A6F67DC4}" type="pres">
      <dgm:prSet presAssocID="{D36102E7-BD83-44BA-9C84-E78DE890C323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4D5511-83E0-4F2B-A19A-B5E2387A8A9A}" type="pres">
      <dgm:prSet presAssocID="{D36102E7-BD83-44BA-9C84-E78DE890C323}" presName="spaceRect" presStyleCnt="0"/>
      <dgm:spPr/>
    </dgm:pt>
    <dgm:pt modelId="{2140EE2A-6583-456C-BB45-499CCB097D0B}" type="pres">
      <dgm:prSet presAssocID="{D36102E7-BD83-44BA-9C84-E78DE890C3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AE58B44-F45F-44AC-81FB-1F09796892B2}" type="presOf" srcId="{1A5531AD-A98C-42AE-B304-B6BC02BD2795}" destId="{36E9843E-002E-4A21-A9BF-2766BC8C822F}" srcOrd="0" destOrd="0" presId="urn:microsoft.com/office/officeart/2018/5/layout/IconCircleLabelList"/>
    <dgm:cxn modelId="{B279A14B-AA20-4C48-8DB8-DCC629151CCB}" type="presOf" srcId="{D36102E7-BD83-44BA-9C84-E78DE890C323}" destId="{2140EE2A-6583-456C-BB45-499CCB097D0B}" srcOrd="0" destOrd="0" presId="urn:microsoft.com/office/officeart/2018/5/layout/IconCircleLabelList"/>
    <dgm:cxn modelId="{E7F46F9F-5D40-4BF5-8AA2-439B88CE8827}" srcId="{DC06A31B-0BBB-4E79-BDD1-F27989422287}" destId="{D36102E7-BD83-44BA-9C84-E78DE890C323}" srcOrd="1" destOrd="0" parTransId="{8A329DE6-3066-4BD5-90A4-2B7AA41D6F54}" sibTransId="{A5B6B925-3934-407B-BBB3-BA9D41412F6B}"/>
    <dgm:cxn modelId="{8FCA9CA7-89A3-4BED-A7EA-3AD43B745FA7}" srcId="{DC06A31B-0BBB-4E79-BDD1-F27989422287}" destId="{1A5531AD-A98C-42AE-B304-B6BC02BD2795}" srcOrd="0" destOrd="0" parTransId="{3CE033E4-7AA2-4C9C-BCB2-8FAB4EAAB780}" sibTransId="{1E33CFC3-BE73-472A-BC64-DF326B1C4621}"/>
    <dgm:cxn modelId="{AC7C0FF9-D456-4AA6-9B1C-A373FD21F44A}" type="presOf" srcId="{DC06A31B-0BBB-4E79-BDD1-F27989422287}" destId="{DBF04FB4-495C-48AD-8994-E8BADD7D67E8}" srcOrd="0" destOrd="0" presId="urn:microsoft.com/office/officeart/2018/5/layout/IconCircleLabelList"/>
    <dgm:cxn modelId="{E1405DC2-3E3C-442E-AB3C-DE72B3181F6B}" type="presParOf" srcId="{DBF04FB4-495C-48AD-8994-E8BADD7D67E8}" destId="{C1848420-D5E7-4D1E-A9E0-44A00B800B7B}" srcOrd="0" destOrd="0" presId="urn:microsoft.com/office/officeart/2018/5/layout/IconCircleLabelList"/>
    <dgm:cxn modelId="{467A0B85-DFB3-4404-8BF0-31258410D4CE}" type="presParOf" srcId="{C1848420-D5E7-4D1E-A9E0-44A00B800B7B}" destId="{7346A200-D0BF-4B53-823E-444CB9ABE489}" srcOrd="0" destOrd="0" presId="urn:microsoft.com/office/officeart/2018/5/layout/IconCircleLabelList"/>
    <dgm:cxn modelId="{DDE0D75F-EDDC-47FF-A181-751C2335586C}" type="presParOf" srcId="{C1848420-D5E7-4D1E-A9E0-44A00B800B7B}" destId="{6FF7187C-BCC7-4B40-984D-E2532EBED4F2}" srcOrd="1" destOrd="0" presId="urn:microsoft.com/office/officeart/2018/5/layout/IconCircleLabelList"/>
    <dgm:cxn modelId="{EB3942DC-1263-4CE4-9BA7-271E8F99139C}" type="presParOf" srcId="{C1848420-D5E7-4D1E-A9E0-44A00B800B7B}" destId="{A38DF860-9560-4DC1-B98E-E70A92D36206}" srcOrd="2" destOrd="0" presId="urn:microsoft.com/office/officeart/2018/5/layout/IconCircleLabelList"/>
    <dgm:cxn modelId="{580E39D5-60BF-4468-8326-1C0362CCFED6}" type="presParOf" srcId="{C1848420-D5E7-4D1E-A9E0-44A00B800B7B}" destId="{36E9843E-002E-4A21-A9BF-2766BC8C822F}" srcOrd="3" destOrd="0" presId="urn:microsoft.com/office/officeart/2018/5/layout/IconCircleLabelList"/>
    <dgm:cxn modelId="{1014B458-7F11-461E-AC2B-50FCA3CEDA7B}" type="presParOf" srcId="{DBF04FB4-495C-48AD-8994-E8BADD7D67E8}" destId="{D816A22C-5D63-400A-8407-579B9BFA23CD}" srcOrd="1" destOrd="0" presId="urn:microsoft.com/office/officeart/2018/5/layout/IconCircleLabelList"/>
    <dgm:cxn modelId="{D0E5C5F1-8071-4106-A921-831F589CECD0}" type="presParOf" srcId="{DBF04FB4-495C-48AD-8994-E8BADD7D67E8}" destId="{A044B954-05D6-4DDD-A424-B84574BD5BE6}" srcOrd="2" destOrd="0" presId="urn:microsoft.com/office/officeart/2018/5/layout/IconCircleLabelList"/>
    <dgm:cxn modelId="{CBE0516E-37A8-4AFE-82CA-F6668BDF5E69}" type="presParOf" srcId="{A044B954-05D6-4DDD-A424-B84574BD5BE6}" destId="{BF64CAD5-AFB6-4C02-B3ED-2F6FF0C54F70}" srcOrd="0" destOrd="0" presId="urn:microsoft.com/office/officeart/2018/5/layout/IconCircleLabelList"/>
    <dgm:cxn modelId="{4B21D756-E28D-4765-9FFE-BBBED930742C}" type="presParOf" srcId="{A044B954-05D6-4DDD-A424-B84574BD5BE6}" destId="{BB78931C-5E3D-49A5-B279-7C56A6F67DC4}" srcOrd="1" destOrd="0" presId="urn:microsoft.com/office/officeart/2018/5/layout/IconCircleLabelList"/>
    <dgm:cxn modelId="{208C693B-6443-4881-B98A-BD348D1CB22F}" type="presParOf" srcId="{A044B954-05D6-4DDD-A424-B84574BD5BE6}" destId="{CB4D5511-83E0-4F2B-A19A-B5E2387A8A9A}" srcOrd="2" destOrd="0" presId="urn:microsoft.com/office/officeart/2018/5/layout/IconCircleLabelList"/>
    <dgm:cxn modelId="{B5E5E20D-90B7-404C-B9EE-D40FA90D5703}" type="presParOf" srcId="{A044B954-05D6-4DDD-A424-B84574BD5BE6}" destId="{2140EE2A-6583-456C-BB45-499CCB097D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2_EC4C5DC4.xml><?xml version="1.0" encoding="utf-8"?>
<dgm:dataModel xmlns:dgm="http://schemas.openxmlformats.org/drawingml/2006/diagram" xmlns:a="http://schemas.openxmlformats.org/drawingml/2006/main">
  <dgm:ptLst>
    <dgm:pt modelId="{F7B114F6-849F-4D42-B803-451C1E5790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317204-0752-4B30-B7B8-59A53F06DAC2}">
      <dgm:prSet/>
      <dgm:spPr/>
      <dgm:t>
        <a:bodyPr/>
        <a:lstStyle/>
        <a:p>
          <a:pPr>
            <a:defRPr cap="all"/>
          </a:pPr>
          <a:r>
            <a:rPr lang="en-US"/>
            <a:t>Ensure compliance with industry regulations and standards related to scale management and data security</a:t>
          </a:r>
        </a:p>
      </dgm:t>
    </dgm:pt>
    <dgm:pt modelId="{303303DF-00C0-4D09-9B0D-F417D360A70D}" type="parTrans" cxnId="{6016ED6F-A15F-4DA4-BF2C-FDBCBFBE1AD7}">
      <dgm:prSet/>
      <dgm:spPr/>
      <dgm:t>
        <a:bodyPr/>
        <a:lstStyle/>
        <a:p>
          <a:endParaRPr lang="en-US"/>
        </a:p>
      </dgm:t>
    </dgm:pt>
    <dgm:pt modelId="{0C1A526F-3877-4681-BD32-2D9FD64FB92B}" type="sibTrans" cxnId="{6016ED6F-A15F-4DA4-BF2C-FDBCBFBE1AD7}">
      <dgm:prSet/>
      <dgm:spPr/>
      <dgm:t>
        <a:bodyPr/>
        <a:lstStyle/>
        <a:p>
          <a:endParaRPr lang="en-US"/>
        </a:p>
      </dgm:t>
    </dgm:pt>
    <dgm:pt modelId="{DA9111FE-6D75-4C8B-8CDD-9F95356EE7D4}">
      <dgm:prSet/>
      <dgm:spPr/>
      <dgm:t>
        <a:bodyPr/>
        <a:lstStyle/>
        <a:p>
          <a:pPr>
            <a:defRPr cap="all"/>
          </a:pPr>
          <a:r>
            <a:rPr lang="en-US"/>
            <a:t>Keep documentation and records for audit and compliance purposes</a:t>
          </a:r>
        </a:p>
      </dgm:t>
    </dgm:pt>
    <dgm:pt modelId="{821E30C2-2D3C-46C4-A9AD-9076A355E67F}" type="parTrans" cxnId="{EE2E9995-5E60-456A-B381-FD664BFAC392}">
      <dgm:prSet/>
      <dgm:spPr/>
      <dgm:t>
        <a:bodyPr/>
        <a:lstStyle/>
        <a:p>
          <a:endParaRPr lang="en-US"/>
        </a:p>
      </dgm:t>
    </dgm:pt>
    <dgm:pt modelId="{9F744BBF-4F73-458E-90E5-D80C70C52103}" type="sibTrans" cxnId="{EE2E9995-5E60-456A-B381-FD664BFAC392}">
      <dgm:prSet/>
      <dgm:spPr/>
      <dgm:t>
        <a:bodyPr/>
        <a:lstStyle/>
        <a:p>
          <a:endParaRPr lang="en-US"/>
        </a:p>
      </dgm:t>
    </dgm:pt>
    <dgm:pt modelId="{E0B62A14-0067-4DDF-880A-49530D8BCF1F}" type="pres">
      <dgm:prSet presAssocID="{F7B114F6-849F-4D42-B803-451C1E579037}" presName="root" presStyleCnt="0">
        <dgm:presLayoutVars>
          <dgm:dir/>
          <dgm:resizeHandles val="exact"/>
        </dgm:presLayoutVars>
      </dgm:prSet>
      <dgm:spPr/>
    </dgm:pt>
    <dgm:pt modelId="{DFD10490-1758-4C06-BA7E-6D7121243BB0}" type="pres">
      <dgm:prSet presAssocID="{E0317204-0752-4B30-B7B8-59A53F06DAC2}" presName="compNode" presStyleCnt="0"/>
      <dgm:spPr/>
    </dgm:pt>
    <dgm:pt modelId="{978F3324-5763-4CF9-BFFD-5B2323DA100F}" type="pres">
      <dgm:prSet presAssocID="{E0317204-0752-4B30-B7B8-59A53F06DAC2}" presName="iconBgRect" presStyleLbl="bgShp" presStyleIdx="0" presStyleCnt="2"/>
      <dgm:spPr/>
    </dgm:pt>
    <dgm:pt modelId="{2EEBD422-68CC-4A70-909B-8ADDCC057030}" type="pres">
      <dgm:prSet presAssocID="{E0317204-0752-4B30-B7B8-59A53F06DAC2}" presName="iconRect" presStyleLbl="node1" presStyleIdx="0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D83654F-68E4-4000-B2CF-4847C873CC47}" type="pres">
      <dgm:prSet presAssocID="{E0317204-0752-4B30-B7B8-59A53F06DAC2}" presName="spaceRect" presStyleCnt="0"/>
      <dgm:spPr/>
    </dgm:pt>
    <dgm:pt modelId="{6111705A-1D9B-443A-B00E-7C8BED51EBB5}" type="pres">
      <dgm:prSet presAssocID="{E0317204-0752-4B30-B7B8-59A53F06DAC2}" presName="textRect" presStyleLbl="revTx" presStyleIdx="0" presStyleCnt="2">
        <dgm:presLayoutVars>
          <dgm:chMax val="1"/>
          <dgm:chPref val="1"/>
        </dgm:presLayoutVars>
      </dgm:prSet>
      <dgm:spPr/>
    </dgm:pt>
    <dgm:pt modelId="{7EF62C44-6147-4143-ACC0-C958BC6A0439}" type="pres">
      <dgm:prSet presAssocID="{0C1A526F-3877-4681-BD32-2D9FD64FB92B}" presName="sibTrans" presStyleCnt="0"/>
      <dgm:spPr/>
    </dgm:pt>
    <dgm:pt modelId="{93E9F6CF-E969-4864-9DE7-EAF225ADB6BC}" type="pres">
      <dgm:prSet presAssocID="{DA9111FE-6D75-4C8B-8CDD-9F95356EE7D4}" presName="compNode" presStyleCnt="0"/>
      <dgm:spPr/>
    </dgm:pt>
    <dgm:pt modelId="{4B2F4BB7-53D0-44B8-9EFC-1FC919755A3F}" type="pres">
      <dgm:prSet presAssocID="{DA9111FE-6D75-4C8B-8CDD-9F95356EE7D4}" presName="iconBgRect" presStyleLbl="bgShp" presStyleIdx="1" presStyleCnt="2"/>
      <dgm:spPr/>
    </dgm:pt>
    <dgm:pt modelId="{02F39D36-48C2-4D18-AA50-A13A6D183FC8}" type="pres">
      <dgm:prSet presAssocID="{DA9111FE-6D75-4C8B-8CDD-9F95356EE7D4}" presName="iconRect" presStyleLbl="node1" presStyleIdx="1" presStyleCnt="2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D3F338-6E2E-4BF0-A2BA-04FF2E928F6C}" type="pres">
      <dgm:prSet presAssocID="{DA9111FE-6D75-4C8B-8CDD-9F95356EE7D4}" presName="spaceRect" presStyleCnt="0"/>
      <dgm:spPr/>
    </dgm:pt>
    <dgm:pt modelId="{518FF1AA-E131-4181-9A01-2EC96073E09D}" type="pres">
      <dgm:prSet presAssocID="{DA9111FE-6D75-4C8B-8CDD-9F95356EE7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948043C-1E4D-4BCE-AF70-FB26846A8EDD}" type="presOf" srcId="{DA9111FE-6D75-4C8B-8CDD-9F95356EE7D4}" destId="{518FF1AA-E131-4181-9A01-2EC96073E09D}" srcOrd="0" destOrd="0" presId="urn:microsoft.com/office/officeart/2018/5/layout/IconCircleLabelList"/>
    <dgm:cxn modelId="{6016ED6F-A15F-4DA4-BF2C-FDBCBFBE1AD7}" srcId="{F7B114F6-849F-4D42-B803-451C1E579037}" destId="{E0317204-0752-4B30-B7B8-59A53F06DAC2}" srcOrd="0" destOrd="0" parTransId="{303303DF-00C0-4D09-9B0D-F417D360A70D}" sibTransId="{0C1A526F-3877-4681-BD32-2D9FD64FB92B}"/>
    <dgm:cxn modelId="{F6F9E371-C3FE-43E8-B6EB-9AEFDD235DBB}" type="presOf" srcId="{E0317204-0752-4B30-B7B8-59A53F06DAC2}" destId="{6111705A-1D9B-443A-B00E-7C8BED51EBB5}" srcOrd="0" destOrd="0" presId="urn:microsoft.com/office/officeart/2018/5/layout/IconCircleLabelList"/>
    <dgm:cxn modelId="{EE2E9995-5E60-456A-B381-FD664BFAC392}" srcId="{F7B114F6-849F-4D42-B803-451C1E579037}" destId="{DA9111FE-6D75-4C8B-8CDD-9F95356EE7D4}" srcOrd="1" destOrd="0" parTransId="{821E30C2-2D3C-46C4-A9AD-9076A355E67F}" sibTransId="{9F744BBF-4F73-458E-90E5-D80C70C52103}"/>
    <dgm:cxn modelId="{0E5C86DC-A2BC-4098-A010-FD7F2A2625BE}" type="presOf" srcId="{F7B114F6-849F-4D42-B803-451C1E579037}" destId="{E0B62A14-0067-4DDF-880A-49530D8BCF1F}" srcOrd="0" destOrd="0" presId="urn:microsoft.com/office/officeart/2018/5/layout/IconCircleLabelList"/>
    <dgm:cxn modelId="{E2EB30E2-D9B7-4887-952F-0055DDC3A469}" type="presParOf" srcId="{E0B62A14-0067-4DDF-880A-49530D8BCF1F}" destId="{DFD10490-1758-4C06-BA7E-6D7121243BB0}" srcOrd="0" destOrd="0" presId="urn:microsoft.com/office/officeart/2018/5/layout/IconCircleLabelList"/>
    <dgm:cxn modelId="{297710ED-5338-47D4-96A6-9741D5C1D481}" type="presParOf" srcId="{DFD10490-1758-4C06-BA7E-6D7121243BB0}" destId="{978F3324-5763-4CF9-BFFD-5B2323DA100F}" srcOrd="0" destOrd="0" presId="urn:microsoft.com/office/officeart/2018/5/layout/IconCircleLabelList"/>
    <dgm:cxn modelId="{4A799615-41FB-46CC-AC10-8219B3E75252}" type="presParOf" srcId="{DFD10490-1758-4C06-BA7E-6D7121243BB0}" destId="{2EEBD422-68CC-4A70-909B-8ADDCC057030}" srcOrd="1" destOrd="0" presId="urn:microsoft.com/office/officeart/2018/5/layout/IconCircleLabelList"/>
    <dgm:cxn modelId="{A6295E85-7CEA-4870-89F6-123F578A4D2C}" type="presParOf" srcId="{DFD10490-1758-4C06-BA7E-6D7121243BB0}" destId="{2D83654F-68E4-4000-B2CF-4847C873CC47}" srcOrd="2" destOrd="0" presId="urn:microsoft.com/office/officeart/2018/5/layout/IconCircleLabelList"/>
    <dgm:cxn modelId="{B95CBBCB-F4E8-4736-A27C-A6B5429E354A}" type="presParOf" srcId="{DFD10490-1758-4C06-BA7E-6D7121243BB0}" destId="{6111705A-1D9B-443A-B00E-7C8BED51EBB5}" srcOrd="3" destOrd="0" presId="urn:microsoft.com/office/officeart/2018/5/layout/IconCircleLabelList"/>
    <dgm:cxn modelId="{7B8E10EF-E91B-4D9B-9FD3-19697FC4BDBA}" type="presParOf" srcId="{E0B62A14-0067-4DDF-880A-49530D8BCF1F}" destId="{7EF62C44-6147-4143-ACC0-C958BC6A0439}" srcOrd="1" destOrd="0" presId="urn:microsoft.com/office/officeart/2018/5/layout/IconCircleLabelList"/>
    <dgm:cxn modelId="{C2E74662-F52A-4636-B726-EDE2BBC03989}" type="presParOf" srcId="{E0B62A14-0067-4DDF-880A-49530D8BCF1F}" destId="{93E9F6CF-E969-4864-9DE7-EAF225ADB6BC}" srcOrd="2" destOrd="0" presId="urn:microsoft.com/office/officeart/2018/5/layout/IconCircleLabelList"/>
    <dgm:cxn modelId="{FA253259-F934-48C5-9A52-8553C5DDC5F2}" type="presParOf" srcId="{93E9F6CF-E969-4864-9DE7-EAF225ADB6BC}" destId="{4B2F4BB7-53D0-44B8-9EFC-1FC919755A3F}" srcOrd="0" destOrd="0" presId="urn:microsoft.com/office/officeart/2018/5/layout/IconCircleLabelList"/>
    <dgm:cxn modelId="{99B7D47B-F7BD-4F35-A8D0-B8E79BCB32A5}" type="presParOf" srcId="{93E9F6CF-E969-4864-9DE7-EAF225ADB6BC}" destId="{02F39D36-48C2-4D18-AA50-A13A6D183FC8}" srcOrd="1" destOrd="0" presId="urn:microsoft.com/office/officeart/2018/5/layout/IconCircleLabelList"/>
    <dgm:cxn modelId="{013ADF4E-2C37-44D9-8B05-668C9443F65C}" type="presParOf" srcId="{93E9F6CF-E969-4864-9DE7-EAF225ADB6BC}" destId="{E5D3F338-6E2E-4BF0-A2BA-04FF2E928F6C}" srcOrd="2" destOrd="0" presId="urn:microsoft.com/office/officeart/2018/5/layout/IconCircleLabelList"/>
    <dgm:cxn modelId="{32D760BD-73F1-4612-8818-CE2E95B7F070}" type="presParOf" srcId="{93E9F6CF-E969-4864-9DE7-EAF225ADB6BC}" destId="{518FF1AA-E131-4181-9A01-2EC96073E0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4_7B719495.xml><?xml version="1.0" encoding="utf-8"?>
<dgm:dataModel xmlns:dgm="http://schemas.openxmlformats.org/drawingml/2006/diagram" xmlns:a="http://schemas.openxmlformats.org/drawingml/2006/main">
  <dgm:ptLst>
    <dgm:pt modelId="{092EF15D-616C-47AD-B9D4-75BCB765186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AE32D4-A7B1-468F-8C8B-A3624918B9F3}">
      <dgm:prSet/>
      <dgm:spPr/>
      <dgm:t>
        <a:bodyPr/>
        <a:lstStyle/>
        <a:p>
          <a:r>
            <a:rPr lang="en-US"/>
            <a:t>Go to the "Product Setup" section</a:t>
          </a:r>
        </a:p>
      </dgm:t>
    </dgm:pt>
    <dgm:pt modelId="{F9DC7743-E71A-4DE5-8E37-270D9CEB9D9D}" type="parTrans" cxnId="{7F6BBC2E-D33C-4CD8-9835-1DED56C8B8D8}">
      <dgm:prSet/>
      <dgm:spPr/>
      <dgm:t>
        <a:bodyPr/>
        <a:lstStyle/>
        <a:p>
          <a:endParaRPr lang="en-US"/>
        </a:p>
      </dgm:t>
    </dgm:pt>
    <dgm:pt modelId="{010E7F89-2F80-4347-AFDE-8C4FC4F75404}" type="sibTrans" cxnId="{7F6BBC2E-D33C-4CD8-9835-1DED56C8B8D8}">
      <dgm:prSet/>
      <dgm:spPr/>
      <dgm:t>
        <a:bodyPr/>
        <a:lstStyle/>
        <a:p>
          <a:endParaRPr lang="en-US"/>
        </a:p>
      </dgm:t>
    </dgm:pt>
    <dgm:pt modelId="{E9C46AF2-8A08-4D7A-8947-7028EE6A323D}">
      <dgm:prSet/>
      <dgm:spPr/>
      <dgm:t>
        <a:bodyPr/>
        <a:lstStyle/>
        <a:p>
          <a:r>
            <a:rPr lang="en-US"/>
            <a:t>Add new products or update existing product information</a:t>
          </a:r>
        </a:p>
      </dgm:t>
    </dgm:pt>
    <dgm:pt modelId="{E751383C-E27B-4CC5-BD3A-7D456F559D76}" type="parTrans" cxnId="{FB329DAE-6E66-449F-B442-B78B8D86F551}">
      <dgm:prSet/>
      <dgm:spPr/>
      <dgm:t>
        <a:bodyPr/>
        <a:lstStyle/>
        <a:p>
          <a:endParaRPr lang="en-US"/>
        </a:p>
      </dgm:t>
    </dgm:pt>
    <dgm:pt modelId="{7D1DF19C-FFD7-4D3C-AB06-B862B533FDD6}" type="sibTrans" cxnId="{FB329DAE-6E66-449F-B442-B78B8D86F551}">
      <dgm:prSet/>
      <dgm:spPr/>
      <dgm:t>
        <a:bodyPr/>
        <a:lstStyle/>
        <a:p>
          <a:endParaRPr lang="en-US"/>
        </a:p>
      </dgm:t>
    </dgm:pt>
    <dgm:pt modelId="{F1D01024-72F2-47CA-A524-F00E7213A26B}">
      <dgm:prSet/>
      <dgm:spPr/>
      <dgm:t>
        <a:bodyPr/>
        <a:lstStyle/>
        <a:p>
          <a:r>
            <a:rPr lang="en-US"/>
            <a:t>Specify product details, such as SKU, description, and pricing</a:t>
          </a:r>
        </a:p>
      </dgm:t>
    </dgm:pt>
    <dgm:pt modelId="{48C706CF-53CC-4740-92BD-4A1F315C1A3C}" type="parTrans" cxnId="{489EC8E3-833B-4906-9E96-E4CE89A08DF9}">
      <dgm:prSet/>
      <dgm:spPr/>
      <dgm:t>
        <a:bodyPr/>
        <a:lstStyle/>
        <a:p>
          <a:endParaRPr lang="en-US"/>
        </a:p>
      </dgm:t>
    </dgm:pt>
    <dgm:pt modelId="{B6C2C0BD-4E62-4F88-AC00-70166174232A}" type="sibTrans" cxnId="{489EC8E3-833B-4906-9E96-E4CE89A08DF9}">
      <dgm:prSet/>
      <dgm:spPr/>
      <dgm:t>
        <a:bodyPr/>
        <a:lstStyle/>
        <a:p>
          <a:endParaRPr lang="en-US"/>
        </a:p>
      </dgm:t>
    </dgm:pt>
  </dgm:ptLst>
  <dgm:cxnLst>
    <dgm:cxn modelId="{7F6BBC2E-D33C-4CD8-9835-1DED56C8B8D8}" srcId="{092EF15D-616C-47AD-B9D4-75BCB7651867}" destId="{36AE32D4-A7B1-468F-8C8B-A3624918B9F3}" srcOrd="0" destOrd="0" parTransId="{F9DC7743-E71A-4DE5-8E37-270D9CEB9D9D}" sibTransId="{010E7F89-2F80-4347-AFDE-8C4FC4F75404}"/>
    <dgm:cxn modelId="{FB329DAE-6E66-449F-B442-B78B8D86F551}" srcId="{092EF15D-616C-47AD-B9D4-75BCB7651867}" destId="{E9C46AF2-8A08-4D7A-8947-7028EE6A323D}" srcOrd="1" destOrd="0" parTransId="{E751383C-E27B-4CC5-BD3A-7D456F559D76}" sibTransId="{7D1DF19C-FFD7-4D3C-AB06-B862B533FDD6}"/>
    <dgm:cxn modelId="{489EC8E3-833B-4906-9E96-E4CE89A08DF9}" srcId="{092EF15D-616C-47AD-B9D4-75BCB7651867}" destId="{F1D01024-72F2-47CA-A524-F00E7213A26B}" srcOrd="2" destOrd="0" parTransId="{48C706CF-53CC-4740-92BD-4A1F315C1A3C}" sibTransId="{B6C2C0BD-4E62-4F88-AC00-70166174232A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4_9BD60DE1.xml><?xml version="1.0" encoding="utf-8"?>
<dgm:dataModel xmlns:dgm="http://schemas.openxmlformats.org/drawingml/2006/diagram" xmlns:a="http://schemas.openxmlformats.org/drawingml/2006/main">
  <dgm:ptLst>
    <dgm:pt modelId="{792289C4-8507-42EE-B9CF-4FBB70024F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EE3D8E-8834-455A-9D5B-81CC6FBA3129}">
      <dgm:prSet/>
      <dgm:spPr/>
      <dgm:t>
        <a:bodyPr/>
        <a:lstStyle/>
        <a:p>
          <a:r>
            <a:rPr lang="en-US"/>
            <a:t>Configure tare weight calibration for scales</a:t>
          </a:r>
        </a:p>
      </dgm:t>
    </dgm:pt>
    <dgm:pt modelId="{1BD260EA-6586-4D9F-857A-95877F9CA543}" type="parTrans" cxnId="{38B4F2F1-FFCD-4FF9-BC6C-D34BB57D6B87}">
      <dgm:prSet/>
      <dgm:spPr/>
      <dgm:t>
        <a:bodyPr/>
        <a:lstStyle/>
        <a:p>
          <a:endParaRPr lang="en-US"/>
        </a:p>
      </dgm:t>
    </dgm:pt>
    <dgm:pt modelId="{A64F2C7C-F89F-4655-8062-06244D311FE0}" type="sibTrans" cxnId="{38B4F2F1-FFCD-4FF9-BC6C-D34BB57D6B87}">
      <dgm:prSet/>
      <dgm:spPr/>
      <dgm:t>
        <a:bodyPr/>
        <a:lstStyle/>
        <a:p>
          <a:endParaRPr lang="en-US"/>
        </a:p>
      </dgm:t>
    </dgm:pt>
    <dgm:pt modelId="{4B8DD287-7EF4-40BC-AAD1-ABFDA95286C3}">
      <dgm:prSet/>
      <dgm:spPr/>
      <dgm:t>
        <a:bodyPr/>
        <a:lstStyle/>
        <a:p>
          <a:r>
            <a:rPr lang="en-US"/>
            <a:t>Ensure accurate weight measurements by calibrating tare weights for containers or packaging</a:t>
          </a:r>
        </a:p>
      </dgm:t>
    </dgm:pt>
    <dgm:pt modelId="{9CC953CA-0679-4BAA-965E-ED4AB79D5050}" type="parTrans" cxnId="{CD609471-F2FD-4480-A64C-5C537D4A30F4}">
      <dgm:prSet/>
      <dgm:spPr/>
      <dgm:t>
        <a:bodyPr/>
        <a:lstStyle/>
        <a:p>
          <a:endParaRPr lang="en-US"/>
        </a:p>
      </dgm:t>
    </dgm:pt>
    <dgm:pt modelId="{04B54B77-56F9-4096-9D45-3DB705BB6D71}" type="sibTrans" cxnId="{CD609471-F2FD-4480-A64C-5C537D4A30F4}">
      <dgm:prSet/>
      <dgm:spPr/>
      <dgm:t>
        <a:bodyPr/>
        <a:lstStyle/>
        <a:p>
          <a:endParaRPr lang="en-US"/>
        </a:p>
      </dgm:t>
    </dgm:pt>
  </dgm:ptLst>
  <dgm:cxnLst>
    <dgm:cxn modelId="{CD609471-F2FD-4480-A64C-5C537D4A30F4}" srcId="{792289C4-8507-42EE-B9CF-4FBB70024F3A}" destId="{4B8DD287-7EF4-40BC-AAD1-ABFDA95286C3}" srcOrd="1" destOrd="0" parTransId="{9CC953CA-0679-4BAA-965E-ED4AB79D5050}" sibTransId="{04B54B77-56F9-4096-9D45-3DB705BB6D71}"/>
    <dgm:cxn modelId="{38B4F2F1-FFCD-4FF9-BC6C-D34BB57D6B87}" srcId="{792289C4-8507-42EE-B9CF-4FBB70024F3A}" destId="{C6EE3D8E-8834-455A-9D5B-81CC6FBA3129}" srcOrd="0" destOrd="0" parTransId="{1BD260EA-6586-4D9F-857A-95877F9CA543}" sibTransId="{A64F2C7C-F89F-4655-8062-06244D311FE0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_101_23239E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329BCF0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521022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552D3A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8DBAC1CB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96D0D0E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E04A86AC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F77C603C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1_F86AE23D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49495E8C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7B6EBFB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A02A73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CCCA60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CF7B37F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2_EC4C5DC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7B7194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4_9BD60DE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1_23239E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329BCF0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5210227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552D3A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8DBAC1CB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96D0D0E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_101_E04A86AC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F77C603C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1_F86AE23D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2_49495E8C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2_7B6EBFB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2_A02A739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_102_CCCA602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_102_CF7B37F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_102_EC4C5DC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_104_7B71949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_104_9BD60DE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_101_23239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329BCF0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521022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552D3A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8DBAC1CB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96D0D0E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E04A86AC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F77C603C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1_F86AE23D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49495E8C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7B6EBFB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A02A739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CCCA60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CF7B37F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2_EC4C5DC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7B71949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4_9BD60D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C60900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77383253.xml"/></Relationships>
</file>

<file path=ppt/slideLayouts/_rels/slideLayout_8000000E_F05C6C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77383253.xml"/></Relationships>
</file>

<file path=ppt/slideLayouts/_rels/slideLayout_8000000F_979EB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77383253.xml"/></Relationships>
</file>

<file path=ppt/slideLayouts/_rels/slideLayout_80000010_5BB34BB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77383253.xml"/></Relationships>
</file>

<file path=ppt/slideLayouts/_rels/slideLayout_80000011_42EB9D6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77383253.xml"/></Relationships>
</file>

<file path=ppt/slideLayouts/_rels/slideLayout_80000012_2DA22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77383253.xml"/></Relationships>
</file>

<file path=ppt/slideLayouts/_rels/slideLayout_80000013_91D0E1D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77383253.xml"/></Relationships>
</file>

<file path=ppt/slideLayouts/_rels/slideLayout_80000014_B210AEEC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77383253.xml"/></Relationships>
</file>

<file path=ppt/slideLayouts/_rels/slideLayout_80000015_A3F84F0F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77383253.xml"/></Relationships>
</file>

<file path=ppt/slideLayouts/_rels/slideLayout_80000016_B3A486B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77383253.xml"/></Relationships>
</file>

<file path=ppt/slideLayouts/_rels/slideLayout_80000017_191A2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77383253.xml"/></Relationships>
</file>

<file path=ppt/slideLayouts/slideLayout_8000000D_C60900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/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478609"/>
      </p:ext>
    </p:extLst>
  </p:cSld>
  <p:clrMapOvr>
    <a:masterClrMapping/>
  </p:clrMapOvr>
</p:sldLayout>
</file>

<file path=ppt/slideLayouts/slideLayout_8000000E_F05C6C7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88919"/>
      </p:ext>
    </p:extLst>
  </p:cSld>
  <p:clrMapOvr>
    <a:masterClrMapping/>
  </p:clrMapOvr>
</p:sldLayout>
</file>

<file path=ppt/slideLayouts/slideLayout_8000000F_979EB5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045"/>
      </p:ext>
    </p:extLst>
  </p:cSld>
  <p:clrMapOvr>
    <a:masterClrMapping/>
  </p:clrMapOvr>
</p:sldLayout>
</file>

<file path=ppt/slideLayouts/slideLayout_80000010_5BB34BB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76980"/>
      </p:ext>
    </p:extLst>
  </p:cSld>
  <p:clrMapOvr>
    <a:masterClrMapping/>
  </p:clrMapOvr>
</p:sldLayout>
</file>

<file path=ppt/slideLayouts/slideLayout_80000011_42EB9D6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/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37519"/>
      </p:ext>
    </p:extLst>
  </p:cSld>
  <p:clrMapOvr>
    <a:masterClrMapping/>
  </p:clrMapOvr>
</p:sldLayout>
</file>

<file path=ppt/slideLayouts/slideLayout_80000012_2DA2249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/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00913"/>
      </p:ext>
    </p:extLst>
  </p:cSld>
  <p:clrMapOvr>
    <a:masterClrMapping/>
  </p:clrMapOvr>
</p:sldLayout>
</file>

<file path=ppt/slideLayouts/slideLayout_80000013_91D0E1D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/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85624"/>
      </p:ext>
    </p:extLst>
  </p:cSld>
  <p:clrMapOvr>
    <a:masterClrMapping/>
  </p:clrMapOvr>
</p:sldLayout>
</file>

<file path=ppt/slideLayouts/slideLayout_80000014_B210AEEC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/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37804"/>
      </p:ext>
    </p:extLst>
  </p:cSld>
  <p:clrMapOvr>
    <a:masterClrMapping/>
  </p:clrMapOvr>
</p:sldLayout>
</file>

<file path=ppt/slideLayouts/slideLayout_80000015_A3F84F0F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/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9375"/>
      </p:ext>
    </p:extLst>
  </p:cSld>
  <p:clrMapOvr>
    <a:masterClrMapping/>
  </p:clrMapOvr>
</p:sldLayout>
</file>

<file path=ppt/slideLayouts/slideLayout_80000016_B3A486B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4053"/>
      </p:ext>
    </p:extLst>
  </p:cSld>
  <p:clrMapOvr>
    <a:masterClrMapping/>
  </p:clrMapOvr>
</p:sldLayout>
</file>

<file path=ppt/slideLayouts/slideLayout_80000017_191A257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3921"/>
      </p:ext>
    </p:extLst>
  </p:cSld>
  <p:clrMapOvr>
    <a:masterClrMapping/>
  </p:clrMapOvr>
</p:sldLayout>
</file>

<file path=ppt/slideMasters/_rels/slideMaster_8000000C_773832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B210AEEC.xml"/><Relationship Id="rId3" Type="http://schemas.openxmlformats.org/officeDocument/2006/relationships/slideLayout" Target="../slideLayouts/slideLayout_8000000F_979EB55.xml"/><Relationship Id="rId7" Type="http://schemas.openxmlformats.org/officeDocument/2006/relationships/slideLayout" Target="../slideLayouts/slideLayout_80000013_91D0E1D8.xml"/><Relationship Id="rId12" Type="http://schemas.openxmlformats.org/officeDocument/2006/relationships/theme" Target="../theme/theme_8000000C_77383253.xml"/><Relationship Id="rId2" Type="http://schemas.openxmlformats.org/officeDocument/2006/relationships/slideLayout" Target="../slideLayouts/slideLayout_8000000E_F05C6C77.xml"/><Relationship Id="rId1" Type="http://schemas.openxmlformats.org/officeDocument/2006/relationships/slideLayout" Target="../slideLayouts/slideLayout_8000000D_C6090011.xml"/><Relationship Id="rId6" Type="http://schemas.openxmlformats.org/officeDocument/2006/relationships/slideLayout" Target="../slideLayouts/slideLayout_80000012_2DA22491.xml"/><Relationship Id="rId11" Type="http://schemas.openxmlformats.org/officeDocument/2006/relationships/slideLayout" Target="../slideLayouts/slideLayout_80000017_191A2571.xml"/><Relationship Id="rId5" Type="http://schemas.openxmlformats.org/officeDocument/2006/relationships/slideLayout" Target="../slideLayouts/slideLayout_80000011_42EB9D6F.xml"/><Relationship Id="rId10" Type="http://schemas.openxmlformats.org/officeDocument/2006/relationships/slideLayout" Target="../slideLayouts/slideLayout_80000016_B3A486B5.xml"/><Relationship Id="rId4" Type="http://schemas.openxmlformats.org/officeDocument/2006/relationships/slideLayout" Target="../slideLayouts/slideLayout_80000010_5BB34BB4.xml"/><Relationship Id="rId9" Type="http://schemas.openxmlformats.org/officeDocument/2006/relationships/slideLayout" Target="../slideLayouts/slideLayout_80000015_A3F84F0F.xml"/></Relationships>
</file>

<file path=ppt/slideMasters/slideMaster_8000000C_773832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/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/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7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_101_4D91D23F.xml.rels>&#65279;<?xml version="1.0" encoding="utf-8"?><Relationships xmlns="http://schemas.openxmlformats.org/package/2006/relationships"><Relationship Type="http://schemas.openxmlformats.org/officeDocument/2006/relationships/image" Target="../media/image_B615496D.jpeg" Id="rId2" /><Relationship Type="http://schemas.openxmlformats.org/officeDocument/2006/relationships/slideLayout" Target="/ppt/slideLayouts/slideLayout_8000000D_C6090011.xml" Id="Rc4a8eba6eb924086" /></Relationships>
</file>

<file path=ppt/slides/_rels/slide_110_C6109346.xml.rels>&#65279;<?xml version="1.0" encoding="utf-8"?><Relationships xmlns="http://schemas.openxmlformats.org/package/2006/relationships"><Relationship Type="http://schemas.openxmlformats.org/officeDocument/2006/relationships/image" Target="../media/image_9EEC3117.jpeg" Id="rId2" /><Relationship Type="http://schemas.openxmlformats.org/officeDocument/2006/relationships/slideLayout" Target="/ppt/slideLayouts/slideLayout_8000000E_F05C6C77.xml" Id="R0342c05865954c01" /></Relationships>
</file>

<file path=ppt/slides/_rels/slide_111_552D3A15.xml.rels>&#65279;<?xml version="1.0" encoding="utf-8"?><Relationships xmlns="http://schemas.openxmlformats.org/package/2006/relationships"><Relationship Type="http://schemas.openxmlformats.org/officeDocument/2006/relationships/diagramLayout" Target="../diagrams/layout_101_552D3A15.xml" Id="rId3" /><Relationship Type="http://schemas.openxmlformats.org/officeDocument/2006/relationships/diagramData" Target="../diagrams/data_101_552D3A15.xml" Id="rId2" /><Relationship Type="http://schemas.microsoft.com/office/2007/relationships/diagramDrawing" Target="../diagrams/drawing_101_552D3A15.xml" Id="rId6" /><Relationship Type="http://schemas.openxmlformats.org/officeDocument/2006/relationships/diagramColors" Target="../diagrams/colors_101_552D3A15.xml" Id="rId5" /><Relationship Type="http://schemas.openxmlformats.org/officeDocument/2006/relationships/diagramQuickStyle" Target="../diagrams/quickStyle_101_552D3A15.xml" Id="rId4" /><Relationship Type="http://schemas.openxmlformats.org/officeDocument/2006/relationships/slideLayout" Target="/ppt/slideLayouts/slideLayout_8000000E_F05C6C77.xml" Id="R6bd144bab2ba4762" /></Relationships>
</file>

<file path=ppt/slides/_rels/slide_112_F77C603C.xml.rels>&#65279;<?xml version="1.0" encoding="utf-8"?><Relationships xmlns="http://schemas.openxmlformats.org/package/2006/relationships"><Relationship Type="http://schemas.openxmlformats.org/officeDocument/2006/relationships/diagramLayout" Target="../diagrams/layout_101_F77C603C.xml" Id="rId3" /><Relationship Type="http://schemas.openxmlformats.org/officeDocument/2006/relationships/diagramData" Target="../diagrams/data_101_F77C603C.xml" Id="rId2" /><Relationship Type="http://schemas.microsoft.com/office/2007/relationships/diagramDrawing" Target="../diagrams/drawing_101_F77C603C.xml" Id="rId6" /><Relationship Type="http://schemas.openxmlformats.org/officeDocument/2006/relationships/diagramColors" Target="../diagrams/colors_101_F77C603C.xml" Id="rId5" /><Relationship Type="http://schemas.openxmlformats.org/officeDocument/2006/relationships/diagramQuickStyle" Target="../diagrams/quickStyle_101_F77C603C.xml" Id="rId4" /><Relationship Type="http://schemas.openxmlformats.org/officeDocument/2006/relationships/slideLayout" Target="/ppt/slideLayouts/slideLayout_8000000E_F05C6C77.xml" Id="Ra8c63e29f8a14c3c" /></Relationships>
</file>

<file path=ppt/slides/_rels/slide_113_52102273.xml.rels>&#65279;<?xml version="1.0" encoding="utf-8"?><Relationships xmlns="http://schemas.openxmlformats.org/package/2006/relationships"><Relationship Type="http://schemas.openxmlformats.org/officeDocument/2006/relationships/diagramLayout" Target="../diagrams/layout_101_52102273.xml" Id="rId3" /><Relationship Type="http://schemas.openxmlformats.org/officeDocument/2006/relationships/diagramData" Target="../diagrams/data_101_52102273.xml" Id="rId2" /><Relationship Type="http://schemas.microsoft.com/office/2007/relationships/diagramDrawing" Target="../diagrams/drawing_101_52102273.xml" Id="rId6" /><Relationship Type="http://schemas.openxmlformats.org/officeDocument/2006/relationships/diagramColors" Target="../diagrams/colors_101_52102273.xml" Id="rId5" /><Relationship Type="http://schemas.openxmlformats.org/officeDocument/2006/relationships/diagramQuickStyle" Target="../diagrams/quickStyle_101_52102273.xml" Id="rId4" /><Relationship Type="http://schemas.openxmlformats.org/officeDocument/2006/relationships/slideLayout" Target="/ppt/slideLayouts/slideLayout_8000000E_F05C6C77.xml" Id="R7a65536dcb194b73" /></Relationships>
</file>

<file path=ppt/slides/_rels/slide_114_6E53A0D.xml.rels>&#65279;<?xml version="1.0" encoding="utf-8"?><Relationships xmlns="http://schemas.openxmlformats.org/package/2006/relationships"><Relationship Type="http://schemas.openxmlformats.org/officeDocument/2006/relationships/image" Target="../media/image_F58F087D.jpeg" Id="rId2" /><Relationship Type="http://schemas.openxmlformats.org/officeDocument/2006/relationships/slideLayout" Target="/ppt/slideLayouts/slideLayout_8000000E_F05C6C77.xml" Id="Rbed5913dd8324d12" /></Relationships>
</file>

<file path=ppt/slides/_rels/slide_115_2BB5FC81.xml.rels>&#65279;<?xml version="1.0" encoding="utf-8"?><Relationships xmlns="http://schemas.openxmlformats.org/package/2006/relationships"><Relationship Type="http://schemas.openxmlformats.org/officeDocument/2006/relationships/image" Target="../media/image_5C95A382.jpeg" Id="rId2" /><Relationship Type="http://schemas.openxmlformats.org/officeDocument/2006/relationships/slideLayout" Target="/ppt/slideLayouts/slideLayout_8000000E_F05C6C77.xml" Id="R7325a841c0924304" /></Relationships>
</file>

<file path=ppt/slides/_rels/slide_116_329BCF04.xml.rels>&#65279;<?xml version="1.0" encoding="utf-8"?><Relationships xmlns="http://schemas.openxmlformats.org/package/2006/relationships"><Relationship Type="http://schemas.openxmlformats.org/officeDocument/2006/relationships/diagramLayout" Target="../diagrams/layout_101_329BCF04.xml" Id="rId3" /><Relationship Type="http://schemas.openxmlformats.org/officeDocument/2006/relationships/diagramData" Target="../diagrams/data_101_329BCF04.xml" Id="rId2" /><Relationship Type="http://schemas.microsoft.com/office/2007/relationships/diagramDrawing" Target="../diagrams/drawing_101_329BCF04.xml" Id="rId6" /><Relationship Type="http://schemas.openxmlformats.org/officeDocument/2006/relationships/diagramColors" Target="../diagrams/colors_101_329BCF04.xml" Id="rId5" /><Relationship Type="http://schemas.openxmlformats.org/officeDocument/2006/relationships/diagramQuickStyle" Target="../diagrams/quickStyle_101_329BCF04.xml" Id="rId4" /><Relationship Type="http://schemas.openxmlformats.org/officeDocument/2006/relationships/slideLayout" Target="/ppt/slideLayouts/slideLayout_8000000E_F05C6C77.xml" Id="Rab769ec86e7649b9" /></Relationships>
</file>

<file path=ppt/slides/_rels/slide_117_23239E5.xml.rels>&#65279;<?xml version="1.0" encoding="utf-8"?><Relationships xmlns="http://schemas.openxmlformats.org/package/2006/relationships"><Relationship Type="http://schemas.openxmlformats.org/officeDocument/2006/relationships/diagramLayout" Target="../diagrams/layout_101_23239E5.xml" Id="rId3" /><Relationship Type="http://schemas.openxmlformats.org/officeDocument/2006/relationships/diagramData" Target="../diagrams/data_101_23239E5.xml" Id="rId2" /><Relationship Type="http://schemas.microsoft.com/office/2007/relationships/diagramDrawing" Target="../diagrams/drawing_101_23239E5.xml" Id="rId6" /><Relationship Type="http://schemas.openxmlformats.org/officeDocument/2006/relationships/diagramColors" Target="../diagrams/colors_101_23239E5.xml" Id="rId5" /><Relationship Type="http://schemas.openxmlformats.org/officeDocument/2006/relationships/diagramQuickStyle" Target="../diagrams/quickStyle_101_23239E5.xml" Id="rId4" /><Relationship Type="http://schemas.openxmlformats.org/officeDocument/2006/relationships/slideLayout" Target="/ppt/slideLayouts/slideLayout_8000000E_F05C6C77.xml" Id="R2ae95410ad214197" /></Relationships>
</file>

<file path=ppt/slides/_rels/slide_118_F86AE23D.xml.rels>&#65279;<?xml version="1.0" encoding="utf-8"?><Relationships xmlns="http://schemas.openxmlformats.org/package/2006/relationships"><Relationship Type="http://schemas.openxmlformats.org/officeDocument/2006/relationships/diagramLayout" Target="../diagrams/layout_101_F86AE23D.xml" Id="rId3" /><Relationship Type="http://schemas.openxmlformats.org/officeDocument/2006/relationships/diagramData" Target="../diagrams/data_101_F86AE23D.xml" Id="rId2" /><Relationship Type="http://schemas.microsoft.com/office/2007/relationships/diagramDrawing" Target="../diagrams/drawing_101_F86AE23D.xml" Id="rId6" /><Relationship Type="http://schemas.openxmlformats.org/officeDocument/2006/relationships/diagramColors" Target="../diagrams/colors_101_F86AE23D.xml" Id="rId5" /><Relationship Type="http://schemas.openxmlformats.org/officeDocument/2006/relationships/diagramQuickStyle" Target="../diagrams/quickStyle_101_F86AE23D.xml" Id="rId4" /><Relationship Type="http://schemas.openxmlformats.org/officeDocument/2006/relationships/slideLayout" Target="/ppt/slideLayouts/slideLayout_8000000E_F05C6C77.xml" Id="Rb8e84aff8ddd48ef" /></Relationships>
</file>

<file path=ppt/slides/_rels/slide_119_8DBAC1CB.xml.rels>&#65279;<?xml version="1.0" encoding="utf-8"?><Relationships xmlns="http://schemas.openxmlformats.org/package/2006/relationships"><Relationship Type="http://schemas.openxmlformats.org/officeDocument/2006/relationships/diagramLayout" Target="../diagrams/layout_101_8DBAC1CB.xml" Id="rId3" /><Relationship Type="http://schemas.openxmlformats.org/officeDocument/2006/relationships/diagramData" Target="../diagrams/data_101_8DBAC1CB.xml" Id="rId2" /><Relationship Type="http://schemas.microsoft.com/office/2007/relationships/diagramDrawing" Target="../diagrams/drawing_101_8DBAC1CB.xml" Id="rId6" /><Relationship Type="http://schemas.openxmlformats.org/officeDocument/2006/relationships/diagramColors" Target="../diagrams/colors_101_8DBAC1CB.xml" Id="rId5" /><Relationship Type="http://schemas.openxmlformats.org/officeDocument/2006/relationships/diagramQuickStyle" Target="../diagrams/quickStyle_101_8DBAC1CB.xml" Id="rId4" /><Relationship Type="http://schemas.openxmlformats.org/officeDocument/2006/relationships/slideLayout" Target="/ppt/slideLayouts/slideLayout_8000000E_F05C6C77.xml" Id="Rc8aaa4c54e6542e4" /></Relationships>
</file>

<file path=ppt/slides/_rels/slide_11A_E04A86AC.xml.rels>&#65279;<?xml version="1.0" encoding="utf-8"?><Relationships xmlns="http://schemas.openxmlformats.org/package/2006/relationships"><Relationship Type="http://schemas.openxmlformats.org/officeDocument/2006/relationships/diagramLayout" Target="../diagrams/layout_101_E04A86AC.xml" Id="rId3" /><Relationship Type="http://schemas.openxmlformats.org/officeDocument/2006/relationships/diagramData" Target="../diagrams/data_101_E04A86AC.xml" Id="rId2" /><Relationship Type="http://schemas.microsoft.com/office/2007/relationships/diagramDrawing" Target="../diagrams/drawing_101_E04A86AC.xml" Id="rId6" /><Relationship Type="http://schemas.openxmlformats.org/officeDocument/2006/relationships/diagramColors" Target="../diagrams/colors_101_E04A86AC.xml" Id="rId5" /><Relationship Type="http://schemas.openxmlformats.org/officeDocument/2006/relationships/diagramQuickStyle" Target="../diagrams/quickStyle_101_E04A86AC.xml" Id="rId4" /><Relationship Type="http://schemas.openxmlformats.org/officeDocument/2006/relationships/slideLayout" Target="/ppt/slideLayouts/slideLayout_8000000E_F05C6C77.xml" Id="Rf67d16cc9498467d" /></Relationships>
</file>

<file path=ppt/slides/_rels/slide_11B_96D0D0E.xml.rels>&#65279;<?xml version="1.0" encoding="utf-8"?><Relationships xmlns="http://schemas.openxmlformats.org/package/2006/relationships"><Relationship Type="http://schemas.openxmlformats.org/officeDocument/2006/relationships/diagramLayout" Target="../diagrams/layout_101_96D0D0E.xml" Id="rId3" /><Relationship Type="http://schemas.openxmlformats.org/officeDocument/2006/relationships/diagramData" Target="../diagrams/data_101_96D0D0E.xml" Id="rId2" /><Relationship Type="http://schemas.microsoft.com/office/2007/relationships/diagramDrawing" Target="../diagrams/drawing_101_96D0D0E.xml" Id="rId6" /><Relationship Type="http://schemas.openxmlformats.org/officeDocument/2006/relationships/diagramColors" Target="../diagrams/colors_101_96D0D0E.xml" Id="rId5" /><Relationship Type="http://schemas.openxmlformats.org/officeDocument/2006/relationships/diagramQuickStyle" Target="../diagrams/quickStyle_101_96D0D0E.xml" Id="rId4" /><Relationship Type="http://schemas.openxmlformats.org/officeDocument/2006/relationships/slideLayout" Target="/ppt/slideLayouts/slideLayout_8000000E_F05C6C77.xml" Id="R033761f3558048f3" /></Relationships>
</file>

<file path=ppt/slides/_rels/slide_11C_C8278390.xml.rels>&#65279;<?xml version="1.0" encoding="utf-8"?><Relationships xmlns="http://schemas.openxmlformats.org/package/2006/relationships"><Relationship Type="http://schemas.openxmlformats.org/officeDocument/2006/relationships/image" Target="../media/image_CC2DD085.jpeg" Id="rId2" /><Relationship Type="http://schemas.openxmlformats.org/officeDocument/2006/relationships/slideLayout" Target="/ppt/slideLayouts/slideLayout_8000000E_F05C6C77.xml" Id="R7b23b3b217be4c77" /></Relationships>
</file>

<file path=ppt/slides/_rels/slide_11D_8D76781D.xml.rels>&#65279;<?xml version="1.0" encoding="utf-8"?><Relationships xmlns="http://schemas.openxmlformats.org/package/2006/relationships"><Relationship Type="http://schemas.openxmlformats.org/officeDocument/2006/relationships/image" Target="../media/image_55E31ED.jpeg" Id="rId2" /><Relationship Type="http://schemas.openxmlformats.org/officeDocument/2006/relationships/slideLayout" Target="/ppt/slideLayouts/slideLayout_8000000E_F05C6C77.xml" Id="R6161f70371f54b0d" /></Relationships>
</file>

<file path=ppt/slides/_rels/slide_11E_C2080ABA.xml.rels>&#65279;<?xml version="1.0" encoding="utf-8"?><Relationships xmlns="http://schemas.openxmlformats.org/package/2006/relationships"><Relationship Type="http://schemas.openxmlformats.org/officeDocument/2006/relationships/image" Target="../media/image_B55FA2F.jpeg" Id="rId2" /><Relationship Type="http://schemas.openxmlformats.org/officeDocument/2006/relationships/slideLayout" Target="/ppt/slideLayouts/slideLayout_8000000E_F05C6C77.xml" Id="Rd12e3279115d4e61" /></Relationships>
</file>

<file path=ppt/slides/_rels/slide_11F_5D9DEC8B.xml.rels>&#65279;<?xml version="1.0" encoding="utf-8"?><Relationships xmlns="http://schemas.openxmlformats.org/package/2006/relationships"><Relationship Type="http://schemas.openxmlformats.org/officeDocument/2006/relationships/image" Target="../media/image_BFCBD566.jpeg" Id="rId2" /><Relationship Type="http://schemas.openxmlformats.org/officeDocument/2006/relationships/slideLayout" Target="/ppt/slideLayouts/slideLayout_8000000E_F05C6C77.xml" Id="R3d850b3dc5764513" /></Relationships>
</file>

<file path=ppt/slides/slide_101_4D91D23F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211BB-43F7-8170-B5E3-14D2E9F55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7" r="2545" b="-9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Administering InvaFresh ePLUM Scale Management Software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02175"/>
      </p:ext>
    </p:extLst>
  </p:cSld>
  <p:clrMapOvr>
    <a:masterClrMapping/>
  </p:clrMapOvr>
</p:sld>
</file>

<file path=ppt/slides/slide_110_C6109346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Step 1: Logging In</a:t>
            </a:r>
          </a:p>
        </p:txBody>
      </p:sp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EF55E5FE-BB87-FC12-7652-A84C88275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21" r="42131" b="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Access the InvaFresh ePLUM Scale Management Software using your administrator credentials</a:t>
            </a:r>
          </a:p>
        </p:txBody>
      </p:sp>
    </p:spTree>
    <p:extLst>
      <p:ext uri="{BB962C8B-B14F-4D97-AF65-F5344CB8AC3E}">
        <p14:creationId xmlns:p14="http://schemas.microsoft.com/office/powerpoint/2010/main" val="3322975046"/>
      </p:ext>
    </p:extLst>
  </p:cSld>
  <p:clrMapOvr>
    <a:masterClrMapping/>
  </p:clrMapOvr>
</p:sld>
</file>

<file path=ppt/slides/slide_111_552D3A15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Step 2: User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8B31630-FE41-5AFD-29C5-61DFB9F55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84558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027349"/>
      </p:ext>
    </p:extLst>
  </p:cSld>
  <p:clrMapOvr>
    <a:masterClrMapping/>
  </p:clrMapOvr>
</p:sld>
</file>

<file path=ppt/slides/slide_112_F77C603C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Step 3: Scale Configuration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1AF689C-EDF5-2CF6-5024-EFE60FC3F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162551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123452"/>
      </p:ext>
    </p:extLst>
  </p:cSld>
  <p:clrMapOvr>
    <a:masterClrMapping/>
  </p:clrMapOvr>
</p:sld>
</file>

<file path=ppt/slides/slide_113_52102273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Step 4: Product Setup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7830C54-D934-BF51-EC82-BA7A52992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87110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789107"/>
      </p:ext>
    </p:extLst>
  </p:cSld>
  <p:clrMapOvr>
    <a:masterClrMapping/>
  </p:clrMapOvr>
</p:sld>
</file>

<file path=ppt/slides/slide_114_6E53A0D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Step 5: Tare Weight Calibration</a:t>
            </a:r>
          </a:p>
        </p:txBody>
      </p:sp>
      <p:pic>
        <p:nvPicPr>
          <p:cNvPr id="6" name="Picture 5" descr="Yellow measuring tape">
            <a:extLst>
              <a:ext uri="{FF2B5EF4-FFF2-40B4-BE49-F238E27FC236}">
                <a16:creationId xmlns:a16="http://schemas.microsoft.com/office/drawing/2014/main" id="{A39A57E7-EFA1-3819-7B41-F25E456FC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5" r="24718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Configure tare weight calibration for scales</a:t>
            </a:r>
          </a:p>
          <a:p>
            <a:pPr lvl="0"/>
            <a:r>
              <a:rPr lang="en-US" sz="1800"/>
              <a:t>Ensure accurate weight measurements by calibrating tare weights for containers or packaging</a:t>
            </a:r>
          </a:p>
        </p:txBody>
      </p:sp>
    </p:spTree>
    <p:extLst>
      <p:ext uri="{BB962C8B-B14F-4D97-AF65-F5344CB8AC3E}">
        <p14:creationId xmlns:p14="http://schemas.microsoft.com/office/powerpoint/2010/main" val="115685901"/>
      </p:ext>
    </p:extLst>
  </p:cSld>
  <p:clrMapOvr>
    <a:masterClrMapping/>
  </p:clrMapOvr>
</p:sld>
</file>

<file path=ppt/slides/slide_115_2BB5FC8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Step 6: Data Collection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3C674E1D-1451-15D1-370F-91C7A4E0F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5" r="32178" b="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Set up data collection parameters for scales</a:t>
            </a:r>
          </a:p>
          <a:p>
            <a:pPr lvl="0"/>
            <a:r>
              <a:rPr lang="en-US" sz="1800"/>
              <a:t>Define the frequency and type of data to collect, such as weight, timestamp, and product information</a:t>
            </a:r>
          </a:p>
        </p:txBody>
      </p:sp>
    </p:spTree>
    <p:extLst>
      <p:ext uri="{BB962C8B-B14F-4D97-AF65-F5344CB8AC3E}">
        <p14:creationId xmlns:p14="http://schemas.microsoft.com/office/powerpoint/2010/main" val="733346945"/>
      </p:ext>
    </p:extLst>
  </p:cSld>
  <p:clrMapOvr>
    <a:masterClrMapping/>
  </p:clrMapOvr>
</p:sld>
</file>

<file path=ppt/slides/slide_116_329BCF04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Step 7: Monitoring and Alerts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46AC134-6C9F-CD66-4FD7-B891782F3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427722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9071876"/>
      </p:ext>
    </p:extLst>
  </p:cSld>
  <p:clrMapOvr>
    <a:masterClrMapping/>
  </p:clrMapOvr>
</p:sld>
</file>

<file path=ppt/slides/slide_117_23239E5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Step 8: Data Storage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0FA3F14-E34D-D36E-F99A-B0EBFC35B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0592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6053"/>
      </p:ext>
    </p:extLst>
  </p:cSld>
  <p:clrMapOvr>
    <a:masterClrMapping/>
  </p:clrMapOvr>
</p:sld>
</file>

<file path=ppt/slides/slide_118_F86AE23D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Step 9: Reporting and Analytics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EE22F45-8F59-8F92-03C0-BBD2BE2D7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146651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754301"/>
      </p:ext>
    </p:extLst>
  </p:cSld>
  <p:clrMapOvr>
    <a:masterClrMapping/>
  </p:clrMapOvr>
</p:sld>
</file>

<file path=ppt/slides/slide_119_8DBAC1CB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Step 10: Maintenance and Calibration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1B97647-BEC6-1368-8BBB-717C5AACC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202942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826763"/>
      </p:ext>
    </p:extLst>
  </p:cSld>
  <p:clrMapOvr>
    <a:masterClrMapping/>
  </p:clrMapOvr>
</p:sld>
</file>

<file path=ppt/slides/slide_11A_E04A86AC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Step 11: Security and Access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A151632-1C3E-BBAF-AAF8-A300B2810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178025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980524"/>
      </p:ext>
    </p:extLst>
  </p:cSld>
  <p:clrMapOvr>
    <a:masterClrMapping/>
  </p:clrMapOvr>
</p:sld>
</file>

<file path=ppt/slides/slide_11B_96D0D0E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dgm="http://schemas.openxmlformats.org/drawingml/2006/diagram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Step 12: Integration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63AA9FA-4B59-A376-0379-D69256913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302696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41710"/>
      </p:ext>
    </p:extLst>
  </p:cSld>
  <p:clrMapOvr>
    <a:masterClrMapping/>
  </p:clrMapOvr>
</p:sld>
</file>

<file path=ppt/slides/slide_11C_C8278390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Step 13: Backup and Recovery</a:t>
            </a:r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2F120A61-E931-2ECB-FE6C-78BE93024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54" r="34959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Set up automated backups of scale data and configurations</a:t>
            </a:r>
          </a:p>
          <a:p>
            <a:pPr lvl="0"/>
            <a:r>
              <a:rPr lang="en-US" sz="1800"/>
              <a:t>Develop a disaster recovery plan to minimize data loss in case of system failures</a:t>
            </a:r>
          </a:p>
        </p:txBody>
      </p:sp>
    </p:spTree>
    <p:extLst>
      <p:ext uri="{BB962C8B-B14F-4D97-AF65-F5344CB8AC3E}">
        <p14:creationId xmlns:p14="http://schemas.microsoft.com/office/powerpoint/2010/main" val="3358032784"/>
      </p:ext>
    </p:extLst>
  </p:cSld>
  <p:clrMapOvr>
    <a:masterClrMapping/>
  </p:clrMapOvr>
</p:sld>
</file>

<file path=ppt/slides/slide_11D_8D76781D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Step 14: User Training</a:t>
            </a:r>
          </a:p>
        </p:txBody>
      </p:sp>
      <p:pic>
        <p:nvPicPr>
          <p:cNvPr id="6" name="Picture 5" descr="Large skydiving group mid-air">
            <a:extLst>
              <a:ext uri="{FF2B5EF4-FFF2-40B4-BE49-F238E27FC236}">
                <a16:creationId xmlns:a16="http://schemas.microsoft.com/office/drawing/2014/main" id="{956CECCD-CD99-375C-FFF9-F801EB3D62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63" r="27285" b="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Provide training to users and operators of the scale management system</a:t>
            </a:r>
          </a:p>
          <a:p>
            <a:pPr lvl="0"/>
            <a:r>
              <a:rPr lang="en-US" sz="1800"/>
              <a:t>Educate them on using the software effectively and adhering to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73351453"/>
      </p:ext>
    </p:extLst>
  </p:cSld>
  <p:clrMapOvr>
    <a:masterClrMapping/>
  </p:clrMapOvr>
</p:sld>
</file>

<file path=ppt/slides/slide_11E_C2080ABA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4800"/>
              <a:t>Step 15: Support and Troubleshooting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A0B6FDF0-9B8B-AAD5-B7C9-135A6EF41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r="46597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Offer technical support to users and address any software-related issues</a:t>
            </a:r>
          </a:p>
          <a:p>
            <a:pPr lvl="0"/>
            <a:r>
              <a:rPr lang="en-US" sz="1800"/>
              <a:t>Maintain a system log for troubleshooting and debugging purposes</a:t>
            </a:r>
          </a:p>
        </p:txBody>
      </p:sp>
    </p:spTree>
    <p:extLst>
      <p:ext uri="{BB962C8B-B14F-4D97-AF65-F5344CB8AC3E}">
        <p14:creationId xmlns:p14="http://schemas.microsoft.com/office/powerpoint/2010/main" val="3255306938"/>
      </p:ext>
    </p:extLst>
  </p:cSld>
  <p:clrMapOvr>
    <a:masterClrMapping/>
  </p:clrMapOvr>
</p:sld>
</file>

<file path=ppt/slides/slide_11F_5D9DEC8B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Step 16: Compliance</a:t>
            </a: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263F1A6F-85D8-8701-0533-44816FCAE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90" r="2123" b="-3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Ensure compliance with industry regulations and standards related to scale management and data security</a:t>
            </a:r>
          </a:p>
          <a:p>
            <a:pPr lvl="0"/>
            <a:r>
              <a:rPr lang="en-US" sz="1800"/>
              <a:t>Keep documentation and records for audit and compliance purposes</a:t>
            </a:r>
          </a:p>
        </p:txBody>
      </p:sp>
    </p:spTree>
    <p:extLst>
      <p:ext uri="{BB962C8B-B14F-4D97-AF65-F5344CB8AC3E}">
        <p14:creationId xmlns:p14="http://schemas.microsoft.com/office/powerpoint/2010/main" val="1570630795"/>
      </p:ext>
    </p:extLst>
  </p:cSld>
  <p:clrMapOvr>
    <a:masterClrMapping/>
  </p:clrMapOvr>
</p:sld>
</file>

<file path=ppt/theme/theme_8000000C_77383253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D33B8"/>
      </a:accent1>
      <a:accent2>
        <a:srgbClr val="A921CB"/>
      </a:accent2>
      <a:accent3>
        <a:srgbClr val="7433DD"/>
      </a:accent3>
      <a:accent4>
        <a:srgbClr val="383DD0"/>
      </a:accent4>
      <a:accent5>
        <a:srgbClr val="3380DD"/>
      </a:accent5>
      <a:accent6>
        <a:srgbClr val="21B4CB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Administering InvaFresh ePLUM Scale Management Software</vt:lpstr>
      <vt:lpstr>Administering InvaFresh ePLUM Scale Management Software</vt:lpstr>
      <vt:lpstr>Administering InvaFresh ePLUM Scale Management Software</vt:lpstr>
      <vt:lpstr>Administering InvaFresh ePLUM Scale Management Software</vt:lpstr>
      <vt:lpstr>Administering InvaFresh ePLUM Scale Management Software</vt:lpstr>
      <vt:lpstr>Administering InvaFresh ePLUM Scale Management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2023-09-14T15:45:31Z</dcterms:created>
  <dcterms:modified xsi:type="dcterms:W3CDTF">2023-09-14T15:45:31Z</dcterms:modified>
</cp:coreProperties>
</file>