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E2609-B933-4F00-BA39-1B17D3BA9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5FE54-CD33-4E23-90C8-64C7E09CA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400B5-8165-4160-A591-FC8391F01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5B71-7D86-4354-965D-F526E8F62C3F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4931C-0C0C-4EF6-811C-EDC4D9570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87B43-71E3-42EC-B309-DB053940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1341-9B0F-4395-A4B0-6AF2411B9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2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603C-85AB-4BE3-A5F6-7A5239AE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8AB52-B3CA-4563-9A69-A67C34C68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00B7-408B-4DFF-B5A0-BEBEA8483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5B71-7D86-4354-965D-F526E8F62C3F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6FE69-459E-4FE2-8CFA-2CCC60BE8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85A3A-91EA-491C-95AD-1AF90BEC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1341-9B0F-4395-A4B0-6AF2411B9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47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6AB02B-AA0A-46D7-AC92-CDE7AB451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AD00D-C933-4E29-A3CB-71C157CB4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CE125-70C0-4602-9C9E-61E1DFE3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5B71-7D86-4354-965D-F526E8F62C3F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857D9-E58C-4B71-BC9D-AC4B09F6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73B6A-7326-4D46-8415-73DDC1707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1341-9B0F-4395-A4B0-6AF2411B9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54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AB4C3-910B-427F-9038-38E0807E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794C3-BB59-43CD-9B99-BA69CBE14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5033C-E810-4A3A-AF61-77E736D6A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5B71-7D86-4354-965D-F526E8F62C3F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66066-F569-48CD-AE1A-D6022ED62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6D9F1-E85E-4D8C-90FB-BACF8F9B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1341-9B0F-4395-A4B0-6AF2411B9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78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14CB-5883-419E-8A4E-8651ED29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3BC76-3CDB-4BE3-AA67-7AAC17606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7484-4F37-49E2-98EB-4705BA82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5B71-7D86-4354-965D-F526E8F62C3F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BEF98-BC69-419F-B70D-A9ADBB77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12C4D-912F-4E20-BBE8-06CF9CC4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1341-9B0F-4395-A4B0-6AF2411B9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73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CD62D-98F1-4CF9-932B-FF1E8B73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75903-B80B-470D-ADF2-61F81E7D1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4EFFE-47F0-4CBF-9342-BFB6AB670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112F8-93E5-4664-9704-3A273F13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5B71-7D86-4354-965D-F526E8F62C3F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A99AA-1A6D-4403-93C5-E9DD8641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D4BA8-2B84-41AA-BB58-96BDB70E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1341-9B0F-4395-A4B0-6AF2411B9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06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0F98-5397-4FA5-A0E7-85ABD69DE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12D8B-2533-427E-B485-6A2A2E587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25E8C-F4DC-4007-AD5A-F2963F3CA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DD8512-8B03-4346-837F-F33041385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331EF-9833-4BC3-BE68-02F9D8D65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6BB17-CC7B-4907-9237-87D17EE53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5B71-7D86-4354-965D-F526E8F62C3F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9FBCAC-BC30-4FD5-9343-DA764C510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B3911-25FC-4A15-AFF8-2A682CC8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1341-9B0F-4395-A4B0-6AF2411B9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9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EB4F4-9E4F-4580-BBFA-FBDCD974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37752-029E-48AA-8A93-65B06E696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5B71-7D86-4354-965D-F526E8F62C3F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C6EE6-55AD-4EE1-BDB5-1BF47C7F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020D4-0F79-4F1D-A804-0F51D240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1341-9B0F-4395-A4B0-6AF2411B9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35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91B51C-3181-45D3-B0CD-B84A85CE0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5B71-7D86-4354-965D-F526E8F62C3F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5E289-594D-46A7-8938-8EA8B5E06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7D292-6439-4AA7-8439-49EC54FD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1341-9B0F-4395-A4B0-6AF2411B9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34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02F45-2334-401A-9B1A-D2609F26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09AC7-45CB-45F8-8EED-AEC003FE5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F2EE5-2FF5-462A-BBC4-3A751B1A6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5003B-C12A-45A8-B634-BD4D056F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5B71-7D86-4354-965D-F526E8F62C3F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37C91-C2B2-4946-9326-9E6F0C67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32C9B-2491-4C68-A85A-93BC5187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1341-9B0F-4395-A4B0-6AF2411B9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80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C5908-4853-4B40-B6BC-434F0A56B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54D93-502B-445F-8772-5DE3FA67A5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7698A-1BB9-4145-BE2B-8AF80C39A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1149B-98C0-451E-8274-ED7E2777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5B71-7D86-4354-965D-F526E8F62C3F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31B79-7A9C-420A-9E32-B1698715A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78682-FF79-46BB-A504-85BBFB4A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1341-9B0F-4395-A4B0-6AF2411B9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09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C6A503-D20C-4840-BA11-E12E85593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2742F-BD69-462D-B3DF-D275E4C0D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7D41C-FF8E-4555-A5DC-0B18C1C46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B5B71-7D86-4354-965D-F526E8F62C3F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98A5D-0AFD-48A0-A81D-EECEEC129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EA3AD-BDDB-4ED0-A0BE-7CA321488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01341-9B0F-4395-A4B0-6AF2411B9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78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25F22-517E-4501-BF8C-1B382D39B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 dirty="0"/>
              <a:t>HACK2HIRE</a:t>
            </a:r>
            <a:endParaRPr lang="en-IN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BECBB-A41D-42C9-AE26-D658862C3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7302" y="4477967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TEAM GO</a:t>
            </a:r>
            <a:endParaRPr lang="en-IN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3D6226-861F-46CD-89DE-D6ECE4AD61F9}"/>
              </a:ext>
            </a:extLst>
          </p:cNvPr>
          <p:cNvSpPr txBox="1"/>
          <p:nvPr/>
        </p:nvSpPr>
        <p:spPr>
          <a:xfrm>
            <a:off x="6963508" y="5040454"/>
            <a:ext cx="4381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DOGIPARTHI VENAKATA SATYA SAI SUJAN</a:t>
            </a:r>
          </a:p>
          <a:p>
            <a:r>
              <a:rPr lang="en-US" dirty="0"/>
              <a:t>DHAVALESWARPU ANUDEEP</a:t>
            </a:r>
          </a:p>
          <a:p>
            <a:r>
              <a:rPr lang="en-US" dirty="0"/>
              <a:t>PENTAPARTHI TAPASWI</a:t>
            </a:r>
          </a:p>
          <a:p>
            <a:r>
              <a:rPr lang="en-US" dirty="0"/>
              <a:t>MAMIDI SAIVEER</a:t>
            </a:r>
          </a:p>
          <a:p>
            <a:r>
              <a:rPr lang="en-US" dirty="0"/>
              <a:t>JAYACHANDRA KASARLA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693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CCE5-F0EC-4F8C-B436-413D1457A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 INPUT THROUGH FORM: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A4B0220-64CC-4370-A86C-65814E28E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47" y="1929684"/>
            <a:ext cx="10931745" cy="5090094"/>
          </a:xfrm>
        </p:spPr>
      </p:pic>
    </p:spTree>
    <p:extLst>
      <p:ext uri="{BB962C8B-B14F-4D97-AF65-F5344CB8AC3E}">
        <p14:creationId xmlns:p14="http://schemas.microsoft.com/office/powerpoint/2010/main" val="407116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2D573-5346-4DDB-87AE-EBF6A5AAA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PERFORMANCE MEASUREMENT DASHBOARD FOR TESLA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(CUMULATIVE RETURNS):</a:t>
            </a:r>
            <a:endParaRPr lang="en-I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103FFA-C47D-455B-A1FF-95CD6077D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53376"/>
            <a:ext cx="10515600" cy="1567365"/>
          </a:xfrm>
        </p:spPr>
      </p:pic>
    </p:spTree>
    <p:extLst>
      <p:ext uri="{BB962C8B-B14F-4D97-AF65-F5344CB8AC3E}">
        <p14:creationId xmlns:p14="http://schemas.microsoft.com/office/powerpoint/2010/main" val="1037210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BD245-A8BF-4E0C-AE38-A89B1558C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effectLst/>
                <a:latin typeface="InvescoInterstate-Light"/>
                <a:ea typeface="Times New Roman" panose="02020603050405020304" pitchFamily="18" charset="0"/>
                <a:cs typeface="InvescoInterstate-Light"/>
              </a:rPr>
              <a:t>GRAPH FOR ALL STOCKS ALONG WITH BENCHMARK NDX </a:t>
            </a:r>
            <a:endParaRPr lang="en-IN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D7ABD7-BAD9-4664-975C-49607496F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7B868A-8F6D-4BB5-81C6-102F418FC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78" y="1585912"/>
            <a:ext cx="11947755" cy="423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98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53331-72A6-47AB-AE0E-AF7933AE3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FINAL INVESTMENT PROFITS: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EABAF1-ACFD-4AA3-9275-E9615D722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170" y="2711971"/>
            <a:ext cx="9536220" cy="1105132"/>
          </a:xfrm>
        </p:spPr>
      </p:pic>
    </p:spTree>
    <p:extLst>
      <p:ext uri="{BB962C8B-B14F-4D97-AF65-F5344CB8AC3E}">
        <p14:creationId xmlns:p14="http://schemas.microsoft.com/office/powerpoint/2010/main" val="90742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ACC771-62C3-42BD-B1A5-ED947115D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9236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45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InvescoInterstate-Light</vt:lpstr>
      <vt:lpstr>Office Theme</vt:lpstr>
      <vt:lpstr>HACK2HIRE</vt:lpstr>
      <vt:lpstr>USER INPUT THROUGH FORM:</vt:lpstr>
      <vt:lpstr>PERFORMANCE MEASUREMENT DASHBOARD FOR TESLA (CUMULATIVE RETURNS):</vt:lpstr>
      <vt:lpstr>GRAPH FOR ALL STOCKS ALONG WITH BENCHMARK NDX </vt:lpstr>
      <vt:lpstr>FINAL INVESTMENT PROFITS: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HACK2HIRE</dc:title>
  <dc:creator>Sankethi Reddy</dc:creator>
  <cp:lastModifiedBy>Sankethi Reddy</cp:lastModifiedBy>
  <cp:revision>2</cp:revision>
  <dcterms:created xsi:type="dcterms:W3CDTF">2021-12-04T15:48:32Z</dcterms:created>
  <dcterms:modified xsi:type="dcterms:W3CDTF">2021-12-04T16:27:31Z</dcterms:modified>
</cp:coreProperties>
</file>