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sldIdLst>
    <p:sldId id="256" r:id="rId3"/>
    <p:sldId id="278" r:id="rId4"/>
    <p:sldId id="274" r:id="rId5"/>
    <p:sldId id="295" r:id="rId6"/>
    <p:sldId id="284" r:id="rId7"/>
    <p:sldId id="297" r:id="rId8"/>
    <p:sldId id="299" r:id="rId9"/>
    <p:sldId id="294" r:id="rId10"/>
    <p:sldId id="279" r:id="rId11"/>
    <p:sldId id="285" r:id="rId12"/>
    <p:sldId id="286" r:id="rId13"/>
    <p:sldId id="287" r:id="rId14"/>
    <p:sldId id="276" r:id="rId15"/>
    <p:sldId id="288" r:id="rId16"/>
    <p:sldId id="290" r:id="rId17"/>
    <p:sldId id="280" r:id="rId18"/>
    <p:sldId id="281" r:id="rId19"/>
    <p:sldId id="282" r:id="rId20"/>
    <p:sldId id="283" r:id="rId21"/>
    <p:sldId id="291" r:id="rId22"/>
    <p:sldId id="293" r:id="rId23"/>
    <p:sldId id="298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8"/>
            <p14:sldId id="274"/>
            <p14:sldId id="295"/>
            <p14:sldId id="284"/>
            <p14:sldId id="297"/>
            <p14:sldId id="299"/>
            <p14:sldId id="294"/>
            <p14:sldId id="279"/>
            <p14:sldId id="285"/>
            <p14:sldId id="286"/>
            <p14:sldId id="287"/>
            <p14:sldId id="276"/>
            <p14:sldId id="288"/>
            <p14:sldId id="290"/>
            <p14:sldId id="280"/>
            <p14:sldId id="281"/>
            <p14:sldId id="282"/>
            <p14:sldId id="283"/>
            <p14:sldId id="291"/>
            <p14:sldId id="293"/>
            <p14:sldId id="298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F29"/>
    <a:srgbClr val="CCFFCC"/>
    <a:srgbClr val="D2B4A6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163" autoAdjust="0"/>
  </p:normalViewPr>
  <p:slideViewPr>
    <p:cSldViewPr snapToGrid="0">
      <p:cViewPr>
        <p:scale>
          <a:sx n="57" d="100"/>
          <a:sy n="57" d="100"/>
        </p:scale>
        <p:origin x="24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C7CA3-AAF8-427B-8779-C385CD45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18E92-4DB6-4329-BFF4-34B0CF3DB977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rgbClr val="734F29"/>
              </a:solidFill>
            </a:rPr>
            <a:t>系统总体设计</a:t>
          </a:r>
          <a:endParaRPr lang="zh-CN" altLang="en-US" dirty="0">
            <a:solidFill>
              <a:srgbClr val="734F29"/>
            </a:solidFill>
          </a:endParaRPr>
        </a:p>
      </dgm:t>
    </dgm:pt>
    <dgm:pt modelId="{66DC0425-900F-4902-B231-BACCDF0D5032}" type="par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9561F516-CE0E-4A07-80EB-18CCC366EBA4}" type="sib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D70E166C-2501-46E0-B937-1261C1D0E828}">
      <dgm:prSet phldrT="[文本]"/>
      <dgm:spPr/>
      <dgm:t>
        <a:bodyPr/>
        <a:lstStyle/>
        <a:p>
          <a:r>
            <a:rPr lang="zh-CN" altLang="en-US" dirty="0" smtClean="0"/>
            <a:t>产品详细设计</a:t>
          </a:r>
          <a:endParaRPr lang="zh-CN" altLang="en-US" dirty="0"/>
        </a:p>
      </dgm:t>
    </dgm:pt>
    <dgm:pt modelId="{D306592A-892D-489C-9356-42382165B156}" type="par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A0080702-D60F-4410-BA21-4FC0702E1FBE}" type="sib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278C3444-C24E-41DE-A52D-3B75731A3CB5}">
      <dgm:prSet phldrT="[文本]"/>
      <dgm:spPr/>
      <dgm:t>
        <a:bodyPr/>
        <a:lstStyle/>
        <a:p>
          <a:r>
            <a:rPr lang="zh-CN" altLang="en-US" dirty="0" smtClean="0"/>
            <a:t>关键流程设计</a:t>
          </a:r>
          <a:endParaRPr lang="zh-CN" altLang="en-US" dirty="0"/>
        </a:p>
      </dgm:t>
    </dgm:pt>
    <dgm:pt modelId="{5C9212FB-D051-4FF6-B529-212C0B5AC748}" type="par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E0AD6C48-3C5C-4E7F-AEAA-11400D4E6122}" type="sib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0214769D-1175-4472-97BD-EF73A4A9AB20}">
      <dgm:prSet phldrT="[文本]"/>
      <dgm:spPr/>
      <dgm:t>
        <a:bodyPr/>
        <a:lstStyle/>
        <a:p>
          <a:r>
            <a:rPr lang="zh-CN" altLang="en-US" dirty="0" smtClean="0"/>
            <a:t>数据结构</a:t>
          </a:r>
          <a:endParaRPr lang="zh-CN" altLang="en-US" dirty="0"/>
        </a:p>
      </dgm:t>
    </dgm:pt>
    <dgm:pt modelId="{0504B300-0948-47A4-90C3-890BEDBB3E04}" type="par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9D7D7F60-8FAB-4830-BA47-63B170199E38}" type="sib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E1D7A49E-7003-47AE-824D-11851AD37712}" type="pres">
      <dgm:prSet presAssocID="{F57C7CA3-AAF8-427B-8779-C385CD45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166382-99B8-440C-A1A4-C6BF63655A9C}" type="pres">
      <dgm:prSet presAssocID="{EB118E92-4DB6-4329-BFF4-34B0CF3DB97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F3ABD-9A51-42C4-96CB-E8CF53D687A3}" type="pres">
      <dgm:prSet presAssocID="{9561F516-CE0E-4A07-80EB-18CCC366EBA4}" presName="spacer" presStyleCnt="0"/>
      <dgm:spPr/>
    </dgm:pt>
    <dgm:pt modelId="{80F3173A-1B53-4883-86B8-A65829A7B5DF}" type="pres">
      <dgm:prSet presAssocID="{D70E166C-2501-46E0-B937-1261C1D0E8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12CA-32B5-48D6-9474-409DC8FF4F56}" type="pres">
      <dgm:prSet presAssocID="{A0080702-D60F-4410-BA21-4FC0702E1FBE}" presName="spacer" presStyleCnt="0"/>
      <dgm:spPr/>
    </dgm:pt>
    <dgm:pt modelId="{4DA723DC-9235-4609-BCAB-182416768041}" type="pres">
      <dgm:prSet presAssocID="{278C3444-C24E-41DE-A52D-3B75731A3C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9697D-2421-4494-9EAC-2FE7F86E095D}" type="pres">
      <dgm:prSet presAssocID="{E0AD6C48-3C5C-4E7F-AEAA-11400D4E6122}" presName="spacer" presStyleCnt="0"/>
      <dgm:spPr/>
    </dgm:pt>
    <dgm:pt modelId="{1F6D19DF-9EE1-48B1-B57A-B3D3D5E7E3C0}" type="pres">
      <dgm:prSet presAssocID="{0214769D-1175-4472-97BD-EF73A4A9AB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2813B5-7EC4-407E-A305-EBBF9C9D400E}" type="presOf" srcId="{D70E166C-2501-46E0-B937-1261C1D0E828}" destId="{80F3173A-1B53-4883-86B8-A65829A7B5DF}" srcOrd="0" destOrd="0" presId="urn:microsoft.com/office/officeart/2005/8/layout/vList2"/>
    <dgm:cxn modelId="{C381FB4F-4C3C-47AA-A11A-F3A54F430307}" type="presOf" srcId="{F57C7CA3-AAF8-427B-8779-C385CD45FC16}" destId="{E1D7A49E-7003-47AE-824D-11851AD37712}" srcOrd="0" destOrd="0" presId="urn:microsoft.com/office/officeart/2005/8/layout/vList2"/>
    <dgm:cxn modelId="{7F24A108-56D2-48F0-8521-DBD02CF1A6E3}" srcId="{F57C7CA3-AAF8-427B-8779-C385CD45FC16}" destId="{0214769D-1175-4472-97BD-EF73A4A9AB20}" srcOrd="3" destOrd="0" parTransId="{0504B300-0948-47A4-90C3-890BEDBB3E04}" sibTransId="{9D7D7F60-8FAB-4830-BA47-63B170199E38}"/>
    <dgm:cxn modelId="{B876823F-D9CB-4041-9667-5FD1A6FC62E6}" srcId="{F57C7CA3-AAF8-427B-8779-C385CD45FC16}" destId="{EB118E92-4DB6-4329-BFF4-34B0CF3DB977}" srcOrd="0" destOrd="0" parTransId="{66DC0425-900F-4902-B231-BACCDF0D5032}" sibTransId="{9561F516-CE0E-4A07-80EB-18CCC366EBA4}"/>
    <dgm:cxn modelId="{C7A21E4E-1563-423F-B72A-11E8820FDCFA}" type="presOf" srcId="{0214769D-1175-4472-97BD-EF73A4A9AB20}" destId="{1F6D19DF-9EE1-48B1-B57A-B3D3D5E7E3C0}" srcOrd="0" destOrd="0" presId="urn:microsoft.com/office/officeart/2005/8/layout/vList2"/>
    <dgm:cxn modelId="{7B909080-F14D-4838-A4D4-13BA24AA5A09}" srcId="{F57C7CA3-AAF8-427B-8779-C385CD45FC16}" destId="{278C3444-C24E-41DE-A52D-3B75731A3CB5}" srcOrd="2" destOrd="0" parTransId="{5C9212FB-D051-4FF6-B529-212C0B5AC748}" sibTransId="{E0AD6C48-3C5C-4E7F-AEAA-11400D4E6122}"/>
    <dgm:cxn modelId="{FF2B62C3-94D9-4C29-8DAC-2510202FF905}" srcId="{F57C7CA3-AAF8-427B-8779-C385CD45FC16}" destId="{D70E166C-2501-46E0-B937-1261C1D0E828}" srcOrd="1" destOrd="0" parTransId="{D306592A-892D-489C-9356-42382165B156}" sibTransId="{A0080702-D60F-4410-BA21-4FC0702E1FBE}"/>
    <dgm:cxn modelId="{8F135D36-A098-4B95-BE85-B197C460EA6C}" type="presOf" srcId="{278C3444-C24E-41DE-A52D-3B75731A3CB5}" destId="{4DA723DC-9235-4609-BCAB-182416768041}" srcOrd="0" destOrd="0" presId="urn:microsoft.com/office/officeart/2005/8/layout/vList2"/>
    <dgm:cxn modelId="{4A81FC5A-7789-4D6D-80EC-607EA9EB0C6F}" type="presOf" srcId="{EB118E92-4DB6-4329-BFF4-34B0CF3DB977}" destId="{D0166382-99B8-440C-A1A4-C6BF63655A9C}" srcOrd="0" destOrd="0" presId="urn:microsoft.com/office/officeart/2005/8/layout/vList2"/>
    <dgm:cxn modelId="{6CBBF421-A542-4722-B09F-76374041B9A6}" type="presParOf" srcId="{E1D7A49E-7003-47AE-824D-11851AD37712}" destId="{D0166382-99B8-440C-A1A4-C6BF63655A9C}" srcOrd="0" destOrd="0" presId="urn:microsoft.com/office/officeart/2005/8/layout/vList2"/>
    <dgm:cxn modelId="{55E7E2D6-12E7-4BA4-80EC-9C41E49B567A}" type="presParOf" srcId="{E1D7A49E-7003-47AE-824D-11851AD37712}" destId="{A5AF3ABD-9A51-42C4-96CB-E8CF53D687A3}" srcOrd="1" destOrd="0" presId="urn:microsoft.com/office/officeart/2005/8/layout/vList2"/>
    <dgm:cxn modelId="{459337B6-9679-4CCC-8880-81FDA51FF271}" type="presParOf" srcId="{E1D7A49E-7003-47AE-824D-11851AD37712}" destId="{80F3173A-1B53-4883-86B8-A65829A7B5DF}" srcOrd="2" destOrd="0" presId="urn:microsoft.com/office/officeart/2005/8/layout/vList2"/>
    <dgm:cxn modelId="{4AF6A18D-8DD7-438A-8ACC-F8F093F8302F}" type="presParOf" srcId="{E1D7A49E-7003-47AE-824D-11851AD37712}" destId="{252012CA-32B5-48D6-9474-409DC8FF4F56}" srcOrd="3" destOrd="0" presId="urn:microsoft.com/office/officeart/2005/8/layout/vList2"/>
    <dgm:cxn modelId="{9777DE3E-C05C-4043-BE9A-A712428ECA88}" type="presParOf" srcId="{E1D7A49E-7003-47AE-824D-11851AD37712}" destId="{4DA723DC-9235-4609-BCAB-182416768041}" srcOrd="4" destOrd="0" presId="urn:microsoft.com/office/officeart/2005/8/layout/vList2"/>
    <dgm:cxn modelId="{61D6775D-7035-4728-BD0D-DB66D13C48D1}" type="presParOf" srcId="{E1D7A49E-7003-47AE-824D-11851AD37712}" destId="{C3E9697D-2421-4494-9EAC-2FE7F86E095D}" srcOrd="5" destOrd="0" presId="urn:microsoft.com/office/officeart/2005/8/layout/vList2"/>
    <dgm:cxn modelId="{38F5FC20-3F0D-4E90-B81F-664FCA570C31}" type="presParOf" srcId="{E1D7A49E-7003-47AE-824D-11851AD37712}" destId="{1F6D19DF-9EE1-48B1-B57A-B3D3D5E7E3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FC96F8-AE2D-4464-B50A-84F7CD33EB28}" type="doc">
      <dgm:prSet loTypeId="urn:microsoft.com/office/officeart/2005/8/layout/radial1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B616DAD-7232-4912-A460-983B23DD89C3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登录</a:t>
          </a:r>
          <a:endParaRPr lang="zh-CN" altLang="en-US" sz="1200" dirty="0"/>
        </a:p>
      </dgm:t>
    </dgm:pt>
    <dgm:pt modelId="{1C6FC508-44F0-4B43-8381-58B56B21561B}" type="parTrans" cxnId="{2B724D20-0E5B-4D20-B308-6D28DD75303F}">
      <dgm:prSet/>
      <dgm:spPr/>
      <dgm:t>
        <a:bodyPr/>
        <a:lstStyle/>
        <a:p>
          <a:endParaRPr lang="zh-CN" altLang="en-US"/>
        </a:p>
      </dgm:t>
    </dgm:pt>
    <dgm:pt modelId="{DAB8EA75-CC98-402E-B857-77F5626FD586}" type="sibTrans" cxnId="{2B724D20-0E5B-4D20-B308-6D28DD75303F}">
      <dgm:prSet/>
      <dgm:spPr/>
      <dgm:t>
        <a:bodyPr/>
        <a:lstStyle/>
        <a:p>
          <a:endParaRPr lang="zh-CN" altLang="en-US"/>
        </a:p>
      </dgm:t>
    </dgm:pt>
    <dgm:pt modelId="{F4C0A132-D33F-439D-80AF-92D8902406E0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漫游登录</a:t>
          </a:r>
          <a:endParaRPr lang="zh-CN" altLang="en-US" sz="1050" dirty="0"/>
        </a:p>
      </dgm:t>
    </dgm:pt>
    <dgm:pt modelId="{8BB23143-BB01-437D-A197-A3EEB0A1B4D5}" type="parTrans" cxnId="{B9BB9D76-E216-4D66-B92E-36B6F5CA4FE6}">
      <dgm:prSet/>
      <dgm:spPr/>
      <dgm:t>
        <a:bodyPr/>
        <a:lstStyle/>
        <a:p>
          <a:endParaRPr lang="zh-CN" altLang="en-US"/>
        </a:p>
      </dgm:t>
    </dgm:pt>
    <dgm:pt modelId="{33FF4C2C-D002-47BF-8E7F-366A78344DBF}" type="sibTrans" cxnId="{B9BB9D76-E216-4D66-B92E-36B6F5CA4FE6}">
      <dgm:prSet/>
      <dgm:spPr/>
      <dgm:t>
        <a:bodyPr/>
        <a:lstStyle/>
        <a:p>
          <a:endParaRPr lang="zh-CN" altLang="en-US"/>
        </a:p>
      </dgm:t>
    </dgm:pt>
    <dgm:pt modelId="{3F56CC51-CBBD-49CD-8D4E-F79A0BD35299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注册账户</a:t>
          </a:r>
          <a:endParaRPr lang="zh-CN" altLang="en-US" sz="1050" dirty="0"/>
        </a:p>
      </dgm:t>
    </dgm:pt>
    <dgm:pt modelId="{7D027F36-E363-4183-926B-1F81AD0FC422}" type="parTrans" cxnId="{17260A42-A988-44BF-B98D-A5B44179DF8F}">
      <dgm:prSet/>
      <dgm:spPr/>
      <dgm:t>
        <a:bodyPr/>
        <a:lstStyle/>
        <a:p>
          <a:endParaRPr lang="zh-CN" altLang="en-US"/>
        </a:p>
      </dgm:t>
    </dgm:pt>
    <dgm:pt modelId="{587D876C-564A-4AC3-9253-7A80A3546C31}" type="sibTrans" cxnId="{17260A42-A988-44BF-B98D-A5B44179DF8F}">
      <dgm:prSet/>
      <dgm:spPr/>
      <dgm:t>
        <a:bodyPr/>
        <a:lstStyle/>
        <a:p>
          <a:endParaRPr lang="zh-CN" altLang="en-US"/>
        </a:p>
      </dgm:t>
    </dgm:pt>
    <dgm:pt modelId="{7ABFE517-BA00-4B84-AC56-CE29A624292F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浏览</a:t>
          </a:r>
          <a:endParaRPr lang="zh-CN" altLang="en-US" sz="1200" dirty="0"/>
        </a:p>
      </dgm:t>
    </dgm:pt>
    <dgm:pt modelId="{EBB9E333-D181-42AA-9FF4-31F2054E7F9B}" type="parTrans" cxnId="{3391FAFB-0A98-4BAE-ACAA-8B1DA7614BBC}">
      <dgm:prSet/>
      <dgm:spPr/>
      <dgm:t>
        <a:bodyPr/>
        <a:lstStyle/>
        <a:p>
          <a:endParaRPr lang="zh-CN" altLang="en-US"/>
        </a:p>
      </dgm:t>
    </dgm:pt>
    <dgm:pt modelId="{43049855-743D-476A-8EFC-47CD75B10B3F}" type="sibTrans" cxnId="{3391FAFB-0A98-4BAE-ACAA-8B1DA7614BBC}">
      <dgm:prSet/>
      <dgm:spPr/>
      <dgm:t>
        <a:bodyPr/>
        <a:lstStyle/>
        <a:p>
          <a:endParaRPr lang="zh-CN" altLang="en-US"/>
        </a:p>
      </dgm:t>
    </dgm:pt>
    <dgm:pt modelId="{C0747C6D-B021-4C2D-B809-2C52CAB3A415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会员</a:t>
          </a:r>
          <a:endParaRPr lang="zh-CN" altLang="en-US" sz="1200" dirty="0"/>
        </a:p>
      </dgm:t>
    </dgm:pt>
    <dgm:pt modelId="{1E457806-7B41-42C9-800B-64B4AE434B03}" type="parTrans" cxnId="{135B56A8-1711-4A27-8567-E4B10B624550}">
      <dgm:prSet/>
      <dgm:spPr/>
      <dgm:t>
        <a:bodyPr/>
        <a:lstStyle/>
        <a:p>
          <a:endParaRPr lang="zh-CN" altLang="en-US"/>
        </a:p>
      </dgm:t>
    </dgm:pt>
    <dgm:pt modelId="{8D2520E9-E783-40DE-8CAA-FC52373F1A5B}" type="sibTrans" cxnId="{135B56A8-1711-4A27-8567-E4B10B624550}">
      <dgm:prSet/>
      <dgm:spPr/>
      <dgm:t>
        <a:bodyPr/>
        <a:lstStyle/>
        <a:p>
          <a:endParaRPr lang="zh-CN" altLang="en-US"/>
        </a:p>
      </dgm:t>
    </dgm:pt>
    <dgm:pt modelId="{768C9AC9-92AB-490C-86D1-C2E9B78CE800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优惠券</a:t>
          </a:r>
          <a:endParaRPr lang="zh-CN" altLang="en-US" sz="1050" dirty="0"/>
        </a:p>
      </dgm:t>
    </dgm:pt>
    <dgm:pt modelId="{72C7019F-FA63-4AF2-BCC6-7E613E602C48}" type="parTrans" cxnId="{431F810F-9C38-4622-9450-3C3DE1C5955B}">
      <dgm:prSet/>
      <dgm:spPr/>
      <dgm:t>
        <a:bodyPr/>
        <a:lstStyle/>
        <a:p>
          <a:endParaRPr lang="zh-CN" altLang="en-US"/>
        </a:p>
      </dgm:t>
    </dgm:pt>
    <dgm:pt modelId="{639F78E8-8044-44C5-8CED-7E870BCA6DAF}" type="sibTrans" cxnId="{431F810F-9C38-4622-9450-3C3DE1C5955B}">
      <dgm:prSet/>
      <dgm:spPr/>
      <dgm:t>
        <a:bodyPr/>
        <a:lstStyle/>
        <a:p>
          <a:endParaRPr lang="zh-CN" altLang="en-US"/>
        </a:p>
      </dgm:t>
    </dgm:pt>
    <dgm:pt modelId="{A6E871C4-CF23-4273-B1D9-E0CA7A13394D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密码管理</a:t>
          </a:r>
          <a:endParaRPr lang="zh-CN" altLang="en-US" sz="1050" dirty="0"/>
        </a:p>
      </dgm:t>
    </dgm:pt>
    <dgm:pt modelId="{4F2DAD73-23A0-412D-9AE0-4422053C06E5}" type="parTrans" cxnId="{3DAE02CF-0652-4BB5-9757-6DC3639E179F}">
      <dgm:prSet/>
      <dgm:spPr/>
      <dgm:t>
        <a:bodyPr/>
        <a:lstStyle/>
        <a:p>
          <a:endParaRPr lang="zh-CN" altLang="en-US"/>
        </a:p>
      </dgm:t>
    </dgm:pt>
    <dgm:pt modelId="{CF106742-9CBD-405D-A721-00B895F66B61}" type="sibTrans" cxnId="{3DAE02CF-0652-4BB5-9757-6DC3639E179F}">
      <dgm:prSet/>
      <dgm:spPr/>
      <dgm:t>
        <a:bodyPr/>
        <a:lstStyle/>
        <a:p>
          <a:endParaRPr lang="zh-CN" altLang="en-US"/>
        </a:p>
      </dgm:t>
    </dgm:pt>
    <dgm:pt modelId="{D4EB58FE-F151-47B5-A853-44AD2BDC0FC4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配送地址</a:t>
          </a:r>
          <a:endParaRPr lang="zh-CN" altLang="en-US" sz="1050" dirty="0"/>
        </a:p>
      </dgm:t>
    </dgm:pt>
    <dgm:pt modelId="{A8E6C197-D9AF-46BE-95D7-0437E9D0B774}" type="parTrans" cxnId="{EFF4E9F8-9F10-43B6-8DBE-CA2E2F2DE448}">
      <dgm:prSet/>
      <dgm:spPr/>
      <dgm:t>
        <a:bodyPr/>
        <a:lstStyle/>
        <a:p>
          <a:endParaRPr lang="zh-CN" altLang="en-US"/>
        </a:p>
      </dgm:t>
    </dgm:pt>
    <dgm:pt modelId="{AE2DB708-1481-4775-824C-B69FC0B8F73A}" type="sibTrans" cxnId="{EFF4E9F8-9F10-43B6-8DBE-CA2E2F2DE448}">
      <dgm:prSet/>
      <dgm:spPr/>
      <dgm:t>
        <a:bodyPr/>
        <a:lstStyle/>
        <a:p>
          <a:endParaRPr lang="zh-CN" altLang="en-US"/>
        </a:p>
      </dgm:t>
    </dgm:pt>
    <dgm:pt modelId="{82F6CBB1-B2E0-4210-B2BC-1894784976DE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购物车</a:t>
          </a:r>
          <a:endParaRPr lang="zh-CN" altLang="en-US" sz="1200" dirty="0"/>
        </a:p>
      </dgm:t>
    </dgm:pt>
    <dgm:pt modelId="{554B90B7-8F76-4A31-95BC-C56FFA6A973C}" type="parTrans" cxnId="{BEC00364-5AB9-4D00-A932-9FBA7009D2C6}">
      <dgm:prSet/>
      <dgm:spPr/>
      <dgm:t>
        <a:bodyPr/>
        <a:lstStyle/>
        <a:p>
          <a:endParaRPr lang="zh-CN" altLang="en-US"/>
        </a:p>
      </dgm:t>
    </dgm:pt>
    <dgm:pt modelId="{5E1DAC7C-09B7-4FBF-8E3C-E6ED38EF00F8}" type="sibTrans" cxnId="{BEC00364-5AB9-4D00-A932-9FBA7009D2C6}">
      <dgm:prSet/>
      <dgm:spPr/>
      <dgm:t>
        <a:bodyPr/>
        <a:lstStyle/>
        <a:p>
          <a:endParaRPr lang="zh-CN" altLang="en-US"/>
        </a:p>
      </dgm:t>
    </dgm:pt>
    <dgm:pt modelId="{82F25E4E-C9C6-4DC9-BF2A-68F2B7AF814A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暂存、编辑</a:t>
          </a:r>
          <a:endParaRPr lang="zh-CN" altLang="en-US" sz="1050" dirty="0"/>
        </a:p>
      </dgm:t>
    </dgm:pt>
    <dgm:pt modelId="{692815AE-C448-4E43-856A-F176927E32EE}" type="parTrans" cxnId="{B5E3C1D4-DD9C-4170-910C-85DF91EC26C1}">
      <dgm:prSet/>
      <dgm:spPr/>
      <dgm:t>
        <a:bodyPr/>
        <a:lstStyle/>
        <a:p>
          <a:endParaRPr lang="zh-CN" altLang="en-US"/>
        </a:p>
      </dgm:t>
    </dgm:pt>
    <dgm:pt modelId="{E3131B24-395B-41D3-86ED-7EA9429D2633}" type="sibTrans" cxnId="{B5E3C1D4-DD9C-4170-910C-85DF91EC26C1}">
      <dgm:prSet/>
      <dgm:spPr/>
      <dgm:t>
        <a:bodyPr/>
        <a:lstStyle/>
        <a:p>
          <a:endParaRPr lang="zh-CN" altLang="en-US"/>
        </a:p>
      </dgm:t>
    </dgm:pt>
    <dgm:pt modelId="{00BC8623-B69E-4320-921C-8C65E9C69355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支付</a:t>
          </a:r>
          <a:endParaRPr lang="zh-CN" altLang="en-US" sz="1200" dirty="0"/>
        </a:p>
      </dgm:t>
    </dgm:pt>
    <dgm:pt modelId="{BDE64433-B6A1-41AD-A73F-0F09D6AD628C}" type="parTrans" cxnId="{A11D6A91-1E70-424E-86D8-157A931F6081}">
      <dgm:prSet/>
      <dgm:spPr/>
      <dgm:t>
        <a:bodyPr/>
        <a:lstStyle/>
        <a:p>
          <a:endParaRPr lang="zh-CN" altLang="en-US"/>
        </a:p>
      </dgm:t>
    </dgm:pt>
    <dgm:pt modelId="{C5A69B5F-E89F-4D6E-AAA2-CF96DD22C99C}" type="sibTrans" cxnId="{A11D6A91-1E70-424E-86D8-157A931F6081}">
      <dgm:prSet/>
      <dgm:spPr/>
      <dgm:t>
        <a:bodyPr/>
        <a:lstStyle/>
        <a:p>
          <a:endParaRPr lang="zh-CN" altLang="en-US"/>
        </a:p>
      </dgm:t>
    </dgm:pt>
    <dgm:pt modelId="{FF93F470-4054-417E-BFF4-60AB71444683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支付</a:t>
          </a:r>
          <a:endParaRPr lang="zh-CN" altLang="en-US" sz="1050" dirty="0"/>
        </a:p>
      </dgm:t>
    </dgm:pt>
    <dgm:pt modelId="{1396E7F3-4B24-460C-A968-264383A0ACE0}" type="parTrans" cxnId="{388DB585-B26C-484F-A379-C9265F49A985}">
      <dgm:prSet/>
      <dgm:spPr/>
      <dgm:t>
        <a:bodyPr/>
        <a:lstStyle/>
        <a:p>
          <a:endParaRPr lang="zh-CN" altLang="en-US"/>
        </a:p>
      </dgm:t>
    </dgm:pt>
    <dgm:pt modelId="{AA480B7B-CFC0-43AB-9AB3-54A53DAEC677}" type="sibTrans" cxnId="{388DB585-B26C-484F-A379-C9265F49A985}">
      <dgm:prSet/>
      <dgm:spPr/>
      <dgm:t>
        <a:bodyPr/>
        <a:lstStyle/>
        <a:p>
          <a:endParaRPr lang="zh-CN" altLang="en-US"/>
        </a:p>
      </dgm:t>
    </dgm:pt>
    <dgm:pt modelId="{32DA1179-C4DD-4F74-899A-C93F04782958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活动</a:t>
          </a:r>
          <a:endParaRPr lang="zh-CN" altLang="en-US" sz="1200" dirty="0"/>
        </a:p>
      </dgm:t>
    </dgm:pt>
    <dgm:pt modelId="{C47FED69-BA0E-421F-82FF-F961EDFB7F15}" type="parTrans" cxnId="{7733E2DF-E7CB-4660-8B27-38A0D52F5AD0}">
      <dgm:prSet/>
      <dgm:spPr/>
      <dgm:t>
        <a:bodyPr/>
        <a:lstStyle/>
        <a:p>
          <a:endParaRPr lang="zh-CN" altLang="en-US"/>
        </a:p>
      </dgm:t>
    </dgm:pt>
    <dgm:pt modelId="{4B02C90F-A159-40AE-9978-8BCCC498B916}" type="sibTrans" cxnId="{7733E2DF-E7CB-4660-8B27-38A0D52F5AD0}">
      <dgm:prSet/>
      <dgm:spPr/>
      <dgm:t>
        <a:bodyPr/>
        <a:lstStyle/>
        <a:p>
          <a:endParaRPr lang="zh-CN" altLang="en-US"/>
        </a:p>
      </dgm:t>
    </dgm:pt>
    <dgm:pt modelId="{12B04EF7-2508-448A-B3F3-21C9DD7F0058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店铺查看</a:t>
          </a:r>
          <a:endParaRPr lang="zh-CN" altLang="en-US" sz="1050" dirty="0"/>
        </a:p>
      </dgm:t>
    </dgm:pt>
    <dgm:pt modelId="{3B6D9885-FBC7-4D31-9CED-9FC74DF6966A}" type="parTrans" cxnId="{B2959E6C-3E34-4B49-9BD2-445AA706A3E7}">
      <dgm:prSet/>
      <dgm:spPr/>
      <dgm:t>
        <a:bodyPr/>
        <a:lstStyle/>
        <a:p>
          <a:endParaRPr lang="zh-CN" altLang="en-US"/>
        </a:p>
      </dgm:t>
    </dgm:pt>
    <dgm:pt modelId="{419D052C-9D22-4801-AFA1-A8F7B6D7D4B0}" type="sibTrans" cxnId="{B2959E6C-3E34-4B49-9BD2-445AA706A3E7}">
      <dgm:prSet/>
      <dgm:spPr/>
      <dgm:t>
        <a:bodyPr/>
        <a:lstStyle/>
        <a:p>
          <a:endParaRPr lang="zh-CN" altLang="en-US"/>
        </a:p>
      </dgm:t>
    </dgm:pt>
    <dgm:pt modelId="{FE1F8FF0-B283-4838-A872-1A5DC4E28D3C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查找 </a:t>
          </a:r>
          <a:r>
            <a:rPr lang="en-US" altLang="zh-CN" sz="1050" dirty="0" smtClean="0"/>
            <a:t>\ </a:t>
          </a:r>
          <a:r>
            <a:rPr lang="zh-CN" altLang="en-US" sz="1050" dirty="0" smtClean="0"/>
            <a:t>扫码</a:t>
          </a:r>
          <a:endParaRPr lang="zh-CN" altLang="en-US" sz="1050" dirty="0"/>
        </a:p>
      </dgm:t>
    </dgm:pt>
    <dgm:pt modelId="{5A173CF1-5122-4267-A9E3-90BFE17B187B}" type="parTrans" cxnId="{8BB6AF37-E425-4C9C-B23B-DD3199997A38}">
      <dgm:prSet/>
      <dgm:spPr/>
      <dgm:t>
        <a:bodyPr/>
        <a:lstStyle/>
        <a:p>
          <a:endParaRPr lang="zh-CN" altLang="en-US"/>
        </a:p>
      </dgm:t>
    </dgm:pt>
    <dgm:pt modelId="{880A4F94-2FE0-472B-BF7F-2004E63E456F}" type="sibTrans" cxnId="{8BB6AF37-E425-4C9C-B23B-DD3199997A38}">
      <dgm:prSet/>
      <dgm:spPr/>
      <dgm:t>
        <a:bodyPr/>
        <a:lstStyle/>
        <a:p>
          <a:endParaRPr lang="zh-CN" altLang="en-US"/>
        </a:p>
      </dgm:t>
    </dgm:pt>
    <dgm:pt modelId="{43698816-FA71-4451-B10A-4C024B9C7210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线下活动</a:t>
          </a:r>
          <a:endParaRPr lang="zh-CN" altLang="en-US" sz="1050" dirty="0"/>
        </a:p>
      </dgm:t>
    </dgm:pt>
    <dgm:pt modelId="{311C2B9B-B3F1-4AC6-9AC7-A14F10759A85}" type="parTrans" cxnId="{8B5A35D0-CEDB-4E09-B571-A7A8BCC4F16F}">
      <dgm:prSet/>
      <dgm:spPr/>
      <dgm:t>
        <a:bodyPr/>
        <a:lstStyle/>
        <a:p>
          <a:endParaRPr lang="zh-CN" altLang="en-US"/>
        </a:p>
      </dgm:t>
    </dgm:pt>
    <dgm:pt modelId="{31E98C06-3FF8-4EAA-A4F2-8CE9934282D1}" type="sibTrans" cxnId="{8B5A35D0-CEDB-4E09-B571-A7A8BCC4F16F}">
      <dgm:prSet/>
      <dgm:spPr/>
      <dgm:t>
        <a:bodyPr/>
        <a:lstStyle/>
        <a:p>
          <a:endParaRPr lang="zh-CN" altLang="en-US"/>
        </a:p>
      </dgm:t>
    </dgm:pt>
    <dgm:pt modelId="{44C4D7C6-B9BC-4EE5-B077-674061CD1D44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物流、退换货</a:t>
          </a:r>
          <a:endParaRPr lang="zh-CN" altLang="en-US" sz="1050" dirty="0"/>
        </a:p>
      </dgm:t>
    </dgm:pt>
    <dgm:pt modelId="{899DFD44-6BA7-46B1-972F-F0A2F4B47D95}">
      <dgm:prSet phldrT="[文本]" custT="1"/>
      <dgm:spPr/>
      <dgm:t>
        <a:bodyPr/>
        <a:lstStyle/>
        <a:p>
          <a:pPr algn="ctr"/>
          <a:r>
            <a:rPr lang="zh-CN" altLang="en-US" sz="1200" dirty="0" smtClean="0"/>
            <a:t>订单</a:t>
          </a:r>
          <a:endParaRPr lang="zh-CN" altLang="en-US" sz="1200" dirty="0"/>
        </a:p>
      </dgm:t>
    </dgm:pt>
    <dgm:pt modelId="{21005FD0-6372-4464-97E6-8EC7F76D9F5E}" type="sibTrans" cxnId="{B5A2D24B-664C-434F-B2F9-6F3CEEDE6C38}">
      <dgm:prSet/>
      <dgm:spPr/>
      <dgm:t>
        <a:bodyPr/>
        <a:lstStyle/>
        <a:p>
          <a:endParaRPr lang="zh-CN" altLang="en-US"/>
        </a:p>
      </dgm:t>
    </dgm:pt>
    <dgm:pt modelId="{D80C0A73-0D8E-4380-AC4F-A2216B867411}" type="parTrans" cxnId="{B5A2D24B-664C-434F-B2F9-6F3CEEDE6C38}">
      <dgm:prSet/>
      <dgm:spPr/>
      <dgm:t>
        <a:bodyPr/>
        <a:lstStyle/>
        <a:p>
          <a:endParaRPr lang="zh-CN" altLang="en-US"/>
        </a:p>
      </dgm:t>
    </dgm:pt>
    <dgm:pt modelId="{69AB6C32-961F-494A-8E75-836DEB3E1836}" type="sibTrans" cxnId="{482D5207-CBE7-463C-B68C-E7E6E5A63723}">
      <dgm:prSet/>
      <dgm:spPr/>
      <dgm:t>
        <a:bodyPr/>
        <a:lstStyle/>
        <a:p>
          <a:endParaRPr lang="zh-CN" altLang="en-US"/>
        </a:p>
      </dgm:t>
    </dgm:pt>
    <dgm:pt modelId="{22028DB9-C4DB-4DFB-9D31-58DC59E7F2C6}" type="parTrans" cxnId="{482D5207-CBE7-463C-B68C-E7E6E5A63723}">
      <dgm:prSet/>
      <dgm:spPr/>
      <dgm:t>
        <a:bodyPr/>
        <a:lstStyle/>
        <a:p>
          <a:endParaRPr lang="zh-CN" altLang="en-US"/>
        </a:p>
      </dgm:t>
    </dgm:pt>
    <dgm:pt modelId="{8AA73202-208B-49F9-B407-3952B3023651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分类 </a:t>
          </a:r>
          <a:r>
            <a:rPr lang="en-US" altLang="zh-CN" sz="1050" dirty="0" smtClean="0"/>
            <a:t>\ </a:t>
          </a:r>
          <a:r>
            <a:rPr lang="zh-CN" altLang="en-US" sz="1050" dirty="0" smtClean="0"/>
            <a:t>推荐</a:t>
          </a:r>
          <a:endParaRPr lang="en-US" altLang="zh-CN" sz="1050" dirty="0" smtClean="0"/>
        </a:p>
      </dgm:t>
    </dgm:pt>
    <dgm:pt modelId="{65C4F48B-C8A4-42A2-BD3B-CDF5049ACC6A}" type="parTrans" cxnId="{5669FA94-97BF-4B7F-9885-E662BA980FEA}">
      <dgm:prSet/>
      <dgm:spPr/>
      <dgm:t>
        <a:bodyPr/>
        <a:lstStyle/>
        <a:p>
          <a:endParaRPr lang="zh-CN" altLang="en-US"/>
        </a:p>
      </dgm:t>
    </dgm:pt>
    <dgm:pt modelId="{124D5911-E712-4A90-BBC3-9B2A6E1BCF64}" type="sibTrans" cxnId="{5669FA94-97BF-4B7F-9885-E662BA980FEA}">
      <dgm:prSet/>
      <dgm:spPr/>
      <dgm:t>
        <a:bodyPr/>
        <a:lstStyle/>
        <a:p>
          <a:endParaRPr lang="zh-CN" altLang="en-US"/>
        </a:p>
      </dgm:t>
    </dgm:pt>
    <dgm:pt modelId="{E5EFE1AD-0DA9-46E1-9AA3-4B17656C6858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网络活动</a:t>
          </a:r>
          <a:endParaRPr lang="zh-CN" altLang="en-US" sz="1050" dirty="0"/>
        </a:p>
      </dgm:t>
    </dgm:pt>
    <dgm:pt modelId="{3E724CA0-A974-4678-B187-02622D90B056}" type="parTrans" cxnId="{61F0A4AF-9536-41CE-9EE6-F80DC83754F0}">
      <dgm:prSet/>
      <dgm:spPr/>
      <dgm:t>
        <a:bodyPr/>
        <a:lstStyle/>
        <a:p>
          <a:endParaRPr lang="zh-CN" altLang="en-US"/>
        </a:p>
      </dgm:t>
    </dgm:pt>
    <dgm:pt modelId="{135DF02B-F2E5-4798-801D-DD92F6699DF8}" type="sibTrans" cxnId="{61F0A4AF-9536-41CE-9EE6-F80DC83754F0}">
      <dgm:prSet/>
      <dgm:spPr/>
      <dgm:t>
        <a:bodyPr/>
        <a:lstStyle/>
        <a:p>
          <a:endParaRPr lang="zh-CN" altLang="en-US"/>
        </a:p>
      </dgm:t>
    </dgm:pt>
    <dgm:pt modelId="{E21E77FE-16F6-4E09-8B8D-776847979E5D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满减、套餐</a:t>
          </a:r>
          <a:endParaRPr lang="zh-CN" altLang="en-US" sz="1050" dirty="0"/>
        </a:p>
      </dgm:t>
    </dgm:pt>
    <dgm:pt modelId="{4C72044C-70F1-4667-9323-F539F58EE0D2}" type="parTrans" cxnId="{760187BC-A0DB-4DD4-B6A2-A50295416A7C}">
      <dgm:prSet/>
      <dgm:spPr/>
      <dgm:t>
        <a:bodyPr/>
        <a:lstStyle/>
        <a:p>
          <a:endParaRPr lang="zh-CN" altLang="en-US"/>
        </a:p>
      </dgm:t>
    </dgm:pt>
    <dgm:pt modelId="{74CFDDC1-3465-43AE-BF63-A31EDD002DD6}" type="sibTrans" cxnId="{760187BC-A0DB-4DD4-B6A2-A50295416A7C}">
      <dgm:prSet/>
      <dgm:spPr/>
      <dgm:t>
        <a:bodyPr/>
        <a:lstStyle/>
        <a:p>
          <a:endParaRPr lang="zh-CN" altLang="en-US"/>
        </a:p>
      </dgm:t>
    </dgm:pt>
    <dgm:pt modelId="{0057DC65-B4B9-4DA5-A105-E5E0634E8E4C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历史、评价</a:t>
          </a:r>
          <a:endParaRPr lang="zh-CN" altLang="en-US" sz="1050" dirty="0"/>
        </a:p>
      </dgm:t>
    </dgm:pt>
    <dgm:pt modelId="{1FDE9984-CE72-4E56-B356-B2AF5F7FAD8C}" type="parTrans" cxnId="{488D9026-E29E-4A2F-9D5F-B07DFA3C9C55}">
      <dgm:prSet/>
      <dgm:spPr/>
      <dgm:t>
        <a:bodyPr/>
        <a:lstStyle/>
        <a:p>
          <a:endParaRPr lang="zh-CN" altLang="en-US"/>
        </a:p>
      </dgm:t>
    </dgm:pt>
    <dgm:pt modelId="{24B7C180-F32D-4FB1-B6EA-5639F6B99947}" type="sibTrans" cxnId="{488D9026-E29E-4A2F-9D5F-B07DFA3C9C55}">
      <dgm:prSet/>
      <dgm:spPr/>
      <dgm:t>
        <a:bodyPr/>
        <a:lstStyle/>
        <a:p>
          <a:endParaRPr lang="zh-CN" altLang="en-US"/>
        </a:p>
      </dgm:t>
    </dgm:pt>
    <dgm:pt modelId="{A7B54C6B-2D39-433C-BFA8-DE1F5AD84E98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明细 </a:t>
          </a:r>
          <a:r>
            <a:rPr lang="en-US" altLang="zh-CN" sz="1050" dirty="0" smtClean="0"/>
            <a:t>\ </a:t>
          </a:r>
          <a:r>
            <a:rPr lang="zh-CN" altLang="en-US" sz="1050" dirty="0" smtClean="0"/>
            <a:t>试用</a:t>
          </a:r>
          <a:endParaRPr lang="en-US" altLang="zh-CN" sz="1050" dirty="0" smtClean="0"/>
        </a:p>
      </dgm:t>
    </dgm:pt>
    <dgm:pt modelId="{CB95043F-CDBB-49F6-9B28-C0B4D6A752E7}" type="parTrans" cxnId="{512C4936-088A-40F6-9FBA-CAE55E128B54}">
      <dgm:prSet/>
      <dgm:spPr/>
      <dgm:t>
        <a:bodyPr/>
        <a:lstStyle/>
        <a:p>
          <a:endParaRPr lang="zh-CN" altLang="en-US"/>
        </a:p>
      </dgm:t>
    </dgm:pt>
    <dgm:pt modelId="{1AB65A75-1C3C-4D63-9053-F08F7E073407}" type="sibTrans" cxnId="{512C4936-088A-40F6-9FBA-CAE55E128B54}">
      <dgm:prSet/>
      <dgm:spPr/>
      <dgm:t>
        <a:bodyPr/>
        <a:lstStyle/>
        <a:p>
          <a:endParaRPr lang="zh-CN" altLang="en-US"/>
        </a:p>
      </dgm:t>
    </dgm:pt>
    <dgm:pt modelId="{784A128D-4EBF-4E0B-B371-759F29CC0890}">
      <dgm:prSet phldrT="[文本]"/>
      <dgm:spPr/>
      <dgm:t>
        <a:bodyPr/>
        <a:lstStyle/>
        <a:p>
          <a:r>
            <a:rPr lang="zh-CN" altLang="en-US" dirty="0" smtClean="0"/>
            <a:t>用户客户端</a:t>
          </a:r>
          <a:endParaRPr lang="zh-CN" altLang="en-US" dirty="0"/>
        </a:p>
      </dgm:t>
    </dgm:pt>
    <dgm:pt modelId="{6F7F753B-26C5-46E7-A031-F5A76DA25B07}" type="parTrans" cxnId="{3BA05EDA-35C8-4C0F-9BDB-D605EFA5B9B2}">
      <dgm:prSet/>
      <dgm:spPr/>
      <dgm:t>
        <a:bodyPr/>
        <a:lstStyle/>
        <a:p>
          <a:endParaRPr lang="zh-CN" altLang="en-US"/>
        </a:p>
      </dgm:t>
    </dgm:pt>
    <dgm:pt modelId="{C852EBCF-B200-4331-89D1-01C31E14E636}" type="sibTrans" cxnId="{3BA05EDA-35C8-4C0F-9BDB-D605EFA5B9B2}">
      <dgm:prSet/>
      <dgm:spPr/>
      <dgm:t>
        <a:bodyPr/>
        <a:lstStyle/>
        <a:p>
          <a:endParaRPr lang="zh-CN" altLang="en-US"/>
        </a:p>
      </dgm:t>
    </dgm:pt>
    <dgm:pt modelId="{C02A35B4-FE19-4D8E-8168-DE5912A12255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会员卡</a:t>
          </a:r>
          <a:endParaRPr lang="zh-CN" altLang="en-US" sz="1050" dirty="0"/>
        </a:p>
      </dgm:t>
    </dgm:pt>
    <dgm:pt modelId="{81CB8ADF-AF06-45B9-8698-DC36613AB54E}" type="parTrans" cxnId="{9DE7A0E0-9089-475D-A2FA-9845E45310FD}">
      <dgm:prSet/>
      <dgm:spPr/>
      <dgm:t>
        <a:bodyPr/>
        <a:lstStyle/>
        <a:p>
          <a:endParaRPr lang="zh-CN" altLang="en-US"/>
        </a:p>
      </dgm:t>
    </dgm:pt>
    <dgm:pt modelId="{B8A546EA-6423-45F2-A7A9-CCD3D9EDEC0F}" type="sibTrans" cxnId="{9DE7A0E0-9089-475D-A2FA-9845E45310FD}">
      <dgm:prSet/>
      <dgm:spPr/>
      <dgm:t>
        <a:bodyPr/>
        <a:lstStyle/>
        <a:p>
          <a:endParaRPr lang="zh-CN" altLang="en-US"/>
        </a:p>
      </dgm:t>
    </dgm:pt>
    <dgm:pt modelId="{B52E7CD8-DB00-4D2F-A870-C7A8D9E62DF4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工具</a:t>
          </a:r>
          <a:endParaRPr lang="zh-CN" altLang="en-US" sz="1050" dirty="0"/>
        </a:p>
      </dgm:t>
    </dgm:pt>
    <dgm:pt modelId="{60820F76-E5FC-45A4-9B51-C09FA416575F}" type="parTrans" cxnId="{6183461A-0EA4-46B7-98B8-1C76908F324C}">
      <dgm:prSet/>
      <dgm:spPr/>
      <dgm:t>
        <a:bodyPr/>
        <a:lstStyle/>
        <a:p>
          <a:endParaRPr lang="zh-CN" altLang="en-US"/>
        </a:p>
      </dgm:t>
    </dgm:pt>
    <dgm:pt modelId="{C5C9CE5B-48DE-4373-82B8-E34BBDB4DF2F}" type="sibTrans" cxnId="{6183461A-0EA4-46B7-98B8-1C76908F324C}">
      <dgm:prSet/>
      <dgm:spPr/>
      <dgm:t>
        <a:bodyPr/>
        <a:lstStyle/>
        <a:p>
          <a:endParaRPr lang="zh-CN" altLang="en-US"/>
        </a:p>
      </dgm:t>
    </dgm:pt>
    <dgm:pt modelId="{61337567-A140-42F9-8A38-8881B0767F17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预约应用</a:t>
          </a:r>
          <a:endParaRPr lang="zh-CN" altLang="en-US" sz="1050" dirty="0"/>
        </a:p>
      </dgm:t>
    </dgm:pt>
    <dgm:pt modelId="{F51A0437-AEE7-4478-A832-6891FAB7A832}" type="parTrans" cxnId="{A2616D88-91AA-485F-B7F7-6323A9324449}">
      <dgm:prSet/>
      <dgm:spPr/>
      <dgm:t>
        <a:bodyPr/>
        <a:lstStyle/>
        <a:p>
          <a:endParaRPr lang="zh-CN" altLang="en-US"/>
        </a:p>
      </dgm:t>
    </dgm:pt>
    <dgm:pt modelId="{AEE847FD-AA7A-4CA9-8BE8-1D810515A032}" type="sibTrans" cxnId="{A2616D88-91AA-485F-B7F7-6323A9324449}">
      <dgm:prSet/>
      <dgm:spPr/>
      <dgm:t>
        <a:bodyPr/>
        <a:lstStyle/>
        <a:p>
          <a:endParaRPr lang="zh-CN" altLang="en-US"/>
        </a:p>
      </dgm:t>
    </dgm:pt>
    <dgm:pt modelId="{95B426E7-F067-4FDA-A329-82F4D8A6A365}">
      <dgm:prSet phldrT="[文本]" custT="1"/>
      <dgm:spPr/>
      <dgm:t>
        <a:bodyPr/>
        <a:lstStyle/>
        <a:p>
          <a:pPr algn="ctr"/>
          <a:r>
            <a:rPr lang="zh-CN" altLang="en-US" sz="1050" dirty="0" smtClean="0"/>
            <a:t>排队应用</a:t>
          </a:r>
          <a:endParaRPr lang="zh-CN" altLang="en-US" sz="1050" dirty="0"/>
        </a:p>
      </dgm:t>
    </dgm:pt>
    <dgm:pt modelId="{B3EE8117-DC05-401F-A35B-38566B474804}" type="parTrans" cxnId="{DD7275F1-CC94-4023-B815-16387E8B9D40}">
      <dgm:prSet/>
      <dgm:spPr/>
      <dgm:t>
        <a:bodyPr/>
        <a:lstStyle/>
        <a:p>
          <a:endParaRPr lang="zh-CN" altLang="en-US"/>
        </a:p>
      </dgm:t>
    </dgm:pt>
    <dgm:pt modelId="{0C7989F5-15F6-4378-AD46-C07DC4282254}" type="sibTrans" cxnId="{DD7275F1-CC94-4023-B815-16387E8B9D40}">
      <dgm:prSet/>
      <dgm:spPr/>
      <dgm:t>
        <a:bodyPr/>
        <a:lstStyle/>
        <a:p>
          <a:endParaRPr lang="zh-CN" altLang="en-US"/>
        </a:p>
      </dgm:t>
    </dgm:pt>
    <dgm:pt modelId="{5638E7EF-A822-42E3-B988-80105C5AC2E9}" type="pres">
      <dgm:prSet presAssocID="{04FC96F8-AE2D-4464-B50A-84F7CD33EB2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959E0F-CB1C-4DDB-B5D5-A0DFCFA8DFAF}" type="pres">
      <dgm:prSet presAssocID="{784A128D-4EBF-4E0B-B371-759F29CC089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C042F1A-235D-4683-A37F-82F7AA173825}" type="pres">
      <dgm:prSet presAssocID="{1C6FC508-44F0-4B43-8381-58B56B21561B}" presName="Name9" presStyleLbl="parChTrans1D2" presStyleIdx="0" presStyleCnt="8"/>
      <dgm:spPr/>
      <dgm:t>
        <a:bodyPr/>
        <a:lstStyle/>
        <a:p>
          <a:endParaRPr lang="zh-CN" altLang="en-US"/>
        </a:p>
      </dgm:t>
    </dgm:pt>
    <dgm:pt modelId="{527C216D-A067-40FA-AD78-26BD121987FC}" type="pres">
      <dgm:prSet presAssocID="{1C6FC508-44F0-4B43-8381-58B56B21561B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F768A5D1-9262-4DC2-AB96-F7A4299F9A8C}" type="pres">
      <dgm:prSet presAssocID="{7B616DAD-7232-4912-A460-983B23DD89C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E775B-C345-47D2-857B-A88124C0FF51}" type="pres">
      <dgm:prSet presAssocID="{EBB9E333-D181-42AA-9FF4-31F2054E7F9B}" presName="Name9" presStyleLbl="parChTrans1D2" presStyleIdx="1" presStyleCnt="8"/>
      <dgm:spPr/>
      <dgm:t>
        <a:bodyPr/>
        <a:lstStyle/>
        <a:p>
          <a:endParaRPr lang="zh-CN" altLang="en-US"/>
        </a:p>
      </dgm:t>
    </dgm:pt>
    <dgm:pt modelId="{3D6B2320-ADCC-4A79-BF06-817172ECF7F5}" type="pres">
      <dgm:prSet presAssocID="{EBB9E333-D181-42AA-9FF4-31F2054E7F9B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B53C428C-6429-4DDF-B8EF-AE2760C30F11}" type="pres">
      <dgm:prSet presAssocID="{7ABFE517-BA00-4B84-AC56-CE29A624292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918680-3B34-4C6E-ACC1-169A07B1212C}" type="pres">
      <dgm:prSet presAssocID="{C47FED69-BA0E-421F-82FF-F961EDFB7F15}" presName="Name9" presStyleLbl="parChTrans1D2" presStyleIdx="2" presStyleCnt="8"/>
      <dgm:spPr/>
      <dgm:t>
        <a:bodyPr/>
        <a:lstStyle/>
        <a:p>
          <a:endParaRPr lang="zh-CN" altLang="en-US"/>
        </a:p>
      </dgm:t>
    </dgm:pt>
    <dgm:pt modelId="{795DF955-EFE1-486B-B879-70FDD85F423B}" type="pres">
      <dgm:prSet presAssocID="{C47FED69-BA0E-421F-82FF-F961EDFB7F15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B831DD93-2491-4CD4-8A6A-53F1C836C43A}" type="pres">
      <dgm:prSet presAssocID="{32DA1179-C4DD-4F74-899A-C93F0478295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D049A9-87C7-41EA-BB6C-4AF9D138741B}" type="pres">
      <dgm:prSet presAssocID="{1E457806-7B41-42C9-800B-64B4AE434B03}" presName="Name9" presStyleLbl="parChTrans1D2" presStyleIdx="3" presStyleCnt="8"/>
      <dgm:spPr/>
      <dgm:t>
        <a:bodyPr/>
        <a:lstStyle/>
        <a:p>
          <a:endParaRPr lang="zh-CN" altLang="en-US"/>
        </a:p>
      </dgm:t>
    </dgm:pt>
    <dgm:pt modelId="{1BEEE1C9-CB65-44AC-8B8A-9E9FAE5DE064}" type="pres">
      <dgm:prSet presAssocID="{1E457806-7B41-42C9-800B-64B4AE434B03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DDA2582B-F6D7-48CB-BB90-DADC1340D96D}" type="pres">
      <dgm:prSet presAssocID="{C0747C6D-B021-4C2D-B809-2C52CAB3A41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97208-7624-48C4-B988-4076EE714676}" type="pres">
      <dgm:prSet presAssocID="{554B90B7-8F76-4A31-95BC-C56FFA6A973C}" presName="Name9" presStyleLbl="parChTrans1D2" presStyleIdx="4" presStyleCnt="8"/>
      <dgm:spPr/>
      <dgm:t>
        <a:bodyPr/>
        <a:lstStyle/>
        <a:p>
          <a:endParaRPr lang="zh-CN" altLang="en-US"/>
        </a:p>
      </dgm:t>
    </dgm:pt>
    <dgm:pt modelId="{D923434E-61E8-4225-99F2-D90463707D29}" type="pres">
      <dgm:prSet presAssocID="{554B90B7-8F76-4A31-95BC-C56FFA6A973C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D6BBD3D0-BDCE-451D-910A-56563BB51001}" type="pres">
      <dgm:prSet presAssocID="{82F6CBB1-B2E0-4210-B2BC-1894784976D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92F41F-CA6D-4E1D-82F9-FD9DEBC6AC1B}" type="pres">
      <dgm:prSet presAssocID="{D80C0A73-0D8E-4380-AC4F-A2216B867411}" presName="Name9" presStyleLbl="parChTrans1D2" presStyleIdx="5" presStyleCnt="8"/>
      <dgm:spPr/>
      <dgm:t>
        <a:bodyPr/>
        <a:lstStyle/>
        <a:p>
          <a:endParaRPr lang="zh-CN" altLang="en-US"/>
        </a:p>
      </dgm:t>
    </dgm:pt>
    <dgm:pt modelId="{A4A012F7-C497-40B1-9836-2B20D8591484}" type="pres">
      <dgm:prSet presAssocID="{D80C0A73-0D8E-4380-AC4F-A2216B867411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5808E325-FD4D-464C-BBB9-EE10E4D62F70}" type="pres">
      <dgm:prSet presAssocID="{899DFD44-6BA7-46B1-972F-F0A2F4B47D95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413ED-16E1-4846-B42B-6050C759F63F}" type="pres">
      <dgm:prSet presAssocID="{BDE64433-B6A1-41AD-A73F-0F09D6AD628C}" presName="Name9" presStyleLbl="parChTrans1D2" presStyleIdx="6" presStyleCnt="8"/>
      <dgm:spPr/>
      <dgm:t>
        <a:bodyPr/>
        <a:lstStyle/>
        <a:p>
          <a:endParaRPr lang="zh-CN" altLang="en-US"/>
        </a:p>
      </dgm:t>
    </dgm:pt>
    <dgm:pt modelId="{433FA684-9636-4EBF-8F20-88738B857876}" type="pres">
      <dgm:prSet presAssocID="{BDE64433-B6A1-41AD-A73F-0F09D6AD628C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7661C632-79F5-4E8E-8767-AF382A2B255F}" type="pres">
      <dgm:prSet presAssocID="{00BC8623-B69E-4320-921C-8C65E9C69355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CA7B87-B442-425D-9492-642ED00932B1}" type="pres">
      <dgm:prSet presAssocID="{60820F76-E5FC-45A4-9B51-C09FA416575F}" presName="Name9" presStyleLbl="parChTrans1D2" presStyleIdx="7" presStyleCnt="8"/>
      <dgm:spPr/>
      <dgm:t>
        <a:bodyPr/>
        <a:lstStyle/>
        <a:p>
          <a:endParaRPr lang="zh-CN" altLang="en-US"/>
        </a:p>
      </dgm:t>
    </dgm:pt>
    <dgm:pt modelId="{7C90F01E-653D-41FA-B4EC-2D2F2A945210}" type="pres">
      <dgm:prSet presAssocID="{60820F76-E5FC-45A4-9B51-C09FA416575F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C941280D-CC3D-4572-9604-5DE8A345BDA4}" type="pres">
      <dgm:prSet presAssocID="{B52E7CD8-DB00-4D2F-A870-C7A8D9E62DF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8D9026-E29E-4A2F-9D5F-B07DFA3C9C55}" srcId="{899DFD44-6BA7-46B1-972F-F0A2F4B47D95}" destId="{0057DC65-B4B9-4DA5-A105-E5E0634E8E4C}" srcOrd="1" destOrd="0" parTransId="{1FDE9984-CE72-4E56-B356-B2AF5F7FAD8C}" sibTransId="{24B7C180-F32D-4FB1-B6EA-5639F6B99947}"/>
    <dgm:cxn modelId="{D56EE937-AFC5-49C3-9B53-F19EABB9C83D}" type="presOf" srcId="{B52E7CD8-DB00-4D2F-A870-C7A8D9E62DF4}" destId="{C941280D-CC3D-4572-9604-5DE8A345BDA4}" srcOrd="0" destOrd="0" presId="urn:microsoft.com/office/officeart/2005/8/layout/radial1"/>
    <dgm:cxn modelId="{B2BFBA6A-A006-4023-AB2C-87C674067C51}" type="presOf" srcId="{554B90B7-8F76-4A31-95BC-C56FFA6A973C}" destId="{D923434E-61E8-4225-99F2-D90463707D29}" srcOrd="1" destOrd="0" presId="urn:microsoft.com/office/officeart/2005/8/layout/radial1"/>
    <dgm:cxn modelId="{2D440BE7-2D28-42D8-803D-A001FA933B31}" type="presOf" srcId="{768C9AC9-92AB-490C-86D1-C2E9B78CE800}" destId="{DDA2582B-F6D7-48CB-BB90-DADC1340D96D}" srcOrd="0" destOrd="1" presId="urn:microsoft.com/office/officeart/2005/8/layout/radial1"/>
    <dgm:cxn modelId="{8C161891-40C6-45BD-971F-A1D617DDFF5D}" type="presOf" srcId="{D4EB58FE-F151-47B5-A853-44AD2BDC0FC4}" destId="{DDA2582B-F6D7-48CB-BB90-DADC1340D96D}" srcOrd="0" destOrd="4" presId="urn:microsoft.com/office/officeart/2005/8/layout/radial1"/>
    <dgm:cxn modelId="{998A33DC-AF88-412A-B627-6B6CEE7E5D97}" type="presOf" srcId="{7ABFE517-BA00-4B84-AC56-CE29A624292F}" destId="{B53C428C-6429-4DDF-B8EF-AE2760C30F11}" srcOrd="0" destOrd="0" presId="urn:microsoft.com/office/officeart/2005/8/layout/radial1"/>
    <dgm:cxn modelId="{DE9794F6-4003-40D5-8E1A-FF328330BE75}" type="presOf" srcId="{BDE64433-B6A1-41AD-A73F-0F09D6AD628C}" destId="{433FA684-9636-4EBF-8F20-88738B857876}" srcOrd="1" destOrd="0" presId="urn:microsoft.com/office/officeart/2005/8/layout/radial1"/>
    <dgm:cxn modelId="{A2D4B458-3C66-4809-9D59-97073D5FB1E6}" type="presOf" srcId="{1C6FC508-44F0-4B43-8381-58B56B21561B}" destId="{1C042F1A-235D-4683-A37F-82F7AA173825}" srcOrd="0" destOrd="0" presId="urn:microsoft.com/office/officeart/2005/8/layout/radial1"/>
    <dgm:cxn modelId="{42B7ABD1-8875-43F9-AE50-55B1780BAFA7}" type="presOf" srcId="{FF93F470-4054-417E-BFF4-60AB71444683}" destId="{7661C632-79F5-4E8E-8767-AF382A2B255F}" srcOrd="0" destOrd="1" presId="urn:microsoft.com/office/officeart/2005/8/layout/radial1"/>
    <dgm:cxn modelId="{3B023940-3062-4799-8E9D-1C80ECD77CA0}" type="presOf" srcId="{D80C0A73-0D8E-4380-AC4F-A2216B867411}" destId="{E092F41F-CA6D-4E1D-82F9-FD9DEBC6AC1B}" srcOrd="0" destOrd="0" presId="urn:microsoft.com/office/officeart/2005/8/layout/radial1"/>
    <dgm:cxn modelId="{5BEB1C40-CAF0-46EC-B42D-C9D1D46E5E06}" type="presOf" srcId="{43698816-FA71-4451-B10A-4C024B9C7210}" destId="{B831DD93-2491-4CD4-8A6A-53F1C836C43A}" srcOrd="0" destOrd="2" presId="urn:microsoft.com/office/officeart/2005/8/layout/radial1"/>
    <dgm:cxn modelId="{114E1C8E-A034-41DD-A0B4-EEE5685AF371}" type="presOf" srcId="{60820F76-E5FC-45A4-9B51-C09FA416575F}" destId="{91CA7B87-B442-425D-9492-642ED00932B1}" srcOrd="0" destOrd="0" presId="urn:microsoft.com/office/officeart/2005/8/layout/radial1"/>
    <dgm:cxn modelId="{B0E244FD-4488-45E7-B36D-DBFD7D950B58}" type="presOf" srcId="{8AA73202-208B-49F9-B407-3952B3023651}" destId="{B53C428C-6429-4DDF-B8EF-AE2760C30F11}" srcOrd="0" destOrd="2" presId="urn:microsoft.com/office/officeart/2005/8/layout/radial1"/>
    <dgm:cxn modelId="{A11D6A91-1E70-424E-86D8-157A931F6081}" srcId="{784A128D-4EBF-4E0B-B371-759F29CC0890}" destId="{00BC8623-B69E-4320-921C-8C65E9C69355}" srcOrd="6" destOrd="0" parTransId="{BDE64433-B6A1-41AD-A73F-0F09D6AD628C}" sibTransId="{C5A69B5F-E89F-4D6E-AAA2-CF96DD22C99C}"/>
    <dgm:cxn modelId="{0295ED00-7FFB-40D7-B1BD-1BBBED338062}" type="presOf" srcId="{C0747C6D-B021-4C2D-B809-2C52CAB3A415}" destId="{DDA2582B-F6D7-48CB-BB90-DADC1340D96D}" srcOrd="0" destOrd="0" presId="urn:microsoft.com/office/officeart/2005/8/layout/radial1"/>
    <dgm:cxn modelId="{6183461A-0EA4-46B7-98B8-1C76908F324C}" srcId="{784A128D-4EBF-4E0B-B371-759F29CC0890}" destId="{B52E7CD8-DB00-4D2F-A870-C7A8D9E62DF4}" srcOrd="7" destOrd="0" parTransId="{60820F76-E5FC-45A4-9B51-C09FA416575F}" sibTransId="{C5C9CE5B-48DE-4373-82B8-E34BBDB4DF2F}"/>
    <dgm:cxn modelId="{B5A2D24B-664C-434F-B2F9-6F3CEEDE6C38}" srcId="{784A128D-4EBF-4E0B-B371-759F29CC0890}" destId="{899DFD44-6BA7-46B1-972F-F0A2F4B47D95}" srcOrd="5" destOrd="0" parTransId="{D80C0A73-0D8E-4380-AC4F-A2216B867411}" sibTransId="{21005FD0-6372-4464-97E6-8EC7F76D9F5E}"/>
    <dgm:cxn modelId="{EB165D9E-2815-4F05-BF7E-891B500EDE7A}" type="presOf" srcId="{00BC8623-B69E-4320-921C-8C65E9C69355}" destId="{7661C632-79F5-4E8E-8767-AF382A2B255F}" srcOrd="0" destOrd="0" presId="urn:microsoft.com/office/officeart/2005/8/layout/radial1"/>
    <dgm:cxn modelId="{DE6AAEED-CDE8-489A-8B9B-559E9EC12B4A}" type="presOf" srcId="{A7B54C6B-2D39-433C-BFA8-DE1F5AD84E98}" destId="{B53C428C-6429-4DDF-B8EF-AE2760C30F11}" srcOrd="0" destOrd="3" presId="urn:microsoft.com/office/officeart/2005/8/layout/radial1"/>
    <dgm:cxn modelId="{198E84ED-F2D0-4B27-8CA0-667A4F9B9FCD}" type="presOf" srcId="{E5EFE1AD-0DA9-46E1-9AA3-4B17656C6858}" destId="{B831DD93-2491-4CD4-8A6A-53F1C836C43A}" srcOrd="0" destOrd="1" presId="urn:microsoft.com/office/officeart/2005/8/layout/radial1"/>
    <dgm:cxn modelId="{135B56A8-1711-4A27-8567-E4B10B624550}" srcId="{784A128D-4EBF-4E0B-B371-759F29CC0890}" destId="{C0747C6D-B021-4C2D-B809-2C52CAB3A415}" srcOrd="3" destOrd="0" parTransId="{1E457806-7B41-42C9-800B-64B4AE434B03}" sibTransId="{8D2520E9-E783-40DE-8CAA-FC52373F1A5B}"/>
    <dgm:cxn modelId="{3DAE02CF-0652-4BB5-9757-6DC3639E179F}" srcId="{C0747C6D-B021-4C2D-B809-2C52CAB3A415}" destId="{A6E871C4-CF23-4273-B1D9-E0CA7A13394D}" srcOrd="2" destOrd="0" parTransId="{4F2DAD73-23A0-412D-9AE0-4422053C06E5}" sibTransId="{CF106742-9CBD-405D-A721-00B895F66B61}"/>
    <dgm:cxn modelId="{74EB3185-D5E0-4DCB-BE14-58DA99733146}" type="presOf" srcId="{95B426E7-F067-4FDA-A329-82F4D8A6A365}" destId="{C941280D-CC3D-4572-9604-5DE8A345BDA4}" srcOrd="0" destOrd="2" presId="urn:microsoft.com/office/officeart/2005/8/layout/radial1"/>
    <dgm:cxn modelId="{431F810F-9C38-4622-9450-3C3DE1C5955B}" srcId="{C0747C6D-B021-4C2D-B809-2C52CAB3A415}" destId="{768C9AC9-92AB-490C-86D1-C2E9B78CE800}" srcOrd="0" destOrd="0" parTransId="{72C7019F-FA63-4AF2-BCC6-7E613E602C48}" sibTransId="{639F78E8-8044-44C5-8CED-7E870BCA6DAF}"/>
    <dgm:cxn modelId="{B23E66D9-A9F5-4E92-97D0-684F8FFD8626}" type="presOf" srcId="{44C4D7C6-B9BC-4EE5-B077-674061CD1D44}" destId="{5808E325-FD4D-464C-BBB9-EE10E4D62F70}" srcOrd="0" destOrd="1" presId="urn:microsoft.com/office/officeart/2005/8/layout/radial1"/>
    <dgm:cxn modelId="{0C70728B-C15A-479D-8094-9F81FC85C48A}" type="presOf" srcId="{784A128D-4EBF-4E0B-B371-759F29CC0890}" destId="{F3959E0F-CB1C-4DDB-B5D5-A0DFCFA8DFAF}" srcOrd="0" destOrd="0" presId="urn:microsoft.com/office/officeart/2005/8/layout/radial1"/>
    <dgm:cxn modelId="{39DF4827-DE1A-43A7-81B2-606086729F67}" type="presOf" srcId="{C47FED69-BA0E-421F-82FF-F961EDFB7F15}" destId="{795DF955-EFE1-486B-B879-70FDD85F423B}" srcOrd="1" destOrd="0" presId="urn:microsoft.com/office/officeart/2005/8/layout/radial1"/>
    <dgm:cxn modelId="{7304BBC2-35F7-4FB0-89DB-BD139CFECB45}" type="presOf" srcId="{C47FED69-BA0E-421F-82FF-F961EDFB7F15}" destId="{86918680-3B34-4C6E-ACC1-169A07B1212C}" srcOrd="0" destOrd="0" presId="urn:microsoft.com/office/officeart/2005/8/layout/radial1"/>
    <dgm:cxn modelId="{DD7275F1-CC94-4023-B815-16387E8B9D40}" srcId="{B52E7CD8-DB00-4D2F-A870-C7A8D9E62DF4}" destId="{95B426E7-F067-4FDA-A329-82F4D8A6A365}" srcOrd="1" destOrd="0" parTransId="{B3EE8117-DC05-401F-A35B-38566B474804}" sibTransId="{0C7989F5-15F6-4378-AD46-C07DC4282254}"/>
    <dgm:cxn modelId="{17260A42-A988-44BF-B98D-A5B44179DF8F}" srcId="{7B616DAD-7232-4912-A460-983B23DD89C3}" destId="{3F56CC51-CBBD-49CD-8D4E-F79A0BD35299}" srcOrd="1" destOrd="0" parTransId="{7D027F36-E363-4183-926B-1F81AD0FC422}" sibTransId="{587D876C-564A-4AC3-9253-7A80A3546C31}"/>
    <dgm:cxn modelId="{B5E3C1D4-DD9C-4170-910C-85DF91EC26C1}" srcId="{82F6CBB1-B2E0-4210-B2BC-1894784976DE}" destId="{82F25E4E-C9C6-4DC9-BF2A-68F2B7AF814A}" srcOrd="0" destOrd="0" parTransId="{692815AE-C448-4E43-856A-F176927E32EE}" sibTransId="{E3131B24-395B-41D3-86ED-7EA9429D2633}"/>
    <dgm:cxn modelId="{71A3CED0-AAEF-476B-A1F7-3F2CD8C8A554}" type="presOf" srcId="{A6E871C4-CF23-4273-B1D9-E0CA7A13394D}" destId="{DDA2582B-F6D7-48CB-BB90-DADC1340D96D}" srcOrd="0" destOrd="3" presId="urn:microsoft.com/office/officeart/2005/8/layout/radial1"/>
    <dgm:cxn modelId="{7733E2DF-E7CB-4660-8B27-38A0D52F5AD0}" srcId="{784A128D-4EBF-4E0B-B371-759F29CC0890}" destId="{32DA1179-C4DD-4F74-899A-C93F04782958}" srcOrd="2" destOrd="0" parTransId="{C47FED69-BA0E-421F-82FF-F961EDFB7F15}" sibTransId="{4B02C90F-A159-40AE-9978-8BCCC498B916}"/>
    <dgm:cxn modelId="{F91E63B5-1194-4459-B4B7-D175CA8AE352}" type="presOf" srcId="{82F25E4E-C9C6-4DC9-BF2A-68F2B7AF814A}" destId="{D6BBD3D0-BDCE-451D-910A-56563BB51001}" srcOrd="0" destOrd="1" presId="urn:microsoft.com/office/officeart/2005/8/layout/radial1"/>
    <dgm:cxn modelId="{165E6C96-B616-4EC9-AA90-7430500D4B2C}" type="presOf" srcId="{1E457806-7B41-42C9-800B-64B4AE434B03}" destId="{7AD049A9-87C7-41EA-BB6C-4AF9D138741B}" srcOrd="0" destOrd="0" presId="urn:microsoft.com/office/officeart/2005/8/layout/radial1"/>
    <dgm:cxn modelId="{61F0A4AF-9536-41CE-9EE6-F80DC83754F0}" srcId="{32DA1179-C4DD-4F74-899A-C93F04782958}" destId="{E5EFE1AD-0DA9-46E1-9AA3-4B17656C6858}" srcOrd="0" destOrd="0" parTransId="{3E724CA0-A974-4678-B187-02622D90B056}" sibTransId="{135DF02B-F2E5-4798-801D-DD92F6699DF8}"/>
    <dgm:cxn modelId="{4070B4E4-3A20-4040-BBC5-744F1AA08B10}" type="presOf" srcId="{7B616DAD-7232-4912-A460-983B23DD89C3}" destId="{F768A5D1-9262-4DC2-AB96-F7A4299F9A8C}" srcOrd="0" destOrd="0" presId="urn:microsoft.com/office/officeart/2005/8/layout/radial1"/>
    <dgm:cxn modelId="{BEC00364-5AB9-4D00-A932-9FBA7009D2C6}" srcId="{784A128D-4EBF-4E0B-B371-759F29CC0890}" destId="{82F6CBB1-B2E0-4210-B2BC-1894784976DE}" srcOrd="4" destOrd="0" parTransId="{554B90B7-8F76-4A31-95BC-C56FFA6A973C}" sibTransId="{5E1DAC7C-09B7-4FBF-8E3C-E6ED38EF00F8}"/>
    <dgm:cxn modelId="{0D6DB227-9517-4CD9-9806-703DA9666A10}" type="presOf" srcId="{61337567-A140-42F9-8A38-8881B0767F17}" destId="{C941280D-CC3D-4572-9604-5DE8A345BDA4}" srcOrd="0" destOrd="1" presId="urn:microsoft.com/office/officeart/2005/8/layout/radial1"/>
    <dgm:cxn modelId="{CF4ABE60-39CA-48B3-BBA8-3AB60B9035E4}" type="presOf" srcId="{3F56CC51-CBBD-49CD-8D4E-F79A0BD35299}" destId="{F768A5D1-9262-4DC2-AB96-F7A4299F9A8C}" srcOrd="0" destOrd="2" presId="urn:microsoft.com/office/officeart/2005/8/layout/radial1"/>
    <dgm:cxn modelId="{F2060367-A3AB-46AB-9E1F-1FB47B1569DA}" type="presOf" srcId="{1E457806-7B41-42C9-800B-64B4AE434B03}" destId="{1BEEE1C9-CB65-44AC-8B8A-9E9FAE5DE064}" srcOrd="1" destOrd="0" presId="urn:microsoft.com/office/officeart/2005/8/layout/radial1"/>
    <dgm:cxn modelId="{629FE6B9-80CF-4869-B8EE-F073DF4E68E1}" type="presOf" srcId="{1C6FC508-44F0-4B43-8381-58B56B21561B}" destId="{527C216D-A067-40FA-AD78-26BD121987FC}" srcOrd="1" destOrd="0" presId="urn:microsoft.com/office/officeart/2005/8/layout/radial1"/>
    <dgm:cxn modelId="{2B724D20-0E5B-4D20-B308-6D28DD75303F}" srcId="{784A128D-4EBF-4E0B-B371-759F29CC0890}" destId="{7B616DAD-7232-4912-A460-983B23DD89C3}" srcOrd="0" destOrd="0" parTransId="{1C6FC508-44F0-4B43-8381-58B56B21561B}" sibTransId="{DAB8EA75-CC98-402E-B857-77F5626FD586}"/>
    <dgm:cxn modelId="{ECDF73DB-F0B9-4990-B393-C1868BA547E8}" type="presOf" srcId="{32DA1179-C4DD-4F74-899A-C93F04782958}" destId="{B831DD93-2491-4CD4-8A6A-53F1C836C43A}" srcOrd="0" destOrd="0" presId="urn:microsoft.com/office/officeart/2005/8/layout/radial1"/>
    <dgm:cxn modelId="{65E7F9DE-73AB-4ACD-ACD4-2518A2FFF24A}" type="presOf" srcId="{04FC96F8-AE2D-4464-B50A-84F7CD33EB28}" destId="{5638E7EF-A822-42E3-B988-80105C5AC2E9}" srcOrd="0" destOrd="0" presId="urn:microsoft.com/office/officeart/2005/8/layout/radial1"/>
    <dgm:cxn modelId="{986FDB82-FC85-43AA-BB04-0B26A0CE0469}" type="presOf" srcId="{C02A35B4-FE19-4D8E-8168-DE5912A12255}" destId="{DDA2582B-F6D7-48CB-BB90-DADC1340D96D}" srcOrd="0" destOrd="2" presId="urn:microsoft.com/office/officeart/2005/8/layout/radial1"/>
    <dgm:cxn modelId="{EFF4E9F8-9F10-43B6-8DBE-CA2E2F2DE448}" srcId="{C0747C6D-B021-4C2D-B809-2C52CAB3A415}" destId="{D4EB58FE-F151-47B5-A853-44AD2BDC0FC4}" srcOrd="3" destOrd="0" parTransId="{A8E6C197-D9AF-46BE-95D7-0437E9D0B774}" sibTransId="{AE2DB708-1481-4775-824C-B69FC0B8F73A}"/>
    <dgm:cxn modelId="{B2959E6C-3E34-4B49-9BD2-445AA706A3E7}" srcId="{32DA1179-C4DD-4F74-899A-C93F04782958}" destId="{12B04EF7-2508-448A-B3F3-21C9DD7F0058}" srcOrd="2" destOrd="0" parTransId="{3B6D9885-FBC7-4D31-9CED-9FC74DF6966A}" sibTransId="{419D052C-9D22-4801-AFA1-A8F7B6D7D4B0}"/>
    <dgm:cxn modelId="{16C89420-9D56-4B43-BD19-3344FD979B15}" type="presOf" srcId="{12B04EF7-2508-448A-B3F3-21C9DD7F0058}" destId="{B831DD93-2491-4CD4-8A6A-53F1C836C43A}" srcOrd="0" destOrd="3" presId="urn:microsoft.com/office/officeart/2005/8/layout/radial1"/>
    <dgm:cxn modelId="{42AF0F3D-4D34-4EE5-B7FF-2A02A2276B75}" type="presOf" srcId="{82F6CBB1-B2E0-4210-B2BC-1894784976DE}" destId="{D6BBD3D0-BDCE-451D-910A-56563BB51001}" srcOrd="0" destOrd="0" presId="urn:microsoft.com/office/officeart/2005/8/layout/radial1"/>
    <dgm:cxn modelId="{8B5A35D0-CEDB-4E09-B571-A7A8BCC4F16F}" srcId="{32DA1179-C4DD-4F74-899A-C93F04782958}" destId="{43698816-FA71-4451-B10A-4C024B9C7210}" srcOrd="1" destOrd="0" parTransId="{311C2B9B-B3F1-4AC6-9AC7-A14F10759A85}" sibTransId="{31E98C06-3FF8-4EAA-A4F2-8CE9934282D1}"/>
    <dgm:cxn modelId="{77A3242B-2843-4956-A36D-4D3CB0EEC342}" type="presOf" srcId="{F4C0A132-D33F-439D-80AF-92D8902406E0}" destId="{F768A5D1-9262-4DC2-AB96-F7A4299F9A8C}" srcOrd="0" destOrd="1" presId="urn:microsoft.com/office/officeart/2005/8/layout/radial1"/>
    <dgm:cxn modelId="{B9BB9D76-E216-4D66-B92E-36B6F5CA4FE6}" srcId="{7B616DAD-7232-4912-A460-983B23DD89C3}" destId="{F4C0A132-D33F-439D-80AF-92D8902406E0}" srcOrd="0" destOrd="0" parTransId="{8BB23143-BB01-437D-A197-A3EEB0A1B4D5}" sibTransId="{33FF4C2C-D002-47BF-8E7F-366A78344DBF}"/>
    <dgm:cxn modelId="{A1B489EF-F114-4F45-BE0B-34382449E3C7}" type="presOf" srcId="{E21E77FE-16F6-4E09-8B8D-776847979E5D}" destId="{D6BBD3D0-BDCE-451D-910A-56563BB51001}" srcOrd="0" destOrd="2" presId="urn:microsoft.com/office/officeart/2005/8/layout/radial1"/>
    <dgm:cxn modelId="{B41BB461-5A5D-485B-B856-160445928788}" type="presOf" srcId="{554B90B7-8F76-4A31-95BC-C56FFA6A973C}" destId="{2F397208-7624-48C4-B988-4076EE714676}" srcOrd="0" destOrd="0" presId="urn:microsoft.com/office/officeart/2005/8/layout/radial1"/>
    <dgm:cxn modelId="{9DE7A0E0-9089-475D-A2FA-9845E45310FD}" srcId="{C0747C6D-B021-4C2D-B809-2C52CAB3A415}" destId="{C02A35B4-FE19-4D8E-8168-DE5912A12255}" srcOrd="1" destOrd="0" parTransId="{81CB8ADF-AF06-45B9-8698-DC36613AB54E}" sibTransId="{B8A546EA-6423-45F2-A7A9-CCD3D9EDEC0F}"/>
    <dgm:cxn modelId="{AD1D4168-1D86-4EEF-829A-C64564AB84F5}" type="presOf" srcId="{BDE64433-B6A1-41AD-A73F-0F09D6AD628C}" destId="{BB9413ED-16E1-4846-B42B-6050C759F63F}" srcOrd="0" destOrd="0" presId="urn:microsoft.com/office/officeart/2005/8/layout/radial1"/>
    <dgm:cxn modelId="{482D5207-CBE7-463C-B68C-E7E6E5A63723}" srcId="{899DFD44-6BA7-46B1-972F-F0A2F4B47D95}" destId="{44C4D7C6-B9BC-4EE5-B077-674061CD1D44}" srcOrd="0" destOrd="0" parTransId="{22028DB9-C4DB-4DFB-9D31-58DC59E7F2C6}" sibTransId="{69AB6C32-961F-494A-8E75-836DEB3E1836}"/>
    <dgm:cxn modelId="{760187BC-A0DB-4DD4-B6A2-A50295416A7C}" srcId="{82F6CBB1-B2E0-4210-B2BC-1894784976DE}" destId="{E21E77FE-16F6-4E09-8B8D-776847979E5D}" srcOrd="1" destOrd="0" parTransId="{4C72044C-70F1-4667-9323-F539F58EE0D2}" sibTransId="{74CFDDC1-3465-43AE-BF63-A31EDD002DD6}"/>
    <dgm:cxn modelId="{51E8A6A7-22E9-49F4-828B-24860E810872}" type="presOf" srcId="{EBB9E333-D181-42AA-9FF4-31F2054E7F9B}" destId="{0AFE775B-C345-47D2-857B-A88124C0FF51}" srcOrd="0" destOrd="0" presId="urn:microsoft.com/office/officeart/2005/8/layout/radial1"/>
    <dgm:cxn modelId="{6A804CE8-AE64-4329-AC9F-A3B1E1ED97A6}" type="presOf" srcId="{FE1F8FF0-B283-4838-A872-1A5DC4E28D3C}" destId="{B53C428C-6429-4DDF-B8EF-AE2760C30F11}" srcOrd="0" destOrd="1" presId="urn:microsoft.com/office/officeart/2005/8/layout/radial1"/>
    <dgm:cxn modelId="{8BB6AF37-E425-4C9C-B23B-DD3199997A38}" srcId="{7ABFE517-BA00-4B84-AC56-CE29A624292F}" destId="{FE1F8FF0-B283-4838-A872-1A5DC4E28D3C}" srcOrd="0" destOrd="0" parTransId="{5A173CF1-5122-4267-A9E3-90BFE17B187B}" sibTransId="{880A4F94-2FE0-472B-BF7F-2004E63E456F}"/>
    <dgm:cxn modelId="{A2616D88-91AA-485F-B7F7-6323A9324449}" srcId="{B52E7CD8-DB00-4D2F-A870-C7A8D9E62DF4}" destId="{61337567-A140-42F9-8A38-8881B0767F17}" srcOrd="0" destOrd="0" parTransId="{F51A0437-AEE7-4478-A832-6891FAB7A832}" sibTransId="{AEE847FD-AA7A-4CA9-8BE8-1D810515A032}"/>
    <dgm:cxn modelId="{388DB585-B26C-484F-A379-C9265F49A985}" srcId="{00BC8623-B69E-4320-921C-8C65E9C69355}" destId="{FF93F470-4054-417E-BFF4-60AB71444683}" srcOrd="0" destOrd="0" parTransId="{1396E7F3-4B24-460C-A968-264383A0ACE0}" sibTransId="{AA480B7B-CFC0-43AB-9AB3-54A53DAEC677}"/>
    <dgm:cxn modelId="{512C4936-088A-40F6-9FBA-CAE55E128B54}" srcId="{7ABFE517-BA00-4B84-AC56-CE29A624292F}" destId="{A7B54C6B-2D39-433C-BFA8-DE1F5AD84E98}" srcOrd="2" destOrd="0" parTransId="{CB95043F-CDBB-49F6-9B28-C0B4D6A752E7}" sibTransId="{1AB65A75-1C3C-4D63-9053-F08F7E073407}"/>
    <dgm:cxn modelId="{5FCBA958-91A3-4648-9342-23627F6EBA0D}" type="presOf" srcId="{D80C0A73-0D8E-4380-AC4F-A2216B867411}" destId="{A4A012F7-C497-40B1-9836-2B20D8591484}" srcOrd="1" destOrd="0" presId="urn:microsoft.com/office/officeart/2005/8/layout/radial1"/>
    <dgm:cxn modelId="{5669FA94-97BF-4B7F-9885-E662BA980FEA}" srcId="{7ABFE517-BA00-4B84-AC56-CE29A624292F}" destId="{8AA73202-208B-49F9-B407-3952B3023651}" srcOrd="1" destOrd="0" parTransId="{65C4F48B-C8A4-42A2-BD3B-CDF5049ACC6A}" sibTransId="{124D5911-E712-4A90-BBC3-9B2A6E1BCF64}"/>
    <dgm:cxn modelId="{3F2458D2-9166-4105-BAB9-0EA3FC6DFAD9}" type="presOf" srcId="{60820F76-E5FC-45A4-9B51-C09FA416575F}" destId="{7C90F01E-653D-41FA-B4EC-2D2F2A945210}" srcOrd="1" destOrd="0" presId="urn:microsoft.com/office/officeart/2005/8/layout/radial1"/>
    <dgm:cxn modelId="{3391FAFB-0A98-4BAE-ACAA-8B1DA7614BBC}" srcId="{784A128D-4EBF-4E0B-B371-759F29CC0890}" destId="{7ABFE517-BA00-4B84-AC56-CE29A624292F}" srcOrd="1" destOrd="0" parTransId="{EBB9E333-D181-42AA-9FF4-31F2054E7F9B}" sibTransId="{43049855-743D-476A-8EFC-47CD75B10B3F}"/>
    <dgm:cxn modelId="{48CEB4A6-CBDB-4CB9-90B8-670516D1D748}" type="presOf" srcId="{EBB9E333-D181-42AA-9FF4-31F2054E7F9B}" destId="{3D6B2320-ADCC-4A79-BF06-817172ECF7F5}" srcOrd="1" destOrd="0" presId="urn:microsoft.com/office/officeart/2005/8/layout/radial1"/>
    <dgm:cxn modelId="{DB49E035-73C5-459B-B7A2-6212392BBD1F}" type="presOf" srcId="{899DFD44-6BA7-46B1-972F-F0A2F4B47D95}" destId="{5808E325-FD4D-464C-BBB9-EE10E4D62F70}" srcOrd="0" destOrd="0" presId="urn:microsoft.com/office/officeart/2005/8/layout/radial1"/>
    <dgm:cxn modelId="{3BA05EDA-35C8-4C0F-9BDB-D605EFA5B9B2}" srcId="{04FC96F8-AE2D-4464-B50A-84F7CD33EB28}" destId="{784A128D-4EBF-4E0B-B371-759F29CC0890}" srcOrd="0" destOrd="0" parTransId="{6F7F753B-26C5-46E7-A031-F5A76DA25B07}" sibTransId="{C852EBCF-B200-4331-89D1-01C31E14E636}"/>
    <dgm:cxn modelId="{17F19BA5-0963-4D43-B6AA-77B73E4FAEAF}" type="presOf" srcId="{0057DC65-B4B9-4DA5-A105-E5E0634E8E4C}" destId="{5808E325-FD4D-464C-BBB9-EE10E4D62F70}" srcOrd="0" destOrd="2" presId="urn:microsoft.com/office/officeart/2005/8/layout/radial1"/>
    <dgm:cxn modelId="{ADBBA17F-A50F-4A32-A35C-38BF1FD3A030}" type="presParOf" srcId="{5638E7EF-A822-42E3-B988-80105C5AC2E9}" destId="{F3959E0F-CB1C-4DDB-B5D5-A0DFCFA8DFAF}" srcOrd="0" destOrd="0" presId="urn:microsoft.com/office/officeart/2005/8/layout/radial1"/>
    <dgm:cxn modelId="{FEF31942-F29B-4C74-9CAF-60C2E15667E1}" type="presParOf" srcId="{5638E7EF-A822-42E3-B988-80105C5AC2E9}" destId="{1C042F1A-235D-4683-A37F-82F7AA173825}" srcOrd="1" destOrd="0" presId="urn:microsoft.com/office/officeart/2005/8/layout/radial1"/>
    <dgm:cxn modelId="{D79320AF-6290-43D3-B57F-B7C3D7F1669B}" type="presParOf" srcId="{1C042F1A-235D-4683-A37F-82F7AA173825}" destId="{527C216D-A067-40FA-AD78-26BD121987FC}" srcOrd="0" destOrd="0" presId="urn:microsoft.com/office/officeart/2005/8/layout/radial1"/>
    <dgm:cxn modelId="{6DCFAC9E-0E8B-4913-8FB3-241B31D4EB9D}" type="presParOf" srcId="{5638E7EF-A822-42E3-B988-80105C5AC2E9}" destId="{F768A5D1-9262-4DC2-AB96-F7A4299F9A8C}" srcOrd="2" destOrd="0" presId="urn:microsoft.com/office/officeart/2005/8/layout/radial1"/>
    <dgm:cxn modelId="{A808B33D-7104-4A2F-893C-8373B5964D36}" type="presParOf" srcId="{5638E7EF-A822-42E3-B988-80105C5AC2E9}" destId="{0AFE775B-C345-47D2-857B-A88124C0FF51}" srcOrd="3" destOrd="0" presId="urn:microsoft.com/office/officeart/2005/8/layout/radial1"/>
    <dgm:cxn modelId="{3A2303C3-022A-45EE-AEA9-B24C638791BF}" type="presParOf" srcId="{0AFE775B-C345-47D2-857B-A88124C0FF51}" destId="{3D6B2320-ADCC-4A79-BF06-817172ECF7F5}" srcOrd="0" destOrd="0" presId="urn:microsoft.com/office/officeart/2005/8/layout/radial1"/>
    <dgm:cxn modelId="{9D6F5CC0-E4CD-45CE-8BF9-3374F640CD8A}" type="presParOf" srcId="{5638E7EF-A822-42E3-B988-80105C5AC2E9}" destId="{B53C428C-6429-4DDF-B8EF-AE2760C30F11}" srcOrd="4" destOrd="0" presId="urn:microsoft.com/office/officeart/2005/8/layout/radial1"/>
    <dgm:cxn modelId="{49DF6721-4270-4539-911B-31C12F8AF491}" type="presParOf" srcId="{5638E7EF-A822-42E3-B988-80105C5AC2E9}" destId="{86918680-3B34-4C6E-ACC1-169A07B1212C}" srcOrd="5" destOrd="0" presId="urn:microsoft.com/office/officeart/2005/8/layout/radial1"/>
    <dgm:cxn modelId="{5C0E3B66-BC23-44EC-B871-58CF0013C5E5}" type="presParOf" srcId="{86918680-3B34-4C6E-ACC1-169A07B1212C}" destId="{795DF955-EFE1-486B-B879-70FDD85F423B}" srcOrd="0" destOrd="0" presId="urn:microsoft.com/office/officeart/2005/8/layout/radial1"/>
    <dgm:cxn modelId="{72486925-C8A8-4D4A-A765-0AF30771FD96}" type="presParOf" srcId="{5638E7EF-A822-42E3-B988-80105C5AC2E9}" destId="{B831DD93-2491-4CD4-8A6A-53F1C836C43A}" srcOrd="6" destOrd="0" presId="urn:microsoft.com/office/officeart/2005/8/layout/radial1"/>
    <dgm:cxn modelId="{499A937D-0F8C-4F60-AE40-643E36869AF3}" type="presParOf" srcId="{5638E7EF-A822-42E3-B988-80105C5AC2E9}" destId="{7AD049A9-87C7-41EA-BB6C-4AF9D138741B}" srcOrd="7" destOrd="0" presId="urn:microsoft.com/office/officeart/2005/8/layout/radial1"/>
    <dgm:cxn modelId="{17FEDB7A-A9C3-4DBE-BF41-B865F7E67354}" type="presParOf" srcId="{7AD049A9-87C7-41EA-BB6C-4AF9D138741B}" destId="{1BEEE1C9-CB65-44AC-8B8A-9E9FAE5DE064}" srcOrd="0" destOrd="0" presId="urn:microsoft.com/office/officeart/2005/8/layout/radial1"/>
    <dgm:cxn modelId="{CD7E2A06-E265-4536-BE4C-D2A30D2792D0}" type="presParOf" srcId="{5638E7EF-A822-42E3-B988-80105C5AC2E9}" destId="{DDA2582B-F6D7-48CB-BB90-DADC1340D96D}" srcOrd="8" destOrd="0" presId="urn:microsoft.com/office/officeart/2005/8/layout/radial1"/>
    <dgm:cxn modelId="{A0996E58-C324-4046-AE13-CE257229828D}" type="presParOf" srcId="{5638E7EF-A822-42E3-B988-80105C5AC2E9}" destId="{2F397208-7624-48C4-B988-4076EE714676}" srcOrd="9" destOrd="0" presId="urn:microsoft.com/office/officeart/2005/8/layout/radial1"/>
    <dgm:cxn modelId="{AD02B822-563D-4631-A442-F31BB340AEAB}" type="presParOf" srcId="{2F397208-7624-48C4-B988-4076EE714676}" destId="{D923434E-61E8-4225-99F2-D90463707D29}" srcOrd="0" destOrd="0" presId="urn:microsoft.com/office/officeart/2005/8/layout/radial1"/>
    <dgm:cxn modelId="{AADEF725-10D6-4E7E-B156-D0378F57F877}" type="presParOf" srcId="{5638E7EF-A822-42E3-B988-80105C5AC2E9}" destId="{D6BBD3D0-BDCE-451D-910A-56563BB51001}" srcOrd="10" destOrd="0" presId="urn:microsoft.com/office/officeart/2005/8/layout/radial1"/>
    <dgm:cxn modelId="{EDCECDEB-C355-475F-B96E-55DD5AD2FEF0}" type="presParOf" srcId="{5638E7EF-A822-42E3-B988-80105C5AC2E9}" destId="{E092F41F-CA6D-4E1D-82F9-FD9DEBC6AC1B}" srcOrd="11" destOrd="0" presId="urn:microsoft.com/office/officeart/2005/8/layout/radial1"/>
    <dgm:cxn modelId="{F74A8068-44FF-4066-9EC9-72FF82793B85}" type="presParOf" srcId="{E092F41F-CA6D-4E1D-82F9-FD9DEBC6AC1B}" destId="{A4A012F7-C497-40B1-9836-2B20D8591484}" srcOrd="0" destOrd="0" presId="urn:microsoft.com/office/officeart/2005/8/layout/radial1"/>
    <dgm:cxn modelId="{E0B06218-C216-4DAD-81EF-214EEE1B1585}" type="presParOf" srcId="{5638E7EF-A822-42E3-B988-80105C5AC2E9}" destId="{5808E325-FD4D-464C-BBB9-EE10E4D62F70}" srcOrd="12" destOrd="0" presId="urn:microsoft.com/office/officeart/2005/8/layout/radial1"/>
    <dgm:cxn modelId="{93EDF5DA-C55D-421C-B105-D2C40552F911}" type="presParOf" srcId="{5638E7EF-A822-42E3-B988-80105C5AC2E9}" destId="{BB9413ED-16E1-4846-B42B-6050C759F63F}" srcOrd="13" destOrd="0" presId="urn:microsoft.com/office/officeart/2005/8/layout/radial1"/>
    <dgm:cxn modelId="{EF9C91AE-E8EC-40DA-983D-31985AC4F500}" type="presParOf" srcId="{BB9413ED-16E1-4846-B42B-6050C759F63F}" destId="{433FA684-9636-4EBF-8F20-88738B857876}" srcOrd="0" destOrd="0" presId="urn:microsoft.com/office/officeart/2005/8/layout/radial1"/>
    <dgm:cxn modelId="{709F6191-914A-40BD-ADFD-C9C7E6CB09FA}" type="presParOf" srcId="{5638E7EF-A822-42E3-B988-80105C5AC2E9}" destId="{7661C632-79F5-4E8E-8767-AF382A2B255F}" srcOrd="14" destOrd="0" presId="urn:microsoft.com/office/officeart/2005/8/layout/radial1"/>
    <dgm:cxn modelId="{99E3F7AB-4293-4D4B-AE60-52FD19D4F760}" type="presParOf" srcId="{5638E7EF-A822-42E3-B988-80105C5AC2E9}" destId="{91CA7B87-B442-425D-9492-642ED00932B1}" srcOrd="15" destOrd="0" presId="urn:microsoft.com/office/officeart/2005/8/layout/radial1"/>
    <dgm:cxn modelId="{B191A716-9367-4D3D-B1F0-EE70D6037ABF}" type="presParOf" srcId="{91CA7B87-B442-425D-9492-642ED00932B1}" destId="{7C90F01E-653D-41FA-B4EC-2D2F2A945210}" srcOrd="0" destOrd="0" presId="urn:microsoft.com/office/officeart/2005/8/layout/radial1"/>
    <dgm:cxn modelId="{7549BF57-F6D6-41D8-B60A-8F1B8981F02F}" type="presParOf" srcId="{5638E7EF-A822-42E3-B988-80105C5AC2E9}" destId="{C941280D-CC3D-4572-9604-5DE8A345BDA4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7C7CA3-AAF8-427B-8779-C385CD45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18E92-4DB6-4329-BFF4-34B0CF3DB97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系统总体设计</a:t>
          </a:r>
          <a:endParaRPr lang="zh-CN" altLang="en-US" dirty="0">
            <a:solidFill>
              <a:schemeClr val="bg1"/>
            </a:solidFill>
          </a:endParaRPr>
        </a:p>
      </dgm:t>
    </dgm:pt>
    <dgm:pt modelId="{66DC0425-900F-4902-B231-BACCDF0D5032}" type="par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9561F516-CE0E-4A07-80EB-18CCC366EBA4}" type="sib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D70E166C-2501-46E0-B937-1261C1D0E828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产品详细设计</a:t>
          </a:r>
          <a:endParaRPr lang="zh-CN" altLang="en-US" dirty="0"/>
        </a:p>
      </dgm:t>
    </dgm:pt>
    <dgm:pt modelId="{D306592A-892D-489C-9356-42382165B156}" type="par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A0080702-D60F-4410-BA21-4FC0702E1FBE}" type="sib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278C3444-C24E-41DE-A52D-3B75731A3CB5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关键流程设计</a:t>
          </a:r>
          <a:endParaRPr lang="zh-CN" altLang="en-US" dirty="0"/>
        </a:p>
      </dgm:t>
    </dgm:pt>
    <dgm:pt modelId="{5C9212FB-D051-4FF6-B529-212C0B5AC748}" type="par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E0AD6C48-3C5C-4E7F-AEAA-11400D4E6122}" type="sib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0214769D-1175-4472-97BD-EF73A4A9AB20}">
      <dgm:prSet phldrT="[文本]"/>
      <dgm:spPr/>
      <dgm:t>
        <a:bodyPr/>
        <a:lstStyle/>
        <a:p>
          <a:r>
            <a:rPr lang="zh-CN" altLang="en-US" dirty="0" smtClean="0"/>
            <a:t>数据结构</a:t>
          </a:r>
          <a:endParaRPr lang="zh-CN" altLang="en-US" dirty="0"/>
        </a:p>
      </dgm:t>
    </dgm:pt>
    <dgm:pt modelId="{0504B300-0948-47A4-90C3-890BEDBB3E04}" type="par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9D7D7F60-8FAB-4830-BA47-63B170199E38}" type="sib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E1D7A49E-7003-47AE-824D-11851AD37712}" type="pres">
      <dgm:prSet presAssocID="{F57C7CA3-AAF8-427B-8779-C385CD45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166382-99B8-440C-A1A4-C6BF63655A9C}" type="pres">
      <dgm:prSet presAssocID="{EB118E92-4DB6-4329-BFF4-34B0CF3DB97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F3ABD-9A51-42C4-96CB-E8CF53D687A3}" type="pres">
      <dgm:prSet presAssocID="{9561F516-CE0E-4A07-80EB-18CCC366EBA4}" presName="spacer" presStyleCnt="0"/>
      <dgm:spPr/>
    </dgm:pt>
    <dgm:pt modelId="{80F3173A-1B53-4883-86B8-A65829A7B5DF}" type="pres">
      <dgm:prSet presAssocID="{D70E166C-2501-46E0-B937-1261C1D0E8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12CA-32B5-48D6-9474-409DC8FF4F56}" type="pres">
      <dgm:prSet presAssocID="{A0080702-D60F-4410-BA21-4FC0702E1FBE}" presName="spacer" presStyleCnt="0"/>
      <dgm:spPr/>
    </dgm:pt>
    <dgm:pt modelId="{4DA723DC-9235-4609-BCAB-182416768041}" type="pres">
      <dgm:prSet presAssocID="{278C3444-C24E-41DE-A52D-3B75731A3C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9697D-2421-4494-9EAC-2FE7F86E095D}" type="pres">
      <dgm:prSet presAssocID="{E0AD6C48-3C5C-4E7F-AEAA-11400D4E6122}" presName="spacer" presStyleCnt="0"/>
      <dgm:spPr/>
    </dgm:pt>
    <dgm:pt modelId="{1F6D19DF-9EE1-48B1-B57A-B3D3D5E7E3C0}" type="pres">
      <dgm:prSet presAssocID="{0214769D-1175-4472-97BD-EF73A4A9AB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40423A-AE55-46C6-BC38-065BEE0A87C0}" type="presOf" srcId="{D70E166C-2501-46E0-B937-1261C1D0E828}" destId="{80F3173A-1B53-4883-86B8-A65829A7B5DF}" srcOrd="0" destOrd="0" presId="urn:microsoft.com/office/officeart/2005/8/layout/vList2"/>
    <dgm:cxn modelId="{B876823F-D9CB-4041-9667-5FD1A6FC62E6}" srcId="{F57C7CA3-AAF8-427B-8779-C385CD45FC16}" destId="{EB118E92-4DB6-4329-BFF4-34B0CF3DB977}" srcOrd="0" destOrd="0" parTransId="{66DC0425-900F-4902-B231-BACCDF0D5032}" sibTransId="{9561F516-CE0E-4A07-80EB-18CCC366EBA4}"/>
    <dgm:cxn modelId="{9B04E10F-C015-4319-BE3E-88305F98BD63}" type="presOf" srcId="{F57C7CA3-AAF8-427B-8779-C385CD45FC16}" destId="{E1D7A49E-7003-47AE-824D-11851AD37712}" srcOrd="0" destOrd="0" presId="urn:microsoft.com/office/officeart/2005/8/layout/vList2"/>
    <dgm:cxn modelId="{7F24A108-56D2-48F0-8521-DBD02CF1A6E3}" srcId="{F57C7CA3-AAF8-427B-8779-C385CD45FC16}" destId="{0214769D-1175-4472-97BD-EF73A4A9AB20}" srcOrd="3" destOrd="0" parTransId="{0504B300-0948-47A4-90C3-890BEDBB3E04}" sibTransId="{9D7D7F60-8FAB-4830-BA47-63B170199E38}"/>
    <dgm:cxn modelId="{FF2B62C3-94D9-4C29-8DAC-2510202FF905}" srcId="{F57C7CA3-AAF8-427B-8779-C385CD45FC16}" destId="{D70E166C-2501-46E0-B937-1261C1D0E828}" srcOrd="1" destOrd="0" parTransId="{D306592A-892D-489C-9356-42382165B156}" sibTransId="{A0080702-D60F-4410-BA21-4FC0702E1FBE}"/>
    <dgm:cxn modelId="{11264B23-32E8-4CC9-958B-A74F9B1F8E83}" type="presOf" srcId="{278C3444-C24E-41DE-A52D-3B75731A3CB5}" destId="{4DA723DC-9235-4609-BCAB-182416768041}" srcOrd="0" destOrd="0" presId="urn:microsoft.com/office/officeart/2005/8/layout/vList2"/>
    <dgm:cxn modelId="{735F1995-FC14-47F3-887C-1CACD70CD6DC}" type="presOf" srcId="{0214769D-1175-4472-97BD-EF73A4A9AB20}" destId="{1F6D19DF-9EE1-48B1-B57A-B3D3D5E7E3C0}" srcOrd="0" destOrd="0" presId="urn:microsoft.com/office/officeart/2005/8/layout/vList2"/>
    <dgm:cxn modelId="{115E3BA8-76A9-44DB-A447-1027C3171A89}" type="presOf" srcId="{EB118E92-4DB6-4329-BFF4-34B0CF3DB977}" destId="{D0166382-99B8-440C-A1A4-C6BF63655A9C}" srcOrd="0" destOrd="0" presId="urn:microsoft.com/office/officeart/2005/8/layout/vList2"/>
    <dgm:cxn modelId="{7B909080-F14D-4838-A4D4-13BA24AA5A09}" srcId="{F57C7CA3-AAF8-427B-8779-C385CD45FC16}" destId="{278C3444-C24E-41DE-A52D-3B75731A3CB5}" srcOrd="2" destOrd="0" parTransId="{5C9212FB-D051-4FF6-B529-212C0B5AC748}" sibTransId="{E0AD6C48-3C5C-4E7F-AEAA-11400D4E6122}"/>
    <dgm:cxn modelId="{8D708779-2E48-4629-8680-5CAA3C59779D}" type="presParOf" srcId="{E1D7A49E-7003-47AE-824D-11851AD37712}" destId="{D0166382-99B8-440C-A1A4-C6BF63655A9C}" srcOrd="0" destOrd="0" presId="urn:microsoft.com/office/officeart/2005/8/layout/vList2"/>
    <dgm:cxn modelId="{04087DAC-44C3-453C-8F03-D0414E6ACE38}" type="presParOf" srcId="{E1D7A49E-7003-47AE-824D-11851AD37712}" destId="{A5AF3ABD-9A51-42C4-96CB-E8CF53D687A3}" srcOrd="1" destOrd="0" presId="urn:microsoft.com/office/officeart/2005/8/layout/vList2"/>
    <dgm:cxn modelId="{9BFB061A-AADF-4EE0-B609-F184722D4DB6}" type="presParOf" srcId="{E1D7A49E-7003-47AE-824D-11851AD37712}" destId="{80F3173A-1B53-4883-86B8-A65829A7B5DF}" srcOrd="2" destOrd="0" presId="urn:microsoft.com/office/officeart/2005/8/layout/vList2"/>
    <dgm:cxn modelId="{8D2EC5B7-3E29-48F8-A93E-E44C049D5935}" type="presParOf" srcId="{E1D7A49E-7003-47AE-824D-11851AD37712}" destId="{252012CA-32B5-48D6-9474-409DC8FF4F56}" srcOrd="3" destOrd="0" presId="urn:microsoft.com/office/officeart/2005/8/layout/vList2"/>
    <dgm:cxn modelId="{6824A10D-5EF4-46D0-A55C-6B0FA58C529B}" type="presParOf" srcId="{E1D7A49E-7003-47AE-824D-11851AD37712}" destId="{4DA723DC-9235-4609-BCAB-182416768041}" srcOrd="4" destOrd="0" presId="urn:microsoft.com/office/officeart/2005/8/layout/vList2"/>
    <dgm:cxn modelId="{418CFA7E-C5BF-400A-B171-79BF35A36638}" type="presParOf" srcId="{E1D7A49E-7003-47AE-824D-11851AD37712}" destId="{C3E9697D-2421-4494-9EAC-2FE7F86E095D}" srcOrd="5" destOrd="0" presId="urn:microsoft.com/office/officeart/2005/8/layout/vList2"/>
    <dgm:cxn modelId="{EC70FE74-3E0B-4F89-B001-924EEF5E693A}" type="presParOf" srcId="{E1D7A49E-7003-47AE-824D-11851AD37712}" destId="{1F6D19DF-9EE1-48B1-B57A-B3D3D5E7E3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BE3893-9FF1-4078-B275-6AF3460D18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26A2E6-032F-46D8-9252-724F47C1243D}">
      <dgm:prSet phldrT="[文本]"/>
      <dgm:spPr/>
      <dgm:t>
        <a:bodyPr/>
        <a:lstStyle/>
        <a:p>
          <a:r>
            <a:rPr lang="zh-CN" altLang="en-US" dirty="0" smtClean="0"/>
            <a:t>预约</a:t>
          </a:r>
          <a:endParaRPr lang="zh-CN" altLang="en-US" dirty="0"/>
        </a:p>
      </dgm:t>
    </dgm:pt>
    <dgm:pt modelId="{053FF4DB-C51C-4992-BC0A-1EA2E24AE798}" type="parTrans" cxnId="{4763295D-878A-405B-BBA2-B13123A7DB27}">
      <dgm:prSet/>
      <dgm:spPr/>
      <dgm:t>
        <a:bodyPr/>
        <a:lstStyle/>
        <a:p>
          <a:endParaRPr lang="zh-CN" altLang="en-US"/>
        </a:p>
      </dgm:t>
    </dgm:pt>
    <dgm:pt modelId="{A46809B5-5D7F-495B-A6F7-CDA435C8396B}" type="sibTrans" cxnId="{4763295D-878A-405B-BBA2-B13123A7DB27}">
      <dgm:prSet/>
      <dgm:spPr/>
      <dgm:t>
        <a:bodyPr/>
        <a:lstStyle/>
        <a:p>
          <a:endParaRPr lang="zh-CN" altLang="en-US"/>
        </a:p>
      </dgm:t>
    </dgm:pt>
    <dgm:pt modelId="{4A10A184-3027-4B26-B026-6E762027DC27}">
      <dgm:prSet phldrT="[文本]"/>
      <dgm:spPr/>
      <dgm:t>
        <a:bodyPr/>
        <a:lstStyle/>
        <a:p>
          <a:r>
            <a:rPr lang="zh-CN" altLang="en-US" dirty="0" smtClean="0"/>
            <a:t>会员</a:t>
          </a:r>
          <a:endParaRPr lang="zh-CN" altLang="en-US" dirty="0"/>
        </a:p>
      </dgm:t>
    </dgm:pt>
    <dgm:pt modelId="{2C31E047-8646-4AF2-B7E3-1FF55C76D274}" type="parTrans" cxnId="{3A767D47-C5F4-4F6D-840F-DD35EBC34CCF}">
      <dgm:prSet/>
      <dgm:spPr/>
      <dgm:t>
        <a:bodyPr/>
        <a:lstStyle/>
        <a:p>
          <a:endParaRPr lang="zh-CN" altLang="en-US"/>
        </a:p>
      </dgm:t>
    </dgm:pt>
    <dgm:pt modelId="{D989349D-2B5F-4B6F-8466-E39449B53FB2}" type="sibTrans" cxnId="{3A767D47-C5F4-4F6D-840F-DD35EBC34CCF}">
      <dgm:prSet/>
      <dgm:spPr/>
      <dgm:t>
        <a:bodyPr/>
        <a:lstStyle/>
        <a:p>
          <a:endParaRPr lang="zh-CN" altLang="en-US"/>
        </a:p>
      </dgm:t>
    </dgm:pt>
    <dgm:pt modelId="{20717EF0-CDB9-4B0B-8EEE-1480FF6404F6}">
      <dgm:prSet phldrT="[文本]"/>
      <dgm:spPr/>
      <dgm:t>
        <a:bodyPr/>
        <a:lstStyle/>
        <a:p>
          <a:r>
            <a:rPr lang="zh-CN" altLang="en-US" dirty="0" smtClean="0"/>
            <a:t>技工</a:t>
          </a:r>
          <a:endParaRPr lang="zh-CN" altLang="en-US" dirty="0"/>
        </a:p>
      </dgm:t>
    </dgm:pt>
    <dgm:pt modelId="{D711227C-8582-4AAA-9091-8A08528142AC}" type="parTrans" cxnId="{B64FEF92-2561-4ACD-AF64-07514F849E16}">
      <dgm:prSet/>
      <dgm:spPr/>
      <dgm:t>
        <a:bodyPr/>
        <a:lstStyle/>
        <a:p>
          <a:endParaRPr lang="zh-CN" altLang="en-US"/>
        </a:p>
      </dgm:t>
    </dgm:pt>
    <dgm:pt modelId="{4F41852B-07A4-4C25-BFFB-E2B9610E47CF}" type="sibTrans" cxnId="{B64FEF92-2561-4ACD-AF64-07514F849E16}">
      <dgm:prSet/>
      <dgm:spPr/>
      <dgm:t>
        <a:bodyPr/>
        <a:lstStyle/>
        <a:p>
          <a:endParaRPr lang="zh-CN" altLang="en-US"/>
        </a:p>
      </dgm:t>
    </dgm:pt>
    <dgm:pt modelId="{EE032E25-9743-4B2E-8925-A9820BC3B8B2}">
      <dgm:prSet phldrT="[文本]"/>
      <dgm:spPr/>
      <dgm:t>
        <a:bodyPr/>
        <a:lstStyle/>
        <a:p>
          <a:r>
            <a:rPr lang="zh-CN" altLang="en-US" dirty="0" smtClean="0"/>
            <a:t>项目</a:t>
          </a:r>
          <a:endParaRPr lang="zh-CN" altLang="en-US" dirty="0"/>
        </a:p>
      </dgm:t>
    </dgm:pt>
    <dgm:pt modelId="{1E28491A-8D6C-4161-ADF8-A317B099E324}" type="parTrans" cxnId="{01A0EAB4-283E-4B19-9023-7EE81EA9B369}">
      <dgm:prSet/>
      <dgm:spPr/>
      <dgm:t>
        <a:bodyPr/>
        <a:lstStyle/>
        <a:p>
          <a:endParaRPr lang="zh-CN" altLang="en-US"/>
        </a:p>
      </dgm:t>
    </dgm:pt>
    <dgm:pt modelId="{9CC17C12-8E31-44D2-9609-3C2026AAA162}" type="sibTrans" cxnId="{01A0EAB4-283E-4B19-9023-7EE81EA9B369}">
      <dgm:prSet/>
      <dgm:spPr/>
      <dgm:t>
        <a:bodyPr/>
        <a:lstStyle/>
        <a:p>
          <a:endParaRPr lang="zh-CN" altLang="en-US"/>
        </a:p>
      </dgm:t>
    </dgm:pt>
    <dgm:pt modelId="{7EFAD649-458C-44E6-BCED-F358731BF904}">
      <dgm:prSet phldrT="[文本]"/>
      <dgm:spPr/>
      <dgm:t>
        <a:bodyPr/>
        <a:lstStyle/>
        <a:p>
          <a:r>
            <a:rPr lang="zh-CN" altLang="en-US" dirty="0" smtClean="0"/>
            <a:t>时间范围</a:t>
          </a:r>
          <a:endParaRPr lang="zh-CN" altLang="en-US" dirty="0"/>
        </a:p>
      </dgm:t>
    </dgm:pt>
    <dgm:pt modelId="{325202E6-72CA-46FD-8045-2877A6E7C166}" type="parTrans" cxnId="{10B6B1F9-E720-4772-B776-45EA33B3EC06}">
      <dgm:prSet/>
      <dgm:spPr/>
      <dgm:t>
        <a:bodyPr/>
        <a:lstStyle/>
        <a:p>
          <a:endParaRPr lang="zh-CN" altLang="en-US"/>
        </a:p>
      </dgm:t>
    </dgm:pt>
    <dgm:pt modelId="{6D5FAD82-E730-4938-93D9-C5894840C8D9}" type="sibTrans" cxnId="{10B6B1F9-E720-4772-B776-45EA33B3EC06}">
      <dgm:prSet/>
      <dgm:spPr/>
      <dgm:t>
        <a:bodyPr/>
        <a:lstStyle/>
        <a:p>
          <a:endParaRPr lang="zh-CN" altLang="en-US"/>
        </a:p>
      </dgm:t>
    </dgm:pt>
    <dgm:pt modelId="{D14521E1-82A1-4D05-9BF2-B9C515F8B21E}">
      <dgm:prSet phldrT="[文本]"/>
      <dgm:spPr/>
      <dgm:t>
        <a:bodyPr/>
        <a:lstStyle/>
        <a:p>
          <a:r>
            <a:rPr lang="zh-CN" altLang="en-US" dirty="0" smtClean="0"/>
            <a:t>起始</a:t>
          </a:r>
          <a:endParaRPr lang="zh-CN" altLang="en-US" dirty="0"/>
        </a:p>
      </dgm:t>
    </dgm:pt>
    <dgm:pt modelId="{4EE1B69E-6CC2-4EC7-B96C-8E0618BFC803}" type="parTrans" cxnId="{0F2380E9-1A04-437C-B923-07E3D64BFD77}">
      <dgm:prSet/>
      <dgm:spPr/>
      <dgm:t>
        <a:bodyPr/>
        <a:lstStyle/>
        <a:p>
          <a:endParaRPr lang="zh-CN" altLang="en-US"/>
        </a:p>
      </dgm:t>
    </dgm:pt>
    <dgm:pt modelId="{43B83ED4-2EF2-43BA-A6D3-B909CCC82060}" type="sibTrans" cxnId="{0F2380E9-1A04-437C-B923-07E3D64BFD77}">
      <dgm:prSet/>
      <dgm:spPr/>
      <dgm:t>
        <a:bodyPr/>
        <a:lstStyle/>
        <a:p>
          <a:endParaRPr lang="zh-CN" altLang="en-US"/>
        </a:p>
      </dgm:t>
    </dgm:pt>
    <dgm:pt modelId="{5BB2FE6C-6992-4F3F-9064-E30888393944}">
      <dgm:prSet phldrT="[文本]"/>
      <dgm:spPr/>
      <dgm:t>
        <a:bodyPr/>
        <a:lstStyle/>
        <a:p>
          <a:r>
            <a:rPr lang="zh-CN" altLang="en-US" dirty="0" smtClean="0"/>
            <a:t>结束</a:t>
          </a:r>
          <a:endParaRPr lang="zh-CN" altLang="en-US" dirty="0"/>
        </a:p>
      </dgm:t>
    </dgm:pt>
    <dgm:pt modelId="{5C673370-7DD3-4423-97B0-2B36DD68E4D9}" type="parTrans" cxnId="{87EAA66C-7173-451A-B368-3C423F8E1891}">
      <dgm:prSet/>
      <dgm:spPr/>
      <dgm:t>
        <a:bodyPr/>
        <a:lstStyle/>
        <a:p>
          <a:endParaRPr lang="zh-CN" altLang="en-US"/>
        </a:p>
      </dgm:t>
    </dgm:pt>
    <dgm:pt modelId="{39F26F52-4D68-4FD2-9035-B1145411FECC}" type="sibTrans" cxnId="{87EAA66C-7173-451A-B368-3C423F8E1891}">
      <dgm:prSet/>
      <dgm:spPr/>
      <dgm:t>
        <a:bodyPr/>
        <a:lstStyle/>
        <a:p>
          <a:endParaRPr lang="zh-CN" altLang="en-US"/>
        </a:p>
      </dgm:t>
    </dgm:pt>
    <dgm:pt modelId="{941A4F0A-94D3-45AC-BAB1-03E79C9E0DA7}">
      <dgm:prSet phldrT="[文本]"/>
      <dgm:spPr/>
      <dgm:t>
        <a:bodyPr/>
        <a:lstStyle/>
        <a:p>
          <a:r>
            <a:rPr lang="zh-CN" altLang="en-US" dirty="0" smtClean="0"/>
            <a:t>预计耗时</a:t>
          </a:r>
          <a:endParaRPr lang="zh-CN" altLang="en-US" dirty="0"/>
        </a:p>
      </dgm:t>
    </dgm:pt>
    <dgm:pt modelId="{C3A0EBB7-E2FB-45FD-92FB-3EC76EC1FCEC}" type="parTrans" cxnId="{99C8F6E6-3EE9-4581-9FFC-4B1A1EAC3AB4}">
      <dgm:prSet/>
      <dgm:spPr/>
      <dgm:t>
        <a:bodyPr/>
        <a:lstStyle/>
        <a:p>
          <a:endParaRPr lang="zh-CN" altLang="en-US"/>
        </a:p>
      </dgm:t>
    </dgm:pt>
    <dgm:pt modelId="{B8456949-EB6E-4984-B84D-2A66A8C70A59}" type="sibTrans" cxnId="{99C8F6E6-3EE9-4581-9FFC-4B1A1EAC3AB4}">
      <dgm:prSet/>
      <dgm:spPr/>
      <dgm:t>
        <a:bodyPr/>
        <a:lstStyle/>
        <a:p>
          <a:endParaRPr lang="zh-CN" altLang="en-US"/>
        </a:p>
      </dgm:t>
    </dgm:pt>
    <dgm:pt modelId="{EEC71D7F-5880-4030-981A-77C1A8C49227}">
      <dgm:prSet phldrT="[文本]"/>
      <dgm:spPr/>
      <dgm:t>
        <a:bodyPr/>
        <a:lstStyle/>
        <a:p>
          <a:r>
            <a:rPr lang="zh-CN" altLang="en-US" dirty="0" smtClean="0"/>
            <a:t>项目</a:t>
          </a:r>
          <a:endParaRPr lang="zh-CN" altLang="en-US" dirty="0"/>
        </a:p>
      </dgm:t>
    </dgm:pt>
    <dgm:pt modelId="{82AE62BF-00A2-46BB-B71B-86C529474E2C}" type="parTrans" cxnId="{534AB014-15D8-4969-8CBB-8F1FA2B769B8}">
      <dgm:prSet/>
      <dgm:spPr/>
      <dgm:t>
        <a:bodyPr/>
        <a:lstStyle/>
        <a:p>
          <a:endParaRPr lang="zh-CN" altLang="en-US"/>
        </a:p>
      </dgm:t>
    </dgm:pt>
    <dgm:pt modelId="{06BF06D8-1B19-4D69-9085-38C6BC5385FD}" type="sibTrans" cxnId="{534AB014-15D8-4969-8CBB-8F1FA2B769B8}">
      <dgm:prSet/>
      <dgm:spPr/>
      <dgm:t>
        <a:bodyPr/>
        <a:lstStyle/>
        <a:p>
          <a:endParaRPr lang="zh-CN" altLang="en-US"/>
        </a:p>
      </dgm:t>
    </dgm:pt>
    <dgm:pt modelId="{05CDB69C-70C5-4A96-80D0-1F148C8AB5BB}">
      <dgm:prSet phldrT="[文本]"/>
      <dgm:spPr/>
      <dgm:t>
        <a:bodyPr/>
        <a:lstStyle/>
        <a:p>
          <a:r>
            <a:rPr lang="zh-CN" altLang="en-US" dirty="0" smtClean="0"/>
            <a:t>项目名称</a:t>
          </a:r>
          <a:endParaRPr lang="zh-CN" altLang="en-US" dirty="0"/>
        </a:p>
      </dgm:t>
    </dgm:pt>
    <dgm:pt modelId="{06713BF5-738D-4171-962B-B851D8D8F3D5}" type="parTrans" cxnId="{BA366E9D-E750-456D-8B39-9F8DAFF51B9D}">
      <dgm:prSet/>
      <dgm:spPr/>
      <dgm:t>
        <a:bodyPr/>
        <a:lstStyle/>
        <a:p>
          <a:endParaRPr lang="zh-CN" altLang="en-US"/>
        </a:p>
      </dgm:t>
    </dgm:pt>
    <dgm:pt modelId="{BF71B8A2-67D2-4500-85DE-518D4E934286}" type="sibTrans" cxnId="{BA366E9D-E750-456D-8B39-9F8DAFF51B9D}">
      <dgm:prSet/>
      <dgm:spPr/>
      <dgm:t>
        <a:bodyPr/>
        <a:lstStyle/>
        <a:p>
          <a:endParaRPr lang="zh-CN" altLang="en-US"/>
        </a:p>
      </dgm:t>
    </dgm:pt>
    <dgm:pt modelId="{41B20F0D-994F-4C40-868D-7BC36BF082D6}">
      <dgm:prSet phldrT="[文本]"/>
      <dgm:spPr/>
      <dgm:t>
        <a:bodyPr/>
        <a:lstStyle/>
        <a:p>
          <a:r>
            <a:rPr lang="zh-CN" altLang="en-US" dirty="0" smtClean="0"/>
            <a:t>项目耗时</a:t>
          </a:r>
          <a:endParaRPr lang="zh-CN" altLang="en-US" dirty="0"/>
        </a:p>
      </dgm:t>
    </dgm:pt>
    <dgm:pt modelId="{B5AE7A4B-0F1E-4ED2-98E6-343721E32C6B}" type="parTrans" cxnId="{1C016EE5-33AB-4924-AD45-2E805DBCB99D}">
      <dgm:prSet/>
      <dgm:spPr/>
      <dgm:t>
        <a:bodyPr/>
        <a:lstStyle/>
        <a:p>
          <a:endParaRPr lang="zh-CN" altLang="en-US"/>
        </a:p>
      </dgm:t>
    </dgm:pt>
    <dgm:pt modelId="{D6E6DA2B-4C95-408D-9F81-172639491DFC}" type="sibTrans" cxnId="{1C016EE5-33AB-4924-AD45-2E805DBCB99D}">
      <dgm:prSet/>
      <dgm:spPr/>
      <dgm:t>
        <a:bodyPr/>
        <a:lstStyle/>
        <a:p>
          <a:endParaRPr lang="zh-CN" altLang="en-US"/>
        </a:p>
      </dgm:t>
    </dgm:pt>
    <dgm:pt modelId="{13E1A993-F960-46C8-9103-A87181647CE8}">
      <dgm:prSet phldrT="[文本]"/>
      <dgm:spPr/>
      <dgm:t>
        <a:bodyPr/>
        <a:lstStyle/>
        <a:p>
          <a:r>
            <a:rPr lang="zh-CN" altLang="en-US" dirty="0" smtClean="0"/>
            <a:t>价格</a:t>
          </a:r>
          <a:endParaRPr lang="zh-CN" altLang="en-US" dirty="0"/>
        </a:p>
      </dgm:t>
    </dgm:pt>
    <dgm:pt modelId="{7462ECB6-02B5-4D94-AC05-4B9AAB0B654D}" type="parTrans" cxnId="{986F9449-8EF8-43F1-A275-8F46C2E45E5B}">
      <dgm:prSet/>
      <dgm:spPr/>
      <dgm:t>
        <a:bodyPr/>
        <a:lstStyle/>
        <a:p>
          <a:endParaRPr lang="zh-CN" altLang="en-US"/>
        </a:p>
      </dgm:t>
    </dgm:pt>
    <dgm:pt modelId="{CE4691DD-B7EF-4D09-B252-3E02634D15D8}" type="sibTrans" cxnId="{986F9449-8EF8-43F1-A275-8F46C2E45E5B}">
      <dgm:prSet/>
      <dgm:spPr/>
      <dgm:t>
        <a:bodyPr/>
        <a:lstStyle/>
        <a:p>
          <a:endParaRPr lang="zh-CN" altLang="en-US"/>
        </a:p>
      </dgm:t>
    </dgm:pt>
    <dgm:pt modelId="{C7596F5E-8531-47D7-8E1D-46288583A3CB}">
      <dgm:prSet phldrT="[文本]"/>
      <dgm:spPr/>
      <dgm:t>
        <a:bodyPr/>
        <a:lstStyle/>
        <a:p>
          <a:r>
            <a:rPr lang="zh-CN" altLang="en-US" dirty="0" smtClean="0"/>
            <a:t>技工</a:t>
          </a:r>
          <a:endParaRPr lang="zh-CN" altLang="en-US" dirty="0"/>
        </a:p>
      </dgm:t>
    </dgm:pt>
    <dgm:pt modelId="{AC86A433-BCFF-41A8-8DAA-0B12ECA3C579}" type="parTrans" cxnId="{2E3555D7-4B33-44BF-B53A-8A62F25123E4}">
      <dgm:prSet/>
      <dgm:spPr/>
      <dgm:t>
        <a:bodyPr/>
        <a:lstStyle/>
        <a:p>
          <a:endParaRPr lang="zh-CN" altLang="en-US"/>
        </a:p>
      </dgm:t>
    </dgm:pt>
    <dgm:pt modelId="{3814CE5E-C6FA-4500-971A-28FF2BB9A0A4}" type="sibTrans" cxnId="{2E3555D7-4B33-44BF-B53A-8A62F25123E4}">
      <dgm:prSet/>
      <dgm:spPr/>
      <dgm:t>
        <a:bodyPr/>
        <a:lstStyle/>
        <a:p>
          <a:endParaRPr lang="zh-CN" altLang="en-US"/>
        </a:p>
      </dgm:t>
    </dgm:pt>
    <dgm:pt modelId="{C1F34827-4904-4C44-8EB3-8B06DEC1C76B}">
      <dgm:prSet phldrT="[文本]"/>
      <dgm:spPr/>
      <dgm:t>
        <a:bodyPr/>
        <a:lstStyle/>
        <a:p>
          <a:r>
            <a:rPr lang="zh-CN" altLang="en-US" dirty="0" smtClean="0"/>
            <a:t>工号</a:t>
          </a:r>
          <a:endParaRPr lang="zh-CN" altLang="en-US" dirty="0"/>
        </a:p>
      </dgm:t>
    </dgm:pt>
    <dgm:pt modelId="{93C0F0E8-49E1-4372-85EC-CF3744EB0AD8}" type="parTrans" cxnId="{EC580C29-0EF4-4F94-A923-60EE7CCBC50D}">
      <dgm:prSet/>
      <dgm:spPr/>
      <dgm:t>
        <a:bodyPr/>
        <a:lstStyle/>
        <a:p>
          <a:endParaRPr lang="zh-CN" altLang="en-US"/>
        </a:p>
      </dgm:t>
    </dgm:pt>
    <dgm:pt modelId="{48F2E145-CB85-4C3D-A786-B5359BC40C35}" type="sibTrans" cxnId="{EC580C29-0EF4-4F94-A923-60EE7CCBC50D}">
      <dgm:prSet/>
      <dgm:spPr/>
      <dgm:t>
        <a:bodyPr/>
        <a:lstStyle/>
        <a:p>
          <a:endParaRPr lang="zh-CN" altLang="en-US"/>
        </a:p>
      </dgm:t>
    </dgm:pt>
    <dgm:pt modelId="{C349211E-7BA0-4C50-B3F2-74D403A0561D}">
      <dgm:prSet phldrT="[文本]"/>
      <dgm:spPr/>
      <dgm:t>
        <a:bodyPr/>
        <a:lstStyle/>
        <a:p>
          <a:r>
            <a:rPr lang="zh-CN" altLang="en-US" dirty="0" smtClean="0"/>
            <a:t>介绍</a:t>
          </a:r>
          <a:endParaRPr lang="zh-CN" altLang="en-US" dirty="0"/>
        </a:p>
      </dgm:t>
    </dgm:pt>
    <dgm:pt modelId="{38FF43BF-6E46-4759-8BF0-EBB259BD6907}" type="parTrans" cxnId="{17298A84-7BAF-43E2-83BF-5D0AEAF17D39}">
      <dgm:prSet/>
      <dgm:spPr/>
      <dgm:t>
        <a:bodyPr/>
        <a:lstStyle/>
        <a:p>
          <a:endParaRPr lang="zh-CN" altLang="en-US"/>
        </a:p>
      </dgm:t>
    </dgm:pt>
    <dgm:pt modelId="{F58D4785-2BAE-4EE3-AF29-5F5012170354}" type="sibTrans" cxnId="{17298A84-7BAF-43E2-83BF-5D0AEAF17D39}">
      <dgm:prSet/>
      <dgm:spPr/>
      <dgm:t>
        <a:bodyPr/>
        <a:lstStyle/>
        <a:p>
          <a:endParaRPr lang="zh-CN" altLang="en-US"/>
        </a:p>
      </dgm:t>
    </dgm:pt>
    <dgm:pt modelId="{FE51457D-C8D0-4D8C-AB3B-22807FA58958}">
      <dgm:prSet phldrT="[文本]"/>
      <dgm:spPr/>
      <dgm:t>
        <a:bodyPr/>
        <a:lstStyle/>
        <a:p>
          <a:r>
            <a:rPr lang="zh-CN" altLang="en-US" dirty="0" smtClean="0"/>
            <a:t>能力</a:t>
          </a:r>
          <a:endParaRPr lang="zh-CN" altLang="en-US" dirty="0"/>
        </a:p>
      </dgm:t>
    </dgm:pt>
    <dgm:pt modelId="{09A69F8A-18F1-4D8C-A513-14CCEF2BC55B}" type="parTrans" cxnId="{84A4D386-E963-4E48-9C20-31703CDD267F}">
      <dgm:prSet/>
      <dgm:spPr/>
      <dgm:t>
        <a:bodyPr/>
        <a:lstStyle/>
        <a:p>
          <a:endParaRPr lang="zh-CN" altLang="en-US"/>
        </a:p>
      </dgm:t>
    </dgm:pt>
    <dgm:pt modelId="{CCD660B2-1753-464C-85FB-4E7E14BE1FDD}" type="sibTrans" cxnId="{84A4D386-E963-4E48-9C20-31703CDD267F}">
      <dgm:prSet/>
      <dgm:spPr/>
      <dgm:t>
        <a:bodyPr/>
        <a:lstStyle/>
        <a:p>
          <a:endParaRPr lang="zh-CN" altLang="en-US"/>
        </a:p>
      </dgm:t>
    </dgm:pt>
    <dgm:pt modelId="{47414F83-BC1A-40E4-AAA6-A0EB7F76AF95}">
      <dgm:prSet phldrT="[文本]"/>
      <dgm:spPr/>
      <dgm:t>
        <a:bodyPr/>
        <a:lstStyle/>
        <a:p>
          <a:r>
            <a:rPr lang="zh-CN" altLang="en-US" dirty="0" smtClean="0"/>
            <a:t>项目介绍</a:t>
          </a:r>
          <a:endParaRPr lang="zh-CN" altLang="en-US" dirty="0"/>
        </a:p>
      </dgm:t>
    </dgm:pt>
    <dgm:pt modelId="{F1C06B01-181A-472D-927B-2C81CE7F998C}" type="parTrans" cxnId="{F2598459-E966-476F-A2A0-7536287266D8}">
      <dgm:prSet/>
      <dgm:spPr/>
      <dgm:t>
        <a:bodyPr/>
        <a:lstStyle/>
        <a:p>
          <a:endParaRPr lang="zh-CN" altLang="en-US"/>
        </a:p>
      </dgm:t>
    </dgm:pt>
    <dgm:pt modelId="{42FD7D73-A74A-46DE-ACD0-01CF19FE7CDD}" type="sibTrans" cxnId="{F2598459-E966-476F-A2A0-7536287266D8}">
      <dgm:prSet/>
      <dgm:spPr/>
      <dgm:t>
        <a:bodyPr/>
        <a:lstStyle/>
        <a:p>
          <a:endParaRPr lang="zh-CN" altLang="en-US"/>
        </a:p>
      </dgm:t>
    </dgm:pt>
    <dgm:pt modelId="{63BA4A35-08B4-4CEA-A5C7-50E445A3EBD4}">
      <dgm:prSet phldrT="[文本]"/>
      <dgm:spPr/>
      <dgm:t>
        <a:bodyPr/>
        <a:lstStyle/>
        <a:p>
          <a:r>
            <a:rPr lang="zh-CN" altLang="en-US" dirty="0" smtClean="0"/>
            <a:t>可进行哪些项目</a:t>
          </a:r>
          <a:endParaRPr lang="zh-CN" altLang="en-US" dirty="0"/>
        </a:p>
      </dgm:t>
    </dgm:pt>
    <dgm:pt modelId="{8B4D2118-2CC8-4EE8-96B7-E3E0882513B4}" type="parTrans" cxnId="{D6E7DFE4-3213-480D-BBA3-307EA049F5CD}">
      <dgm:prSet/>
      <dgm:spPr/>
      <dgm:t>
        <a:bodyPr/>
        <a:lstStyle/>
        <a:p>
          <a:endParaRPr lang="zh-CN" altLang="en-US"/>
        </a:p>
      </dgm:t>
    </dgm:pt>
    <dgm:pt modelId="{5925AA57-5B9B-43B1-A31A-EF720E6CA169}" type="sibTrans" cxnId="{D6E7DFE4-3213-480D-BBA3-307EA049F5CD}">
      <dgm:prSet/>
      <dgm:spPr/>
      <dgm:t>
        <a:bodyPr/>
        <a:lstStyle/>
        <a:p>
          <a:endParaRPr lang="zh-CN" altLang="en-US"/>
        </a:p>
      </dgm:t>
    </dgm:pt>
    <dgm:pt modelId="{D3B3C00E-EEF4-4C7C-8529-C7506D339B02}">
      <dgm:prSet phldrT="[文本]"/>
      <dgm:spPr/>
      <dgm:t>
        <a:bodyPr/>
        <a:lstStyle/>
        <a:p>
          <a:r>
            <a:rPr lang="zh-CN" altLang="en-US" dirty="0" smtClean="0"/>
            <a:t>会员评分</a:t>
          </a:r>
          <a:endParaRPr lang="zh-CN" altLang="en-US" dirty="0"/>
        </a:p>
      </dgm:t>
    </dgm:pt>
    <dgm:pt modelId="{DD7BDF70-1185-4518-B8FD-0CEC781C4CD6}" type="parTrans" cxnId="{2A3CFED6-048F-4034-BEBF-DDA699B5B49B}">
      <dgm:prSet/>
      <dgm:spPr/>
      <dgm:t>
        <a:bodyPr/>
        <a:lstStyle/>
        <a:p>
          <a:endParaRPr lang="zh-CN" altLang="en-US"/>
        </a:p>
      </dgm:t>
    </dgm:pt>
    <dgm:pt modelId="{3B641685-2605-47BF-B308-05B0EAAEA773}" type="sibTrans" cxnId="{2A3CFED6-048F-4034-BEBF-DDA699B5B49B}">
      <dgm:prSet/>
      <dgm:spPr/>
      <dgm:t>
        <a:bodyPr/>
        <a:lstStyle/>
        <a:p>
          <a:endParaRPr lang="zh-CN" altLang="en-US"/>
        </a:p>
      </dgm:t>
    </dgm:pt>
    <dgm:pt modelId="{43F3832E-E417-47F4-BE0A-6BD0D1F9E6B0}" type="pres">
      <dgm:prSet presAssocID="{B6BE3893-9FF1-4078-B275-6AF3460D18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ABF1E3-8FBD-40DB-933A-C8ED186F1221}" type="pres">
      <dgm:prSet presAssocID="{8A26A2E6-032F-46D8-9252-724F47C1243D}" presName="composite" presStyleCnt="0"/>
      <dgm:spPr/>
    </dgm:pt>
    <dgm:pt modelId="{AE25D79B-EB90-40FE-B84F-856A27EA42D0}" type="pres">
      <dgm:prSet presAssocID="{8A26A2E6-032F-46D8-9252-724F47C124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E06F6-C176-4F9E-A690-B9D7DD2A4C8B}" type="pres">
      <dgm:prSet presAssocID="{8A26A2E6-032F-46D8-9252-724F47C1243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E3D10-070D-4E53-8B8F-D8353012EBA1}" type="pres">
      <dgm:prSet presAssocID="{A46809B5-5D7F-495B-A6F7-CDA435C8396B}" presName="space" presStyleCnt="0"/>
      <dgm:spPr/>
    </dgm:pt>
    <dgm:pt modelId="{D1149494-B464-4EEE-870E-038A59D4A568}" type="pres">
      <dgm:prSet presAssocID="{EEC71D7F-5880-4030-981A-77C1A8C49227}" presName="composite" presStyleCnt="0"/>
      <dgm:spPr/>
    </dgm:pt>
    <dgm:pt modelId="{A44E1F93-D6BC-4FA1-9A6C-34E8771EF5EC}" type="pres">
      <dgm:prSet presAssocID="{EEC71D7F-5880-4030-981A-77C1A8C492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0E3B84-C11A-4112-A053-FF4E55E61A27}" type="pres">
      <dgm:prSet presAssocID="{EEC71D7F-5880-4030-981A-77C1A8C492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630B0-EF93-44E1-BD55-FF8BE0188F07}" type="pres">
      <dgm:prSet presAssocID="{06BF06D8-1B19-4D69-9085-38C6BC5385FD}" presName="space" presStyleCnt="0"/>
      <dgm:spPr/>
    </dgm:pt>
    <dgm:pt modelId="{263D3073-3EC9-418A-B8C1-759B3D66CDFA}" type="pres">
      <dgm:prSet presAssocID="{C7596F5E-8531-47D7-8E1D-46288583A3CB}" presName="composite" presStyleCnt="0"/>
      <dgm:spPr/>
    </dgm:pt>
    <dgm:pt modelId="{1E4C0AEB-5CB4-476E-93A4-3BD5E0C3D226}" type="pres">
      <dgm:prSet presAssocID="{C7596F5E-8531-47D7-8E1D-46288583A3C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33062B-938C-4AFD-A3BD-1ED5DBA26B7E}" type="pres">
      <dgm:prSet presAssocID="{C7596F5E-8531-47D7-8E1D-46288583A3C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2642F6-6C17-4C55-B9A3-829DFABE563E}" type="presOf" srcId="{05CDB69C-70C5-4A96-80D0-1F148C8AB5BB}" destId="{990E3B84-C11A-4112-A053-FF4E55E61A27}" srcOrd="0" destOrd="0" presId="urn:microsoft.com/office/officeart/2005/8/layout/hList1"/>
    <dgm:cxn modelId="{C92A568A-36FB-4A17-BD93-F57F88D90BF9}" type="presOf" srcId="{B6BE3893-9FF1-4078-B275-6AF3460D18E7}" destId="{43F3832E-E417-47F4-BE0A-6BD0D1F9E6B0}" srcOrd="0" destOrd="0" presId="urn:microsoft.com/office/officeart/2005/8/layout/hList1"/>
    <dgm:cxn modelId="{BA366E9D-E750-456D-8B39-9F8DAFF51B9D}" srcId="{EEC71D7F-5880-4030-981A-77C1A8C49227}" destId="{05CDB69C-70C5-4A96-80D0-1F148C8AB5BB}" srcOrd="0" destOrd="0" parTransId="{06713BF5-738D-4171-962B-B851D8D8F3D5}" sibTransId="{BF71B8A2-67D2-4500-85DE-518D4E934286}"/>
    <dgm:cxn modelId="{3A767D47-C5F4-4F6D-840F-DD35EBC34CCF}" srcId="{8A26A2E6-032F-46D8-9252-724F47C1243D}" destId="{4A10A184-3027-4B26-B026-6E762027DC27}" srcOrd="0" destOrd="0" parTransId="{2C31E047-8646-4AF2-B7E3-1FF55C76D274}" sibTransId="{D989349D-2B5F-4B6F-8466-E39449B53FB2}"/>
    <dgm:cxn modelId="{6656B7A9-8119-488D-BAE3-0CFB1BC187BD}" type="presOf" srcId="{63BA4A35-08B4-4CEA-A5C7-50E445A3EBD4}" destId="{DD33062B-938C-4AFD-A3BD-1ED5DBA26B7E}" srcOrd="0" destOrd="4" presId="urn:microsoft.com/office/officeart/2005/8/layout/hList1"/>
    <dgm:cxn modelId="{87EAA66C-7173-451A-B368-3C423F8E1891}" srcId="{7EFAD649-458C-44E6-BCED-F358731BF904}" destId="{5BB2FE6C-6992-4F3F-9064-E30888393944}" srcOrd="1" destOrd="0" parTransId="{5C673370-7DD3-4423-97B0-2B36DD68E4D9}" sibTransId="{39F26F52-4D68-4FD2-9035-B1145411FECC}"/>
    <dgm:cxn modelId="{117C6928-30AB-4A9C-BC0D-1F7DE2EC12EC}" type="presOf" srcId="{41B20F0D-994F-4C40-868D-7BC36BF082D6}" destId="{990E3B84-C11A-4112-A053-FF4E55E61A27}" srcOrd="0" destOrd="2" presId="urn:microsoft.com/office/officeart/2005/8/layout/hList1"/>
    <dgm:cxn modelId="{4763295D-878A-405B-BBA2-B13123A7DB27}" srcId="{B6BE3893-9FF1-4078-B275-6AF3460D18E7}" destId="{8A26A2E6-032F-46D8-9252-724F47C1243D}" srcOrd="0" destOrd="0" parTransId="{053FF4DB-C51C-4992-BC0A-1EA2E24AE798}" sibTransId="{A46809B5-5D7F-495B-A6F7-CDA435C8396B}"/>
    <dgm:cxn modelId="{2E3555D7-4B33-44BF-B53A-8A62F25123E4}" srcId="{B6BE3893-9FF1-4078-B275-6AF3460D18E7}" destId="{C7596F5E-8531-47D7-8E1D-46288583A3CB}" srcOrd="2" destOrd="0" parTransId="{AC86A433-BCFF-41A8-8DAA-0B12ECA3C579}" sibTransId="{3814CE5E-C6FA-4500-971A-28FF2BB9A0A4}"/>
    <dgm:cxn modelId="{16F3D1B3-9DA4-4A69-95D0-4F1402617756}" type="presOf" srcId="{C1F34827-4904-4C44-8EB3-8B06DEC1C76B}" destId="{DD33062B-938C-4AFD-A3BD-1ED5DBA26B7E}" srcOrd="0" destOrd="0" presId="urn:microsoft.com/office/officeart/2005/8/layout/hList1"/>
    <dgm:cxn modelId="{EC580C29-0EF4-4F94-A923-60EE7CCBC50D}" srcId="{C7596F5E-8531-47D7-8E1D-46288583A3CB}" destId="{C1F34827-4904-4C44-8EB3-8B06DEC1C76B}" srcOrd="0" destOrd="0" parTransId="{93C0F0E8-49E1-4372-85EC-CF3744EB0AD8}" sibTransId="{48F2E145-CB85-4C3D-A786-B5359BC40C35}"/>
    <dgm:cxn modelId="{2D228CAB-71AF-4600-B0F4-7F6D19B187A3}" type="presOf" srcId="{8A26A2E6-032F-46D8-9252-724F47C1243D}" destId="{AE25D79B-EB90-40FE-B84F-856A27EA42D0}" srcOrd="0" destOrd="0" presId="urn:microsoft.com/office/officeart/2005/8/layout/hList1"/>
    <dgm:cxn modelId="{84A4D386-E963-4E48-9C20-31703CDD267F}" srcId="{C7596F5E-8531-47D7-8E1D-46288583A3CB}" destId="{FE51457D-C8D0-4D8C-AB3B-22807FA58958}" srcOrd="3" destOrd="0" parTransId="{09A69F8A-18F1-4D8C-A513-14CCEF2BC55B}" sibTransId="{CCD660B2-1753-464C-85FB-4E7E14BE1FDD}"/>
    <dgm:cxn modelId="{10B6B1F9-E720-4772-B776-45EA33B3EC06}" srcId="{8A26A2E6-032F-46D8-9252-724F47C1243D}" destId="{7EFAD649-458C-44E6-BCED-F358731BF904}" srcOrd="4" destOrd="0" parTransId="{325202E6-72CA-46FD-8045-2877A6E7C166}" sibTransId="{6D5FAD82-E730-4938-93D9-C5894840C8D9}"/>
    <dgm:cxn modelId="{A44BCD54-4C70-4463-965C-D8A16173D5BF}" type="presOf" srcId="{D14521E1-82A1-4D05-9BF2-B9C515F8B21E}" destId="{B18E06F6-C176-4F9E-A690-B9D7DD2A4C8B}" srcOrd="0" destOrd="5" presId="urn:microsoft.com/office/officeart/2005/8/layout/hList1"/>
    <dgm:cxn modelId="{986F9449-8EF8-43F1-A275-8F46C2E45E5B}" srcId="{EEC71D7F-5880-4030-981A-77C1A8C49227}" destId="{13E1A993-F960-46C8-9103-A87181647CE8}" srcOrd="3" destOrd="0" parTransId="{7462ECB6-02B5-4D94-AC05-4B9AAB0B654D}" sibTransId="{CE4691DD-B7EF-4D09-B252-3E02634D15D8}"/>
    <dgm:cxn modelId="{0F2380E9-1A04-437C-B923-07E3D64BFD77}" srcId="{7EFAD649-458C-44E6-BCED-F358731BF904}" destId="{D14521E1-82A1-4D05-9BF2-B9C515F8B21E}" srcOrd="0" destOrd="0" parTransId="{4EE1B69E-6CC2-4EC7-B96C-8E0618BFC803}" sibTransId="{43B83ED4-2EF2-43BA-A6D3-B909CCC82060}"/>
    <dgm:cxn modelId="{34E948BC-66A8-41B3-8512-B1F2B0F5998A}" type="presOf" srcId="{13E1A993-F960-46C8-9103-A87181647CE8}" destId="{990E3B84-C11A-4112-A053-FF4E55E61A27}" srcOrd="0" destOrd="3" presId="urn:microsoft.com/office/officeart/2005/8/layout/hList1"/>
    <dgm:cxn modelId="{76BFFA32-8BCB-4772-B979-B7CA3DB1EEA0}" type="presOf" srcId="{C349211E-7BA0-4C50-B3F2-74D403A0561D}" destId="{DD33062B-938C-4AFD-A3BD-1ED5DBA26B7E}" srcOrd="0" destOrd="1" presId="urn:microsoft.com/office/officeart/2005/8/layout/hList1"/>
    <dgm:cxn modelId="{A52706FD-D203-406B-A29D-AE4E283B4E2E}" type="presOf" srcId="{C7596F5E-8531-47D7-8E1D-46288583A3CB}" destId="{1E4C0AEB-5CB4-476E-93A4-3BD5E0C3D226}" srcOrd="0" destOrd="0" presId="urn:microsoft.com/office/officeart/2005/8/layout/hList1"/>
    <dgm:cxn modelId="{F2598459-E966-476F-A2A0-7536287266D8}" srcId="{EEC71D7F-5880-4030-981A-77C1A8C49227}" destId="{47414F83-BC1A-40E4-AAA6-A0EB7F76AF95}" srcOrd="1" destOrd="0" parTransId="{F1C06B01-181A-472D-927B-2C81CE7F998C}" sibTransId="{42FD7D73-A74A-46DE-ACD0-01CF19FE7CDD}"/>
    <dgm:cxn modelId="{2D47E862-7EE7-4196-86BD-7A69669F14C9}" type="presOf" srcId="{7EFAD649-458C-44E6-BCED-F358731BF904}" destId="{B18E06F6-C176-4F9E-A690-B9D7DD2A4C8B}" srcOrd="0" destOrd="4" presId="urn:microsoft.com/office/officeart/2005/8/layout/hList1"/>
    <dgm:cxn modelId="{FDCE5D8B-1C50-4F82-AD08-E6C2A43DAF30}" type="presOf" srcId="{4A10A184-3027-4B26-B026-6E762027DC27}" destId="{B18E06F6-C176-4F9E-A690-B9D7DD2A4C8B}" srcOrd="0" destOrd="0" presId="urn:microsoft.com/office/officeart/2005/8/layout/hList1"/>
    <dgm:cxn modelId="{99C8F6E6-3EE9-4581-9FFC-4B1A1EAC3AB4}" srcId="{8A26A2E6-032F-46D8-9252-724F47C1243D}" destId="{941A4F0A-94D3-45AC-BAB1-03E79C9E0DA7}" srcOrd="3" destOrd="0" parTransId="{C3A0EBB7-E2FB-45FD-92FB-3EC76EC1FCEC}" sibTransId="{B8456949-EB6E-4984-B84D-2A66A8C70A59}"/>
    <dgm:cxn modelId="{2A3CFED6-048F-4034-BEBF-DDA699B5B49B}" srcId="{C7596F5E-8531-47D7-8E1D-46288583A3CB}" destId="{D3B3C00E-EEF4-4C7C-8529-C7506D339B02}" srcOrd="2" destOrd="0" parTransId="{DD7BDF70-1185-4518-B8FD-0CEC781C4CD6}" sibTransId="{3B641685-2605-47BF-B308-05B0EAAEA773}"/>
    <dgm:cxn modelId="{DA4B5BA8-8222-4405-886A-E08CB748F89D}" type="presOf" srcId="{FE51457D-C8D0-4D8C-AB3B-22807FA58958}" destId="{DD33062B-938C-4AFD-A3BD-1ED5DBA26B7E}" srcOrd="0" destOrd="3" presId="urn:microsoft.com/office/officeart/2005/8/layout/hList1"/>
    <dgm:cxn modelId="{0572DB9C-BE4C-4F4F-A3B9-4375FF333764}" type="presOf" srcId="{47414F83-BC1A-40E4-AAA6-A0EB7F76AF95}" destId="{990E3B84-C11A-4112-A053-FF4E55E61A27}" srcOrd="0" destOrd="1" presId="urn:microsoft.com/office/officeart/2005/8/layout/hList1"/>
    <dgm:cxn modelId="{1C016EE5-33AB-4924-AD45-2E805DBCB99D}" srcId="{EEC71D7F-5880-4030-981A-77C1A8C49227}" destId="{41B20F0D-994F-4C40-868D-7BC36BF082D6}" srcOrd="2" destOrd="0" parTransId="{B5AE7A4B-0F1E-4ED2-98E6-343721E32C6B}" sibTransId="{D6E6DA2B-4C95-408D-9F81-172639491DFC}"/>
    <dgm:cxn modelId="{534AB014-15D8-4969-8CBB-8F1FA2B769B8}" srcId="{B6BE3893-9FF1-4078-B275-6AF3460D18E7}" destId="{EEC71D7F-5880-4030-981A-77C1A8C49227}" srcOrd="1" destOrd="0" parTransId="{82AE62BF-00A2-46BB-B71B-86C529474E2C}" sibTransId="{06BF06D8-1B19-4D69-9085-38C6BC5385FD}"/>
    <dgm:cxn modelId="{72DFEF6B-8870-416A-AAB0-DA8FBB1CC08B}" type="presOf" srcId="{D3B3C00E-EEF4-4C7C-8529-C7506D339B02}" destId="{DD33062B-938C-4AFD-A3BD-1ED5DBA26B7E}" srcOrd="0" destOrd="2" presId="urn:microsoft.com/office/officeart/2005/8/layout/hList1"/>
    <dgm:cxn modelId="{B64FEF92-2561-4ACD-AF64-07514F849E16}" srcId="{8A26A2E6-032F-46D8-9252-724F47C1243D}" destId="{20717EF0-CDB9-4B0B-8EEE-1480FF6404F6}" srcOrd="1" destOrd="0" parTransId="{D711227C-8582-4AAA-9091-8A08528142AC}" sibTransId="{4F41852B-07A4-4C25-BFFB-E2B9610E47CF}"/>
    <dgm:cxn modelId="{01A0EAB4-283E-4B19-9023-7EE81EA9B369}" srcId="{8A26A2E6-032F-46D8-9252-724F47C1243D}" destId="{EE032E25-9743-4B2E-8925-A9820BC3B8B2}" srcOrd="2" destOrd="0" parTransId="{1E28491A-8D6C-4161-ADF8-A317B099E324}" sibTransId="{9CC17C12-8E31-44D2-9609-3C2026AAA162}"/>
    <dgm:cxn modelId="{C5367843-1CAE-44A4-B35E-C3EE3AAC18AB}" type="presOf" srcId="{5BB2FE6C-6992-4F3F-9064-E30888393944}" destId="{B18E06F6-C176-4F9E-A690-B9D7DD2A4C8B}" srcOrd="0" destOrd="6" presId="urn:microsoft.com/office/officeart/2005/8/layout/hList1"/>
    <dgm:cxn modelId="{D6E7DFE4-3213-480D-BBA3-307EA049F5CD}" srcId="{FE51457D-C8D0-4D8C-AB3B-22807FA58958}" destId="{63BA4A35-08B4-4CEA-A5C7-50E445A3EBD4}" srcOrd="0" destOrd="0" parTransId="{8B4D2118-2CC8-4EE8-96B7-E3E0882513B4}" sibTransId="{5925AA57-5B9B-43B1-A31A-EF720E6CA169}"/>
    <dgm:cxn modelId="{4DF0B248-2819-4A63-BB1C-3E56E6A92743}" type="presOf" srcId="{941A4F0A-94D3-45AC-BAB1-03E79C9E0DA7}" destId="{B18E06F6-C176-4F9E-A690-B9D7DD2A4C8B}" srcOrd="0" destOrd="3" presId="urn:microsoft.com/office/officeart/2005/8/layout/hList1"/>
    <dgm:cxn modelId="{17298A84-7BAF-43E2-83BF-5D0AEAF17D39}" srcId="{C7596F5E-8531-47D7-8E1D-46288583A3CB}" destId="{C349211E-7BA0-4C50-B3F2-74D403A0561D}" srcOrd="1" destOrd="0" parTransId="{38FF43BF-6E46-4759-8BF0-EBB259BD6907}" sibTransId="{F58D4785-2BAE-4EE3-AF29-5F5012170354}"/>
    <dgm:cxn modelId="{09B36231-D185-4572-B36D-66EF597F5466}" type="presOf" srcId="{EEC71D7F-5880-4030-981A-77C1A8C49227}" destId="{A44E1F93-D6BC-4FA1-9A6C-34E8771EF5EC}" srcOrd="0" destOrd="0" presId="urn:microsoft.com/office/officeart/2005/8/layout/hList1"/>
    <dgm:cxn modelId="{1910F44D-5D21-4357-9B8D-8525F7F92465}" type="presOf" srcId="{20717EF0-CDB9-4B0B-8EEE-1480FF6404F6}" destId="{B18E06F6-C176-4F9E-A690-B9D7DD2A4C8B}" srcOrd="0" destOrd="1" presId="urn:microsoft.com/office/officeart/2005/8/layout/hList1"/>
    <dgm:cxn modelId="{22271657-EF97-41D9-8254-4B027124BEB8}" type="presOf" srcId="{EE032E25-9743-4B2E-8925-A9820BC3B8B2}" destId="{B18E06F6-C176-4F9E-A690-B9D7DD2A4C8B}" srcOrd="0" destOrd="2" presId="urn:microsoft.com/office/officeart/2005/8/layout/hList1"/>
    <dgm:cxn modelId="{D10789B6-97F7-4C8B-BA59-A376E8BED7E6}" type="presParOf" srcId="{43F3832E-E417-47F4-BE0A-6BD0D1F9E6B0}" destId="{68ABF1E3-8FBD-40DB-933A-C8ED186F1221}" srcOrd="0" destOrd="0" presId="urn:microsoft.com/office/officeart/2005/8/layout/hList1"/>
    <dgm:cxn modelId="{D39955F1-07BA-4A7B-AE5B-0CF2CAF8A181}" type="presParOf" srcId="{68ABF1E3-8FBD-40DB-933A-C8ED186F1221}" destId="{AE25D79B-EB90-40FE-B84F-856A27EA42D0}" srcOrd="0" destOrd="0" presId="urn:microsoft.com/office/officeart/2005/8/layout/hList1"/>
    <dgm:cxn modelId="{93F00F11-24A9-4D4B-953F-064E7AF70D96}" type="presParOf" srcId="{68ABF1E3-8FBD-40DB-933A-C8ED186F1221}" destId="{B18E06F6-C176-4F9E-A690-B9D7DD2A4C8B}" srcOrd="1" destOrd="0" presId="urn:microsoft.com/office/officeart/2005/8/layout/hList1"/>
    <dgm:cxn modelId="{D834BB3A-DF57-44C7-B67B-B93E689F80EB}" type="presParOf" srcId="{43F3832E-E417-47F4-BE0A-6BD0D1F9E6B0}" destId="{FDBE3D10-070D-4E53-8B8F-D8353012EBA1}" srcOrd="1" destOrd="0" presId="urn:microsoft.com/office/officeart/2005/8/layout/hList1"/>
    <dgm:cxn modelId="{8C989CBE-4311-48E3-A114-D7CF51EE1325}" type="presParOf" srcId="{43F3832E-E417-47F4-BE0A-6BD0D1F9E6B0}" destId="{D1149494-B464-4EEE-870E-038A59D4A568}" srcOrd="2" destOrd="0" presId="urn:microsoft.com/office/officeart/2005/8/layout/hList1"/>
    <dgm:cxn modelId="{A057B606-DED9-43D0-9311-48021DB46637}" type="presParOf" srcId="{D1149494-B464-4EEE-870E-038A59D4A568}" destId="{A44E1F93-D6BC-4FA1-9A6C-34E8771EF5EC}" srcOrd="0" destOrd="0" presId="urn:microsoft.com/office/officeart/2005/8/layout/hList1"/>
    <dgm:cxn modelId="{D6AA0F7C-F630-47E8-8F36-527F1EED8AFD}" type="presParOf" srcId="{D1149494-B464-4EEE-870E-038A59D4A568}" destId="{990E3B84-C11A-4112-A053-FF4E55E61A27}" srcOrd="1" destOrd="0" presId="urn:microsoft.com/office/officeart/2005/8/layout/hList1"/>
    <dgm:cxn modelId="{8107786A-9BC3-455C-A24B-BCC1551D70AE}" type="presParOf" srcId="{43F3832E-E417-47F4-BE0A-6BD0D1F9E6B0}" destId="{9EF630B0-EF93-44E1-BD55-FF8BE0188F07}" srcOrd="3" destOrd="0" presId="urn:microsoft.com/office/officeart/2005/8/layout/hList1"/>
    <dgm:cxn modelId="{ED748133-9BD5-4B2B-9D50-92B059FD63A5}" type="presParOf" srcId="{43F3832E-E417-47F4-BE0A-6BD0D1F9E6B0}" destId="{263D3073-3EC9-418A-B8C1-759B3D66CDFA}" srcOrd="4" destOrd="0" presId="urn:microsoft.com/office/officeart/2005/8/layout/hList1"/>
    <dgm:cxn modelId="{DF093749-E4C5-4ED4-AEE3-29C9DB535AD2}" type="presParOf" srcId="{263D3073-3EC9-418A-B8C1-759B3D66CDFA}" destId="{1E4C0AEB-5CB4-476E-93A4-3BD5E0C3D226}" srcOrd="0" destOrd="0" presId="urn:microsoft.com/office/officeart/2005/8/layout/hList1"/>
    <dgm:cxn modelId="{77F07D75-E178-4E03-85A8-53AE3837D3E0}" type="presParOf" srcId="{263D3073-3EC9-418A-B8C1-759B3D66CDFA}" destId="{DD33062B-938C-4AFD-A3BD-1ED5DBA26B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7C7CA3-AAF8-427B-8779-C385CD45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18E92-4DB6-4329-BFF4-34B0CF3DB97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系统总体设计</a:t>
          </a:r>
          <a:endParaRPr lang="zh-CN" altLang="en-US" dirty="0">
            <a:solidFill>
              <a:schemeClr val="bg1"/>
            </a:solidFill>
          </a:endParaRPr>
        </a:p>
      </dgm:t>
    </dgm:pt>
    <dgm:pt modelId="{66DC0425-900F-4902-B231-BACCDF0D5032}" type="par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9561F516-CE0E-4A07-80EB-18CCC366EBA4}" type="sib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D70E166C-2501-46E0-B937-1261C1D0E828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产品详细设计</a:t>
          </a:r>
          <a:endParaRPr lang="zh-CN" altLang="en-US" dirty="0"/>
        </a:p>
      </dgm:t>
    </dgm:pt>
    <dgm:pt modelId="{D306592A-892D-489C-9356-42382165B156}" type="par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A0080702-D60F-4410-BA21-4FC0702E1FBE}" type="sib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278C3444-C24E-41DE-A52D-3B75731A3CB5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关键流程设计</a:t>
          </a:r>
          <a:endParaRPr lang="zh-CN" altLang="en-US" dirty="0"/>
        </a:p>
      </dgm:t>
    </dgm:pt>
    <dgm:pt modelId="{5C9212FB-D051-4FF6-B529-212C0B5AC748}" type="par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E0AD6C48-3C5C-4E7F-AEAA-11400D4E6122}" type="sib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0214769D-1175-4472-97BD-EF73A4A9AB20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数据结构</a:t>
          </a:r>
          <a:endParaRPr lang="zh-CN" altLang="en-US" dirty="0"/>
        </a:p>
      </dgm:t>
    </dgm:pt>
    <dgm:pt modelId="{0504B300-0948-47A4-90C3-890BEDBB3E04}" type="par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9D7D7F60-8FAB-4830-BA47-63B170199E38}" type="sib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E1D7A49E-7003-47AE-824D-11851AD37712}" type="pres">
      <dgm:prSet presAssocID="{F57C7CA3-AAF8-427B-8779-C385CD45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166382-99B8-440C-A1A4-C6BF63655A9C}" type="pres">
      <dgm:prSet presAssocID="{EB118E92-4DB6-4329-BFF4-34B0CF3DB97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F3ABD-9A51-42C4-96CB-E8CF53D687A3}" type="pres">
      <dgm:prSet presAssocID="{9561F516-CE0E-4A07-80EB-18CCC366EBA4}" presName="spacer" presStyleCnt="0"/>
      <dgm:spPr/>
    </dgm:pt>
    <dgm:pt modelId="{80F3173A-1B53-4883-86B8-A65829A7B5DF}" type="pres">
      <dgm:prSet presAssocID="{D70E166C-2501-46E0-B937-1261C1D0E8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12CA-32B5-48D6-9474-409DC8FF4F56}" type="pres">
      <dgm:prSet presAssocID="{A0080702-D60F-4410-BA21-4FC0702E1FBE}" presName="spacer" presStyleCnt="0"/>
      <dgm:spPr/>
    </dgm:pt>
    <dgm:pt modelId="{4DA723DC-9235-4609-BCAB-182416768041}" type="pres">
      <dgm:prSet presAssocID="{278C3444-C24E-41DE-A52D-3B75731A3C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9697D-2421-4494-9EAC-2FE7F86E095D}" type="pres">
      <dgm:prSet presAssocID="{E0AD6C48-3C5C-4E7F-AEAA-11400D4E6122}" presName="spacer" presStyleCnt="0"/>
      <dgm:spPr/>
    </dgm:pt>
    <dgm:pt modelId="{1F6D19DF-9EE1-48B1-B57A-B3D3D5E7E3C0}" type="pres">
      <dgm:prSet presAssocID="{0214769D-1175-4472-97BD-EF73A4A9AB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EC11A-3A07-4E4F-8BE3-4805C21A11A0}" type="presOf" srcId="{278C3444-C24E-41DE-A52D-3B75731A3CB5}" destId="{4DA723DC-9235-4609-BCAB-182416768041}" srcOrd="0" destOrd="0" presId="urn:microsoft.com/office/officeart/2005/8/layout/vList2"/>
    <dgm:cxn modelId="{DC1152B8-EE14-456B-8884-C2736E6D78AA}" type="presOf" srcId="{D70E166C-2501-46E0-B937-1261C1D0E828}" destId="{80F3173A-1B53-4883-86B8-A65829A7B5DF}" srcOrd="0" destOrd="0" presId="urn:microsoft.com/office/officeart/2005/8/layout/vList2"/>
    <dgm:cxn modelId="{B876823F-D9CB-4041-9667-5FD1A6FC62E6}" srcId="{F57C7CA3-AAF8-427B-8779-C385CD45FC16}" destId="{EB118E92-4DB6-4329-BFF4-34B0CF3DB977}" srcOrd="0" destOrd="0" parTransId="{66DC0425-900F-4902-B231-BACCDF0D5032}" sibTransId="{9561F516-CE0E-4A07-80EB-18CCC366EBA4}"/>
    <dgm:cxn modelId="{B38CB8DF-F5C1-4D13-BC5A-3BF53002F502}" type="presOf" srcId="{EB118E92-4DB6-4329-BFF4-34B0CF3DB977}" destId="{D0166382-99B8-440C-A1A4-C6BF63655A9C}" srcOrd="0" destOrd="0" presId="urn:microsoft.com/office/officeart/2005/8/layout/vList2"/>
    <dgm:cxn modelId="{7F24A108-56D2-48F0-8521-DBD02CF1A6E3}" srcId="{F57C7CA3-AAF8-427B-8779-C385CD45FC16}" destId="{0214769D-1175-4472-97BD-EF73A4A9AB20}" srcOrd="3" destOrd="0" parTransId="{0504B300-0948-47A4-90C3-890BEDBB3E04}" sibTransId="{9D7D7F60-8FAB-4830-BA47-63B170199E38}"/>
    <dgm:cxn modelId="{FF2B62C3-94D9-4C29-8DAC-2510202FF905}" srcId="{F57C7CA3-AAF8-427B-8779-C385CD45FC16}" destId="{D70E166C-2501-46E0-B937-1261C1D0E828}" srcOrd="1" destOrd="0" parTransId="{D306592A-892D-489C-9356-42382165B156}" sibTransId="{A0080702-D60F-4410-BA21-4FC0702E1FBE}"/>
    <dgm:cxn modelId="{E2B8390D-1A80-442E-85D7-60FEC5034034}" type="presOf" srcId="{0214769D-1175-4472-97BD-EF73A4A9AB20}" destId="{1F6D19DF-9EE1-48B1-B57A-B3D3D5E7E3C0}" srcOrd="0" destOrd="0" presId="urn:microsoft.com/office/officeart/2005/8/layout/vList2"/>
    <dgm:cxn modelId="{7B909080-F14D-4838-A4D4-13BA24AA5A09}" srcId="{F57C7CA3-AAF8-427B-8779-C385CD45FC16}" destId="{278C3444-C24E-41DE-A52D-3B75731A3CB5}" srcOrd="2" destOrd="0" parTransId="{5C9212FB-D051-4FF6-B529-212C0B5AC748}" sibTransId="{E0AD6C48-3C5C-4E7F-AEAA-11400D4E6122}"/>
    <dgm:cxn modelId="{596CB4A0-B57B-471A-B18B-DDBBD0E682C8}" type="presOf" srcId="{F57C7CA3-AAF8-427B-8779-C385CD45FC16}" destId="{E1D7A49E-7003-47AE-824D-11851AD37712}" srcOrd="0" destOrd="0" presId="urn:microsoft.com/office/officeart/2005/8/layout/vList2"/>
    <dgm:cxn modelId="{5396070E-49D9-4F33-9EF1-E56C76C491D1}" type="presParOf" srcId="{E1D7A49E-7003-47AE-824D-11851AD37712}" destId="{D0166382-99B8-440C-A1A4-C6BF63655A9C}" srcOrd="0" destOrd="0" presId="urn:microsoft.com/office/officeart/2005/8/layout/vList2"/>
    <dgm:cxn modelId="{2EC998AF-5EC7-4D2D-856B-8EB889D78920}" type="presParOf" srcId="{E1D7A49E-7003-47AE-824D-11851AD37712}" destId="{A5AF3ABD-9A51-42C4-96CB-E8CF53D687A3}" srcOrd="1" destOrd="0" presId="urn:microsoft.com/office/officeart/2005/8/layout/vList2"/>
    <dgm:cxn modelId="{90A72C39-7559-47A9-94B7-9040601835E4}" type="presParOf" srcId="{E1D7A49E-7003-47AE-824D-11851AD37712}" destId="{80F3173A-1B53-4883-86B8-A65829A7B5DF}" srcOrd="2" destOrd="0" presId="urn:microsoft.com/office/officeart/2005/8/layout/vList2"/>
    <dgm:cxn modelId="{C7FB560E-1792-4675-9E26-A8C1E0F712FB}" type="presParOf" srcId="{E1D7A49E-7003-47AE-824D-11851AD37712}" destId="{252012CA-32B5-48D6-9474-409DC8FF4F56}" srcOrd="3" destOrd="0" presId="urn:microsoft.com/office/officeart/2005/8/layout/vList2"/>
    <dgm:cxn modelId="{FC07D832-D215-4A86-BF25-197BCC342AF4}" type="presParOf" srcId="{E1D7A49E-7003-47AE-824D-11851AD37712}" destId="{4DA723DC-9235-4609-BCAB-182416768041}" srcOrd="4" destOrd="0" presId="urn:microsoft.com/office/officeart/2005/8/layout/vList2"/>
    <dgm:cxn modelId="{9A500006-CDDB-40E6-AB6B-8B3054F3AC3E}" type="presParOf" srcId="{E1D7A49E-7003-47AE-824D-11851AD37712}" destId="{C3E9697D-2421-4494-9EAC-2FE7F86E095D}" srcOrd="5" destOrd="0" presId="urn:microsoft.com/office/officeart/2005/8/layout/vList2"/>
    <dgm:cxn modelId="{A7204AAC-F521-494F-B963-49B00B407CA1}" type="presParOf" srcId="{E1D7A49E-7003-47AE-824D-11851AD37712}" destId="{1F6D19DF-9EE1-48B1-B57A-B3D3D5E7E3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B5A588B-A7FA-42D4-A2FF-D4B267568E8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53784E-2C2E-4B67-8E26-2DB7B52364AC}">
      <dgm:prSet phldrT="[文本]"/>
      <dgm:spPr/>
      <dgm:t>
        <a:bodyPr/>
        <a:lstStyle/>
        <a:p>
          <a:r>
            <a:rPr lang="zh-CN" altLang="en-US" dirty="0" smtClean="0"/>
            <a:t>用户类</a:t>
          </a:r>
          <a:endParaRPr lang="zh-CN" altLang="en-US" dirty="0"/>
        </a:p>
      </dgm:t>
    </dgm:pt>
    <dgm:pt modelId="{3FCF5D63-AC1E-48E5-BFFE-81A619D90ED7}" type="parTrans" cxnId="{A2836C80-E748-4478-BCF2-B2723C2C89F6}">
      <dgm:prSet/>
      <dgm:spPr/>
      <dgm:t>
        <a:bodyPr/>
        <a:lstStyle/>
        <a:p>
          <a:endParaRPr lang="zh-CN" altLang="en-US"/>
        </a:p>
      </dgm:t>
    </dgm:pt>
    <dgm:pt modelId="{7865C4C7-DBE2-4424-A393-E3BB86415C34}" type="sibTrans" cxnId="{A2836C80-E748-4478-BCF2-B2723C2C89F6}">
      <dgm:prSet/>
      <dgm:spPr/>
      <dgm:t>
        <a:bodyPr/>
        <a:lstStyle/>
        <a:p>
          <a:endParaRPr lang="zh-CN" altLang="en-US"/>
        </a:p>
      </dgm:t>
    </dgm:pt>
    <dgm:pt modelId="{FCEF342D-F02C-4EBB-B821-FA4B23A6BECE}">
      <dgm:prSet/>
      <dgm:spPr/>
      <dgm:t>
        <a:bodyPr/>
        <a:lstStyle/>
        <a:p>
          <a:r>
            <a:rPr lang="zh-CN" altLang="en-US" smtClean="0"/>
            <a:t>一键登录</a:t>
          </a:r>
        </a:p>
      </dgm:t>
    </dgm:pt>
    <dgm:pt modelId="{9684AAA6-D1B8-4BDE-B575-0348CE5C2AB6}" type="parTrans" cxnId="{2D319614-7DC0-49DB-A72D-09C137557D1E}">
      <dgm:prSet/>
      <dgm:spPr/>
      <dgm:t>
        <a:bodyPr/>
        <a:lstStyle/>
        <a:p>
          <a:endParaRPr lang="zh-CN" altLang="en-US"/>
        </a:p>
      </dgm:t>
    </dgm:pt>
    <dgm:pt modelId="{9AFD3202-A5AD-4F8C-8B77-9D93F5398500}" type="sibTrans" cxnId="{2D319614-7DC0-49DB-A72D-09C137557D1E}">
      <dgm:prSet/>
      <dgm:spPr/>
      <dgm:t>
        <a:bodyPr/>
        <a:lstStyle/>
        <a:p>
          <a:endParaRPr lang="zh-CN" altLang="en-US"/>
        </a:p>
      </dgm:t>
    </dgm:pt>
    <dgm:pt modelId="{271716A7-B8C7-4DDB-88B0-64ECA470549A}">
      <dgm:prSet/>
      <dgm:spPr/>
      <dgm:t>
        <a:bodyPr/>
        <a:lstStyle/>
        <a:p>
          <a:r>
            <a:rPr lang="zh-CN" altLang="en-US" dirty="0" smtClean="0"/>
            <a:t>漫游登录</a:t>
          </a:r>
        </a:p>
      </dgm:t>
    </dgm:pt>
    <dgm:pt modelId="{AE690D01-D2E1-419D-9930-70EB90D3A1F7}" type="parTrans" cxnId="{070C3C44-177B-4152-87FB-095275B113B4}">
      <dgm:prSet/>
      <dgm:spPr/>
      <dgm:t>
        <a:bodyPr/>
        <a:lstStyle/>
        <a:p>
          <a:endParaRPr lang="zh-CN" altLang="en-US"/>
        </a:p>
      </dgm:t>
    </dgm:pt>
    <dgm:pt modelId="{77900848-8761-4D2C-8140-1366297840CA}" type="sibTrans" cxnId="{070C3C44-177B-4152-87FB-095275B113B4}">
      <dgm:prSet/>
      <dgm:spPr/>
      <dgm:t>
        <a:bodyPr/>
        <a:lstStyle/>
        <a:p>
          <a:endParaRPr lang="zh-CN" altLang="en-US"/>
        </a:p>
      </dgm:t>
    </dgm:pt>
    <dgm:pt modelId="{98DB5908-D6A7-450D-BED2-EF1EDD083FA0}">
      <dgm:prSet/>
      <dgm:spPr/>
      <dgm:t>
        <a:bodyPr/>
        <a:lstStyle/>
        <a:p>
          <a:r>
            <a:rPr lang="zh-CN" altLang="en-US" dirty="0" smtClean="0"/>
            <a:t>常用送货地址</a:t>
          </a:r>
        </a:p>
      </dgm:t>
    </dgm:pt>
    <dgm:pt modelId="{4529486E-4756-4BEE-8E9B-98908F900722}" type="parTrans" cxnId="{E7A30C75-5EF3-48E2-86BB-95266FE47CF6}">
      <dgm:prSet/>
      <dgm:spPr/>
      <dgm:t>
        <a:bodyPr/>
        <a:lstStyle/>
        <a:p>
          <a:endParaRPr lang="zh-CN" altLang="en-US"/>
        </a:p>
      </dgm:t>
    </dgm:pt>
    <dgm:pt modelId="{9BC6A0A3-B19F-4BF6-AD33-1AD1BE950CDE}" type="sibTrans" cxnId="{E7A30C75-5EF3-48E2-86BB-95266FE47CF6}">
      <dgm:prSet/>
      <dgm:spPr/>
      <dgm:t>
        <a:bodyPr/>
        <a:lstStyle/>
        <a:p>
          <a:endParaRPr lang="zh-CN" altLang="en-US"/>
        </a:p>
      </dgm:t>
    </dgm:pt>
    <dgm:pt modelId="{CA66DF1E-0196-47B3-A31F-D9D64DE87A52}">
      <dgm:prSet/>
      <dgm:spPr/>
      <dgm:t>
        <a:bodyPr/>
        <a:lstStyle/>
        <a:p>
          <a:r>
            <a:rPr lang="zh-CN" altLang="en-US" dirty="0" smtClean="0"/>
            <a:t>常用支付方式</a:t>
          </a:r>
        </a:p>
      </dgm:t>
    </dgm:pt>
    <dgm:pt modelId="{9CE973FB-7D25-41BC-84C8-C58E74025C80}" type="parTrans" cxnId="{A3A5768E-70B8-416F-9506-8AD837FEA568}">
      <dgm:prSet/>
      <dgm:spPr/>
      <dgm:t>
        <a:bodyPr/>
        <a:lstStyle/>
        <a:p>
          <a:endParaRPr lang="zh-CN" altLang="en-US"/>
        </a:p>
      </dgm:t>
    </dgm:pt>
    <dgm:pt modelId="{48D7C322-2680-4384-9B19-A2ADD16596BC}" type="sibTrans" cxnId="{A3A5768E-70B8-416F-9506-8AD837FEA568}">
      <dgm:prSet/>
      <dgm:spPr/>
      <dgm:t>
        <a:bodyPr/>
        <a:lstStyle/>
        <a:p>
          <a:endParaRPr lang="zh-CN" altLang="en-US"/>
        </a:p>
      </dgm:t>
    </dgm:pt>
    <dgm:pt modelId="{0C3C164D-28B9-45F3-87FB-74151DC37A84}">
      <dgm:prSet/>
      <dgm:spPr/>
      <dgm:t>
        <a:bodyPr/>
        <a:lstStyle/>
        <a:p>
          <a:r>
            <a:rPr lang="zh-CN" altLang="en-US" dirty="0" smtClean="0"/>
            <a:t>会员卡</a:t>
          </a:r>
        </a:p>
      </dgm:t>
    </dgm:pt>
    <dgm:pt modelId="{A69E7C97-AF9E-4E7B-A96C-355214CF6DB0}" type="parTrans" cxnId="{963C5B93-9DEC-4298-AF7D-D7A3D16AB799}">
      <dgm:prSet/>
      <dgm:spPr/>
      <dgm:t>
        <a:bodyPr/>
        <a:lstStyle/>
        <a:p>
          <a:endParaRPr lang="zh-CN" altLang="en-US"/>
        </a:p>
      </dgm:t>
    </dgm:pt>
    <dgm:pt modelId="{A3FB091E-34E7-49BF-BDA8-2D877DD5CC2C}" type="sibTrans" cxnId="{963C5B93-9DEC-4298-AF7D-D7A3D16AB799}">
      <dgm:prSet/>
      <dgm:spPr/>
      <dgm:t>
        <a:bodyPr/>
        <a:lstStyle/>
        <a:p>
          <a:endParaRPr lang="zh-CN" altLang="en-US"/>
        </a:p>
      </dgm:t>
    </dgm:pt>
    <dgm:pt modelId="{6F715DDF-A11B-49CF-A28A-630852589CAC}">
      <dgm:prSet/>
      <dgm:spPr/>
      <dgm:t>
        <a:bodyPr/>
        <a:lstStyle/>
        <a:p>
          <a:r>
            <a:rPr lang="zh-CN" altLang="en-US" dirty="0" smtClean="0"/>
            <a:t>优惠券</a:t>
          </a:r>
        </a:p>
      </dgm:t>
    </dgm:pt>
    <dgm:pt modelId="{0C326EDF-3ED6-4170-A094-09A0BAAC8306}" type="parTrans" cxnId="{EBBAB3D3-7775-4435-87AB-7588595E71AC}">
      <dgm:prSet/>
      <dgm:spPr/>
      <dgm:t>
        <a:bodyPr/>
        <a:lstStyle/>
        <a:p>
          <a:endParaRPr lang="zh-CN" altLang="en-US"/>
        </a:p>
      </dgm:t>
    </dgm:pt>
    <dgm:pt modelId="{AE420CA6-A803-4CD0-9FBA-B1A51D5FFD15}" type="sibTrans" cxnId="{EBBAB3D3-7775-4435-87AB-7588595E71AC}">
      <dgm:prSet/>
      <dgm:spPr/>
      <dgm:t>
        <a:bodyPr/>
        <a:lstStyle/>
        <a:p>
          <a:endParaRPr lang="zh-CN" altLang="en-US"/>
        </a:p>
      </dgm:t>
    </dgm:pt>
    <dgm:pt modelId="{851C693A-8EF9-403F-B634-6DC6F0B852E3}">
      <dgm:prSet/>
      <dgm:spPr/>
      <dgm:t>
        <a:bodyPr/>
        <a:lstStyle/>
        <a:p>
          <a:r>
            <a:rPr lang="zh-CN" altLang="en-US" smtClean="0"/>
            <a:t>短信通道</a:t>
          </a:r>
        </a:p>
      </dgm:t>
    </dgm:pt>
    <dgm:pt modelId="{93655BF4-8627-4376-9B33-C16F17B91A06}" type="parTrans" cxnId="{64FFB808-0A38-49D5-8EE1-5307841458F2}">
      <dgm:prSet/>
      <dgm:spPr/>
      <dgm:t>
        <a:bodyPr/>
        <a:lstStyle/>
        <a:p>
          <a:endParaRPr lang="zh-CN" altLang="en-US"/>
        </a:p>
      </dgm:t>
    </dgm:pt>
    <dgm:pt modelId="{5820428F-AB0F-40D6-A252-86498384B129}" type="sibTrans" cxnId="{64FFB808-0A38-49D5-8EE1-5307841458F2}">
      <dgm:prSet/>
      <dgm:spPr/>
      <dgm:t>
        <a:bodyPr/>
        <a:lstStyle/>
        <a:p>
          <a:endParaRPr lang="zh-CN" altLang="en-US"/>
        </a:p>
      </dgm:t>
    </dgm:pt>
    <dgm:pt modelId="{2C585FA9-BC7C-4522-8412-1F3BE699E13E}">
      <dgm:prSet/>
      <dgm:spPr/>
      <dgm:t>
        <a:bodyPr/>
        <a:lstStyle/>
        <a:p>
          <a:r>
            <a:rPr lang="zh-CN" altLang="en-US" dirty="0" smtClean="0"/>
            <a:t>商品类</a:t>
          </a:r>
        </a:p>
      </dgm:t>
    </dgm:pt>
    <dgm:pt modelId="{6B76A271-4F39-45A0-8973-2F17C037ADB0}" type="parTrans" cxnId="{755EF388-D7BD-4923-999F-89D322A4DFAF}">
      <dgm:prSet/>
      <dgm:spPr/>
      <dgm:t>
        <a:bodyPr/>
        <a:lstStyle/>
        <a:p>
          <a:endParaRPr lang="zh-CN" altLang="en-US"/>
        </a:p>
      </dgm:t>
    </dgm:pt>
    <dgm:pt modelId="{F29263CA-3772-4AAB-A43A-956ECF6E522A}" type="sibTrans" cxnId="{755EF388-D7BD-4923-999F-89D322A4DFAF}">
      <dgm:prSet/>
      <dgm:spPr/>
      <dgm:t>
        <a:bodyPr/>
        <a:lstStyle/>
        <a:p>
          <a:endParaRPr lang="zh-CN" altLang="en-US"/>
        </a:p>
      </dgm:t>
    </dgm:pt>
    <dgm:pt modelId="{BA79BA64-C760-4704-8579-6058AE04550D}">
      <dgm:prSet/>
      <dgm:spPr/>
      <dgm:t>
        <a:bodyPr/>
        <a:lstStyle/>
        <a:p>
          <a:r>
            <a:rPr lang="zh-CN" altLang="en-US" dirty="0" smtClean="0"/>
            <a:t>物品类</a:t>
          </a:r>
        </a:p>
      </dgm:t>
    </dgm:pt>
    <dgm:pt modelId="{D127173C-0796-472F-A699-BD80E4A8DD30}" type="parTrans" cxnId="{D5023CF4-C273-44C3-8417-4B98D0596B10}">
      <dgm:prSet/>
      <dgm:spPr/>
      <dgm:t>
        <a:bodyPr/>
        <a:lstStyle/>
        <a:p>
          <a:endParaRPr lang="zh-CN" altLang="en-US"/>
        </a:p>
      </dgm:t>
    </dgm:pt>
    <dgm:pt modelId="{F3BB0726-40B0-4DB5-BBB0-554389569053}" type="sibTrans" cxnId="{D5023CF4-C273-44C3-8417-4B98D0596B10}">
      <dgm:prSet/>
      <dgm:spPr/>
      <dgm:t>
        <a:bodyPr/>
        <a:lstStyle/>
        <a:p>
          <a:endParaRPr lang="zh-CN" altLang="en-US"/>
        </a:p>
      </dgm:t>
    </dgm:pt>
    <dgm:pt modelId="{928C49CD-1A83-4736-9B26-CAB5FA6B4CFF}">
      <dgm:prSet/>
      <dgm:spPr/>
      <dgm:t>
        <a:bodyPr/>
        <a:lstStyle/>
        <a:p>
          <a:r>
            <a:rPr lang="zh-CN" altLang="en-US" smtClean="0"/>
            <a:t>分类</a:t>
          </a:r>
        </a:p>
      </dgm:t>
    </dgm:pt>
    <dgm:pt modelId="{9C4C1DAB-2237-4EAF-AA43-F77EB0576C0D}" type="parTrans" cxnId="{457DC1BE-5AA1-407C-A377-50BB8BA7482F}">
      <dgm:prSet/>
      <dgm:spPr/>
      <dgm:t>
        <a:bodyPr/>
        <a:lstStyle/>
        <a:p>
          <a:endParaRPr lang="zh-CN" altLang="en-US"/>
        </a:p>
      </dgm:t>
    </dgm:pt>
    <dgm:pt modelId="{E45D0306-928F-469B-B894-C60877B48A31}" type="sibTrans" cxnId="{457DC1BE-5AA1-407C-A377-50BB8BA7482F}">
      <dgm:prSet/>
      <dgm:spPr/>
      <dgm:t>
        <a:bodyPr/>
        <a:lstStyle/>
        <a:p>
          <a:endParaRPr lang="zh-CN" altLang="en-US"/>
        </a:p>
      </dgm:t>
    </dgm:pt>
    <dgm:pt modelId="{9E525487-FD0A-4EF6-AC37-CDF64D6E432D}">
      <dgm:prSet/>
      <dgm:spPr/>
      <dgm:t>
        <a:bodyPr/>
        <a:lstStyle/>
        <a:p>
          <a:r>
            <a:rPr lang="zh-CN" altLang="en-US" smtClean="0"/>
            <a:t>商品</a:t>
          </a:r>
        </a:p>
      </dgm:t>
    </dgm:pt>
    <dgm:pt modelId="{1EBD4EDA-34C4-4630-B103-EE46773F08ED}" type="parTrans" cxnId="{17F6D52F-1072-485F-A2AB-A916C7CD9BFB}">
      <dgm:prSet/>
      <dgm:spPr/>
      <dgm:t>
        <a:bodyPr/>
        <a:lstStyle/>
        <a:p>
          <a:endParaRPr lang="zh-CN" altLang="en-US"/>
        </a:p>
      </dgm:t>
    </dgm:pt>
    <dgm:pt modelId="{7AB4F430-6844-4784-B8E2-4144EE2D96DE}" type="sibTrans" cxnId="{17F6D52F-1072-485F-A2AB-A916C7CD9BFB}">
      <dgm:prSet/>
      <dgm:spPr/>
      <dgm:t>
        <a:bodyPr/>
        <a:lstStyle/>
        <a:p>
          <a:endParaRPr lang="zh-CN" altLang="en-US"/>
        </a:p>
      </dgm:t>
    </dgm:pt>
    <dgm:pt modelId="{E9A00FE4-E507-4BC6-AAD4-1B9B7B44A408}">
      <dgm:prSet/>
      <dgm:spPr/>
      <dgm:t>
        <a:bodyPr/>
        <a:lstStyle/>
        <a:p>
          <a:r>
            <a:rPr lang="zh-CN" altLang="en-US" smtClean="0"/>
            <a:t>套餐</a:t>
          </a:r>
        </a:p>
      </dgm:t>
    </dgm:pt>
    <dgm:pt modelId="{1BB338E2-1C8D-4CB8-BE7C-77AF0EB6CFF3}" type="parTrans" cxnId="{C16E3ED2-C648-49E2-B3F6-604AACE29A0D}">
      <dgm:prSet/>
      <dgm:spPr/>
      <dgm:t>
        <a:bodyPr/>
        <a:lstStyle/>
        <a:p>
          <a:endParaRPr lang="zh-CN" altLang="en-US"/>
        </a:p>
      </dgm:t>
    </dgm:pt>
    <dgm:pt modelId="{8ED97A47-FD5D-48A8-91F4-A8821CF51FDC}" type="sibTrans" cxnId="{C16E3ED2-C648-49E2-B3F6-604AACE29A0D}">
      <dgm:prSet/>
      <dgm:spPr/>
      <dgm:t>
        <a:bodyPr/>
        <a:lstStyle/>
        <a:p>
          <a:endParaRPr lang="zh-CN" altLang="en-US"/>
        </a:p>
      </dgm:t>
    </dgm:pt>
    <dgm:pt modelId="{9DCF3772-D228-4D74-AECB-6AF300D3B201}">
      <dgm:prSet/>
      <dgm:spPr/>
      <dgm:t>
        <a:bodyPr/>
        <a:lstStyle/>
        <a:p>
          <a:r>
            <a:rPr lang="zh-CN" altLang="en-US" smtClean="0"/>
            <a:t>礼品</a:t>
          </a:r>
        </a:p>
      </dgm:t>
    </dgm:pt>
    <dgm:pt modelId="{B781C019-865D-4F61-8446-9319C3AA81ED}" type="parTrans" cxnId="{037E1133-C4DC-462D-8E2B-5A36798CFAC8}">
      <dgm:prSet/>
      <dgm:spPr/>
      <dgm:t>
        <a:bodyPr/>
        <a:lstStyle/>
        <a:p>
          <a:endParaRPr lang="zh-CN" altLang="en-US"/>
        </a:p>
      </dgm:t>
    </dgm:pt>
    <dgm:pt modelId="{CB1C2E91-5095-4367-8C59-39B19953586B}" type="sibTrans" cxnId="{037E1133-C4DC-462D-8E2B-5A36798CFAC8}">
      <dgm:prSet/>
      <dgm:spPr/>
      <dgm:t>
        <a:bodyPr/>
        <a:lstStyle/>
        <a:p>
          <a:endParaRPr lang="zh-CN" altLang="en-US"/>
        </a:p>
      </dgm:t>
    </dgm:pt>
    <dgm:pt modelId="{692CD084-F356-410C-ACCF-D03E31A40FE3}">
      <dgm:prSet/>
      <dgm:spPr/>
      <dgm:t>
        <a:bodyPr/>
        <a:lstStyle/>
        <a:p>
          <a:r>
            <a:rPr lang="zh-CN" altLang="en-US" smtClean="0"/>
            <a:t>库存</a:t>
          </a:r>
        </a:p>
      </dgm:t>
    </dgm:pt>
    <dgm:pt modelId="{46978D5C-F527-4A66-B94B-E7E887E185A7}" type="parTrans" cxnId="{A7FF3C6A-1A81-4495-9AA0-1EE9F1FEE2AE}">
      <dgm:prSet/>
      <dgm:spPr/>
      <dgm:t>
        <a:bodyPr/>
        <a:lstStyle/>
        <a:p>
          <a:endParaRPr lang="zh-CN" altLang="en-US"/>
        </a:p>
      </dgm:t>
    </dgm:pt>
    <dgm:pt modelId="{649FBB86-1726-4796-8F34-D072F0D8D5A8}" type="sibTrans" cxnId="{A7FF3C6A-1A81-4495-9AA0-1EE9F1FEE2AE}">
      <dgm:prSet/>
      <dgm:spPr/>
      <dgm:t>
        <a:bodyPr/>
        <a:lstStyle/>
        <a:p>
          <a:endParaRPr lang="zh-CN" altLang="en-US"/>
        </a:p>
      </dgm:t>
    </dgm:pt>
    <dgm:pt modelId="{14B70C58-FF69-4EB0-9E58-D961E71E0095}">
      <dgm:prSet/>
      <dgm:spPr/>
      <dgm:t>
        <a:bodyPr/>
        <a:lstStyle/>
        <a:p>
          <a:r>
            <a:rPr lang="zh-CN" altLang="en-US" smtClean="0"/>
            <a:t>售价</a:t>
          </a:r>
        </a:p>
      </dgm:t>
    </dgm:pt>
    <dgm:pt modelId="{5F8703F2-FAE0-433B-A4F0-13D803F04AD2}" type="parTrans" cxnId="{838CC3B8-8CE6-45B2-AAE2-409D6E548C54}">
      <dgm:prSet/>
      <dgm:spPr/>
      <dgm:t>
        <a:bodyPr/>
        <a:lstStyle/>
        <a:p>
          <a:endParaRPr lang="zh-CN" altLang="en-US"/>
        </a:p>
      </dgm:t>
    </dgm:pt>
    <dgm:pt modelId="{05B5646F-4CFF-4EAF-944C-508F03564249}" type="sibTrans" cxnId="{838CC3B8-8CE6-45B2-AAE2-409D6E548C54}">
      <dgm:prSet/>
      <dgm:spPr/>
      <dgm:t>
        <a:bodyPr/>
        <a:lstStyle/>
        <a:p>
          <a:endParaRPr lang="zh-CN" altLang="en-US"/>
        </a:p>
      </dgm:t>
    </dgm:pt>
    <dgm:pt modelId="{8D79A808-8F75-4326-A9AB-F973F6C15EEF}">
      <dgm:prSet/>
      <dgm:spPr/>
      <dgm:t>
        <a:bodyPr/>
        <a:lstStyle/>
        <a:p>
          <a:r>
            <a:rPr lang="zh-CN" altLang="en-US" smtClean="0"/>
            <a:t>服务类</a:t>
          </a:r>
        </a:p>
      </dgm:t>
    </dgm:pt>
    <dgm:pt modelId="{40D70CA8-8C8D-482F-AFD0-0A701A82D7A5}" type="parTrans" cxnId="{904C4324-9ABA-465E-8D75-319A6758D73D}">
      <dgm:prSet/>
      <dgm:spPr/>
      <dgm:t>
        <a:bodyPr/>
        <a:lstStyle/>
        <a:p>
          <a:endParaRPr lang="zh-CN" altLang="en-US"/>
        </a:p>
      </dgm:t>
    </dgm:pt>
    <dgm:pt modelId="{D518ADF7-CD6A-4827-B874-913AF55C643A}" type="sibTrans" cxnId="{904C4324-9ABA-465E-8D75-319A6758D73D}">
      <dgm:prSet/>
      <dgm:spPr/>
      <dgm:t>
        <a:bodyPr/>
        <a:lstStyle/>
        <a:p>
          <a:endParaRPr lang="zh-CN" altLang="en-US"/>
        </a:p>
      </dgm:t>
    </dgm:pt>
    <dgm:pt modelId="{389B8B90-5035-47DF-A60E-9C831B8459BF}">
      <dgm:prSet/>
      <dgm:spPr/>
      <dgm:t>
        <a:bodyPr/>
        <a:lstStyle/>
        <a:p>
          <a:r>
            <a:rPr lang="zh-CN" altLang="en-US" smtClean="0"/>
            <a:t>项目</a:t>
          </a:r>
        </a:p>
      </dgm:t>
    </dgm:pt>
    <dgm:pt modelId="{D93F0B12-DD6D-4D8E-B1DF-B3EAD60DC692}" type="parTrans" cxnId="{7B142367-B6C1-4B0C-AACE-3DDDA61E40D9}">
      <dgm:prSet/>
      <dgm:spPr/>
      <dgm:t>
        <a:bodyPr/>
        <a:lstStyle/>
        <a:p>
          <a:endParaRPr lang="zh-CN" altLang="en-US"/>
        </a:p>
      </dgm:t>
    </dgm:pt>
    <dgm:pt modelId="{E269D5EA-0EDF-4C6F-8D90-1F55213E7771}" type="sibTrans" cxnId="{7B142367-B6C1-4B0C-AACE-3DDDA61E40D9}">
      <dgm:prSet/>
      <dgm:spPr/>
      <dgm:t>
        <a:bodyPr/>
        <a:lstStyle/>
        <a:p>
          <a:endParaRPr lang="zh-CN" altLang="en-US"/>
        </a:p>
      </dgm:t>
    </dgm:pt>
    <dgm:pt modelId="{8C571D80-710F-4A48-9479-C735F234A69C}">
      <dgm:prSet/>
      <dgm:spPr/>
      <dgm:t>
        <a:bodyPr/>
        <a:lstStyle/>
        <a:p>
          <a:r>
            <a:rPr lang="zh-CN" altLang="en-US" smtClean="0"/>
            <a:t>技工</a:t>
          </a:r>
        </a:p>
      </dgm:t>
    </dgm:pt>
    <dgm:pt modelId="{A9E17BBF-0B72-4F63-B449-0A21CC052707}" type="parTrans" cxnId="{20340505-BBB3-47A6-9713-C848FDF3BEC8}">
      <dgm:prSet/>
      <dgm:spPr/>
      <dgm:t>
        <a:bodyPr/>
        <a:lstStyle/>
        <a:p>
          <a:endParaRPr lang="zh-CN" altLang="en-US"/>
        </a:p>
      </dgm:t>
    </dgm:pt>
    <dgm:pt modelId="{28395E01-9F18-43BC-88F1-8327EB6CD1DA}" type="sibTrans" cxnId="{20340505-BBB3-47A6-9713-C848FDF3BEC8}">
      <dgm:prSet/>
      <dgm:spPr/>
      <dgm:t>
        <a:bodyPr/>
        <a:lstStyle/>
        <a:p>
          <a:endParaRPr lang="zh-CN" altLang="en-US"/>
        </a:p>
      </dgm:t>
    </dgm:pt>
    <dgm:pt modelId="{E0A45879-79FE-4659-8BB3-5FAE4A68CD61}" type="pres">
      <dgm:prSet presAssocID="{BB5A588B-A7FA-42D4-A2FF-D4B267568E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7561CA-65EB-403B-BBB1-98967FDF2AE4}" type="pres">
      <dgm:prSet presAssocID="{1A53784E-2C2E-4B67-8E26-2DB7B52364AC}" presName="hierRoot1" presStyleCnt="0">
        <dgm:presLayoutVars>
          <dgm:hierBranch val="init"/>
        </dgm:presLayoutVars>
      </dgm:prSet>
      <dgm:spPr/>
    </dgm:pt>
    <dgm:pt modelId="{43870A89-8D0A-47C8-9D40-B0EA399D98E3}" type="pres">
      <dgm:prSet presAssocID="{1A53784E-2C2E-4B67-8E26-2DB7B52364AC}" presName="rootComposite1" presStyleCnt="0"/>
      <dgm:spPr/>
    </dgm:pt>
    <dgm:pt modelId="{AAC90897-4FAE-48CB-B942-AA97B77C6E72}" type="pres">
      <dgm:prSet presAssocID="{1A53784E-2C2E-4B67-8E26-2DB7B52364AC}" presName="rootText1" presStyleLbl="node0" presStyleIdx="0" presStyleCnt="2">
        <dgm:presLayoutVars>
          <dgm:chPref val="3"/>
        </dgm:presLayoutVars>
      </dgm:prSet>
      <dgm:spPr/>
    </dgm:pt>
    <dgm:pt modelId="{60E9FCF3-46F7-4D8D-9150-5FB555AB4844}" type="pres">
      <dgm:prSet presAssocID="{1A53784E-2C2E-4B67-8E26-2DB7B52364AC}" presName="rootConnector1" presStyleLbl="node1" presStyleIdx="0" presStyleCnt="0"/>
      <dgm:spPr/>
    </dgm:pt>
    <dgm:pt modelId="{1CD07CA4-AA25-4176-9C5A-ED8A9584EF36}" type="pres">
      <dgm:prSet presAssocID="{1A53784E-2C2E-4B67-8E26-2DB7B52364AC}" presName="hierChild2" presStyleCnt="0"/>
      <dgm:spPr/>
    </dgm:pt>
    <dgm:pt modelId="{A1CCD5D7-E27E-4837-B5A2-58F097A0B440}" type="pres">
      <dgm:prSet presAssocID="{9684AAA6-D1B8-4BDE-B575-0348CE5C2AB6}" presName="Name64" presStyleLbl="parChTrans1D2" presStyleIdx="0" presStyleCnt="9"/>
      <dgm:spPr/>
    </dgm:pt>
    <dgm:pt modelId="{04FC3AF1-EF19-4719-904E-051EEDAF767B}" type="pres">
      <dgm:prSet presAssocID="{FCEF342D-F02C-4EBB-B821-FA4B23A6BECE}" presName="hierRoot2" presStyleCnt="0">
        <dgm:presLayoutVars>
          <dgm:hierBranch val="init"/>
        </dgm:presLayoutVars>
      </dgm:prSet>
      <dgm:spPr/>
    </dgm:pt>
    <dgm:pt modelId="{F9C5542E-973C-4C7F-BED2-AB58648022F4}" type="pres">
      <dgm:prSet presAssocID="{FCEF342D-F02C-4EBB-B821-FA4B23A6BECE}" presName="rootComposite" presStyleCnt="0"/>
      <dgm:spPr/>
    </dgm:pt>
    <dgm:pt modelId="{8F5D3816-7E20-43DD-B8C6-221019720CD9}" type="pres">
      <dgm:prSet presAssocID="{FCEF342D-F02C-4EBB-B821-FA4B23A6BECE}" presName="rootText" presStyleLbl="node2" presStyleIdx="0" presStyleCnt="9">
        <dgm:presLayoutVars>
          <dgm:chPref val="3"/>
        </dgm:presLayoutVars>
      </dgm:prSet>
      <dgm:spPr/>
    </dgm:pt>
    <dgm:pt modelId="{2ECC68EB-6E73-4CB8-BFA1-482CE7460ABA}" type="pres">
      <dgm:prSet presAssocID="{FCEF342D-F02C-4EBB-B821-FA4B23A6BECE}" presName="rootConnector" presStyleLbl="node2" presStyleIdx="0" presStyleCnt="9"/>
      <dgm:spPr/>
    </dgm:pt>
    <dgm:pt modelId="{A38C4E30-51F3-4F35-A99F-24BDA8620F43}" type="pres">
      <dgm:prSet presAssocID="{FCEF342D-F02C-4EBB-B821-FA4B23A6BECE}" presName="hierChild4" presStyleCnt="0"/>
      <dgm:spPr/>
    </dgm:pt>
    <dgm:pt modelId="{4475E547-E1E1-4E48-B932-C0DF7C76210E}" type="pres">
      <dgm:prSet presAssocID="{FCEF342D-F02C-4EBB-B821-FA4B23A6BECE}" presName="hierChild5" presStyleCnt="0"/>
      <dgm:spPr/>
    </dgm:pt>
    <dgm:pt modelId="{37CC2DFD-AB0F-478D-8B85-916DF14AAD4F}" type="pres">
      <dgm:prSet presAssocID="{AE690D01-D2E1-419D-9930-70EB90D3A1F7}" presName="Name64" presStyleLbl="parChTrans1D2" presStyleIdx="1" presStyleCnt="9"/>
      <dgm:spPr/>
    </dgm:pt>
    <dgm:pt modelId="{2E11B5BC-92EB-4DA7-A122-1AADE10AE601}" type="pres">
      <dgm:prSet presAssocID="{271716A7-B8C7-4DDB-88B0-64ECA470549A}" presName="hierRoot2" presStyleCnt="0">
        <dgm:presLayoutVars>
          <dgm:hierBranch val="init"/>
        </dgm:presLayoutVars>
      </dgm:prSet>
      <dgm:spPr/>
    </dgm:pt>
    <dgm:pt modelId="{F2B00BE1-EA14-4FA5-BEFB-9F9C32D1F861}" type="pres">
      <dgm:prSet presAssocID="{271716A7-B8C7-4DDB-88B0-64ECA470549A}" presName="rootComposite" presStyleCnt="0"/>
      <dgm:spPr/>
    </dgm:pt>
    <dgm:pt modelId="{E7DBF984-E98A-4C73-894C-5B1E38B8DDF2}" type="pres">
      <dgm:prSet presAssocID="{271716A7-B8C7-4DDB-88B0-64ECA470549A}" presName="rootText" presStyleLbl="node2" presStyleIdx="1" presStyleCnt="9">
        <dgm:presLayoutVars>
          <dgm:chPref val="3"/>
        </dgm:presLayoutVars>
      </dgm:prSet>
      <dgm:spPr/>
    </dgm:pt>
    <dgm:pt modelId="{732B8E05-A286-41E5-87FE-5599B539D684}" type="pres">
      <dgm:prSet presAssocID="{271716A7-B8C7-4DDB-88B0-64ECA470549A}" presName="rootConnector" presStyleLbl="node2" presStyleIdx="1" presStyleCnt="9"/>
      <dgm:spPr/>
    </dgm:pt>
    <dgm:pt modelId="{8868A7DD-CE48-4567-9931-185F037A552E}" type="pres">
      <dgm:prSet presAssocID="{271716A7-B8C7-4DDB-88B0-64ECA470549A}" presName="hierChild4" presStyleCnt="0"/>
      <dgm:spPr/>
    </dgm:pt>
    <dgm:pt modelId="{261B4575-0D9F-4021-9BBC-4652D96541E3}" type="pres">
      <dgm:prSet presAssocID="{271716A7-B8C7-4DDB-88B0-64ECA470549A}" presName="hierChild5" presStyleCnt="0"/>
      <dgm:spPr/>
    </dgm:pt>
    <dgm:pt modelId="{7BC0E701-D2A3-41DD-B762-1B4707C1678E}" type="pres">
      <dgm:prSet presAssocID="{4529486E-4756-4BEE-8E9B-98908F900722}" presName="Name64" presStyleLbl="parChTrans1D2" presStyleIdx="2" presStyleCnt="9"/>
      <dgm:spPr/>
    </dgm:pt>
    <dgm:pt modelId="{5841BA09-9CB4-4A4D-9D46-276FAF49A743}" type="pres">
      <dgm:prSet presAssocID="{98DB5908-D6A7-450D-BED2-EF1EDD083FA0}" presName="hierRoot2" presStyleCnt="0">
        <dgm:presLayoutVars>
          <dgm:hierBranch val="init"/>
        </dgm:presLayoutVars>
      </dgm:prSet>
      <dgm:spPr/>
    </dgm:pt>
    <dgm:pt modelId="{21AF3AF2-083D-469D-8F42-840D1B94C4C1}" type="pres">
      <dgm:prSet presAssocID="{98DB5908-D6A7-450D-BED2-EF1EDD083FA0}" presName="rootComposite" presStyleCnt="0"/>
      <dgm:spPr/>
    </dgm:pt>
    <dgm:pt modelId="{547B8F47-074B-4EC0-8298-59AA2A59A3F2}" type="pres">
      <dgm:prSet presAssocID="{98DB5908-D6A7-450D-BED2-EF1EDD083FA0}" presName="rootText" presStyleLbl="node2" presStyleIdx="2" presStyleCnt="9">
        <dgm:presLayoutVars>
          <dgm:chPref val="3"/>
        </dgm:presLayoutVars>
      </dgm:prSet>
      <dgm:spPr/>
    </dgm:pt>
    <dgm:pt modelId="{CF8A6083-75A7-4DEB-8819-492372368BE0}" type="pres">
      <dgm:prSet presAssocID="{98DB5908-D6A7-450D-BED2-EF1EDD083FA0}" presName="rootConnector" presStyleLbl="node2" presStyleIdx="2" presStyleCnt="9"/>
      <dgm:spPr/>
    </dgm:pt>
    <dgm:pt modelId="{263F3FF5-101E-457D-9649-A10CC2B5EFC2}" type="pres">
      <dgm:prSet presAssocID="{98DB5908-D6A7-450D-BED2-EF1EDD083FA0}" presName="hierChild4" presStyleCnt="0"/>
      <dgm:spPr/>
    </dgm:pt>
    <dgm:pt modelId="{E183C4D3-E6E0-4399-9D5B-79A07AF958AB}" type="pres">
      <dgm:prSet presAssocID="{98DB5908-D6A7-450D-BED2-EF1EDD083FA0}" presName="hierChild5" presStyleCnt="0"/>
      <dgm:spPr/>
    </dgm:pt>
    <dgm:pt modelId="{7E15F3AA-5C77-476E-ACED-AF741461EC34}" type="pres">
      <dgm:prSet presAssocID="{9CE973FB-7D25-41BC-84C8-C58E74025C80}" presName="Name64" presStyleLbl="parChTrans1D2" presStyleIdx="3" presStyleCnt="9"/>
      <dgm:spPr/>
    </dgm:pt>
    <dgm:pt modelId="{530CEE93-AAD7-49CE-B077-001DA856DC32}" type="pres">
      <dgm:prSet presAssocID="{CA66DF1E-0196-47B3-A31F-D9D64DE87A52}" presName="hierRoot2" presStyleCnt="0">
        <dgm:presLayoutVars>
          <dgm:hierBranch val="init"/>
        </dgm:presLayoutVars>
      </dgm:prSet>
      <dgm:spPr/>
    </dgm:pt>
    <dgm:pt modelId="{20576E48-1D7A-4926-B221-A0F710C9B2B6}" type="pres">
      <dgm:prSet presAssocID="{CA66DF1E-0196-47B3-A31F-D9D64DE87A52}" presName="rootComposite" presStyleCnt="0"/>
      <dgm:spPr/>
    </dgm:pt>
    <dgm:pt modelId="{0788310A-E2B7-414C-9283-0914F7AB2F54}" type="pres">
      <dgm:prSet presAssocID="{CA66DF1E-0196-47B3-A31F-D9D64DE87A52}" presName="rootText" presStyleLbl="node2" presStyleIdx="3" presStyleCnt="9">
        <dgm:presLayoutVars>
          <dgm:chPref val="3"/>
        </dgm:presLayoutVars>
      </dgm:prSet>
      <dgm:spPr/>
    </dgm:pt>
    <dgm:pt modelId="{7D76311E-9A70-48DB-8564-8D13C4581A65}" type="pres">
      <dgm:prSet presAssocID="{CA66DF1E-0196-47B3-A31F-D9D64DE87A52}" presName="rootConnector" presStyleLbl="node2" presStyleIdx="3" presStyleCnt="9"/>
      <dgm:spPr/>
    </dgm:pt>
    <dgm:pt modelId="{EFA5B203-5B6D-4172-B349-D1528257C159}" type="pres">
      <dgm:prSet presAssocID="{CA66DF1E-0196-47B3-A31F-D9D64DE87A52}" presName="hierChild4" presStyleCnt="0"/>
      <dgm:spPr/>
    </dgm:pt>
    <dgm:pt modelId="{52A2D319-451B-4095-AA48-C26CC2444976}" type="pres">
      <dgm:prSet presAssocID="{CA66DF1E-0196-47B3-A31F-D9D64DE87A52}" presName="hierChild5" presStyleCnt="0"/>
      <dgm:spPr/>
    </dgm:pt>
    <dgm:pt modelId="{C7C24A0A-CD91-4A8A-BD61-321FBA1D4FA5}" type="pres">
      <dgm:prSet presAssocID="{A69E7C97-AF9E-4E7B-A96C-355214CF6DB0}" presName="Name64" presStyleLbl="parChTrans1D2" presStyleIdx="4" presStyleCnt="9"/>
      <dgm:spPr/>
    </dgm:pt>
    <dgm:pt modelId="{F77AB48A-EEE6-430E-91F9-F847416EF917}" type="pres">
      <dgm:prSet presAssocID="{0C3C164D-28B9-45F3-87FB-74151DC37A84}" presName="hierRoot2" presStyleCnt="0">
        <dgm:presLayoutVars>
          <dgm:hierBranch val="init"/>
        </dgm:presLayoutVars>
      </dgm:prSet>
      <dgm:spPr/>
    </dgm:pt>
    <dgm:pt modelId="{539CA5B3-6AC7-41D0-AAC8-99937B55B866}" type="pres">
      <dgm:prSet presAssocID="{0C3C164D-28B9-45F3-87FB-74151DC37A84}" presName="rootComposite" presStyleCnt="0"/>
      <dgm:spPr/>
    </dgm:pt>
    <dgm:pt modelId="{6EF36A2D-941E-4FF5-A419-5988146EEFF1}" type="pres">
      <dgm:prSet presAssocID="{0C3C164D-28B9-45F3-87FB-74151DC37A84}" presName="rootText" presStyleLbl="node2" presStyleIdx="4" presStyleCnt="9">
        <dgm:presLayoutVars>
          <dgm:chPref val="3"/>
        </dgm:presLayoutVars>
      </dgm:prSet>
      <dgm:spPr/>
    </dgm:pt>
    <dgm:pt modelId="{D7C32C26-E0B3-4D14-A06E-EF9A2D769476}" type="pres">
      <dgm:prSet presAssocID="{0C3C164D-28B9-45F3-87FB-74151DC37A84}" presName="rootConnector" presStyleLbl="node2" presStyleIdx="4" presStyleCnt="9"/>
      <dgm:spPr/>
    </dgm:pt>
    <dgm:pt modelId="{6C1BD761-497F-4B20-A7F9-FEA864EE28A9}" type="pres">
      <dgm:prSet presAssocID="{0C3C164D-28B9-45F3-87FB-74151DC37A84}" presName="hierChild4" presStyleCnt="0"/>
      <dgm:spPr/>
    </dgm:pt>
    <dgm:pt modelId="{638D31B0-4FCA-4FA9-B3A2-C311C9C91B25}" type="pres">
      <dgm:prSet presAssocID="{0C3C164D-28B9-45F3-87FB-74151DC37A84}" presName="hierChild5" presStyleCnt="0"/>
      <dgm:spPr/>
    </dgm:pt>
    <dgm:pt modelId="{9449F2D2-AF16-47DA-9F13-3AB00A3C47A5}" type="pres">
      <dgm:prSet presAssocID="{0C326EDF-3ED6-4170-A094-09A0BAAC8306}" presName="Name64" presStyleLbl="parChTrans1D2" presStyleIdx="5" presStyleCnt="9"/>
      <dgm:spPr/>
    </dgm:pt>
    <dgm:pt modelId="{902CA460-DEF2-43FE-B271-766735637A7B}" type="pres">
      <dgm:prSet presAssocID="{6F715DDF-A11B-49CF-A28A-630852589CAC}" presName="hierRoot2" presStyleCnt="0">
        <dgm:presLayoutVars>
          <dgm:hierBranch val="init"/>
        </dgm:presLayoutVars>
      </dgm:prSet>
      <dgm:spPr/>
    </dgm:pt>
    <dgm:pt modelId="{D5F36749-3B53-456D-8894-924CFC0EB5C2}" type="pres">
      <dgm:prSet presAssocID="{6F715DDF-A11B-49CF-A28A-630852589CAC}" presName="rootComposite" presStyleCnt="0"/>
      <dgm:spPr/>
    </dgm:pt>
    <dgm:pt modelId="{40E4A245-07F9-4179-9C07-D4CFBCAFCE74}" type="pres">
      <dgm:prSet presAssocID="{6F715DDF-A11B-49CF-A28A-630852589CAC}" presName="rootText" presStyleLbl="node2" presStyleIdx="5" presStyleCnt="9">
        <dgm:presLayoutVars>
          <dgm:chPref val="3"/>
        </dgm:presLayoutVars>
      </dgm:prSet>
      <dgm:spPr/>
    </dgm:pt>
    <dgm:pt modelId="{D5476CF7-D06A-4359-B3F3-7497503FD776}" type="pres">
      <dgm:prSet presAssocID="{6F715DDF-A11B-49CF-A28A-630852589CAC}" presName="rootConnector" presStyleLbl="node2" presStyleIdx="5" presStyleCnt="9"/>
      <dgm:spPr/>
    </dgm:pt>
    <dgm:pt modelId="{FAA200DF-1561-48F0-ADAA-6C8050C4B6B8}" type="pres">
      <dgm:prSet presAssocID="{6F715DDF-A11B-49CF-A28A-630852589CAC}" presName="hierChild4" presStyleCnt="0"/>
      <dgm:spPr/>
    </dgm:pt>
    <dgm:pt modelId="{C718A4FF-7F45-4921-BAF9-1660D4439470}" type="pres">
      <dgm:prSet presAssocID="{6F715DDF-A11B-49CF-A28A-630852589CAC}" presName="hierChild5" presStyleCnt="0"/>
      <dgm:spPr/>
    </dgm:pt>
    <dgm:pt modelId="{D4493989-F1B7-4E30-A7C2-6637EDA2819B}" type="pres">
      <dgm:prSet presAssocID="{93655BF4-8627-4376-9B33-C16F17B91A06}" presName="Name64" presStyleLbl="parChTrans1D2" presStyleIdx="6" presStyleCnt="9"/>
      <dgm:spPr/>
    </dgm:pt>
    <dgm:pt modelId="{F7104BD8-EBB4-4685-9180-C8A75A742998}" type="pres">
      <dgm:prSet presAssocID="{851C693A-8EF9-403F-B634-6DC6F0B852E3}" presName="hierRoot2" presStyleCnt="0">
        <dgm:presLayoutVars>
          <dgm:hierBranch val="init"/>
        </dgm:presLayoutVars>
      </dgm:prSet>
      <dgm:spPr/>
    </dgm:pt>
    <dgm:pt modelId="{ED749DFC-588C-47E9-BDB3-2141177C76EA}" type="pres">
      <dgm:prSet presAssocID="{851C693A-8EF9-403F-B634-6DC6F0B852E3}" presName="rootComposite" presStyleCnt="0"/>
      <dgm:spPr/>
    </dgm:pt>
    <dgm:pt modelId="{912FCF72-BED1-4DFF-9F03-CEF5B4BD1139}" type="pres">
      <dgm:prSet presAssocID="{851C693A-8EF9-403F-B634-6DC6F0B852E3}" presName="rootText" presStyleLbl="node2" presStyleIdx="6" presStyleCnt="9">
        <dgm:presLayoutVars>
          <dgm:chPref val="3"/>
        </dgm:presLayoutVars>
      </dgm:prSet>
      <dgm:spPr/>
    </dgm:pt>
    <dgm:pt modelId="{65C04CD6-32DF-43ED-B7C6-E7BBEC3358FF}" type="pres">
      <dgm:prSet presAssocID="{851C693A-8EF9-403F-B634-6DC6F0B852E3}" presName="rootConnector" presStyleLbl="node2" presStyleIdx="6" presStyleCnt="9"/>
      <dgm:spPr/>
    </dgm:pt>
    <dgm:pt modelId="{2D4355AA-F4A4-412C-9EA4-1902779BF381}" type="pres">
      <dgm:prSet presAssocID="{851C693A-8EF9-403F-B634-6DC6F0B852E3}" presName="hierChild4" presStyleCnt="0"/>
      <dgm:spPr/>
    </dgm:pt>
    <dgm:pt modelId="{F3309705-D12C-4AFD-A106-8330F2866730}" type="pres">
      <dgm:prSet presAssocID="{851C693A-8EF9-403F-B634-6DC6F0B852E3}" presName="hierChild5" presStyleCnt="0"/>
      <dgm:spPr/>
    </dgm:pt>
    <dgm:pt modelId="{19EE575E-323D-4E90-8563-502607BB9AD4}" type="pres">
      <dgm:prSet presAssocID="{1A53784E-2C2E-4B67-8E26-2DB7B52364AC}" presName="hierChild3" presStyleCnt="0"/>
      <dgm:spPr/>
    </dgm:pt>
    <dgm:pt modelId="{470CF140-0EF4-467D-93A8-BB02B8EA99AE}" type="pres">
      <dgm:prSet presAssocID="{2C585FA9-BC7C-4522-8412-1F3BE699E13E}" presName="hierRoot1" presStyleCnt="0">
        <dgm:presLayoutVars>
          <dgm:hierBranch val="init"/>
        </dgm:presLayoutVars>
      </dgm:prSet>
      <dgm:spPr/>
    </dgm:pt>
    <dgm:pt modelId="{43E1D4E8-915A-4459-94B2-804A35969220}" type="pres">
      <dgm:prSet presAssocID="{2C585FA9-BC7C-4522-8412-1F3BE699E13E}" presName="rootComposite1" presStyleCnt="0"/>
      <dgm:spPr/>
    </dgm:pt>
    <dgm:pt modelId="{D646FC5A-0FD7-436C-990E-8D87BC5EBCE6}" type="pres">
      <dgm:prSet presAssocID="{2C585FA9-BC7C-4522-8412-1F3BE699E13E}" presName="rootText1" presStyleLbl="node0" presStyleIdx="1" presStyleCnt="2">
        <dgm:presLayoutVars>
          <dgm:chPref val="3"/>
        </dgm:presLayoutVars>
      </dgm:prSet>
      <dgm:spPr/>
    </dgm:pt>
    <dgm:pt modelId="{21FF5408-3A18-4F64-AC67-90BF8AA316B5}" type="pres">
      <dgm:prSet presAssocID="{2C585FA9-BC7C-4522-8412-1F3BE699E13E}" presName="rootConnector1" presStyleLbl="node1" presStyleIdx="0" presStyleCnt="0"/>
      <dgm:spPr/>
    </dgm:pt>
    <dgm:pt modelId="{EBD7CE5B-C43F-43C7-87C9-E42D0A9B8A6A}" type="pres">
      <dgm:prSet presAssocID="{2C585FA9-BC7C-4522-8412-1F3BE699E13E}" presName="hierChild2" presStyleCnt="0"/>
      <dgm:spPr/>
    </dgm:pt>
    <dgm:pt modelId="{565BECE1-2D7F-4DC9-B1DE-A561BB9C210A}" type="pres">
      <dgm:prSet presAssocID="{D127173C-0796-472F-A699-BD80E4A8DD30}" presName="Name64" presStyleLbl="parChTrans1D2" presStyleIdx="7" presStyleCnt="9"/>
      <dgm:spPr/>
    </dgm:pt>
    <dgm:pt modelId="{E40C7289-5FDC-484B-B43C-26205D828A54}" type="pres">
      <dgm:prSet presAssocID="{BA79BA64-C760-4704-8579-6058AE04550D}" presName="hierRoot2" presStyleCnt="0">
        <dgm:presLayoutVars>
          <dgm:hierBranch val="init"/>
        </dgm:presLayoutVars>
      </dgm:prSet>
      <dgm:spPr/>
    </dgm:pt>
    <dgm:pt modelId="{B07717A2-30CA-4D2D-8B6D-6B885A3D4E59}" type="pres">
      <dgm:prSet presAssocID="{BA79BA64-C760-4704-8579-6058AE04550D}" presName="rootComposite" presStyleCnt="0"/>
      <dgm:spPr/>
    </dgm:pt>
    <dgm:pt modelId="{28A37A7A-26BF-4EB1-B5AB-6FC957C9DC7A}" type="pres">
      <dgm:prSet presAssocID="{BA79BA64-C760-4704-8579-6058AE04550D}" presName="rootText" presStyleLbl="node2" presStyleIdx="7" presStyleCnt="9">
        <dgm:presLayoutVars>
          <dgm:chPref val="3"/>
        </dgm:presLayoutVars>
      </dgm:prSet>
      <dgm:spPr/>
    </dgm:pt>
    <dgm:pt modelId="{7BFCE455-E476-4DF4-83E5-743B4EBCFE64}" type="pres">
      <dgm:prSet presAssocID="{BA79BA64-C760-4704-8579-6058AE04550D}" presName="rootConnector" presStyleLbl="node2" presStyleIdx="7" presStyleCnt="9"/>
      <dgm:spPr/>
    </dgm:pt>
    <dgm:pt modelId="{22E1C8FF-C950-4A89-BD17-5C437CEFFDB0}" type="pres">
      <dgm:prSet presAssocID="{BA79BA64-C760-4704-8579-6058AE04550D}" presName="hierChild4" presStyleCnt="0"/>
      <dgm:spPr/>
    </dgm:pt>
    <dgm:pt modelId="{BD79BB5D-44F8-49CF-8499-C6D0837EB3C3}" type="pres">
      <dgm:prSet presAssocID="{9C4C1DAB-2237-4EAF-AA43-F77EB0576C0D}" presName="Name64" presStyleLbl="parChTrans1D3" presStyleIdx="0" presStyleCnt="8"/>
      <dgm:spPr/>
    </dgm:pt>
    <dgm:pt modelId="{664FF0BC-EE40-4568-98AC-13BE7137BBAC}" type="pres">
      <dgm:prSet presAssocID="{928C49CD-1A83-4736-9B26-CAB5FA6B4CFF}" presName="hierRoot2" presStyleCnt="0">
        <dgm:presLayoutVars>
          <dgm:hierBranch val="init"/>
        </dgm:presLayoutVars>
      </dgm:prSet>
      <dgm:spPr/>
    </dgm:pt>
    <dgm:pt modelId="{451532ED-7BD6-46AD-AF7D-05015FE1F3DD}" type="pres">
      <dgm:prSet presAssocID="{928C49CD-1A83-4736-9B26-CAB5FA6B4CFF}" presName="rootComposite" presStyleCnt="0"/>
      <dgm:spPr/>
    </dgm:pt>
    <dgm:pt modelId="{5EF307E8-0704-4127-9495-105EA1CF0BC2}" type="pres">
      <dgm:prSet presAssocID="{928C49CD-1A83-4736-9B26-CAB5FA6B4CFF}" presName="rootText" presStyleLbl="node3" presStyleIdx="0" presStyleCnt="8">
        <dgm:presLayoutVars>
          <dgm:chPref val="3"/>
        </dgm:presLayoutVars>
      </dgm:prSet>
      <dgm:spPr/>
    </dgm:pt>
    <dgm:pt modelId="{52DD01ED-FA01-416D-A146-006E7D35FC13}" type="pres">
      <dgm:prSet presAssocID="{928C49CD-1A83-4736-9B26-CAB5FA6B4CFF}" presName="rootConnector" presStyleLbl="node3" presStyleIdx="0" presStyleCnt="8"/>
      <dgm:spPr/>
    </dgm:pt>
    <dgm:pt modelId="{0E2ADC31-3571-4C6A-87FA-2E9825B1B360}" type="pres">
      <dgm:prSet presAssocID="{928C49CD-1A83-4736-9B26-CAB5FA6B4CFF}" presName="hierChild4" presStyleCnt="0"/>
      <dgm:spPr/>
    </dgm:pt>
    <dgm:pt modelId="{18E02315-1F3F-4A02-82DD-127CE5DC6FA8}" type="pres">
      <dgm:prSet presAssocID="{928C49CD-1A83-4736-9B26-CAB5FA6B4CFF}" presName="hierChild5" presStyleCnt="0"/>
      <dgm:spPr/>
    </dgm:pt>
    <dgm:pt modelId="{062D7772-B064-4798-930C-5448823F762F}" type="pres">
      <dgm:prSet presAssocID="{1EBD4EDA-34C4-4630-B103-EE46773F08ED}" presName="Name64" presStyleLbl="parChTrans1D3" presStyleIdx="1" presStyleCnt="8"/>
      <dgm:spPr/>
    </dgm:pt>
    <dgm:pt modelId="{6D5EDB62-1B44-4DF1-9ECB-C037047711DF}" type="pres">
      <dgm:prSet presAssocID="{9E525487-FD0A-4EF6-AC37-CDF64D6E432D}" presName="hierRoot2" presStyleCnt="0">
        <dgm:presLayoutVars>
          <dgm:hierBranch val="init"/>
        </dgm:presLayoutVars>
      </dgm:prSet>
      <dgm:spPr/>
    </dgm:pt>
    <dgm:pt modelId="{F1C800DA-608E-41D2-A206-E38F663A50D9}" type="pres">
      <dgm:prSet presAssocID="{9E525487-FD0A-4EF6-AC37-CDF64D6E432D}" presName="rootComposite" presStyleCnt="0"/>
      <dgm:spPr/>
    </dgm:pt>
    <dgm:pt modelId="{A2212BD2-4BE1-44DE-89CD-FF195300A583}" type="pres">
      <dgm:prSet presAssocID="{9E525487-FD0A-4EF6-AC37-CDF64D6E432D}" presName="rootText" presStyleLbl="node3" presStyleIdx="1" presStyleCnt="8">
        <dgm:presLayoutVars>
          <dgm:chPref val="3"/>
        </dgm:presLayoutVars>
      </dgm:prSet>
      <dgm:spPr/>
    </dgm:pt>
    <dgm:pt modelId="{330A2B89-D77B-478A-8296-34318207EF5C}" type="pres">
      <dgm:prSet presAssocID="{9E525487-FD0A-4EF6-AC37-CDF64D6E432D}" presName="rootConnector" presStyleLbl="node3" presStyleIdx="1" presStyleCnt="8"/>
      <dgm:spPr/>
    </dgm:pt>
    <dgm:pt modelId="{DE2B5365-59F7-4DE0-91EC-746E4F374412}" type="pres">
      <dgm:prSet presAssocID="{9E525487-FD0A-4EF6-AC37-CDF64D6E432D}" presName="hierChild4" presStyleCnt="0"/>
      <dgm:spPr/>
    </dgm:pt>
    <dgm:pt modelId="{47C1C904-016B-4073-9838-C1D565D7F6A8}" type="pres">
      <dgm:prSet presAssocID="{9E525487-FD0A-4EF6-AC37-CDF64D6E432D}" presName="hierChild5" presStyleCnt="0"/>
      <dgm:spPr/>
    </dgm:pt>
    <dgm:pt modelId="{DCC89CDB-3E06-4053-82C7-1676C185F06B}" type="pres">
      <dgm:prSet presAssocID="{1BB338E2-1C8D-4CB8-BE7C-77AF0EB6CFF3}" presName="Name64" presStyleLbl="parChTrans1D3" presStyleIdx="2" presStyleCnt="8"/>
      <dgm:spPr/>
    </dgm:pt>
    <dgm:pt modelId="{1E060095-E6E2-4C17-9899-A76172B09ED2}" type="pres">
      <dgm:prSet presAssocID="{E9A00FE4-E507-4BC6-AAD4-1B9B7B44A408}" presName="hierRoot2" presStyleCnt="0">
        <dgm:presLayoutVars>
          <dgm:hierBranch val="init"/>
        </dgm:presLayoutVars>
      </dgm:prSet>
      <dgm:spPr/>
    </dgm:pt>
    <dgm:pt modelId="{FFB37D3F-3F81-40D8-BB3C-C6458DE02A08}" type="pres">
      <dgm:prSet presAssocID="{E9A00FE4-E507-4BC6-AAD4-1B9B7B44A408}" presName="rootComposite" presStyleCnt="0"/>
      <dgm:spPr/>
    </dgm:pt>
    <dgm:pt modelId="{0E232628-9915-4FC4-BF72-7BD91D305FA7}" type="pres">
      <dgm:prSet presAssocID="{E9A00FE4-E507-4BC6-AAD4-1B9B7B44A408}" presName="rootText" presStyleLbl="node3" presStyleIdx="2" presStyleCnt="8">
        <dgm:presLayoutVars>
          <dgm:chPref val="3"/>
        </dgm:presLayoutVars>
      </dgm:prSet>
      <dgm:spPr/>
    </dgm:pt>
    <dgm:pt modelId="{72F2E49A-55F5-4687-9B8D-1183CAF8F989}" type="pres">
      <dgm:prSet presAssocID="{E9A00FE4-E507-4BC6-AAD4-1B9B7B44A408}" presName="rootConnector" presStyleLbl="node3" presStyleIdx="2" presStyleCnt="8"/>
      <dgm:spPr/>
    </dgm:pt>
    <dgm:pt modelId="{79B034B1-B440-493E-B22B-3197DACE5B4F}" type="pres">
      <dgm:prSet presAssocID="{E9A00FE4-E507-4BC6-AAD4-1B9B7B44A408}" presName="hierChild4" presStyleCnt="0"/>
      <dgm:spPr/>
    </dgm:pt>
    <dgm:pt modelId="{682BF9FC-BB83-4735-8305-50BC3343AB37}" type="pres">
      <dgm:prSet presAssocID="{E9A00FE4-E507-4BC6-AAD4-1B9B7B44A408}" presName="hierChild5" presStyleCnt="0"/>
      <dgm:spPr/>
    </dgm:pt>
    <dgm:pt modelId="{39310730-B8B9-4104-B31C-90D230A965B0}" type="pres">
      <dgm:prSet presAssocID="{B781C019-865D-4F61-8446-9319C3AA81ED}" presName="Name64" presStyleLbl="parChTrans1D3" presStyleIdx="3" presStyleCnt="8"/>
      <dgm:spPr/>
    </dgm:pt>
    <dgm:pt modelId="{130F8ABB-7165-4FD0-88B1-9AE3BB489737}" type="pres">
      <dgm:prSet presAssocID="{9DCF3772-D228-4D74-AECB-6AF300D3B201}" presName="hierRoot2" presStyleCnt="0">
        <dgm:presLayoutVars>
          <dgm:hierBranch val="init"/>
        </dgm:presLayoutVars>
      </dgm:prSet>
      <dgm:spPr/>
    </dgm:pt>
    <dgm:pt modelId="{BE4718D6-3607-43B9-8E91-A2C6883F6FDB}" type="pres">
      <dgm:prSet presAssocID="{9DCF3772-D228-4D74-AECB-6AF300D3B201}" presName="rootComposite" presStyleCnt="0"/>
      <dgm:spPr/>
    </dgm:pt>
    <dgm:pt modelId="{75432CFA-45D7-46EC-8678-7E6EE9650553}" type="pres">
      <dgm:prSet presAssocID="{9DCF3772-D228-4D74-AECB-6AF300D3B201}" presName="rootText" presStyleLbl="node3" presStyleIdx="3" presStyleCnt="8">
        <dgm:presLayoutVars>
          <dgm:chPref val="3"/>
        </dgm:presLayoutVars>
      </dgm:prSet>
      <dgm:spPr/>
    </dgm:pt>
    <dgm:pt modelId="{1700A670-D7FD-48AE-9931-B3562CEA9C60}" type="pres">
      <dgm:prSet presAssocID="{9DCF3772-D228-4D74-AECB-6AF300D3B201}" presName="rootConnector" presStyleLbl="node3" presStyleIdx="3" presStyleCnt="8"/>
      <dgm:spPr/>
    </dgm:pt>
    <dgm:pt modelId="{95CF38DF-EC9D-4C61-B4F3-5E257633AB54}" type="pres">
      <dgm:prSet presAssocID="{9DCF3772-D228-4D74-AECB-6AF300D3B201}" presName="hierChild4" presStyleCnt="0"/>
      <dgm:spPr/>
    </dgm:pt>
    <dgm:pt modelId="{6AEEAEC8-B792-43D8-9047-4176213FC6AD}" type="pres">
      <dgm:prSet presAssocID="{9DCF3772-D228-4D74-AECB-6AF300D3B201}" presName="hierChild5" presStyleCnt="0"/>
      <dgm:spPr/>
    </dgm:pt>
    <dgm:pt modelId="{282E2186-C1F0-4140-B68F-4611F431F14C}" type="pres">
      <dgm:prSet presAssocID="{46978D5C-F527-4A66-B94B-E7E887E185A7}" presName="Name64" presStyleLbl="parChTrans1D3" presStyleIdx="4" presStyleCnt="8"/>
      <dgm:spPr/>
    </dgm:pt>
    <dgm:pt modelId="{01F12960-F00F-43D3-9F18-09EDA4EFF0E6}" type="pres">
      <dgm:prSet presAssocID="{692CD084-F356-410C-ACCF-D03E31A40FE3}" presName="hierRoot2" presStyleCnt="0">
        <dgm:presLayoutVars>
          <dgm:hierBranch val="init"/>
        </dgm:presLayoutVars>
      </dgm:prSet>
      <dgm:spPr/>
    </dgm:pt>
    <dgm:pt modelId="{8AE32DA0-E3A0-4EA5-B8BC-5CF78AB909C7}" type="pres">
      <dgm:prSet presAssocID="{692CD084-F356-410C-ACCF-D03E31A40FE3}" presName="rootComposite" presStyleCnt="0"/>
      <dgm:spPr/>
    </dgm:pt>
    <dgm:pt modelId="{6FD7934E-C919-4B9E-BAF5-0DCB9D6F87F6}" type="pres">
      <dgm:prSet presAssocID="{692CD084-F356-410C-ACCF-D03E31A40FE3}" presName="rootText" presStyleLbl="node3" presStyleIdx="4" presStyleCnt="8">
        <dgm:presLayoutVars>
          <dgm:chPref val="3"/>
        </dgm:presLayoutVars>
      </dgm:prSet>
      <dgm:spPr/>
    </dgm:pt>
    <dgm:pt modelId="{20402F09-D792-4C4E-AEB0-6E1A6C4A6E61}" type="pres">
      <dgm:prSet presAssocID="{692CD084-F356-410C-ACCF-D03E31A40FE3}" presName="rootConnector" presStyleLbl="node3" presStyleIdx="4" presStyleCnt="8"/>
      <dgm:spPr/>
    </dgm:pt>
    <dgm:pt modelId="{990F1105-7CDF-486B-A3B9-3CFCE627DB76}" type="pres">
      <dgm:prSet presAssocID="{692CD084-F356-410C-ACCF-D03E31A40FE3}" presName="hierChild4" presStyleCnt="0"/>
      <dgm:spPr/>
    </dgm:pt>
    <dgm:pt modelId="{E9E22D3A-FF4D-4EC3-A4A1-BA908BD47B1A}" type="pres">
      <dgm:prSet presAssocID="{692CD084-F356-410C-ACCF-D03E31A40FE3}" presName="hierChild5" presStyleCnt="0"/>
      <dgm:spPr/>
    </dgm:pt>
    <dgm:pt modelId="{73EBDC99-9BD7-413E-BD26-4FF7192CF348}" type="pres">
      <dgm:prSet presAssocID="{5F8703F2-FAE0-433B-A4F0-13D803F04AD2}" presName="Name64" presStyleLbl="parChTrans1D3" presStyleIdx="5" presStyleCnt="8"/>
      <dgm:spPr/>
    </dgm:pt>
    <dgm:pt modelId="{E10D4239-FE12-420E-952B-08AF23570CC1}" type="pres">
      <dgm:prSet presAssocID="{14B70C58-FF69-4EB0-9E58-D961E71E0095}" presName="hierRoot2" presStyleCnt="0">
        <dgm:presLayoutVars>
          <dgm:hierBranch val="init"/>
        </dgm:presLayoutVars>
      </dgm:prSet>
      <dgm:spPr/>
    </dgm:pt>
    <dgm:pt modelId="{839ADD8F-969B-49BD-BCC2-09E741ADF6D1}" type="pres">
      <dgm:prSet presAssocID="{14B70C58-FF69-4EB0-9E58-D961E71E0095}" presName="rootComposite" presStyleCnt="0"/>
      <dgm:spPr/>
    </dgm:pt>
    <dgm:pt modelId="{C2B2F169-4588-45E1-B798-F57034ACD714}" type="pres">
      <dgm:prSet presAssocID="{14B70C58-FF69-4EB0-9E58-D961E71E0095}" presName="rootText" presStyleLbl="node3" presStyleIdx="5" presStyleCnt="8">
        <dgm:presLayoutVars>
          <dgm:chPref val="3"/>
        </dgm:presLayoutVars>
      </dgm:prSet>
      <dgm:spPr/>
    </dgm:pt>
    <dgm:pt modelId="{6A2FD932-38A0-4CC9-88F3-4B4F738C2CC4}" type="pres">
      <dgm:prSet presAssocID="{14B70C58-FF69-4EB0-9E58-D961E71E0095}" presName="rootConnector" presStyleLbl="node3" presStyleIdx="5" presStyleCnt="8"/>
      <dgm:spPr/>
    </dgm:pt>
    <dgm:pt modelId="{28F35CEF-455F-4263-8AD5-BCCE7247EAF1}" type="pres">
      <dgm:prSet presAssocID="{14B70C58-FF69-4EB0-9E58-D961E71E0095}" presName="hierChild4" presStyleCnt="0"/>
      <dgm:spPr/>
    </dgm:pt>
    <dgm:pt modelId="{91994BB3-AA52-40CB-BEA5-D41625E5A035}" type="pres">
      <dgm:prSet presAssocID="{14B70C58-FF69-4EB0-9E58-D961E71E0095}" presName="hierChild5" presStyleCnt="0"/>
      <dgm:spPr/>
    </dgm:pt>
    <dgm:pt modelId="{323A1E85-6D9F-48D3-9AE8-F21E6FE0E880}" type="pres">
      <dgm:prSet presAssocID="{BA79BA64-C760-4704-8579-6058AE04550D}" presName="hierChild5" presStyleCnt="0"/>
      <dgm:spPr/>
    </dgm:pt>
    <dgm:pt modelId="{16D20E7A-46C4-4EFE-BAFD-9C3276B411CA}" type="pres">
      <dgm:prSet presAssocID="{40D70CA8-8C8D-482F-AFD0-0A701A82D7A5}" presName="Name64" presStyleLbl="parChTrans1D2" presStyleIdx="8" presStyleCnt="9"/>
      <dgm:spPr/>
    </dgm:pt>
    <dgm:pt modelId="{94D8A039-A7AC-4DE0-B62D-3C549CE74491}" type="pres">
      <dgm:prSet presAssocID="{8D79A808-8F75-4326-A9AB-F973F6C15EEF}" presName="hierRoot2" presStyleCnt="0">
        <dgm:presLayoutVars>
          <dgm:hierBranch val="init"/>
        </dgm:presLayoutVars>
      </dgm:prSet>
      <dgm:spPr/>
    </dgm:pt>
    <dgm:pt modelId="{FA90E93D-8D2D-4819-8F53-0737CBFF3FED}" type="pres">
      <dgm:prSet presAssocID="{8D79A808-8F75-4326-A9AB-F973F6C15EEF}" presName="rootComposite" presStyleCnt="0"/>
      <dgm:spPr/>
    </dgm:pt>
    <dgm:pt modelId="{0D11C610-E15B-4607-8C9D-C1BEAFE7A8BB}" type="pres">
      <dgm:prSet presAssocID="{8D79A808-8F75-4326-A9AB-F973F6C15EEF}" presName="rootText" presStyleLbl="node2" presStyleIdx="8" presStyleCnt="9">
        <dgm:presLayoutVars>
          <dgm:chPref val="3"/>
        </dgm:presLayoutVars>
      </dgm:prSet>
      <dgm:spPr/>
    </dgm:pt>
    <dgm:pt modelId="{26E6F6FA-367A-48D1-921C-0B0B373850CF}" type="pres">
      <dgm:prSet presAssocID="{8D79A808-8F75-4326-A9AB-F973F6C15EEF}" presName="rootConnector" presStyleLbl="node2" presStyleIdx="8" presStyleCnt="9"/>
      <dgm:spPr/>
    </dgm:pt>
    <dgm:pt modelId="{AF08F96E-8CCC-4CA9-A01B-D4C636D2E521}" type="pres">
      <dgm:prSet presAssocID="{8D79A808-8F75-4326-A9AB-F973F6C15EEF}" presName="hierChild4" presStyleCnt="0"/>
      <dgm:spPr/>
    </dgm:pt>
    <dgm:pt modelId="{E2FBE3CF-F0C9-49AF-9E67-E073F003D0FB}" type="pres">
      <dgm:prSet presAssocID="{D93F0B12-DD6D-4D8E-B1DF-B3EAD60DC692}" presName="Name64" presStyleLbl="parChTrans1D3" presStyleIdx="6" presStyleCnt="8"/>
      <dgm:spPr/>
    </dgm:pt>
    <dgm:pt modelId="{7485BE91-739B-49E5-8B73-0EAF804195F8}" type="pres">
      <dgm:prSet presAssocID="{389B8B90-5035-47DF-A60E-9C831B8459BF}" presName="hierRoot2" presStyleCnt="0">
        <dgm:presLayoutVars>
          <dgm:hierBranch val="init"/>
        </dgm:presLayoutVars>
      </dgm:prSet>
      <dgm:spPr/>
    </dgm:pt>
    <dgm:pt modelId="{C80B600D-DA1A-46CD-A198-3A648F163E40}" type="pres">
      <dgm:prSet presAssocID="{389B8B90-5035-47DF-A60E-9C831B8459BF}" presName="rootComposite" presStyleCnt="0"/>
      <dgm:spPr/>
    </dgm:pt>
    <dgm:pt modelId="{4725C3D7-C6B7-468B-AA24-1C71F54B3ECC}" type="pres">
      <dgm:prSet presAssocID="{389B8B90-5035-47DF-A60E-9C831B8459BF}" presName="rootText" presStyleLbl="node3" presStyleIdx="6" presStyleCnt="8">
        <dgm:presLayoutVars>
          <dgm:chPref val="3"/>
        </dgm:presLayoutVars>
      </dgm:prSet>
      <dgm:spPr/>
    </dgm:pt>
    <dgm:pt modelId="{75304687-B32F-45BF-9B83-EA7B97225317}" type="pres">
      <dgm:prSet presAssocID="{389B8B90-5035-47DF-A60E-9C831B8459BF}" presName="rootConnector" presStyleLbl="node3" presStyleIdx="6" presStyleCnt="8"/>
      <dgm:spPr/>
    </dgm:pt>
    <dgm:pt modelId="{DAD7AEB7-FB61-4DED-BD1C-EF6335F2B33C}" type="pres">
      <dgm:prSet presAssocID="{389B8B90-5035-47DF-A60E-9C831B8459BF}" presName="hierChild4" presStyleCnt="0"/>
      <dgm:spPr/>
    </dgm:pt>
    <dgm:pt modelId="{38FDA5B2-4CEA-4A74-918B-90BB449B8D9B}" type="pres">
      <dgm:prSet presAssocID="{389B8B90-5035-47DF-A60E-9C831B8459BF}" presName="hierChild5" presStyleCnt="0"/>
      <dgm:spPr/>
    </dgm:pt>
    <dgm:pt modelId="{BA7294BF-BB7A-4D82-B093-5A2A10994FD1}" type="pres">
      <dgm:prSet presAssocID="{A9E17BBF-0B72-4F63-B449-0A21CC052707}" presName="Name64" presStyleLbl="parChTrans1D3" presStyleIdx="7" presStyleCnt="8"/>
      <dgm:spPr/>
    </dgm:pt>
    <dgm:pt modelId="{635CF42A-CBC7-4757-B9C6-933D749F353B}" type="pres">
      <dgm:prSet presAssocID="{8C571D80-710F-4A48-9479-C735F234A69C}" presName="hierRoot2" presStyleCnt="0">
        <dgm:presLayoutVars>
          <dgm:hierBranch val="init"/>
        </dgm:presLayoutVars>
      </dgm:prSet>
      <dgm:spPr/>
    </dgm:pt>
    <dgm:pt modelId="{46571A7A-9319-4A08-92EC-1A263DC05585}" type="pres">
      <dgm:prSet presAssocID="{8C571D80-710F-4A48-9479-C735F234A69C}" presName="rootComposite" presStyleCnt="0"/>
      <dgm:spPr/>
    </dgm:pt>
    <dgm:pt modelId="{7517D7DC-8BCD-4A5D-88B5-EA91C34F9D5B}" type="pres">
      <dgm:prSet presAssocID="{8C571D80-710F-4A48-9479-C735F234A69C}" presName="rootText" presStyleLbl="node3" presStyleIdx="7" presStyleCnt="8">
        <dgm:presLayoutVars>
          <dgm:chPref val="3"/>
        </dgm:presLayoutVars>
      </dgm:prSet>
      <dgm:spPr/>
    </dgm:pt>
    <dgm:pt modelId="{449BEEB4-A0EB-456E-A368-D821A49611C9}" type="pres">
      <dgm:prSet presAssocID="{8C571D80-710F-4A48-9479-C735F234A69C}" presName="rootConnector" presStyleLbl="node3" presStyleIdx="7" presStyleCnt="8"/>
      <dgm:spPr/>
    </dgm:pt>
    <dgm:pt modelId="{4744C804-A708-4532-9241-5DD2A579B28E}" type="pres">
      <dgm:prSet presAssocID="{8C571D80-710F-4A48-9479-C735F234A69C}" presName="hierChild4" presStyleCnt="0"/>
      <dgm:spPr/>
    </dgm:pt>
    <dgm:pt modelId="{AF6187CA-97AD-4724-AE3C-3998EEBCAE1D}" type="pres">
      <dgm:prSet presAssocID="{8C571D80-710F-4A48-9479-C735F234A69C}" presName="hierChild5" presStyleCnt="0"/>
      <dgm:spPr/>
    </dgm:pt>
    <dgm:pt modelId="{F20B5EC8-3D83-4092-8A21-10F83F43A49D}" type="pres">
      <dgm:prSet presAssocID="{8D79A808-8F75-4326-A9AB-F973F6C15EEF}" presName="hierChild5" presStyleCnt="0"/>
      <dgm:spPr/>
    </dgm:pt>
    <dgm:pt modelId="{5DB238AD-262D-4743-BF61-697829B47D1B}" type="pres">
      <dgm:prSet presAssocID="{2C585FA9-BC7C-4522-8412-1F3BE699E13E}" presName="hierChild3" presStyleCnt="0"/>
      <dgm:spPr/>
    </dgm:pt>
  </dgm:ptLst>
  <dgm:cxnLst>
    <dgm:cxn modelId="{06B4F07F-5DF5-41EB-90D7-C24A379149CD}" type="presOf" srcId="{9684AAA6-D1B8-4BDE-B575-0348CE5C2AB6}" destId="{A1CCD5D7-E27E-4837-B5A2-58F097A0B440}" srcOrd="0" destOrd="0" presId="urn:microsoft.com/office/officeart/2009/3/layout/HorizontalOrganizationChart"/>
    <dgm:cxn modelId="{EBBAB3D3-7775-4435-87AB-7588595E71AC}" srcId="{1A53784E-2C2E-4B67-8E26-2DB7B52364AC}" destId="{6F715DDF-A11B-49CF-A28A-630852589CAC}" srcOrd="5" destOrd="0" parTransId="{0C326EDF-3ED6-4170-A094-09A0BAAC8306}" sibTransId="{AE420CA6-A803-4CD0-9FBA-B1A51D5FFD15}"/>
    <dgm:cxn modelId="{755EF388-D7BD-4923-999F-89D322A4DFAF}" srcId="{BB5A588B-A7FA-42D4-A2FF-D4B267568E8C}" destId="{2C585FA9-BC7C-4522-8412-1F3BE699E13E}" srcOrd="1" destOrd="0" parTransId="{6B76A271-4F39-45A0-8973-2F17C037ADB0}" sibTransId="{F29263CA-3772-4AAB-A43A-956ECF6E522A}"/>
    <dgm:cxn modelId="{739BA0C3-924F-4BCF-8723-2B3AECDB097D}" type="presOf" srcId="{271716A7-B8C7-4DDB-88B0-64ECA470549A}" destId="{E7DBF984-E98A-4C73-894C-5B1E38B8DDF2}" srcOrd="0" destOrd="0" presId="urn:microsoft.com/office/officeart/2009/3/layout/HorizontalOrganizationChart"/>
    <dgm:cxn modelId="{A2836C80-E748-4478-BCF2-B2723C2C89F6}" srcId="{BB5A588B-A7FA-42D4-A2FF-D4B267568E8C}" destId="{1A53784E-2C2E-4B67-8E26-2DB7B52364AC}" srcOrd="0" destOrd="0" parTransId="{3FCF5D63-AC1E-48E5-BFFE-81A619D90ED7}" sibTransId="{7865C4C7-DBE2-4424-A393-E3BB86415C34}"/>
    <dgm:cxn modelId="{D5023CF4-C273-44C3-8417-4B98D0596B10}" srcId="{2C585FA9-BC7C-4522-8412-1F3BE699E13E}" destId="{BA79BA64-C760-4704-8579-6058AE04550D}" srcOrd="0" destOrd="0" parTransId="{D127173C-0796-472F-A699-BD80E4A8DD30}" sibTransId="{F3BB0726-40B0-4DB5-BBB0-554389569053}"/>
    <dgm:cxn modelId="{20340505-BBB3-47A6-9713-C848FDF3BEC8}" srcId="{8D79A808-8F75-4326-A9AB-F973F6C15EEF}" destId="{8C571D80-710F-4A48-9479-C735F234A69C}" srcOrd="1" destOrd="0" parTransId="{A9E17BBF-0B72-4F63-B449-0A21CC052707}" sibTransId="{28395E01-9F18-43BC-88F1-8327EB6CD1DA}"/>
    <dgm:cxn modelId="{838CC3B8-8CE6-45B2-AAE2-409D6E548C54}" srcId="{BA79BA64-C760-4704-8579-6058AE04550D}" destId="{14B70C58-FF69-4EB0-9E58-D961E71E0095}" srcOrd="5" destOrd="0" parTransId="{5F8703F2-FAE0-433B-A4F0-13D803F04AD2}" sibTransId="{05B5646F-4CFF-4EAF-944C-508F03564249}"/>
    <dgm:cxn modelId="{8C497BE1-EA7E-42C5-946E-0C954621E72C}" type="presOf" srcId="{14B70C58-FF69-4EB0-9E58-D961E71E0095}" destId="{C2B2F169-4588-45E1-B798-F57034ACD714}" srcOrd="0" destOrd="0" presId="urn:microsoft.com/office/officeart/2009/3/layout/HorizontalOrganizationChart"/>
    <dgm:cxn modelId="{007B6811-0D02-4064-AFDC-49964D52C93B}" type="presOf" srcId="{6F715DDF-A11B-49CF-A28A-630852589CAC}" destId="{40E4A245-07F9-4179-9C07-D4CFBCAFCE74}" srcOrd="0" destOrd="0" presId="urn:microsoft.com/office/officeart/2009/3/layout/HorizontalOrganizationChart"/>
    <dgm:cxn modelId="{070C3C44-177B-4152-87FB-095275B113B4}" srcId="{1A53784E-2C2E-4B67-8E26-2DB7B52364AC}" destId="{271716A7-B8C7-4DDB-88B0-64ECA470549A}" srcOrd="1" destOrd="0" parTransId="{AE690D01-D2E1-419D-9930-70EB90D3A1F7}" sibTransId="{77900848-8761-4D2C-8140-1366297840CA}"/>
    <dgm:cxn modelId="{904C4324-9ABA-465E-8D75-319A6758D73D}" srcId="{2C585FA9-BC7C-4522-8412-1F3BE699E13E}" destId="{8D79A808-8F75-4326-A9AB-F973F6C15EEF}" srcOrd="1" destOrd="0" parTransId="{40D70CA8-8C8D-482F-AFD0-0A701A82D7A5}" sibTransId="{D518ADF7-CD6A-4827-B874-913AF55C643A}"/>
    <dgm:cxn modelId="{DF10154A-2734-4BCE-845B-FCAEAFAF7C00}" type="presOf" srcId="{9DCF3772-D228-4D74-AECB-6AF300D3B201}" destId="{1700A670-D7FD-48AE-9931-B3562CEA9C60}" srcOrd="1" destOrd="0" presId="urn:microsoft.com/office/officeart/2009/3/layout/HorizontalOrganizationChart"/>
    <dgm:cxn modelId="{F7905F34-B3F3-468B-A5EA-3D2C4BDA1B7E}" type="presOf" srcId="{6F715DDF-A11B-49CF-A28A-630852589CAC}" destId="{D5476CF7-D06A-4359-B3F3-7497503FD776}" srcOrd="1" destOrd="0" presId="urn:microsoft.com/office/officeart/2009/3/layout/HorizontalOrganizationChart"/>
    <dgm:cxn modelId="{0A2E87C0-6377-4127-9549-91ABE7F396A2}" type="presOf" srcId="{389B8B90-5035-47DF-A60E-9C831B8459BF}" destId="{75304687-B32F-45BF-9B83-EA7B97225317}" srcOrd="1" destOrd="0" presId="urn:microsoft.com/office/officeart/2009/3/layout/HorizontalOrganizationChart"/>
    <dgm:cxn modelId="{FE8BBCCF-B22A-4CFA-8F00-F5635E6D7FB8}" type="presOf" srcId="{9DCF3772-D228-4D74-AECB-6AF300D3B201}" destId="{75432CFA-45D7-46EC-8678-7E6EE9650553}" srcOrd="0" destOrd="0" presId="urn:microsoft.com/office/officeart/2009/3/layout/HorizontalOrganizationChart"/>
    <dgm:cxn modelId="{06623842-FBD6-4C55-8055-FCAAF7B6A879}" type="presOf" srcId="{692CD084-F356-410C-ACCF-D03E31A40FE3}" destId="{6FD7934E-C919-4B9E-BAF5-0DCB9D6F87F6}" srcOrd="0" destOrd="0" presId="urn:microsoft.com/office/officeart/2009/3/layout/HorizontalOrganizationChart"/>
    <dgm:cxn modelId="{A3A5768E-70B8-416F-9506-8AD837FEA568}" srcId="{1A53784E-2C2E-4B67-8E26-2DB7B52364AC}" destId="{CA66DF1E-0196-47B3-A31F-D9D64DE87A52}" srcOrd="3" destOrd="0" parTransId="{9CE973FB-7D25-41BC-84C8-C58E74025C80}" sibTransId="{48D7C322-2680-4384-9B19-A2ADD16596BC}"/>
    <dgm:cxn modelId="{60515138-E9BF-4282-AEA0-462058DC8FC4}" type="presOf" srcId="{B781C019-865D-4F61-8446-9319C3AA81ED}" destId="{39310730-B8B9-4104-B31C-90D230A965B0}" srcOrd="0" destOrd="0" presId="urn:microsoft.com/office/officeart/2009/3/layout/HorizontalOrganizationChart"/>
    <dgm:cxn modelId="{58CFCAC4-54AD-4DF9-9917-7B27B1C834A4}" type="presOf" srcId="{9C4C1DAB-2237-4EAF-AA43-F77EB0576C0D}" destId="{BD79BB5D-44F8-49CF-8499-C6D0837EB3C3}" srcOrd="0" destOrd="0" presId="urn:microsoft.com/office/officeart/2009/3/layout/HorizontalOrganizationChart"/>
    <dgm:cxn modelId="{8F7BAB34-563B-4924-B337-753D494B9E12}" type="presOf" srcId="{14B70C58-FF69-4EB0-9E58-D961E71E0095}" destId="{6A2FD932-38A0-4CC9-88F3-4B4F738C2CC4}" srcOrd="1" destOrd="0" presId="urn:microsoft.com/office/officeart/2009/3/layout/HorizontalOrganizationChart"/>
    <dgm:cxn modelId="{FFA2084C-8F31-471A-A86E-80FE77CCB842}" type="presOf" srcId="{0C3C164D-28B9-45F3-87FB-74151DC37A84}" destId="{D7C32C26-E0B3-4D14-A06E-EF9A2D769476}" srcOrd="1" destOrd="0" presId="urn:microsoft.com/office/officeart/2009/3/layout/HorizontalOrganizationChart"/>
    <dgm:cxn modelId="{2F7BEE04-3B3A-40E9-99B5-3FD6C9751747}" type="presOf" srcId="{0C3C164D-28B9-45F3-87FB-74151DC37A84}" destId="{6EF36A2D-941E-4FF5-A419-5988146EEFF1}" srcOrd="0" destOrd="0" presId="urn:microsoft.com/office/officeart/2009/3/layout/HorizontalOrganizationChart"/>
    <dgm:cxn modelId="{A6DC8CFB-E45F-4E7E-BBE8-C967E08C9E6D}" type="presOf" srcId="{BA79BA64-C760-4704-8579-6058AE04550D}" destId="{28A37A7A-26BF-4EB1-B5AB-6FC957C9DC7A}" srcOrd="0" destOrd="0" presId="urn:microsoft.com/office/officeart/2009/3/layout/HorizontalOrganizationChart"/>
    <dgm:cxn modelId="{963C5B93-9DEC-4298-AF7D-D7A3D16AB799}" srcId="{1A53784E-2C2E-4B67-8E26-2DB7B52364AC}" destId="{0C3C164D-28B9-45F3-87FB-74151DC37A84}" srcOrd="4" destOrd="0" parTransId="{A69E7C97-AF9E-4E7B-A96C-355214CF6DB0}" sibTransId="{A3FB091E-34E7-49BF-BDA8-2D877DD5CC2C}"/>
    <dgm:cxn modelId="{34BA5621-8566-4D0F-AB26-C97601D7F084}" type="presOf" srcId="{8D79A808-8F75-4326-A9AB-F973F6C15EEF}" destId="{0D11C610-E15B-4607-8C9D-C1BEAFE7A8BB}" srcOrd="0" destOrd="0" presId="urn:microsoft.com/office/officeart/2009/3/layout/HorizontalOrganizationChart"/>
    <dgm:cxn modelId="{C16E3ED2-C648-49E2-B3F6-604AACE29A0D}" srcId="{BA79BA64-C760-4704-8579-6058AE04550D}" destId="{E9A00FE4-E507-4BC6-AAD4-1B9B7B44A408}" srcOrd="2" destOrd="0" parTransId="{1BB338E2-1C8D-4CB8-BE7C-77AF0EB6CFF3}" sibTransId="{8ED97A47-FD5D-48A8-91F4-A8821CF51FDC}"/>
    <dgm:cxn modelId="{94A1D60B-3D85-47E5-8CF5-CD5462058181}" type="presOf" srcId="{389B8B90-5035-47DF-A60E-9C831B8459BF}" destId="{4725C3D7-C6B7-468B-AA24-1C71F54B3ECC}" srcOrd="0" destOrd="0" presId="urn:microsoft.com/office/officeart/2009/3/layout/HorizontalOrganizationChart"/>
    <dgm:cxn modelId="{E7A30C75-5EF3-48E2-86BB-95266FE47CF6}" srcId="{1A53784E-2C2E-4B67-8E26-2DB7B52364AC}" destId="{98DB5908-D6A7-450D-BED2-EF1EDD083FA0}" srcOrd="2" destOrd="0" parTransId="{4529486E-4756-4BEE-8E9B-98908F900722}" sibTransId="{9BC6A0A3-B19F-4BF6-AD33-1AD1BE950CDE}"/>
    <dgm:cxn modelId="{5D409A26-D2E4-4BCE-A520-34BC1BD77FC9}" type="presOf" srcId="{A69E7C97-AF9E-4E7B-A96C-355214CF6DB0}" destId="{C7C24A0A-CD91-4A8A-BD61-321FBA1D4FA5}" srcOrd="0" destOrd="0" presId="urn:microsoft.com/office/officeart/2009/3/layout/HorizontalOrganizationChart"/>
    <dgm:cxn modelId="{FC7C8E70-CF5D-4CE5-AC6B-61ED1B26C5D6}" type="presOf" srcId="{928C49CD-1A83-4736-9B26-CAB5FA6B4CFF}" destId="{52DD01ED-FA01-416D-A146-006E7D35FC13}" srcOrd="1" destOrd="0" presId="urn:microsoft.com/office/officeart/2009/3/layout/HorizontalOrganizationChart"/>
    <dgm:cxn modelId="{A9B901E1-A775-4E36-9F17-452D7FB8F26F}" type="presOf" srcId="{FCEF342D-F02C-4EBB-B821-FA4B23A6BECE}" destId="{8F5D3816-7E20-43DD-B8C6-221019720CD9}" srcOrd="0" destOrd="0" presId="urn:microsoft.com/office/officeart/2009/3/layout/HorizontalOrganizationChart"/>
    <dgm:cxn modelId="{A7FF3C6A-1A81-4495-9AA0-1EE9F1FEE2AE}" srcId="{BA79BA64-C760-4704-8579-6058AE04550D}" destId="{692CD084-F356-410C-ACCF-D03E31A40FE3}" srcOrd="4" destOrd="0" parTransId="{46978D5C-F527-4A66-B94B-E7E887E185A7}" sibTransId="{649FBB86-1726-4796-8F34-D072F0D8D5A8}"/>
    <dgm:cxn modelId="{98FC598C-39DE-49CE-AAA3-6E7DA6BD7DEC}" type="presOf" srcId="{BA79BA64-C760-4704-8579-6058AE04550D}" destId="{7BFCE455-E476-4DF4-83E5-743B4EBCFE64}" srcOrd="1" destOrd="0" presId="urn:microsoft.com/office/officeart/2009/3/layout/HorizontalOrganizationChart"/>
    <dgm:cxn modelId="{79E913CA-1285-4B35-B02B-47D6B10C85C5}" type="presOf" srcId="{2C585FA9-BC7C-4522-8412-1F3BE699E13E}" destId="{D646FC5A-0FD7-436C-990E-8D87BC5EBCE6}" srcOrd="0" destOrd="0" presId="urn:microsoft.com/office/officeart/2009/3/layout/HorizontalOrganizationChart"/>
    <dgm:cxn modelId="{17F6D52F-1072-485F-A2AB-A916C7CD9BFB}" srcId="{BA79BA64-C760-4704-8579-6058AE04550D}" destId="{9E525487-FD0A-4EF6-AC37-CDF64D6E432D}" srcOrd="1" destOrd="0" parTransId="{1EBD4EDA-34C4-4630-B103-EE46773F08ED}" sibTransId="{7AB4F430-6844-4784-B8E2-4144EE2D96DE}"/>
    <dgm:cxn modelId="{87E54DF4-D36B-4BFD-9C0E-F30638664E56}" type="presOf" srcId="{D127173C-0796-472F-A699-BD80E4A8DD30}" destId="{565BECE1-2D7F-4DC9-B1DE-A561BB9C210A}" srcOrd="0" destOrd="0" presId="urn:microsoft.com/office/officeart/2009/3/layout/HorizontalOrganizationChart"/>
    <dgm:cxn modelId="{9DAA6781-F4BE-4BC6-9046-1F9D77C0DE3F}" type="presOf" srcId="{9E525487-FD0A-4EF6-AC37-CDF64D6E432D}" destId="{330A2B89-D77B-478A-8296-34318207EF5C}" srcOrd="1" destOrd="0" presId="urn:microsoft.com/office/officeart/2009/3/layout/HorizontalOrganizationChart"/>
    <dgm:cxn modelId="{5D4EBEC5-732E-48E6-AB7B-74093D860705}" type="presOf" srcId="{8D79A808-8F75-4326-A9AB-F973F6C15EEF}" destId="{26E6F6FA-367A-48D1-921C-0B0B373850CF}" srcOrd="1" destOrd="0" presId="urn:microsoft.com/office/officeart/2009/3/layout/HorizontalOrganizationChart"/>
    <dgm:cxn modelId="{26ED52F0-B07F-4114-BDD9-55EA266C2FF3}" type="presOf" srcId="{E9A00FE4-E507-4BC6-AAD4-1B9B7B44A408}" destId="{0E232628-9915-4FC4-BF72-7BD91D305FA7}" srcOrd="0" destOrd="0" presId="urn:microsoft.com/office/officeart/2009/3/layout/HorizontalOrganizationChart"/>
    <dgm:cxn modelId="{64DDAEA1-C6E1-4069-A644-F591285DD673}" type="presOf" srcId="{1A53784E-2C2E-4B67-8E26-2DB7B52364AC}" destId="{60E9FCF3-46F7-4D8D-9150-5FB555AB4844}" srcOrd="1" destOrd="0" presId="urn:microsoft.com/office/officeart/2009/3/layout/HorizontalOrganizationChart"/>
    <dgm:cxn modelId="{7B142367-B6C1-4B0C-AACE-3DDDA61E40D9}" srcId="{8D79A808-8F75-4326-A9AB-F973F6C15EEF}" destId="{389B8B90-5035-47DF-A60E-9C831B8459BF}" srcOrd="0" destOrd="0" parTransId="{D93F0B12-DD6D-4D8E-B1DF-B3EAD60DC692}" sibTransId="{E269D5EA-0EDF-4C6F-8D90-1F55213E7771}"/>
    <dgm:cxn modelId="{457DC1BE-5AA1-407C-A377-50BB8BA7482F}" srcId="{BA79BA64-C760-4704-8579-6058AE04550D}" destId="{928C49CD-1A83-4736-9B26-CAB5FA6B4CFF}" srcOrd="0" destOrd="0" parTransId="{9C4C1DAB-2237-4EAF-AA43-F77EB0576C0D}" sibTransId="{E45D0306-928F-469B-B894-C60877B48A31}"/>
    <dgm:cxn modelId="{3A5DF18A-3169-4837-BAF9-0CB18E6C99DA}" type="presOf" srcId="{98DB5908-D6A7-450D-BED2-EF1EDD083FA0}" destId="{547B8F47-074B-4EC0-8298-59AA2A59A3F2}" srcOrd="0" destOrd="0" presId="urn:microsoft.com/office/officeart/2009/3/layout/HorizontalOrganizationChart"/>
    <dgm:cxn modelId="{399651AA-2AFF-4CA0-A00E-E6BF7519EA54}" type="presOf" srcId="{FCEF342D-F02C-4EBB-B821-FA4B23A6BECE}" destId="{2ECC68EB-6E73-4CB8-BFA1-482CE7460ABA}" srcOrd="1" destOrd="0" presId="urn:microsoft.com/office/officeart/2009/3/layout/HorizontalOrganizationChart"/>
    <dgm:cxn modelId="{31C5BE10-1157-41D0-B600-EA4F2464A465}" type="presOf" srcId="{9E525487-FD0A-4EF6-AC37-CDF64D6E432D}" destId="{A2212BD2-4BE1-44DE-89CD-FF195300A583}" srcOrd="0" destOrd="0" presId="urn:microsoft.com/office/officeart/2009/3/layout/HorizontalOrganizationChart"/>
    <dgm:cxn modelId="{FE634418-1C07-4763-A690-68F65D480EB5}" type="presOf" srcId="{8C571D80-710F-4A48-9479-C735F234A69C}" destId="{7517D7DC-8BCD-4A5D-88B5-EA91C34F9D5B}" srcOrd="0" destOrd="0" presId="urn:microsoft.com/office/officeart/2009/3/layout/HorizontalOrganizationChart"/>
    <dgm:cxn modelId="{CD22E445-15CF-44A9-9446-D88AB8ED03E0}" type="presOf" srcId="{5F8703F2-FAE0-433B-A4F0-13D803F04AD2}" destId="{73EBDC99-9BD7-413E-BD26-4FF7192CF348}" srcOrd="0" destOrd="0" presId="urn:microsoft.com/office/officeart/2009/3/layout/HorizontalOrganizationChart"/>
    <dgm:cxn modelId="{C5FF1F21-730B-49F9-A1EA-A52067D99793}" type="presOf" srcId="{AE690D01-D2E1-419D-9930-70EB90D3A1F7}" destId="{37CC2DFD-AB0F-478D-8B85-916DF14AAD4F}" srcOrd="0" destOrd="0" presId="urn:microsoft.com/office/officeart/2009/3/layout/HorizontalOrganizationChart"/>
    <dgm:cxn modelId="{037E1133-C4DC-462D-8E2B-5A36798CFAC8}" srcId="{BA79BA64-C760-4704-8579-6058AE04550D}" destId="{9DCF3772-D228-4D74-AECB-6AF300D3B201}" srcOrd="3" destOrd="0" parTransId="{B781C019-865D-4F61-8446-9319C3AA81ED}" sibTransId="{CB1C2E91-5095-4367-8C59-39B19953586B}"/>
    <dgm:cxn modelId="{41782840-4F4F-483E-9E12-E0F3E9CCD7FE}" type="presOf" srcId="{93655BF4-8627-4376-9B33-C16F17B91A06}" destId="{D4493989-F1B7-4E30-A7C2-6637EDA2819B}" srcOrd="0" destOrd="0" presId="urn:microsoft.com/office/officeart/2009/3/layout/HorizontalOrganizationChart"/>
    <dgm:cxn modelId="{8F878EC4-FBAE-4E3B-AE2A-416CD7D7FFD1}" type="presOf" srcId="{2C585FA9-BC7C-4522-8412-1F3BE699E13E}" destId="{21FF5408-3A18-4F64-AC67-90BF8AA316B5}" srcOrd="1" destOrd="0" presId="urn:microsoft.com/office/officeart/2009/3/layout/HorizontalOrganizationChart"/>
    <dgm:cxn modelId="{07394943-5F3A-4BA4-B758-A2FC8659F897}" type="presOf" srcId="{851C693A-8EF9-403F-B634-6DC6F0B852E3}" destId="{912FCF72-BED1-4DFF-9F03-CEF5B4BD1139}" srcOrd="0" destOrd="0" presId="urn:microsoft.com/office/officeart/2009/3/layout/HorizontalOrganizationChart"/>
    <dgm:cxn modelId="{C3D29F57-2452-47F7-A508-2422AB05EE68}" type="presOf" srcId="{98DB5908-D6A7-450D-BED2-EF1EDD083FA0}" destId="{CF8A6083-75A7-4DEB-8819-492372368BE0}" srcOrd="1" destOrd="0" presId="urn:microsoft.com/office/officeart/2009/3/layout/HorizontalOrganizationChart"/>
    <dgm:cxn modelId="{23AEB55E-80F0-4310-911B-16E36FFC420F}" type="presOf" srcId="{0C326EDF-3ED6-4170-A094-09A0BAAC8306}" destId="{9449F2D2-AF16-47DA-9F13-3AB00A3C47A5}" srcOrd="0" destOrd="0" presId="urn:microsoft.com/office/officeart/2009/3/layout/HorizontalOrganizationChart"/>
    <dgm:cxn modelId="{B76CD460-BF60-421A-8281-F0D1B4C22D89}" type="presOf" srcId="{E9A00FE4-E507-4BC6-AAD4-1B9B7B44A408}" destId="{72F2E49A-55F5-4687-9B8D-1183CAF8F989}" srcOrd="1" destOrd="0" presId="urn:microsoft.com/office/officeart/2009/3/layout/HorizontalOrganizationChart"/>
    <dgm:cxn modelId="{F32640A1-8C73-4C58-84A4-04D32A754CC8}" type="presOf" srcId="{9CE973FB-7D25-41BC-84C8-C58E74025C80}" destId="{7E15F3AA-5C77-476E-ACED-AF741461EC34}" srcOrd="0" destOrd="0" presId="urn:microsoft.com/office/officeart/2009/3/layout/HorizontalOrganizationChart"/>
    <dgm:cxn modelId="{99277B8B-BB4F-4ED7-9A26-901A972E0582}" type="presOf" srcId="{692CD084-F356-410C-ACCF-D03E31A40FE3}" destId="{20402F09-D792-4C4E-AEB0-6E1A6C4A6E61}" srcOrd="1" destOrd="0" presId="urn:microsoft.com/office/officeart/2009/3/layout/HorizontalOrganizationChart"/>
    <dgm:cxn modelId="{CDBCF48F-F4D7-4005-BA6D-F3C4AACF333E}" type="presOf" srcId="{D93F0B12-DD6D-4D8E-B1DF-B3EAD60DC692}" destId="{E2FBE3CF-F0C9-49AF-9E67-E073F003D0FB}" srcOrd="0" destOrd="0" presId="urn:microsoft.com/office/officeart/2009/3/layout/HorizontalOrganizationChart"/>
    <dgm:cxn modelId="{9BFBC4E1-12D2-4AA3-B573-5FD6C55C032F}" type="presOf" srcId="{1EBD4EDA-34C4-4630-B103-EE46773F08ED}" destId="{062D7772-B064-4798-930C-5448823F762F}" srcOrd="0" destOrd="0" presId="urn:microsoft.com/office/officeart/2009/3/layout/HorizontalOrganizationChart"/>
    <dgm:cxn modelId="{DFC1E2B5-9635-470E-A78D-34DAB0D4076F}" type="presOf" srcId="{A9E17BBF-0B72-4F63-B449-0A21CC052707}" destId="{BA7294BF-BB7A-4D82-B093-5A2A10994FD1}" srcOrd="0" destOrd="0" presId="urn:microsoft.com/office/officeart/2009/3/layout/HorizontalOrganizationChart"/>
    <dgm:cxn modelId="{9EBD9397-46F8-4709-9DFC-030A232E3304}" type="presOf" srcId="{1BB338E2-1C8D-4CB8-BE7C-77AF0EB6CFF3}" destId="{DCC89CDB-3E06-4053-82C7-1676C185F06B}" srcOrd="0" destOrd="0" presId="urn:microsoft.com/office/officeart/2009/3/layout/HorizontalOrganizationChart"/>
    <dgm:cxn modelId="{DCD8BF99-8816-48B8-ADD0-216764E0BEAD}" type="presOf" srcId="{8C571D80-710F-4A48-9479-C735F234A69C}" destId="{449BEEB4-A0EB-456E-A368-D821A49611C9}" srcOrd="1" destOrd="0" presId="urn:microsoft.com/office/officeart/2009/3/layout/HorizontalOrganizationChart"/>
    <dgm:cxn modelId="{2D319614-7DC0-49DB-A72D-09C137557D1E}" srcId="{1A53784E-2C2E-4B67-8E26-2DB7B52364AC}" destId="{FCEF342D-F02C-4EBB-B821-FA4B23A6BECE}" srcOrd="0" destOrd="0" parTransId="{9684AAA6-D1B8-4BDE-B575-0348CE5C2AB6}" sibTransId="{9AFD3202-A5AD-4F8C-8B77-9D93F5398500}"/>
    <dgm:cxn modelId="{E08BB26E-2402-410C-85EE-E05F05647564}" type="presOf" srcId="{4529486E-4756-4BEE-8E9B-98908F900722}" destId="{7BC0E701-D2A3-41DD-B762-1B4707C1678E}" srcOrd="0" destOrd="0" presId="urn:microsoft.com/office/officeart/2009/3/layout/HorizontalOrganizationChart"/>
    <dgm:cxn modelId="{64FFB808-0A38-49D5-8EE1-5307841458F2}" srcId="{1A53784E-2C2E-4B67-8E26-2DB7B52364AC}" destId="{851C693A-8EF9-403F-B634-6DC6F0B852E3}" srcOrd="6" destOrd="0" parTransId="{93655BF4-8627-4376-9B33-C16F17B91A06}" sibTransId="{5820428F-AB0F-40D6-A252-86498384B129}"/>
    <dgm:cxn modelId="{D1D794ED-0C19-4195-A21D-6C39C3BC4BBD}" type="presOf" srcId="{CA66DF1E-0196-47B3-A31F-D9D64DE87A52}" destId="{0788310A-E2B7-414C-9283-0914F7AB2F54}" srcOrd="0" destOrd="0" presId="urn:microsoft.com/office/officeart/2009/3/layout/HorizontalOrganizationChart"/>
    <dgm:cxn modelId="{7C6EF728-996C-424B-9F66-02D5BBA88A8C}" type="presOf" srcId="{46978D5C-F527-4A66-B94B-E7E887E185A7}" destId="{282E2186-C1F0-4140-B68F-4611F431F14C}" srcOrd="0" destOrd="0" presId="urn:microsoft.com/office/officeart/2009/3/layout/HorizontalOrganizationChart"/>
    <dgm:cxn modelId="{A030F5A5-B4EC-48E4-AE6B-0BC91B412FFA}" type="presOf" srcId="{40D70CA8-8C8D-482F-AFD0-0A701A82D7A5}" destId="{16D20E7A-46C4-4EFE-BAFD-9C3276B411CA}" srcOrd="0" destOrd="0" presId="urn:microsoft.com/office/officeart/2009/3/layout/HorizontalOrganizationChart"/>
    <dgm:cxn modelId="{0889BACC-9AF4-4CEB-BF9C-68ED7D187C2C}" type="presOf" srcId="{928C49CD-1A83-4736-9B26-CAB5FA6B4CFF}" destId="{5EF307E8-0704-4127-9495-105EA1CF0BC2}" srcOrd="0" destOrd="0" presId="urn:microsoft.com/office/officeart/2009/3/layout/HorizontalOrganizationChart"/>
    <dgm:cxn modelId="{A3AC2CD8-2A3F-4C36-8664-194294E60D4C}" type="presOf" srcId="{BB5A588B-A7FA-42D4-A2FF-D4B267568E8C}" destId="{E0A45879-79FE-4659-8BB3-5FAE4A68CD61}" srcOrd="0" destOrd="0" presId="urn:microsoft.com/office/officeart/2009/3/layout/HorizontalOrganizationChart"/>
    <dgm:cxn modelId="{CEA6D68D-DB07-4D93-988E-DEF13C2A5BA6}" type="presOf" srcId="{851C693A-8EF9-403F-B634-6DC6F0B852E3}" destId="{65C04CD6-32DF-43ED-B7C6-E7BBEC3358FF}" srcOrd="1" destOrd="0" presId="urn:microsoft.com/office/officeart/2009/3/layout/HorizontalOrganizationChart"/>
    <dgm:cxn modelId="{F20CD311-3D03-4177-8177-FDE3596C611D}" type="presOf" srcId="{271716A7-B8C7-4DDB-88B0-64ECA470549A}" destId="{732B8E05-A286-41E5-87FE-5599B539D684}" srcOrd="1" destOrd="0" presId="urn:microsoft.com/office/officeart/2009/3/layout/HorizontalOrganizationChart"/>
    <dgm:cxn modelId="{E3E7F86A-4377-4B21-B28F-3E3281F2CD83}" type="presOf" srcId="{1A53784E-2C2E-4B67-8E26-2DB7B52364AC}" destId="{AAC90897-4FAE-48CB-B942-AA97B77C6E72}" srcOrd="0" destOrd="0" presId="urn:microsoft.com/office/officeart/2009/3/layout/HorizontalOrganizationChart"/>
    <dgm:cxn modelId="{C9D72980-6DEB-4086-BADB-26DA9806E4BD}" type="presOf" srcId="{CA66DF1E-0196-47B3-A31F-D9D64DE87A52}" destId="{7D76311E-9A70-48DB-8564-8D13C4581A65}" srcOrd="1" destOrd="0" presId="urn:microsoft.com/office/officeart/2009/3/layout/HorizontalOrganizationChart"/>
    <dgm:cxn modelId="{16BB941F-3901-4A1D-97A2-5C8E08E1606F}" type="presParOf" srcId="{E0A45879-79FE-4659-8BB3-5FAE4A68CD61}" destId="{9B7561CA-65EB-403B-BBB1-98967FDF2AE4}" srcOrd="0" destOrd="0" presId="urn:microsoft.com/office/officeart/2009/3/layout/HorizontalOrganizationChart"/>
    <dgm:cxn modelId="{5D203992-F22A-4029-9F34-0D6B77E0BF7A}" type="presParOf" srcId="{9B7561CA-65EB-403B-BBB1-98967FDF2AE4}" destId="{43870A89-8D0A-47C8-9D40-B0EA399D98E3}" srcOrd="0" destOrd="0" presId="urn:microsoft.com/office/officeart/2009/3/layout/HorizontalOrganizationChart"/>
    <dgm:cxn modelId="{1010D4D3-E218-45CB-99DE-D6AA7E6CD961}" type="presParOf" srcId="{43870A89-8D0A-47C8-9D40-B0EA399D98E3}" destId="{AAC90897-4FAE-48CB-B942-AA97B77C6E72}" srcOrd="0" destOrd="0" presId="urn:microsoft.com/office/officeart/2009/3/layout/HorizontalOrganizationChart"/>
    <dgm:cxn modelId="{BFCCE7B1-57F2-407B-8C8F-DB0022D063DF}" type="presParOf" srcId="{43870A89-8D0A-47C8-9D40-B0EA399D98E3}" destId="{60E9FCF3-46F7-4D8D-9150-5FB555AB4844}" srcOrd="1" destOrd="0" presId="urn:microsoft.com/office/officeart/2009/3/layout/HorizontalOrganizationChart"/>
    <dgm:cxn modelId="{4D50B02E-02A9-42FA-B268-3867573F40E2}" type="presParOf" srcId="{9B7561CA-65EB-403B-BBB1-98967FDF2AE4}" destId="{1CD07CA4-AA25-4176-9C5A-ED8A9584EF36}" srcOrd="1" destOrd="0" presId="urn:microsoft.com/office/officeart/2009/3/layout/HorizontalOrganizationChart"/>
    <dgm:cxn modelId="{FEE1C9B5-7FC0-4AB9-B32C-A28AA7A4F1B3}" type="presParOf" srcId="{1CD07CA4-AA25-4176-9C5A-ED8A9584EF36}" destId="{A1CCD5D7-E27E-4837-B5A2-58F097A0B440}" srcOrd="0" destOrd="0" presId="urn:microsoft.com/office/officeart/2009/3/layout/HorizontalOrganizationChart"/>
    <dgm:cxn modelId="{A298AA7A-7369-483F-8D8C-3694C2A5A740}" type="presParOf" srcId="{1CD07CA4-AA25-4176-9C5A-ED8A9584EF36}" destId="{04FC3AF1-EF19-4719-904E-051EEDAF767B}" srcOrd="1" destOrd="0" presId="urn:microsoft.com/office/officeart/2009/3/layout/HorizontalOrganizationChart"/>
    <dgm:cxn modelId="{BEC9E8BC-1A36-438E-A180-8EF014092853}" type="presParOf" srcId="{04FC3AF1-EF19-4719-904E-051EEDAF767B}" destId="{F9C5542E-973C-4C7F-BED2-AB58648022F4}" srcOrd="0" destOrd="0" presId="urn:microsoft.com/office/officeart/2009/3/layout/HorizontalOrganizationChart"/>
    <dgm:cxn modelId="{DAE2CB5F-9684-48F2-9154-FF5BA9E1B87B}" type="presParOf" srcId="{F9C5542E-973C-4C7F-BED2-AB58648022F4}" destId="{8F5D3816-7E20-43DD-B8C6-221019720CD9}" srcOrd="0" destOrd="0" presId="urn:microsoft.com/office/officeart/2009/3/layout/HorizontalOrganizationChart"/>
    <dgm:cxn modelId="{B9DEF14E-5381-4546-AF73-400E6D38070C}" type="presParOf" srcId="{F9C5542E-973C-4C7F-BED2-AB58648022F4}" destId="{2ECC68EB-6E73-4CB8-BFA1-482CE7460ABA}" srcOrd="1" destOrd="0" presId="urn:microsoft.com/office/officeart/2009/3/layout/HorizontalOrganizationChart"/>
    <dgm:cxn modelId="{E3F927CB-0CE6-44E6-91A7-5BCAE2CD111E}" type="presParOf" srcId="{04FC3AF1-EF19-4719-904E-051EEDAF767B}" destId="{A38C4E30-51F3-4F35-A99F-24BDA8620F43}" srcOrd="1" destOrd="0" presId="urn:microsoft.com/office/officeart/2009/3/layout/HorizontalOrganizationChart"/>
    <dgm:cxn modelId="{5C100B39-4D54-41FE-AC08-BC3F0ECE40ED}" type="presParOf" srcId="{04FC3AF1-EF19-4719-904E-051EEDAF767B}" destId="{4475E547-E1E1-4E48-B932-C0DF7C76210E}" srcOrd="2" destOrd="0" presId="urn:microsoft.com/office/officeart/2009/3/layout/HorizontalOrganizationChart"/>
    <dgm:cxn modelId="{839799A9-8BB8-4697-A2BE-612D98363211}" type="presParOf" srcId="{1CD07CA4-AA25-4176-9C5A-ED8A9584EF36}" destId="{37CC2DFD-AB0F-478D-8B85-916DF14AAD4F}" srcOrd="2" destOrd="0" presId="urn:microsoft.com/office/officeart/2009/3/layout/HorizontalOrganizationChart"/>
    <dgm:cxn modelId="{E1D520C1-E3BA-4C85-BA45-9F49E0AD885F}" type="presParOf" srcId="{1CD07CA4-AA25-4176-9C5A-ED8A9584EF36}" destId="{2E11B5BC-92EB-4DA7-A122-1AADE10AE601}" srcOrd="3" destOrd="0" presId="urn:microsoft.com/office/officeart/2009/3/layout/HorizontalOrganizationChart"/>
    <dgm:cxn modelId="{16777C57-97EA-46CC-B5D5-64CC950BDE82}" type="presParOf" srcId="{2E11B5BC-92EB-4DA7-A122-1AADE10AE601}" destId="{F2B00BE1-EA14-4FA5-BEFB-9F9C32D1F861}" srcOrd="0" destOrd="0" presId="urn:microsoft.com/office/officeart/2009/3/layout/HorizontalOrganizationChart"/>
    <dgm:cxn modelId="{2858E4B3-4D5D-4A17-8F74-2504CFC86F08}" type="presParOf" srcId="{F2B00BE1-EA14-4FA5-BEFB-9F9C32D1F861}" destId="{E7DBF984-E98A-4C73-894C-5B1E38B8DDF2}" srcOrd="0" destOrd="0" presId="urn:microsoft.com/office/officeart/2009/3/layout/HorizontalOrganizationChart"/>
    <dgm:cxn modelId="{8C4C933B-9B2E-464D-8AA0-8A16C530728F}" type="presParOf" srcId="{F2B00BE1-EA14-4FA5-BEFB-9F9C32D1F861}" destId="{732B8E05-A286-41E5-87FE-5599B539D684}" srcOrd="1" destOrd="0" presId="urn:microsoft.com/office/officeart/2009/3/layout/HorizontalOrganizationChart"/>
    <dgm:cxn modelId="{5661B46B-8A7B-4EE3-9B59-11FB55992BB9}" type="presParOf" srcId="{2E11B5BC-92EB-4DA7-A122-1AADE10AE601}" destId="{8868A7DD-CE48-4567-9931-185F037A552E}" srcOrd="1" destOrd="0" presId="urn:microsoft.com/office/officeart/2009/3/layout/HorizontalOrganizationChart"/>
    <dgm:cxn modelId="{FCCBE141-C9EC-4AE2-A9DD-180E1C07A176}" type="presParOf" srcId="{2E11B5BC-92EB-4DA7-A122-1AADE10AE601}" destId="{261B4575-0D9F-4021-9BBC-4652D96541E3}" srcOrd="2" destOrd="0" presId="urn:microsoft.com/office/officeart/2009/3/layout/HorizontalOrganizationChart"/>
    <dgm:cxn modelId="{3A432743-9ECB-487F-9243-5BD2CE5147A5}" type="presParOf" srcId="{1CD07CA4-AA25-4176-9C5A-ED8A9584EF36}" destId="{7BC0E701-D2A3-41DD-B762-1B4707C1678E}" srcOrd="4" destOrd="0" presId="urn:microsoft.com/office/officeart/2009/3/layout/HorizontalOrganizationChart"/>
    <dgm:cxn modelId="{39E7919D-3A78-488A-8B8D-E579EBE2AE22}" type="presParOf" srcId="{1CD07CA4-AA25-4176-9C5A-ED8A9584EF36}" destId="{5841BA09-9CB4-4A4D-9D46-276FAF49A743}" srcOrd="5" destOrd="0" presId="urn:microsoft.com/office/officeart/2009/3/layout/HorizontalOrganizationChart"/>
    <dgm:cxn modelId="{3A12A1E2-1DE2-41FB-8B01-F365169EB657}" type="presParOf" srcId="{5841BA09-9CB4-4A4D-9D46-276FAF49A743}" destId="{21AF3AF2-083D-469D-8F42-840D1B94C4C1}" srcOrd="0" destOrd="0" presId="urn:microsoft.com/office/officeart/2009/3/layout/HorizontalOrganizationChart"/>
    <dgm:cxn modelId="{1535F3CF-31D1-4655-9906-DEB4834A334E}" type="presParOf" srcId="{21AF3AF2-083D-469D-8F42-840D1B94C4C1}" destId="{547B8F47-074B-4EC0-8298-59AA2A59A3F2}" srcOrd="0" destOrd="0" presId="urn:microsoft.com/office/officeart/2009/3/layout/HorizontalOrganizationChart"/>
    <dgm:cxn modelId="{D6CA2EBA-26B4-4858-AA63-F8305B718BD0}" type="presParOf" srcId="{21AF3AF2-083D-469D-8F42-840D1B94C4C1}" destId="{CF8A6083-75A7-4DEB-8819-492372368BE0}" srcOrd="1" destOrd="0" presId="urn:microsoft.com/office/officeart/2009/3/layout/HorizontalOrganizationChart"/>
    <dgm:cxn modelId="{C82099CF-3528-4ADF-8B09-070A1F3EA2C2}" type="presParOf" srcId="{5841BA09-9CB4-4A4D-9D46-276FAF49A743}" destId="{263F3FF5-101E-457D-9649-A10CC2B5EFC2}" srcOrd="1" destOrd="0" presId="urn:microsoft.com/office/officeart/2009/3/layout/HorizontalOrganizationChart"/>
    <dgm:cxn modelId="{589EBADE-3BE5-4F33-A978-82082BFE0D3F}" type="presParOf" srcId="{5841BA09-9CB4-4A4D-9D46-276FAF49A743}" destId="{E183C4D3-E6E0-4399-9D5B-79A07AF958AB}" srcOrd="2" destOrd="0" presId="urn:microsoft.com/office/officeart/2009/3/layout/HorizontalOrganizationChart"/>
    <dgm:cxn modelId="{641476C9-2AC4-44E3-9FEA-833C70902C8D}" type="presParOf" srcId="{1CD07CA4-AA25-4176-9C5A-ED8A9584EF36}" destId="{7E15F3AA-5C77-476E-ACED-AF741461EC34}" srcOrd="6" destOrd="0" presId="urn:microsoft.com/office/officeart/2009/3/layout/HorizontalOrganizationChart"/>
    <dgm:cxn modelId="{CB54F58C-2FD5-4298-9A10-964FEDC9A70B}" type="presParOf" srcId="{1CD07CA4-AA25-4176-9C5A-ED8A9584EF36}" destId="{530CEE93-AAD7-49CE-B077-001DA856DC32}" srcOrd="7" destOrd="0" presId="urn:microsoft.com/office/officeart/2009/3/layout/HorizontalOrganizationChart"/>
    <dgm:cxn modelId="{9CA71424-FCD9-438D-BE78-7DBE4C0387DB}" type="presParOf" srcId="{530CEE93-AAD7-49CE-B077-001DA856DC32}" destId="{20576E48-1D7A-4926-B221-A0F710C9B2B6}" srcOrd="0" destOrd="0" presId="urn:microsoft.com/office/officeart/2009/3/layout/HorizontalOrganizationChart"/>
    <dgm:cxn modelId="{9EBE2D8D-A9F9-47D5-B957-D7D574D104E1}" type="presParOf" srcId="{20576E48-1D7A-4926-B221-A0F710C9B2B6}" destId="{0788310A-E2B7-414C-9283-0914F7AB2F54}" srcOrd="0" destOrd="0" presId="urn:microsoft.com/office/officeart/2009/3/layout/HorizontalOrganizationChart"/>
    <dgm:cxn modelId="{BBB0FC01-2CAF-40CB-BA11-5FBBB224DB1C}" type="presParOf" srcId="{20576E48-1D7A-4926-B221-A0F710C9B2B6}" destId="{7D76311E-9A70-48DB-8564-8D13C4581A65}" srcOrd="1" destOrd="0" presId="urn:microsoft.com/office/officeart/2009/3/layout/HorizontalOrganizationChart"/>
    <dgm:cxn modelId="{0E2FD70C-3B91-43EA-9C58-57FAB77F8FCF}" type="presParOf" srcId="{530CEE93-AAD7-49CE-B077-001DA856DC32}" destId="{EFA5B203-5B6D-4172-B349-D1528257C159}" srcOrd="1" destOrd="0" presId="urn:microsoft.com/office/officeart/2009/3/layout/HorizontalOrganizationChart"/>
    <dgm:cxn modelId="{2348A06D-7BDE-411C-A9EA-520877F38886}" type="presParOf" srcId="{530CEE93-AAD7-49CE-B077-001DA856DC32}" destId="{52A2D319-451B-4095-AA48-C26CC2444976}" srcOrd="2" destOrd="0" presId="urn:microsoft.com/office/officeart/2009/3/layout/HorizontalOrganizationChart"/>
    <dgm:cxn modelId="{7DF71CD2-BCF8-4135-ADCF-2A235825EFFB}" type="presParOf" srcId="{1CD07CA4-AA25-4176-9C5A-ED8A9584EF36}" destId="{C7C24A0A-CD91-4A8A-BD61-321FBA1D4FA5}" srcOrd="8" destOrd="0" presId="urn:microsoft.com/office/officeart/2009/3/layout/HorizontalOrganizationChart"/>
    <dgm:cxn modelId="{2BE7A4C5-5134-4F6F-B0F4-1CBDD7FFC98C}" type="presParOf" srcId="{1CD07CA4-AA25-4176-9C5A-ED8A9584EF36}" destId="{F77AB48A-EEE6-430E-91F9-F847416EF917}" srcOrd="9" destOrd="0" presId="urn:microsoft.com/office/officeart/2009/3/layout/HorizontalOrganizationChart"/>
    <dgm:cxn modelId="{AAE2D854-2E8A-48C2-A0F8-1E8F142D4FBB}" type="presParOf" srcId="{F77AB48A-EEE6-430E-91F9-F847416EF917}" destId="{539CA5B3-6AC7-41D0-AAC8-99937B55B866}" srcOrd="0" destOrd="0" presId="urn:microsoft.com/office/officeart/2009/3/layout/HorizontalOrganizationChart"/>
    <dgm:cxn modelId="{FE7D2B5B-DE93-4526-8EB8-AA504D9A8589}" type="presParOf" srcId="{539CA5B3-6AC7-41D0-AAC8-99937B55B866}" destId="{6EF36A2D-941E-4FF5-A419-5988146EEFF1}" srcOrd="0" destOrd="0" presId="urn:microsoft.com/office/officeart/2009/3/layout/HorizontalOrganizationChart"/>
    <dgm:cxn modelId="{79AA7288-122A-486F-B60B-71BAF33B2E42}" type="presParOf" srcId="{539CA5B3-6AC7-41D0-AAC8-99937B55B866}" destId="{D7C32C26-E0B3-4D14-A06E-EF9A2D769476}" srcOrd="1" destOrd="0" presId="urn:microsoft.com/office/officeart/2009/3/layout/HorizontalOrganizationChart"/>
    <dgm:cxn modelId="{31BE4B6E-E004-441F-911E-CEC2C14DAF02}" type="presParOf" srcId="{F77AB48A-EEE6-430E-91F9-F847416EF917}" destId="{6C1BD761-497F-4B20-A7F9-FEA864EE28A9}" srcOrd="1" destOrd="0" presId="urn:microsoft.com/office/officeart/2009/3/layout/HorizontalOrganizationChart"/>
    <dgm:cxn modelId="{9653C496-9DDC-4312-B612-B0DCBA1E9F0B}" type="presParOf" srcId="{F77AB48A-EEE6-430E-91F9-F847416EF917}" destId="{638D31B0-4FCA-4FA9-B3A2-C311C9C91B25}" srcOrd="2" destOrd="0" presId="urn:microsoft.com/office/officeart/2009/3/layout/HorizontalOrganizationChart"/>
    <dgm:cxn modelId="{A6080F55-081E-4769-BB89-39D63D776F29}" type="presParOf" srcId="{1CD07CA4-AA25-4176-9C5A-ED8A9584EF36}" destId="{9449F2D2-AF16-47DA-9F13-3AB00A3C47A5}" srcOrd="10" destOrd="0" presId="urn:microsoft.com/office/officeart/2009/3/layout/HorizontalOrganizationChart"/>
    <dgm:cxn modelId="{1D2B886D-5DDE-45A2-9F90-0F9163FB8A1F}" type="presParOf" srcId="{1CD07CA4-AA25-4176-9C5A-ED8A9584EF36}" destId="{902CA460-DEF2-43FE-B271-766735637A7B}" srcOrd="11" destOrd="0" presId="urn:microsoft.com/office/officeart/2009/3/layout/HorizontalOrganizationChart"/>
    <dgm:cxn modelId="{83477D34-3D64-4954-8F71-9522458619E3}" type="presParOf" srcId="{902CA460-DEF2-43FE-B271-766735637A7B}" destId="{D5F36749-3B53-456D-8894-924CFC0EB5C2}" srcOrd="0" destOrd="0" presId="urn:microsoft.com/office/officeart/2009/3/layout/HorizontalOrganizationChart"/>
    <dgm:cxn modelId="{058BC783-0F56-404A-AD80-CEEB15FD4B62}" type="presParOf" srcId="{D5F36749-3B53-456D-8894-924CFC0EB5C2}" destId="{40E4A245-07F9-4179-9C07-D4CFBCAFCE74}" srcOrd="0" destOrd="0" presId="urn:microsoft.com/office/officeart/2009/3/layout/HorizontalOrganizationChart"/>
    <dgm:cxn modelId="{41B2BBD4-CA7A-4F15-AC4D-11E46EFF66F2}" type="presParOf" srcId="{D5F36749-3B53-456D-8894-924CFC0EB5C2}" destId="{D5476CF7-D06A-4359-B3F3-7497503FD776}" srcOrd="1" destOrd="0" presId="urn:microsoft.com/office/officeart/2009/3/layout/HorizontalOrganizationChart"/>
    <dgm:cxn modelId="{D13D9C11-043E-4C3C-A79C-112FDC08420D}" type="presParOf" srcId="{902CA460-DEF2-43FE-B271-766735637A7B}" destId="{FAA200DF-1561-48F0-ADAA-6C8050C4B6B8}" srcOrd="1" destOrd="0" presId="urn:microsoft.com/office/officeart/2009/3/layout/HorizontalOrganizationChart"/>
    <dgm:cxn modelId="{8BC9709E-2C3F-48F3-A9BC-45473DF3C359}" type="presParOf" srcId="{902CA460-DEF2-43FE-B271-766735637A7B}" destId="{C718A4FF-7F45-4921-BAF9-1660D4439470}" srcOrd="2" destOrd="0" presId="urn:microsoft.com/office/officeart/2009/3/layout/HorizontalOrganizationChart"/>
    <dgm:cxn modelId="{2C5691D8-6C14-463C-8764-31D69B517F52}" type="presParOf" srcId="{1CD07CA4-AA25-4176-9C5A-ED8A9584EF36}" destId="{D4493989-F1B7-4E30-A7C2-6637EDA2819B}" srcOrd="12" destOrd="0" presId="urn:microsoft.com/office/officeart/2009/3/layout/HorizontalOrganizationChart"/>
    <dgm:cxn modelId="{CF43C20C-0DEA-4CCC-82E8-BD6812621D04}" type="presParOf" srcId="{1CD07CA4-AA25-4176-9C5A-ED8A9584EF36}" destId="{F7104BD8-EBB4-4685-9180-C8A75A742998}" srcOrd="13" destOrd="0" presId="urn:microsoft.com/office/officeart/2009/3/layout/HorizontalOrganizationChart"/>
    <dgm:cxn modelId="{641A7BAD-960B-4758-A515-4CF67D40C9CB}" type="presParOf" srcId="{F7104BD8-EBB4-4685-9180-C8A75A742998}" destId="{ED749DFC-588C-47E9-BDB3-2141177C76EA}" srcOrd="0" destOrd="0" presId="urn:microsoft.com/office/officeart/2009/3/layout/HorizontalOrganizationChart"/>
    <dgm:cxn modelId="{41197C4F-FE96-4557-942B-D3314E102ADC}" type="presParOf" srcId="{ED749DFC-588C-47E9-BDB3-2141177C76EA}" destId="{912FCF72-BED1-4DFF-9F03-CEF5B4BD1139}" srcOrd="0" destOrd="0" presId="urn:microsoft.com/office/officeart/2009/3/layout/HorizontalOrganizationChart"/>
    <dgm:cxn modelId="{8FD60041-E605-4A0C-8326-394438462575}" type="presParOf" srcId="{ED749DFC-588C-47E9-BDB3-2141177C76EA}" destId="{65C04CD6-32DF-43ED-B7C6-E7BBEC3358FF}" srcOrd="1" destOrd="0" presId="urn:microsoft.com/office/officeart/2009/3/layout/HorizontalOrganizationChart"/>
    <dgm:cxn modelId="{741DF3AD-8507-4BAF-AE65-2D00852E45DA}" type="presParOf" srcId="{F7104BD8-EBB4-4685-9180-C8A75A742998}" destId="{2D4355AA-F4A4-412C-9EA4-1902779BF381}" srcOrd="1" destOrd="0" presId="urn:microsoft.com/office/officeart/2009/3/layout/HorizontalOrganizationChart"/>
    <dgm:cxn modelId="{B658179B-E925-4768-9DE3-03A3081D4AFE}" type="presParOf" srcId="{F7104BD8-EBB4-4685-9180-C8A75A742998}" destId="{F3309705-D12C-4AFD-A106-8330F2866730}" srcOrd="2" destOrd="0" presId="urn:microsoft.com/office/officeart/2009/3/layout/HorizontalOrganizationChart"/>
    <dgm:cxn modelId="{C8CBBFFF-5235-4C4C-8FBD-6344A6E975CC}" type="presParOf" srcId="{9B7561CA-65EB-403B-BBB1-98967FDF2AE4}" destId="{19EE575E-323D-4E90-8563-502607BB9AD4}" srcOrd="2" destOrd="0" presId="urn:microsoft.com/office/officeart/2009/3/layout/HorizontalOrganizationChart"/>
    <dgm:cxn modelId="{0F139CD4-9479-4428-BCA6-FBF84CAE47C6}" type="presParOf" srcId="{E0A45879-79FE-4659-8BB3-5FAE4A68CD61}" destId="{470CF140-0EF4-467D-93A8-BB02B8EA99AE}" srcOrd="1" destOrd="0" presId="urn:microsoft.com/office/officeart/2009/3/layout/HorizontalOrganizationChart"/>
    <dgm:cxn modelId="{78FB2C4D-F16B-4710-8364-9B0645797DCB}" type="presParOf" srcId="{470CF140-0EF4-467D-93A8-BB02B8EA99AE}" destId="{43E1D4E8-915A-4459-94B2-804A35969220}" srcOrd="0" destOrd="0" presId="urn:microsoft.com/office/officeart/2009/3/layout/HorizontalOrganizationChart"/>
    <dgm:cxn modelId="{19CDA340-135A-476A-BFB0-9B697E4194FA}" type="presParOf" srcId="{43E1D4E8-915A-4459-94B2-804A35969220}" destId="{D646FC5A-0FD7-436C-990E-8D87BC5EBCE6}" srcOrd="0" destOrd="0" presId="urn:microsoft.com/office/officeart/2009/3/layout/HorizontalOrganizationChart"/>
    <dgm:cxn modelId="{9ABF7453-131A-4CEB-B81C-82F8345D27FD}" type="presParOf" srcId="{43E1D4E8-915A-4459-94B2-804A35969220}" destId="{21FF5408-3A18-4F64-AC67-90BF8AA316B5}" srcOrd="1" destOrd="0" presId="urn:microsoft.com/office/officeart/2009/3/layout/HorizontalOrganizationChart"/>
    <dgm:cxn modelId="{37693F03-093C-4C7A-B82F-7E006256BE3B}" type="presParOf" srcId="{470CF140-0EF4-467D-93A8-BB02B8EA99AE}" destId="{EBD7CE5B-C43F-43C7-87C9-E42D0A9B8A6A}" srcOrd="1" destOrd="0" presId="urn:microsoft.com/office/officeart/2009/3/layout/HorizontalOrganizationChart"/>
    <dgm:cxn modelId="{6E8A6807-94E3-4D2D-9C75-DD4C597C98F3}" type="presParOf" srcId="{EBD7CE5B-C43F-43C7-87C9-E42D0A9B8A6A}" destId="{565BECE1-2D7F-4DC9-B1DE-A561BB9C210A}" srcOrd="0" destOrd="0" presId="urn:microsoft.com/office/officeart/2009/3/layout/HorizontalOrganizationChart"/>
    <dgm:cxn modelId="{1B5E6AE7-B55C-46A2-B719-AD385F53E747}" type="presParOf" srcId="{EBD7CE5B-C43F-43C7-87C9-E42D0A9B8A6A}" destId="{E40C7289-5FDC-484B-B43C-26205D828A54}" srcOrd="1" destOrd="0" presId="urn:microsoft.com/office/officeart/2009/3/layout/HorizontalOrganizationChart"/>
    <dgm:cxn modelId="{04B66EA8-7C9E-4147-BBB1-2428F0B5A13D}" type="presParOf" srcId="{E40C7289-5FDC-484B-B43C-26205D828A54}" destId="{B07717A2-30CA-4D2D-8B6D-6B885A3D4E59}" srcOrd="0" destOrd="0" presId="urn:microsoft.com/office/officeart/2009/3/layout/HorizontalOrganizationChart"/>
    <dgm:cxn modelId="{D445D8A4-6E38-4630-ABF8-F1E47A369D9D}" type="presParOf" srcId="{B07717A2-30CA-4D2D-8B6D-6B885A3D4E59}" destId="{28A37A7A-26BF-4EB1-B5AB-6FC957C9DC7A}" srcOrd="0" destOrd="0" presId="urn:microsoft.com/office/officeart/2009/3/layout/HorizontalOrganizationChart"/>
    <dgm:cxn modelId="{3E3E3D07-12FC-407D-99C6-AB64644101A8}" type="presParOf" srcId="{B07717A2-30CA-4D2D-8B6D-6B885A3D4E59}" destId="{7BFCE455-E476-4DF4-83E5-743B4EBCFE64}" srcOrd="1" destOrd="0" presId="urn:microsoft.com/office/officeart/2009/3/layout/HorizontalOrganizationChart"/>
    <dgm:cxn modelId="{F779D290-6330-4E9A-9C14-6053AD47ACAA}" type="presParOf" srcId="{E40C7289-5FDC-484B-B43C-26205D828A54}" destId="{22E1C8FF-C950-4A89-BD17-5C437CEFFDB0}" srcOrd="1" destOrd="0" presId="urn:microsoft.com/office/officeart/2009/3/layout/HorizontalOrganizationChart"/>
    <dgm:cxn modelId="{ECB308C2-E824-404B-9F0B-32E7FC756399}" type="presParOf" srcId="{22E1C8FF-C950-4A89-BD17-5C437CEFFDB0}" destId="{BD79BB5D-44F8-49CF-8499-C6D0837EB3C3}" srcOrd="0" destOrd="0" presId="urn:microsoft.com/office/officeart/2009/3/layout/HorizontalOrganizationChart"/>
    <dgm:cxn modelId="{D7AE4332-203B-410A-9397-F58261057F4F}" type="presParOf" srcId="{22E1C8FF-C950-4A89-BD17-5C437CEFFDB0}" destId="{664FF0BC-EE40-4568-98AC-13BE7137BBAC}" srcOrd="1" destOrd="0" presId="urn:microsoft.com/office/officeart/2009/3/layout/HorizontalOrganizationChart"/>
    <dgm:cxn modelId="{99C64F20-4A77-4789-9389-DC8208D0FAD1}" type="presParOf" srcId="{664FF0BC-EE40-4568-98AC-13BE7137BBAC}" destId="{451532ED-7BD6-46AD-AF7D-05015FE1F3DD}" srcOrd="0" destOrd="0" presId="urn:microsoft.com/office/officeart/2009/3/layout/HorizontalOrganizationChart"/>
    <dgm:cxn modelId="{A2227846-6AE5-4746-AB1F-EF0DB4EEAB79}" type="presParOf" srcId="{451532ED-7BD6-46AD-AF7D-05015FE1F3DD}" destId="{5EF307E8-0704-4127-9495-105EA1CF0BC2}" srcOrd="0" destOrd="0" presId="urn:microsoft.com/office/officeart/2009/3/layout/HorizontalOrganizationChart"/>
    <dgm:cxn modelId="{B2E30A61-1B96-48E6-B4C1-54A18DD32A2A}" type="presParOf" srcId="{451532ED-7BD6-46AD-AF7D-05015FE1F3DD}" destId="{52DD01ED-FA01-416D-A146-006E7D35FC13}" srcOrd="1" destOrd="0" presId="urn:microsoft.com/office/officeart/2009/3/layout/HorizontalOrganizationChart"/>
    <dgm:cxn modelId="{72D6BBE7-7089-497F-B988-EA6A263D7714}" type="presParOf" srcId="{664FF0BC-EE40-4568-98AC-13BE7137BBAC}" destId="{0E2ADC31-3571-4C6A-87FA-2E9825B1B360}" srcOrd="1" destOrd="0" presId="urn:microsoft.com/office/officeart/2009/3/layout/HorizontalOrganizationChart"/>
    <dgm:cxn modelId="{DB116BFE-4817-419C-8CF0-C9D5BD3024E7}" type="presParOf" srcId="{664FF0BC-EE40-4568-98AC-13BE7137BBAC}" destId="{18E02315-1F3F-4A02-82DD-127CE5DC6FA8}" srcOrd="2" destOrd="0" presId="urn:microsoft.com/office/officeart/2009/3/layout/HorizontalOrganizationChart"/>
    <dgm:cxn modelId="{FC4BEAC8-5DCE-4DEB-9A40-BC7BF743B1E5}" type="presParOf" srcId="{22E1C8FF-C950-4A89-BD17-5C437CEFFDB0}" destId="{062D7772-B064-4798-930C-5448823F762F}" srcOrd="2" destOrd="0" presId="urn:microsoft.com/office/officeart/2009/3/layout/HorizontalOrganizationChart"/>
    <dgm:cxn modelId="{19CC649D-1E3D-4779-9E88-60955C76FB29}" type="presParOf" srcId="{22E1C8FF-C950-4A89-BD17-5C437CEFFDB0}" destId="{6D5EDB62-1B44-4DF1-9ECB-C037047711DF}" srcOrd="3" destOrd="0" presId="urn:microsoft.com/office/officeart/2009/3/layout/HorizontalOrganizationChart"/>
    <dgm:cxn modelId="{B65988FC-5448-4B34-9274-141E23659EC1}" type="presParOf" srcId="{6D5EDB62-1B44-4DF1-9ECB-C037047711DF}" destId="{F1C800DA-608E-41D2-A206-E38F663A50D9}" srcOrd="0" destOrd="0" presId="urn:microsoft.com/office/officeart/2009/3/layout/HorizontalOrganizationChart"/>
    <dgm:cxn modelId="{7C5858F1-D6CE-4820-8AEA-20994281E153}" type="presParOf" srcId="{F1C800DA-608E-41D2-A206-E38F663A50D9}" destId="{A2212BD2-4BE1-44DE-89CD-FF195300A583}" srcOrd="0" destOrd="0" presId="urn:microsoft.com/office/officeart/2009/3/layout/HorizontalOrganizationChart"/>
    <dgm:cxn modelId="{72A96962-36F6-4387-855C-B3EDBDB5518B}" type="presParOf" srcId="{F1C800DA-608E-41D2-A206-E38F663A50D9}" destId="{330A2B89-D77B-478A-8296-34318207EF5C}" srcOrd="1" destOrd="0" presId="urn:microsoft.com/office/officeart/2009/3/layout/HorizontalOrganizationChart"/>
    <dgm:cxn modelId="{4D51DC83-6B2C-44F7-BEC0-AA0EC63D03A6}" type="presParOf" srcId="{6D5EDB62-1B44-4DF1-9ECB-C037047711DF}" destId="{DE2B5365-59F7-4DE0-91EC-746E4F374412}" srcOrd="1" destOrd="0" presId="urn:microsoft.com/office/officeart/2009/3/layout/HorizontalOrganizationChart"/>
    <dgm:cxn modelId="{9AC3341C-3AEC-435C-884D-FDE5F2044268}" type="presParOf" srcId="{6D5EDB62-1B44-4DF1-9ECB-C037047711DF}" destId="{47C1C904-016B-4073-9838-C1D565D7F6A8}" srcOrd="2" destOrd="0" presId="urn:microsoft.com/office/officeart/2009/3/layout/HorizontalOrganizationChart"/>
    <dgm:cxn modelId="{C458014B-7B4F-4A3F-ABF2-26B8B18A4C49}" type="presParOf" srcId="{22E1C8FF-C950-4A89-BD17-5C437CEFFDB0}" destId="{DCC89CDB-3E06-4053-82C7-1676C185F06B}" srcOrd="4" destOrd="0" presId="urn:microsoft.com/office/officeart/2009/3/layout/HorizontalOrganizationChart"/>
    <dgm:cxn modelId="{5D101F90-9D32-449B-BA69-56668DE01BD3}" type="presParOf" srcId="{22E1C8FF-C950-4A89-BD17-5C437CEFFDB0}" destId="{1E060095-E6E2-4C17-9899-A76172B09ED2}" srcOrd="5" destOrd="0" presId="urn:microsoft.com/office/officeart/2009/3/layout/HorizontalOrganizationChart"/>
    <dgm:cxn modelId="{18E4FD1D-D885-46EE-9B81-70977A482263}" type="presParOf" srcId="{1E060095-E6E2-4C17-9899-A76172B09ED2}" destId="{FFB37D3F-3F81-40D8-BB3C-C6458DE02A08}" srcOrd="0" destOrd="0" presId="urn:microsoft.com/office/officeart/2009/3/layout/HorizontalOrganizationChart"/>
    <dgm:cxn modelId="{2B734CD4-5E9B-44C8-B942-E1B4977CFDF8}" type="presParOf" srcId="{FFB37D3F-3F81-40D8-BB3C-C6458DE02A08}" destId="{0E232628-9915-4FC4-BF72-7BD91D305FA7}" srcOrd="0" destOrd="0" presId="urn:microsoft.com/office/officeart/2009/3/layout/HorizontalOrganizationChart"/>
    <dgm:cxn modelId="{3D5C3B19-1905-43D8-A789-01249A54B6F5}" type="presParOf" srcId="{FFB37D3F-3F81-40D8-BB3C-C6458DE02A08}" destId="{72F2E49A-55F5-4687-9B8D-1183CAF8F989}" srcOrd="1" destOrd="0" presId="urn:microsoft.com/office/officeart/2009/3/layout/HorizontalOrganizationChart"/>
    <dgm:cxn modelId="{C727331D-303F-4107-98B5-14F87C0A0F97}" type="presParOf" srcId="{1E060095-E6E2-4C17-9899-A76172B09ED2}" destId="{79B034B1-B440-493E-B22B-3197DACE5B4F}" srcOrd="1" destOrd="0" presId="urn:microsoft.com/office/officeart/2009/3/layout/HorizontalOrganizationChart"/>
    <dgm:cxn modelId="{07CDB70A-7992-4944-A03E-BE2D72D423E1}" type="presParOf" srcId="{1E060095-E6E2-4C17-9899-A76172B09ED2}" destId="{682BF9FC-BB83-4735-8305-50BC3343AB37}" srcOrd="2" destOrd="0" presId="urn:microsoft.com/office/officeart/2009/3/layout/HorizontalOrganizationChart"/>
    <dgm:cxn modelId="{75944397-B9F3-4821-AA1F-DEBEB416196B}" type="presParOf" srcId="{22E1C8FF-C950-4A89-BD17-5C437CEFFDB0}" destId="{39310730-B8B9-4104-B31C-90D230A965B0}" srcOrd="6" destOrd="0" presId="urn:microsoft.com/office/officeart/2009/3/layout/HorizontalOrganizationChart"/>
    <dgm:cxn modelId="{C98A0C70-E695-4AD4-A69E-A3CC32B10FB8}" type="presParOf" srcId="{22E1C8FF-C950-4A89-BD17-5C437CEFFDB0}" destId="{130F8ABB-7165-4FD0-88B1-9AE3BB489737}" srcOrd="7" destOrd="0" presId="urn:microsoft.com/office/officeart/2009/3/layout/HorizontalOrganizationChart"/>
    <dgm:cxn modelId="{46A0C853-0223-4B4C-9AE7-A1158FD31595}" type="presParOf" srcId="{130F8ABB-7165-4FD0-88B1-9AE3BB489737}" destId="{BE4718D6-3607-43B9-8E91-A2C6883F6FDB}" srcOrd="0" destOrd="0" presId="urn:microsoft.com/office/officeart/2009/3/layout/HorizontalOrganizationChart"/>
    <dgm:cxn modelId="{36627FD5-0032-43D1-9972-A182894C9E65}" type="presParOf" srcId="{BE4718D6-3607-43B9-8E91-A2C6883F6FDB}" destId="{75432CFA-45D7-46EC-8678-7E6EE9650553}" srcOrd="0" destOrd="0" presId="urn:microsoft.com/office/officeart/2009/3/layout/HorizontalOrganizationChart"/>
    <dgm:cxn modelId="{C39D1F6F-0C40-4A94-BE68-1C460D911CCC}" type="presParOf" srcId="{BE4718D6-3607-43B9-8E91-A2C6883F6FDB}" destId="{1700A670-D7FD-48AE-9931-B3562CEA9C60}" srcOrd="1" destOrd="0" presId="urn:microsoft.com/office/officeart/2009/3/layout/HorizontalOrganizationChart"/>
    <dgm:cxn modelId="{BBE2D487-8B89-4029-92BD-0B52B09486AF}" type="presParOf" srcId="{130F8ABB-7165-4FD0-88B1-9AE3BB489737}" destId="{95CF38DF-EC9D-4C61-B4F3-5E257633AB54}" srcOrd="1" destOrd="0" presId="urn:microsoft.com/office/officeart/2009/3/layout/HorizontalOrganizationChart"/>
    <dgm:cxn modelId="{56E0679D-A88D-4391-A925-E0F7A685B236}" type="presParOf" srcId="{130F8ABB-7165-4FD0-88B1-9AE3BB489737}" destId="{6AEEAEC8-B792-43D8-9047-4176213FC6AD}" srcOrd="2" destOrd="0" presId="urn:microsoft.com/office/officeart/2009/3/layout/HorizontalOrganizationChart"/>
    <dgm:cxn modelId="{B013144E-4B11-4ABF-833B-718D085F676C}" type="presParOf" srcId="{22E1C8FF-C950-4A89-BD17-5C437CEFFDB0}" destId="{282E2186-C1F0-4140-B68F-4611F431F14C}" srcOrd="8" destOrd="0" presId="urn:microsoft.com/office/officeart/2009/3/layout/HorizontalOrganizationChart"/>
    <dgm:cxn modelId="{7416A301-8744-40C3-AD84-BCDEAA246CA0}" type="presParOf" srcId="{22E1C8FF-C950-4A89-BD17-5C437CEFFDB0}" destId="{01F12960-F00F-43D3-9F18-09EDA4EFF0E6}" srcOrd="9" destOrd="0" presId="urn:microsoft.com/office/officeart/2009/3/layout/HorizontalOrganizationChart"/>
    <dgm:cxn modelId="{42976548-CB1E-40DB-9185-C334C6856E7D}" type="presParOf" srcId="{01F12960-F00F-43D3-9F18-09EDA4EFF0E6}" destId="{8AE32DA0-E3A0-4EA5-B8BC-5CF78AB909C7}" srcOrd="0" destOrd="0" presId="urn:microsoft.com/office/officeart/2009/3/layout/HorizontalOrganizationChart"/>
    <dgm:cxn modelId="{23A3D1A6-070F-4F6A-87EC-C127D1E78671}" type="presParOf" srcId="{8AE32DA0-E3A0-4EA5-B8BC-5CF78AB909C7}" destId="{6FD7934E-C919-4B9E-BAF5-0DCB9D6F87F6}" srcOrd="0" destOrd="0" presId="urn:microsoft.com/office/officeart/2009/3/layout/HorizontalOrganizationChart"/>
    <dgm:cxn modelId="{A07D416C-F223-4858-8C5D-ED6E6E3BCA77}" type="presParOf" srcId="{8AE32DA0-E3A0-4EA5-B8BC-5CF78AB909C7}" destId="{20402F09-D792-4C4E-AEB0-6E1A6C4A6E61}" srcOrd="1" destOrd="0" presId="urn:microsoft.com/office/officeart/2009/3/layout/HorizontalOrganizationChart"/>
    <dgm:cxn modelId="{A474809A-7686-41A8-875E-9D22E26FFF19}" type="presParOf" srcId="{01F12960-F00F-43D3-9F18-09EDA4EFF0E6}" destId="{990F1105-7CDF-486B-A3B9-3CFCE627DB76}" srcOrd="1" destOrd="0" presId="urn:microsoft.com/office/officeart/2009/3/layout/HorizontalOrganizationChart"/>
    <dgm:cxn modelId="{878B9225-8FD7-4F5C-A3AF-4F896EA939C1}" type="presParOf" srcId="{01F12960-F00F-43D3-9F18-09EDA4EFF0E6}" destId="{E9E22D3A-FF4D-4EC3-A4A1-BA908BD47B1A}" srcOrd="2" destOrd="0" presId="urn:microsoft.com/office/officeart/2009/3/layout/HorizontalOrganizationChart"/>
    <dgm:cxn modelId="{5A00440C-4DF0-4D74-912E-C92F17FCAB4B}" type="presParOf" srcId="{22E1C8FF-C950-4A89-BD17-5C437CEFFDB0}" destId="{73EBDC99-9BD7-413E-BD26-4FF7192CF348}" srcOrd="10" destOrd="0" presId="urn:microsoft.com/office/officeart/2009/3/layout/HorizontalOrganizationChart"/>
    <dgm:cxn modelId="{B9F43793-46A4-43E4-AC15-17A694388732}" type="presParOf" srcId="{22E1C8FF-C950-4A89-BD17-5C437CEFFDB0}" destId="{E10D4239-FE12-420E-952B-08AF23570CC1}" srcOrd="11" destOrd="0" presId="urn:microsoft.com/office/officeart/2009/3/layout/HorizontalOrganizationChart"/>
    <dgm:cxn modelId="{8A0E3885-B98A-4975-82C5-223A40836E1D}" type="presParOf" srcId="{E10D4239-FE12-420E-952B-08AF23570CC1}" destId="{839ADD8F-969B-49BD-BCC2-09E741ADF6D1}" srcOrd="0" destOrd="0" presId="urn:microsoft.com/office/officeart/2009/3/layout/HorizontalOrganizationChart"/>
    <dgm:cxn modelId="{8597ED6F-1C03-4922-97A3-79B40CFE5B30}" type="presParOf" srcId="{839ADD8F-969B-49BD-BCC2-09E741ADF6D1}" destId="{C2B2F169-4588-45E1-B798-F57034ACD714}" srcOrd="0" destOrd="0" presId="urn:microsoft.com/office/officeart/2009/3/layout/HorizontalOrganizationChart"/>
    <dgm:cxn modelId="{FFBE8365-551C-4642-911C-E1390D549ADF}" type="presParOf" srcId="{839ADD8F-969B-49BD-BCC2-09E741ADF6D1}" destId="{6A2FD932-38A0-4CC9-88F3-4B4F738C2CC4}" srcOrd="1" destOrd="0" presId="urn:microsoft.com/office/officeart/2009/3/layout/HorizontalOrganizationChart"/>
    <dgm:cxn modelId="{71B9BCF1-9A84-44E0-A12E-019546A7ADDF}" type="presParOf" srcId="{E10D4239-FE12-420E-952B-08AF23570CC1}" destId="{28F35CEF-455F-4263-8AD5-BCCE7247EAF1}" srcOrd="1" destOrd="0" presId="urn:microsoft.com/office/officeart/2009/3/layout/HorizontalOrganizationChart"/>
    <dgm:cxn modelId="{81016886-EC0F-4D2C-8D90-A4C231F84ACF}" type="presParOf" srcId="{E10D4239-FE12-420E-952B-08AF23570CC1}" destId="{91994BB3-AA52-40CB-BEA5-D41625E5A035}" srcOrd="2" destOrd="0" presId="urn:microsoft.com/office/officeart/2009/3/layout/HorizontalOrganizationChart"/>
    <dgm:cxn modelId="{459A10CD-88E3-4256-B4CA-848AC73791F5}" type="presParOf" srcId="{E40C7289-5FDC-484B-B43C-26205D828A54}" destId="{323A1E85-6D9F-48D3-9AE8-F21E6FE0E880}" srcOrd="2" destOrd="0" presId="urn:microsoft.com/office/officeart/2009/3/layout/HorizontalOrganizationChart"/>
    <dgm:cxn modelId="{E397BF0A-6B70-4D16-B9BB-C0B277225E4D}" type="presParOf" srcId="{EBD7CE5B-C43F-43C7-87C9-E42D0A9B8A6A}" destId="{16D20E7A-46C4-4EFE-BAFD-9C3276B411CA}" srcOrd="2" destOrd="0" presId="urn:microsoft.com/office/officeart/2009/3/layout/HorizontalOrganizationChart"/>
    <dgm:cxn modelId="{090BD27A-03C7-4ADD-B64E-2109A8A51807}" type="presParOf" srcId="{EBD7CE5B-C43F-43C7-87C9-E42D0A9B8A6A}" destId="{94D8A039-A7AC-4DE0-B62D-3C549CE74491}" srcOrd="3" destOrd="0" presId="urn:microsoft.com/office/officeart/2009/3/layout/HorizontalOrganizationChart"/>
    <dgm:cxn modelId="{9E0AF2F4-469D-42E1-B718-A51708BFA4BB}" type="presParOf" srcId="{94D8A039-A7AC-4DE0-B62D-3C549CE74491}" destId="{FA90E93D-8D2D-4819-8F53-0737CBFF3FED}" srcOrd="0" destOrd="0" presId="urn:microsoft.com/office/officeart/2009/3/layout/HorizontalOrganizationChart"/>
    <dgm:cxn modelId="{45C98560-F227-4B4A-97A2-72BF3DC53CCA}" type="presParOf" srcId="{FA90E93D-8D2D-4819-8F53-0737CBFF3FED}" destId="{0D11C610-E15B-4607-8C9D-C1BEAFE7A8BB}" srcOrd="0" destOrd="0" presId="urn:microsoft.com/office/officeart/2009/3/layout/HorizontalOrganizationChart"/>
    <dgm:cxn modelId="{3BA6CE68-71DB-42C9-844E-4D4DC4374CDF}" type="presParOf" srcId="{FA90E93D-8D2D-4819-8F53-0737CBFF3FED}" destId="{26E6F6FA-367A-48D1-921C-0B0B373850CF}" srcOrd="1" destOrd="0" presId="urn:microsoft.com/office/officeart/2009/3/layout/HorizontalOrganizationChart"/>
    <dgm:cxn modelId="{C50DF1C0-B95F-4032-AF18-6E32BC024B85}" type="presParOf" srcId="{94D8A039-A7AC-4DE0-B62D-3C549CE74491}" destId="{AF08F96E-8CCC-4CA9-A01B-D4C636D2E521}" srcOrd="1" destOrd="0" presId="urn:microsoft.com/office/officeart/2009/3/layout/HorizontalOrganizationChart"/>
    <dgm:cxn modelId="{8526AE36-C69F-4841-BA71-9B86D98F6E5F}" type="presParOf" srcId="{AF08F96E-8CCC-4CA9-A01B-D4C636D2E521}" destId="{E2FBE3CF-F0C9-49AF-9E67-E073F003D0FB}" srcOrd="0" destOrd="0" presId="urn:microsoft.com/office/officeart/2009/3/layout/HorizontalOrganizationChart"/>
    <dgm:cxn modelId="{963378A1-6C24-4A86-ACE1-017DFB7B8682}" type="presParOf" srcId="{AF08F96E-8CCC-4CA9-A01B-D4C636D2E521}" destId="{7485BE91-739B-49E5-8B73-0EAF804195F8}" srcOrd="1" destOrd="0" presId="urn:microsoft.com/office/officeart/2009/3/layout/HorizontalOrganizationChart"/>
    <dgm:cxn modelId="{47A58A4A-5D0A-4D3F-B21D-71F57F10DC15}" type="presParOf" srcId="{7485BE91-739B-49E5-8B73-0EAF804195F8}" destId="{C80B600D-DA1A-46CD-A198-3A648F163E40}" srcOrd="0" destOrd="0" presId="urn:microsoft.com/office/officeart/2009/3/layout/HorizontalOrganizationChart"/>
    <dgm:cxn modelId="{A2BE387E-AB6D-4159-8C21-834EBCCAC160}" type="presParOf" srcId="{C80B600D-DA1A-46CD-A198-3A648F163E40}" destId="{4725C3D7-C6B7-468B-AA24-1C71F54B3ECC}" srcOrd="0" destOrd="0" presId="urn:microsoft.com/office/officeart/2009/3/layout/HorizontalOrganizationChart"/>
    <dgm:cxn modelId="{80B0B5C8-B6B0-47DD-A467-2F21311E0D1A}" type="presParOf" srcId="{C80B600D-DA1A-46CD-A198-3A648F163E40}" destId="{75304687-B32F-45BF-9B83-EA7B97225317}" srcOrd="1" destOrd="0" presId="urn:microsoft.com/office/officeart/2009/3/layout/HorizontalOrganizationChart"/>
    <dgm:cxn modelId="{92A7F359-23DE-468D-B82C-92124739064F}" type="presParOf" srcId="{7485BE91-739B-49E5-8B73-0EAF804195F8}" destId="{DAD7AEB7-FB61-4DED-BD1C-EF6335F2B33C}" srcOrd="1" destOrd="0" presId="urn:microsoft.com/office/officeart/2009/3/layout/HorizontalOrganizationChart"/>
    <dgm:cxn modelId="{F5528C4B-3736-4AB5-95D2-4AA39E776083}" type="presParOf" srcId="{7485BE91-739B-49E5-8B73-0EAF804195F8}" destId="{38FDA5B2-4CEA-4A74-918B-90BB449B8D9B}" srcOrd="2" destOrd="0" presId="urn:microsoft.com/office/officeart/2009/3/layout/HorizontalOrganizationChart"/>
    <dgm:cxn modelId="{5C406F6C-AC7B-4852-9BB4-ECD61A029826}" type="presParOf" srcId="{AF08F96E-8CCC-4CA9-A01B-D4C636D2E521}" destId="{BA7294BF-BB7A-4D82-B093-5A2A10994FD1}" srcOrd="2" destOrd="0" presId="urn:microsoft.com/office/officeart/2009/3/layout/HorizontalOrganizationChart"/>
    <dgm:cxn modelId="{41D3BCE5-7E45-4E32-8580-82F7EA1594FC}" type="presParOf" srcId="{AF08F96E-8CCC-4CA9-A01B-D4C636D2E521}" destId="{635CF42A-CBC7-4757-B9C6-933D749F353B}" srcOrd="3" destOrd="0" presId="urn:microsoft.com/office/officeart/2009/3/layout/HorizontalOrganizationChart"/>
    <dgm:cxn modelId="{64F03738-F884-4E14-A562-CB1C7441DF9C}" type="presParOf" srcId="{635CF42A-CBC7-4757-B9C6-933D749F353B}" destId="{46571A7A-9319-4A08-92EC-1A263DC05585}" srcOrd="0" destOrd="0" presId="urn:microsoft.com/office/officeart/2009/3/layout/HorizontalOrganizationChart"/>
    <dgm:cxn modelId="{857622E3-8B5D-46D0-AF6B-3CE98DF4C265}" type="presParOf" srcId="{46571A7A-9319-4A08-92EC-1A263DC05585}" destId="{7517D7DC-8BCD-4A5D-88B5-EA91C34F9D5B}" srcOrd="0" destOrd="0" presId="urn:microsoft.com/office/officeart/2009/3/layout/HorizontalOrganizationChart"/>
    <dgm:cxn modelId="{357401C1-4E9B-4B17-B559-52732D4082E4}" type="presParOf" srcId="{46571A7A-9319-4A08-92EC-1A263DC05585}" destId="{449BEEB4-A0EB-456E-A368-D821A49611C9}" srcOrd="1" destOrd="0" presId="urn:microsoft.com/office/officeart/2009/3/layout/HorizontalOrganizationChart"/>
    <dgm:cxn modelId="{156914D9-AA01-4BCC-86CA-0347834B2849}" type="presParOf" srcId="{635CF42A-CBC7-4757-B9C6-933D749F353B}" destId="{4744C804-A708-4532-9241-5DD2A579B28E}" srcOrd="1" destOrd="0" presId="urn:microsoft.com/office/officeart/2009/3/layout/HorizontalOrganizationChart"/>
    <dgm:cxn modelId="{543A25B0-6319-4108-B0C7-2486D34D9A37}" type="presParOf" srcId="{635CF42A-CBC7-4757-B9C6-933D749F353B}" destId="{AF6187CA-97AD-4724-AE3C-3998EEBCAE1D}" srcOrd="2" destOrd="0" presId="urn:microsoft.com/office/officeart/2009/3/layout/HorizontalOrganizationChart"/>
    <dgm:cxn modelId="{4C864612-E55B-4C8C-8A26-72F707D7AFB4}" type="presParOf" srcId="{94D8A039-A7AC-4DE0-B62D-3C549CE74491}" destId="{F20B5EC8-3D83-4092-8A21-10F83F43A49D}" srcOrd="2" destOrd="0" presId="urn:microsoft.com/office/officeart/2009/3/layout/HorizontalOrganizationChart"/>
    <dgm:cxn modelId="{53A69E00-7BEB-484B-B9A6-072770A96FA5}" type="presParOf" srcId="{470CF140-0EF4-467D-93A8-BB02B8EA99AE}" destId="{5DB238AD-262D-4743-BF61-697829B47D1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350119-49F8-4088-B247-5FBF5EA984BB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073CC8-1B2B-4D0B-90EC-7CA473554B57}">
      <dgm:prSet custT="1"/>
      <dgm:spPr/>
      <dgm:t>
        <a:bodyPr/>
        <a:lstStyle/>
        <a:p>
          <a:r>
            <a:rPr lang="zh-CN" altLang="en-US" sz="1200" smtClean="0"/>
            <a:t>商户类</a:t>
          </a:r>
          <a:endParaRPr lang="zh-CN" altLang="en-US" sz="1200"/>
        </a:p>
      </dgm:t>
    </dgm:pt>
    <dgm:pt modelId="{A9785900-F291-462E-AA3F-F90963C81B86}" type="parTrans" cxnId="{DC65B14E-0DCE-41F8-8529-BDDC07FD94E4}">
      <dgm:prSet/>
      <dgm:spPr/>
      <dgm:t>
        <a:bodyPr/>
        <a:lstStyle/>
        <a:p>
          <a:endParaRPr lang="zh-CN" altLang="en-US" sz="4000"/>
        </a:p>
      </dgm:t>
    </dgm:pt>
    <dgm:pt modelId="{4F411B2B-D0C2-49C8-8519-16DC4FE2CF60}" type="sibTrans" cxnId="{DC65B14E-0DCE-41F8-8529-BDDC07FD94E4}">
      <dgm:prSet/>
      <dgm:spPr/>
      <dgm:t>
        <a:bodyPr/>
        <a:lstStyle/>
        <a:p>
          <a:endParaRPr lang="zh-CN" altLang="en-US" sz="4000"/>
        </a:p>
      </dgm:t>
    </dgm:pt>
    <dgm:pt modelId="{CE8BA798-68AC-4348-82AA-2C6D3D5F21E6}">
      <dgm:prSet custT="1"/>
      <dgm:spPr/>
      <dgm:t>
        <a:bodyPr/>
        <a:lstStyle/>
        <a:p>
          <a:r>
            <a:rPr lang="zh-CN" altLang="en-US" sz="1200" dirty="0" smtClean="0"/>
            <a:t>商户资料</a:t>
          </a:r>
        </a:p>
      </dgm:t>
    </dgm:pt>
    <dgm:pt modelId="{C0846926-A3B9-462B-AE62-44BF21D56D8B}" type="parTrans" cxnId="{C6FD1F70-1F2B-4166-9447-46017C5E3C20}">
      <dgm:prSet/>
      <dgm:spPr/>
      <dgm:t>
        <a:bodyPr/>
        <a:lstStyle/>
        <a:p>
          <a:endParaRPr lang="zh-CN" altLang="en-US" sz="4000"/>
        </a:p>
      </dgm:t>
    </dgm:pt>
    <dgm:pt modelId="{3418903D-869C-4886-9D80-A0BE5236F4E1}" type="sibTrans" cxnId="{C6FD1F70-1F2B-4166-9447-46017C5E3C20}">
      <dgm:prSet/>
      <dgm:spPr/>
      <dgm:t>
        <a:bodyPr/>
        <a:lstStyle/>
        <a:p>
          <a:endParaRPr lang="zh-CN" altLang="en-US" sz="4000"/>
        </a:p>
      </dgm:t>
    </dgm:pt>
    <dgm:pt modelId="{27645576-9DBD-4BA8-B7AA-F85EDCBEE634}">
      <dgm:prSet custT="1"/>
      <dgm:spPr/>
      <dgm:t>
        <a:bodyPr/>
        <a:lstStyle/>
        <a:p>
          <a:r>
            <a:rPr lang="zh-CN" altLang="en-US" sz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账户配置（淘宝</a:t>
          </a:r>
          <a:r>
            <a:rPr lang="en-US" altLang="en-US" sz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API</a:t>
          </a:r>
          <a:r>
            <a:rPr lang="zh-CN" altLang="en-US" sz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、微信公众账号、支付宝账号）</a:t>
          </a:r>
        </a:p>
      </dgm:t>
    </dgm:pt>
    <dgm:pt modelId="{7F4854BD-A153-4FBA-872C-6DF55E51F6AD}" type="parTrans" cxnId="{A7294B7C-6FCC-415F-AEA1-420C5EE17B2A}">
      <dgm:prSet/>
      <dgm:spPr/>
      <dgm:t>
        <a:bodyPr/>
        <a:lstStyle/>
        <a:p>
          <a:endParaRPr lang="zh-CN" altLang="en-US" sz="4000"/>
        </a:p>
      </dgm:t>
    </dgm:pt>
    <dgm:pt modelId="{70A18C4C-9ACF-4742-9CBE-544F0AE302E1}" type="sibTrans" cxnId="{A7294B7C-6FCC-415F-AEA1-420C5EE17B2A}">
      <dgm:prSet/>
      <dgm:spPr/>
      <dgm:t>
        <a:bodyPr/>
        <a:lstStyle/>
        <a:p>
          <a:endParaRPr lang="zh-CN" altLang="en-US" sz="4000"/>
        </a:p>
      </dgm:t>
    </dgm:pt>
    <dgm:pt modelId="{5EA65F84-F3AB-491F-8DC4-EBD497FA6040}">
      <dgm:prSet custT="1"/>
      <dgm:spPr/>
      <dgm:t>
        <a:bodyPr/>
        <a:lstStyle/>
        <a:p>
          <a:r>
            <a:rPr lang="zh-CN" altLang="en-US" sz="1200" smtClean="0"/>
            <a:t>门店</a:t>
          </a:r>
        </a:p>
      </dgm:t>
    </dgm:pt>
    <dgm:pt modelId="{BCB93DB4-BD6C-461B-B34F-FF4987B61DBC}" type="parTrans" cxnId="{28B344EF-2FA8-4A38-9E71-D72D49DE48C6}">
      <dgm:prSet/>
      <dgm:spPr/>
      <dgm:t>
        <a:bodyPr/>
        <a:lstStyle/>
        <a:p>
          <a:endParaRPr lang="zh-CN" altLang="en-US" sz="4000"/>
        </a:p>
      </dgm:t>
    </dgm:pt>
    <dgm:pt modelId="{4B5EFF01-EF82-439B-9EEF-639F84483F1A}" type="sibTrans" cxnId="{28B344EF-2FA8-4A38-9E71-D72D49DE48C6}">
      <dgm:prSet/>
      <dgm:spPr/>
      <dgm:t>
        <a:bodyPr/>
        <a:lstStyle/>
        <a:p>
          <a:endParaRPr lang="zh-CN" altLang="en-US" sz="4000"/>
        </a:p>
      </dgm:t>
    </dgm:pt>
    <dgm:pt modelId="{DF55986A-ED80-480B-8FF6-35BF3F6175A0}">
      <dgm:prSet custT="1"/>
      <dgm:spPr/>
      <dgm:t>
        <a:bodyPr/>
        <a:lstStyle/>
        <a:p>
          <a:r>
            <a:rPr lang="zh-CN" altLang="en-US" sz="1200" smtClean="0"/>
            <a:t>门店活动</a:t>
          </a:r>
        </a:p>
      </dgm:t>
    </dgm:pt>
    <dgm:pt modelId="{EDE93F91-FB67-465F-89B1-E3624921134C}" type="parTrans" cxnId="{7A16607C-AE34-4192-A491-37843900890C}">
      <dgm:prSet/>
      <dgm:spPr/>
      <dgm:t>
        <a:bodyPr/>
        <a:lstStyle/>
        <a:p>
          <a:endParaRPr lang="zh-CN" altLang="en-US" sz="4000"/>
        </a:p>
      </dgm:t>
    </dgm:pt>
    <dgm:pt modelId="{4B43244E-0C59-4EB9-9FC9-689AB6B88E35}" type="sibTrans" cxnId="{7A16607C-AE34-4192-A491-37843900890C}">
      <dgm:prSet/>
      <dgm:spPr/>
      <dgm:t>
        <a:bodyPr/>
        <a:lstStyle/>
        <a:p>
          <a:endParaRPr lang="zh-CN" altLang="en-US" sz="4000"/>
        </a:p>
      </dgm:t>
    </dgm:pt>
    <dgm:pt modelId="{3A88C1AA-F826-442F-AFA2-478F402AE784}">
      <dgm:prSet custT="1"/>
      <dgm:spPr/>
      <dgm:t>
        <a:bodyPr/>
        <a:lstStyle/>
        <a:p>
          <a:r>
            <a:rPr lang="zh-CN" altLang="en-US" sz="1200" smtClean="0"/>
            <a:t>优惠券</a:t>
          </a:r>
        </a:p>
      </dgm:t>
    </dgm:pt>
    <dgm:pt modelId="{ABEFBE9C-FE9E-401F-AF1D-ABE58444EA51}" type="parTrans" cxnId="{8A07CA4B-DD53-40AA-915C-BE96AA9737DB}">
      <dgm:prSet/>
      <dgm:spPr/>
      <dgm:t>
        <a:bodyPr/>
        <a:lstStyle/>
        <a:p>
          <a:endParaRPr lang="zh-CN" altLang="en-US" sz="4000"/>
        </a:p>
      </dgm:t>
    </dgm:pt>
    <dgm:pt modelId="{EF9DD86E-31CE-45A2-BCAC-E226C5F57ED5}" type="sibTrans" cxnId="{8A07CA4B-DD53-40AA-915C-BE96AA9737DB}">
      <dgm:prSet/>
      <dgm:spPr/>
      <dgm:t>
        <a:bodyPr/>
        <a:lstStyle/>
        <a:p>
          <a:endParaRPr lang="zh-CN" altLang="en-US" sz="4000"/>
        </a:p>
      </dgm:t>
    </dgm:pt>
    <dgm:pt modelId="{B8C94C0D-7AF4-4133-935B-8609AAFF95D6}">
      <dgm:prSet custT="1"/>
      <dgm:spPr/>
      <dgm:t>
        <a:bodyPr/>
        <a:lstStyle/>
        <a:p>
          <a:r>
            <a:rPr lang="zh-CN" altLang="en-US" sz="1200" dirty="0" smtClean="0"/>
            <a:t>客户端类</a:t>
          </a:r>
        </a:p>
      </dgm:t>
    </dgm:pt>
    <dgm:pt modelId="{01929D20-031C-4F5C-9F7D-C6614534FA6A}" type="parTrans" cxnId="{234F4405-8082-4ADF-8E49-2E896E5E7099}">
      <dgm:prSet/>
      <dgm:spPr/>
      <dgm:t>
        <a:bodyPr/>
        <a:lstStyle/>
        <a:p>
          <a:endParaRPr lang="zh-CN" altLang="en-US" sz="4000"/>
        </a:p>
      </dgm:t>
    </dgm:pt>
    <dgm:pt modelId="{DC393939-BACF-48CC-A8F5-D8930C511C89}" type="sibTrans" cxnId="{234F4405-8082-4ADF-8E49-2E896E5E7099}">
      <dgm:prSet/>
      <dgm:spPr/>
      <dgm:t>
        <a:bodyPr/>
        <a:lstStyle/>
        <a:p>
          <a:endParaRPr lang="zh-CN" altLang="en-US" sz="4000"/>
        </a:p>
      </dgm:t>
    </dgm:pt>
    <dgm:pt modelId="{34CAA68F-FB57-4E58-83B1-D17BD0236C36}">
      <dgm:prSet custT="1"/>
      <dgm:spPr/>
      <dgm:t>
        <a:bodyPr/>
        <a:lstStyle/>
        <a:p>
          <a:r>
            <a:rPr lang="zh-CN" altLang="en-US" sz="1200" smtClean="0"/>
            <a:t>客户端版本</a:t>
          </a:r>
        </a:p>
      </dgm:t>
    </dgm:pt>
    <dgm:pt modelId="{B8E82CD3-C6E0-4DFE-922D-1EF5612CE287}" type="parTrans" cxnId="{8C538CCF-10DA-47A6-8E27-A937886D9C4A}">
      <dgm:prSet/>
      <dgm:spPr/>
      <dgm:t>
        <a:bodyPr/>
        <a:lstStyle/>
        <a:p>
          <a:endParaRPr lang="zh-CN" altLang="en-US" sz="4000"/>
        </a:p>
      </dgm:t>
    </dgm:pt>
    <dgm:pt modelId="{1A3EB87E-E3CA-4B29-A6FB-8A287FF1D895}" type="sibTrans" cxnId="{8C538CCF-10DA-47A6-8E27-A937886D9C4A}">
      <dgm:prSet/>
      <dgm:spPr/>
      <dgm:t>
        <a:bodyPr/>
        <a:lstStyle/>
        <a:p>
          <a:endParaRPr lang="zh-CN" altLang="en-US" sz="4000"/>
        </a:p>
      </dgm:t>
    </dgm:pt>
    <dgm:pt modelId="{3534E3A1-A1F2-43DA-A41E-A5A98E3EABBC}">
      <dgm:prSet custT="1"/>
      <dgm:spPr/>
      <dgm:t>
        <a:bodyPr/>
        <a:lstStyle/>
        <a:p>
          <a:r>
            <a:rPr lang="zh-CN" altLang="en-US" sz="1200" dirty="0" smtClean="0"/>
            <a:t>客户端升级</a:t>
          </a:r>
        </a:p>
      </dgm:t>
    </dgm:pt>
    <dgm:pt modelId="{D529CE30-C66D-4060-BB2B-8C18C218A486}" type="parTrans" cxnId="{05890DF8-8234-43C3-94DD-D1E2424170E3}">
      <dgm:prSet/>
      <dgm:spPr/>
      <dgm:t>
        <a:bodyPr/>
        <a:lstStyle/>
        <a:p>
          <a:endParaRPr lang="zh-CN" altLang="en-US" sz="4000"/>
        </a:p>
      </dgm:t>
    </dgm:pt>
    <dgm:pt modelId="{DB7261C0-DDE0-41C7-A041-59DA3D08ABED}" type="sibTrans" cxnId="{05890DF8-8234-43C3-94DD-D1E2424170E3}">
      <dgm:prSet/>
      <dgm:spPr/>
      <dgm:t>
        <a:bodyPr/>
        <a:lstStyle/>
        <a:p>
          <a:endParaRPr lang="zh-CN" altLang="en-US" sz="4000"/>
        </a:p>
      </dgm:t>
    </dgm:pt>
    <dgm:pt modelId="{932741AA-4B74-4871-A37C-0684DFB753F4}">
      <dgm:prSet custT="1"/>
      <dgm:spPr/>
      <dgm:t>
        <a:bodyPr/>
        <a:lstStyle/>
        <a:p>
          <a:r>
            <a:rPr lang="zh-CN" altLang="en-US" sz="1200" smtClean="0"/>
            <a:t>版式</a:t>
          </a:r>
        </a:p>
      </dgm:t>
    </dgm:pt>
    <dgm:pt modelId="{341ACC19-74C6-402C-8F5B-95480276172F}" type="parTrans" cxnId="{973CC9E0-AFA1-46B4-B8CD-ABF882DC884D}">
      <dgm:prSet/>
      <dgm:spPr/>
      <dgm:t>
        <a:bodyPr/>
        <a:lstStyle/>
        <a:p>
          <a:endParaRPr lang="zh-CN" altLang="en-US" sz="4000"/>
        </a:p>
      </dgm:t>
    </dgm:pt>
    <dgm:pt modelId="{E327F0F5-CEDB-475A-A8CE-852D09EB96A1}" type="sibTrans" cxnId="{973CC9E0-AFA1-46B4-B8CD-ABF882DC884D}">
      <dgm:prSet/>
      <dgm:spPr/>
      <dgm:t>
        <a:bodyPr/>
        <a:lstStyle/>
        <a:p>
          <a:endParaRPr lang="zh-CN" altLang="en-US" sz="4000"/>
        </a:p>
      </dgm:t>
    </dgm:pt>
    <dgm:pt modelId="{ECB734EC-2DB7-45F8-8C1F-4F10F5DD5B84}">
      <dgm:prSet custT="1"/>
      <dgm:spPr/>
      <dgm:t>
        <a:bodyPr/>
        <a:lstStyle/>
        <a:p>
          <a:r>
            <a:rPr lang="zh-CN" altLang="en-US" sz="1200" smtClean="0"/>
            <a:t>版式</a:t>
          </a:r>
        </a:p>
      </dgm:t>
    </dgm:pt>
    <dgm:pt modelId="{AFCF9D58-75D7-4913-BB76-646A10B67E2D}" type="parTrans" cxnId="{E3211EFB-3F3F-458F-B8F9-DDBAAE340F54}">
      <dgm:prSet/>
      <dgm:spPr/>
      <dgm:t>
        <a:bodyPr/>
        <a:lstStyle/>
        <a:p>
          <a:endParaRPr lang="zh-CN" altLang="en-US" sz="4000"/>
        </a:p>
      </dgm:t>
    </dgm:pt>
    <dgm:pt modelId="{7CDF2EDE-363C-44B7-8052-8E830CF824D3}" type="sibTrans" cxnId="{E3211EFB-3F3F-458F-B8F9-DDBAAE340F54}">
      <dgm:prSet/>
      <dgm:spPr/>
      <dgm:t>
        <a:bodyPr/>
        <a:lstStyle/>
        <a:p>
          <a:endParaRPr lang="zh-CN" altLang="en-US" sz="4000"/>
        </a:p>
      </dgm:t>
    </dgm:pt>
    <dgm:pt modelId="{8376BDAB-0B5B-4D17-AA87-7D413264A7A9}">
      <dgm:prSet custT="1"/>
      <dgm:spPr/>
      <dgm:t>
        <a:bodyPr/>
        <a:lstStyle/>
        <a:p>
          <a:r>
            <a:rPr lang="zh-CN" altLang="en-US" sz="1200" dirty="0" smtClean="0"/>
            <a:t>推荐位</a:t>
          </a:r>
        </a:p>
      </dgm:t>
    </dgm:pt>
    <dgm:pt modelId="{329068D2-50E7-4EE7-84E8-1042BE18C445}" type="parTrans" cxnId="{7239D009-5730-408A-800C-1FCCC75DD15B}">
      <dgm:prSet/>
      <dgm:spPr/>
      <dgm:t>
        <a:bodyPr/>
        <a:lstStyle/>
        <a:p>
          <a:endParaRPr lang="zh-CN" altLang="en-US" sz="4000"/>
        </a:p>
      </dgm:t>
    </dgm:pt>
    <dgm:pt modelId="{D2DD5A35-09E8-4DB2-9CF2-13F9C235F23A}" type="sibTrans" cxnId="{7239D009-5730-408A-800C-1FCCC75DD15B}">
      <dgm:prSet/>
      <dgm:spPr/>
      <dgm:t>
        <a:bodyPr/>
        <a:lstStyle/>
        <a:p>
          <a:endParaRPr lang="zh-CN" altLang="en-US" sz="4000"/>
        </a:p>
      </dgm:t>
    </dgm:pt>
    <dgm:pt modelId="{76743C80-84C7-4E72-92DF-58471A5B2798}">
      <dgm:prSet custT="1"/>
      <dgm:spPr/>
      <dgm:t>
        <a:bodyPr/>
        <a:lstStyle/>
        <a:p>
          <a:r>
            <a:rPr lang="zh-CN" altLang="en-US" sz="1200" dirty="0" smtClean="0"/>
            <a:t>页面管理</a:t>
          </a:r>
        </a:p>
      </dgm:t>
    </dgm:pt>
    <dgm:pt modelId="{38820DD1-7529-48B1-A54C-2BBC9B233EB6}" type="parTrans" cxnId="{A467203E-4673-49B5-9178-1836C02F079B}">
      <dgm:prSet/>
      <dgm:spPr/>
      <dgm:t>
        <a:bodyPr/>
        <a:lstStyle/>
        <a:p>
          <a:endParaRPr lang="zh-CN" altLang="en-US" sz="4000"/>
        </a:p>
      </dgm:t>
    </dgm:pt>
    <dgm:pt modelId="{6AF761DA-78DB-41FA-A8B6-756297D126F9}" type="sibTrans" cxnId="{A467203E-4673-49B5-9178-1836C02F079B}">
      <dgm:prSet/>
      <dgm:spPr/>
      <dgm:t>
        <a:bodyPr/>
        <a:lstStyle/>
        <a:p>
          <a:endParaRPr lang="zh-CN" altLang="en-US" sz="4000"/>
        </a:p>
      </dgm:t>
    </dgm:pt>
    <dgm:pt modelId="{7EC71A48-186C-43F1-A01F-50B40C608AE7}">
      <dgm:prSet custT="1"/>
      <dgm:spPr/>
      <dgm:t>
        <a:bodyPr/>
        <a:lstStyle/>
        <a:p>
          <a:r>
            <a:rPr lang="zh-CN" altLang="en-US" sz="1200" dirty="0" smtClean="0"/>
            <a:t>推荐位推荐</a:t>
          </a:r>
        </a:p>
      </dgm:t>
    </dgm:pt>
    <dgm:pt modelId="{CE40560E-3A2B-4DC4-8EBB-C959A22157A4}" type="parTrans" cxnId="{5F5E2318-3236-4360-B671-B5F70A1EC4FE}">
      <dgm:prSet/>
      <dgm:spPr/>
      <dgm:t>
        <a:bodyPr/>
        <a:lstStyle/>
        <a:p>
          <a:endParaRPr lang="zh-CN" altLang="en-US" sz="4000"/>
        </a:p>
      </dgm:t>
    </dgm:pt>
    <dgm:pt modelId="{3F71FE93-AA43-401A-A433-69D9C18E4669}" type="sibTrans" cxnId="{5F5E2318-3236-4360-B671-B5F70A1EC4FE}">
      <dgm:prSet/>
      <dgm:spPr/>
      <dgm:t>
        <a:bodyPr/>
        <a:lstStyle/>
        <a:p>
          <a:endParaRPr lang="zh-CN" altLang="en-US" sz="4000"/>
        </a:p>
      </dgm:t>
    </dgm:pt>
    <dgm:pt modelId="{CBE54D57-2C5B-4F44-A764-86C71E67D8D2}">
      <dgm:prSet custT="1"/>
      <dgm:spPr/>
      <dgm:t>
        <a:bodyPr/>
        <a:lstStyle/>
        <a:p>
          <a:r>
            <a:rPr lang="zh-CN" altLang="en-US" sz="1200" dirty="0" smtClean="0"/>
            <a:t>订购及营销类</a:t>
          </a:r>
        </a:p>
      </dgm:t>
    </dgm:pt>
    <dgm:pt modelId="{68413B44-89B6-48D3-9A19-49A3A09DA19C}" type="parTrans" cxnId="{7E8E7C68-6FDB-4F78-AF0F-5D3A24E684CC}">
      <dgm:prSet/>
      <dgm:spPr/>
      <dgm:t>
        <a:bodyPr/>
        <a:lstStyle/>
        <a:p>
          <a:endParaRPr lang="zh-CN" altLang="en-US" sz="4000"/>
        </a:p>
      </dgm:t>
    </dgm:pt>
    <dgm:pt modelId="{40223792-E88C-4347-ABFC-115D67E0AED5}" type="sibTrans" cxnId="{7E8E7C68-6FDB-4F78-AF0F-5D3A24E684CC}">
      <dgm:prSet/>
      <dgm:spPr/>
      <dgm:t>
        <a:bodyPr/>
        <a:lstStyle/>
        <a:p>
          <a:endParaRPr lang="zh-CN" altLang="en-US" sz="4000"/>
        </a:p>
      </dgm:t>
    </dgm:pt>
    <dgm:pt modelId="{4D40DA1A-CDB3-499D-ACDF-C474325A4A50}">
      <dgm:prSet custT="1"/>
      <dgm:spPr/>
      <dgm:t>
        <a:bodyPr/>
        <a:lstStyle/>
        <a:p>
          <a:r>
            <a:rPr lang="zh-CN" altLang="en-US" sz="1200" dirty="0" smtClean="0"/>
            <a:t>购物车</a:t>
          </a:r>
        </a:p>
      </dgm:t>
    </dgm:pt>
    <dgm:pt modelId="{14AC18CF-7EDE-4B4E-BB09-52D03AD8498C}" type="parTrans" cxnId="{17CCC842-39D6-4BE4-AA6B-4EDF326920C9}">
      <dgm:prSet/>
      <dgm:spPr/>
      <dgm:t>
        <a:bodyPr/>
        <a:lstStyle/>
        <a:p>
          <a:endParaRPr lang="zh-CN" altLang="en-US" sz="4000"/>
        </a:p>
      </dgm:t>
    </dgm:pt>
    <dgm:pt modelId="{19AE93A2-7ECC-43DC-8568-857CF3DA40C1}" type="sibTrans" cxnId="{17CCC842-39D6-4BE4-AA6B-4EDF326920C9}">
      <dgm:prSet/>
      <dgm:spPr/>
      <dgm:t>
        <a:bodyPr/>
        <a:lstStyle/>
        <a:p>
          <a:endParaRPr lang="zh-CN" altLang="en-US" sz="4000"/>
        </a:p>
      </dgm:t>
    </dgm:pt>
    <dgm:pt modelId="{1F6B080C-B04E-4AF3-9E3C-42DBF2A23BEC}">
      <dgm:prSet custT="1"/>
      <dgm:spPr/>
      <dgm:t>
        <a:bodyPr/>
        <a:lstStyle/>
        <a:p>
          <a:r>
            <a:rPr lang="zh-CN" altLang="en-US" sz="1200" dirty="0" smtClean="0"/>
            <a:t>订单</a:t>
          </a:r>
        </a:p>
      </dgm:t>
    </dgm:pt>
    <dgm:pt modelId="{2288041B-D9D5-448E-9C19-09C4059592FE}" type="parTrans" cxnId="{32581139-5287-424F-A88E-3344334EEB0F}">
      <dgm:prSet/>
      <dgm:spPr/>
      <dgm:t>
        <a:bodyPr/>
        <a:lstStyle/>
        <a:p>
          <a:endParaRPr lang="zh-CN" altLang="en-US" sz="4000"/>
        </a:p>
      </dgm:t>
    </dgm:pt>
    <dgm:pt modelId="{E5551530-25A0-455E-95F0-9135D2CCC448}" type="sibTrans" cxnId="{32581139-5287-424F-A88E-3344334EEB0F}">
      <dgm:prSet/>
      <dgm:spPr/>
      <dgm:t>
        <a:bodyPr/>
        <a:lstStyle/>
        <a:p>
          <a:endParaRPr lang="zh-CN" altLang="en-US" sz="4000"/>
        </a:p>
      </dgm:t>
    </dgm:pt>
    <dgm:pt modelId="{C3DDD7B6-192A-4875-BE0F-143D31E661E6}">
      <dgm:prSet custT="1"/>
      <dgm:spPr/>
      <dgm:t>
        <a:bodyPr/>
        <a:lstStyle/>
        <a:p>
          <a:r>
            <a:rPr lang="zh-CN" altLang="en-US" sz="1200" smtClean="0"/>
            <a:t>满减</a:t>
          </a:r>
        </a:p>
      </dgm:t>
    </dgm:pt>
    <dgm:pt modelId="{5BDDCB6D-DACF-4DD1-8B58-8ABDC29A0B36}" type="parTrans" cxnId="{3B92705A-688E-48A0-A681-4256C157F75A}">
      <dgm:prSet/>
      <dgm:spPr/>
      <dgm:t>
        <a:bodyPr/>
        <a:lstStyle/>
        <a:p>
          <a:endParaRPr lang="zh-CN" altLang="en-US" sz="4000"/>
        </a:p>
      </dgm:t>
    </dgm:pt>
    <dgm:pt modelId="{2A817737-E64A-4740-93EA-3762E5182BEC}" type="sibTrans" cxnId="{3B92705A-688E-48A0-A681-4256C157F75A}">
      <dgm:prSet/>
      <dgm:spPr/>
      <dgm:t>
        <a:bodyPr/>
        <a:lstStyle/>
        <a:p>
          <a:endParaRPr lang="zh-CN" altLang="en-US" sz="4000"/>
        </a:p>
      </dgm:t>
    </dgm:pt>
    <dgm:pt modelId="{EEC5B34A-036F-4781-AC4D-2647F2EF838C}" type="pres">
      <dgm:prSet presAssocID="{DF350119-49F8-4088-B247-5FBF5EA984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567B45-226F-4059-9DB7-0CD568A674A3}" type="pres">
      <dgm:prSet presAssocID="{EA073CC8-1B2B-4D0B-90EC-7CA473554B57}" presName="hierRoot1" presStyleCnt="0">
        <dgm:presLayoutVars>
          <dgm:hierBranch val="init"/>
        </dgm:presLayoutVars>
      </dgm:prSet>
      <dgm:spPr/>
    </dgm:pt>
    <dgm:pt modelId="{29A4F309-161B-473A-A51E-A10550489294}" type="pres">
      <dgm:prSet presAssocID="{EA073CC8-1B2B-4D0B-90EC-7CA473554B57}" presName="rootComposite1" presStyleCnt="0"/>
      <dgm:spPr/>
    </dgm:pt>
    <dgm:pt modelId="{88D9B99B-DDDE-4EB3-AA7F-F7A3520C5C75}" type="pres">
      <dgm:prSet presAssocID="{EA073CC8-1B2B-4D0B-90EC-7CA473554B57}" presName="rootText1" presStyleLbl="node0" presStyleIdx="0" presStyleCnt="3">
        <dgm:presLayoutVars>
          <dgm:chPref val="3"/>
        </dgm:presLayoutVars>
      </dgm:prSet>
      <dgm:spPr/>
    </dgm:pt>
    <dgm:pt modelId="{9E9BB020-33BE-4A80-A43D-5D1FC0F3A56C}" type="pres">
      <dgm:prSet presAssocID="{EA073CC8-1B2B-4D0B-90EC-7CA473554B57}" presName="rootConnector1" presStyleLbl="node1" presStyleIdx="0" presStyleCnt="0"/>
      <dgm:spPr/>
    </dgm:pt>
    <dgm:pt modelId="{72551018-5194-4F1C-B4F8-65AEF414094F}" type="pres">
      <dgm:prSet presAssocID="{EA073CC8-1B2B-4D0B-90EC-7CA473554B57}" presName="hierChild2" presStyleCnt="0"/>
      <dgm:spPr/>
    </dgm:pt>
    <dgm:pt modelId="{20D85D8E-0634-4FED-9199-77AFC3AE2296}" type="pres">
      <dgm:prSet presAssocID="{C0846926-A3B9-462B-AE62-44BF21D56D8B}" presName="Name64" presStyleLbl="parChTrans1D2" presStyleIdx="0" presStyleCnt="11"/>
      <dgm:spPr/>
    </dgm:pt>
    <dgm:pt modelId="{BECFE2F3-A637-441E-B53F-847EF271B4F6}" type="pres">
      <dgm:prSet presAssocID="{CE8BA798-68AC-4348-82AA-2C6D3D5F21E6}" presName="hierRoot2" presStyleCnt="0">
        <dgm:presLayoutVars>
          <dgm:hierBranch val="init"/>
        </dgm:presLayoutVars>
      </dgm:prSet>
      <dgm:spPr/>
    </dgm:pt>
    <dgm:pt modelId="{F0C62048-5112-4697-B776-2CE6FE198477}" type="pres">
      <dgm:prSet presAssocID="{CE8BA798-68AC-4348-82AA-2C6D3D5F21E6}" presName="rootComposite" presStyleCnt="0"/>
      <dgm:spPr/>
    </dgm:pt>
    <dgm:pt modelId="{22345A37-CEE5-493C-AC1B-E0E288A6A0A7}" type="pres">
      <dgm:prSet presAssocID="{CE8BA798-68AC-4348-82AA-2C6D3D5F21E6}" presName="rootText" presStyleLbl="node2" presStyleIdx="0" presStyleCnt="11">
        <dgm:presLayoutVars>
          <dgm:chPref val="3"/>
        </dgm:presLayoutVars>
      </dgm:prSet>
      <dgm:spPr/>
    </dgm:pt>
    <dgm:pt modelId="{E4A272C9-4D78-46A2-8B8E-7C0157E3CBDF}" type="pres">
      <dgm:prSet presAssocID="{CE8BA798-68AC-4348-82AA-2C6D3D5F21E6}" presName="rootConnector" presStyleLbl="node2" presStyleIdx="0" presStyleCnt="11"/>
      <dgm:spPr/>
    </dgm:pt>
    <dgm:pt modelId="{80D79856-BF5E-475F-A9E2-6CA5153CCC2B}" type="pres">
      <dgm:prSet presAssocID="{CE8BA798-68AC-4348-82AA-2C6D3D5F21E6}" presName="hierChild4" presStyleCnt="0"/>
      <dgm:spPr/>
    </dgm:pt>
    <dgm:pt modelId="{A29C9741-47B1-4503-8045-DD90D0331127}" type="pres">
      <dgm:prSet presAssocID="{CE8BA798-68AC-4348-82AA-2C6D3D5F21E6}" presName="hierChild5" presStyleCnt="0"/>
      <dgm:spPr/>
    </dgm:pt>
    <dgm:pt modelId="{39FE81E1-3D13-4DCC-A827-11FD0FE772CA}" type="pres">
      <dgm:prSet presAssocID="{7F4854BD-A153-4FBA-872C-6DF55E51F6AD}" presName="Name64" presStyleLbl="parChTrans1D2" presStyleIdx="1" presStyleCnt="11"/>
      <dgm:spPr/>
    </dgm:pt>
    <dgm:pt modelId="{045E055D-6187-4B4F-A5AC-270C9D6096CF}" type="pres">
      <dgm:prSet presAssocID="{27645576-9DBD-4BA8-B7AA-F85EDCBEE634}" presName="hierRoot2" presStyleCnt="0">
        <dgm:presLayoutVars>
          <dgm:hierBranch val="init"/>
        </dgm:presLayoutVars>
      </dgm:prSet>
      <dgm:spPr/>
    </dgm:pt>
    <dgm:pt modelId="{6D86FF77-9BAA-4752-847D-1EE6ED2DBCF7}" type="pres">
      <dgm:prSet presAssocID="{27645576-9DBD-4BA8-B7AA-F85EDCBEE634}" presName="rootComposite" presStyleCnt="0"/>
      <dgm:spPr/>
    </dgm:pt>
    <dgm:pt modelId="{2C6B8290-1191-4364-8CB9-FB2B3244B6D3}" type="pres">
      <dgm:prSet presAssocID="{27645576-9DBD-4BA8-B7AA-F85EDCBEE634}" presName="rootText" presStyleLbl="node2" presStyleIdx="1" presStyleCnt="11" custScaleX="206714" custScaleY="145817">
        <dgm:presLayoutVars>
          <dgm:chPref val="3"/>
        </dgm:presLayoutVars>
      </dgm:prSet>
      <dgm:spPr/>
    </dgm:pt>
    <dgm:pt modelId="{F4A67336-4D6E-431C-99A5-9729E09EC41F}" type="pres">
      <dgm:prSet presAssocID="{27645576-9DBD-4BA8-B7AA-F85EDCBEE634}" presName="rootConnector" presStyleLbl="node2" presStyleIdx="1" presStyleCnt="11"/>
      <dgm:spPr/>
    </dgm:pt>
    <dgm:pt modelId="{AC9376C9-5AE3-40EA-9D1E-663A90F39047}" type="pres">
      <dgm:prSet presAssocID="{27645576-9DBD-4BA8-B7AA-F85EDCBEE634}" presName="hierChild4" presStyleCnt="0"/>
      <dgm:spPr/>
    </dgm:pt>
    <dgm:pt modelId="{49CBE972-3414-4CCA-A166-8DA8AEED25B2}" type="pres">
      <dgm:prSet presAssocID="{27645576-9DBD-4BA8-B7AA-F85EDCBEE634}" presName="hierChild5" presStyleCnt="0"/>
      <dgm:spPr/>
    </dgm:pt>
    <dgm:pt modelId="{41910F28-8237-4A1B-94FE-4BBA49D47894}" type="pres">
      <dgm:prSet presAssocID="{BCB93DB4-BD6C-461B-B34F-FF4987B61DBC}" presName="Name64" presStyleLbl="parChTrans1D2" presStyleIdx="2" presStyleCnt="11"/>
      <dgm:spPr/>
    </dgm:pt>
    <dgm:pt modelId="{E496C5D9-7235-4D9F-B434-A129214BB837}" type="pres">
      <dgm:prSet presAssocID="{5EA65F84-F3AB-491F-8DC4-EBD497FA6040}" presName="hierRoot2" presStyleCnt="0">
        <dgm:presLayoutVars>
          <dgm:hierBranch val="init"/>
        </dgm:presLayoutVars>
      </dgm:prSet>
      <dgm:spPr/>
    </dgm:pt>
    <dgm:pt modelId="{F65FA9A8-C90A-4676-B714-F1B7BFBCBEE3}" type="pres">
      <dgm:prSet presAssocID="{5EA65F84-F3AB-491F-8DC4-EBD497FA6040}" presName="rootComposite" presStyleCnt="0"/>
      <dgm:spPr/>
    </dgm:pt>
    <dgm:pt modelId="{4CC2E121-2723-4D12-8562-1033147B9D35}" type="pres">
      <dgm:prSet presAssocID="{5EA65F84-F3AB-491F-8DC4-EBD497FA6040}" presName="rootText" presStyleLbl="node2" presStyleIdx="2" presStyleCnt="11">
        <dgm:presLayoutVars>
          <dgm:chPref val="3"/>
        </dgm:presLayoutVars>
      </dgm:prSet>
      <dgm:spPr/>
    </dgm:pt>
    <dgm:pt modelId="{FA205B14-446F-4B6E-8297-F5557BEEE3CD}" type="pres">
      <dgm:prSet presAssocID="{5EA65F84-F3AB-491F-8DC4-EBD497FA6040}" presName="rootConnector" presStyleLbl="node2" presStyleIdx="2" presStyleCnt="11"/>
      <dgm:spPr/>
    </dgm:pt>
    <dgm:pt modelId="{4210655A-1FA9-4228-8903-E95AD9DB9F46}" type="pres">
      <dgm:prSet presAssocID="{5EA65F84-F3AB-491F-8DC4-EBD497FA6040}" presName="hierChild4" presStyleCnt="0"/>
      <dgm:spPr/>
    </dgm:pt>
    <dgm:pt modelId="{1A7DDAEE-CCD4-49F4-B819-C39690706D15}" type="pres">
      <dgm:prSet presAssocID="{EDE93F91-FB67-465F-89B1-E3624921134C}" presName="Name64" presStyleLbl="parChTrans1D3" presStyleIdx="0" presStyleCnt="4"/>
      <dgm:spPr/>
    </dgm:pt>
    <dgm:pt modelId="{03E0F1B2-21D0-408D-B314-6E75BDBB9772}" type="pres">
      <dgm:prSet presAssocID="{DF55986A-ED80-480B-8FF6-35BF3F6175A0}" presName="hierRoot2" presStyleCnt="0">
        <dgm:presLayoutVars>
          <dgm:hierBranch val="init"/>
        </dgm:presLayoutVars>
      </dgm:prSet>
      <dgm:spPr/>
    </dgm:pt>
    <dgm:pt modelId="{E0FB6A4A-D6C1-4832-A1AE-C5857940A90A}" type="pres">
      <dgm:prSet presAssocID="{DF55986A-ED80-480B-8FF6-35BF3F6175A0}" presName="rootComposite" presStyleCnt="0"/>
      <dgm:spPr/>
    </dgm:pt>
    <dgm:pt modelId="{5781E988-1A3D-4771-B54D-B06AC61F91B2}" type="pres">
      <dgm:prSet presAssocID="{DF55986A-ED80-480B-8FF6-35BF3F6175A0}" presName="rootText" presStyleLbl="node3" presStyleIdx="0" presStyleCnt="4">
        <dgm:presLayoutVars>
          <dgm:chPref val="3"/>
        </dgm:presLayoutVars>
      </dgm:prSet>
      <dgm:spPr/>
    </dgm:pt>
    <dgm:pt modelId="{5EBB8F0A-705B-4858-A8B0-CA6779973B9F}" type="pres">
      <dgm:prSet presAssocID="{DF55986A-ED80-480B-8FF6-35BF3F6175A0}" presName="rootConnector" presStyleLbl="node3" presStyleIdx="0" presStyleCnt="4"/>
      <dgm:spPr/>
    </dgm:pt>
    <dgm:pt modelId="{B6244C4D-E1C3-4D40-81BF-B05151A85708}" type="pres">
      <dgm:prSet presAssocID="{DF55986A-ED80-480B-8FF6-35BF3F6175A0}" presName="hierChild4" presStyleCnt="0"/>
      <dgm:spPr/>
    </dgm:pt>
    <dgm:pt modelId="{C9501401-A2CF-468A-810F-0A4E88198EC5}" type="pres">
      <dgm:prSet presAssocID="{DF55986A-ED80-480B-8FF6-35BF3F6175A0}" presName="hierChild5" presStyleCnt="0"/>
      <dgm:spPr/>
    </dgm:pt>
    <dgm:pt modelId="{3D25A4B4-C847-494C-A0BF-846FEFF75545}" type="pres">
      <dgm:prSet presAssocID="{5EA65F84-F3AB-491F-8DC4-EBD497FA6040}" presName="hierChild5" presStyleCnt="0"/>
      <dgm:spPr/>
    </dgm:pt>
    <dgm:pt modelId="{9BC669D7-86BF-4C28-BD23-2B49870E0595}" type="pres">
      <dgm:prSet presAssocID="{ABEFBE9C-FE9E-401F-AF1D-ABE58444EA51}" presName="Name64" presStyleLbl="parChTrans1D2" presStyleIdx="3" presStyleCnt="11"/>
      <dgm:spPr/>
    </dgm:pt>
    <dgm:pt modelId="{B5CD1DE4-4DDE-4970-A1CB-2891254CB13D}" type="pres">
      <dgm:prSet presAssocID="{3A88C1AA-F826-442F-AFA2-478F402AE784}" presName="hierRoot2" presStyleCnt="0">
        <dgm:presLayoutVars>
          <dgm:hierBranch val="init"/>
        </dgm:presLayoutVars>
      </dgm:prSet>
      <dgm:spPr/>
    </dgm:pt>
    <dgm:pt modelId="{2970D1D0-CA35-4DAD-AA38-4BE8050CDB64}" type="pres">
      <dgm:prSet presAssocID="{3A88C1AA-F826-442F-AFA2-478F402AE784}" presName="rootComposite" presStyleCnt="0"/>
      <dgm:spPr/>
    </dgm:pt>
    <dgm:pt modelId="{C33B962C-43CB-4D68-8920-9A5572B22DCD}" type="pres">
      <dgm:prSet presAssocID="{3A88C1AA-F826-442F-AFA2-478F402AE784}" presName="rootText" presStyleLbl="node2" presStyleIdx="3" presStyleCnt="11">
        <dgm:presLayoutVars>
          <dgm:chPref val="3"/>
        </dgm:presLayoutVars>
      </dgm:prSet>
      <dgm:spPr/>
    </dgm:pt>
    <dgm:pt modelId="{EA825B72-A859-446D-B7C0-E3C4D88A50C0}" type="pres">
      <dgm:prSet presAssocID="{3A88C1AA-F826-442F-AFA2-478F402AE784}" presName="rootConnector" presStyleLbl="node2" presStyleIdx="3" presStyleCnt="11"/>
      <dgm:spPr/>
    </dgm:pt>
    <dgm:pt modelId="{1A0CEFE8-DB58-4861-96DC-A413A298E444}" type="pres">
      <dgm:prSet presAssocID="{3A88C1AA-F826-442F-AFA2-478F402AE784}" presName="hierChild4" presStyleCnt="0"/>
      <dgm:spPr/>
    </dgm:pt>
    <dgm:pt modelId="{1A6DDB8A-8EC3-419B-A02E-C5729DD5F9F7}" type="pres">
      <dgm:prSet presAssocID="{3A88C1AA-F826-442F-AFA2-478F402AE784}" presName="hierChild5" presStyleCnt="0"/>
      <dgm:spPr/>
    </dgm:pt>
    <dgm:pt modelId="{9C34577B-0A89-4A0D-9804-6BD29B36B642}" type="pres">
      <dgm:prSet presAssocID="{EA073CC8-1B2B-4D0B-90EC-7CA473554B57}" presName="hierChild3" presStyleCnt="0"/>
      <dgm:spPr/>
    </dgm:pt>
    <dgm:pt modelId="{2F92B65A-9868-444E-A9F4-DAA58C9D5B05}" type="pres">
      <dgm:prSet presAssocID="{B8C94C0D-7AF4-4133-935B-8609AAFF95D6}" presName="hierRoot1" presStyleCnt="0">
        <dgm:presLayoutVars>
          <dgm:hierBranch val="init"/>
        </dgm:presLayoutVars>
      </dgm:prSet>
      <dgm:spPr/>
    </dgm:pt>
    <dgm:pt modelId="{9DF6E95B-4137-413B-8F42-3ACD71E79EB4}" type="pres">
      <dgm:prSet presAssocID="{B8C94C0D-7AF4-4133-935B-8609AAFF95D6}" presName="rootComposite1" presStyleCnt="0"/>
      <dgm:spPr/>
    </dgm:pt>
    <dgm:pt modelId="{729DABDA-55ED-49E6-B6A8-C9EC36280269}" type="pres">
      <dgm:prSet presAssocID="{B8C94C0D-7AF4-4133-935B-8609AAFF95D6}" presName="rootText1" presStyleLbl="node0" presStyleIdx="1" presStyleCnt="3">
        <dgm:presLayoutVars>
          <dgm:chPref val="3"/>
        </dgm:presLayoutVars>
      </dgm:prSet>
      <dgm:spPr/>
    </dgm:pt>
    <dgm:pt modelId="{66B8A67B-E564-4949-9B7F-E2E604584A0D}" type="pres">
      <dgm:prSet presAssocID="{B8C94C0D-7AF4-4133-935B-8609AAFF95D6}" presName="rootConnector1" presStyleLbl="node1" presStyleIdx="0" presStyleCnt="0"/>
      <dgm:spPr/>
    </dgm:pt>
    <dgm:pt modelId="{A492426C-5038-45A8-A5D9-B10BCA3597E4}" type="pres">
      <dgm:prSet presAssocID="{B8C94C0D-7AF4-4133-935B-8609AAFF95D6}" presName="hierChild2" presStyleCnt="0"/>
      <dgm:spPr/>
    </dgm:pt>
    <dgm:pt modelId="{BE433A80-F57F-4AD7-9A37-A33C122F83A9}" type="pres">
      <dgm:prSet presAssocID="{B8E82CD3-C6E0-4DFE-922D-1EF5612CE287}" presName="Name64" presStyleLbl="parChTrans1D2" presStyleIdx="4" presStyleCnt="11"/>
      <dgm:spPr/>
    </dgm:pt>
    <dgm:pt modelId="{F03BE785-B613-421B-A849-E7C685293881}" type="pres">
      <dgm:prSet presAssocID="{34CAA68F-FB57-4E58-83B1-D17BD0236C36}" presName="hierRoot2" presStyleCnt="0">
        <dgm:presLayoutVars>
          <dgm:hierBranch val="init"/>
        </dgm:presLayoutVars>
      </dgm:prSet>
      <dgm:spPr/>
    </dgm:pt>
    <dgm:pt modelId="{7F5802D8-DBFB-44DC-B6BC-E30E537F84A6}" type="pres">
      <dgm:prSet presAssocID="{34CAA68F-FB57-4E58-83B1-D17BD0236C36}" presName="rootComposite" presStyleCnt="0"/>
      <dgm:spPr/>
    </dgm:pt>
    <dgm:pt modelId="{638A2EE3-45E5-4AF7-BDAE-B00C9EEBC10D}" type="pres">
      <dgm:prSet presAssocID="{34CAA68F-FB57-4E58-83B1-D17BD0236C36}" presName="rootText" presStyleLbl="node2" presStyleIdx="4" presStyleCnt="11">
        <dgm:presLayoutVars>
          <dgm:chPref val="3"/>
        </dgm:presLayoutVars>
      </dgm:prSet>
      <dgm:spPr/>
    </dgm:pt>
    <dgm:pt modelId="{D4E5F4C9-E0A4-461D-AE23-A4B1FC78E1A6}" type="pres">
      <dgm:prSet presAssocID="{34CAA68F-FB57-4E58-83B1-D17BD0236C36}" presName="rootConnector" presStyleLbl="node2" presStyleIdx="4" presStyleCnt="11"/>
      <dgm:spPr/>
    </dgm:pt>
    <dgm:pt modelId="{5F285BD2-2966-43FC-89E5-3977C468FABD}" type="pres">
      <dgm:prSet presAssocID="{34CAA68F-FB57-4E58-83B1-D17BD0236C36}" presName="hierChild4" presStyleCnt="0"/>
      <dgm:spPr/>
    </dgm:pt>
    <dgm:pt modelId="{08962B87-ECAA-41CA-A2D5-FBDB54CA6A3C}" type="pres">
      <dgm:prSet presAssocID="{34CAA68F-FB57-4E58-83B1-D17BD0236C36}" presName="hierChild5" presStyleCnt="0"/>
      <dgm:spPr/>
    </dgm:pt>
    <dgm:pt modelId="{8EB71AB0-3947-4B58-A5FD-4FEC727269BC}" type="pres">
      <dgm:prSet presAssocID="{D529CE30-C66D-4060-BB2B-8C18C218A486}" presName="Name64" presStyleLbl="parChTrans1D2" presStyleIdx="5" presStyleCnt="11"/>
      <dgm:spPr/>
    </dgm:pt>
    <dgm:pt modelId="{6E070484-9286-44DA-8803-523874FA9CA7}" type="pres">
      <dgm:prSet presAssocID="{3534E3A1-A1F2-43DA-A41E-A5A98E3EABBC}" presName="hierRoot2" presStyleCnt="0">
        <dgm:presLayoutVars>
          <dgm:hierBranch val="init"/>
        </dgm:presLayoutVars>
      </dgm:prSet>
      <dgm:spPr/>
    </dgm:pt>
    <dgm:pt modelId="{A7574755-BFAD-41A3-9D6D-18D6C864AB80}" type="pres">
      <dgm:prSet presAssocID="{3534E3A1-A1F2-43DA-A41E-A5A98E3EABBC}" presName="rootComposite" presStyleCnt="0"/>
      <dgm:spPr/>
    </dgm:pt>
    <dgm:pt modelId="{1EBFB9DF-B8B1-4098-9F9B-A2C0BC6D3720}" type="pres">
      <dgm:prSet presAssocID="{3534E3A1-A1F2-43DA-A41E-A5A98E3EABBC}" presName="rootText" presStyleLbl="node2" presStyleIdx="5" presStyleCnt="11">
        <dgm:presLayoutVars>
          <dgm:chPref val="3"/>
        </dgm:presLayoutVars>
      </dgm:prSet>
      <dgm:spPr/>
    </dgm:pt>
    <dgm:pt modelId="{0E58E52B-5DF3-45B3-95B2-F5C621491025}" type="pres">
      <dgm:prSet presAssocID="{3534E3A1-A1F2-43DA-A41E-A5A98E3EABBC}" presName="rootConnector" presStyleLbl="node2" presStyleIdx="5" presStyleCnt="11"/>
      <dgm:spPr/>
    </dgm:pt>
    <dgm:pt modelId="{19D999F9-2C17-4A72-9E4E-97859DFABA55}" type="pres">
      <dgm:prSet presAssocID="{3534E3A1-A1F2-43DA-A41E-A5A98E3EABBC}" presName="hierChild4" presStyleCnt="0"/>
      <dgm:spPr/>
    </dgm:pt>
    <dgm:pt modelId="{C3EEFBF4-4321-42C1-98FA-F70E8474F52E}" type="pres">
      <dgm:prSet presAssocID="{3534E3A1-A1F2-43DA-A41E-A5A98E3EABBC}" presName="hierChild5" presStyleCnt="0"/>
      <dgm:spPr/>
    </dgm:pt>
    <dgm:pt modelId="{1F4DBE6E-DBAC-4499-AECD-9E4C7A75C981}" type="pres">
      <dgm:prSet presAssocID="{341ACC19-74C6-402C-8F5B-95480276172F}" presName="Name64" presStyleLbl="parChTrans1D2" presStyleIdx="6" presStyleCnt="11"/>
      <dgm:spPr/>
    </dgm:pt>
    <dgm:pt modelId="{D2C88A97-7C0E-47D1-8F2D-AD7C9A9BAA1B}" type="pres">
      <dgm:prSet presAssocID="{932741AA-4B74-4871-A37C-0684DFB753F4}" presName="hierRoot2" presStyleCnt="0">
        <dgm:presLayoutVars>
          <dgm:hierBranch val="init"/>
        </dgm:presLayoutVars>
      </dgm:prSet>
      <dgm:spPr/>
    </dgm:pt>
    <dgm:pt modelId="{223ACC70-122E-4113-B938-857810E57249}" type="pres">
      <dgm:prSet presAssocID="{932741AA-4B74-4871-A37C-0684DFB753F4}" presName="rootComposite" presStyleCnt="0"/>
      <dgm:spPr/>
    </dgm:pt>
    <dgm:pt modelId="{5D7B675F-2A97-41BF-B93E-28BDEF4BAC66}" type="pres">
      <dgm:prSet presAssocID="{932741AA-4B74-4871-A37C-0684DFB753F4}" presName="rootText" presStyleLbl="node2" presStyleIdx="6" presStyleCnt="11">
        <dgm:presLayoutVars>
          <dgm:chPref val="3"/>
        </dgm:presLayoutVars>
      </dgm:prSet>
      <dgm:spPr/>
    </dgm:pt>
    <dgm:pt modelId="{7C189825-C8E2-408E-8012-F05D3D588C98}" type="pres">
      <dgm:prSet presAssocID="{932741AA-4B74-4871-A37C-0684DFB753F4}" presName="rootConnector" presStyleLbl="node2" presStyleIdx="6" presStyleCnt="11"/>
      <dgm:spPr/>
    </dgm:pt>
    <dgm:pt modelId="{BC8A1895-6BB9-4A20-BE64-657A0F77867E}" type="pres">
      <dgm:prSet presAssocID="{932741AA-4B74-4871-A37C-0684DFB753F4}" presName="hierChild4" presStyleCnt="0"/>
      <dgm:spPr/>
    </dgm:pt>
    <dgm:pt modelId="{E04EE843-2ABD-4CB5-817B-83786FBFE6C4}" type="pres">
      <dgm:prSet presAssocID="{AFCF9D58-75D7-4913-BB76-646A10B67E2D}" presName="Name64" presStyleLbl="parChTrans1D3" presStyleIdx="1" presStyleCnt="4"/>
      <dgm:spPr/>
    </dgm:pt>
    <dgm:pt modelId="{1D05E1EC-5434-45EB-BB51-6B4ECE283568}" type="pres">
      <dgm:prSet presAssocID="{ECB734EC-2DB7-45F8-8C1F-4F10F5DD5B84}" presName="hierRoot2" presStyleCnt="0">
        <dgm:presLayoutVars>
          <dgm:hierBranch val="init"/>
        </dgm:presLayoutVars>
      </dgm:prSet>
      <dgm:spPr/>
    </dgm:pt>
    <dgm:pt modelId="{EBECABA6-EA98-4508-9DD2-1046AD41A97B}" type="pres">
      <dgm:prSet presAssocID="{ECB734EC-2DB7-45F8-8C1F-4F10F5DD5B84}" presName="rootComposite" presStyleCnt="0"/>
      <dgm:spPr/>
    </dgm:pt>
    <dgm:pt modelId="{70EC6A8B-5390-4DD4-8936-0768DBFB738A}" type="pres">
      <dgm:prSet presAssocID="{ECB734EC-2DB7-45F8-8C1F-4F10F5DD5B84}" presName="rootText" presStyleLbl="node3" presStyleIdx="1" presStyleCnt="4">
        <dgm:presLayoutVars>
          <dgm:chPref val="3"/>
        </dgm:presLayoutVars>
      </dgm:prSet>
      <dgm:spPr/>
    </dgm:pt>
    <dgm:pt modelId="{092B1585-32D6-4B3E-AA73-A14613A7811B}" type="pres">
      <dgm:prSet presAssocID="{ECB734EC-2DB7-45F8-8C1F-4F10F5DD5B84}" presName="rootConnector" presStyleLbl="node3" presStyleIdx="1" presStyleCnt="4"/>
      <dgm:spPr/>
    </dgm:pt>
    <dgm:pt modelId="{5DEACD96-89A1-4885-9D92-5B4E8736F7F7}" type="pres">
      <dgm:prSet presAssocID="{ECB734EC-2DB7-45F8-8C1F-4F10F5DD5B84}" presName="hierChild4" presStyleCnt="0"/>
      <dgm:spPr/>
    </dgm:pt>
    <dgm:pt modelId="{50F9970F-4149-49A2-A645-7A8A4E23A7F3}" type="pres">
      <dgm:prSet presAssocID="{ECB734EC-2DB7-45F8-8C1F-4F10F5DD5B84}" presName="hierChild5" presStyleCnt="0"/>
      <dgm:spPr/>
    </dgm:pt>
    <dgm:pt modelId="{6ECD91C7-ECA0-4BD8-B00D-98C321D78F1D}" type="pres">
      <dgm:prSet presAssocID="{329068D2-50E7-4EE7-84E8-1042BE18C445}" presName="Name64" presStyleLbl="parChTrans1D3" presStyleIdx="2" presStyleCnt="4"/>
      <dgm:spPr/>
    </dgm:pt>
    <dgm:pt modelId="{213A33C7-AB1C-49F5-8C61-09959F3042FB}" type="pres">
      <dgm:prSet presAssocID="{8376BDAB-0B5B-4D17-AA87-7D413264A7A9}" presName="hierRoot2" presStyleCnt="0">
        <dgm:presLayoutVars>
          <dgm:hierBranch val="init"/>
        </dgm:presLayoutVars>
      </dgm:prSet>
      <dgm:spPr/>
    </dgm:pt>
    <dgm:pt modelId="{0AE5FF27-849F-4AAF-92AE-3152A196327B}" type="pres">
      <dgm:prSet presAssocID="{8376BDAB-0B5B-4D17-AA87-7D413264A7A9}" presName="rootComposite" presStyleCnt="0"/>
      <dgm:spPr/>
    </dgm:pt>
    <dgm:pt modelId="{BA7B921B-5985-4585-A9FE-A33E91CECE7C}" type="pres">
      <dgm:prSet presAssocID="{8376BDAB-0B5B-4D17-AA87-7D413264A7A9}" presName="rootText" presStyleLbl="node3" presStyleIdx="2" presStyleCnt="4">
        <dgm:presLayoutVars>
          <dgm:chPref val="3"/>
        </dgm:presLayoutVars>
      </dgm:prSet>
      <dgm:spPr/>
    </dgm:pt>
    <dgm:pt modelId="{5C51AF76-F6EF-4A9B-9BC1-EA8F42E506FF}" type="pres">
      <dgm:prSet presAssocID="{8376BDAB-0B5B-4D17-AA87-7D413264A7A9}" presName="rootConnector" presStyleLbl="node3" presStyleIdx="2" presStyleCnt="4"/>
      <dgm:spPr/>
    </dgm:pt>
    <dgm:pt modelId="{99BDE599-D24D-4CB1-B718-6B4D0EF5E5FD}" type="pres">
      <dgm:prSet presAssocID="{8376BDAB-0B5B-4D17-AA87-7D413264A7A9}" presName="hierChild4" presStyleCnt="0"/>
      <dgm:spPr/>
    </dgm:pt>
    <dgm:pt modelId="{1CBCF362-6C1A-408E-9B20-B6A4655FED22}" type="pres">
      <dgm:prSet presAssocID="{8376BDAB-0B5B-4D17-AA87-7D413264A7A9}" presName="hierChild5" presStyleCnt="0"/>
      <dgm:spPr/>
    </dgm:pt>
    <dgm:pt modelId="{0CC06E25-2C7C-4EB5-A5AA-0BC095E1149C}" type="pres">
      <dgm:prSet presAssocID="{932741AA-4B74-4871-A37C-0684DFB753F4}" presName="hierChild5" presStyleCnt="0"/>
      <dgm:spPr/>
    </dgm:pt>
    <dgm:pt modelId="{3AF45A4B-3489-4FD3-A3CE-EE5CB536BF6A}" type="pres">
      <dgm:prSet presAssocID="{38820DD1-7529-48B1-A54C-2BBC9B233EB6}" presName="Name64" presStyleLbl="parChTrans1D2" presStyleIdx="7" presStyleCnt="11"/>
      <dgm:spPr/>
    </dgm:pt>
    <dgm:pt modelId="{6D819689-AD32-41A2-9502-568F3E5A206B}" type="pres">
      <dgm:prSet presAssocID="{76743C80-84C7-4E72-92DF-58471A5B2798}" presName="hierRoot2" presStyleCnt="0">
        <dgm:presLayoutVars>
          <dgm:hierBranch val="init"/>
        </dgm:presLayoutVars>
      </dgm:prSet>
      <dgm:spPr/>
    </dgm:pt>
    <dgm:pt modelId="{B760A28E-38D0-410A-857C-EDB5AAC2EF8C}" type="pres">
      <dgm:prSet presAssocID="{76743C80-84C7-4E72-92DF-58471A5B2798}" presName="rootComposite" presStyleCnt="0"/>
      <dgm:spPr/>
    </dgm:pt>
    <dgm:pt modelId="{6FB2572F-1907-4B5C-B2E7-1F5CC5255888}" type="pres">
      <dgm:prSet presAssocID="{76743C80-84C7-4E72-92DF-58471A5B2798}" presName="rootText" presStyleLbl="node2" presStyleIdx="7" presStyleCnt="11">
        <dgm:presLayoutVars>
          <dgm:chPref val="3"/>
        </dgm:presLayoutVars>
      </dgm:prSet>
      <dgm:spPr/>
    </dgm:pt>
    <dgm:pt modelId="{F62FC90D-FF94-4CBE-A921-359EC8005461}" type="pres">
      <dgm:prSet presAssocID="{76743C80-84C7-4E72-92DF-58471A5B2798}" presName="rootConnector" presStyleLbl="node2" presStyleIdx="7" presStyleCnt="11"/>
      <dgm:spPr/>
    </dgm:pt>
    <dgm:pt modelId="{9DBDE17C-505F-4685-9466-E9EC0D6B3E78}" type="pres">
      <dgm:prSet presAssocID="{76743C80-84C7-4E72-92DF-58471A5B2798}" presName="hierChild4" presStyleCnt="0"/>
      <dgm:spPr/>
    </dgm:pt>
    <dgm:pt modelId="{AF811531-F975-42FB-9AFA-83817AB24A09}" type="pres">
      <dgm:prSet presAssocID="{CE40560E-3A2B-4DC4-8EBB-C959A22157A4}" presName="Name64" presStyleLbl="parChTrans1D3" presStyleIdx="3" presStyleCnt="4"/>
      <dgm:spPr/>
    </dgm:pt>
    <dgm:pt modelId="{84F6A479-0D70-41F1-AE37-E5DD6524106C}" type="pres">
      <dgm:prSet presAssocID="{7EC71A48-186C-43F1-A01F-50B40C608AE7}" presName="hierRoot2" presStyleCnt="0">
        <dgm:presLayoutVars>
          <dgm:hierBranch val="init"/>
        </dgm:presLayoutVars>
      </dgm:prSet>
      <dgm:spPr/>
    </dgm:pt>
    <dgm:pt modelId="{EFC44D6F-FE47-48A6-9DB0-6CF908B7A024}" type="pres">
      <dgm:prSet presAssocID="{7EC71A48-186C-43F1-A01F-50B40C608AE7}" presName="rootComposite" presStyleCnt="0"/>
      <dgm:spPr/>
    </dgm:pt>
    <dgm:pt modelId="{48C97165-4ABD-4FED-8039-FBFB975CFE77}" type="pres">
      <dgm:prSet presAssocID="{7EC71A48-186C-43F1-A01F-50B40C608AE7}" presName="rootText" presStyleLbl="node3" presStyleIdx="3" presStyleCnt="4">
        <dgm:presLayoutVars>
          <dgm:chPref val="3"/>
        </dgm:presLayoutVars>
      </dgm:prSet>
      <dgm:spPr/>
    </dgm:pt>
    <dgm:pt modelId="{E7E0185E-BDD0-4560-A57D-F9B8626CEF58}" type="pres">
      <dgm:prSet presAssocID="{7EC71A48-186C-43F1-A01F-50B40C608AE7}" presName="rootConnector" presStyleLbl="node3" presStyleIdx="3" presStyleCnt="4"/>
      <dgm:spPr/>
    </dgm:pt>
    <dgm:pt modelId="{25AC0D68-4343-4136-A15E-0AFCB3FACBCF}" type="pres">
      <dgm:prSet presAssocID="{7EC71A48-186C-43F1-A01F-50B40C608AE7}" presName="hierChild4" presStyleCnt="0"/>
      <dgm:spPr/>
    </dgm:pt>
    <dgm:pt modelId="{F7546FCC-B278-49EC-AFB6-69F19D77B4A4}" type="pres">
      <dgm:prSet presAssocID="{7EC71A48-186C-43F1-A01F-50B40C608AE7}" presName="hierChild5" presStyleCnt="0"/>
      <dgm:spPr/>
    </dgm:pt>
    <dgm:pt modelId="{949F437D-6ED7-42DD-84BF-38689F09FD15}" type="pres">
      <dgm:prSet presAssocID="{76743C80-84C7-4E72-92DF-58471A5B2798}" presName="hierChild5" presStyleCnt="0"/>
      <dgm:spPr/>
    </dgm:pt>
    <dgm:pt modelId="{675AA5E9-5DA1-40D6-90F7-765EC350EF36}" type="pres">
      <dgm:prSet presAssocID="{B8C94C0D-7AF4-4133-935B-8609AAFF95D6}" presName="hierChild3" presStyleCnt="0"/>
      <dgm:spPr/>
    </dgm:pt>
    <dgm:pt modelId="{8894A664-D987-4207-A1D1-41E5D6A61ABB}" type="pres">
      <dgm:prSet presAssocID="{CBE54D57-2C5B-4F44-A764-86C71E67D8D2}" presName="hierRoot1" presStyleCnt="0">
        <dgm:presLayoutVars>
          <dgm:hierBranch val="init"/>
        </dgm:presLayoutVars>
      </dgm:prSet>
      <dgm:spPr/>
    </dgm:pt>
    <dgm:pt modelId="{7721E7E7-FC03-451D-9EAA-53541A6E28E7}" type="pres">
      <dgm:prSet presAssocID="{CBE54D57-2C5B-4F44-A764-86C71E67D8D2}" presName="rootComposite1" presStyleCnt="0"/>
      <dgm:spPr/>
    </dgm:pt>
    <dgm:pt modelId="{8C9E62FE-F6A6-432C-9B57-02FD8C5E2D46}" type="pres">
      <dgm:prSet presAssocID="{CBE54D57-2C5B-4F44-A764-86C71E67D8D2}" presName="rootText1" presStyleLbl="node0" presStyleIdx="2" presStyleCnt="3">
        <dgm:presLayoutVars>
          <dgm:chPref val="3"/>
        </dgm:presLayoutVars>
      </dgm:prSet>
      <dgm:spPr/>
    </dgm:pt>
    <dgm:pt modelId="{997AFDF6-10CB-4C47-AD9C-82408324C274}" type="pres">
      <dgm:prSet presAssocID="{CBE54D57-2C5B-4F44-A764-86C71E67D8D2}" presName="rootConnector1" presStyleLbl="node1" presStyleIdx="0" presStyleCnt="0"/>
      <dgm:spPr/>
    </dgm:pt>
    <dgm:pt modelId="{E7CAE025-EDCE-45CF-BAE6-BF3158559CAB}" type="pres">
      <dgm:prSet presAssocID="{CBE54D57-2C5B-4F44-A764-86C71E67D8D2}" presName="hierChild2" presStyleCnt="0"/>
      <dgm:spPr/>
    </dgm:pt>
    <dgm:pt modelId="{7FEE3A97-1717-4206-8B4E-10FDE947452C}" type="pres">
      <dgm:prSet presAssocID="{14AC18CF-7EDE-4B4E-BB09-52D03AD8498C}" presName="Name64" presStyleLbl="parChTrans1D2" presStyleIdx="8" presStyleCnt="11"/>
      <dgm:spPr/>
    </dgm:pt>
    <dgm:pt modelId="{13DA9042-5840-4E0D-93ED-DB2007104764}" type="pres">
      <dgm:prSet presAssocID="{4D40DA1A-CDB3-499D-ACDF-C474325A4A50}" presName="hierRoot2" presStyleCnt="0">
        <dgm:presLayoutVars>
          <dgm:hierBranch val="init"/>
        </dgm:presLayoutVars>
      </dgm:prSet>
      <dgm:spPr/>
    </dgm:pt>
    <dgm:pt modelId="{B4DCFCEA-FE16-44E3-9F10-B5079DE6957B}" type="pres">
      <dgm:prSet presAssocID="{4D40DA1A-CDB3-499D-ACDF-C474325A4A50}" presName="rootComposite" presStyleCnt="0"/>
      <dgm:spPr/>
    </dgm:pt>
    <dgm:pt modelId="{5FCDE86C-D39F-4822-8DC0-B56A9C876E20}" type="pres">
      <dgm:prSet presAssocID="{4D40DA1A-CDB3-499D-ACDF-C474325A4A50}" presName="rootText" presStyleLbl="node2" presStyleIdx="8" presStyleCnt="11">
        <dgm:presLayoutVars>
          <dgm:chPref val="3"/>
        </dgm:presLayoutVars>
      </dgm:prSet>
      <dgm:spPr/>
    </dgm:pt>
    <dgm:pt modelId="{B180A79C-CC58-4024-8E88-C0186B6AD6ED}" type="pres">
      <dgm:prSet presAssocID="{4D40DA1A-CDB3-499D-ACDF-C474325A4A50}" presName="rootConnector" presStyleLbl="node2" presStyleIdx="8" presStyleCnt="11"/>
      <dgm:spPr/>
    </dgm:pt>
    <dgm:pt modelId="{5233C4FB-4BFA-46E7-95B6-52A9119A3BAB}" type="pres">
      <dgm:prSet presAssocID="{4D40DA1A-CDB3-499D-ACDF-C474325A4A50}" presName="hierChild4" presStyleCnt="0"/>
      <dgm:spPr/>
    </dgm:pt>
    <dgm:pt modelId="{1F41F3C0-D6B3-493B-9693-D16819357673}" type="pres">
      <dgm:prSet presAssocID="{4D40DA1A-CDB3-499D-ACDF-C474325A4A50}" presName="hierChild5" presStyleCnt="0"/>
      <dgm:spPr/>
    </dgm:pt>
    <dgm:pt modelId="{97CCFEC6-08FC-4A26-B02A-6B2E7813A92D}" type="pres">
      <dgm:prSet presAssocID="{2288041B-D9D5-448E-9C19-09C4059592FE}" presName="Name64" presStyleLbl="parChTrans1D2" presStyleIdx="9" presStyleCnt="11"/>
      <dgm:spPr/>
    </dgm:pt>
    <dgm:pt modelId="{2085C8AA-B5BC-480D-8800-1B2C3A3D6717}" type="pres">
      <dgm:prSet presAssocID="{1F6B080C-B04E-4AF3-9E3C-42DBF2A23BEC}" presName="hierRoot2" presStyleCnt="0">
        <dgm:presLayoutVars>
          <dgm:hierBranch val="init"/>
        </dgm:presLayoutVars>
      </dgm:prSet>
      <dgm:spPr/>
    </dgm:pt>
    <dgm:pt modelId="{C11BD378-2C0D-4642-A8AA-2FF0E6966D46}" type="pres">
      <dgm:prSet presAssocID="{1F6B080C-B04E-4AF3-9E3C-42DBF2A23BEC}" presName="rootComposite" presStyleCnt="0"/>
      <dgm:spPr/>
    </dgm:pt>
    <dgm:pt modelId="{99DBEE61-68F8-4768-BE5D-07742FAD9192}" type="pres">
      <dgm:prSet presAssocID="{1F6B080C-B04E-4AF3-9E3C-42DBF2A23BEC}" presName="rootText" presStyleLbl="node2" presStyleIdx="9" presStyleCnt="11">
        <dgm:presLayoutVars>
          <dgm:chPref val="3"/>
        </dgm:presLayoutVars>
      </dgm:prSet>
      <dgm:spPr/>
    </dgm:pt>
    <dgm:pt modelId="{25F93EC3-E175-43AE-9E51-2F10D966C436}" type="pres">
      <dgm:prSet presAssocID="{1F6B080C-B04E-4AF3-9E3C-42DBF2A23BEC}" presName="rootConnector" presStyleLbl="node2" presStyleIdx="9" presStyleCnt="11"/>
      <dgm:spPr/>
    </dgm:pt>
    <dgm:pt modelId="{1D8BEE22-CE59-4DEE-8D33-B9E77C128E02}" type="pres">
      <dgm:prSet presAssocID="{1F6B080C-B04E-4AF3-9E3C-42DBF2A23BEC}" presName="hierChild4" presStyleCnt="0"/>
      <dgm:spPr/>
    </dgm:pt>
    <dgm:pt modelId="{7BCE645A-2A63-405A-88DB-59CAB1E105A8}" type="pres">
      <dgm:prSet presAssocID="{1F6B080C-B04E-4AF3-9E3C-42DBF2A23BEC}" presName="hierChild5" presStyleCnt="0"/>
      <dgm:spPr/>
    </dgm:pt>
    <dgm:pt modelId="{6C85F4D3-3541-4779-B4FB-3EB80DDB1F0A}" type="pres">
      <dgm:prSet presAssocID="{5BDDCB6D-DACF-4DD1-8B58-8ABDC29A0B36}" presName="Name64" presStyleLbl="parChTrans1D2" presStyleIdx="10" presStyleCnt="11"/>
      <dgm:spPr/>
    </dgm:pt>
    <dgm:pt modelId="{1FDF119D-EC26-4C5A-A022-00003B7BE230}" type="pres">
      <dgm:prSet presAssocID="{C3DDD7B6-192A-4875-BE0F-143D31E661E6}" presName="hierRoot2" presStyleCnt="0">
        <dgm:presLayoutVars>
          <dgm:hierBranch val="init"/>
        </dgm:presLayoutVars>
      </dgm:prSet>
      <dgm:spPr/>
    </dgm:pt>
    <dgm:pt modelId="{EB73D1C7-2D75-4AFE-B2A0-435F123FD5F8}" type="pres">
      <dgm:prSet presAssocID="{C3DDD7B6-192A-4875-BE0F-143D31E661E6}" presName="rootComposite" presStyleCnt="0"/>
      <dgm:spPr/>
    </dgm:pt>
    <dgm:pt modelId="{35BAD905-7A12-47DE-BC5D-FBDC071ED569}" type="pres">
      <dgm:prSet presAssocID="{C3DDD7B6-192A-4875-BE0F-143D31E661E6}" presName="rootText" presStyleLbl="node2" presStyleIdx="10" presStyleCnt="11">
        <dgm:presLayoutVars>
          <dgm:chPref val="3"/>
        </dgm:presLayoutVars>
      </dgm:prSet>
      <dgm:spPr/>
    </dgm:pt>
    <dgm:pt modelId="{9E5D4631-6897-49CE-B896-9023B29D0D18}" type="pres">
      <dgm:prSet presAssocID="{C3DDD7B6-192A-4875-BE0F-143D31E661E6}" presName="rootConnector" presStyleLbl="node2" presStyleIdx="10" presStyleCnt="11"/>
      <dgm:spPr/>
    </dgm:pt>
    <dgm:pt modelId="{7792F9BE-C9AC-48C9-8DD9-0D4130B0F194}" type="pres">
      <dgm:prSet presAssocID="{C3DDD7B6-192A-4875-BE0F-143D31E661E6}" presName="hierChild4" presStyleCnt="0"/>
      <dgm:spPr/>
    </dgm:pt>
    <dgm:pt modelId="{D4F0E217-0F3C-49BF-BDC8-340D43DF4386}" type="pres">
      <dgm:prSet presAssocID="{C3DDD7B6-192A-4875-BE0F-143D31E661E6}" presName="hierChild5" presStyleCnt="0"/>
      <dgm:spPr/>
    </dgm:pt>
    <dgm:pt modelId="{43555A1E-D18D-46CC-99BA-4BDE518F7A2E}" type="pres">
      <dgm:prSet presAssocID="{CBE54D57-2C5B-4F44-A764-86C71E67D8D2}" presName="hierChild3" presStyleCnt="0"/>
      <dgm:spPr/>
    </dgm:pt>
  </dgm:ptLst>
  <dgm:cxnLst>
    <dgm:cxn modelId="{3862D231-850B-464B-BE2E-554F94B311B9}" type="presOf" srcId="{7EC71A48-186C-43F1-A01F-50B40C608AE7}" destId="{E7E0185E-BDD0-4560-A57D-F9B8626CEF58}" srcOrd="1" destOrd="0" presId="urn:microsoft.com/office/officeart/2009/3/layout/HorizontalOrganizationChart"/>
    <dgm:cxn modelId="{29EFEB16-2F87-472C-8BE8-C3981B47DD08}" type="presOf" srcId="{5BDDCB6D-DACF-4DD1-8B58-8ABDC29A0B36}" destId="{6C85F4D3-3541-4779-B4FB-3EB80DDB1F0A}" srcOrd="0" destOrd="0" presId="urn:microsoft.com/office/officeart/2009/3/layout/HorizontalOrganizationChart"/>
    <dgm:cxn modelId="{A85DB813-158A-41C9-A0F4-2A8AB4E21EB4}" type="presOf" srcId="{3A88C1AA-F826-442F-AFA2-478F402AE784}" destId="{EA825B72-A859-446D-B7C0-E3C4D88A50C0}" srcOrd="1" destOrd="0" presId="urn:microsoft.com/office/officeart/2009/3/layout/HorizontalOrganizationChart"/>
    <dgm:cxn modelId="{A66AC705-6609-4089-9852-16431D959320}" type="presOf" srcId="{76743C80-84C7-4E72-92DF-58471A5B2798}" destId="{F62FC90D-FF94-4CBE-A921-359EC8005461}" srcOrd="1" destOrd="0" presId="urn:microsoft.com/office/officeart/2009/3/layout/HorizontalOrganizationChart"/>
    <dgm:cxn modelId="{973CC9E0-AFA1-46B4-B8CD-ABF882DC884D}" srcId="{B8C94C0D-7AF4-4133-935B-8609AAFF95D6}" destId="{932741AA-4B74-4871-A37C-0684DFB753F4}" srcOrd="2" destOrd="0" parTransId="{341ACC19-74C6-402C-8F5B-95480276172F}" sibTransId="{E327F0F5-CEDB-475A-A8CE-852D09EB96A1}"/>
    <dgm:cxn modelId="{A467203E-4673-49B5-9178-1836C02F079B}" srcId="{B8C94C0D-7AF4-4133-935B-8609AAFF95D6}" destId="{76743C80-84C7-4E72-92DF-58471A5B2798}" srcOrd="3" destOrd="0" parTransId="{38820DD1-7529-48B1-A54C-2BBC9B233EB6}" sibTransId="{6AF761DA-78DB-41FA-A8B6-756297D126F9}"/>
    <dgm:cxn modelId="{31B6059F-464A-4345-B374-B4E881F713A1}" type="presOf" srcId="{5EA65F84-F3AB-491F-8DC4-EBD497FA6040}" destId="{FA205B14-446F-4B6E-8297-F5557BEEE3CD}" srcOrd="1" destOrd="0" presId="urn:microsoft.com/office/officeart/2009/3/layout/HorizontalOrganizationChart"/>
    <dgm:cxn modelId="{3F650175-7D65-4300-A654-1826EB2BF824}" type="presOf" srcId="{CE8BA798-68AC-4348-82AA-2C6D3D5F21E6}" destId="{E4A272C9-4D78-46A2-8B8E-7C0157E3CBDF}" srcOrd="1" destOrd="0" presId="urn:microsoft.com/office/officeart/2009/3/layout/HorizontalOrganizationChart"/>
    <dgm:cxn modelId="{E2A1ED19-F1C4-451A-AA6A-A3707274D009}" type="presOf" srcId="{27645576-9DBD-4BA8-B7AA-F85EDCBEE634}" destId="{2C6B8290-1191-4364-8CB9-FB2B3244B6D3}" srcOrd="0" destOrd="0" presId="urn:microsoft.com/office/officeart/2009/3/layout/HorizontalOrganizationChart"/>
    <dgm:cxn modelId="{5546960F-A2A8-4EEB-B352-CF2683C42695}" type="presOf" srcId="{BCB93DB4-BD6C-461B-B34F-FF4987B61DBC}" destId="{41910F28-8237-4A1B-94FE-4BBA49D47894}" srcOrd="0" destOrd="0" presId="urn:microsoft.com/office/officeart/2009/3/layout/HorizontalOrganizationChart"/>
    <dgm:cxn modelId="{D47CD629-70D6-4A14-B563-796C7D0FF252}" type="presOf" srcId="{932741AA-4B74-4871-A37C-0684DFB753F4}" destId="{7C189825-C8E2-408E-8012-F05D3D588C98}" srcOrd="1" destOrd="0" presId="urn:microsoft.com/office/officeart/2009/3/layout/HorizontalOrganizationChart"/>
    <dgm:cxn modelId="{A86BE9FB-58B5-4DC3-883E-4167C8E63C4A}" type="presOf" srcId="{76743C80-84C7-4E72-92DF-58471A5B2798}" destId="{6FB2572F-1907-4B5C-B2E7-1F5CC5255888}" srcOrd="0" destOrd="0" presId="urn:microsoft.com/office/officeart/2009/3/layout/HorizontalOrganizationChart"/>
    <dgm:cxn modelId="{E88FBB08-3299-4B8E-A67F-03F3C95A0B0C}" type="presOf" srcId="{7EC71A48-186C-43F1-A01F-50B40C608AE7}" destId="{48C97165-4ABD-4FED-8039-FBFB975CFE77}" srcOrd="0" destOrd="0" presId="urn:microsoft.com/office/officeart/2009/3/layout/HorizontalOrganizationChart"/>
    <dgm:cxn modelId="{A7294B7C-6FCC-415F-AEA1-420C5EE17B2A}" srcId="{EA073CC8-1B2B-4D0B-90EC-7CA473554B57}" destId="{27645576-9DBD-4BA8-B7AA-F85EDCBEE634}" srcOrd="1" destOrd="0" parTransId="{7F4854BD-A153-4FBA-872C-6DF55E51F6AD}" sibTransId="{70A18C4C-9ACF-4742-9CBE-544F0AE302E1}"/>
    <dgm:cxn modelId="{234F4405-8082-4ADF-8E49-2E896E5E7099}" srcId="{DF350119-49F8-4088-B247-5FBF5EA984BB}" destId="{B8C94C0D-7AF4-4133-935B-8609AAFF95D6}" srcOrd="1" destOrd="0" parTransId="{01929D20-031C-4F5C-9F7D-C6614534FA6A}" sibTransId="{DC393939-BACF-48CC-A8F5-D8930C511C89}"/>
    <dgm:cxn modelId="{E676EA73-7906-43C7-BE7A-30905243E12F}" type="presOf" srcId="{CBE54D57-2C5B-4F44-A764-86C71E67D8D2}" destId="{8C9E62FE-F6A6-432C-9B57-02FD8C5E2D46}" srcOrd="0" destOrd="0" presId="urn:microsoft.com/office/officeart/2009/3/layout/HorizontalOrganizationChart"/>
    <dgm:cxn modelId="{48692FDB-F7CA-4051-8D2B-A9ADECAA01EC}" type="presOf" srcId="{27645576-9DBD-4BA8-B7AA-F85EDCBEE634}" destId="{F4A67336-4D6E-431C-99A5-9729E09EC41F}" srcOrd="1" destOrd="0" presId="urn:microsoft.com/office/officeart/2009/3/layout/HorizontalOrganizationChart"/>
    <dgm:cxn modelId="{FF4A22DD-B2A9-4FE0-8610-FB4563CC2EC6}" type="presOf" srcId="{CE8BA798-68AC-4348-82AA-2C6D3D5F21E6}" destId="{22345A37-CEE5-493C-AC1B-E0E288A6A0A7}" srcOrd="0" destOrd="0" presId="urn:microsoft.com/office/officeart/2009/3/layout/HorizontalOrganizationChart"/>
    <dgm:cxn modelId="{8C4D5ED7-F90F-449E-8686-7F456E298B8E}" type="presOf" srcId="{34CAA68F-FB57-4E58-83B1-D17BD0236C36}" destId="{D4E5F4C9-E0A4-461D-AE23-A4B1FC78E1A6}" srcOrd="1" destOrd="0" presId="urn:microsoft.com/office/officeart/2009/3/layout/HorizontalOrganizationChart"/>
    <dgm:cxn modelId="{7064A6FE-F4AF-47BF-BC9E-E2906AB42640}" type="presOf" srcId="{B8E82CD3-C6E0-4DFE-922D-1EF5612CE287}" destId="{BE433A80-F57F-4AD7-9A37-A33C122F83A9}" srcOrd="0" destOrd="0" presId="urn:microsoft.com/office/officeart/2009/3/layout/HorizontalOrganizationChart"/>
    <dgm:cxn modelId="{41431607-EB47-4B82-9E18-5D1381410E4A}" type="presOf" srcId="{3534E3A1-A1F2-43DA-A41E-A5A98E3EABBC}" destId="{0E58E52B-5DF3-45B3-95B2-F5C621491025}" srcOrd="1" destOrd="0" presId="urn:microsoft.com/office/officeart/2009/3/layout/HorizontalOrganizationChart"/>
    <dgm:cxn modelId="{C7BC81D1-B46C-465B-AA93-268B5BEBEBAE}" type="presOf" srcId="{1F6B080C-B04E-4AF3-9E3C-42DBF2A23BEC}" destId="{25F93EC3-E175-43AE-9E51-2F10D966C436}" srcOrd="1" destOrd="0" presId="urn:microsoft.com/office/officeart/2009/3/layout/HorizontalOrganizationChart"/>
    <dgm:cxn modelId="{7E8E7C68-6FDB-4F78-AF0F-5D3A24E684CC}" srcId="{DF350119-49F8-4088-B247-5FBF5EA984BB}" destId="{CBE54D57-2C5B-4F44-A764-86C71E67D8D2}" srcOrd="2" destOrd="0" parTransId="{68413B44-89B6-48D3-9A19-49A3A09DA19C}" sibTransId="{40223792-E88C-4347-ABFC-115D67E0AED5}"/>
    <dgm:cxn modelId="{200A0B1D-0668-45F7-851B-4AF96DCDFC8A}" type="presOf" srcId="{34CAA68F-FB57-4E58-83B1-D17BD0236C36}" destId="{638A2EE3-45E5-4AF7-BDAE-B00C9EEBC10D}" srcOrd="0" destOrd="0" presId="urn:microsoft.com/office/officeart/2009/3/layout/HorizontalOrganizationChart"/>
    <dgm:cxn modelId="{17CCC842-39D6-4BE4-AA6B-4EDF326920C9}" srcId="{CBE54D57-2C5B-4F44-A764-86C71E67D8D2}" destId="{4D40DA1A-CDB3-499D-ACDF-C474325A4A50}" srcOrd="0" destOrd="0" parTransId="{14AC18CF-7EDE-4B4E-BB09-52D03AD8498C}" sibTransId="{19AE93A2-7ECC-43DC-8568-857CF3DA40C1}"/>
    <dgm:cxn modelId="{8356852C-D99C-43C7-89CD-C2FD85BBF84E}" type="presOf" srcId="{C3DDD7B6-192A-4875-BE0F-143D31E661E6}" destId="{9E5D4631-6897-49CE-B896-9023B29D0D18}" srcOrd="1" destOrd="0" presId="urn:microsoft.com/office/officeart/2009/3/layout/HorizontalOrganizationChart"/>
    <dgm:cxn modelId="{1B59E990-CCC4-49C7-A17C-AA907AB71923}" type="presOf" srcId="{4D40DA1A-CDB3-499D-ACDF-C474325A4A50}" destId="{5FCDE86C-D39F-4822-8DC0-B56A9C876E20}" srcOrd="0" destOrd="0" presId="urn:microsoft.com/office/officeart/2009/3/layout/HorizontalOrganizationChart"/>
    <dgm:cxn modelId="{BA8B8EE6-A097-4868-AA91-BF0802E194C9}" type="presOf" srcId="{B8C94C0D-7AF4-4133-935B-8609AAFF95D6}" destId="{66B8A67B-E564-4949-9B7F-E2E604584A0D}" srcOrd="1" destOrd="0" presId="urn:microsoft.com/office/officeart/2009/3/layout/HorizontalOrganizationChart"/>
    <dgm:cxn modelId="{21A25B48-34AD-4D8E-9E12-B76D2DC96E1A}" type="presOf" srcId="{3534E3A1-A1F2-43DA-A41E-A5A98E3EABBC}" destId="{1EBFB9DF-B8B1-4098-9F9B-A2C0BC6D3720}" srcOrd="0" destOrd="0" presId="urn:microsoft.com/office/officeart/2009/3/layout/HorizontalOrganizationChart"/>
    <dgm:cxn modelId="{E9C247D5-DFEA-42F4-B386-A262700FFD69}" type="presOf" srcId="{DF350119-49F8-4088-B247-5FBF5EA984BB}" destId="{EEC5B34A-036F-4781-AC4D-2647F2EF838C}" srcOrd="0" destOrd="0" presId="urn:microsoft.com/office/officeart/2009/3/layout/HorizontalOrganizationChart"/>
    <dgm:cxn modelId="{C6FD1F70-1F2B-4166-9447-46017C5E3C20}" srcId="{EA073CC8-1B2B-4D0B-90EC-7CA473554B57}" destId="{CE8BA798-68AC-4348-82AA-2C6D3D5F21E6}" srcOrd="0" destOrd="0" parTransId="{C0846926-A3B9-462B-AE62-44BF21D56D8B}" sibTransId="{3418903D-869C-4886-9D80-A0BE5236F4E1}"/>
    <dgm:cxn modelId="{D25CBFBB-0A51-49D0-B6B2-53E5E4471718}" type="presOf" srcId="{EA073CC8-1B2B-4D0B-90EC-7CA473554B57}" destId="{88D9B99B-DDDE-4EB3-AA7F-F7A3520C5C75}" srcOrd="0" destOrd="0" presId="urn:microsoft.com/office/officeart/2009/3/layout/HorizontalOrganizationChart"/>
    <dgm:cxn modelId="{5F5E2318-3236-4360-B671-B5F70A1EC4FE}" srcId="{76743C80-84C7-4E72-92DF-58471A5B2798}" destId="{7EC71A48-186C-43F1-A01F-50B40C608AE7}" srcOrd="0" destOrd="0" parTransId="{CE40560E-3A2B-4DC4-8EBB-C959A22157A4}" sibTransId="{3F71FE93-AA43-401A-A433-69D9C18E4669}"/>
    <dgm:cxn modelId="{4CA2F77A-D055-4E1F-8751-ED35AC351723}" type="presOf" srcId="{ECB734EC-2DB7-45F8-8C1F-4F10F5DD5B84}" destId="{092B1585-32D6-4B3E-AA73-A14613A7811B}" srcOrd="1" destOrd="0" presId="urn:microsoft.com/office/officeart/2009/3/layout/HorizontalOrganizationChart"/>
    <dgm:cxn modelId="{F36776E3-3191-4226-9184-CFBDB7FBD7CF}" type="presOf" srcId="{EA073CC8-1B2B-4D0B-90EC-7CA473554B57}" destId="{9E9BB020-33BE-4A80-A43D-5D1FC0F3A56C}" srcOrd="1" destOrd="0" presId="urn:microsoft.com/office/officeart/2009/3/layout/HorizontalOrganizationChart"/>
    <dgm:cxn modelId="{CAD72EF8-3944-4EA7-B8DE-864FAC98C1BD}" type="presOf" srcId="{4D40DA1A-CDB3-499D-ACDF-C474325A4A50}" destId="{B180A79C-CC58-4024-8E88-C0186B6AD6ED}" srcOrd="1" destOrd="0" presId="urn:microsoft.com/office/officeart/2009/3/layout/HorizontalOrganizationChart"/>
    <dgm:cxn modelId="{28B344EF-2FA8-4A38-9E71-D72D49DE48C6}" srcId="{EA073CC8-1B2B-4D0B-90EC-7CA473554B57}" destId="{5EA65F84-F3AB-491F-8DC4-EBD497FA6040}" srcOrd="2" destOrd="0" parTransId="{BCB93DB4-BD6C-461B-B34F-FF4987B61DBC}" sibTransId="{4B5EFF01-EF82-439B-9EEF-639F84483F1A}"/>
    <dgm:cxn modelId="{7A16607C-AE34-4192-A491-37843900890C}" srcId="{5EA65F84-F3AB-491F-8DC4-EBD497FA6040}" destId="{DF55986A-ED80-480B-8FF6-35BF3F6175A0}" srcOrd="0" destOrd="0" parTransId="{EDE93F91-FB67-465F-89B1-E3624921134C}" sibTransId="{4B43244E-0C59-4EB9-9FC9-689AB6B88E35}"/>
    <dgm:cxn modelId="{DC65B14E-0DCE-41F8-8529-BDDC07FD94E4}" srcId="{DF350119-49F8-4088-B247-5FBF5EA984BB}" destId="{EA073CC8-1B2B-4D0B-90EC-7CA473554B57}" srcOrd="0" destOrd="0" parTransId="{A9785900-F291-462E-AA3F-F90963C81B86}" sibTransId="{4F411B2B-D0C2-49C8-8519-16DC4FE2CF60}"/>
    <dgm:cxn modelId="{90CFDDE9-38C6-428B-B14C-18C1092C9E6A}" type="presOf" srcId="{932741AA-4B74-4871-A37C-0684DFB753F4}" destId="{5D7B675F-2A97-41BF-B93E-28BDEF4BAC66}" srcOrd="0" destOrd="0" presId="urn:microsoft.com/office/officeart/2009/3/layout/HorizontalOrganizationChart"/>
    <dgm:cxn modelId="{3A9284C5-2ADE-4271-BB33-67948E2836A1}" type="presOf" srcId="{3A88C1AA-F826-442F-AFA2-478F402AE784}" destId="{C33B962C-43CB-4D68-8920-9A5572B22DCD}" srcOrd="0" destOrd="0" presId="urn:microsoft.com/office/officeart/2009/3/layout/HorizontalOrganizationChart"/>
    <dgm:cxn modelId="{8F1DC787-DE8E-43CC-99CF-695EEB482E07}" type="presOf" srcId="{329068D2-50E7-4EE7-84E8-1042BE18C445}" destId="{6ECD91C7-ECA0-4BD8-B00D-98C321D78F1D}" srcOrd="0" destOrd="0" presId="urn:microsoft.com/office/officeart/2009/3/layout/HorizontalOrganizationChart"/>
    <dgm:cxn modelId="{2659833A-E940-4BAC-B7DF-F46CE256E263}" type="presOf" srcId="{EDE93F91-FB67-465F-89B1-E3624921134C}" destId="{1A7DDAEE-CCD4-49F4-B819-C39690706D15}" srcOrd="0" destOrd="0" presId="urn:microsoft.com/office/officeart/2009/3/layout/HorizontalOrganizationChart"/>
    <dgm:cxn modelId="{8C538CCF-10DA-47A6-8E27-A937886D9C4A}" srcId="{B8C94C0D-7AF4-4133-935B-8609AAFF95D6}" destId="{34CAA68F-FB57-4E58-83B1-D17BD0236C36}" srcOrd="0" destOrd="0" parTransId="{B8E82CD3-C6E0-4DFE-922D-1EF5612CE287}" sibTransId="{1A3EB87E-E3CA-4B29-A6FB-8A287FF1D895}"/>
    <dgm:cxn modelId="{32581139-5287-424F-A88E-3344334EEB0F}" srcId="{CBE54D57-2C5B-4F44-A764-86C71E67D8D2}" destId="{1F6B080C-B04E-4AF3-9E3C-42DBF2A23BEC}" srcOrd="1" destOrd="0" parTransId="{2288041B-D9D5-448E-9C19-09C4059592FE}" sibTransId="{E5551530-25A0-455E-95F0-9135D2CCC448}"/>
    <dgm:cxn modelId="{E3211EFB-3F3F-458F-B8F9-DDBAAE340F54}" srcId="{932741AA-4B74-4871-A37C-0684DFB753F4}" destId="{ECB734EC-2DB7-45F8-8C1F-4F10F5DD5B84}" srcOrd="0" destOrd="0" parTransId="{AFCF9D58-75D7-4913-BB76-646A10B67E2D}" sibTransId="{7CDF2EDE-363C-44B7-8052-8E830CF824D3}"/>
    <dgm:cxn modelId="{38491E65-4BA7-4715-AF70-4453469B0A89}" type="presOf" srcId="{AFCF9D58-75D7-4913-BB76-646A10B67E2D}" destId="{E04EE843-2ABD-4CB5-817B-83786FBFE6C4}" srcOrd="0" destOrd="0" presId="urn:microsoft.com/office/officeart/2009/3/layout/HorizontalOrganizationChart"/>
    <dgm:cxn modelId="{7239D009-5730-408A-800C-1FCCC75DD15B}" srcId="{932741AA-4B74-4871-A37C-0684DFB753F4}" destId="{8376BDAB-0B5B-4D17-AA87-7D413264A7A9}" srcOrd="1" destOrd="0" parTransId="{329068D2-50E7-4EE7-84E8-1042BE18C445}" sibTransId="{D2DD5A35-09E8-4DB2-9CF2-13F9C235F23A}"/>
    <dgm:cxn modelId="{A16E26E6-79D0-4A4E-BA1D-26A0D3CAD4DD}" type="presOf" srcId="{ECB734EC-2DB7-45F8-8C1F-4F10F5DD5B84}" destId="{70EC6A8B-5390-4DD4-8936-0768DBFB738A}" srcOrd="0" destOrd="0" presId="urn:microsoft.com/office/officeart/2009/3/layout/HorizontalOrganizationChart"/>
    <dgm:cxn modelId="{226282E8-C08D-449E-BB8E-BC13E30B1B61}" type="presOf" srcId="{7F4854BD-A153-4FBA-872C-6DF55E51F6AD}" destId="{39FE81E1-3D13-4DCC-A827-11FD0FE772CA}" srcOrd="0" destOrd="0" presId="urn:microsoft.com/office/officeart/2009/3/layout/HorizontalOrganizationChart"/>
    <dgm:cxn modelId="{E88E320D-63A1-46B1-AA06-A7C62DD559CA}" type="presOf" srcId="{CE40560E-3A2B-4DC4-8EBB-C959A22157A4}" destId="{AF811531-F975-42FB-9AFA-83817AB24A09}" srcOrd="0" destOrd="0" presId="urn:microsoft.com/office/officeart/2009/3/layout/HorizontalOrganizationChart"/>
    <dgm:cxn modelId="{A9346528-10C5-4A85-B16A-6DE0ADF9DD57}" type="presOf" srcId="{1F6B080C-B04E-4AF3-9E3C-42DBF2A23BEC}" destId="{99DBEE61-68F8-4768-BE5D-07742FAD9192}" srcOrd="0" destOrd="0" presId="urn:microsoft.com/office/officeart/2009/3/layout/HorizontalOrganizationChart"/>
    <dgm:cxn modelId="{D4147E4E-73AE-4BA8-9395-D9A2AF146B0C}" type="presOf" srcId="{ABEFBE9C-FE9E-401F-AF1D-ABE58444EA51}" destId="{9BC669D7-86BF-4C28-BD23-2B49870E0595}" srcOrd="0" destOrd="0" presId="urn:microsoft.com/office/officeart/2009/3/layout/HorizontalOrganizationChart"/>
    <dgm:cxn modelId="{AE10F20A-C332-40D3-AD78-DC49005CF730}" type="presOf" srcId="{C3DDD7B6-192A-4875-BE0F-143D31E661E6}" destId="{35BAD905-7A12-47DE-BC5D-FBDC071ED569}" srcOrd="0" destOrd="0" presId="urn:microsoft.com/office/officeart/2009/3/layout/HorizontalOrganizationChart"/>
    <dgm:cxn modelId="{05890DF8-8234-43C3-94DD-D1E2424170E3}" srcId="{B8C94C0D-7AF4-4133-935B-8609AAFF95D6}" destId="{3534E3A1-A1F2-43DA-A41E-A5A98E3EABBC}" srcOrd="1" destOrd="0" parTransId="{D529CE30-C66D-4060-BB2B-8C18C218A486}" sibTransId="{DB7261C0-DDE0-41C7-A041-59DA3D08ABED}"/>
    <dgm:cxn modelId="{BC9AAD6E-D313-4DF7-A63E-99E841C3680D}" type="presOf" srcId="{38820DD1-7529-48B1-A54C-2BBC9B233EB6}" destId="{3AF45A4B-3489-4FD3-A3CE-EE5CB536BF6A}" srcOrd="0" destOrd="0" presId="urn:microsoft.com/office/officeart/2009/3/layout/HorizontalOrganizationChart"/>
    <dgm:cxn modelId="{401A8044-7C73-40E4-BA30-308F1B597931}" type="presOf" srcId="{CBE54D57-2C5B-4F44-A764-86C71E67D8D2}" destId="{997AFDF6-10CB-4C47-AD9C-82408324C274}" srcOrd="1" destOrd="0" presId="urn:microsoft.com/office/officeart/2009/3/layout/HorizontalOrganizationChart"/>
    <dgm:cxn modelId="{657D7831-B4FD-4BF5-8079-5C48E8190371}" type="presOf" srcId="{341ACC19-74C6-402C-8F5B-95480276172F}" destId="{1F4DBE6E-DBAC-4499-AECD-9E4C7A75C981}" srcOrd="0" destOrd="0" presId="urn:microsoft.com/office/officeart/2009/3/layout/HorizontalOrganizationChart"/>
    <dgm:cxn modelId="{C192856D-6BB5-466F-AC15-FA682625C569}" type="presOf" srcId="{5EA65F84-F3AB-491F-8DC4-EBD497FA6040}" destId="{4CC2E121-2723-4D12-8562-1033147B9D35}" srcOrd="0" destOrd="0" presId="urn:microsoft.com/office/officeart/2009/3/layout/HorizontalOrganizationChart"/>
    <dgm:cxn modelId="{2974CAC2-BF9D-4406-A1EE-BAAA92488144}" type="presOf" srcId="{C0846926-A3B9-462B-AE62-44BF21D56D8B}" destId="{20D85D8E-0634-4FED-9199-77AFC3AE2296}" srcOrd="0" destOrd="0" presId="urn:microsoft.com/office/officeart/2009/3/layout/HorizontalOrganizationChart"/>
    <dgm:cxn modelId="{BE66BD14-C3F9-41E4-A529-E6119ECAFFB4}" type="presOf" srcId="{D529CE30-C66D-4060-BB2B-8C18C218A486}" destId="{8EB71AB0-3947-4B58-A5FD-4FEC727269BC}" srcOrd="0" destOrd="0" presId="urn:microsoft.com/office/officeart/2009/3/layout/HorizontalOrganizationChart"/>
    <dgm:cxn modelId="{2969E747-041F-483E-929A-53A8595D074F}" type="presOf" srcId="{DF55986A-ED80-480B-8FF6-35BF3F6175A0}" destId="{5781E988-1A3D-4771-B54D-B06AC61F91B2}" srcOrd="0" destOrd="0" presId="urn:microsoft.com/office/officeart/2009/3/layout/HorizontalOrganizationChart"/>
    <dgm:cxn modelId="{090F4948-A921-41D5-A6C0-9AC5F45FF724}" type="presOf" srcId="{2288041B-D9D5-448E-9C19-09C4059592FE}" destId="{97CCFEC6-08FC-4A26-B02A-6B2E7813A92D}" srcOrd="0" destOrd="0" presId="urn:microsoft.com/office/officeart/2009/3/layout/HorizontalOrganizationChart"/>
    <dgm:cxn modelId="{3B92705A-688E-48A0-A681-4256C157F75A}" srcId="{CBE54D57-2C5B-4F44-A764-86C71E67D8D2}" destId="{C3DDD7B6-192A-4875-BE0F-143D31E661E6}" srcOrd="2" destOrd="0" parTransId="{5BDDCB6D-DACF-4DD1-8B58-8ABDC29A0B36}" sibTransId="{2A817737-E64A-4740-93EA-3762E5182BEC}"/>
    <dgm:cxn modelId="{1CA20265-78F4-43DD-9EE0-1722F7DEC266}" type="presOf" srcId="{8376BDAB-0B5B-4D17-AA87-7D413264A7A9}" destId="{5C51AF76-F6EF-4A9B-9BC1-EA8F42E506FF}" srcOrd="1" destOrd="0" presId="urn:microsoft.com/office/officeart/2009/3/layout/HorizontalOrganizationChart"/>
    <dgm:cxn modelId="{18B7996D-23A3-4F21-9616-034EACBAB8F9}" type="presOf" srcId="{DF55986A-ED80-480B-8FF6-35BF3F6175A0}" destId="{5EBB8F0A-705B-4858-A8B0-CA6779973B9F}" srcOrd="1" destOrd="0" presId="urn:microsoft.com/office/officeart/2009/3/layout/HorizontalOrganizationChart"/>
    <dgm:cxn modelId="{E34B52DB-7509-4E8B-9B8F-33BCABA17862}" type="presOf" srcId="{14AC18CF-7EDE-4B4E-BB09-52D03AD8498C}" destId="{7FEE3A97-1717-4206-8B4E-10FDE947452C}" srcOrd="0" destOrd="0" presId="urn:microsoft.com/office/officeart/2009/3/layout/HorizontalOrganizationChart"/>
    <dgm:cxn modelId="{284F0D3E-9905-4934-A47F-0F9BB6E38138}" type="presOf" srcId="{B8C94C0D-7AF4-4133-935B-8609AAFF95D6}" destId="{729DABDA-55ED-49E6-B6A8-C9EC36280269}" srcOrd="0" destOrd="0" presId="urn:microsoft.com/office/officeart/2009/3/layout/HorizontalOrganizationChart"/>
    <dgm:cxn modelId="{BD1E6309-6D21-477D-8A3B-445F3547E196}" type="presOf" srcId="{8376BDAB-0B5B-4D17-AA87-7D413264A7A9}" destId="{BA7B921B-5985-4585-A9FE-A33E91CECE7C}" srcOrd="0" destOrd="0" presId="urn:microsoft.com/office/officeart/2009/3/layout/HorizontalOrganizationChart"/>
    <dgm:cxn modelId="{8A07CA4B-DD53-40AA-915C-BE96AA9737DB}" srcId="{EA073CC8-1B2B-4D0B-90EC-7CA473554B57}" destId="{3A88C1AA-F826-442F-AFA2-478F402AE784}" srcOrd="3" destOrd="0" parTransId="{ABEFBE9C-FE9E-401F-AF1D-ABE58444EA51}" sibTransId="{EF9DD86E-31CE-45A2-BCAC-E226C5F57ED5}"/>
    <dgm:cxn modelId="{67935B02-9AF0-41E2-AF61-106A037283F9}" type="presParOf" srcId="{EEC5B34A-036F-4781-AC4D-2647F2EF838C}" destId="{EC567B45-226F-4059-9DB7-0CD568A674A3}" srcOrd="0" destOrd="0" presId="urn:microsoft.com/office/officeart/2009/3/layout/HorizontalOrganizationChart"/>
    <dgm:cxn modelId="{64950AEC-F18C-403D-B528-A5C4A9DC7B07}" type="presParOf" srcId="{EC567B45-226F-4059-9DB7-0CD568A674A3}" destId="{29A4F309-161B-473A-A51E-A10550489294}" srcOrd="0" destOrd="0" presId="urn:microsoft.com/office/officeart/2009/3/layout/HorizontalOrganizationChart"/>
    <dgm:cxn modelId="{9B2C0624-62B5-48E2-9EBC-80CDFC6C9ECF}" type="presParOf" srcId="{29A4F309-161B-473A-A51E-A10550489294}" destId="{88D9B99B-DDDE-4EB3-AA7F-F7A3520C5C75}" srcOrd="0" destOrd="0" presId="urn:microsoft.com/office/officeart/2009/3/layout/HorizontalOrganizationChart"/>
    <dgm:cxn modelId="{33211B90-1AFB-47D1-B887-8B23DDAF4A11}" type="presParOf" srcId="{29A4F309-161B-473A-A51E-A10550489294}" destId="{9E9BB020-33BE-4A80-A43D-5D1FC0F3A56C}" srcOrd="1" destOrd="0" presId="urn:microsoft.com/office/officeart/2009/3/layout/HorizontalOrganizationChart"/>
    <dgm:cxn modelId="{2502857B-0D0B-4E44-8D42-B10D94819908}" type="presParOf" srcId="{EC567B45-226F-4059-9DB7-0CD568A674A3}" destId="{72551018-5194-4F1C-B4F8-65AEF414094F}" srcOrd="1" destOrd="0" presId="urn:microsoft.com/office/officeart/2009/3/layout/HorizontalOrganizationChart"/>
    <dgm:cxn modelId="{83E7D318-7CDD-4DC6-8AE6-20FD6B1CD534}" type="presParOf" srcId="{72551018-5194-4F1C-B4F8-65AEF414094F}" destId="{20D85D8E-0634-4FED-9199-77AFC3AE2296}" srcOrd="0" destOrd="0" presId="urn:microsoft.com/office/officeart/2009/3/layout/HorizontalOrganizationChart"/>
    <dgm:cxn modelId="{E6A6B6CB-F447-463D-9F3E-E9B32D595108}" type="presParOf" srcId="{72551018-5194-4F1C-B4F8-65AEF414094F}" destId="{BECFE2F3-A637-441E-B53F-847EF271B4F6}" srcOrd="1" destOrd="0" presId="urn:microsoft.com/office/officeart/2009/3/layout/HorizontalOrganizationChart"/>
    <dgm:cxn modelId="{D447E632-751F-4B18-92D8-CBA2E2154FFE}" type="presParOf" srcId="{BECFE2F3-A637-441E-B53F-847EF271B4F6}" destId="{F0C62048-5112-4697-B776-2CE6FE198477}" srcOrd="0" destOrd="0" presId="urn:microsoft.com/office/officeart/2009/3/layout/HorizontalOrganizationChart"/>
    <dgm:cxn modelId="{45E1E70F-D0D2-43CF-A80A-1949FAD5A664}" type="presParOf" srcId="{F0C62048-5112-4697-B776-2CE6FE198477}" destId="{22345A37-CEE5-493C-AC1B-E0E288A6A0A7}" srcOrd="0" destOrd="0" presId="urn:microsoft.com/office/officeart/2009/3/layout/HorizontalOrganizationChart"/>
    <dgm:cxn modelId="{06883169-25BC-401F-8AEC-34E4B2A6446E}" type="presParOf" srcId="{F0C62048-5112-4697-B776-2CE6FE198477}" destId="{E4A272C9-4D78-46A2-8B8E-7C0157E3CBDF}" srcOrd="1" destOrd="0" presId="urn:microsoft.com/office/officeart/2009/3/layout/HorizontalOrganizationChart"/>
    <dgm:cxn modelId="{90FCE92F-0C74-4E53-A57F-07495DA63F78}" type="presParOf" srcId="{BECFE2F3-A637-441E-B53F-847EF271B4F6}" destId="{80D79856-BF5E-475F-A9E2-6CA5153CCC2B}" srcOrd="1" destOrd="0" presId="urn:microsoft.com/office/officeart/2009/3/layout/HorizontalOrganizationChart"/>
    <dgm:cxn modelId="{7C689930-8C0A-4812-8F65-092B5A163524}" type="presParOf" srcId="{BECFE2F3-A637-441E-B53F-847EF271B4F6}" destId="{A29C9741-47B1-4503-8045-DD90D0331127}" srcOrd="2" destOrd="0" presId="urn:microsoft.com/office/officeart/2009/3/layout/HorizontalOrganizationChart"/>
    <dgm:cxn modelId="{29A866D3-A428-4367-B568-B9BD2578BFCC}" type="presParOf" srcId="{72551018-5194-4F1C-B4F8-65AEF414094F}" destId="{39FE81E1-3D13-4DCC-A827-11FD0FE772CA}" srcOrd="2" destOrd="0" presId="urn:microsoft.com/office/officeart/2009/3/layout/HorizontalOrganizationChart"/>
    <dgm:cxn modelId="{E3D0CCB4-F7F0-456A-B205-6EF8AB7C0A53}" type="presParOf" srcId="{72551018-5194-4F1C-B4F8-65AEF414094F}" destId="{045E055D-6187-4B4F-A5AC-270C9D6096CF}" srcOrd="3" destOrd="0" presId="urn:microsoft.com/office/officeart/2009/3/layout/HorizontalOrganizationChart"/>
    <dgm:cxn modelId="{69DD16BB-EB72-4CBF-B60F-970CA157FA49}" type="presParOf" srcId="{045E055D-6187-4B4F-A5AC-270C9D6096CF}" destId="{6D86FF77-9BAA-4752-847D-1EE6ED2DBCF7}" srcOrd="0" destOrd="0" presId="urn:microsoft.com/office/officeart/2009/3/layout/HorizontalOrganizationChart"/>
    <dgm:cxn modelId="{48A5C424-F116-47C5-9E27-65E90BDE9734}" type="presParOf" srcId="{6D86FF77-9BAA-4752-847D-1EE6ED2DBCF7}" destId="{2C6B8290-1191-4364-8CB9-FB2B3244B6D3}" srcOrd="0" destOrd="0" presId="urn:microsoft.com/office/officeart/2009/3/layout/HorizontalOrganizationChart"/>
    <dgm:cxn modelId="{09183C3C-A7C1-4EBD-93D9-846E133AB864}" type="presParOf" srcId="{6D86FF77-9BAA-4752-847D-1EE6ED2DBCF7}" destId="{F4A67336-4D6E-431C-99A5-9729E09EC41F}" srcOrd="1" destOrd="0" presId="urn:microsoft.com/office/officeart/2009/3/layout/HorizontalOrganizationChart"/>
    <dgm:cxn modelId="{70290732-FC18-409B-8A9F-C4BCAE206D4E}" type="presParOf" srcId="{045E055D-6187-4B4F-A5AC-270C9D6096CF}" destId="{AC9376C9-5AE3-40EA-9D1E-663A90F39047}" srcOrd="1" destOrd="0" presId="urn:microsoft.com/office/officeart/2009/3/layout/HorizontalOrganizationChart"/>
    <dgm:cxn modelId="{180BBF04-E260-4DC0-B905-F336F6973B24}" type="presParOf" srcId="{045E055D-6187-4B4F-A5AC-270C9D6096CF}" destId="{49CBE972-3414-4CCA-A166-8DA8AEED25B2}" srcOrd="2" destOrd="0" presId="urn:microsoft.com/office/officeart/2009/3/layout/HorizontalOrganizationChart"/>
    <dgm:cxn modelId="{3D66AAA0-D0E6-4332-937D-B218EEB01D8B}" type="presParOf" srcId="{72551018-5194-4F1C-B4F8-65AEF414094F}" destId="{41910F28-8237-4A1B-94FE-4BBA49D47894}" srcOrd="4" destOrd="0" presId="urn:microsoft.com/office/officeart/2009/3/layout/HorizontalOrganizationChart"/>
    <dgm:cxn modelId="{A4F87FB8-CB37-4EDE-B4FA-C648365028EC}" type="presParOf" srcId="{72551018-5194-4F1C-B4F8-65AEF414094F}" destId="{E496C5D9-7235-4D9F-B434-A129214BB837}" srcOrd="5" destOrd="0" presId="urn:microsoft.com/office/officeart/2009/3/layout/HorizontalOrganizationChart"/>
    <dgm:cxn modelId="{EE6606DC-0005-41C5-82C4-638FBA808B36}" type="presParOf" srcId="{E496C5D9-7235-4D9F-B434-A129214BB837}" destId="{F65FA9A8-C90A-4676-B714-F1B7BFBCBEE3}" srcOrd="0" destOrd="0" presId="urn:microsoft.com/office/officeart/2009/3/layout/HorizontalOrganizationChart"/>
    <dgm:cxn modelId="{059306B5-4E69-49A6-9258-00A1457F7F42}" type="presParOf" srcId="{F65FA9A8-C90A-4676-B714-F1B7BFBCBEE3}" destId="{4CC2E121-2723-4D12-8562-1033147B9D35}" srcOrd="0" destOrd="0" presId="urn:microsoft.com/office/officeart/2009/3/layout/HorizontalOrganizationChart"/>
    <dgm:cxn modelId="{A9A80FE6-0296-452A-BE17-164F937FD625}" type="presParOf" srcId="{F65FA9A8-C90A-4676-B714-F1B7BFBCBEE3}" destId="{FA205B14-446F-4B6E-8297-F5557BEEE3CD}" srcOrd="1" destOrd="0" presId="urn:microsoft.com/office/officeart/2009/3/layout/HorizontalOrganizationChart"/>
    <dgm:cxn modelId="{C188DB48-1346-43E5-A47D-8D2F9660A6F3}" type="presParOf" srcId="{E496C5D9-7235-4D9F-B434-A129214BB837}" destId="{4210655A-1FA9-4228-8903-E95AD9DB9F46}" srcOrd="1" destOrd="0" presId="urn:microsoft.com/office/officeart/2009/3/layout/HorizontalOrganizationChart"/>
    <dgm:cxn modelId="{C35FB9A7-0908-4FCF-9B07-6465054B33E6}" type="presParOf" srcId="{4210655A-1FA9-4228-8903-E95AD9DB9F46}" destId="{1A7DDAEE-CCD4-49F4-B819-C39690706D15}" srcOrd="0" destOrd="0" presId="urn:microsoft.com/office/officeart/2009/3/layout/HorizontalOrganizationChart"/>
    <dgm:cxn modelId="{80041F1D-B5B5-47A5-9E73-F33E284BCAB8}" type="presParOf" srcId="{4210655A-1FA9-4228-8903-E95AD9DB9F46}" destId="{03E0F1B2-21D0-408D-B314-6E75BDBB9772}" srcOrd="1" destOrd="0" presId="urn:microsoft.com/office/officeart/2009/3/layout/HorizontalOrganizationChart"/>
    <dgm:cxn modelId="{F64A3C28-DEC6-457C-B019-A59A89628FB5}" type="presParOf" srcId="{03E0F1B2-21D0-408D-B314-6E75BDBB9772}" destId="{E0FB6A4A-D6C1-4832-A1AE-C5857940A90A}" srcOrd="0" destOrd="0" presId="urn:microsoft.com/office/officeart/2009/3/layout/HorizontalOrganizationChart"/>
    <dgm:cxn modelId="{54681C76-0696-473C-B23D-B4103799345B}" type="presParOf" srcId="{E0FB6A4A-D6C1-4832-A1AE-C5857940A90A}" destId="{5781E988-1A3D-4771-B54D-B06AC61F91B2}" srcOrd="0" destOrd="0" presId="urn:microsoft.com/office/officeart/2009/3/layout/HorizontalOrganizationChart"/>
    <dgm:cxn modelId="{F495BE50-8B73-4E6A-8CAC-0CF371E4D65E}" type="presParOf" srcId="{E0FB6A4A-D6C1-4832-A1AE-C5857940A90A}" destId="{5EBB8F0A-705B-4858-A8B0-CA6779973B9F}" srcOrd="1" destOrd="0" presId="urn:microsoft.com/office/officeart/2009/3/layout/HorizontalOrganizationChart"/>
    <dgm:cxn modelId="{397A59AD-3944-4BCA-A59E-8C1204254298}" type="presParOf" srcId="{03E0F1B2-21D0-408D-B314-6E75BDBB9772}" destId="{B6244C4D-E1C3-4D40-81BF-B05151A85708}" srcOrd="1" destOrd="0" presId="urn:microsoft.com/office/officeart/2009/3/layout/HorizontalOrganizationChart"/>
    <dgm:cxn modelId="{F8F4E574-B072-4EF4-91F8-9B9D4117BADD}" type="presParOf" srcId="{03E0F1B2-21D0-408D-B314-6E75BDBB9772}" destId="{C9501401-A2CF-468A-810F-0A4E88198EC5}" srcOrd="2" destOrd="0" presId="urn:microsoft.com/office/officeart/2009/3/layout/HorizontalOrganizationChart"/>
    <dgm:cxn modelId="{5C8432B7-18F4-45DA-94E6-8794650E4385}" type="presParOf" srcId="{E496C5D9-7235-4D9F-B434-A129214BB837}" destId="{3D25A4B4-C847-494C-A0BF-846FEFF75545}" srcOrd="2" destOrd="0" presId="urn:microsoft.com/office/officeart/2009/3/layout/HorizontalOrganizationChart"/>
    <dgm:cxn modelId="{335307D7-3CCA-4DBD-91F5-F475D12F5782}" type="presParOf" srcId="{72551018-5194-4F1C-B4F8-65AEF414094F}" destId="{9BC669D7-86BF-4C28-BD23-2B49870E0595}" srcOrd="6" destOrd="0" presId="urn:microsoft.com/office/officeart/2009/3/layout/HorizontalOrganizationChart"/>
    <dgm:cxn modelId="{86398151-5C93-46B5-BFD0-8D7EC11183C1}" type="presParOf" srcId="{72551018-5194-4F1C-B4F8-65AEF414094F}" destId="{B5CD1DE4-4DDE-4970-A1CB-2891254CB13D}" srcOrd="7" destOrd="0" presId="urn:microsoft.com/office/officeart/2009/3/layout/HorizontalOrganizationChart"/>
    <dgm:cxn modelId="{009F6D8F-B65C-43BA-90D8-29021DE62B4A}" type="presParOf" srcId="{B5CD1DE4-4DDE-4970-A1CB-2891254CB13D}" destId="{2970D1D0-CA35-4DAD-AA38-4BE8050CDB64}" srcOrd="0" destOrd="0" presId="urn:microsoft.com/office/officeart/2009/3/layout/HorizontalOrganizationChart"/>
    <dgm:cxn modelId="{7ACEDDE7-633E-4A2D-BF0B-12E0A3C36EFF}" type="presParOf" srcId="{2970D1D0-CA35-4DAD-AA38-4BE8050CDB64}" destId="{C33B962C-43CB-4D68-8920-9A5572B22DCD}" srcOrd="0" destOrd="0" presId="urn:microsoft.com/office/officeart/2009/3/layout/HorizontalOrganizationChart"/>
    <dgm:cxn modelId="{7827FF38-6CDF-4BAD-8C72-4258AC24A1DC}" type="presParOf" srcId="{2970D1D0-CA35-4DAD-AA38-4BE8050CDB64}" destId="{EA825B72-A859-446D-B7C0-E3C4D88A50C0}" srcOrd="1" destOrd="0" presId="urn:microsoft.com/office/officeart/2009/3/layout/HorizontalOrganizationChart"/>
    <dgm:cxn modelId="{E758E880-8F83-4496-800E-49E55EBA7665}" type="presParOf" srcId="{B5CD1DE4-4DDE-4970-A1CB-2891254CB13D}" destId="{1A0CEFE8-DB58-4861-96DC-A413A298E444}" srcOrd="1" destOrd="0" presId="urn:microsoft.com/office/officeart/2009/3/layout/HorizontalOrganizationChart"/>
    <dgm:cxn modelId="{9730AC81-7C95-49E7-B537-D836FF7A44CB}" type="presParOf" srcId="{B5CD1DE4-4DDE-4970-A1CB-2891254CB13D}" destId="{1A6DDB8A-8EC3-419B-A02E-C5729DD5F9F7}" srcOrd="2" destOrd="0" presId="urn:microsoft.com/office/officeart/2009/3/layout/HorizontalOrganizationChart"/>
    <dgm:cxn modelId="{9CF501A9-3445-4524-83B3-B3E52A5A1C94}" type="presParOf" srcId="{EC567B45-226F-4059-9DB7-0CD568A674A3}" destId="{9C34577B-0A89-4A0D-9804-6BD29B36B642}" srcOrd="2" destOrd="0" presId="urn:microsoft.com/office/officeart/2009/3/layout/HorizontalOrganizationChart"/>
    <dgm:cxn modelId="{7EFD0928-06C7-4743-A581-AE365D584931}" type="presParOf" srcId="{EEC5B34A-036F-4781-AC4D-2647F2EF838C}" destId="{2F92B65A-9868-444E-A9F4-DAA58C9D5B05}" srcOrd="1" destOrd="0" presId="urn:microsoft.com/office/officeart/2009/3/layout/HorizontalOrganizationChart"/>
    <dgm:cxn modelId="{EB725E32-14BF-4443-A7DE-03E40BF1A6C0}" type="presParOf" srcId="{2F92B65A-9868-444E-A9F4-DAA58C9D5B05}" destId="{9DF6E95B-4137-413B-8F42-3ACD71E79EB4}" srcOrd="0" destOrd="0" presId="urn:microsoft.com/office/officeart/2009/3/layout/HorizontalOrganizationChart"/>
    <dgm:cxn modelId="{388BFB6F-C36A-4111-821A-FC4EE538869E}" type="presParOf" srcId="{9DF6E95B-4137-413B-8F42-3ACD71E79EB4}" destId="{729DABDA-55ED-49E6-B6A8-C9EC36280269}" srcOrd="0" destOrd="0" presId="urn:microsoft.com/office/officeart/2009/3/layout/HorizontalOrganizationChart"/>
    <dgm:cxn modelId="{91DEC47E-14D0-4024-85CA-7E59674C35AF}" type="presParOf" srcId="{9DF6E95B-4137-413B-8F42-3ACD71E79EB4}" destId="{66B8A67B-E564-4949-9B7F-E2E604584A0D}" srcOrd="1" destOrd="0" presId="urn:microsoft.com/office/officeart/2009/3/layout/HorizontalOrganizationChart"/>
    <dgm:cxn modelId="{94291857-36ED-4D06-AAF0-D600DB7304F2}" type="presParOf" srcId="{2F92B65A-9868-444E-A9F4-DAA58C9D5B05}" destId="{A492426C-5038-45A8-A5D9-B10BCA3597E4}" srcOrd="1" destOrd="0" presId="urn:microsoft.com/office/officeart/2009/3/layout/HorizontalOrganizationChart"/>
    <dgm:cxn modelId="{CFF55A56-CC85-459B-AE13-6104A85E2E99}" type="presParOf" srcId="{A492426C-5038-45A8-A5D9-B10BCA3597E4}" destId="{BE433A80-F57F-4AD7-9A37-A33C122F83A9}" srcOrd="0" destOrd="0" presId="urn:microsoft.com/office/officeart/2009/3/layout/HorizontalOrganizationChart"/>
    <dgm:cxn modelId="{FA49A5CA-CB33-4580-B27A-C0805077C329}" type="presParOf" srcId="{A492426C-5038-45A8-A5D9-B10BCA3597E4}" destId="{F03BE785-B613-421B-A849-E7C685293881}" srcOrd="1" destOrd="0" presId="urn:microsoft.com/office/officeart/2009/3/layout/HorizontalOrganizationChart"/>
    <dgm:cxn modelId="{5AA9C63E-BB5A-4DB9-8042-382C22523728}" type="presParOf" srcId="{F03BE785-B613-421B-A849-E7C685293881}" destId="{7F5802D8-DBFB-44DC-B6BC-E30E537F84A6}" srcOrd="0" destOrd="0" presId="urn:microsoft.com/office/officeart/2009/3/layout/HorizontalOrganizationChart"/>
    <dgm:cxn modelId="{72F09F45-C7E5-4757-8CAB-25B29175FC99}" type="presParOf" srcId="{7F5802D8-DBFB-44DC-B6BC-E30E537F84A6}" destId="{638A2EE3-45E5-4AF7-BDAE-B00C9EEBC10D}" srcOrd="0" destOrd="0" presId="urn:microsoft.com/office/officeart/2009/3/layout/HorizontalOrganizationChart"/>
    <dgm:cxn modelId="{3204D907-7C0E-498F-A442-D083D3EBA8A1}" type="presParOf" srcId="{7F5802D8-DBFB-44DC-B6BC-E30E537F84A6}" destId="{D4E5F4C9-E0A4-461D-AE23-A4B1FC78E1A6}" srcOrd="1" destOrd="0" presId="urn:microsoft.com/office/officeart/2009/3/layout/HorizontalOrganizationChart"/>
    <dgm:cxn modelId="{A3566AB2-905D-4CC2-8DAD-A2D9B251EF43}" type="presParOf" srcId="{F03BE785-B613-421B-A849-E7C685293881}" destId="{5F285BD2-2966-43FC-89E5-3977C468FABD}" srcOrd="1" destOrd="0" presId="urn:microsoft.com/office/officeart/2009/3/layout/HorizontalOrganizationChart"/>
    <dgm:cxn modelId="{CA7C00D4-C410-431D-B459-41B7206B4EED}" type="presParOf" srcId="{F03BE785-B613-421B-A849-E7C685293881}" destId="{08962B87-ECAA-41CA-A2D5-FBDB54CA6A3C}" srcOrd="2" destOrd="0" presId="urn:microsoft.com/office/officeart/2009/3/layout/HorizontalOrganizationChart"/>
    <dgm:cxn modelId="{4313A5C7-35A9-4493-B064-67428B56551D}" type="presParOf" srcId="{A492426C-5038-45A8-A5D9-B10BCA3597E4}" destId="{8EB71AB0-3947-4B58-A5FD-4FEC727269BC}" srcOrd="2" destOrd="0" presId="urn:microsoft.com/office/officeart/2009/3/layout/HorizontalOrganizationChart"/>
    <dgm:cxn modelId="{E5697018-7ED3-4E99-A7CB-BCDA95EC333F}" type="presParOf" srcId="{A492426C-5038-45A8-A5D9-B10BCA3597E4}" destId="{6E070484-9286-44DA-8803-523874FA9CA7}" srcOrd="3" destOrd="0" presId="urn:microsoft.com/office/officeart/2009/3/layout/HorizontalOrganizationChart"/>
    <dgm:cxn modelId="{2707B84B-17D2-4415-A67D-19FBF31AEFC4}" type="presParOf" srcId="{6E070484-9286-44DA-8803-523874FA9CA7}" destId="{A7574755-BFAD-41A3-9D6D-18D6C864AB80}" srcOrd="0" destOrd="0" presId="urn:microsoft.com/office/officeart/2009/3/layout/HorizontalOrganizationChart"/>
    <dgm:cxn modelId="{4FA920E3-6CD8-4B04-B295-7692DCDCE53B}" type="presParOf" srcId="{A7574755-BFAD-41A3-9D6D-18D6C864AB80}" destId="{1EBFB9DF-B8B1-4098-9F9B-A2C0BC6D3720}" srcOrd="0" destOrd="0" presId="urn:microsoft.com/office/officeart/2009/3/layout/HorizontalOrganizationChart"/>
    <dgm:cxn modelId="{8A02CA52-76B1-4E8C-8BF9-032551DF1F0D}" type="presParOf" srcId="{A7574755-BFAD-41A3-9D6D-18D6C864AB80}" destId="{0E58E52B-5DF3-45B3-95B2-F5C621491025}" srcOrd="1" destOrd="0" presId="urn:microsoft.com/office/officeart/2009/3/layout/HorizontalOrganizationChart"/>
    <dgm:cxn modelId="{4B84B7D1-93CF-457D-AA43-9465E34ADBDC}" type="presParOf" srcId="{6E070484-9286-44DA-8803-523874FA9CA7}" destId="{19D999F9-2C17-4A72-9E4E-97859DFABA55}" srcOrd="1" destOrd="0" presId="urn:microsoft.com/office/officeart/2009/3/layout/HorizontalOrganizationChart"/>
    <dgm:cxn modelId="{56429353-F857-4F39-B337-5ED861BBB346}" type="presParOf" srcId="{6E070484-9286-44DA-8803-523874FA9CA7}" destId="{C3EEFBF4-4321-42C1-98FA-F70E8474F52E}" srcOrd="2" destOrd="0" presId="urn:microsoft.com/office/officeart/2009/3/layout/HorizontalOrganizationChart"/>
    <dgm:cxn modelId="{3DDFA634-A70C-4DF3-9533-FD8D78009C68}" type="presParOf" srcId="{A492426C-5038-45A8-A5D9-B10BCA3597E4}" destId="{1F4DBE6E-DBAC-4499-AECD-9E4C7A75C981}" srcOrd="4" destOrd="0" presId="urn:microsoft.com/office/officeart/2009/3/layout/HorizontalOrganizationChart"/>
    <dgm:cxn modelId="{FFDE83F4-CF3F-4CD9-B988-D3C55329069A}" type="presParOf" srcId="{A492426C-5038-45A8-A5D9-B10BCA3597E4}" destId="{D2C88A97-7C0E-47D1-8F2D-AD7C9A9BAA1B}" srcOrd="5" destOrd="0" presId="urn:microsoft.com/office/officeart/2009/3/layout/HorizontalOrganizationChart"/>
    <dgm:cxn modelId="{8BFEFCD3-6A39-4DB5-8611-DDD23C31C667}" type="presParOf" srcId="{D2C88A97-7C0E-47D1-8F2D-AD7C9A9BAA1B}" destId="{223ACC70-122E-4113-B938-857810E57249}" srcOrd="0" destOrd="0" presId="urn:microsoft.com/office/officeart/2009/3/layout/HorizontalOrganizationChart"/>
    <dgm:cxn modelId="{49AB3DC9-4170-4E53-8183-145E1F447A64}" type="presParOf" srcId="{223ACC70-122E-4113-B938-857810E57249}" destId="{5D7B675F-2A97-41BF-B93E-28BDEF4BAC66}" srcOrd="0" destOrd="0" presId="urn:microsoft.com/office/officeart/2009/3/layout/HorizontalOrganizationChart"/>
    <dgm:cxn modelId="{5EFFFD8E-AFF4-44AB-BD72-DB383DD5373B}" type="presParOf" srcId="{223ACC70-122E-4113-B938-857810E57249}" destId="{7C189825-C8E2-408E-8012-F05D3D588C98}" srcOrd="1" destOrd="0" presId="urn:microsoft.com/office/officeart/2009/3/layout/HorizontalOrganizationChart"/>
    <dgm:cxn modelId="{32AE03C8-147E-4E1A-8B67-2AE88F56AC71}" type="presParOf" srcId="{D2C88A97-7C0E-47D1-8F2D-AD7C9A9BAA1B}" destId="{BC8A1895-6BB9-4A20-BE64-657A0F77867E}" srcOrd="1" destOrd="0" presId="urn:microsoft.com/office/officeart/2009/3/layout/HorizontalOrganizationChart"/>
    <dgm:cxn modelId="{B2FA448B-ED6D-453E-8F18-F3F29C538504}" type="presParOf" srcId="{BC8A1895-6BB9-4A20-BE64-657A0F77867E}" destId="{E04EE843-2ABD-4CB5-817B-83786FBFE6C4}" srcOrd="0" destOrd="0" presId="urn:microsoft.com/office/officeart/2009/3/layout/HorizontalOrganizationChart"/>
    <dgm:cxn modelId="{5C8DE894-C80E-4D99-B3FA-E986203539B4}" type="presParOf" srcId="{BC8A1895-6BB9-4A20-BE64-657A0F77867E}" destId="{1D05E1EC-5434-45EB-BB51-6B4ECE283568}" srcOrd="1" destOrd="0" presId="urn:microsoft.com/office/officeart/2009/3/layout/HorizontalOrganizationChart"/>
    <dgm:cxn modelId="{10D0C312-C7F2-438A-B4C5-3E3C05868188}" type="presParOf" srcId="{1D05E1EC-5434-45EB-BB51-6B4ECE283568}" destId="{EBECABA6-EA98-4508-9DD2-1046AD41A97B}" srcOrd="0" destOrd="0" presId="urn:microsoft.com/office/officeart/2009/3/layout/HorizontalOrganizationChart"/>
    <dgm:cxn modelId="{2A0CF5AC-5583-45B9-816F-C25FE539D6E7}" type="presParOf" srcId="{EBECABA6-EA98-4508-9DD2-1046AD41A97B}" destId="{70EC6A8B-5390-4DD4-8936-0768DBFB738A}" srcOrd="0" destOrd="0" presId="urn:microsoft.com/office/officeart/2009/3/layout/HorizontalOrganizationChart"/>
    <dgm:cxn modelId="{F1A3D54C-EEAA-459E-932C-8609C970713D}" type="presParOf" srcId="{EBECABA6-EA98-4508-9DD2-1046AD41A97B}" destId="{092B1585-32D6-4B3E-AA73-A14613A7811B}" srcOrd="1" destOrd="0" presId="urn:microsoft.com/office/officeart/2009/3/layout/HorizontalOrganizationChart"/>
    <dgm:cxn modelId="{ABF86645-FFFD-41D6-A408-146995C99E1C}" type="presParOf" srcId="{1D05E1EC-5434-45EB-BB51-6B4ECE283568}" destId="{5DEACD96-89A1-4885-9D92-5B4E8736F7F7}" srcOrd="1" destOrd="0" presId="urn:microsoft.com/office/officeart/2009/3/layout/HorizontalOrganizationChart"/>
    <dgm:cxn modelId="{FEF96581-9669-4EE0-8AF4-BFC25D0A95AD}" type="presParOf" srcId="{1D05E1EC-5434-45EB-BB51-6B4ECE283568}" destId="{50F9970F-4149-49A2-A645-7A8A4E23A7F3}" srcOrd="2" destOrd="0" presId="urn:microsoft.com/office/officeart/2009/3/layout/HorizontalOrganizationChart"/>
    <dgm:cxn modelId="{64F3F98D-528A-4373-8DA0-ADEACF01C13D}" type="presParOf" srcId="{BC8A1895-6BB9-4A20-BE64-657A0F77867E}" destId="{6ECD91C7-ECA0-4BD8-B00D-98C321D78F1D}" srcOrd="2" destOrd="0" presId="urn:microsoft.com/office/officeart/2009/3/layout/HorizontalOrganizationChart"/>
    <dgm:cxn modelId="{677C83DE-8A60-496C-BB88-22DD1372C32C}" type="presParOf" srcId="{BC8A1895-6BB9-4A20-BE64-657A0F77867E}" destId="{213A33C7-AB1C-49F5-8C61-09959F3042FB}" srcOrd="3" destOrd="0" presId="urn:microsoft.com/office/officeart/2009/3/layout/HorizontalOrganizationChart"/>
    <dgm:cxn modelId="{1169B069-FDD1-40EA-9A1D-E802670B60A9}" type="presParOf" srcId="{213A33C7-AB1C-49F5-8C61-09959F3042FB}" destId="{0AE5FF27-849F-4AAF-92AE-3152A196327B}" srcOrd="0" destOrd="0" presId="urn:microsoft.com/office/officeart/2009/3/layout/HorizontalOrganizationChart"/>
    <dgm:cxn modelId="{9662B4B4-B45C-4D62-96BE-E280B9E20B21}" type="presParOf" srcId="{0AE5FF27-849F-4AAF-92AE-3152A196327B}" destId="{BA7B921B-5985-4585-A9FE-A33E91CECE7C}" srcOrd="0" destOrd="0" presId="urn:microsoft.com/office/officeart/2009/3/layout/HorizontalOrganizationChart"/>
    <dgm:cxn modelId="{721B4B64-D4F5-4828-90D0-A9EDD9207357}" type="presParOf" srcId="{0AE5FF27-849F-4AAF-92AE-3152A196327B}" destId="{5C51AF76-F6EF-4A9B-9BC1-EA8F42E506FF}" srcOrd="1" destOrd="0" presId="urn:microsoft.com/office/officeart/2009/3/layout/HorizontalOrganizationChart"/>
    <dgm:cxn modelId="{DCA66576-D258-4C7A-9128-86D295366ADF}" type="presParOf" srcId="{213A33C7-AB1C-49F5-8C61-09959F3042FB}" destId="{99BDE599-D24D-4CB1-B718-6B4D0EF5E5FD}" srcOrd="1" destOrd="0" presId="urn:microsoft.com/office/officeart/2009/3/layout/HorizontalOrganizationChart"/>
    <dgm:cxn modelId="{43B9FEAF-3D6F-4C75-B1D3-07C31F7B929D}" type="presParOf" srcId="{213A33C7-AB1C-49F5-8C61-09959F3042FB}" destId="{1CBCF362-6C1A-408E-9B20-B6A4655FED22}" srcOrd="2" destOrd="0" presId="urn:microsoft.com/office/officeart/2009/3/layout/HorizontalOrganizationChart"/>
    <dgm:cxn modelId="{FE3AA513-3D72-42BE-A6F4-CF17435FF6C7}" type="presParOf" srcId="{D2C88A97-7C0E-47D1-8F2D-AD7C9A9BAA1B}" destId="{0CC06E25-2C7C-4EB5-A5AA-0BC095E1149C}" srcOrd="2" destOrd="0" presId="urn:microsoft.com/office/officeart/2009/3/layout/HorizontalOrganizationChart"/>
    <dgm:cxn modelId="{FF645D48-9F11-40A0-A3ED-1BB5CACC59D7}" type="presParOf" srcId="{A492426C-5038-45A8-A5D9-B10BCA3597E4}" destId="{3AF45A4B-3489-4FD3-A3CE-EE5CB536BF6A}" srcOrd="6" destOrd="0" presId="urn:microsoft.com/office/officeart/2009/3/layout/HorizontalOrganizationChart"/>
    <dgm:cxn modelId="{D4F137DB-D646-4FB0-B10C-40BA7F476896}" type="presParOf" srcId="{A492426C-5038-45A8-A5D9-B10BCA3597E4}" destId="{6D819689-AD32-41A2-9502-568F3E5A206B}" srcOrd="7" destOrd="0" presId="urn:microsoft.com/office/officeart/2009/3/layout/HorizontalOrganizationChart"/>
    <dgm:cxn modelId="{FFC54597-8FBD-4EEC-A3EB-D9EDC409FC92}" type="presParOf" srcId="{6D819689-AD32-41A2-9502-568F3E5A206B}" destId="{B760A28E-38D0-410A-857C-EDB5AAC2EF8C}" srcOrd="0" destOrd="0" presId="urn:microsoft.com/office/officeart/2009/3/layout/HorizontalOrganizationChart"/>
    <dgm:cxn modelId="{254C5143-AB2A-4C71-8ABC-C1C7FB9F23D6}" type="presParOf" srcId="{B760A28E-38D0-410A-857C-EDB5AAC2EF8C}" destId="{6FB2572F-1907-4B5C-B2E7-1F5CC5255888}" srcOrd="0" destOrd="0" presId="urn:microsoft.com/office/officeart/2009/3/layout/HorizontalOrganizationChart"/>
    <dgm:cxn modelId="{03E2B689-B572-4679-862F-CDADAA55FCF4}" type="presParOf" srcId="{B760A28E-38D0-410A-857C-EDB5AAC2EF8C}" destId="{F62FC90D-FF94-4CBE-A921-359EC8005461}" srcOrd="1" destOrd="0" presId="urn:microsoft.com/office/officeart/2009/3/layout/HorizontalOrganizationChart"/>
    <dgm:cxn modelId="{B1BE339E-282F-4DF7-841B-BC236875815B}" type="presParOf" srcId="{6D819689-AD32-41A2-9502-568F3E5A206B}" destId="{9DBDE17C-505F-4685-9466-E9EC0D6B3E78}" srcOrd="1" destOrd="0" presId="urn:microsoft.com/office/officeart/2009/3/layout/HorizontalOrganizationChart"/>
    <dgm:cxn modelId="{4DF3A441-14AD-48D3-A1E5-5A9333D8682F}" type="presParOf" srcId="{9DBDE17C-505F-4685-9466-E9EC0D6B3E78}" destId="{AF811531-F975-42FB-9AFA-83817AB24A09}" srcOrd="0" destOrd="0" presId="urn:microsoft.com/office/officeart/2009/3/layout/HorizontalOrganizationChart"/>
    <dgm:cxn modelId="{F0193223-0BD4-4ABF-8D61-AA4EE967DB72}" type="presParOf" srcId="{9DBDE17C-505F-4685-9466-E9EC0D6B3E78}" destId="{84F6A479-0D70-41F1-AE37-E5DD6524106C}" srcOrd="1" destOrd="0" presId="urn:microsoft.com/office/officeart/2009/3/layout/HorizontalOrganizationChart"/>
    <dgm:cxn modelId="{F700E4F8-1CA6-49E9-8083-32B94114ABC9}" type="presParOf" srcId="{84F6A479-0D70-41F1-AE37-E5DD6524106C}" destId="{EFC44D6F-FE47-48A6-9DB0-6CF908B7A024}" srcOrd="0" destOrd="0" presId="urn:microsoft.com/office/officeart/2009/3/layout/HorizontalOrganizationChart"/>
    <dgm:cxn modelId="{0520E06C-C27B-4FA4-B780-7F3FD0F9EEB4}" type="presParOf" srcId="{EFC44D6F-FE47-48A6-9DB0-6CF908B7A024}" destId="{48C97165-4ABD-4FED-8039-FBFB975CFE77}" srcOrd="0" destOrd="0" presId="urn:microsoft.com/office/officeart/2009/3/layout/HorizontalOrganizationChart"/>
    <dgm:cxn modelId="{319199BE-D392-4878-991D-CF85588A2D5C}" type="presParOf" srcId="{EFC44D6F-FE47-48A6-9DB0-6CF908B7A024}" destId="{E7E0185E-BDD0-4560-A57D-F9B8626CEF58}" srcOrd="1" destOrd="0" presId="urn:microsoft.com/office/officeart/2009/3/layout/HorizontalOrganizationChart"/>
    <dgm:cxn modelId="{3EAC0EC2-1275-47FB-9782-E4E74AF04B09}" type="presParOf" srcId="{84F6A479-0D70-41F1-AE37-E5DD6524106C}" destId="{25AC0D68-4343-4136-A15E-0AFCB3FACBCF}" srcOrd="1" destOrd="0" presId="urn:microsoft.com/office/officeart/2009/3/layout/HorizontalOrganizationChart"/>
    <dgm:cxn modelId="{BC09F032-C5C4-4A85-9615-92345BA62796}" type="presParOf" srcId="{84F6A479-0D70-41F1-AE37-E5DD6524106C}" destId="{F7546FCC-B278-49EC-AFB6-69F19D77B4A4}" srcOrd="2" destOrd="0" presId="urn:microsoft.com/office/officeart/2009/3/layout/HorizontalOrganizationChart"/>
    <dgm:cxn modelId="{EEB8EA75-DC79-47AE-B3DE-6BB16CE740CE}" type="presParOf" srcId="{6D819689-AD32-41A2-9502-568F3E5A206B}" destId="{949F437D-6ED7-42DD-84BF-38689F09FD15}" srcOrd="2" destOrd="0" presId="urn:microsoft.com/office/officeart/2009/3/layout/HorizontalOrganizationChart"/>
    <dgm:cxn modelId="{1EE52A98-E25B-456F-9E71-AD544B77D584}" type="presParOf" srcId="{2F92B65A-9868-444E-A9F4-DAA58C9D5B05}" destId="{675AA5E9-5DA1-40D6-90F7-765EC350EF36}" srcOrd="2" destOrd="0" presId="urn:microsoft.com/office/officeart/2009/3/layout/HorizontalOrganizationChart"/>
    <dgm:cxn modelId="{74AF1282-7F59-48BB-89FD-AF6745870D51}" type="presParOf" srcId="{EEC5B34A-036F-4781-AC4D-2647F2EF838C}" destId="{8894A664-D987-4207-A1D1-41E5D6A61ABB}" srcOrd="2" destOrd="0" presId="urn:microsoft.com/office/officeart/2009/3/layout/HorizontalOrganizationChart"/>
    <dgm:cxn modelId="{3EBE5782-D12E-4D23-9C0B-209EAC8A1B5E}" type="presParOf" srcId="{8894A664-D987-4207-A1D1-41E5D6A61ABB}" destId="{7721E7E7-FC03-451D-9EAA-53541A6E28E7}" srcOrd="0" destOrd="0" presId="urn:microsoft.com/office/officeart/2009/3/layout/HorizontalOrganizationChart"/>
    <dgm:cxn modelId="{D466281B-14F8-424B-8A29-89B56A0E2176}" type="presParOf" srcId="{7721E7E7-FC03-451D-9EAA-53541A6E28E7}" destId="{8C9E62FE-F6A6-432C-9B57-02FD8C5E2D46}" srcOrd="0" destOrd="0" presId="urn:microsoft.com/office/officeart/2009/3/layout/HorizontalOrganizationChart"/>
    <dgm:cxn modelId="{ED1781E8-F95F-4791-8E41-8244D4735616}" type="presParOf" srcId="{7721E7E7-FC03-451D-9EAA-53541A6E28E7}" destId="{997AFDF6-10CB-4C47-AD9C-82408324C274}" srcOrd="1" destOrd="0" presId="urn:microsoft.com/office/officeart/2009/3/layout/HorizontalOrganizationChart"/>
    <dgm:cxn modelId="{86193238-BACA-43A8-91B0-A7389EF6B0CF}" type="presParOf" srcId="{8894A664-D987-4207-A1D1-41E5D6A61ABB}" destId="{E7CAE025-EDCE-45CF-BAE6-BF3158559CAB}" srcOrd="1" destOrd="0" presId="urn:microsoft.com/office/officeart/2009/3/layout/HorizontalOrganizationChart"/>
    <dgm:cxn modelId="{4EBF1138-5096-4689-A2FE-8EE831EC842E}" type="presParOf" srcId="{E7CAE025-EDCE-45CF-BAE6-BF3158559CAB}" destId="{7FEE3A97-1717-4206-8B4E-10FDE947452C}" srcOrd="0" destOrd="0" presId="urn:microsoft.com/office/officeart/2009/3/layout/HorizontalOrganizationChart"/>
    <dgm:cxn modelId="{55467DBE-8546-4B9B-ADC8-8D426474AED9}" type="presParOf" srcId="{E7CAE025-EDCE-45CF-BAE6-BF3158559CAB}" destId="{13DA9042-5840-4E0D-93ED-DB2007104764}" srcOrd="1" destOrd="0" presId="urn:microsoft.com/office/officeart/2009/3/layout/HorizontalOrganizationChart"/>
    <dgm:cxn modelId="{47C9DFE5-C24E-44B6-B36B-CDD46880F069}" type="presParOf" srcId="{13DA9042-5840-4E0D-93ED-DB2007104764}" destId="{B4DCFCEA-FE16-44E3-9F10-B5079DE6957B}" srcOrd="0" destOrd="0" presId="urn:microsoft.com/office/officeart/2009/3/layout/HorizontalOrganizationChart"/>
    <dgm:cxn modelId="{94E6CBF3-A378-4F8B-8EBC-5E3138ED91D2}" type="presParOf" srcId="{B4DCFCEA-FE16-44E3-9F10-B5079DE6957B}" destId="{5FCDE86C-D39F-4822-8DC0-B56A9C876E20}" srcOrd="0" destOrd="0" presId="urn:microsoft.com/office/officeart/2009/3/layout/HorizontalOrganizationChart"/>
    <dgm:cxn modelId="{C159FB25-4934-4B35-B13B-5E1423EC115D}" type="presParOf" srcId="{B4DCFCEA-FE16-44E3-9F10-B5079DE6957B}" destId="{B180A79C-CC58-4024-8E88-C0186B6AD6ED}" srcOrd="1" destOrd="0" presId="urn:microsoft.com/office/officeart/2009/3/layout/HorizontalOrganizationChart"/>
    <dgm:cxn modelId="{A037D3E6-2557-48E3-A31F-DB2F1D69E987}" type="presParOf" srcId="{13DA9042-5840-4E0D-93ED-DB2007104764}" destId="{5233C4FB-4BFA-46E7-95B6-52A9119A3BAB}" srcOrd="1" destOrd="0" presId="urn:microsoft.com/office/officeart/2009/3/layout/HorizontalOrganizationChart"/>
    <dgm:cxn modelId="{94D374F5-8826-4A85-A00F-9484547B2618}" type="presParOf" srcId="{13DA9042-5840-4E0D-93ED-DB2007104764}" destId="{1F41F3C0-D6B3-493B-9693-D16819357673}" srcOrd="2" destOrd="0" presId="urn:microsoft.com/office/officeart/2009/3/layout/HorizontalOrganizationChart"/>
    <dgm:cxn modelId="{C69F2B97-27AD-46B3-A360-80733D6847E6}" type="presParOf" srcId="{E7CAE025-EDCE-45CF-BAE6-BF3158559CAB}" destId="{97CCFEC6-08FC-4A26-B02A-6B2E7813A92D}" srcOrd="2" destOrd="0" presId="urn:microsoft.com/office/officeart/2009/3/layout/HorizontalOrganizationChart"/>
    <dgm:cxn modelId="{7765F2DA-710A-4E65-92A0-083A60433824}" type="presParOf" srcId="{E7CAE025-EDCE-45CF-BAE6-BF3158559CAB}" destId="{2085C8AA-B5BC-480D-8800-1B2C3A3D6717}" srcOrd="3" destOrd="0" presId="urn:microsoft.com/office/officeart/2009/3/layout/HorizontalOrganizationChart"/>
    <dgm:cxn modelId="{A493F6E9-8673-4705-85C8-C4741D058C87}" type="presParOf" srcId="{2085C8AA-B5BC-480D-8800-1B2C3A3D6717}" destId="{C11BD378-2C0D-4642-A8AA-2FF0E6966D46}" srcOrd="0" destOrd="0" presId="urn:microsoft.com/office/officeart/2009/3/layout/HorizontalOrganizationChart"/>
    <dgm:cxn modelId="{C89F2BF1-B1EA-40E6-877A-7FA7C1940141}" type="presParOf" srcId="{C11BD378-2C0D-4642-A8AA-2FF0E6966D46}" destId="{99DBEE61-68F8-4768-BE5D-07742FAD9192}" srcOrd="0" destOrd="0" presId="urn:microsoft.com/office/officeart/2009/3/layout/HorizontalOrganizationChart"/>
    <dgm:cxn modelId="{393D8DB6-7F1A-4BE4-A9C0-4F3E972B8B5D}" type="presParOf" srcId="{C11BD378-2C0D-4642-A8AA-2FF0E6966D46}" destId="{25F93EC3-E175-43AE-9E51-2F10D966C436}" srcOrd="1" destOrd="0" presId="urn:microsoft.com/office/officeart/2009/3/layout/HorizontalOrganizationChart"/>
    <dgm:cxn modelId="{3528A668-3D08-4CF5-9A95-140BA5CE23A9}" type="presParOf" srcId="{2085C8AA-B5BC-480D-8800-1B2C3A3D6717}" destId="{1D8BEE22-CE59-4DEE-8D33-B9E77C128E02}" srcOrd="1" destOrd="0" presId="urn:microsoft.com/office/officeart/2009/3/layout/HorizontalOrganizationChart"/>
    <dgm:cxn modelId="{957A3519-5555-4631-BCE4-2C422A9028C6}" type="presParOf" srcId="{2085C8AA-B5BC-480D-8800-1B2C3A3D6717}" destId="{7BCE645A-2A63-405A-88DB-59CAB1E105A8}" srcOrd="2" destOrd="0" presId="urn:microsoft.com/office/officeart/2009/3/layout/HorizontalOrganizationChart"/>
    <dgm:cxn modelId="{3CA192A0-F386-4046-996B-141CDEFCFD15}" type="presParOf" srcId="{E7CAE025-EDCE-45CF-BAE6-BF3158559CAB}" destId="{6C85F4D3-3541-4779-B4FB-3EB80DDB1F0A}" srcOrd="4" destOrd="0" presId="urn:microsoft.com/office/officeart/2009/3/layout/HorizontalOrganizationChart"/>
    <dgm:cxn modelId="{045BF20B-B4E4-40DA-8A2F-0C53F2677525}" type="presParOf" srcId="{E7CAE025-EDCE-45CF-BAE6-BF3158559CAB}" destId="{1FDF119D-EC26-4C5A-A022-00003B7BE230}" srcOrd="5" destOrd="0" presId="urn:microsoft.com/office/officeart/2009/3/layout/HorizontalOrganizationChart"/>
    <dgm:cxn modelId="{C6541B1B-5AC2-4022-812D-D133596D6EB4}" type="presParOf" srcId="{1FDF119D-EC26-4C5A-A022-00003B7BE230}" destId="{EB73D1C7-2D75-4AFE-B2A0-435F123FD5F8}" srcOrd="0" destOrd="0" presId="urn:microsoft.com/office/officeart/2009/3/layout/HorizontalOrganizationChart"/>
    <dgm:cxn modelId="{5EC0E06B-9A45-48FA-83C6-A17D89D6C376}" type="presParOf" srcId="{EB73D1C7-2D75-4AFE-B2A0-435F123FD5F8}" destId="{35BAD905-7A12-47DE-BC5D-FBDC071ED569}" srcOrd="0" destOrd="0" presId="urn:microsoft.com/office/officeart/2009/3/layout/HorizontalOrganizationChart"/>
    <dgm:cxn modelId="{3D6A6F2D-FE7B-481C-90B3-3BF8982F09D1}" type="presParOf" srcId="{EB73D1C7-2D75-4AFE-B2A0-435F123FD5F8}" destId="{9E5D4631-6897-49CE-B896-9023B29D0D18}" srcOrd="1" destOrd="0" presId="urn:microsoft.com/office/officeart/2009/3/layout/HorizontalOrganizationChart"/>
    <dgm:cxn modelId="{02F4F73F-2801-4D40-BA8B-00B5CB93E036}" type="presParOf" srcId="{1FDF119D-EC26-4C5A-A022-00003B7BE230}" destId="{7792F9BE-C9AC-48C9-8DD9-0D4130B0F194}" srcOrd="1" destOrd="0" presId="urn:microsoft.com/office/officeart/2009/3/layout/HorizontalOrganizationChart"/>
    <dgm:cxn modelId="{B894F379-54FA-49BB-8109-DC658B25107D}" type="presParOf" srcId="{1FDF119D-EC26-4C5A-A022-00003B7BE230}" destId="{D4F0E217-0F3C-49BF-BDC8-340D43DF4386}" srcOrd="2" destOrd="0" presId="urn:microsoft.com/office/officeart/2009/3/layout/HorizontalOrganizationChart"/>
    <dgm:cxn modelId="{277C3243-6665-433F-8334-F7BDA0B473CD}" type="presParOf" srcId="{8894A664-D987-4207-A1D1-41E5D6A61ABB}" destId="{43555A1E-D18D-46CC-99BA-4BDE518F7A2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673509-9669-40CE-8FC1-71733F5E537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786245-0652-40CB-A7D6-1A3B120F364B}">
      <dgm:prSet/>
      <dgm:spPr/>
      <dgm:t>
        <a:bodyPr/>
        <a:lstStyle/>
        <a:p>
          <a:r>
            <a:rPr lang="en-US" altLang="en-US" smtClean="0"/>
            <a:t>PUSH</a:t>
          </a:r>
          <a:r>
            <a:rPr lang="zh-CN" altLang="en-US" smtClean="0"/>
            <a:t>类</a:t>
          </a:r>
          <a:endParaRPr lang="zh-CN" altLang="en-US"/>
        </a:p>
      </dgm:t>
    </dgm:pt>
    <dgm:pt modelId="{E09BA523-13B9-420A-9FA1-1E0611FA9485}" type="parTrans" cxnId="{895C5D9C-8936-4800-A644-EFD6736454EA}">
      <dgm:prSet/>
      <dgm:spPr/>
      <dgm:t>
        <a:bodyPr/>
        <a:lstStyle/>
        <a:p>
          <a:endParaRPr lang="zh-CN" altLang="en-US"/>
        </a:p>
      </dgm:t>
    </dgm:pt>
    <dgm:pt modelId="{D99F8222-8691-4400-A122-93AC73B8C8C8}" type="sibTrans" cxnId="{895C5D9C-8936-4800-A644-EFD6736454EA}">
      <dgm:prSet/>
      <dgm:spPr/>
      <dgm:t>
        <a:bodyPr/>
        <a:lstStyle/>
        <a:p>
          <a:endParaRPr lang="zh-CN" altLang="en-US"/>
        </a:p>
      </dgm:t>
    </dgm:pt>
    <dgm:pt modelId="{78A3BEBE-BA03-4F5F-A970-DCDE5F4AA485}">
      <dgm:prSet/>
      <dgm:spPr/>
      <dgm:t>
        <a:bodyPr/>
        <a:lstStyle/>
        <a:p>
          <a:r>
            <a:rPr lang="zh-CN" altLang="en-US" dirty="0" smtClean="0"/>
            <a:t>短信</a:t>
          </a:r>
          <a:r>
            <a:rPr lang="en-US" altLang="en-US" dirty="0" smtClean="0"/>
            <a:t>PUSH</a:t>
          </a:r>
          <a:endParaRPr lang="zh-CN" altLang="en-US" dirty="0" smtClean="0"/>
        </a:p>
      </dgm:t>
    </dgm:pt>
    <dgm:pt modelId="{1C87CBEC-8525-4553-A8FE-7404169A5B83}" type="parTrans" cxnId="{0590DD27-6CBA-43BC-B091-64E0A13C4BE8}">
      <dgm:prSet/>
      <dgm:spPr/>
      <dgm:t>
        <a:bodyPr/>
        <a:lstStyle/>
        <a:p>
          <a:endParaRPr lang="zh-CN" altLang="en-US"/>
        </a:p>
      </dgm:t>
    </dgm:pt>
    <dgm:pt modelId="{88BA8FA5-6F6E-4DF0-9B61-2D1863D0684E}" type="sibTrans" cxnId="{0590DD27-6CBA-43BC-B091-64E0A13C4BE8}">
      <dgm:prSet/>
      <dgm:spPr/>
      <dgm:t>
        <a:bodyPr/>
        <a:lstStyle/>
        <a:p>
          <a:endParaRPr lang="zh-CN" altLang="en-US"/>
        </a:p>
      </dgm:t>
    </dgm:pt>
    <dgm:pt modelId="{BA5C2B7F-C99F-49D9-92A7-A3E48BB1DD04}">
      <dgm:prSet/>
      <dgm:spPr/>
      <dgm:t>
        <a:bodyPr/>
        <a:lstStyle/>
        <a:p>
          <a:r>
            <a:rPr lang="zh-CN" altLang="en-US" dirty="0" smtClean="0"/>
            <a:t>客户端</a:t>
          </a:r>
          <a:r>
            <a:rPr lang="en-US" altLang="en-US" dirty="0" smtClean="0"/>
            <a:t>PUSH</a:t>
          </a:r>
          <a:endParaRPr lang="zh-CN" altLang="en-US" dirty="0" smtClean="0"/>
        </a:p>
      </dgm:t>
    </dgm:pt>
    <dgm:pt modelId="{5CEA65DB-F8D2-4F28-B731-91C96A769ECC}" type="parTrans" cxnId="{CEEDAA0F-CC77-4F55-A2D9-5B4CB3C96A83}">
      <dgm:prSet/>
      <dgm:spPr/>
      <dgm:t>
        <a:bodyPr/>
        <a:lstStyle/>
        <a:p>
          <a:endParaRPr lang="zh-CN" altLang="en-US"/>
        </a:p>
      </dgm:t>
    </dgm:pt>
    <dgm:pt modelId="{6A98B50A-D4B3-4599-92B1-9851F3DB5C55}" type="sibTrans" cxnId="{CEEDAA0F-CC77-4F55-A2D9-5B4CB3C96A83}">
      <dgm:prSet/>
      <dgm:spPr/>
      <dgm:t>
        <a:bodyPr/>
        <a:lstStyle/>
        <a:p>
          <a:endParaRPr lang="zh-CN" altLang="en-US"/>
        </a:p>
      </dgm:t>
    </dgm:pt>
    <dgm:pt modelId="{509C83C7-FBF0-4D46-8C25-F48FDCF13D2C}">
      <dgm:prSet/>
      <dgm:spPr/>
      <dgm:t>
        <a:bodyPr/>
        <a:lstStyle/>
        <a:p>
          <a:r>
            <a:rPr lang="zh-CN" altLang="en-US" dirty="0" smtClean="0"/>
            <a:t>微信</a:t>
          </a:r>
          <a:r>
            <a:rPr lang="en-US" altLang="en-US" dirty="0" smtClean="0"/>
            <a:t>PUSH</a:t>
          </a:r>
          <a:endParaRPr lang="zh-CN" altLang="en-US" dirty="0" smtClean="0"/>
        </a:p>
      </dgm:t>
    </dgm:pt>
    <dgm:pt modelId="{EF85D983-DE97-49C5-AE1F-24DCE4076396}" type="parTrans" cxnId="{6FBF27F9-9CBF-4E5A-AF5D-5AE3C4D448AD}">
      <dgm:prSet/>
      <dgm:spPr/>
      <dgm:t>
        <a:bodyPr/>
        <a:lstStyle/>
        <a:p>
          <a:endParaRPr lang="zh-CN" altLang="en-US"/>
        </a:p>
      </dgm:t>
    </dgm:pt>
    <dgm:pt modelId="{CAF4D3E9-BB74-4411-AB4E-C4B5145C7D46}" type="sibTrans" cxnId="{6FBF27F9-9CBF-4E5A-AF5D-5AE3C4D448AD}">
      <dgm:prSet/>
      <dgm:spPr/>
      <dgm:t>
        <a:bodyPr/>
        <a:lstStyle/>
        <a:p>
          <a:endParaRPr lang="zh-CN" altLang="en-US"/>
        </a:p>
      </dgm:t>
    </dgm:pt>
    <dgm:pt modelId="{8F10AF37-ED17-410E-A0A7-E8F1D6AA1C6C}">
      <dgm:prSet/>
      <dgm:spPr/>
      <dgm:t>
        <a:bodyPr/>
        <a:lstStyle/>
        <a:p>
          <a:r>
            <a:rPr lang="zh-CN" altLang="en-US" dirty="0" smtClean="0"/>
            <a:t>工具类</a:t>
          </a:r>
        </a:p>
      </dgm:t>
    </dgm:pt>
    <dgm:pt modelId="{64E77C49-D5B7-4700-B56E-82DF1D0C5DC3}" type="parTrans" cxnId="{643E964D-D019-4E8A-AD81-75EAE42B73F7}">
      <dgm:prSet/>
      <dgm:spPr/>
      <dgm:t>
        <a:bodyPr/>
        <a:lstStyle/>
        <a:p>
          <a:endParaRPr lang="zh-CN" altLang="en-US"/>
        </a:p>
      </dgm:t>
    </dgm:pt>
    <dgm:pt modelId="{DF319CD3-5D4E-4FE4-8636-57E9FADDC7E0}" type="sibTrans" cxnId="{643E964D-D019-4E8A-AD81-75EAE42B73F7}">
      <dgm:prSet/>
      <dgm:spPr/>
      <dgm:t>
        <a:bodyPr/>
        <a:lstStyle/>
        <a:p>
          <a:endParaRPr lang="zh-CN" altLang="en-US"/>
        </a:p>
      </dgm:t>
    </dgm:pt>
    <dgm:pt modelId="{BC3212E5-E10F-4090-80E1-55C4CB00E28B}">
      <dgm:prSet/>
      <dgm:spPr/>
      <dgm:t>
        <a:bodyPr/>
        <a:lstStyle/>
        <a:p>
          <a:r>
            <a:rPr lang="zh-CN" altLang="en-US" dirty="0" smtClean="0"/>
            <a:t>预约</a:t>
          </a:r>
        </a:p>
      </dgm:t>
    </dgm:pt>
    <dgm:pt modelId="{653B7E3C-DB4B-48E7-A3EE-859D7FAB03DF}" type="parTrans" cxnId="{74DD8375-D21A-45F5-A39B-3B3AFC0F4BAD}">
      <dgm:prSet/>
      <dgm:spPr/>
      <dgm:t>
        <a:bodyPr/>
        <a:lstStyle/>
        <a:p>
          <a:endParaRPr lang="zh-CN" altLang="en-US"/>
        </a:p>
      </dgm:t>
    </dgm:pt>
    <dgm:pt modelId="{57EA14EB-CFFC-410B-9DBE-2D9CEBBF8AC7}" type="sibTrans" cxnId="{74DD8375-D21A-45F5-A39B-3B3AFC0F4BAD}">
      <dgm:prSet/>
      <dgm:spPr/>
      <dgm:t>
        <a:bodyPr/>
        <a:lstStyle/>
        <a:p>
          <a:endParaRPr lang="zh-CN" altLang="en-US"/>
        </a:p>
      </dgm:t>
    </dgm:pt>
    <dgm:pt modelId="{8C45DBA1-21E1-4C5B-96B9-88BF41453E72}">
      <dgm:prSet/>
      <dgm:spPr/>
      <dgm:t>
        <a:bodyPr/>
        <a:lstStyle/>
        <a:p>
          <a:r>
            <a:rPr lang="zh-CN" altLang="en-US" dirty="0" smtClean="0"/>
            <a:t>排队</a:t>
          </a:r>
        </a:p>
      </dgm:t>
    </dgm:pt>
    <dgm:pt modelId="{2D58D415-8FE0-496F-A608-EF5B63767B90}" type="parTrans" cxnId="{3A7BA862-79A1-4C18-865D-0A6C81DFE353}">
      <dgm:prSet/>
      <dgm:spPr/>
      <dgm:t>
        <a:bodyPr/>
        <a:lstStyle/>
        <a:p>
          <a:endParaRPr lang="zh-CN" altLang="en-US"/>
        </a:p>
      </dgm:t>
    </dgm:pt>
    <dgm:pt modelId="{BDBB5901-5185-4535-A679-42DE7FE3446A}" type="sibTrans" cxnId="{3A7BA862-79A1-4C18-865D-0A6C81DFE353}">
      <dgm:prSet/>
      <dgm:spPr/>
      <dgm:t>
        <a:bodyPr/>
        <a:lstStyle/>
        <a:p>
          <a:endParaRPr lang="zh-CN" altLang="en-US"/>
        </a:p>
      </dgm:t>
    </dgm:pt>
    <dgm:pt modelId="{3BBD8F39-666D-4BBB-8DCC-386401F27404}">
      <dgm:prSet/>
      <dgm:spPr/>
      <dgm:t>
        <a:bodyPr/>
        <a:lstStyle/>
        <a:p>
          <a:r>
            <a:rPr lang="zh-CN" altLang="en-US" dirty="0" smtClean="0"/>
            <a:t>统计</a:t>
          </a:r>
        </a:p>
      </dgm:t>
    </dgm:pt>
    <dgm:pt modelId="{5A0A3D24-5CC2-4AD5-AEEB-411290A6BDB5}" type="parTrans" cxnId="{A20CDF82-A593-4996-90F1-4CF8D169281D}">
      <dgm:prSet/>
      <dgm:spPr/>
      <dgm:t>
        <a:bodyPr/>
        <a:lstStyle/>
        <a:p>
          <a:endParaRPr lang="zh-CN" altLang="en-US"/>
        </a:p>
      </dgm:t>
    </dgm:pt>
    <dgm:pt modelId="{101231CF-3BD2-4F70-ADC1-1011873DAC0B}" type="sibTrans" cxnId="{A20CDF82-A593-4996-90F1-4CF8D169281D}">
      <dgm:prSet/>
      <dgm:spPr/>
      <dgm:t>
        <a:bodyPr/>
        <a:lstStyle/>
        <a:p>
          <a:endParaRPr lang="zh-CN" altLang="en-US"/>
        </a:p>
      </dgm:t>
    </dgm:pt>
    <dgm:pt modelId="{1014CA0E-1823-498A-B0B7-162E317F73EA}">
      <dgm:prSet/>
      <dgm:spPr/>
      <dgm:t>
        <a:bodyPr/>
        <a:lstStyle/>
        <a:p>
          <a:r>
            <a:rPr lang="zh-CN" altLang="en-US" dirty="0" smtClean="0"/>
            <a:t>销售统计</a:t>
          </a:r>
        </a:p>
      </dgm:t>
    </dgm:pt>
    <dgm:pt modelId="{F2F33DD1-F282-4E98-B3F4-9040E57CD901}" type="parTrans" cxnId="{3BB046E0-E33A-459F-A780-BE9755A4E324}">
      <dgm:prSet/>
      <dgm:spPr/>
      <dgm:t>
        <a:bodyPr/>
        <a:lstStyle/>
        <a:p>
          <a:endParaRPr lang="zh-CN" altLang="en-US"/>
        </a:p>
      </dgm:t>
    </dgm:pt>
    <dgm:pt modelId="{E6E3F0E3-E194-4CDD-89A6-9638734B7B30}" type="sibTrans" cxnId="{3BB046E0-E33A-459F-A780-BE9755A4E324}">
      <dgm:prSet/>
      <dgm:spPr/>
      <dgm:t>
        <a:bodyPr/>
        <a:lstStyle/>
        <a:p>
          <a:endParaRPr lang="zh-CN" altLang="en-US"/>
        </a:p>
      </dgm:t>
    </dgm:pt>
    <dgm:pt modelId="{13C4DF73-EC22-481B-A2B2-CD4EF49CBE0B}">
      <dgm:prSet/>
      <dgm:spPr/>
      <dgm:t>
        <a:bodyPr/>
        <a:lstStyle/>
        <a:p>
          <a:r>
            <a:rPr lang="zh-CN" altLang="en-US" dirty="0" smtClean="0"/>
            <a:t>客户端下载统计</a:t>
          </a:r>
        </a:p>
      </dgm:t>
    </dgm:pt>
    <dgm:pt modelId="{DC62BC33-A45D-4163-9765-E3BBD2BC0B73}" type="parTrans" cxnId="{DD23C3E1-883C-4962-BB29-5D0D0912FAAE}">
      <dgm:prSet/>
      <dgm:spPr/>
      <dgm:t>
        <a:bodyPr/>
        <a:lstStyle/>
        <a:p>
          <a:endParaRPr lang="zh-CN" altLang="en-US"/>
        </a:p>
      </dgm:t>
    </dgm:pt>
    <dgm:pt modelId="{024A7363-4CFA-410C-A892-C36D2351159E}" type="sibTrans" cxnId="{DD23C3E1-883C-4962-BB29-5D0D0912FAAE}">
      <dgm:prSet/>
      <dgm:spPr/>
      <dgm:t>
        <a:bodyPr/>
        <a:lstStyle/>
        <a:p>
          <a:endParaRPr lang="zh-CN" altLang="en-US"/>
        </a:p>
      </dgm:t>
    </dgm:pt>
    <dgm:pt modelId="{A8EBE41F-23A3-4EE4-BC21-F389D91715F8}">
      <dgm:prSet/>
      <dgm:spPr/>
      <dgm:t>
        <a:bodyPr/>
        <a:lstStyle/>
        <a:p>
          <a:r>
            <a:rPr lang="zh-CN" altLang="en-US" dirty="0" smtClean="0"/>
            <a:t>用户统计</a:t>
          </a:r>
        </a:p>
      </dgm:t>
    </dgm:pt>
    <dgm:pt modelId="{D3E1A5A5-C578-4317-8465-694F5A28CEF6}" type="parTrans" cxnId="{B410057C-EC41-4139-9D84-352DF07533AA}">
      <dgm:prSet/>
      <dgm:spPr/>
      <dgm:t>
        <a:bodyPr/>
        <a:lstStyle/>
        <a:p>
          <a:endParaRPr lang="zh-CN" altLang="en-US"/>
        </a:p>
      </dgm:t>
    </dgm:pt>
    <dgm:pt modelId="{92112AE6-07AB-4D4C-9E6F-FC1548F31905}" type="sibTrans" cxnId="{B410057C-EC41-4139-9D84-352DF07533AA}">
      <dgm:prSet/>
      <dgm:spPr/>
      <dgm:t>
        <a:bodyPr/>
        <a:lstStyle/>
        <a:p>
          <a:endParaRPr lang="zh-CN" altLang="en-US"/>
        </a:p>
      </dgm:t>
    </dgm:pt>
    <dgm:pt modelId="{748F3129-A3D3-47AA-95A9-8D75A2D7D910}">
      <dgm:prSet/>
      <dgm:spPr/>
      <dgm:t>
        <a:bodyPr/>
        <a:lstStyle/>
        <a:p>
          <a:r>
            <a:rPr lang="zh-CN" altLang="en-US" dirty="0" smtClean="0"/>
            <a:t>日志</a:t>
          </a:r>
        </a:p>
      </dgm:t>
    </dgm:pt>
    <dgm:pt modelId="{AB7882B8-2F92-45DF-AB26-6A85E640CF60}" type="parTrans" cxnId="{23C164DF-BA49-4A89-A634-1F082B575915}">
      <dgm:prSet/>
      <dgm:spPr/>
      <dgm:t>
        <a:bodyPr/>
        <a:lstStyle/>
        <a:p>
          <a:endParaRPr lang="zh-CN" altLang="en-US"/>
        </a:p>
      </dgm:t>
    </dgm:pt>
    <dgm:pt modelId="{8AAEF59F-842D-4929-A6D6-36B33E52741F}" type="sibTrans" cxnId="{23C164DF-BA49-4A89-A634-1F082B575915}">
      <dgm:prSet/>
      <dgm:spPr/>
      <dgm:t>
        <a:bodyPr/>
        <a:lstStyle/>
        <a:p>
          <a:endParaRPr lang="zh-CN" altLang="en-US"/>
        </a:p>
      </dgm:t>
    </dgm:pt>
    <dgm:pt modelId="{13290C5E-2712-4FE3-B20D-0E36EBF36716}">
      <dgm:prSet/>
      <dgm:spPr/>
      <dgm:t>
        <a:bodyPr/>
        <a:lstStyle/>
        <a:p>
          <a:r>
            <a:rPr lang="zh-CN" altLang="en-US" dirty="0" smtClean="0"/>
            <a:t>日志</a:t>
          </a:r>
        </a:p>
      </dgm:t>
    </dgm:pt>
    <dgm:pt modelId="{47CE9ED6-5130-4EEB-BA48-DD5D7F695322}" type="parTrans" cxnId="{82E276A1-E04E-49F5-B373-610711D4BFE5}">
      <dgm:prSet/>
      <dgm:spPr/>
      <dgm:t>
        <a:bodyPr/>
        <a:lstStyle/>
        <a:p>
          <a:endParaRPr lang="zh-CN" altLang="en-US"/>
        </a:p>
      </dgm:t>
    </dgm:pt>
    <dgm:pt modelId="{7F611C7B-A8BA-4D7A-938A-65029EA81F59}" type="sibTrans" cxnId="{82E276A1-E04E-49F5-B373-610711D4BFE5}">
      <dgm:prSet/>
      <dgm:spPr/>
      <dgm:t>
        <a:bodyPr/>
        <a:lstStyle/>
        <a:p>
          <a:endParaRPr lang="zh-CN" altLang="en-US"/>
        </a:p>
      </dgm:t>
    </dgm:pt>
    <dgm:pt modelId="{AACC019E-ECBE-4142-BEAC-3EDC94755050}">
      <dgm:prSet/>
      <dgm:spPr/>
      <dgm:t>
        <a:bodyPr/>
        <a:lstStyle/>
        <a:p>
          <a:r>
            <a:rPr lang="zh-CN" altLang="en-US" dirty="0" smtClean="0"/>
            <a:t>日志分析及推荐</a:t>
          </a:r>
        </a:p>
      </dgm:t>
    </dgm:pt>
    <dgm:pt modelId="{BE38524F-6A63-4B6F-B15F-80AF62DDC08E}" type="parTrans" cxnId="{D4343A95-2B1F-42B2-9D51-1EA7C4F72607}">
      <dgm:prSet/>
      <dgm:spPr/>
      <dgm:t>
        <a:bodyPr/>
        <a:lstStyle/>
        <a:p>
          <a:endParaRPr lang="zh-CN" altLang="en-US"/>
        </a:p>
      </dgm:t>
    </dgm:pt>
    <dgm:pt modelId="{3FD9B5B6-5E98-4921-9770-E060F8602D8F}" type="sibTrans" cxnId="{D4343A95-2B1F-42B2-9D51-1EA7C4F72607}">
      <dgm:prSet/>
      <dgm:spPr/>
      <dgm:t>
        <a:bodyPr/>
        <a:lstStyle/>
        <a:p>
          <a:endParaRPr lang="zh-CN" altLang="en-US"/>
        </a:p>
      </dgm:t>
    </dgm:pt>
    <dgm:pt modelId="{E14DD145-67EF-4EB9-A48A-04426EE67917}" type="pres">
      <dgm:prSet presAssocID="{51673509-9669-40CE-8FC1-71733F5E53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97FF0B-AB24-4AAE-BB75-6B788D42F786}" type="pres">
      <dgm:prSet presAssocID="{6E786245-0652-40CB-A7D6-1A3B120F364B}" presName="hierRoot1" presStyleCnt="0">
        <dgm:presLayoutVars>
          <dgm:hierBranch val="init"/>
        </dgm:presLayoutVars>
      </dgm:prSet>
      <dgm:spPr/>
    </dgm:pt>
    <dgm:pt modelId="{42A22AFE-A5F5-48C9-B0DE-917C8674E02A}" type="pres">
      <dgm:prSet presAssocID="{6E786245-0652-40CB-A7D6-1A3B120F364B}" presName="rootComposite1" presStyleCnt="0"/>
      <dgm:spPr/>
    </dgm:pt>
    <dgm:pt modelId="{45C98FDE-4BC8-4158-BB77-0C042B61773B}" type="pres">
      <dgm:prSet presAssocID="{6E786245-0652-40CB-A7D6-1A3B120F364B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0A3CA5-40FE-4D90-81A4-438869F406DC}" type="pres">
      <dgm:prSet presAssocID="{6E786245-0652-40CB-A7D6-1A3B120F364B}" presName="rootConnector1" presStyleLbl="node1" presStyleIdx="0" presStyleCnt="0"/>
      <dgm:spPr/>
    </dgm:pt>
    <dgm:pt modelId="{7D8195D2-AD96-47AB-8D6F-830FA0A9E3C3}" type="pres">
      <dgm:prSet presAssocID="{6E786245-0652-40CB-A7D6-1A3B120F364B}" presName="hierChild2" presStyleCnt="0"/>
      <dgm:spPr/>
    </dgm:pt>
    <dgm:pt modelId="{C418462D-DD2D-42BE-B3FC-FD0768F8F4AF}" type="pres">
      <dgm:prSet presAssocID="{1C87CBEC-8525-4553-A8FE-7404169A5B83}" presName="Name64" presStyleLbl="parChTrans1D2" presStyleIdx="0" presStyleCnt="10"/>
      <dgm:spPr/>
    </dgm:pt>
    <dgm:pt modelId="{4B641090-B61F-4911-9CCE-29C51EAA5D04}" type="pres">
      <dgm:prSet presAssocID="{78A3BEBE-BA03-4F5F-A970-DCDE5F4AA485}" presName="hierRoot2" presStyleCnt="0">
        <dgm:presLayoutVars>
          <dgm:hierBranch val="init"/>
        </dgm:presLayoutVars>
      </dgm:prSet>
      <dgm:spPr/>
    </dgm:pt>
    <dgm:pt modelId="{0750100A-EAA5-4F13-9CDB-A81544694F20}" type="pres">
      <dgm:prSet presAssocID="{78A3BEBE-BA03-4F5F-A970-DCDE5F4AA485}" presName="rootComposite" presStyleCnt="0"/>
      <dgm:spPr/>
    </dgm:pt>
    <dgm:pt modelId="{6310758B-B42A-45F0-9306-B2526D17A4C3}" type="pres">
      <dgm:prSet presAssocID="{78A3BEBE-BA03-4F5F-A970-DCDE5F4AA485}" presName="rootText" presStyleLbl="node2" presStyleIdx="0" presStyleCnt="10">
        <dgm:presLayoutVars>
          <dgm:chPref val="3"/>
        </dgm:presLayoutVars>
      </dgm:prSet>
      <dgm:spPr/>
    </dgm:pt>
    <dgm:pt modelId="{CA928776-940B-4183-AB03-17DD8C8D59BB}" type="pres">
      <dgm:prSet presAssocID="{78A3BEBE-BA03-4F5F-A970-DCDE5F4AA485}" presName="rootConnector" presStyleLbl="node2" presStyleIdx="0" presStyleCnt="10"/>
      <dgm:spPr/>
    </dgm:pt>
    <dgm:pt modelId="{BD575983-AB76-40F6-8EA7-5F03F77F397E}" type="pres">
      <dgm:prSet presAssocID="{78A3BEBE-BA03-4F5F-A970-DCDE5F4AA485}" presName="hierChild4" presStyleCnt="0"/>
      <dgm:spPr/>
    </dgm:pt>
    <dgm:pt modelId="{1FA1C5EE-8B48-493C-95D1-644C438B4D0F}" type="pres">
      <dgm:prSet presAssocID="{78A3BEBE-BA03-4F5F-A970-DCDE5F4AA485}" presName="hierChild5" presStyleCnt="0"/>
      <dgm:spPr/>
    </dgm:pt>
    <dgm:pt modelId="{6C49273F-6188-4C0E-B9EF-359F183A7305}" type="pres">
      <dgm:prSet presAssocID="{5CEA65DB-F8D2-4F28-B731-91C96A769ECC}" presName="Name64" presStyleLbl="parChTrans1D2" presStyleIdx="1" presStyleCnt="10"/>
      <dgm:spPr/>
    </dgm:pt>
    <dgm:pt modelId="{EA317F1A-2920-4063-B317-62950C29E6F2}" type="pres">
      <dgm:prSet presAssocID="{BA5C2B7F-C99F-49D9-92A7-A3E48BB1DD04}" presName="hierRoot2" presStyleCnt="0">
        <dgm:presLayoutVars>
          <dgm:hierBranch val="init"/>
        </dgm:presLayoutVars>
      </dgm:prSet>
      <dgm:spPr/>
    </dgm:pt>
    <dgm:pt modelId="{DB2B23A2-7BE4-47C0-BC78-2D8BC583BDD4}" type="pres">
      <dgm:prSet presAssocID="{BA5C2B7F-C99F-49D9-92A7-A3E48BB1DD04}" presName="rootComposite" presStyleCnt="0"/>
      <dgm:spPr/>
    </dgm:pt>
    <dgm:pt modelId="{6A0AD9C3-0CAC-4441-B386-2BDC0A903140}" type="pres">
      <dgm:prSet presAssocID="{BA5C2B7F-C99F-49D9-92A7-A3E48BB1DD04}" presName="rootText" presStyleLbl="node2" presStyleIdx="1" presStyleCnt="10">
        <dgm:presLayoutVars>
          <dgm:chPref val="3"/>
        </dgm:presLayoutVars>
      </dgm:prSet>
      <dgm:spPr/>
    </dgm:pt>
    <dgm:pt modelId="{036034BD-21C2-4C95-A6E3-B296B6CAC1F5}" type="pres">
      <dgm:prSet presAssocID="{BA5C2B7F-C99F-49D9-92A7-A3E48BB1DD04}" presName="rootConnector" presStyleLbl="node2" presStyleIdx="1" presStyleCnt="10"/>
      <dgm:spPr/>
    </dgm:pt>
    <dgm:pt modelId="{5E6FF3B1-617A-42EF-AA9B-995E717DC3A5}" type="pres">
      <dgm:prSet presAssocID="{BA5C2B7F-C99F-49D9-92A7-A3E48BB1DD04}" presName="hierChild4" presStyleCnt="0"/>
      <dgm:spPr/>
    </dgm:pt>
    <dgm:pt modelId="{971CA49E-A603-4DEC-8D98-8A0C8CFC763A}" type="pres">
      <dgm:prSet presAssocID="{BA5C2B7F-C99F-49D9-92A7-A3E48BB1DD04}" presName="hierChild5" presStyleCnt="0"/>
      <dgm:spPr/>
    </dgm:pt>
    <dgm:pt modelId="{BA32B888-CAA3-4DFA-9B70-721FA3EB8338}" type="pres">
      <dgm:prSet presAssocID="{EF85D983-DE97-49C5-AE1F-24DCE4076396}" presName="Name64" presStyleLbl="parChTrans1D2" presStyleIdx="2" presStyleCnt="10"/>
      <dgm:spPr/>
    </dgm:pt>
    <dgm:pt modelId="{1DEB55ED-D7A9-4477-A07E-13563E3F161A}" type="pres">
      <dgm:prSet presAssocID="{509C83C7-FBF0-4D46-8C25-F48FDCF13D2C}" presName="hierRoot2" presStyleCnt="0">
        <dgm:presLayoutVars>
          <dgm:hierBranch val="init"/>
        </dgm:presLayoutVars>
      </dgm:prSet>
      <dgm:spPr/>
    </dgm:pt>
    <dgm:pt modelId="{F86CD5F7-584D-4E0B-8E09-3C1C184EDAF6}" type="pres">
      <dgm:prSet presAssocID="{509C83C7-FBF0-4D46-8C25-F48FDCF13D2C}" presName="rootComposite" presStyleCnt="0"/>
      <dgm:spPr/>
    </dgm:pt>
    <dgm:pt modelId="{BCFCF392-80E2-46EA-8009-D9B9DBF7D341}" type="pres">
      <dgm:prSet presAssocID="{509C83C7-FBF0-4D46-8C25-F48FDCF13D2C}" presName="rootText" presStyleLbl="node2" presStyleIdx="2" presStyleCnt="10">
        <dgm:presLayoutVars>
          <dgm:chPref val="3"/>
        </dgm:presLayoutVars>
      </dgm:prSet>
      <dgm:spPr/>
    </dgm:pt>
    <dgm:pt modelId="{01F5C2F5-EBE7-4AF2-B214-FA00584A88D8}" type="pres">
      <dgm:prSet presAssocID="{509C83C7-FBF0-4D46-8C25-F48FDCF13D2C}" presName="rootConnector" presStyleLbl="node2" presStyleIdx="2" presStyleCnt="10"/>
      <dgm:spPr/>
    </dgm:pt>
    <dgm:pt modelId="{914A5823-677E-47B4-94A9-00577C1D1603}" type="pres">
      <dgm:prSet presAssocID="{509C83C7-FBF0-4D46-8C25-F48FDCF13D2C}" presName="hierChild4" presStyleCnt="0"/>
      <dgm:spPr/>
    </dgm:pt>
    <dgm:pt modelId="{F3A36F8B-1A06-4D0E-8ADA-E7077BE69E44}" type="pres">
      <dgm:prSet presAssocID="{509C83C7-FBF0-4D46-8C25-F48FDCF13D2C}" presName="hierChild5" presStyleCnt="0"/>
      <dgm:spPr/>
    </dgm:pt>
    <dgm:pt modelId="{B95CE5FD-0E34-443C-B100-19917D257980}" type="pres">
      <dgm:prSet presAssocID="{6E786245-0652-40CB-A7D6-1A3B120F364B}" presName="hierChild3" presStyleCnt="0"/>
      <dgm:spPr/>
    </dgm:pt>
    <dgm:pt modelId="{D019BA3E-0403-40E1-B442-0E55089DF13F}" type="pres">
      <dgm:prSet presAssocID="{8F10AF37-ED17-410E-A0A7-E8F1D6AA1C6C}" presName="hierRoot1" presStyleCnt="0">
        <dgm:presLayoutVars>
          <dgm:hierBranch val="init"/>
        </dgm:presLayoutVars>
      </dgm:prSet>
      <dgm:spPr/>
    </dgm:pt>
    <dgm:pt modelId="{CA3DCA58-CBAB-4BA3-B5CA-3A349A00DB3A}" type="pres">
      <dgm:prSet presAssocID="{8F10AF37-ED17-410E-A0A7-E8F1D6AA1C6C}" presName="rootComposite1" presStyleCnt="0"/>
      <dgm:spPr/>
    </dgm:pt>
    <dgm:pt modelId="{C08DD2FC-71A7-40CA-8763-69A4CDF61099}" type="pres">
      <dgm:prSet presAssocID="{8F10AF37-ED17-410E-A0A7-E8F1D6AA1C6C}" presName="rootText1" presStyleLbl="node0" presStyleIdx="1" presStyleCnt="4">
        <dgm:presLayoutVars>
          <dgm:chPref val="3"/>
        </dgm:presLayoutVars>
      </dgm:prSet>
      <dgm:spPr/>
    </dgm:pt>
    <dgm:pt modelId="{97D7BDD8-95EA-47C0-8773-51E422A21390}" type="pres">
      <dgm:prSet presAssocID="{8F10AF37-ED17-410E-A0A7-E8F1D6AA1C6C}" presName="rootConnector1" presStyleLbl="node1" presStyleIdx="0" presStyleCnt="0"/>
      <dgm:spPr/>
    </dgm:pt>
    <dgm:pt modelId="{EBCE865C-335C-4F48-BE12-B2862CC12D25}" type="pres">
      <dgm:prSet presAssocID="{8F10AF37-ED17-410E-A0A7-E8F1D6AA1C6C}" presName="hierChild2" presStyleCnt="0"/>
      <dgm:spPr/>
    </dgm:pt>
    <dgm:pt modelId="{75EAFA36-D695-4570-B51A-335A123E07BF}" type="pres">
      <dgm:prSet presAssocID="{653B7E3C-DB4B-48E7-A3EE-859D7FAB03DF}" presName="Name64" presStyleLbl="parChTrans1D2" presStyleIdx="3" presStyleCnt="10"/>
      <dgm:spPr/>
    </dgm:pt>
    <dgm:pt modelId="{B3BA3B93-6FDC-4384-8EE7-937636976FA8}" type="pres">
      <dgm:prSet presAssocID="{BC3212E5-E10F-4090-80E1-55C4CB00E28B}" presName="hierRoot2" presStyleCnt="0">
        <dgm:presLayoutVars>
          <dgm:hierBranch val="init"/>
        </dgm:presLayoutVars>
      </dgm:prSet>
      <dgm:spPr/>
    </dgm:pt>
    <dgm:pt modelId="{386C5F10-7784-4DB8-A5FE-335BC66A6FC2}" type="pres">
      <dgm:prSet presAssocID="{BC3212E5-E10F-4090-80E1-55C4CB00E28B}" presName="rootComposite" presStyleCnt="0"/>
      <dgm:spPr/>
    </dgm:pt>
    <dgm:pt modelId="{325AD03C-A7ED-402A-B26C-A230F3A64B79}" type="pres">
      <dgm:prSet presAssocID="{BC3212E5-E10F-4090-80E1-55C4CB00E28B}" presName="rootText" presStyleLbl="node2" presStyleIdx="3" presStyleCnt="10">
        <dgm:presLayoutVars>
          <dgm:chPref val="3"/>
        </dgm:presLayoutVars>
      </dgm:prSet>
      <dgm:spPr/>
    </dgm:pt>
    <dgm:pt modelId="{3EE9D782-5F59-4100-9E46-E1E08698BFBC}" type="pres">
      <dgm:prSet presAssocID="{BC3212E5-E10F-4090-80E1-55C4CB00E28B}" presName="rootConnector" presStyleLbl="node2" presStyleIdx="3" presStyleCnt="10"/>
      <dgm:spPr/>
    </dgm:pt>
    <dgm:pt modelId="{C16AC4AA-1852-4D38-B01F-9E4CE9D71240}" type="pres">
      <dgm:prSet presAssocID="{BC3212E5-E10F-4090-80E1-55C4CB00E28B}" presName="hierChild4" presStyleCnt="0"/>
      <dgm:spPr/>
    </dgm:pt>
    <dgm:pt modelId="{2DE64BDB-879C-4A6B-A771-FD9749E87663}" type="pres">
      <dgm:prSet presAssocID="{BC3212E5-E10F-4090-80E1-55C4CB00E28B}" presName="hierChild5" presStyleCnt="0"/>
      <dgm:spPr/>
    </dgm:pt>
    <dgm:pt modelId="{5A2E1E5F-768F-4EA8-85E7-85E0F79DBFFF}" type="pres">
      <dgm:prSet presAssocID="{2D58D415-8FE0-496F-A608-EF5B63767B90}" presName="Name64" presStyleLbl="parChTrans1D2" presStyleIdx="4" presStyleCnt="10"/>
      <dgm:spPr/>
    </dgm:pt>
    <dgm:pt modelId="{3A0CDA25-E74C-4C5C-8B09-FC8656089262}" type="pres">
      <dgm:prSet presAssocID="{8C45DBA1-21E1-4C5B-96B9-88BF41453E72}" presName="hierRoot2" presStyleCnt="0">
        <dgm:presLayoutVars>
          <dgm:hierBranch val="init"/>
        </dgm:presLayoutVars>
      </dgm:prSet>
      <dgm:spPr/>
    </dgm:pt>
    <dgm:pt modelId="{A329AD4B-FAEF-4C7A-9A4E-39A57EA5086B}" type="pres">
      <dgm:prSet presAssocID="{8C45DBA1-21E1-4C5B-96B9-88BF41453E72}" presName="rootComposite" presStyleCnt="0"/>
      <dgm:spPr/>
    </dgm:pt>
    <dgm:pt modelId="{EAFB2073-07C2-4917-88D6-D39F1224D836}" type="pres">
      <dgm:prSet presAssocID="{8C45DBA1-21E1-4C5B-96B9-88BF41453E72}" presName="rootText" presStyleLbl="node2" presStyleIdx="4" presStyleCnt="10">
        <dgm:presLayoutVars>
          <dgm:chPref val="3"/>
        </dgm:presLayoutVars>
      </dgm:prSet>
      <dgm:spPr/>
    </dgm:pt>
    <dgm:pt modelId="{07508BF3-3222-4A92-8F9D-CF8CE8DD33AC}" type="pres">
      <dgm:prSet presAssocID="{8C45DBA1-21E1-4C5B-96B9-88BF41453E72}" presName="rootConnector" presStyleLbl="node2" presStyleIdx="4" presStyleCnt="10"/>
      <dgm:spPr/>
    </dgm:pt>
    <dgm:pt modelId="{E9290246-7F0D-4B17-80D1-7BB88DE0F146}" type="pres">
      <dgm:prSet presAssocID="{8C45DBA1-21E1-4C5B-96B9-88BF41453E72}" presName="hierChild4" presStyleCnt="0"/>
      <dgm:spPr/>
    </dgm:pt>
    <dgm:pt modelId="{AD2854F8-2C17-4150-918C-5676AC519661}" type="pres">
      <dgm:prSet presAssocID="{8C45DBA1-21E1-4C5B-96B9-88BF41453E72}" presName="hierChild5" presStyleCnt="0"/>
      <dgm:spPr/>
    </dgm:pt>
    <dgm:pt modelId="{1550414C-A17B-4CC1-8153-1C3C83371510}" type="pres">
      <dgm:prSet presAssocID="{8F10AF37-ED17-410E-A0A7-E8F1D6AA1C6C}" presName="hierChild3" presStyleCnt="0"/>
      <dgm:spPr/>
    </dgm:pt>
    <dgm:pt modelId="{D09AD352-05F9-41F4-8A16-2AA538A23CC6}" type="pres">
      <dgm:prSet presAssocID="{3BBD8F39-666D-4BBB-8DCC-386401F27404}" presName="hierRoot1" presStyleCnt="0">
        <dgm:presLayoutVars>
          <dgm:hierBranch val="init"/>
        </dgm:presLayoutVars>
      </dgm:prSet>
      <dgm:spPr/>
    </dgm:pt>
    <dgm:pt modelId="{644D6BC9-CCCF-4C2B-AE6C-E90860721264}" type="pres">
      <dgm:prSet presAssocID="{3BBD8F39-666D-4BBB-8DCC-386401F27404}" presName="rootComposite1" presStyleCnt="0"/>
      <dgm:spPr/>
    </dgm:pt>
    <dgm:pt modelId="{1C35C490-6DA9-491D-AC7C-99C0F94C32B8}" type="pres">
      <dgm:prSet presAssocID="{3BBD8F39-666D-4BBB-8DCC-386401F27404}" presName="rootText1" presStyleLbl="node0" presStyleIdx="2" presStyleCnt="4">
        <dgm:presLayoutVars>
          <dgm:chPref val="3"/>
        </dgm:presLayoutVars>
      </dgm:prSet>
      <dgm:spPr/>
    </dgm:pt>
    <dgm:pt modelId="{4359BAC0-A50D-46EC-907B-E526B631B73A}" type="pres">
      <dgm:prSet presAssocID="{3BBD8F39-666D-4BBB-8DCC-386401F27404}" presName="rootConnector1" presStyleLbl="node1" presStyleIdx="0" presStyleCnt="0"/>
      <dgm:spPr/>
    </dgm:pt>
    <dgm:pt modelId="{A3651678-0E96-44EF-953D-1C3FC43C5094}" type="pres">
      <dgm:prSet presAssocID="{3BBD8F39-666D-4BBB-8DCC-386401F27404}" presName="hierChild2" presStyleCnt="0"/>
      <dgm:spPr/>
    </dgm:pt>
    <dgm:pt modelId="{4693E63A-D4FF-40FE-97BB-1EE574CF456A}" type="pres">
      <dgm:prSet presAssocID="{F2F33DD1-F282-4E98-B3F4-9040E57CD901}" presName="Name64" presStyleLbl="parChTrans1D2" presStyleIdx="5" presStyleCnt="10"/>
      <dgm:spPr/>
    </dgm:pt>
    <dgm:pt modelId="{0774ED02-7BA5-4496-B212-B2FEEED14B7F}" type="pres">
      <dgm:prSet presAssocID="{1014CA0E-1823-498A-B0B7-162E317F73EA}" presName="hierRoot2" presStyleCnt="0">
        <dgm:presLayoutVars>
          <dgm:hierBranch val="init"/>
        </dgm:presLayoutVars>
      </dgm:prSet>
      <dgm:spPr/>
    </dgm:pt>
    <dgm:pt modelId="{96CFB5D8-8DCF-4F0F-9EB7-A7F150B3FCDC}" type="pres">
      <dgm:prSet presAssocID="{1014CA0E-1823-498A-B0B7-162E317F73EA}" presName="rootComposite" presStyleCnt="0"/>
      <dgm:spPr/>
    </dgm:pt>
    <dgm:pt modelId="{A3757B82-1A55-41EC-9194-830E4EA39331}" type="pres">
      <dgm:prSet presAssocID="{1014CA0E-1823-498A-B0B7-162E317F73EA}" presName="rootText" presStyleLbl="node2" presStyleIdx="5" presStyleCnt="10">
        <dgm:presLayoutVars>
          <dgm:chPref val="3"/>
        </dgm:presLayoutVars>
      </dgm:prSet>
      <dgm:spPr/>
    </dgm:pt>
    <dgm:pt modelId="{53438DCE-68C6-48DC-99CA-6DC86FD5A076}" type="pres">
      <dgm:prSet presAssocID="{1014CA0E-1823-498A-B0B7-162E317F73EA}" presName="rootConnector" presStyleLbl="node2" presStyleIdx="5" presStyleCnt="10"/>
      <dgm:spPr/>
    </dgm:pt>
    <dgm:pt modelId="{2A9A0309-9847-40F7-8278-82BCFAA64368}" type="pres">
      <dgm:prSet presAssocID="{1014CA0E-1823-498A-B0B7-162E317F73EA}" presName="hierChild4" presStyleCnt="0"/>
      <dgm:spPr/>
    </dgm:pt>
    <dgm:pt modelId="{FC474E6A-A825-4F92-8A7A-375BBFE20B1A}" type="pres">
      <dgm:prSet presAssocID="{1014CA0E-1823-498A-B0B7-162E317F73EA}" presName="hierChild5" presStyleCnt="0"/>
      <dgm:spPr/>
    </dgm:pt>
    <dgm:pt modelId="{9E3A8601-14BD-4C3B-87FE-E1D5F894B5DE}" type="pres">
      <dgm:prSet presAssocID="{DC62BC33-A45D-4163-9765-E3BBD2BC0B73}" presName="Name64" presStyleLbl="parChTrans1D2" presStyleIdx="6" presStyleCnt="10"/>
      <dgm:spPr/>
    </dgm:pt>
    <dgm:pt modelId="{7BA7D725-D804-4C9D-9BBA-39991B5BCF85}" type="pres">
      <dgm:prSet presAssocID="{13C4DF73-EC22-481B-A2B2-CD4EF49CBE0B}" presName="hierRoot2" presStyleCnt="0">
        <dgm:presLayoutVars>
          <dgm:hierBranch val="init"/>
        </dgm:presLayoutVars>
      </dgm:prSet>
      <dgm:spPr/>
    </dgm:pt>
    <dgm:pt modelId="{33EF151D-AD53-4930-B886-DB8E360D1E3E}" type="pres">
      <dgm:prSet presAssocID="{13C4DF73-EC22-481B-A2B2-CD4EF49CBE0B}" presName="rootComposite" presStyleCnt="0"/>
      <dgm:spPr/>
    </dgm:pt>
    <dgm:pt modelId="{65A9C4ED-0D12-42A6-BCC7-2C302782D89E}" type="pres">
      <dgm:prSet presAssocID="{13C4DF73-EC22-481B-A2B2-CD4EF49CBE0B}" presName="rootText" presStyleLbl="node2" presStyleIdx="6" presStyleCnt="10">
        <dgm:presLayoutVars>
          <dgm:chPref val="3"/>
        </dgm:presLayoutVars>
      </dgm:prSet>
      <dgm:spPr/>
    </dgm:pt>
    <dgm:pt modelId="{63D1DE06-8712-4CE8-8E08-7418521D2129}" type="pres">
      <dgm:prSet presAssocID="{13C4DF73-EC22-481B-A2B2-CD4EF49CBE0B}" presName="rootConnector" presStyleLbl="node2" presStyleIdx="6" presStyleCnt="10"/>
      <dgm:spPr/>
    </dgm:pt>
    <dgm:pt modelId="{01EBCC94-EEE1-41CF-8A03-27438F06D047}" type="pres">
      <dgm:prSet presAssocID="{13C4DF73-EC22-481B-A2B2-CD4EF49CBE0B}" presName="hierChild4" presStyleCnt="0"/>
      <dgm:spPr/>
    </dgm:pt>
    <dgm:pt modelId="{D3CB773F-45EF-4788-9190-032C1FF05C93}" type="pres">
      <dgm:prSet presAssocID="{13C4DF73-EC22-481B-A2B2-CD4EF49CBE0B}" presName="hierChild5" presStyleCnt="0"/>
      <dgm:spPr/>
    </dgm:pt>
    <dgm:pt modelId="{D05FE10B-FA9D-4AED-B706-887B32A2BC14}" type="pres">
      <dgm:prSet presAssocID="{D3E1A5A5-C578-4317-8465-694F5A28CEF6}" presName="Name64" presStyleLbl="parChTrans1D2" presStyleIdx="7" presStyleCnt="10"/>
      <dgm:spPr/>
    </dgm:pt>
    <dgm:pt modelId="{8FCE8949-1AA1-403A-8C9E-8DE87A6587B8}" type="pres">
      <dgm:prSet presAssocID="{A8EBE41F-23A3-4EE4-BC21-F389D91715F8}" presName="hierRoot2" presStyleCnt="0">
        <dgm:presLayoutVars>
          <dgm:hierBranch val="init"/>
        </dgm:presLayoutVars>
      </dgm:prSet>
      <dgm:spPr/>
    </dgm:pt>
    <dgm:pt modelId="{F77EA8D4-9AAF-4341-9B2F-FBD00B7E9E44}" type="pres">
      <dgm:prSet presAssocID="{A8EBE41F-23A3-4EE4-BC21-F389D91715F8}" presName="rootComposite" presStyleCnt="0"/>
      <dgm:spPr/>
    </dgm:pt>
    <dgm:pt modelId="{3E654EF1-E265-4622-83A6-ED141220575D}" type="pres">
      <dgm:prSet presAssocID="{A8EBE41F-23A3-4EE4-BC21-F389D91715F8}" presName="rootText" presStyleLbl="node2" presStyleIdx="7" presStyleCnt="10">
        <dgm:presLayoutVars>
          <dgm:chPref val="3"/>
        </dgm:presLayoutVars>
      </dgm:prSet>
      <dgm:spPr/>
    </dgm:pt>
    <dgm:pt modelId="{07C5541A-13DB-423E-8492-1E2943596D49}" type="pres">
      <dgm:prSet presAssocID="{A8EBE41F-23A3-4EE4-BC21-F389D91715F8}" presName="rootConnector" presStyleLbl="node2" presStyleIdx="7" presStyleCnt="10"/>
      <dgm:spPr/>
    </dgm:pt>
    <dgm:pt modelId="{62AE6639-55D2-4285-BA26-2EE2817167FB}" type="pres">
      <dgm:prSet presAssocID="{A8EBE41F-23A3-4EE4-BC21-F389D91715F8}" presName="hierChild4" presStyleCnt="0"/>
      <dgm:spPr/>
    </dgm:pt>
    <dgm:pt modelId="{FE3745DB-CA79-4969-9462-8E8DF29E1061}" type="pres">
      <dgm:prSet presAssocID="{A8EBE41F-23A3-4EE4-BC21-F389D91715F8}" presName="hierChild5" presStyleCnt="0"/>
      <dgm:spPr/>
    </dgm:pt>
    <dgm:pt modelId="{937E8B21-D237-42E4-B90D-5B24439F18CE}" type="pres">
      <dgm:prSet presAssocID="{3BBD8F39-666D-4BBB-8DCC-386401F27404}" presName="hierChild3" presStyleCnt="0"/>
      <dgm:spPr/>
    </dgm:pt>
    <dgm:pt modelId="{98491DC8-2E19-41FF-A1A3-0876D62506C8}" type="pres">
      <dgm:prSet presAssocID="{748F3129-A3D3-47AA-95A9-8D75A2D7D910}" presName="hierRoot1" presStyleCnt="0">
        <dgm:presLayoutVars>
          <dgm:hierBranch val="init"/>
        </dgm:presLayoutVars>
      </dgm:prSet>
      <dgm:spPr/>
    </dgm:pt>
    <dgm:pt modelId="{63086027-27A5-4428-BCB8-51928B16075B}" type="pres">
      <dgm:prSet presAssocID="{748F3129-A3D3-47AA-95A9-8D75A2D7D910}" presName="rootComposite1" presStyleCnt="0"/>
      <dgm:spPr/>
    </dgm:pt>
    <dgm:pt modelId="{24C6AD04-3886-450C-A68A-A787E5418932}" type="pres">
      <dgm:prSet presAssocID="{748F3129-A3D3-47AA-95A9-8D75A2D7D910}" presName="rootText1" presStyleLbl="node0" presStyleIdx="3" presStyleCnt="4">
        <dgm:presLayoutVars>
          <dgm:chPref val="3"/>
        </dgm:presLayoutVars>
      </dgm:prSet>
      <dgm:spPr/>
    </dgm:pt>
    <dgm:pt modelId="{72E0D8E0-59A2-435E-9E67-6E2B9170F889}" type="pres">
      <dgm:prSet presAssocID="{748F3129-A3D3-47AA-95A9-8D75A2D7D910}" presName="rootConnector1" presStyleLbl="node1" presStyleIdx="0" presStyleCnt="0"/>
      <dgm:spPr/>
    </dgm:pt>
    <dgm:pt modelId="{C87DB443-917F-41E2-A87F-12A0678A7196}" type="pres">
      <dgm:prSet presAssocID="{748F3129-A3D3-47AA-95A9-8D75A2D7D910}" presName="hierChild2" presStyleCnt="0"/>
      <dgm:spPr/>
    </dgm:pt>
    <dgm:pt modelId="{D2EFA805-F854-4F43-991F-A366DCD3058C}" type="pres">
      <dgm:prSet presAssocID="{47CE9ED6-5130-4EEB-BA48-DD5D7F695322}" presName="Name64" presStyleLbl="parChTrans1D2" presStyleIdx="8" presStyleCnt="10"/>
      <dgm:spPr/>
    </dgm:pt>
    <dgm:pt modelId="{EE2C0B53-C8F6-4BCC-A889-0A25134D9B41}" type="pres">
      <dgm:prSet presAssocID="{13290C5E-2712-4FE3-B20D-0E36EBF36716}" presName="hierRoot2" presStyleCnt="0">
        <dgm:presLayoutVars>
          <dgm:hierBranch val="init"/>
        </dgm:presLayoutVars>
      </dgm:prSet>
      <dgm:spPr/>
    </dgm:pt>
    <dgm:pt modelId="{3B06D668-C55B-486D-9310-6010893A92B7}" type="pres">
      <dgm:prSet presAssocID="{13290C5E-2712-4FE3-B20D-0E36EBF36716}" presName="rootComposite" presStyleCnt="0"/>
      <dgm:spPr/>
    </dgm:pt>
    <dgm:pt modelId="{83EA74AB-2D0F-42E1-AC8D-BA009EA61E3C}" type="pres">
      <dgm:prSet presAssocID="{13290C5E-2712-4FE3-B20D-0E36EBF36716}" presName="rootText" presStyleLbl="node2" presStyleIdx="8" presStyleCnt="10">
        <dgm:presLayoutVars>
          <dgm:chPref val="3"/>
        </dgm:presLayoutVars>
      </dgm:prSet>
      <dgm:spPr/>
    </dgm:pt>
    <dgm:pt modelId="{24C817D5-24B5-4B8C-BFD4-22D1B29AF75D}" type="pres">
      <dgm:prSet presAssocID="{13290C5E-2712-4FE3-B20D-0E36EBF36716}" presName="rootConnector" presStyleLbl="node2" presStyleIdx="8" presStyleCnt="10"/>
      <dgm:spPr/>
    </dgm:pt>
    <dgm:pt modelId="{2542BC45-40B7-47CE-94B7-FACD601908DF}" type="pres">
      <dgm:prSet presAssocID="{13290C5E-2712-4FE3-B20D-0E36EBF36716}" presName="hierChild4" presStyleCnt="0"/>
      <dgm:spPr/>
    </dgm:pt>
    <dgm:pt modelId="{1C150193-1A51-4AAF-9F7A-46846B7964A9}" type="pres">
      <dgm:prSet presAssocID="{13290C5E-2712-4FE3-B20D-0E36EBF36716}" presName="hierChild5" presStyleCnt="0"/>
      <dgm:spPr/>
    </dgm:pt>
    <dgm:pt modelId="{A1A53D24-BE77-4503-9D7C-AF75F2190F93}" type="pres">
      <dgm:prSet presAssocID="{BE38524F-6A63-4B6F-B15F-80AF62DDC08E}" presName="Name64" presStyleLbl="parChTrans1D2" presStyleIdx="9" presStyleCnt="10"/>
      <dgm:spPr/>
    </dgm:pt>
    <dgm:pt modelId="{A724F4D1-1343-48CE-92D8-FF4A40D95DD2}" type="pres">
      <dgm:prSet presAssocID="{AACC019E-ECBE-4142-BEAC-3EDC94755050}" presName="hierRoot2" presStyleCnt="0">
        <dgm:presLayoutVars>
          <dgm:hierBranch val="init"/>
        </dgm:presLayoutVars>
      </dgm:prSet>
      <dgm:spPr/>
    </dgm:pt>
    <dgm:pt modelId="{73302365-82D4-484A-BA67-FFD92379584A}" type="pres">
      <dgm:prSet presAssocID="{AACC019E-ECBE-4142-BEAC-3EDC94755050}" presName="rootComposite" presStyleCnt="0"/>
      <dgm:spPr/>
    </dgm:pt>
    <dgm:pt modelId="{CB1740D1-F3EC-4AED-8710-F24904E30306}" type="pres">
      <dgm:prSet presAssocID="{AACC019E-ECBE-4142-BEAC-3EDC94755050}" presName="rootText" presStyleLbl="node2" presStyleIdx="9" presStyleCnt="10">
        <dgm:presLayoutVars>
          <dgm:chPref val="3"/>
        </dgm:presLayoutVars>
      </dgm:prSet>
      <dgm:spPr/>
    </dgm:pt>
    <dgm:pt modelId="{6335748B-0ADA-42FB-B64C-960AA36D2293}" type="pres">
      <dgm:prSet presAssocID="{AACC019E-ECBE-4142-BEAC-3EDC94755050}" presName="rootConnector" presStyleLbl="node2" presStyleIdx="9" presStyleCnt="10"/>
      <dgm:spPr/>
    </dgm:pt>
    <dgm:pt modelId="{C89436DC-FC4D-4A3C-9109-42D1718E819B}" type="pres">
      <dgm:prSet presAssocID="{AACC019E-ECBE-4142-BEAC-3EDC94755050}" presName="hierChild4" presStyleCnt="0"/>
      <dgm:spPr/>
    </dgm:pt>
    <dgm:pt modelId="{DC7287F2-3F7A-4612-8C76-69DFAC62A552}" type="pres">
      <dgm:prSet presAssocID="{AACC019E-ECBE-4142-BEAC-3EDC94755050}" presName="hierChild5" presStyleCnt="0"/>
      <dgm:spPr/>
    </dgm:pt>
    <dgm:pt modelId="{70762AD9-06B5-45B4-AFFD-C9F86F323BFB}" type="pres">
      <dgm:prSet presAssocID="{748F3129-A3D3-47AA-95A9-8D75A2D7D910}" presName="hierChild3" presStyleCnt="0"/>
      <dgm:spPr/>
    </dgm:pt>
  </dgm:ptLst>
  <dgm:cxnLst>
    <dgm:cxn modelId="{3A7BA862-79A1-4C18-865D-0A6C81DFE353}" srcId="{8F10AF37-ED17-410E-A0A7-E8F1D6AA1C6C}" destId="{8C45DBA1-21E1-4C5B-96B9-88BF41453E72}" srcOrd="1" destOrd="0" parTransId="{2D58D415-8FE0-496F-A608-EF5B63767B90}" sibTransId="{BDBB5901-5185-4535-A679-42DE7FE3446A}"/>
    <dgm:cxn modelId="{F5B82213-B54F-4B66-9B6C-3C71A3E1A8A9}" type="presOf" srcId="{AACC019E-ECBE-4142-BEAC-3EDC94755050}" destId="{CB1740D1-F3EC-4AED-8710-F24904E30306}" srcOrd="0" destOrd="0" presId="urn:microsoft.com/office/officeart/2009/3/layout/HorizontalOrganizationChart"/>
    <dgm:cxn modelId="{ED313F0B-1F26-4975-83AA-4DC3D3DCCE17}" type="presOf" srcId="{5CEA65DB-F8D2-4F28-B731-91C96A769ECC}" destId="{6C49273F-6188-4C0E-B9EF-359F183A7305}" srcOrd="0" destOrd="0" presId="urn:microsoft.com/office/officeart/2009/3/layout/HorizontalOrganizationChart"/>
    <dgm:cxn modelId="{08EAEA02-7B9F-4833-8346-19D7397E2CAA}" type="presOf" srcId="{D3E1A5A5-C578-4317-8465-694F5A28CEF6}" destId="{D05FE10B-FA9D-4AED-B706-887B32A2BC14}" srcOrd="0" destOrd="0" presId="urn:microsoft.com/office/officeart/2009/3/layout/HorizontalOrganizationChart"/>
    <dgm:cxn modelId="{FAD458CC-077A-4EE2-BDBD-D5668265115F}" type="presOf" srcId="{1014CA0E-1823-498A-B0B7-162E317F73EA}" destId="{53438DCE-68C6-48DC-99CA-6DC86FD5A076}" srcOrd="1" destOrd="0" presId="urn:microsoft.com/office/officeart/2009/3/layout/HorizontalOrganizationChart"/>
    <dgm:cxn modelId="{78D8B5DC-E994-41AA-9F22-293498FF18F5}" type="presOf" srcId="{13C4DF73-EC22-481B-A2B2-CD4EF49CBE0B}" destId="{63D1DE06-8712-4CE8-8E08-7418521D2129}" srcOrd="1" destOrd="0" presId="urn:microsoft.com/office/officeart/2009/3/layout/HorizontalOrganizationChart"/>
    <dgm:cxn modelId="{5C0B3D56-9675-4EF9-89CC-B086DA0411DD}" type="presOf" srcId="{8F10AF37-ED17-410E-A0A7-E8F1D6AA1C6C}" destId="{C08DD2FC-71A7-40CA-8763-69A4CDF61099}" srcOrd="0" destOrd="0" presId="urn:microsoft.com/office/officeart/2009/3/layout/HorizontalOrganizationChart"/>
    <dgm:cxn modelId="{1D20C73B-67F8-4A80-BCEE-EC3E6008EE0C}" type="presOf" srcId="{3BBD8F39-666D-4BBB-8DCC-386401F27404}" destId="{4359BAC0-A50D-46EC-907B-E526B631B73A}" srcOrd="1" destOrd="0" presId="urn:microsoft.com/office/officeart/2009/3/layout/HorizontalOrganizationChart"/>
    <dgm:cxn modelId="{9AF334DD-77F1-4550-BA73-85AFCB658DA5}" type="presOf" srcId="{A8EBE41F-23A3-4EE4-BC21-F389D91715F8}" destId="{07C5541A-13DB-423E-8492-1E2943596D49}" srcOrd="1" destOrd="0" presId="urn:microsoft.com/office/officeart/2009/3/layout/HorizontalOrganizationChart"/>
    <dgm:cxn modelId="{A20CDF82-A593-4996-90F1-4CF8D169281D}" srcId="{51673509-9669-40CE-8FC1-71733F5E5378}" destId="{3BBD8F39-666D-4BBB-8DCC-386401F27404}" srcOrd="2" destOrd="0" parTransId="{5A0A3D24-5CC2-4AD5-AEEB-411290A6BDB5}" sibTransId="{101231CF-3BD2-4F70-ADC1-1011873DAC0B}"/>
    <dgm:cxn modelId="{2616509B-8342-4C0C-8A49-A4CF789D8796}" type="presOf" srcId="{6E786245-0652-40CB-A7D6-1A3B120F364B}" destId="{45C98FDE-4BC8-4158-BB77-0C042B61773B}" srcOrd="0" destOrd="0" presId="urn:microsoft.com/office/officeart/2009/3/layout/HorizontalOrganizationChart"/>
    <dgm:cxn modelId="{13E4BEE9-FFC6-4BB4-AFE3-4AC66455F102}" type="presOf" srcId="{78A3BEBE-BA03-4F5F-A970-DCDE5F4AA485}" destId="{6310758B-B42A-45F0-9306-B2526D17A4C3}" srcOrd="0" destOrd="0" presId="urn:microsoft.com/office/officeart/2009/3/layout/HorizontalOrganizationChart"/>
    <dgm:cxn modelId="{BBDE7B15-D2FB-4713-A274-50A4E32CC522}" type="presOf" srcId="{1014CA0E-1823-498A-B0B7-162E317F73EA}" destId="{A3757B82-1A55-41EC-9194-830E4EA39331}" srcOrd="0" destOrd="0" presId="urn:microsoft.com/office/officeart/2009/3/layout/HorizontalOrganizationChart"/>
    <dgm:cxn modelId="{6FBF27F9-9CBF-4E5A-AF5D-5AE3C4D448AD}" srcId="{6E786245-0652-40CB-A7D6-1A3B120F364B}" destId="{509C83C7-FBF0-4D46-8C25-F48FDCF13D2C}" srcOrd="2" destOrd="0" parTransId="{EF85D983-DE97-49C5-AE1F-24DCE4076396}" sibTransId="{CAF4D3E9-BB74-4411-AB4E-C4B5145C7D46}"/>
    <dgm:cxn modelId="{C3900A26-D181-42D8-AEBA-9A56EF82F434}" type="presOf" srcId="{8F10AF37-ED17-410E-A0A7-E8F1D6AA1C6C}" destId="{97D7BDD8-95EA-47C0-8773-51E422A21390}" srcOrd="1" destOrd="0" presId="urn:microsoft.com/office/officeart/2009/3/layout/HorizontalOrganizationChart"/>
    <dgm:cxn modelId="{8153216C-4364-4432-AD62-E2B761FC6AAA}" type="presOf" srcId="{BA5C2B7F-C99F-49D9-92A7-A3E48BB1DD04}" destId="{6A0AD9C3-0CAC-4441-B386-2BDC0A903140}" srcOrd="0" destOrd="0" presId="urn:microsoft.com/office/officeart/2009/3/layout/HorizontalOrganizationChart"/>
    <dgm:cxn modelId="{0590DD27-6CBA-43BC-B091-64E0A13C4BE8}" srcId="{6E786245-0652-40CB-A7D6-1A3B120F364B}" destId="{78A3BEBE-BA03-4F5F-A970-DCDE5F4AA485}" srcOrd="0" destOrd="0" parTransId="{1C87CBEC-8525-4553-A8FE-7404169A5B83}" sibTransId="{88BA8FA5-6F6E-4DF0-9B61-2D1863D0684E}"/>
    <dgm:cxn modelId="{B410057C-EC41-4139-9D84-352DF07533AA}" srcId="{3BBD8F39-666D-4BBB-8DCC-386401F27404}" destId="{A8EBE41F-23A3-4EE4-BC21-F389D91715F8}" srcOrd="2" destOrd="0" parTransId="{D3E1A5A5-C578-4317-8465-694F5A28CEF6}" sibTransId="{92112AE6-07AB-4D4C-9E6F-FC1548F31905}"/>
    <dgm:cxn modelId="{824B91BB-CB52-4FB3-A6BE-3A3D80284AA8}" type="presOf" srcId="{BC3212E5-E10F-4090-80E1-55C4CB00E28B}" destId="{3EE9D782-5F59-4100-9E46-E1E08698BFBC}" srcOrd="1" destOrd="0" presId="urn:microsoft.com/office/officeart/2009/3/layout/HorizontalOrganizationChart"/>
    <dgm:cxn modelId="{7D0A8884-CB69-4243-90B7-CEF3BFD96C07}" type="presOf" srcId="{3BBD8F39-666D-4BBB-8DCC-386401F27404}" destId="{1C35C490-6DA9-491D-AC7C-99C0F94C32B8}" srcOrd="0" destOrd="0" presId="urn:microsoft.com/office/officeart/2009/3/layout/HorizontalOrganizationChart"/>
    <dgm:cxn modelId="{39EB5D1B-EAA4-4C71-A694-309E935FA041}" type="presOf" srcId="{A8EBE41F-23A3-4EE4-BC21-F389D91715F8}" destId="{3E654EF1-E265-4622-83A6-ED141220575D}" srcOrd="0" destOrd="0" presId="urn:microsoft.com/office/officeart/2009/3/layout/HorizontalOrganizationChart"/>
    <dgm:cxn modelId="{23C164DF-BA49-4A89-A634-1F082B575915}" srcId="{51673509-9669-40CE-8FC1-71733F5E5378}" destId="{748F3129-A3D3-47AA-95A9-8D75A2D7D910}" srcOrd="3" destOrd="0" parTransId="{AB7882B8-2F92-45DF-AB26-6A85E640CF60}" sibTransId="{8AAEF59F-842D-4929-A6D6-36B33E52741F}"/>
    <dgm:cxn modelId="{B35A39C4-7570-4677-87FD-B6529613522C}" type="presOf" srcId="{8C45DBA1-21E1-4C5B-96B9-88BF41453E72}" destId="{07508BF3-3222-4A92-8F9D-CF8CE8DD33AC}" srcOrd="1" destOrd="0" presId="urn:microsoft.com/office/officeart/2009/3/layout/HorizontalOrganizationChart"/>
    <dgm:cxn modelId="{DB8A9440-A7A8-45A5-9F4B-68CB1A065CD0}" type="presOf" srcId="{47CE9ED6-5130-4EEB-BA48-DD5D7F695322}" destId="{D2EFA805-F854-4F43-991F-A366DCD3058C}" srcOrd="0" destOrd="0" presId="urn:microsoft.com/office/officeart/2009/3/layout/HorizontalOrganizationChart"/>
    <dgm:cxn modelId="{7BF9DCBD-F7D1-4990-ABDF-F593A50FCF73}" type="presOf" srcId="{509C83C7-FBF0-4D46-8C25-F48FDCF13D2C}" destId="{01F5C2F5-EBE7-4AF2-B214-FA00584A88D8}" srcOrd="1" destOrd="0" presId="urn:microsoft.com/office/officeart/2009/3/layout/HorizontalOrganizationChart"/>
    <dgm:cxn modelId="{FD564947-221F-4206-9D29-829EF3718B3C}" type="presOf" srcId="{748F3129-A3D3-47AA-95A9-8D75A2D7D910}" destId="{72E0D8E0-59A2-435E-9E67-6E2B9170F889}" srcOrd="1" destOrd="0" presId="urn:microsoft.com/office/officeart/2009/3/layout/HorizontalOrganizationChart"/>
    <dgm:cxn modelId="{15F868B8-A565-4965-A5B6-2F52DA11B1EE}" type="presOf" srcId="{653B7E3C-DB4B-48E7-A3EE-859D7FAB03DF}" destId="{75EAFA36-D695-4570-B51A-335A123E07BF}" srcOrd="0" destOrd="0" presId="urn:microsoft.com/office/officeart/2009/3/layout/HorizontalOrganizationChart"/>
    <dgm:cxn modelId="{13EB241D-64D1-4639-93A6-ED93A55D9D85}" type="presOf" srcId="{2D58D415-8FE0-496F-A608-EF5B63767B90}" destId="{5A2E1E5F-768F-4EA8-85E7-85E0F79DBFFF}" srcOrd="0" destOrd="0" presId="urn:microsoft.com/office/officeart/2009/3/layout/HorizontalOrganizationChart"/>
    <dgm:cxn modelId="{97A505DD-0751-47EE-8B07-7BBAC2644413}" type="presOf" srcId="{6E786245-0652-40CB-A7D6-1A3B120F364B}" destId="{0E0A3CA5-40FE-4D90-81A4-438869F406DC}" srcOrd="1" destOrd="0" presId="urn:microsoft.com/office/officeart/2009/3/layout/HorizontalOrganizationChart"/>
    <dgm:cxn modelId="{9A278271-89EC-4D8B-AC82-9771B1510F0C}" type="presOf" srcId="{BE38524F-6A63-4B6F-B15F-80AF62DDC08E}" destId="{A1A53D24-BE77-4503-9D7C-AF75F2190F93}" srcOrd="0" destOrd="0" presId="urn:microsoft.com/office/officeart/2009/3/layout/HorizontalOrganizationChart"/>
    <dgm:cxn modelId="{643E964D-D019-4E8A-AD81-75EAE42B73F7}" srcId="{51673509-9669-40CE-8FC1-71733F5E5378}" destId="{8F10AF37-ED17-410E-A0A7-E8F1D6AA1C6C}" srcOrd="1" destOrd="0" parTransId="{64E77C49-D5B7-4700-B56E-82DF1D0C5DC3}" sibTransId="{DF319CD3-5D4E-4FE4-8636-57E9FADDC7E0}"/>
    <dgm:cxn modelId="{32B7CF10-1F8A-420B-9940-639C42698220}" type="presOf" srcId="{BC3212E5-E10F-4090-80E1-55C4CB00E28B}" destId="{325AD03C-A7ED-402A-B26C-A230F3A64B79}" srcOrd="0" destOrd="0" presId="urn:microsoft.com/office/officeart/2009/3/layout/HorizontalOrganizationChart"/>
    <dgm:cxn modelId="{1BA20F68-75E1-457B-9458-A7E25EE487D7}" type="presOf" srcId="{AACC019E-ECBE-4142-BEAC-3EDC94755050}" destId="{6335748B-0ADA-42FB-B64C-960AA36D2293}" srcOrd="1" destOrd="0" presId="urn:microsoft.com/office/officeart/2009/3/layout/HorizontalOrganizationChart"/>
    <dgm:cxn modelId="{0813D72D-0CFE-4A9C-BB54-536A9F571CF2}" type="presOf" srcId="{748F3129-A3D3-47AA-95A9-8D75A2D7D910}" destId="{24C6AD04-3886-450C-A68A-A787E5418932}" srcOrd="0" destOrd="0" presId="urn:microsoft.com/office/officeart/2009/3/layout/HorizontalOrganizationChart"/>
    <dgm:cxn modelId="{8CD1589C-0CE8-49CC-9CE2-03EFD8564CCC}" type="presOf" srcId="{F2F33DD1-F282-4E98-B3F4-9040E57CD901}" destId="{4693E63A-D4FF-40FE-97BB-1EE574CF456A}" srcOrd="0" destOrd="0" presId="urn:microsoft.com/office/officeart/2009/3/layout/HorizontalOrganizationChart"/>
    <dgm:cxn modelId="{D8057D5A-0690-4065-A7E8-640F4A4BCA95}" type="presOf" srcId="{8C45DBA1-21E1-4C5B-96B9-88BF41453E72}" destId="{EAFB2073-07C2-4917-88D6-D39F1224D836}" srcOrd="0" destOrd="0" presId="urn:microsoft.com/office/officeart/2009/3/layout/HorizontalOrganizationChart"/>
    <dgm:cxn modelId="{A501C198-4360-49D9-8347-118B0DDFF4FF}" type="presOf" srcId="{509C83C7-FBF0-4D46-8C25-F48FDCF13D2C}" destId="{BCFCF392-80E2-46EA-8009-D9B9DBF7D341}" srcOrd="0" destOrd="0" presId="urn:microsoft.com/office/officeart/2009/3/layout/HorizontalOrganizationChart"/>
    <dgm:cxn modelId="{3BB046E0-E33A-459F-A780-BE9755A4E324}" srcId="{3BBD8F39-666D-4BBB-8DCC-386401F27404}" destId="{1014CA0E-1823-498A-B0B7-162E317F73EA}" srcOrd="0" destOrd="0" parTransId="{F2F33DD1-F282-4E98-B3F4-9040E57CD901}" sibTransId="{E6E3F0E3-E194-4CDD-89A6-9638734B7B30}"/>
    <dgm:cxn modelId="{CEEDAA0F-CC77-4F55-A2D9-5B4CB3C96A83}" srcId="{6E786245-0652-40CB-A7D6-1A3B120F364B}" destId="{BA5C2B7F-C99F-49D9-92A7-A3E48BB1DD04}" srcOrd="1" destOrd="0" parTransId="{5CEA65DB-F8D2-4F28-B731-91C96A769ECC}" sibTransId="{6A98B50A-D4B3-4599-92B1-9851F3DB5C55}"/>
    <dgm:cxn modelId="{56B4FED1-8E64-4ADB-B9A7-9453184E964D}" type="presOf" srcId="{EF85D983-DE97-49C5-AE1F-24DCE4076396}" destId="{BA32B888-CAA3-4DFA-9B70-721FA3EB8338}" srcOrd="0" destOrd="0" presId="urn:microsoft.com/office/officeart/2009/3/layout/HorizontalOrganizationChart"/>
    <dgm:cxn modelId="{E05599CE-CFF5-4917-8F60-064635B556A6}" type="presOf" srcId="{13290C5E-2712-4FE3-B20D-0E36EBF36716}" destId="{24C817D5-24B5-4B8C-BFD4-22D1B29AF75D}" srcOrd="1" destOrd="0" presId="urn:microsoft.com/office/officeart/2009/3/layout/HorizontalOrganizationChart"/>
    <dgm:cxn modelId="{DD23C3E1-883C-4962-BB29-5D0D0912FAAE}" srcId="{3BBD8F39-666D-4BBB-8DCC-386401F27404}" destId="{13C4DF73-EC22-481B-A2B2-CD4EF49CBE0B}" srcOrd="1" destOrd="0" parTransId="{DC62BC33-A45D-4163-9765-E3BBD2BC0B73}" sibTransId="{024A7363-4CFA-410C-A892-C36D2351159E}"/>
    <dgm:cxn modelId="{C309B60C-8F56-4323-A04B-F9F9E2F08629}" type="presOf" srcId="{DC62BC33-A45D-4163-9765-E3BBD2BC0B73}" destId="{9E3A8601-14BD-4C3B-87FE-E1D5F894B5DE}" srcOrd="0" destOrd="0" presId="urn:microsoft.com/office/officeart/2009/3/layout/HorizontalOrganizationChart"/>
    <dgm:cxn modelId="{A98DFEFE-89E0-452C-90F8-A9D48798FCCB}" type="presOf" srcId="{13290C5E-2712-4FE3-B20D-0E36EBF36716}" destId="{83EA74AB-2D0F-42E1-AC8D-BA009EA61E3C}" srcOrd="0" destOrd="0" presId="urn:microsoft.com/office/officeart/2009/3/layout/HorizontalOrganizationChart"/>
    <dgm:cxn modelId="{82E276A1-E04E-49F5-B373-610711D4BFE5}" srcId="{748F3129-A3D3-47AA-95A9-8D75A2D7D910}" destId="{13290C5E-2712-4FE3-B20D-0E36EBF36716}" srcOrd="0" destOrd="0" parTransId="{47CE9ED6-5130-4EEB-BA48-DD5D7F695322}" sibTransId="{7F611C7B-A8BA-4D7A-938A-65029EA81F59}"/>
    <dgm:cxn modelId="{D4343A95-2B1F-42B2-9D51-1EA7C4F72607}" srcId="{748F3129-A3D3-47AA-95A9-8D75A2D7D910}" destId="{AACC019E-ECBE-4142-BEAC-3EDC94755050}" srcOrd="1" destOrd="0" parTransId="{BE38524F-6A63-4B6F-B15F-80AF62DDC08E}" sibTransId="{3FD9B5B6-5E98-4921-9770-E060F8602D8F}"/>
    <dgm:cxn modelId="{791D8F6E-A798-4B49-9146-768336CBC89A}" type="presOf" srcId="{51673509-9669-40CE-8FC1-71733F5E5378}" destId="{E14DD145-67EF-4EB9-A48A-04426EE67917}" srcOrd="0" destOrd="0" presId="urn:microsoft.com/office/officeart/2009/3/layout/HorizontalOrganizationChart"/>
    <dgm:cxn modelId="{74DD8375-D21A-45F5-A39B-3B3AFC0F4BAD}" srcId="{8F10AF37-ED17-410E-A0A7-E8F1D6AA1C6C}" destId="{BC3212E5-E10F-4090-80E1-55C4CB00E28B}" srcOrd="0" destOrd="0" parTransId="{653B7E3C-DB4B-48E7-A3EE-859D7FAB03DF}" sibTransId="{57EA14EB-CFFC-410B-9DBE-2D9CEBBF8AC7}"/>
    <dgm:cxn modelId="{895C5D9C-8936-4800-A644-EFD6736454EA}" srcId="{51673509-9669-40CE-8FC1-71733F5E5378}" destId="{6E786245-0652-40CB-A7D6-1A3B120F364B}" srcOrd="0" destOrd="0" parTransId="{E09BA523-13B9-420A-9FA1-1E0611FA9485}" sibTransId="{D99F8222-8691-4400-A122-93AC73B8C8C8}"/>
    <dgm:cxn modelId="{F1768C55-3664-490A-B39B-49C81D4390F1}" type="presOf" srcId="{78A3BEBE-BA03-4F5F-A970-DCDE5F4AA485}" destId="{CA928776-940B-4183-AB03-17DD8C8D59BB}" srcOrd="1" destOrd="0" presId="urn:microsoft.com/office/officeart/2009/3/layout/HorizontalOrganizationChart"/>
    <dgm:cxn modelId="{5253E2E9-3005-4829-BA68-343EFEA91C94}" type="presOf" srcId="{BA5C2B7F-C99F-49D9-92A7-A3E48BB1DD04}" destId="{036034BD-21C2-4C95-A6E3-B296B6CAC1F5}" srcOrd="1" destOrd="0" presId="urn:microsoft.com/office/officeart/2009/3/layout/HorizontalOrganizationChart"/>
    <dgm:cxn modelId="{CA5C4F6A-F61C-478B-B55D-C357349C031C}" type="presOf" srcId="{1C87CBEC-8525-4553-A8FE-7404169A5B83}" destId="{C418462D-DD2D-42BE-B3FC-FD0768F8F4AF}" srcOrd="0" destOrd="0" presId="urn:microsoft.com/office/officeart/2009/3/layout/HorizontalOrganizationChart"/>
    <dgm:cxn modelId="{F80EACEC-AA3C-4A2F-8F71-6CB44801F4B1}" type="presOf" srcId="{13C4DF73-EC22-481B-A2B2-CD4EF49CBE0B}" destId="{65A9C4ED-0D12-42A6-BCC7-2C302782D89E}" srcOrd="0" destOrd="0" presId="urn:microsoft.com/office/officeart/2009/3/layout/HorizontalOrganizationChart"/>
    <dgm:cxn modelId="{46C99B17-F526-4DC7-AD6C-A4696E2C3B55}" type="presParOf" srcId="{E14DD145-67EF-4EB9-A48A-04426EE67917}" destId="{6597FF0B-AB24-4AAE-BB75-6B788D42F786}" srcOrd="0" destOrd="0" presId="urn:microsoft.com/office/officeart/2009/3/layout/HorizontalOrganizationChart"/>
    <dgm:cxn modelId="{612F4943-BFC1-40F9-BD6E-1B7DEAB45084}" type="presParOf" srcId="{6597FF0B-AB24-4AAE-BB75-6B788D42F786}" destId="{42A22AFE-A5F5-48C9-B0DE-917C8674E02A}" srcOrd="0" destOrd="0" presId="urn:microsoft.com/office/officeart/2009/3/layout/HorizontalOrganizationChart"/>
    <dgm:cxn modelId="{1198042C-132A-4B40-A6E6-C09C464C68FB}" type="presParOf" srcId="{42A22AFE-A5F5-48C9-B0DE-917C8674E02A}" destId="{45C98FDE-4BC8-4158-BB77-0C042B61773B}" srcOrd="0" destOrd="0" presId="urn:microsoft.com/office/officeart/2009/3/layout/HorizontalOrganizationChart"/>
    <dgm:cxn modelId="{6818A270-0C3C-471B-8EF2-4637C33F3EC5}" type="presParOf" srcId="{42A22AFE-A5F5-48C9-B0DE-917C8674E02A}" destId="{0E0A3CA5-40FE-4D90-81A4-438869F406DC}" srcOrd="1" destOrd="0" presId="urn:microsoft.com/office/officeart/2009/3/layout/HorizontalOrganizationChart"/>
    <dgm:cxn modelId="{CC8110F2-C6BD-417E-B65B-9394348501F9}" type="presParOf" srcId="{6597FF0B-AB24-4AAE-BB75-6B788D42F786}" destId="{7D8195D2-AD96-47AB-8D6F-830FA0A9E3C3}" srcOrd="1" destOrd="0" presId="urn:microsoft.com/office/officeart/2009/3/layout/HorizontalOrganizationChart"/>
    <dgm:cxn modelId="{ED7E648A-C6D7-46F2-A4AD-F316C2981C88}" type="presParOf" srcId="{7D8195D2-AD96-47AB-8D6F-830FA0A9E3C3}" destId="{C418462D-DD2D-42BE-B3FC-FD0768F8F4AF}" srcOrd="0" destOrd="0" presId="urn:microsoft.com/office/officeart/2009/3/layout/HorizontalOrganizationChart"/>
    <dgm:cxn modelId="{788F561D-C721-4D2A-B38A-1BF4CC039FFD}" type="presParOf" srcId="{7D8195D2-AD96-47AB-8D6F-830FA0A9E3C3}" destId="{4B641090-B61F-4911-9CCE-29C51EAA5D04}" srcOrd="1" destOrd="0" presId="urn:microsoft.com/office/officeart/2009/3/layout/HorizontalOrganizationChart"/>
    <dgm:cxn modelId="{ACA65757-3C8E-4B52-B6A0-71DE85344483}" type="presParOf" srcId="{4B641090-B61F-4911-9CCE-29C51EAA5D04}" destId="{0750100A-EAA5-4F13-9CDB-A81544694F20}" srcOrd="0" destOrd="0" presId="urn:microsoft.com/office/officeart/2009/3/layout/HorizontalOrganizationChart"/>
    <dgm:cxn modelId="{0A1226F2-7AB2-4D4F-9B9A-EBDC74E347B5}" type="presParOf" srcId="{0750100A-EAA5-4F13-9CDB-A81544694F20}" destId="{6310758B-B42A-45F0-9306-B2526D17A4C3}" srcOrd="0" destOrd="0" presId="urn:microsoft.com/office/officeart/2009/3/layout/HorizontalOrganizationChart"/>
    <dgm:cxn modelId="{00F640D3-476C-41AA-8341-4CC333EA9791}" type="presParOf" srcId="{0750100A-EAA5-4F13-9CDB-A81544694F20}" destId="{CA928776-940B-4183-AB03-17DD8C8D59BB}" srcOrd="1" destOrd="0" presId="urn:microsoft.com/office/officeart/2009/3/layout/HorizontalOrganizationChart"/>
    <dgm:cxn modelId="{4D61D145-E494-4372-9DF2-752EF81BFA37}" type="presParOf" srcId="{4B641090-B61F-4911-9CCE-29C51EAA5D04}" destId="{BD575983-AB76-40F6-8EA7-5F03F77F397E}" srcOrd="1" destOrd="0" presId="urn:microsoft.com/office/officeart/2009/3/layout/HorizontalOrganizationChart"/>
    <dgm:cxn modelId="{7E00B3C1-D79E-404B-ADED-C040ECA98A02}" type="presParOf" srcId="{4B641090-B61F-4911-9CCE-29C51EAA5D04}" destId="{1FA1C5EE-8B48-493C-95D1-644C438B4D0F}" srcOrd="2" destOrd="0" presId="urn:microsoft.com/office/officeart/2009/3/layout/HorizontalOrganizationChart"/>
    <dgm:cxn modelId="{6E0F673D-54FC-41DD-B234-5BF0AC3C67B8}" type="presParOf" srcId="{7D8195D2-AD96-47AB-8D6F-830FA0A9E3C3}" destId="{6C49273F-6188-4C0E-B9EF-359F183A7305}" srcOrd="2" destOrd="0" presId="urn:microsoft.com/office/officeart/2009/3/layout/HorizontalOrganizationChart"/>
    <dgm:cxn modelId="{A34FE23B-34EA-470C-B4A0-076F2EAA10BF}" type="presParOf" srcId="{7D8195D2-AD96-47AB-8D6F-830FA0A9E3C3}" destId="{EA317F1A-2920-4063-B317-62950C29E6F2}" srcOrd="3" destOrd="0" presId="urn:microsoft.com/office/officeart/2009/3/layout/HorizontalOrganizationChart"/>
    <dgm:cxn modelId="{A59A2995-00C1-425C-BE8C-FF22F6E59DB4}" type="presParOf" srcId="{EA317F1A-2920-4063-B317-62950C29E6F2}" destId="{DB2B23A2-7BE4-47C0-BC78-2D8BC583BDD4}" srcOrd="0" destOrd="0" presId="urn:microsoft.com/office/officeart/2009/3/layout/HorizontalOrganizationChart"/>
    <dgm:cxn modelId="{EB1054AA-34A1-4655-AFD4-2C4CDC7B4488}" type="presParOf" srcId="{DB2B23A2-7BE4-47C0-BC78-2D8BC583BDD4}" destId="{6A0AD9C3-0CAC-4441-B386-2BDC0A903140}" srcOrd="0" destOrd="0" presId="urn:microsoft.com/office/officeart/2009/3/layout/HorizontalOrganizationChart"/>
    <dgm:cxn modelId="{0A88D08A-121B-4D0F-AF39-70FCA1754DB1}" type="presParOf" srcId="{DB2B23A2-7BE4-47C0-BC78-2D8BC583BDD4}" destId="{036034BD-21C2-4C95-A6E3-B296B6CAC1F5}" srcOrd="1" destOrd="0" presId="urn:microsoft.com/office/officeart/2009/3/layout/HorizontalOrganizationChart"/>
    <dgm:cxn modelId="{F75656FB-B02C-4959-8CF3-10BB207168CF}" type="presParOf" srcId="{EA317F1A-2920-4063-B317-62950C29E6F2}" destId="{5E6FF3B1-617A-42EF-AA9B-995E717DC3A5}" srcOrd="1" destOrd="0" presId="urn:microsoft.com/office/officeart/2009/3/layout/HorizontalOrganizationChart"/>
    <dgm:cxn modelId="{727B813F-9167-435A-AB67-06B7391578DE}" type="presParOf" srcId="{EA317F1A-2920-4063-B317-62950C29E6F2}" destId="{971CA49E-A603-4DEC-8D98-8A0C8CFC763A}" srcOrd="2" destOrd="0" presId="urn:microsoft.com/office/officeart/2009/3/layout/HorizontalOrganizationChart"/>
    <dgm:cxn modelId="{0DCEB71E-96EE-4BE9-89CC-7A1180F74BE9}" type="presParOf" srcId="{7D8195D2-AD96-47AB-8D6F-830FA0A9E3C3}" destId="{BA32B888-CAA3-4DFA-9B70-721FA3EB8338}" srcOrd="4" destOrd="0" presId="urn:microsoft.com/office/officeart/2009/3/layout/HorizontalOrganizationChart"/>
    <dgm:cxn modelId="{6E6E09FB-3727-4AD9-8623-8628EF9B6E35}" type="presParOf" srcId="{7D8195D2-AD96-47AB-8D6F-830FA0A9E3C3}" destId="{1DEB55ED-D7A9-4477-A07E-13563E3F161A}" srcOrd="5" destOrd="0" presId="urn:microsoft.com/office/officeart/2009/3/layout/HorizontalOrganizationChart"/>
    <dgm:cxn modelId="{49B60B22-CC4F-4876-A9B3-48BCE616B499}" type="presParOf" srcId="{1DEB55ED-D7A9-4477-A07E-13563E3F161A}" destId="{F86CD5F7-584D-4E0B-8E09-3C1C184EDAF6}" srcOrd="0" destOrd="0" presId="urn:microsoft.com/office/officeart/2009/3/layout/HorizontalOrganizationChart"/>
    <dgm:cxn modelId="{E6AF57B5-D2D7-47A7-B226-940F401C89BC}" type="presParOf" srcId="{F86CD5F7-584D-4E0B-8E09-3C1C184EDAF6}" destId="{BCFCF392-80E2-46EA-8009-D9B9DBF7D341}" srcOrd="0" destOrd="0" presId="urn:microsoft.com/office/officeart/2009/3/layout/HorizontalOrganizationChart"/>
    <dgm:cxn modelId="{235B0022-ABC9-49ED-8390-27E7BEBC92C3}" type="presParOf" srcId="{F86CD5F7-584D-4E0B-8E09-3C1C184EDAF6}" destId="{01F5C2F5-EBE7-4AF2-B214-FA00584A88D8}" srcOrd="1" destOrd="0" presId="urn:microsoft.com/office/officeart/2009/3/layout/HorizontalOrganizationChart"/>
    <dgm:cxn modelId="{02017CCC-0FC4-47B7-B614-829F557890AA}" type="presParOf" srcId="{1DEB55ED-D7A9-4477-A07E-13563E3F161A}" destId="{914A5823-677E-47B4-94A9-00577C1D1603}" srcOrd="1" destOrd="0" presId="urn:microsoft.com/office/officeart/2009/3/layout/HorizontalOrganizationChart"/>
    <dgm:cxn modelId="{78027171-7EC6-456C-89F1-BF6397E1487D}" type="presParOf" srcId="{1DEB55ED-D7A9-4477-A07E-13563E3F161A}" destId="{F3A36F8B-1A06-4D0E-8ADA-E7077BE69E44}" srcOrd="2" destOrd="0" presId="urn:microsoft.com/office/officeart/2009/3/layout/HorizontalOrganizationChart"/>
    <dgm:cxn modelId="{0E35FDA7-126E-4708-AA7E-1AAE01B401EF}" type="presParOf" srcId="{6597FF0B-AB24-4AAE-BB75-6B788D42F786}" destId="{B95CE5FD-0E34-443C-B100-19917D257980}" srcOrd="2" destOrd="0" presId="urn:microsoft.com/office/officeart/2009/3/layout/HorizontalOrganizationChart"/>
    <dgm:cxn modelId="{AB52914C-336F-496D-ACEE-002FCBBEC4C7}" type="presParOf" srcId="{E14DD145-67EF-4EB9-A48A-04426EE67917}" destId="{D019BA3E-0403-40E1-B442-0E55089DF13F}" srcOrd="1" destOrd="0" presId="urn:microsoft.com/office/officeart/2009/3/layout/HorizontalOrganizationChart"/>
    <dgm:cxn modelId="{EC407524-35B1-4122-ACC4-7F1809772FA9}" type="presParOf" srcId="{D019BA3E-0403-40E1-B442-0E55089DF13F}" destId="{CA3DCA58-CBAB-4BA3-B5CA-3A349A00DB3A}" srcOrd="0" destOrd="0" presId="urn:microsoft.com/office/officeart/2009/3/layout/HorizontalOrganizationChart"/>
    <dgm:cxn modelId="{9752284B-D889-4AD6-B1B0-952BA89B11F7}" type="presParOf" srcId="{CA3DCA58-CBAB-4BA3-B5CA-3A349A00DB3A}" destId="{C08DD2FC-71A7-40CA-8763-69A4CDF61099}" srcOrd="0" destOrd="0" presId="urn:microsoft.com/office/officeart/2009/3/layout/HorizontalOrganizationChart"/>
    <dgm:cxn modelId="{A5856377-040D-40E5-B144-2E91A4A8556A}" type="presParOf" srcId="{CA3DCA58-CBAB-4BA3-B5CA-3A349A00DB3A}" destId="{97D7BDD8-95EA-47C0-8773-51E422A21390}" srcOrd="1" destOrd="0" presId="urn:microsoft.com/office/officeart/2009/3/layout/HorizontalOrganizationChart"/>
    <dgm:cxn modelId="{F7405105-C11A-4122-A40A-659DCC8522B4}" type="presParOf" srcId="{D019BA3E-0403-40E1-B442-0E55089DF13F}" destId="{EBCE865C-335C-4F48-BE12-B2862CC12D25}" srcOrd="1" destOrd="0" presId="urn:microsoft.com/office/officeart/2009/3/layout/HorizontalOrganizationChart"/>
    <dgm:cxn modelId="{39EE9429-49E1-4AFC-9027-5DA2113CD658}" type="presParOf" srcId="{EBCE865C-335C-4F48-BE12-B2862CC12D25}" destId="{75EAFA36-D695-4570-B51A-335A123E07BF}" srcOrd="0" destOrd="0" presId="urn:microsoft.com/office/officeart/2009/3/layout/HorizontalOrganizationChart"/>
    <dgm:cxn modelId="{360CDB5F-0154-4418-AD05-2DA3CFAEEC64}" type="presParOf" srcId="{EBCE865C-335C-4F48-BE12-B2862CC12D25}" destId="{B3BA3B93-6FDC-4384-8EE7-937636976FA8}" srcOrd="1" destOrd="0" presId="urn:microsoft.com/office/officeart/2009/3/layout/HorizontalOrganizationChart"/>
    <dgm:cxn modelId="{39A5295C-D6E7-4279-9F9D-70F29EA3D1F0}" type="presParOf" srcId="{B3BA3B93-6FDC-4384-8EE7-937636976FA8}" destId="{386C5F10-7784-4DB8-A5FE-335BC66A6FC2}" srcOrd="0" destOrd="0" presId="urn:microsoft.com/office/officeart/2009/3/layout/HorizontalOrganizationChart"/>
    <dgm:cxn modelId="{34BF17FF-911E-4AD2-AD7E-6C603755F078}" type="presParOf" srcId="{386C5F10-7784-4DB8-A5FE-335BC66A6FC2}" destId="{325AD03C-A7ED-402A-B26C-A230F3A64B79}" srcOrd="0" destOrd="0" presId="urn:microsoft.com/office/officeart/2009/3/layout/HorizontalOrganizationChart"/>
    <dgm:cxn modelId="{2C60F1AA-3812-4E3A-B8CC-6A5C74D5CAD3}" type="presParOf" srcId="{386C5F10-7784-4DB8-A5FE-335BC66A6FC2}" destId="{3EE9D782-5F59-4100-9E46-E1E08698BFBC}" srcOrd="1" destOrd="0" presId="urn:microsoft.com/office/officeart/2009/3/layout/HorizontalOrganizationChart"/>
    <dgm:cxn modelId="{CF177213-DFFC-42E9-8CDA-5146EA96F631}" type="presParOf" srcId="{B3BA3B93-6FDC-4384-8EE7-937636976FA8}" destId="{C16AC4AA-1852-4D38-B01F-9E4CE9D71240}" srcOrd="1" destOrd="0" presId="urn:microsoft.com/office/officeart/2009/3/layout/HorizontalOrganizationChart"/>
    <dgm:cxn modelId="{4AF3DBFE-02F3-4116-B4C4-9021EAB326F4}" type="presParOf" srcId="{B3BA3B93-6FDC-4384-8EE7-937636976FA8}" destId="{2DE64BDB-879C-4A6B-A771-FD9749E87663}" srcOrd="2" destOrd="0" presId="urn:microsoft.com/office/officeart/2009/3/layout/HorizontalOrganizationChart"/>
    <dgm:cxn modelId="{F6D2D7AB-FF8E-4CD3-B491-71F73541A6A4}" type="presParOf" srcId="{EBCE865C-335C-4F48-BE12-B2862CC12D25}" destId="{5A2E1E5F-768F-4EA8-85E7-85E0F79DBFFF}" srcOrd="2" destOrd="0" presId="urn:microsoft.com/office/officeart/2009/3/layout/HorizontalOrganizationChart"/>
    <dgm:cxn modelId="{09D8CB05-B406-4E76-94B5-A6FCBCB8DC04}" type="presParOf" srcId="{EBCE865C-335C-4F48-BE12-B2862CC12D25}" destId="{3A0CDA25-E74C-4C5C-8B09-FC8656089262}" srcOrd="3" destOrd="0" presId="urn:microsoft.com/office/officeart/2009/3/layout/HorizontalOrganizationChart"/>
    <dgm:cxn modelId="{C4D082E0-4A26-4552-A9F6-356D83C88B0B}" type="presParOf" srcId="{3A0CDA25-E74C-4C5C-8B09-FC8656089262}" destId="{A329AD4B-FAEF-4C7A-9A4E-39A57EA5086B}" srcOrd="0" destOrd="0" presId="urn:microsoft.com/office/officeart/2009/3/layout/HorizontalOrganizationChart"/>
    <dgm:cxn modelId="{9CC82CF5-1468-4DFF-B3C1-BFF955126837}" type="presParOf" srcId="{A329AD4B-FAEF-4C7A-9A4E-39A57EA5086B}" destId="{EAFB2073-07C2-4917-88D6-D39F1224D836}" srcOrd="0" destOrd="0" presId="urn:microsoft.com/office/officeart/2009/3/layout/HorizontalOrganizationChart"/>
    <dgm:cxn modelId="{DBF82C53-B3AF-4814-A9AE-A9D74214CBD5}" type="presParOf" srcId="{A329AD4B-FAEF-4C7A-9A4E-39A57EA5086B}" destId="{07508BF3-3222-4A92-8F9D-CF8CE8DD33AC}" srcOrd="1" destOrd="0" presId="urn:microsoft.com/office/officeart/2009/3/layout/HorizontalOrganizationChart"/>
    <dgm:cxn modelId="{20186FFA-E821-44C9-B0B3-5AAD82B410BA}" type="presParOf" srcId="{3A0CDA25-E74C-4C5C-8B09-FC8656089262}" destId="{E9290246-7F0D-4B17-80D1-7BB88DE0F146}" srcOrd="1" destOrd="0" presId="urn:microsoft.com/office/officeart/2009/3/layout/HorizontalOrganizationChart"/>
    <dgm:cxn modelId="{E811B8E2-D1F0-4D7B-95AB-76512A9CA31B}" type="presParOf" srcId="{3A0CDA25-E74C-4C5C-8B09-FC8656089262}" destId="{AD2854F8-2C17-4150-918C-5676AC519661}" srcOrd="2" destOrd="0" presId="urn:microsoft.com/office/officeart/2009/3/layout/HorizontalOrganizationChart"/>
    <dgm:cxn modelId="{FC6C36E9-EB96-4707-9DF8-99A98BA3727C}" type="presParOf" srcId="{D019BA3E-0403-40E1-B442-0E55089DF13F}" destId="{1550414C-A17B-4CC1-8153-1C3C83371510}" srcOrd="2" destOrd="0" presId="urn:microsoft.com/office/officeart/2009/3/layout/HorizontalOrganizationChart"/>
    <dgm:cxn modelId="{9368AD82-1934-4EFA-ABC9-1CA448D910FE}" type="presParOf" srcId="{E14DD145-67EF-4EB9-A48A-04426EE67917}" destId="{D09AD352-05F9-41F4-8A16-2AA538A23CC6}" srcOrd="2" destOrd="0" presId="urn:microsoft.com/office/officeart/2009/3/layout/HorizontalOrganizationChart"/>
    <dgm:cxn modelId="{22496AB2-E075-40C5-AA61-E0FCD2F98CDB}" type="presParOf" srcId="{D09AD352-05F9-41F4-8A16-2AA538A23CC6}" destId="{644D6BC9-CCCF-4C2B-AE6C-E90860721264}" srcOrd="0" destOrd="0" presId="urn:microsoft.com/office/officeart/2009/3/layout/HorizontalOrganizationChart"/>
    <dgm:cxn modelId="{F45B0FB9-6305-440F-BB2D-7F9199C80585}" type="presParOf" srcId="{644D6BC9-CCCF-4C2B-AE6C-E90860721264}" destId="{1C35C490-6DA9-491D-AC7C-99C0F94C32B8}" srcOrd="0" destOrd="0" presId="urn:microsoft.com/office/officeart/2009/3/layout/HorizontalOrganizationChart"/>
    <dgm:cxn modelId="{7586815D-85D7-4C02-AF5A-C8784F7E6107}" type="presParOf" srcId="{644D6BC9-CCCF-4C2B-AE6C-E90860721264}" destId="{4359BAC0-A50D-46EC-907B-E526B631B73A}" srcOrd="1" destOrd="0" presId="urn:microsoft.com/office/officeart/2009/3/layout/HorizontalOrganizationChart"/>
    <dgm:cxn modelId="{E0C81A7B-70F7-427A-9C33-8F28B9E38877}" type="presParOf" srcId="{D09AD352-05F9-41F4-8A16-2AA538A23CC6}" destId="{A3651678-0E96-44EF-953D-1C3FC43C5094}" srcOrd="1" destOrd="0" presId="urn:microsoft.com/office/officeart/2009/3/layout/HorizontalOrganizationChart"/>
    <dgm:cxn modelId="{7495D9A2-0D32-4658-9E2A-0C48F86FD540}" type="presParOf" srcId="{A3651678-0E96-44EF-953D-1C3FC43C5094}" destId="{4693E63A-D4FF-40FE-97BB-1EE574CF456A}" srcOrd="0" destOrd="0" presId="urn:microsoft.com/office/officeart/2009/3/layout/HorizontalOrganizationChart"/>
    <dgm:cxn modelId="{AEDC1628-1E31-4319-9BE0-578EA3DA4231}" type="presParOf" srcId="{A3651678-0E96-44EF-953D-1C3FC43C5094}" destId="{0774ED02-7BA5-4496-B212-B2FEEED14B7F}" srcOrd="1" destOrd="0" presId="urn:microsoft.com/office/officeart/2009/3/layout/HorizontalOrganizationChart"/>
    <dgm:cxn modelId="{7AC8366D-69CE-44C8-AF63-FC4FD6A87627}" type="presParOf" srcId="{0774ED02-7BA5-4496-B212-B2FEEED14B7F}" destId="{96CFB5D8-8DCF-4F0F-9EB7-A7F150B3FCDC}" srcOrd="0" destOrd="0" presId="urn:microsoft.com/office/officeart/2009/3/layout/HorizontalOrganizationChart"/>
    <dgm:cxn modelId="{351C5511-1BE2-4E9F-BE04-D55D2FD84818}" type="presParOf" srcId="{96CFB5D8-8DCF-4F0F-9EB7-A7F150B3FCDC}" destId="{A3757B82-1A55-41EC-9194-830E4EA39331}" srcOrd="0" destOrd="0" presId="urn:microsoft.com/office/officeart/2009/3/layout/HorizontalOrganizationChart"/>
    <dgm:cxn modelId="{2B6EA051-E8B3-4196-B8A1-109B29483FC6}" type="presParOf" srcId="{96CFB5D8-8DCF-4F0F-9EB7-A7F150B3FCDC}" destId="{53438DCE-68C6-48DC-99CA-6DC86FD5A076}" srcOrd="1" destOrd="0" presId="urn:microsoft.com/office/officeart/2009/3/layout/HorizontalOrganizationChart"/>
    <dgm:cxn modelId="{32D939EF-44BF-470A-BD71-ACAADEC3A6DB}" type="presParOf" srcId="{0774ED02-7BA5-4496-B212-B2FEEED14B7F}" destId="{2A9A0309-9847-40F7-8278-82BCFAA64368}" srcOrd="1" destOrd="0" presId="urn:microsoft.com/office/officeart/2009/3/layout/HorizontalOrganizationChart"/>
    <dgm:cxn modelId="{25C5CACC-1254-46DD-80B5-1E876C0D4B67}" type="presParOf" srcId="{0774ED02-7BA5-4496-B212-B2FEEED14B7F}" destId="{FC474E6A-A825-4F92-8A7A-375BBFE20B1A}" srcOrd="2" destOrd="0" presId="urn:microsoft.com/office/officeart/2009/3/layout/HorizontalOrganizationChart"/>
    <dgm:cxn modelId="{B5757F38-AF90-4A45-8426-B1542E472260}" type="presParOf" srcId="{A3651678-0E96-44EF-953D-1C3FC43C5094}" destId="{9E3A8601-14BD-4C3B-87FE-E1D5F894B5DE}" srcOrd="2" destOrd="0" presId="urn:microsoft.com/office/officeart/2009/3/layout/HorizontalOrganizationChart"/>
    <dgm:cxn modelId="{70370FE6-D603-47A9-91AB-35592AFAA603}" type="presParOf" srcId="{A3651678-0E96-44EF-953D-1C3FC43C5094}" destId="{7BA7D725-D804-4C9D-9BBA-39991B5BCF85}" srcOrd="3" destOrd="0" presId="urn:microsoft.com/office/officeart/2009/3/layout/HorizontalOrganizationChart"/>
    <dgm:cxn modelId="{97D2A2B1-AD6D-4C26-9255-53E5DC263D16}" type="presParOf" srcId="{7BA7D725-D804-4C9D-9BBA-39991B5BCF85}" destId="{33EF151D-AD53-4930-B886-DB8E360D1E3E}" srcOrd="0" destOrd="0" presId="urn:microsoft.com/office/officeart/2009/3/layout/HorizontalOrganizationChart"/>
    <dgm:cxn modelId="{32535669-DB23-481E-91B3-0AF8AC888680}" type="presParOf" srcId="{33EF151D-AD53-4930-B886-DB8E360D1E3E}" destId="{65A9C4ED-0D12-42A6-BCC7-2C302782D89E}" srcOrd="0" destOrd="0" presId="urn:microsoft.com/office/officeart/2009/3/layout/HorizontalOrganizationChart"/>
    <dgm:cxn modelId="{982802A8-0ED4-4B98-88B2-2F2DF99DF241}" type="presParOf" srcId="{33EF151D-AD53-4930-B886-DB8E360D1E3E}" destId="{63D1DE06-8712-4CE8-8E08-7418521D2129}" srcOrd="1" destOrd="0" presId="urn:microsoft.com/office/officeart/2009/3/layout/HorizontalOrganizationChart"/>
    <dgm:cxn modelId="{D4617E58-36EC-4F71-90F4-464D25FAF531}" type="presParOf" srcId="{7BA7D725-D804-4C9D-9BBA-39991B5BCF85}" destId="{01EBCC94-EEE1-41CF-8A03-27438F06D047}" srcOrd="1" destOrd="0" presId="urn:microsoft.com/office/officeart/2009/3/layout/HorizontalOrganizationChart"/>
    <dgm:cxn modelId="{683C72CC-F2D0-46F3-9135-EFEA21372EF4}" type="presParOf" srcId="{7BA7D725-D804-4C9D-9BBA-39991B5BCF85}" destId="{D3CB773F-45EF-4788-9190-032C1FF05C93}" srcOrd="2" destOrd="0" presId="urn:microsoft.com/office/officeart/2009/3/layout/HorizontalOrganizationChart"/>
    <dgm:cxn modelId="{590E64A2-E326-4107-9C54-9382DA430964}" type="presParOf" srcId="{A3651678-0E96-44EF-953D-1C3FC43C5094}" destId="{D05FE10B-FA9D-4AED-B706-887B32A2BC14}" srcOrd="4" destOrd="0" presId="urn:microsoft.com/office/officeart/2009/3/layout/HorizontalOrganizationChart"/>
    <dgm:cxn modelId="{5CB9B209-08B0-4693-B78E-DF3740B7437C}" type="presParOf" srcId="{A3651678-0E96-44EF-953D-1C3FC43C5094}" destId="{8FCE8949-1AA1-403A-8C9E-8DE87A6587B8}" srcOrd="5" destOrd="0" presId="urn:microsoft.com/office/officeart/2009/3/layout/HorizontalOrganizationChart"/>
    <dgm:cxn modelId="{90EA34A0-00CE-4FE7-A934-C19583367A57}" type="presParOf" srcId="{8FCE8949-1AA1-403A-8C9E-8DE87A6587B8}" destId="{F77EA8D4-9AAF-4341-9B2F-FBD00B7E9E44}" srcOrd="0" destOrd="0" presId="urn:microsoft.com/office/officeart/2009/3/layout/HorizontalOrganizationChart"/>
    <dgm:cxn modelId="{F52B5503-4493-4A46-9BBD-1E77338768A5}" type="presParOf" srcId="{F77EA8D4-9AAF-4341-9B2F-FBD00B7E9E44}" destId="{3E654EF1-E265-4622-83A6-ED141220575D}" srcOrd="0" destOrd="0" presId="urn:microsoft.com/office/officeart/2009/3/layout/HorizontalOrganizationChart"/>
    <dgm:cxn modelId="{365847C6-A0B4-4B0C-9324-228C90944969}" type="presParOf" srcId="{F77EA8D4-9AAF-4341-9B2F-FBD00B7E9E44}" destId="{07C5541A-13DB-423E-8492-1E2943596D49}" srcOrd="1" destOrd="0" presId="urn:microsoft.com/office/officeart/2009/3/layout/HorizontalOrganizationChart"/>
    <dgm:cxn modelId="{CF867F45-D277-47B2-8021-2624B8E6CF64}" type="presParOf" srcId="{8FCE8949-1AA1-403A-8C9E-8DE87A6587B8}" destId="{62AE6639-55D2-4285-BA26-2EE2817167FB}" srcOrd="1" destOrd="0" presId="urn:microsoft.com/office/officeart/2009/3/layout/HorizontalOrganizationChart"/>
    <dgm:cxn modelId="{9E2ABABD-C0B8-4283-8F39-43B5228FB874}" type="presParOf" srcId="{8FCE8949-1AA1-403A-8C9E-8DE87A6587B8}" destId="{FE3745DB-CA79-4969-9462-8E8DF29E1061}" srcOrd="2" destOrd="0" presId="urn:microsoft.com/office/officeart/2009/3/layout/HorizontalOrganizationChart"/>
    <dgm:cxn modelId="{072E857E-CF01-4B32-9E56-58E475B4BBA5}" type="presParOf" srcId="{D09AD352-05F9-41F4-8A16-2AA538A23CC6}" destId="{937E8B21-D237-42E4-B90D-5B24439F18CE}" srcOrd="2" destOrd="0" presId="urn:microsoft.com/office/officeart/2009/3/layout/HorizontalOrganizationChart"/>
    <dgm:cxn modelId="{D2728D1B-11CE-460B-BCD8-42D6E287603B}" type="presParOf" srcId="{E14DD145-67EF-4EB9-A48A-04426EE67917}" destId="{98491DC8-2E19-41FF-A1A3-0876D62506C8}" srcOrd="3" destOrd="0" presId="urn:microsoft.com/office/officeart/2009/3/layout/HorizontalOrganizationChart"/>
    <dgm:cxn modelId="{2D1D845C-5124-4C46-A7F7-AE6A3F2E0C39}" type="presParOf" srcId="{98491DC8-2E19-41FF-A1A3-0876D62506C8}" destId="{63086027-27A5-4428-BCB8-51928B16075B}" srcOrd="0" destOrd="0" presId="urn:microsoft.com/office/officeart/2009/3/layout/HorizontalOrganizationChart"/>
    <dgm:cxn modelId="{FC27218F-E72F-44FF-94B0-6EE3255FB0FA}" type="presParOf" srcId="{63086027-27A5-4428-BCB8-51928B16075B}" destId="{24C6AD04-3886-450C-A68A-A787E5418932}" srcOrd="0" destOrd="0" presId="urn:microsoft.com/office/officeart/2009/3/layout/HorizontalOrganizationChart"/>
    <dgm:cxn modelId="{B29258C3-0CD4-4CFF-999E-8FBB9E04C56C}" type="presParOf" srcId="{63086027-27A5-4428-BCB8-51928B16075B}" destId="{72E0D8E0-59A2-435E-9E67-6E2B9170F889}" srcOrd="1" destOrd="0" presId="urn:microsoft.com/office/officeart/2009/3/layout/HorizontalOrganizationChart"/>
    <dgm:cxn modelId="{9AF4A45F-9C81-4C23-9824-4320B25F423F}" type="presParOf" srcId="{98491DC8-2E19-41FF-A1A3-0876D62506C8}" destId="{C87DB443-917F-41E2-A87F-12A0678A7196}" srcOrd="1" destOrd="0" presId="urn:microsoft.com/office/officeart/2009/3/layout/HorizontalOrganizationChart"/>
    <dgm:cxn modelId="{2BBDAC7B-9ACD-491B-A33F-8BF078598501}" type="presParOf" srcId="{C87DB443-917F-41E2-A87F-12A0678A7196}" destId="{D2EFA805-F854-4F43-991F-A366DCD3058C}" srcOrd="0" destOrd="0" presId="urn:microsoft.com/office/officeart/2009/3/layout/HorizontalOrganizationChart"/>
    <dgm:cxn modelId="{4140DDD1-1DB7-41B8-9038-8078A423CBCB}" type="presParOf" srcId="{C87DB443-917F-41E2-A87F-12A0678A7196}" destId="{EE2C0B53-C8F6-4BCC-A889-0A25134D9B41}" srcOrd="1" destOrd="0" presId="urn:microsoft.com/office/officeart/2009/3/layout/HorizontalOrganizationChart"/>
    <dgm:cxn modelId="{BB20AE44-D554-4EB2-A6FC-C6D1C73797E0}" type="presParOf" srcId="{EE2C0B53-C8F6-4BCC-A889-0A25134D9B41}" destId="{3B06D668-C55B-486D-9310-6010893A92B7}" srcOrd="0" destOrd="0" presId="urn:microsoft.com/office/officeart/2009/3/layout/HorizontalOrganizationChart"/>
    <dgm:cxn modelId="{5F56D002-FAB8-47FD-997A-44F97B8B3BFE}" type="presParOf" srcId="{3B06D668-C55B-486D-9310-6010893A92B7}" destId="{83EA74AB-2D0F-42E1-AC8D-BA009EA61E3C}" srcOrd="0" destOrd="0" presId="urn:microsoft.com/office/officeart/2009/3/layout/HorizontalOrganizationChart"/>
    <dgm:cxn modelId="{27214F97-9DE1-4F0C-AB4B-EA4D74705D23}" type="presParOf" srcId="{3B06D668-C55B-486D-9310-6010893A92B7}" destId="{24C817D5-24B5-4B8C-BFD4-22D1B29AF75D}" srcOrd="1" destOrd="0" presId="urn:microsoft.com/office/officeart/2009/3/layout/HorizontalOrganizationChart"/>
    <dgm:cxn modelId="{3D6F786E-36F8-4CE5-83BD-1CBB154D9CA7}" type="presParOf" srcId="{EE2C0B53-C8F6-4BCC-A889-0A25134D9B41}" destId="{2542BC45-40B7-47CE-94B7-FACD601908DF}" srcOrd="1" destOrd="0" presId="urn:microsoft.com/office/officeart/2009/3/layout/HorizontalOrganizationChart"/>
    <dgm:cxn modelId="{DB87902F-BD3E-4CE7-B07F-D75AE42E7AE4}" type="presParOf" srcId="{EE2C0B53-C8F6-4BCC-A889-0A25134D9B41}" destId="{1C150193-1A51-4AAF-9F7A-46846B7964A9}" srcOrd="2" destOrd="0" presId="urn:microsoft.com/office/officeart/2009/3/layout/HorizontalOrganizationChart"/>
    <dgm:cxn modelId="{49F349C8-10DC-4A5D-A322-081EC689CACB}" type="presParOf" srcId="{C87DB443-917F-41E2-A87F-12A0678A7196}" destId="{A1A53D24-BE77-4503-9D7C-AF75F2190F93}" srcOrd="2" destOrd="0" presId="urn:microsoft.com/office/officeart/2009/3/layout/HorizontalOrganizationChart"/>
    <dgm:cxn modelId="{FF58B962-B1A3-4BAB-8405-456DD3775E04}" type="presParOf" srcId="{C87DB443-917F-41E2-A87F-12A0678A7196}" destId="{A724F4D1-1343-48CE-92D8-FF4A40D95DD2}" srcOrd="3" destOrd="0" presId="urn:microsoft.com/office/officeart/2009/3/layout/HorizontalOrganizationChart"/>
    <dgm:cxn modelId="{8887236E-D149-418D-BDC4-CEBF34540AAB}" type="presParOf" srcId="{A724F4D1-1343-48CE-92D8-FF4A40D95DD2}" destId="{73302365-82D4-484A-BA67-FFD92379584A}" srcOrd="0" destOrd="0" presId="urn:microsoft.com/office/officeart/2009/3/layout/HorizontalOrganizationChart"/>
    <dgm:cxn modelId="{ABD18106-C82E-45AF-9EE5-E301FC4BBED2}" type="presParOf" srcId="{73302365-82D4-484A-BA67-FFD92379584A}" destId="{CB1740D1-F3EC-4AED-8710-F24904E30306}" srcOrd="0" destOrd="0" presId="urn:microsoft.com/office/officeart/2009/3/layout/HorizontalOrganizationChart"/>
    <dgm:cxn modelId="{A95B3D56-5E7F-4F09-B498-C752FB18E472}" type="presParOf" srcId="{73302365-82D4-484A-BA67-FFD92379584A}" destId="{6335748B-0ADA-42FB-B64C-960AA36D2293}" srcOrd="1" destOrd="0" presId="urn:microsoft.com/office/officeart/2009/3/layout/HorizontalOrganizationChart"/>
    <dgm:cxn modelId="{2A9FE72F-78EA-459F-B959-A2F2E7042512}" type="presParOf" srcId="{A724F4D1-1343-48CE-92D8-FF4A40D95DD2}" destId="{C89436DC-FC4D-4A3C-9109-42D1718E819B}" srcOrd="1" destOrd="0" presId="urn:microsoft.com/office/officeart/2009/3/layout/HorizontalOrganizationChart"/>
    <dgm:cxn modelId="{D5154F32-109B-4756-9655-0C20006E1DD5}" type="presParOf" srcId="{A724F4D1-1343-48CE-92D8-FF4A40D95DD2}" destId="{DC7287F2-3F7A-4612-8C76-69DFAC62A552}" srcOrd="2" destOrd="0" presId="urn:microsoft.com/office/officeart/2009/3/layout/HorizontalOrganizationChart"/>
    <dgm:cxn modelId="{11E252C5-DFB5-4EE3-98BB-4D5AC1FA5CBB}" type="presParOf" srcId="{98491DC8-2E19-41FF-A1A3-0876D62506C8}" destId="{70762AD9-06B5-45B4-AFFD-C9F86F323BF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F354DB-5E58-460F-B1F3-0C34724CF53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C9591B7-9FA6-4F54-82DA-F1AC96BC250E}" type="asst">
      <dgm:prSet phldrT="[文本]"/>
      <dgm:spPr/>
      <dgm:t>
        <a:bodyPr/>
        <a:lstStyle/>
        <a:p>
          <a:r>
            <a:rPr lang="zh-CN" altLang="en-US" dirty="0" smtClean="0"/>
            <a:t>登录及注册</a:t>
          </a:r>
          <a:endParaRPr lang="zh-CN" altLang="en-US" dirty="0"/>
        </a:p>
      </dgm:t>
    </dgm:pt>
    <dgm:pt modelId="{40741560-8273-4C0F-ADAF-3F9756C6F5D2}" type="parTrans" cxnId="{8717D800-8269-40C9-91C3-ACC05272D62E}">
      <dgm:prSet/>
      <dgm:spPr/>
      <dgm:t>
        <a:bodyPr/>
        <a:lstStyle/>
        <a:p>
          <a:endParaRPr lang="zh-CN" altLang="en-US"/>
        </a:p>
      </dgm:t>
    </dgm:pt>
    <dgm:pt modelId="{B46F18FE-1D5D-485B-B573-3A7538C15AC0}" type="sibTrans" cxnId="{8717D800-8269-40C9-91C3-ACC05272D62E}">
      <dgm:prSet/>
      <dgm:spPr/>
      <dgm:t>
        <a:bodyPr/>
        <a:lstStyle/>
        <a:p>
          <a:endParaRPr lang="zh-CN" altLang="en-US"/>
        </a:p>
      </dgm:t>
    </dgm:pt>
    <dgm:pt modelId="{02C87B61-FC7C-407A-91F8-B3A94EDB0A4F}">
      <dgm:prSet phldrT="[文本]"/>
      <dgm:spPr/>
      <dgm:t>
        <a:bodyPr/>
        <a:lstStyle/>
        <a:p>
          <a:r>
            <a:rPr lang="zh-CN" altLang="en-US" dirty="0" smtClean="0"/>
            <a:t>一键登录</a:t>
          </a:r>
          <a:endParaRPr lang="zh-CN" altLang="en-US" dirty="0"/>
        </a:p>
      </dgm:t>
    </dgm:pt>
    <dgm:pt modelId="{2084EAEF-F808-473D-BF48-658CDFE67F43}" type="parTrans" cxnId="{287A1188-B42C-40DD-A249-EE2D90293823}">
      <dgm:prSet/>
      <dgm:spPr/>
      <dgm:t>
        <a:bodyPr/>
        <a:lstStyle/>
        <a:p>
          <a:endParaRPr lang="zh-CN" altLang="en-US"/>
        </a:p>
      </dgm:t>
    </dgm:pt>
    <dgm:pt modelId="{318E4978-087A-4081-AC58-2807BA2CD4F4}" type="sibTrans" cxnId="{287A1188-B42C-40DD-A249-EE2D90293823}">
      <dgm:prSet/>
      <dgm:spPr/>
      <dgm:t>
        <a:bodyPr/>
        <a:lstStyle/>
        <a:p>
          <a:endParaRPr lang="zh-CN" altLang="en-US"/>
        </a:p>
      </dgm:t>
    </dgm:pt>
    <dgm:pt modelId="{BE8F8E14-2B37-46C2-A553-0B7C080F1F26}">
      <dgm:prSet phldrT="[文本]"/>
      <dgm:spPr/>
      <dgm:t>
        <a:bodyPr/>
        <a:lstStyle/>
        <a:p>
          <a:r>
            <a:rPr lang="zh-CN" altLang="en-US" dirty="0" smtClean="0"/>
            <a:t>个人信息</a:t>
          </a:r>
          <a:endParaRPr lang="zh-CN" altLang="en-US" dirty="0"/>
        </a:p>
      </dgm:t>
    </dgm:pt>
    <dgm:pt modelId="{50F0FF2B-CC90-4089-94BD-3BE96CC2FF5A}" type="parTrans" cxnId="{8697A266-7FDC-40DA-B28A-1E00294DAF56}">
      <dgm:prSet/>
      <dgm:spPr/>
      <dgm:t>
        <a:bodyPr/>
        <a:lstStyle/>
        <a:p>
          <a:endParaRPr lang="zh-CN" altLang="en-US"/>
        </a:p>
      </dgm:t>
    </dgm:pt>
    <dgm:pt modelId="{272916AA-818E-492C-BD19-929D0116E7DF}" type="sibTrans" cxnId="{8697A266-7FDC-40DA-B28A-1E00294DAF56}">
      <dgm:prSet/>
      <dgm:spPr/>
      <dgm:t>
        <a:bodyPr/>
        <a:lstStyle/>
        <a:p>
          <a:endParaRPr lang="zh-CN" altLang="en-US"/>
        </a:p>
      </dgm:t>
    </dgm:pt>
    <dgm:pt modelId="{2D115EEE-BE06-49E7-B26A-0A751CFB505F}">
      <dgm:prSet phldrT="[文本]"/>
      <dgm:spPr/>
      <dgm:t>
        <a:bodyPr/>
        <a:lstStyle/>
        <a:p>
          <a:r>
            <a:rPr lang="zh-CN" altLang="en-US" dirty="0" smtClean="0"/>
            <a:t>个人资料</a:t>
          </a:r>
          <a:endParaRPr lang="zh-CN" altLang="en-US" dirty="0"/>
        </a:p>
      </dgm:t>
    </dgm:pt>
    <dgm:pt modelId="{1D6DD217-92B5-4875-A542-793AF70545E6}" type="parTrans" cxnId="{BC3FA771-28D4-41E2-95B9-FCC3C8B0CFEF}">
      <dgm:prSet/>
      <dgm:spPr/>
      <dgm:t>
        <a:bodyPr/>
        <a:lstStyle/>
        <a:p>
          <a:endParaRPr lang="zh-CN" altLang="en-US"/>
        </a:p>
      </dgm:t>
    </dgm:pt>
    <dgm:pt modelId="{E14915D1-956E-4ADE-B625-3EC43A558A2E}" type="sibTrans" cxnId="{BC3FA771-28D4-41E2-95B9-FCC3C8B0CFEF}">
      <dgm:prSet/>
      <dgm:spPr/>
      <dgm:t>
        <a:bodyPr/>
        <a:lstStyle/>
        <a:p>
          <a:endParaRPr lang="zh-CN" altLang="en-US"/>
        </a:p>
      </dgm:t>
    </dgm:pt>
    <dgm:pt modelId="{7F7EDF80-D584-4889-B871-FD8B59139F58}">
      <dgm:prSet phldrT="[文本]"/>
      <dgm:spPr/>
      <dgm:t>
        <a:bodyPr/>
        <a:lstStyle/>
        <a:p>
          <a:r>
            <a:rPr lang="zh-CN" altLang="en-US" dirty="0" smtClean="0"/>
            <a:t>漫游登录</a:t>
          </a:r>
          <a:endParaRPr lang="zh-CN" altLang="en-US" dirty="0"/>
        </a:p>
      </dgm:t>
    </dgm:pt>
    <dgm:pt modelId="{F3295362-4251-4671-860C-9D849153B0EC}" type="parTrans" cxnId="{C2D7631E-3B78-4AEE-8262-76FA0B866636}">
      <dgm:prSet/>
      <dgm:spPr/>
      <dgm:t>
        <a:bodyPr/>
        <a:lstStyle/>
        <a:p>
          <a:endParaRPr lang="zh-CN" altLang="en-US"/>
        </a:p>
      </dgm:t>
    </dgm:pt>
    <dgm:pt modelId="{CBDD1BB3-9B09-43CA-8BE2-04FA0790DA36}" type="sibTrans" cxnId="{C2D7631E-3B78-4AEE-8262-76FA0B866636}">
      <dgm:prSet/>
      <dgm:spPr/>
      <dgm:t>
        <a:bodyPr/>
        <a:lstStyle/>
        <a:p>
          <a:endParaRPr lang="zh-CN" altLang="en-US"/>
        </a:p>
      </dgm:t>
    </dgm:pt>
    <dgm:pt modelId="{5EDD8801-4F9C-46A3-AF46-C0A35770B24F}">
      <dgm:prSet phldrT="[文本]"/>
      <dgm:spPr/>
      <dgm:t>
        <a:bodyPr/>
        <a:lstStyle/>
        <a:p>
          <a:r>
            <a:rPr lang="zh-CN" altLang="en-US" dirty="0" smtClean="0"/>
            <a:t>送货地址</a:t>
          </a:r>
          <a:endParaRPr lang="zh-CN" altLang="en-US" dirty="0"/>
        </a:p>
      </dgm:t>
    </dgm:pt>
    <dgm:pt modelId="{E21A2D8F-AAB1-4BEE-A881-2B33C81674C9}" type="parTrans" cxnId="{D8EB159C-AD5F-4D3A-8344-1C967542FB1C}">
      <dgm:prSet/>
      <dgm:spPr/>
      <dgm:t>
        <a:bodyPr/>
        <a:lstStyle/>
        <a:p>
          <a:endParaRPr lang="zh-CN" altLang="en-US"/>
        </a:p>
      </dgm:t>
    </dgm:pt>
    <dgm:pt modelId="{6330555C-2F58-4312-BECF-21BC555D19AD}" type="sibTrans" cxnId="{D8EB159C-AD5F-4D3A-8344-1C967542FB1C}">
      <dgm:prSet/>
      <dgm:spPr/>
      <dgm:t>
        <a:bodyPr/>
        <a:lstStyle/>
        <a:p>
          <a:endParaRPr lang="zh-CN" altLang="en-US"/>
        </a:p>
      </dgm:t>
    </dgm:pt>
    <dgm:pt modelId="{15BD8C67-71C3-456B-AB76-C206CBDCC84E}">
      <dgm:prSet phldrT="[文本]"/>
      <dgm:spPr/>
      <dgm:t>
        <a:bodyPr/>
        <a:lstStyle/>
        <a:p>
          <a:r>
            <a:rPr lang="zh-CN" altLang="en-US" dirty="0" smtClean="0"/>
            <a:t>支付方式</a:t>
          </a:r>
          <a:endParaRPr lang="zh-CN" altLang="en-US" dirty="0"/>
        </a:p>
      </dgm:t>
    </dgm:pt>
    <dgm:pt modelId="{9924F024-DB44-4989-B9CA-2E20F1818FA9}" type="parTrans" cxnId="{726E83FA-14C1-471F-A4ED-8A85FA964509}">
      <dgm:prSet/>
      <dgm:spPr/>
      <dgm:t>
        <a:bodyPr/>
        <a:lstStyle/>
        <a:p>
          <a:endParaRPr lang="zh-CN" altLang="en-US"/>
        </a:p>
      </dgm:t>
    </dgm:pt>
    <dgm:pt modelId="{4298EBCC-4A79-478C-BCB7-31F7BCACC09F}" type="sibTrans" cxnId="{726E83FA-14C1-471F-A4ED-8A85FA964509}">
      <dgm:prSet/>
      <dgm:spPr/>
      <dgm:t>
        <a:bodyPr/>
        <a:lstStyle/>
        <a:p>
          <a:endParaRPr lang="zh-CN" altLang="en-US"/>
        </a:p>
      </dgm:t>
    </dgm:pt>
    <dgm:pt modelId="{572A7231-1CCC-4932-BB0F-29C2E6D8D454}">
      <dgm:prSet phldrT="[文本]"/>
      <dgm:spPr/>
      <dgm:t>
        <a:bodyPr/>
        <a:lstStyle/>
        <a:p>
          <a:r>
            <a:rPr lang="zh-CN" altLang="en-US" dirty="0" smtClean="0"/>
            <a:t>当前位置</a:t>
          </a:r>
          <a:r>
            <a:rPr lang="en-US" altLang="zh-CN" dirty="0" smtClean="0"/>
            <a:t>(LBS)</a:t>
          </a:r>
          <a:endParaRPr lang="zh-CN" altLang="en-US" dirty="0"/>
        </a:p>
      </dgm:t>
    </dgm:pt>
    <dgm:pt modelId="{9964263A-C925-4B35-A880-A2B275154B13}" type="parTrans" cxnId="{05EA184A-E312-4C7D-95EB-9A2D56920A96}">
      <dgm:prSet/>
      <dgm:spPr/>
      <dgm:t>
        <a:bodyPr/>
        <a:lstStyle/>
        <a:p>
          <a:endParaRPr lang="zh-CN" altLang="en-US"/>
        </a:p>
      </dgm:t>
    </dgm:pt>
    <dgm:pt modelId="{A14D5F46-5D5D-481F-A95D-C27A02E735AF}" type="sibTrans" cxnId="{05EA184A-E312-4C7D-95EB-9A2D56920A96}">
      <dgm:prSet/>
      <dgm:spPr/>
      <dgm:t>
        <a:bodyPr/>
        <a:lstStyle/>
        <a:p>
          <a:endParaRPr lang="zh-CN" altLang="en-US"/>
        </a:p>
      </dgm:t>
    </dgm:pt>
    <dgm:pt modelId="{5DD88017-8ECE-44AE-A568-F7822468CA97}">
      <dgm:prSet phldrT="[文本]"/>
      <dgm:spPr/>
      <dgm:t>
        <a:bodyPr/>
        <a:lstStyle/>
        <a:p>
          <a:r>
            <a:rPr lang="zh-CN" altLang="en-US" dirty="0" smtClean="0"/>
            <a:t>信息</a:t>
          </a:r>
          <a:endParaRPr lang="zh-CN" altLang="en-US" dirty="0"/>
        </a:p>
      </dgm:t>
    </dgm:pt>
    <dgm:pt modelId="{FFAF67B6-652E-46BF-8A89-9FF15CB1FCF7}" type="parTrans" cxnId="{43696047-FD62-4022-B796-9F7F6D25D971}">
      <dgm:prSet/>
      <dgm:spPr/>
      <dgm:t>
        <a:bodyPr/>
        <a:lstStyle/>
        <a:p>
          <a:endParaRPr lang="zh-CN" altLang="en-US"/>
        </a:p>
      </dgm:t>
    </dgm:pt>
    <dgm:pt modelId="{F477279F-F680-4A13-B53D-FEBBA0DCB05B}" type="sibTrans" cxnId="{43696047-FD62-4022-B796-9F7F6D25D971}">
      <dgm:prSet/>
      <dgm:spPr/>
      <dgm:t>
        <a:bodyPr/>
        <a:lstStyle/>
        <a:p>
          <a:endParaRPr lang="zh-CN" altLang="en-US"/>
        </a:p>
      </dgm:t>
    </dgm:pt>
    <dgm:pt modelId="{0CE39988-857B-4C3D-9BA8-4BCE1B2A264A}">
      <dgm:prSet phldrT="[文本]"/>
      <dgm:spPr/>
      <dgm:t>
        <a:bodyPr/>
        <a:lstStyle/>
        <a:p>
          <a:r>
            <a:rPr lang="zh-CN" altLang="en-US" dirty="0" smtClean="0"/>
            <a:t>购物车</a:t>
          </a:r>
          <a:endParaRPr lang="zh-CN" altLang="en-US" dirty="0"/>
        </a:p>
      </dgm:t>
    </dgm:pt>
    <dgm:pt modelId="{1EDB991A-5A99-4076-AE2F-37E6E38FC1F0}" type="parTrans" cxnId="{CFC9D6E0-2E57-49B8-9051-2609FD509FDC}">
      <dgm:prSet/>
      <dgm:spPr/>
      <dgm:t>
        <a:bodyPr/>
        <a:lstStyle/>
        <a:p>
          <a:endParaRPr lang="zh-CN" altLang="en-US"/>
        </a:p>
      </dgm:t>
    </dgm:pt>
    <dgm:pt modelId="{6A96BDD0-6C58-458C-8FB8-651C43091D7E}" type="sibTrans" cxnId="{CFC9D6E0-2E57-49B8-9051-2609FD509FDC}">
      <dgm:prSet/>
      <dgm:spPr/>
      <dgm:t>
        <a:bodyPr/>
        <a:lstStyle/>
        <a:p>
          <a:endParaRPr lang="zh-CN" altLang="en-US"/>
        </a:p>
      </dgm:t>
    </dgm:pt>
    <dgm:pt modelId="{DF47FE65-1E71-4681-8EFB-BF899564B26D}">
      <dgm:prSet phldrT="[文本]"/>
      <dgm:spPr/>
      <dgm:t>
        <a:bodyPr/>
        <a:lstStyle/>
        <a:p>
          <a:r>
            <a:rPr lang="zh-CN" altLang="en-US" dirty="0" smtClean="0"/>
            <a:t>待处理订单</a:t>
          </a:r>
          <a:endParaRPr lang="zh-CN" altLang="en-US" dirty="0"/>
        </a:p>
      </dgm:t>
    </dgm:pt>
    <dgm:pt modelId="{0C31D7FE-0DCF-4DD9-9C30-4CD974E18589}" type="parTrans" cxnId="{AF5212F4-61FB-4D67-90DA-DFBE69AE93F8}">
      <dgm:prSet/>
      <dgm:spPr/>
      <dgm:t>
        <a:bodyPr/>
        <a:lstStyle/>
        <a:p>
          <a:endParaRPr lang="zh-CN" altLang="en-US"/>
        </a:p>
      </dgm:t>
    </dgm:pt>
    <dgm:pt modelId="{B4174B8F-1B3A-4110-8219-4BD43C5A7FB8}" type="sibTrans" cxnId="{AF5212F4-61FB-4D67-90DA-DFBE69AE93F8}">
      <dgm:prSet/>
      <dgm:spPr/>
      <dgm:t>
        <a:bodyPr/>
        <a:lstStyle/>
        <a:p>
          <a:endParaRPr lang="zh-CN" altLang="en-US"/>
        </a:p>
      </dgm:t>
    </dgm:pt>
    <dgm:pt modelId="{20A1490F-2695-4FA3-9BF1-D2917281E05F}">
      <dgm:prSet phldrT="[文本]"/>
      <dgm:spPr/>
      <dgm:t>
        <a:bodyPr/>
        <a:lstStyle/>
        <a:p>
          <a:r>
            <a:rPr lang="zh-CN" altLang="en-US" dirty="0" smtClean="0"/>
            <a:t>交易历史</a:t>
          </a:r>
          <a:endParaRPr lang="zh-CN" altLang="en-US" dirty="0"/>
        </a:p>
      </dgm:t>
    </dgm:pt>
    <dgm:pt modelId="{475A2FA4-C14A-4BA5-A938-0773271513DC}" type="parTrans" cxnId="{4C6B0607-8206-44A3-AC5E-7579CDA0765F}">
      <dgm:prSet/>
      <dgm:spPr/>
      <dgm:t>
        <a:bodyPr/>
        <a:lstStyle/>
        <a:p>
          <a:endParaRPr lang="zh-CN" altLang="en-US"/>
        </a:p>
      </dgm:t>
    </dgm:pt>
    <dgm:pt modelId="{F86F972F-3AEC-4AAB-9876-AA917E31F1B7}" type="sibTrans" cxnId="{4C6B0607-8206-44A3-AC5E-7579CDA0765F}">
      <dgm:prSet/>
      <dgm:spPr/>
      <dgm:t>
        <a:bodyPr/>
        <a:lstStyle/>
        <a:p>
          <a:endParaRPr lang="zh-CN" altLang="en-US"/>
        </a:p>
      </dgm:t>
    </dgm:pt>
    <dgm:pt modelId="{96A1BEA8-1C57-48A1-AFDD-DC0A9F19D5E9}">
      <dgm:prSet phldrT="[文本]"/>
      <dgm:spPr/>
      <dgm:t>
        <a:bodyPr/>
        <a:lstStyle/>
        <a:p>
          <a:r>
            <a:rPr lang="zh-CN" altLang="en-US" dirty="0" smtClean="0"/>
            <a:t>优惠券</a:t>
          </a:r>
          <a:endParaRPr lang="zh-CN" altLang="en-US" dirty="0"/>
        </a:p>
      </dgm:t>
    </dgm:pt>
    <dgm:pt modelId="{32B06DB5-4E70-4DC1-AB36-75461A5644FA}" type="parTrans" cxnId="{359E9DD2-C225-4656-9836-77C7739129D8}">
      <dgm:prSet/>
      <dgm:spPr/>
      <dgm:t>
        <a:bodyPr/>
        <a:lstStyle/>
        <a:p>
          <a:endParaRPr lang="zh-CN" altLang="en-US"/>
        </a:p>
      </dgm:t>
    </dgm:pt>
    <dgm:pt modelId="{0FDC1D83-0EB5-40EA-82B3-5610CDE51E63}" type="sibTrans" cxnId="{359E9DD2-C225-4656-9836-77C7739129D8}">
      <dgm:prSet/>
      <dgm:spPr/>
      <dgm:t>
        <a:bodyPr/>
        <a:lstStyle/>
        <a:p>
          <a:endParaRPr lang="zh-CN" altLang="en-US"/>
        </a:p>
      </dgm:t>
    </dgm:pt>
    <dgm:pt modelId="{B6DB67ED-A55A-45F6-AA4D-D133E230EB08}">
      <dgm:prSet phldrT="[文本]"/>
      <dgm:spPr/>
      <dgm:t>
        <a:bodyPr/>
        <a:lstStyle/>
        <a:p>
          <a:r>
            <a:rPr lang="zh-CN" altLang="en-US" dirty="0" smtClean="0"/>
            <a:t>个人资料</a:t>
          </a:r>
          <a:endParaRPr lang="zh-CN" altLang="en-US" dirty="0"/>
        </a:p>
      </dgm:t>
    </dgm:pt>
    <dgm:pt modelId="{59DF10E3-7F2C-46D8-A675-E97F94970D99}" type="parTrans" cxnId="{6A92482C-49B2-4977-B803-029EF2E87E2B}">
      <dgm:prSet/>
      <dgm:spPr/>
      <dgm:t>
        <a:bodyPr/>
        <a:lstStyle/>
        <a:p>
          <a:endParaRPr lang="zh-CN" altLang="en-US"/>
        </a:p>
      </dgm:t>
    </dgm:pt>
    <dgm:pt modelId="{4770787F-DC04-4863-A6D9-22D9B224DF08}" type="sibTrans" cxnId="{6A92482C-49B2-4977-B803-029EF2E87E2B}">
      <dgm:prSet/>
      <dgm:spPr/>
      <dgm:t>
        <a:bodyPr/>
        <a:lstStyle/>
        <a:p>
          <a:endParaRPr lang="zh-CN" altLang="en-US"/>
        </a:p>
      </dgm:t>
    </dgm:pt>
    <dgm:pt modelId="{2CC9965A-3890-4574-9603-CE733DA483E6}">
      <dgm:prSet phldrT="[文本]"/>
      <dgm:spPr/>
      <dgm:t>
        <a:bodyPr/>
        <a:lstStyle/>
        <a:p>
          <a:r>
            <a:rPr lang="zh-CN" altLang="en-US" dirty="0" smtClean="0"/>
            <a:t>会员卡</a:t>
          </a:r>
          <a:endParaRPr lang="zh-CN" altLang="en-US" dirty="0"/>
        </a:p>
      </dgm:t>
    </dgm:pt>
    <dgm:pt modelId="{B47D6542-77E6-4B00-A991-6F7B5E6B9E19}" type="parTrans" cxnId="{C1957249-18AE-4F7B-877C-9BEC0CB6FEB7}">
      <dgm:prSet/>
      <dgm:spPr/>
      <dgm:t>
        <a:bodyPr/>
        <a:lstStyle/>
        <a:p>
          <a:endParaRPr lang="zh-CN" altLang="en-US"/>
        </a:p>
      </dgm:t>
    </dgm:pt>
    <dgm:pt modelId="{A928903F-FAFF-460A-A496-29DEAB1CA1C7}" type="sibTrans" cxnId="{C1957249-18AE-4F7B-877C-9BEC0CB6FEB7}">
      <dgm:prSet/>
      <dgm:spPr/>
      <dgm:t>
        <a:bodyPr/>
        <a:lstStyle/>
        <a:p>
          <a:endParaRPr lang="zh-CN" altLang="en-US"/>
        </a:p>
      </dgm:t>
    </dgm:pt>
    <dgm:pt modelId="{FC19EE3F-5CF8-45CA-B3C3-F23687CA4ED9}">
      <dgm:prSet phldrT="[文本]"/>
      <dgm:spPr/>
      <dgm:t>
        <a:bodyPr/>
        <a:lstStyle/>
        <a:p>
          <a:r>
            <a:rPr lang="zh-CN" altLang="en-US" dirty="0" smtClean="0"/>
            <a:t>操作</a:t>
          </a:r>
          <a:endParaRPr lang="zh-CN" altLang="en-US" dirty="0"/>
        </a:p>
      </dgm:t>
    </dgm:pt>
    <dgm:pt modelId="{D6469E60-67B9-4FE4-A7D4-49736C6B2699}" type="parTrans" cxnId="{3C060ADE-B47A-4192-83BA-30C8140AE1ED}">
      <dgm:prSet/>
      <dgm:spPr/>
      <dgm:t>
        <a:bodyPr/>
        <a:lstStyle/>
        <a:p>
          <a:endParaRPr lang="zh-CN" altLang="en-US"/>
        </a:p>
      </dgm:t>
    </dgm:pt>
    <dgm:pt modelId="{471869D7-313C-4EF7-8A3A-3CDFC0EE6946}" type="sibTrans" cxnId="{3C060ADE-B47A-4192-83BA-30C8140AE1ED}">
      <dgm:prSet/>
      <dgm:spPr/>
      <dgm:t>
        <a:bodyPr/>
        <a:lstStyle/>
        <a:p>
          <a:endParaRPr lang="zh-CN" altLang="en-US"/>
        </a:p>
      </dgm:t>
    </dgm:pt>
    <dgm:pt modelId="{308D060D-F747-4979-B58F-7EDF68134E01}">
      <dgm:prSet phldrT="[文本]"/>
      <dgm:spPr/>
      <dgm:t>
        <a:bodyPr/>
        <a:lstStyle/>
        <a:p>
          <a:r>
            <a:rPr lang="zh-CN" altLang="en-US" dirty="0" smtClean="0"/>
            <a:t>在线购物</a:t>
          </a:r>
          <a:endParaRPr lang="zh-CN" altLang="en-US" dirty="0"/>
        </a:p>
      </dgm:t>
    </dgm:pt>
    <dgm:pt modelId="{86567E43-C327-4918-9D9D-485796F91F44}" type="parTrans" cxnId="{BB59F8A4-6A32-40B4-AD24-EB714D397071}">
      <dgm:prSet/>
      <dgm:spPr/>
      <dgm:t>
        <a:bodyPr/>
        <a:lstStyle/>
        <a:p>
          <a:endParaRPr lang="zh-CN" altLang="en-US"/>
        </a:p>
      </dgm:t>
    </dgm:pt>
    <dgm:pt modelId="{D481E176-2351-4F3A-8F66-1C159CA98575}" type="sibTrans" cxnId="{BB59F8A4-6A32-40B4-AD24-EB714D397071}">
      <dgm:prSet/>
      <dgm:spPr/>
      <dgm:t>
        <a:bodyPr/>
        <a:lstStyle/>
        <a:p>
          <a:endParaRPr lang="zh-CN" altLang="en-US"/>
        </a:p>
      </dgm:t>
    </dgm:pt>
    <dgm:pt modelId="{A598DEF1-5F72-4CDD-A578-13D47A281FF5}">
      <dgm:prSet phldrT="[文本]"/>
      <dgm:spPr/>
      <dgm:t>
        <a:bodyPr/>
        <a:lstStyle/>
        <a:p>
          <a:r>
            <a:rPr lang="zh-CN" altLang="en-US" dirty="0" smtClean="0"/>
            <a:t>会员卡充值</a:t>
          </a:r>
          <a:endParaRPr lang="zh-CN" altLang="en-US" dirty="0"/>
        </a:p>
      </dgm:t>
    </dgm:pt>
    <dgm:pt modelId="{8828CC75-C3D1-436F-A859-CE3E30420DE1}" type="parTrans" cxnId="{0415EA50-91F8-4392-9FF5-A0A90A1C9A97}">
      <dgm:prSet/>
      <dgm:spPr/>
      <dgm:t>
        <a:bodyPr/>
        <a:lstStyle/>
        <a:p>
          <a:endParaRPr lang="zh-CN" altLang="en-US"/>
        </a:p>
      </dgm:t>
    </dgm:pt>
    <dgm:pt modelId="{18075325-9993-453E-B8B4-B73FE004734D}" type="sibTrans" cxnId="{0415EA50-91F8-4392-9FF5-A0A90A1C9A97}">
      <dgm:prSet/>
      <dgm:spPr/>
      <dgm:t>
        <a:bodyPr/>
        <a:lstStyle/>
        <a:p>
          <a:endParaRPr lang="zh-CN" altLang="en-US"/>
        </a:p>
      </dgm:t>
    </dgm:pt>
    <dgm:pt modelId="{B3AA675C-7968-4617-A6BD-98E4437495CD}">
      <dgm:prSet phldrT="[文本]"/>
      <dgm:spPr/>
      <dgm:t>
        <a:bodyPr/>
        <a:lstStyle/>
        <a:p>
          <a:r>
            <a:rPr lang="zh-CN" altLang="en-US" dirty="0" smtClean="0"/>
            <a:t>在线支付</a:t>
          </a:r>
          <a:endParaRPr lang="zh-CN" altLang="en-US" dirty="0"/>
        </a:p>
      </dgm:t>
    </dgm:pt>
    <dgm:pt modelId="{8287B456-25DD-4CB5-88C1-0D7105D07C08}" type="parTrans" cxnId="{1CA69DED-062D-4652-9C72-91F9B294301E}">
      <dgm:prSet/>
      <dgm:spPr/>
      <dgm:t>
        <a:bodyPr/>
        <a:lstStyle/>
        <a:p>
          <a:endParaRPr lang="zh-CN" altLang="en-US"/>
        </a:p>
      </dgm:t>
    </dgm:pt>
    <dgm:pt modelId="{FBD08561-74DB-402D-A7BD-7561C82E3486}" type="sibTrans" cxnId="{1CA69DED-062D-4652-9C72-91F9B294301E}">
      <dgm:prSet/>
      <dgm:spPr/>
      <dgm:t>
        <a:bodyPr/>
        <a:lstStyle/>
        <a:p>
          <a:endParaRPr lang="zh-CN" altLang="en-US"/>
        </a:p>
      </dgm:t>
    </dgm:pt>
    <dgm:pt modelId="{4DEE530A-D24D-422C-ABA5-64B7C371882A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9C301217-1432-4312-AC9A-C4E47709CF63}" type="sibTrans" cxnId="{12D9221B-CBCA-433B-A5F9-C332A4214220}">
      <dgm:prSet/>
      <dgm:spPr/>
      <dgm:t>
        <a:bodyPr/>
        <a:lstStyle/>
        <a:p>
          <a:endParaRPr lang="zh-CN" altLang="en-US"/>
        </a:p>
      </dgm:t>
    </dgm:pt>
    <dgm:pt modelId="{984F8ADE-892D-4140-A257-C9EDE5D86519}" type="parTrans" cxnId="{12D9221B-CBCA-433B-A5F9-C332A4214220}">
      <dgm:prSet/>
      <dgm:spPr/>
      <dgm:t>
        <a:bodyPr/>
        <a:lstStyle/>
        <a:p>
          <a:endParaRPr lang="zh-CN" altLang="en-US"/>
        </a:p>
      </dgm:t>
    </dgm:pt>
    <dgm:pt modelId="{E0CCFAA4-8BE4-4093-8A05-DCE8A3BD3490}" type="pres">
      <dgm:prSet presAssocID="{ACF354DB-5E58-460F-B1F3-0C34724CF5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9C24F0-A748-4CEF-BB81-17557F7ECF31}" type="pres">
      <dgm:prSet presAssocID="{4DEE530A-D24D-422C-ABA5-64B7C371882A}" presName="vertOne" presStyleCnt="0"/>
      <dgm:spPr/>
    </dgm:pt>
    <dgm:pt modelId="{FBACDB8D-7466-4B88-ABBD-3601B3C704B6}" type="pres">
      <dgm:prSet presAssocID="{4DEE530A-D24D-422C-ABA5-64B7C371882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90F3BE-49BC-46A1-A9E0-DAFB258F9D9C}" type="pres">
      <dgm:prSet presAssocID="{4DEE530A-D24D-422C-ABA5-64B7C371882A}" presName="parTransOne" presStyleCnt="0"/>
      <dgm:spPr/>
    </dgm:pt>
    <dgm:pt modelId="{EB883A85-E65C-41F2-B099-1294108CAFA8}" type="pres">
      <dgm:prSet presAssocID="{4DEE530A-D24D-422C-ABA5-64B7C371882A}" presName="horzOne" presStyleCnt="0"/>
      <dgm:spPr/>
    </dgm:pt>
    <dgm:pt modelId="{435EC9F2-55E2-43E2-8455-C0063F3EE86E}" type="pres">
      <dgm:prSet presAssocID="{7C9591B7-9FA6-4F54-82DA-F1AC96BC250E}" presName="vertTwo" presStyleCnt="0"/>
      <dgm:spPr/>
    </dgm:pt>
    <dgm:pt modelId="{B45E66D3-BC00-41B8-BF36-DDC6258FDAA7}" type="pres">
      <dgm:prSet presAssocID="{7C9591B7-9FA6-4F54-82DA-F1AC96BC250E}" presName="txTwo" presStyleLbl="asst1" presStyleIdx="0" presStyleCnt="1">
        <dgm:presLayoutVars>
          <dgm:chPref val="3"/>
        </dgm:presLayoutVars>
      </dgm:prSet>
      <dgm:spPr/>
    </dgm:pt>
    <dgm:pt modelId="{B2A2AE50-4933-4FA9-AEB3-1991EA098218}" type="pres">
      <dgm:prSet presAssocID="{7C9591B7-9FA6-4F54-82DA-F1AC96BC250E}" presName="parTransTwo" presStyleCnt="0"/>
      <dgm:spPr/>
    </dgm:pt>
    <dgm:pt modelId="{CF8CEBBD-E374-4352-AC02-EDC49ECEAE85}" type="pres">
      <dgm:prSet presAssocID="{7C9591B7-9FA6-4F54-82DA-F1AC96BC250E}" presName="horzTwo" presStyleCnt="0"/>
      <dgm:spPr/>
    </dgm:pt>
    <dgm:pt modelId="{A1E9F010-43B2-48A6-9F99-5FC1CF5C8379}" type="pres">
      <dgm:prSet presAssocID="{02C87B61-FC7C-407A-91F8-B3A94EDB0A4F}" presName="vertThree" presStyleCnt="0"/>
      <dgm:spPr/>
    </dgm:pt>
    <dgm:pt modelId="{096E9D51-5DF3-41B7-97E0-B74B1C86DD83}" type="pres">
      <dgm:prSet presAssocID="{02C87B61-FC7C-407A-91F8-B3A94EDB0A4F}" presName="txThree" presStyleLbl="node3" presStyleIdx="0" presStyleCnt="14">
        <dgm:presLayoutVars>
          <dgm:chPref val="3"/>
        </dgm:presLayoutVars>
      </dgm:prSet>
      <dgm:spPr/>
    </dgm:pt>
    <dgm:pt modelId="{4D4E8120-648F-4B03-91A9-8453DAE64C77}" type="pres">
      <dgm:prSet presAssocID="{02C87B61-FC7C-407A-91F8-B3A94EDB0A4F}" presName="horzThree" presStyleCnt="0"/>
      <dgm:spPr/>
    </dgm:pt>
    <dgm:pt modelId="{F4BBE8C9-26DD-4925-BA22-AD65C68BF791}" type="pres">
      <dgm:prSet presAssocID="{318E4978-087A-4081-AC58-2807BA2CD4F4}" presName="sibSpaceThree" presStyleCnt="0"/>
      <dgm:spPr/>
    </dgm:pt>
    <dgm:pt modelId="{281DCDFC-93B6-4D56-B89E-6168B1BCAA76}" type="pres">
      <dgm:prSet presAssocID="{7F7EDF80-D584-4889-B871-FD8B59139F58}" presName="vertThree" presStyleCnt="0"/>
      <dgm:spPr/>
    </dgm:pt>
    <dgm:pt modelId="{823FEB00-7ACC-4C3A-8662-0C441F23E74B}" type="pres">
      <dgm:prSet presAssocID="{7F7EDF80-D584-4889-B871-FD8B59139F58}" presName="txThree" presStyleLbl="node3" presStyleIdx="1" presStyleCnt="14">
        <dgm:presLayoutVars>
          <dgm:chPref val="3"/>
        </dgm:presLayoutVars>
      </dgm:prSet>
      <dgm:spPr/>
    </dgm:pt>
    <dgm:pt modelId="{F68D73CA-7AC9-41CC-A4FA-498C104892D2}" type="pres">
      <dgm:prSet presAssocID="{7F7EDF80-D584-4889-B871-FD8B59139F58}" presName="horzThree" presStyleCnt="0"/>
      <dgm:spPr/>
    </dgm:pt>
    <dgm:pt modelId="{A10E1FAF-81D1-42A7-9949-37B7814BB2A3}" type="pres">
      <dgm:prSet presAssocID="{B46F18FE-1D5D-485B-B573-3A7538C15AC0}" presName="sibSpaceTwo" presStyleCnt="0"/>
      <dgm:spPr/>
    </dgm:pt>
    <dgm:pt modelId="{524B11EC-3954-4657-B523-84EC8629F1C7}" type="pres">
      <dgm:prSet presAssocID="{BE8F8E14-2B37-46C2-A553-0B7C080F1F26}" presName="vertTwo" presStyleCnt="0"/>
      <dgm:spPr/>
    </dgm:pt>
    <dgm:pt modelId="{07F3A33E-0608-44E0-BAC3-E19076F98CBF}" type="pres">
      <dgm:prSet presAssocID="{BE8F8E14-2B37-46C2-A553-0B7C080F1F26}" presName="txTwo" presStyleLbl="node2" presStyleIdx="0" presStyleCnt="4">
        <dgm:presLayoutVars>
          <dgm:chPref val="3"/>
        </dgm:presLayoutVars>
      </dgm:prSet>
      <dgm:spPr/>
    </dgm:pt>
    <dgm:pt modelId="{1ACE7C20-9E5F-49D8-87D9-67E11A692683}" type="pres">
      <dgm:prSet presAssocID="{BE8F8E14-2B37-46C2-A553-0B7C080F1F26}" presName="parTransTwo" presStyleCnt="0"/>
      <dgm:spPr/>
    </dgm:pt>
    <dgm:pt modelId="{865D2CED-3377-4998-915D-891356088FFC}" type="pres">
      <dgm:prSet presAssocID="{BE8F8E14-2B37-46C2-A553-0B7C080F1F26}" presName="horzTwo" presStyleCnt="0"/>
      <dgm:spPr/>
    </dgm:pt>
    <dgm:pt modelId="{9A071E89-901F-4C2C-9115-EC9D3902FD77}" type="pres">
      <dgm:prSet presAssocID="{5EDD8801-4F9C-46A3-AF46-C0A35770B24F}" presName="vertThree" presStyleCnt="0"/>
      <dgm:spPr/>
    </dgm:pt>
    <dgm:pt modelId="{690CD525-622E-4FBA-A5FE-D59FD4205278}" type="pres">
      <dgm:prSet presAssocID="{5EDD8801-4F9C-46A3-AF46-C0A35770B24F}" presName="txThree" presStyleLbl="node3" presStyleIdx="2" presStyleCnt="14">
        <dgm:presLayoutVars>
          <dgm:chPref val="3"/>
        </dgm:presLayoutVars>
      </dgm:prSet>
      <dgm:spPr/>
    </dgm:pt>
    <dgm:pt modelId="{60B52553-5592-4B31-A48C-C5B41036095A}" type="pres">
      <dgm:prSet presAssocID="{5EDD8801-4F9C-46A3-AF46-C0A35770B24F}" presName="horzThree" presStyleCnt="0"/>
      <dgm:spPr/>
    </dgm:pt>
    <dgm:pt modelId="{6D8DF2CF-EB59-48C6-8466-E5C63F66F0BF}" type="pres">
      <dgm:prSet presAssocID="{6330555C-2F58-4312-BECF-21BC555D19AD}" presName="sibSpaceThree" presStyleCnt="0"/>
      <dgm:spPr/>
    </dgm:pt>
    <dgm:pt modelId="{6389AED7-A9C7-4203-A839-B5E53DA67184}" type="pres">
      <dgm:prSet presAssocID="{15BD8C67-71C3-456B-AB76-C206CBDCC84E}" presName="vertThree" presStyleCnt="0"/>
      <dgm:spPr/>
    </dgm:pt>
    <dgm:pt modelId="{C51712DD-C0EC-431D-9736-D54B8C65C82D}" type="pres">
      <dgm:prSet presAssocID="{15BD8C67-71C3-456B-AB76-C206CBDCC84E}" presName="txThree" presStyleLbl="node3" presStyleIdx="3" presStyleCnt="14">
        <dgm:presLayoutVars>
          <dgm:chPref val="3"/>
        </dgm:presLayoutVars>
      </dgm:prSet>
      <dgm:spPr/>
    </dgm:pt>
    <dgm:pt modelId="{4FCF1019-CFA0-4A7A-A5E9-F022DB19C15D}" type="pres">
      <dgm:prSet presAssocID="{15BD8C67-71C3-456B-AB76-C206CBDCC84E}" presName="horzThree" presStyleCnt="0"/>
      <dgm:spPr/>
    </dgm:pt>
    <dgm:pt modelId="{7B740C67-E9F7-4FFB-B287-437EACE5BDFA}" type="pres">
      <dgm:prSet presAssocID="{4298EBCC-4A79-478C-BCB7-31F7BCACC09F}" presName="sibSpaceThree" presStyleCnt="0"/>
      <dgm:spPr/>
    </dgm:pt>
    <dgm:pt modelId="{954F0855-6C29-41FE-85CE-F32698042C8A}" type="pres">
      <dgm:prSet presAssocID="{572A7231-1CCC-4932-BB0F-29C2E6D8D454}" presName="vertThree" presStyleCnt="0"/>
      <dgm:spPr/>
    </dgm:pt>
    <dgm:pt modelId="{7A5560A9-74BE-485F-A044-FE742037ECC7}" type="pres">
      <dgm:prSet presAssocID="{572A7231-1CCC-4932-BB0F-29C2E6D8D454}" presName="txThree" presStyleLbl="node3" presStyleIdx="4" presStyleCnt="14">
        <dgm:presLayoutVars>
          <dgm:chPref val="3"/>
        </dgm:presLayoutVars>
      </dgm:prSet>
      <dgm:spPr/>
    </dgm:pt>
    <dgm:pt modelId="{E3BD50D1-732E-4697-814F-797E6C01E953}" type="pres">
      <dgm:prSet presAssocID="{572A7231-1CCC-4932-BB0F-29C2E6D8D454}" presName="horzThree" presStyleCnt="0"/>
      <dgm:spPr/>
    </dgm:pt>
    <dgm:pt modelId="{DF8345D6-693E-4805-AD74-66CBE233FA03}" type="pres">
      <dgm:prSet presAssocID="{272916AA-818E-492C-BD19-929D0116E7DF}" presName="sibSpaceTwo" presStyleCnt="0"/>
      <dgm:spPr/>
    </dgm:pt>
    <dgm:pt modelId="{C9B20D24-4720-4682-A3B5-85503BA18448}" type="pres">
      <dgm:prSet presAssocID="{5DD88017-8ECE-44AE-A568-F7822468CA97}" presName="vertTwo" presStyleCnt="0"/>
      <dgm:spPr/>
    </dgm:pt>
    <dgm:pt modelId="{C6A02DBE-0825-4D39-97AB-BE2F9E741043}" type="pres">
      <dgm:prSet presAssocID="{5DD88017-8ECE-44AE-A568-F7822468CA97}" presName="txTwo" presStyleLbl="node2" presStyleIdx="1" presStyleCnt="4">
        <dgm:presLayoutVars>
          <dgm:chPref val="3"/>
        </dgm:presLayoutVars>
      </dgm:prSet>
      <dgm:spPr/>
    </dgm:pt>
    <dgm:pt modelId="{C0C18776-6CA3-4D04-8122-CB94205BFEA4}" type="pres">
      <dgm:prSet presAssocID="{5DD88017-8ECE-44AE-A568-F7822468CA97}" presName="parTransTwo" presStyleCnt="0"/>
      <dgm:spPr/>
    </dgm:pt>
    <dgm:pt modelId="{40E5867F-294C-4D66-AEAF-6CCC6BE50154}" type="pres">
      <dgm:prSet presAssocID="{5DD88017-8ECE-44AE-A568-F7822468CA97}" presName="horzTwo" presStyleCnt="0"/>
      <dgm:spPr/>
    </dgm:pt>
    <dgm:pt modelId="{22BC5805-3B4D-487E-A329-52B6311CED3C}" type="pres">
      <dgm:prSet presAssocID="{0CE39988-857B-4C3D-9BA8-4BCE1B2A264A}" presName="vertThree" presStyleCnt="0"/>
      <dgm:spPr/>
    </dgm:pt>
    <dgm:pt modelId="{EA43A983-4F2C-4D3A-9AB2-830E08E95552}" type="pres">
      <dgm:prSet presAssocID="{0CE39988-857B-4C3D-9BA8-4BCE1B2A264A}" presName="txThree" presStyleLbl="node3" presStyleIdx="5" presStyleCnt="14">
        <dgm:presLayoutVars>
          <dgm:chPref val="3"/>
        </dgm:presLayoutVars>
      </dgm:prSet>
      <dgm:spPr/>
    </dgm:pt>
    <dgm:pt modelId="{9E6CF0AF-C7E5-4780-BA47-1BF762FB9403}" type="pres">
      <dgm:prSet presAssocID="{0CE39988-857B-4C3D-9BA8-4BCE1B2A264A}" presName="horzThree" presStyleCnt="0"/>
      <dgm:spPr/>
    </dgm:pt>
    <dgm:pt modelId="{977F2967-85AB-458B-84C0-370469285C5E}" type="pres">
      <dgm:prSet presAssocID="{6A96BDD0-6C58-458C-8FB8-651C43091D7E}" presName="sibSpaceThree" presStyleCnt="0"/>
      <dgm:spPr/>
    </dgm:pt>
    <dgm:pt modelId="{385F2275-8343-4A52-B1B8-2B8FC3D74FF5}" type="pres">
      <dgm:prSet presAssocID="{DF47FE65-1E71-4681-8EFB-BF899564B26D}" presName="vertThree" presStyleCnt="0"/>
      <dgm:spPr/>
    </dgm:pt>
    <dgm:pt modelId="{8CA0B01A-5DFF-4888-9AAA-F0FDA0B12623}" type="pres">
      <dgm:prSet presAssocID="{DF47FE65-1E71-4681-8EFB-BF899564B26D}" presName="txThree" presStyleLbl="node3" presStyleIdx="6" presStyleCnt="14">
        <dgm:presLayoutVars>
          <dgm:chPref val="3"/>
        </dgm:presLayoutVars>
      </dgm:prSet>
      <dgm:spPr/>
    </dgm:pt>
    <dgm:pt modelId="{BFD0E972-59C6-41DD-AE10-5B0837E55ED5}" type="pres">
      <dgm:prSet presAssocID="{DF47FE65-1E71-4681-8EFB-BF899564B26D}" presName="horzThree" presStyleCnt="0"/>
      <dgm:spPr/>
    </dgm:pt>
    <dgm:pt modelId="{6B2FBBD3-237A-4004-A5A6-D3C648A6000E}" type="pres">
      <dgm:prSet presAssocID="{B4174B8F-1B3A-4110-8219-4BD43C5A7FB8}" presName="sibSpaceThree" presStyleCnt="0"/>
      <dgm:spPr/>
    </dgm:pt>
    <dgm:pt modelId="{7EBB0D3F-0EBC-484B-9A23-67C616BE1664}" type="pres">
      <dgm:prSet presAssocID="{20A1490F-2695-4FA3-9BF1-D2917281E05F}" presName="vertThree" presStyleCnt="0"/>
      <dgm:spPr/>
    </dgm:pt>
    <dgm:pt modelId="{ED8AACF9-3F7D-4784-B0A0-F92EBC30D853}" type="pres">
      <dgm:prSet presAssocID="{20A1490F-2695-4FA3-9BF1-D2917281E05F}" presName="txThree" presStyleLbl="node3" presStyleIdx="7" presStyleCnt="14">
        <dgm:presLayoutVars>
          <dgm:chPref val="3"/>
        </dgm:presLayoutVars>
      </dgm:prSet>
      <dgm:spPr/>
    </dgm:pt>
    <dgm:pt modelId="{752C2A1F-5752-4B34-AAC0-0FBCE3FCE849}" type="pres">
      <dgm:prSet presAssocID="{20A1490F-2695-4FA3-9BF1-D2917281E05F}" presName="horzThree" presStyleCnt="0"/>
      <dgm:spPr/>
    </dgm:pt>
    <dgm:pt modelId="{ED54F8C4-6082-4BEF-811B-74BBC5001E94}" type="pres">
      <dgm:prSet presAssocID="{F86F972F-3AEC-4AAB-9876-AA917E31F1B7}" presName="sibSpaceThree" presStyleCnt="0"/>
      <dgm:spPr/>
    </dgm:pt>
    <dgm:pt modelId="{E1A9836F-078A-4F63-BDB2-235A8845E0C9}" type="pres">
      <dgm:prSet presAssocID="{96A1BEA8-1C57-48A1-AFDD-DC0A9F19D5E9}" presName="vertThree" presStyleCnt="0"/>
      <dgm:spPr/>
    </dgm:pt>
    <dgm:pt modelId="{1F29A46B-2129-403F-89AC-17C6C72601D1}" type="pres">
      <dgm:prSet presAssocID="{96A1BEA8-1C57-48A1-AFDD-DC0A9F19D5E9}" presName="txThree" presStyleLbl="node3" presStyleIdx="8" presStyleCnt="14">
        <dgm:presLayoutVars>
          <dgm:chPref val="3"/>
        </dgm:presLayoutVars>
      </dgm:prSet>
      <dgm:spPr/>
    </dgm:pt>
    <dgm:pt modelId="{E905A331-F47A-4FF2-A72D-A652D56CFC96}" type="pres">
      <dgm:prSet presAssocID="{96A1BEA8-1C57-48A1-AFDD-DC0A9F19D5E9}" presName="horzThree" presStyleCnt="0"/>
      <dgm:spPr/>
    </dgm:pt>
    <dgm:pt modelId="{D8349944-AE29-4C84-9578-663F1B09EF79}" type="pres">
      <dgm:prSet presAssocID="{F477279F-F680-4A13-B53D-FEBBA0DCB05B}" presName="sibSpaceTwo" presStyleCnt="0"/>
      <dgm:spPr/>
    </dgm:pt>
    <dgm:pt modelId="{8A2AB323-4327-4BCD-AFA3-17D17B4F7A86}" type="pres">
      <dgm:prSet presAssocID="{2D115EEE-BE06-49E7-B26A-0A751CFB505F}" presName="vertTwo" presStyleCnt="0"/>
      <dgm:spPr/>
    </dgm:pt>
    <dgm:pt modelId="{157BC418-BC01-4F74-BAAB-FFD29FD5B261}" type="pres">
      <dgm:prSet presAssocID="{2D115EEE-BE06-49E7-B26A-0A751CFB505F}" presName="txTwo" presStyleLbl="node2" presStyleIdx="2" presStyleCnt="4">
        <dgm:presLayoutVars>
          <dgm:chPref val="3"/>
        </dgm:presLayoutVars>
      </dgm:prSet>
      <dgm:spPr/>
    </dgm:pt>
    <dgm:pt modelId="{9B75FC08-B0DE-4C61-900F-F8A5FE0A675C}" type="pres">
      <dgm:prSet presAssocID="{2D115EEE-BE06-49E7-B26A-0A751CFB505F}" presName="parTransTwo" presStyleCnt="0"/>
      <dgm:spPr/>
    </dgm:pt>
    <dgm:pt modelId="{59271504-6DC6-410B-A80B-9CEA905BE52D}" type="pres">
      <dgm:prSet presAssocID="{2D115EEE-BE06-49E7-B26A-0A751CFB505F}" presName="horzTwo" presStyleCnt="0"/>
      <dgm:spPr/>
    </dgm:pt>
    <dgm:pt modelId="{F3077EF5-64A4-412E-9EA4-A116735DC910}" type="pres">
      <dgm:prSet presAssocID="{B6DB67ED-A55A-45F6-AA4D-D133E230EB08}" presName="vertThree" presStyleCnt="0"/>
      <dgm:spPr/>
    </dgm:pt>
    <dgm:pt modelId="{0E286018-E238-4A81-A034-5D4047FE6437}" type="pres">
      <dgm:prSet presAssocID="{B6DB67ED-A55A-45F6-AA4D-D133E230EB08}" presName="txThree" presStyleLbl="node3" presStyleIdx="9" presStyleCnt="14">
        <dgm:presLayoutVars>
          <dgm:chPref val="3"/>
        </dgm:presLayoutVars>
      </dgm:prSet>
      <dgm:spPr/>
    </dgm:pt>
    <dgm:pt modelId="{9E021DAF-3527-4A24-A471-BB9968B1ACAB}" type="pres">
      <dgm:prSet presAssocID="{B6DB67ED-A55A-45F6-AA4D-D133E230EB08}" presName="horzThree" presStyleCnt="0"/>
      <dgm:spPr/>
    </dgm:pt>
    <dgm:pt modelId="{4E1C59C9-2E5D-4F81-BE5F-2C40C8DC957D}" type="pres">
      <dgm:prSet presAssocID="{4770787F-DC04-4863-A6D9-22D9B224DF08}" presName="sibSpaceThree" presStyleCnt="0"/>
      <dgm:spPr/>
    </dgm:pt>
    <dgm:pt modelId="{29249BF1-A487-4E87-8C6F-F157006DD2F6}" type="pres">
      <dgm:prSet presAssocID="{2CC9965A-3890-4574-9603-CE733DA483E6}" presName="vertThree" presStyleCnt="0"/>
      <dgm:spPr/>
    </dgm:pt>
    <dgm:pt modelId="{83ED8FB9-4136-4204-9230-E380F1FB0FFE}" type="pres">
      <dgm:prSet presAssocID="{2CC9965A-3890-4574-9603-CE733DA483E6}" presName="txThree" presStyleLbl="node3" presStyleIdx="10" presStyleCnt="14">
        <dgm:presLayoutVars>
          <dgm:chPref val="3"/>
        </dgm:presLayoutVars>
      </dgm:prSet>
      <dgm:spPr/>
    </dgm:pt>
    <dgm:pt modelId="{280268E8-BF86-4D93-9D6C-4208C0793DBD}" type="pres">
      <dgm:prSet presAssocID="{2CC9965A-3890-4574-9603-CE733DA483E6}" presName="horzThree" presStyleCnt="0"/>
      <dgm:spPr/>
    </dgm:pt>
    <dgm:pt modelId="{6DEF66AF-A8E0-4CD6-B4BB-165C6F0FEC39}" type="pres">
      <dgm:prSet presAssocID="{E14915D1-956E-4ADE-B625-3EC43A558A2E}" presName="sibSpaceTwo" presStyleCnt="0"/>
      <dgm:spPr/>
    </dgm:pt>
    <dgm:pt modelId="{C2A5414B-C160-4776-B314-AC8C2A82D1DE}" type="pres">
      <dgm:prSet presAssocID="{FC19EE3F-5CF8-45CA-B3C3-F23687CA4ED9}" presName="vertTwo" presStyleCnt="0"/>
      <dgm:spPr/>
    </dgm:pt>
    <dgm:pt modelId="{8B46E0A4-FA97-42FB-92FC-D7B2F2D0AFA1}" type="pres">
      <dgm:prSet presAssocID="{FC19EE3F-5CF8-45CA-B3C3-F23687CA4ED9}" presName="txTwo" presStyleLbl="node2" presStyleIdx="3" presStyleCnt="4">
        <dgm:presLayoutVars>
          <dgm:chPref val="3"/>
        </dgm:presLayoutVars>
      </dgm:prSet>
      <dgm:spPr/>
    </dgm:pt>
    <dgm:pt modelId="{8BE9D2CA-B027-4152-B28D-2BEFF33FDCF2}" type="pres">
      <dgm:prSet presAssocID="{FC19EE3F-5CF8-45CA-B3C3-F23687CA4ED9}" presName="parTransTwo" presStyleCnt="0"/>
      <dgm:spPr/>
    </dgm:pt>
    <dgm:pt modelId="{2F69BB53-5963-46FA-B706-A4C40BBE6229}" type="pres">
      <dgm:prSet presAssocID="{FC19EE3F-5CF8-45CA-B3C3-F23687CA4ED9}" presName="horzTwo" presStyleCnt="0"/>
      <dgm:spPr/>
    </dgm:pt>
    <dgm:pt modelId="{6B87A9D0-2698-4B84-AFA3-A1415C54AE2F}" type="pres">
      <dgm:prSet presAssocID="{308D060D-F747-4979-B58F-7EDF68134E01}" presName="vertThree" presStyleCnt="0"/>
      <dgm:spPr/>
    </dgm:pt>
    <dgm:pt modelId="{8213A99B-D0E1-427C-81C6-892C40C41A4D}" type="pres">
      <dgm:prSet presAssocID="{308D060D-F747-4979-B58F-7EDF68134E01}" presName="txThree" presStyleLbl="node3" presStyleIdx="11" presStyleCnt="14">
        <dgm:presLayoutVars>
          <dgm:chPref val="3"/>
        </dgm:presLayoutVars>
      </dgm:prSet>
      <dgm:spPr/>
    </dgm:pt>
    <dgm:pt modelId="{C6A509C2-94D5-46EB-A3FA-256FD282EC33}" type="pres">
      <dgm:prSet presAssocID="{308D060D-F747-4979-B58F-7EDF68134E01}" presName="horzThree" presStyleCnt="0"/>
      <dgm:spPr/>
    </dgm:pt>
    <dgm:pt modelId="{A9E8E001-011C-4C92-935D-0F9B8C09722C}" type="pres">
      <dgm:prSet presAssocID="{D481E176-2351-4F3A-8F66-1C159CA98575}" presName="sibSpaceThree" presStyleCnt="0"/>
      <dgm:spPr/>
    </dgm:pt>
    <dgm:pt modelId="{CBC6A113-CE30-4446-B5F5-9C395C2676DA}" type="pres">
      <dgm:prSet presAssocID="{A598DEF1-5F72-4CDD-A578-13D47A281FF5}" presName="vertThree" presStyleCnt="0"/>
      <dgm:spPr/>
    </dgm:pt>
    <dgm:pt modelId="{2A1E2140-D859-4B85-9EBE-AC074CCA8F80}" type="pres">
      <dgm:prSet presAssocID="{A598DEF1-5F72-4CDD-A578-13D47A281FF5}" presName="txThree" presStyleLbl="node3" presStyleIdx="12" presStyleCnt="14">
        <dgm:presLayoutVars>
          <dgm:chPref val="3"/>
        </dgm:presLayoutVars>
      </dgm:prSet>
      <dgm:spPr/>
    </dgm:pt>
    <dgm:pt modelId="{7659D441-AB99-4EE0-9614-2E67B06BD98E}" type="pres">
      <dgm:prSet presAssocID="{A598DEF1-5F72-4CDD-A578-13D47A281FF5}" presName="horzThree" presStyleCnt="0"/>
      <dgm:spPr/>
    </dgm:pt>
    <dgm:pt modelId="{844C909D-F436-46ED-B624-BCC4EF07273B}" type="pres">
      <dgm:prSet presAssocID="{18075325-9993-453E-B8B4-B73FE004734D}" presName="sibSpaceThree" presStyleCnt="0"/>
      <dgm:spPr/>
    </dgm:pt>
    <dgm:pt modelId="{7393F6A2-840A-4A3D-AF19-677D809EBF58}" type="pres">
      <dgm:prSet presAssocID="{B3AA675C-7968-4617-A6BD-98E4437495CD}" presName="vertThree" presStyleCnt="0"/>
      <dgm:spPr/>
    </dgm:pt>
    <dgm:pt modelId="{C2E91D05-1948-40F1-AA56-CB0B68E0D3F5}" type="pres">
      <dgm:prSet presAssocID="{B3AA675C-7968-4617-A6BD-98E4437495CD}" presName="txThree" presStyleLbl="node3" presStyleIdx="13" presStyleCnt="14">
        <dgm:presLayoutVars>
          <dgm:chPref val="3"/>
        </dgm:presLayoutVars>
      </dgm:prSet>
      <dgm:spPr/>
    </dgm:pt>
    <dgm:pt modelId="{76B7CDFC-844C-4084-B591-67B96659B383}" type="pres">
      <dgm:prSet presAssocID="{B3AA675C-7968-4617-A6BD-98E4437495CD}" presName="horzThree" presStyleCnt="0"/>
      <dgm:spPr/>
    </dgm:pt>
  </dgm:ptLst>
  <dgm:cxnLst>
    <dgm:cxn modelId="{0415EA50-91F8-4392-9FF5-A0A90A1C9A97}" srcId="{FC19EE3F-5CF8-45CA-B3C3-F23687CA4ED9}" destId="{A598DEF1-5F72-4CDD-A578-13D47A281FF5}" srcOrd="1" destOrd="0" parTransId="{8828CC75-C3D1-436F-A859-CE3E30420DE1}" sibTransId="{18075325-9993-453E-B8B4-B73FE004734D}"/>
    <dgm:cxn modelId="{7733742D-8096-44DE-80A9-994EA1D5F335}" type="presOf" srcId="{02C87B61-FC7C-407A-91F8-B3A94EDB0A4F}" destId="{096E9D51-5DF3-41B7-97E0-B74B1C86DD83}" srcOrd="0" destOrd="0" presId="urn:microsoft.com/office/officeart/2005/8/layout/hierarchy4"/>
    <dgm:cxn modelId="{C1957249-18AE-4F7B-877C-9BEC0CB6FEB7}" srcId="{2D115EEE-BE06-49E7-B26A-0A751CFB505F}" destId="{2CC9965A-3890-4574-9603-CE733DA483E6}" srcOrd="1" destOrd="0" parTransId="{B47D6542-77E6-4B00-A991-6F7B5E6B9E19}" sibTransId="{A928903F-FAFF-460A-A496-29DEAB1CA1C7}"/>
    <dgm:cxn modelId="{8D2B4094-96FD-4C4D-B6F4-7A632DA04026}" type="presOf" srcId="{2CC9965A-3890-4574-9603-CE733DA483E6}" destId="{83ED8FB9-4136-4204-9230-E380F1FB0FFE}" srcOrd="0" destOrd="0" presId="urn:microsoft.com/office/officeart/2005/8/layout/hierarchy4"/>
    <dgm:cxn modelId="{D8EB159C-AD5F-4D3A-8344-1C967542FB1C}" srcId="{BE8F8E14-2B37-46C2-A553-0B7C080F1F26}" destId="{5EDD8801-4F9C-46A3-AF46-C0A35770B24F}" srcOrd="0" destOrd="0" parTransId="{E21A2D8F-AAB1-4BEE-A881-2B33C81674C9}" sibTransId="{6330555C-2F58-4312-BECF-21BC555D19AD}"/>
    <dgm:cxn modelId="{BC3FA771-28D4-41E2-95B9-FCC3C8B0CFEF}" srcId="{4DEE530A-D24D-422C-ABA5-64B7C371882A}" destId="{2D115EEE-BE06-49E7-B26A-0A751CFB505F}" srcOrd="3" destOrd="0" parTransId="{1D6DD217-92B5-4875-A542-793AF70545E6}" sibTransId="{E14915D1-956E-4ADE-B625-3EC43A558A2E}"/>
    <dgm:cxn modelId="{05EA184A-E312-4C7D-95EB-9A2D56920A96}" srcId="{BE8F8E14-2B37-46C2-A553-0B7C080F1F26}" destId="{572A7231-1CCC-4932-BB0F-29C2E6D8D454}" srcOrd="2" destOrd="0" parTransId="{9964263A-C925-4B35-A880-A2B275154B13}" sibTransId="{A14D5F46-5D5D-481F-A95D-C27A02E735AF}"/>
    <dgm:cxn modelId="{4984376D-FBE8-46A5-B31C-E20870D048B8}" type="presOf" srcId="{2D115EEE-BE06-49E7-B26A-0A751CFB505F}" destId="{157BC418-BC01-4F74-BAAB-FFD29FD5B261}" srcOrd="0" destOrd="0" presId="urn:microsoft.com/office/officeart/2005/8/layout/hierarchy4"/>
    <dgm:cxn modelId="{8717D800-8269-40C9-91C3-ACC05272D62E}" srcId="{4DEE530A-D24D-422C-ABA5-64B7C371882A}" destId="{7C9591B7-9FA6-4F54-82DA-F1AC96BC250E}" srcOrd="0" destOrd="0" parTransId="{40741560-8273-4C0F-ADAF-3F9756C6F5D2}" sibTransId="{B46F18FE-1D5D-485B-B573-3A7538C15AC0}"/>
    <dgm:cxn modelId="{68050186-37D2-4B13-B439-2976E60ACB22}" type="presOf" srcId="{B6DB67ED-A55A-45F6-AA4D-D133E230EB08}" destId="{0E286018-E238-4A81-A034-5D4047FE6437}" srcOrd="0" destOrd="0" presId="urn:microsoft.com/office/officeart/2005/8/layout/hierarchy4"/>
    <dgm:cxn modelId="{E5776A55-31DA-4668-9AAC-B020B1EF4535}" type="presOf" srcId="{4DEE530A-D24D-422C-ABA5-64B7C371882A}" destId="{FBACDB8D-7466-4B88-ABBD-3601B3C704B6}" srcOrd="0" destOrd="0" presId="urn:microsoft.com/office/officeart/2005/8/layout/hierarchy4"/>
    <dgm:cxn modelId="{4C6B0607-8206-44A3-AC5E-7579CDA0765F}" srcId="{5DD88017-8ECE-44AE-A568-F7822468CA97}" destId="{20A1490F-2695-4FA3-9BF1-D2917281E05F}" srcOrd="2" destOrd="0" parTransId="{475A2FA4-C14A-4BA5-A938-0773271513DC}" sibTransId="{F86F972F-3AEC-4AAB-9876-AA917E31F1B7}"/>
    <dgm:cxn modelId="{359E9DD2-C225-4656-9836-77C7739129D8}" srcId="{5DD88017-8ECE-44AE-A568-F7822468CA97}" destId="{96A1BEA8-1C57-48A1-AFDD-DC0A9F19D5E9}" srcOrd="3" destOrd="0" parTransId="{32B06DB5-4E70-4DC1-AB36-75461A5644FA}" sibTransId="{0FDC1D83-0EB5-40EA-82B3-5610CDE51E63}"/>
    <dgm:cxn modelId="{24B12B08-E161-43DB-BA5F-72498277B9E0}" type="presOf" srcId="{0CE39988-857B-4C3D-9BA8-4BCE1B2A264A}" destId="{EA43A983-4F2C-4D3A-9AB2-830E08E95552}" srcOrd="0" destOrd="0" presId="urn:microsoft.com/office/officeart/2005/8/layout/hierarchy4"/>
    <dgm:cxn modelId="{C41896B2-D18D-4BAC-8CC6-9E24266AB89C}" type="presOf" srcId="{BE8F8E14-2B37-46C2-A553-0B7C080F1F26}" destId="{07F3A33E-0608-44E0-BAC3-E19076F98CBF}" srcOrd="0" destOrd="0" presId="urn:microsoft.com/office/officeart/2005/8/layout/hierarchy4"/>
    <dgm:cxn modelId="{CE74E5A9-8AE5-44F2-AA3A-D74B6323F9C1}" type="presOf" srcId="{B3AA675C-7968-4617-A6BD-98E4437495CD}" destId="{C2E91D05-1948-40F1-AA56-CB0B68E0D3F5}" srcOrd="0" destOrd="0" presId="urn:microsoft.com/office/officeart/2005/8/layout/hierarchy4"/>
    <dgm:cxn modelId="{87D23D54-A869-4A5A-BD8F-2EE14320A061}" type="presOf" srcId="{7C9591B7-9FA6-4F54-82DA-F1AC96BC250E}" destId="{B45E66D3-BC00-41B8-BF36-DDC6258FDAA7}" srcOrd="0" destOrd="0" presId="urn:microsoft.com/office/officeart/2005/8/layout/hierarchy4"/>
    <dgm:cxn modelId="{6949BF71-15E9-49BC-BF4F-DA1519008BAC}" type="presOf" srcId="{DF47FE65-1E71-4681-8EFB-BF899564B26D}" destId="{8CA0B01A-5DFF-4888-9AAA-F0FDA0B12623}" srcOrd="0" destOrd="0" presId="urn:microsoft.com/office/officeart/2005/8/layout/hierarchy4"/>
    <dgm:cxn modelId="{E978ACCD-DDA6-43B7-980A-53F729241585}" type="presOf" srcId="{FC19EE3F-5CF8-45CA-B3C3-F23687CA4ED9}" destId="{8B46E0A4-FA97-42FB-92FC-D7B2F2D0AFA1}" srcOrd="0" destOrd="0" presId="urn:microsoft.com/office/officeart/2005/8/layout/hierarchy4"/>
    <dgm:cxn modelId="{AF5212F4-61FB-4D67-90DA-DFBE69AE93F8}" srcId="{5DD88017-8ECE-44AE-A568-F7822468CA97}" destId="{DF47FE65-1E71-4681-8EFB-BF899564B26D}" srcOrd="1" destOrd="0" parTransId="{0C31D7FE-0DCF-4DD9-9C30-4CD974E18589}" sibTransId="{B4174B8F-1B3A-4110-8219-4BD43C5A7FB8}"/>
    <dgm:cxn modelId="{826CF7F6-DCD8-4A46-9527-D41BDC510ED8}" type="presOf" srcId="{5DD88017-8ECE-44AE-A568-F7822468CA97}" destId="{C6A02DBE-0825-4D39-97AB-BE2F9E741043}" srcOrd="0" destOrd="0" presId="urn:microsoft.com/office/officeart/2005/8/layout/hierarchy4"/>
    <dgm:cxn modelId="{DBE55EFA-4388-4212-A506-DC5C84D6B14F}" type="presOf" srcId="{308D060D-F747-4979-B58F-7EDF68134E01}" destId="{8213A99B-D0E1-427C-81C6-892C40C41A4D}" srcOrd="0" destOrd="0" presId="urn:microsoft.com/office/officeart/2005/8/layout/hierarchy4"/>
    <dgm:cxn modelId="{2AACB5A5-D962-40A3-BEA5-3001394FD9F8}" type="presOf" srcId="{96A1BEA8-1C57-48A1-AFDD-DC0A9F19D5E9}" destId="{1F29A46B-2129-403F-89AC-17C6C72601D1}" srcOrd="0" destOrd="0" presId="urn:microsoft.com/office/officeart/2005/8/layout/hierarchy4"/>
    <dgm:cxn modelId="{8697A266-7FDC-40DA-B28A-1E00294DAF56}" srcId="{4DEE530A-D24D-422C-ABA5-64B7C371882A}" destId="{BE8F8E14-2B37-46C2-A553-0B7C080F1F26}" srcOrd="1" destOrd="0" parTransId="{50F0FF2B-CC90-4089-94BD-3BE96CC2FF5A}" sibTransId="{272916AA-818E-492C-BD19-929D0116E7DF}"/>
    <dgm:cxn modelId="{C2D7631E-3B78-4AEE-8262-76FA0B866636}" srcId="{7C9591B7-9FA6-4F54-82DA-F1AC96BC250E}" destId="{7F7EDF80-D584-4889-B871-FD8B59139F58}" srcOrd="1" destOrd="0" parTransId="{F3295362-4251-4671-860C-9D849153B0EC}" sibTransId="{CBDD1BB3-9B09-43CA-8BE2-04FA0790DA36}"/>
    <dgm:cxn modelId="{6A92482C-49B2-4977-B803-029EF2E87E2B}" srcId="{2D115EEE-BE06-49E7-B26A-0A751CFB505F}" destId="{B6DB67ED-A55A-45F6-AA4D-D133E230EB08}" srcOrd="0" destOrd="0" parTransId="{59DF10E3-7F2C-46D8-A675-E97F94970D99}" sibTransId="{4770787F-DC04-4863-A6D9-22D9B224DF08}"/>
    <dgm:cxn modelId="{12D9221B-CBCA-433B-A5F9-C332A4214220}" srcId="{ACF354DB-5E58-460F-B1F3-0C34724CF535}" destId="{4DEE530A-D24D-422C-ABA5-64B7C371882A}" srcOrd="0" destOrd="0" parTransId="{984F8ADE-892D-4140-A257-C9EDE5D86519}" sibTransId="{9C301217-1432-4312-AC9A-C4E47709CF63}"/>
    <dgm:cxn modelId="{726E83FA-14C1-471F-A4ED-8A85FA964509}" srcId="{BE8F8E14-2B37-46C2-A553-0B7C080F1F26}" destId="{15BD8C67-71C3-456B-AB76-C206CBDCC84E}" srcOrd="1" destOrd="0" parTransId="{9924F024-DB44-4989-B9CA-2E20F1818FA9}" sibTransId="{4298EBCC-4A79-478C-BCB7-31F7BCACC09F}"/>
    <dgm:cxn modelId="{BB59F8A4-6A32-40B4-AD24-EB714D397071}" srcId="{FC19EE3F-5CF8-45CA-B3C3-F23687CA4ED9}" destId="{308D060D-F747-4979-B58F-7EDF68134E01}" srcOrd="0" destOrd="0" parTransId="{86567E43-C327-4918-9D9D-485796F91F44}" sibTransId="{D481E176-2351-4F3A-8F66-1C159CA98575}"/>
    <dgm:cxn modelId="{833A1199-AC01-4E81-9F94-A585B206D745}" type="presOf" srcId="{15BD8C67-71C3-456B-AB76-C206CBDCC84E}" destId="{C51712DD-C0EC-431D-9736-D54B8C65C82D}" srcOrd="0" destOrd="0" presId="urn:microsoft.com/office/officeart/2005/8/layout/hierarchy4"/>
    <dgm:cxn modelId="{43696047-FD62-4022-B796-9F7F6D25D971}" srcId="{4DEE530A-D24D-422C-ABA5-64B7C371882A}" destId="{5DD88017-8ECE-44AE-A568-F7822468CA97}" srcOrd="2" destOrd="0" parTransId="{FFAF67B6-652E-46BF-8A89-9FF15CB1FCF7}" sibTransId="{F477279F-F680-4A13-B53D-FEBBA0DCB05B}"/>
    <dgm:cxn modelId="{2DBA5566-5699-452E-A62F-5ED35AF9E933}" type="presOf" srcId="{572A7231-1CCC-4932-BB0F-29C2E6D8D454}" destId="{7A5560A9-74BE-485F-A044-FE742037ECC7}" srcOrd="0" destOrd="0" presId="urn:microsoft.com/office/officeart/2005/8/layout/hierarchy4"/>
    <dgm:cxn modelId="{CFC9D6E0-2E57-49B8-9051-2609FD509FDC}" srcId="{5DD88017-8ECE-44AE-A568-F7822468CA97}" destId="{0CE39988-857B-4C3D-9BA8-4BCE1B2A264A}" srcOrd="0" destOrd="0" parTransId="{1EDB991A-5A99-4076-AE2F-37E6E38FC1F0}" sibTransId="{6A96BDD0-6C58-458C-8FB8-651C43091D7E}"/>
    <dgm:cxn modelId="{70001EBA-03F3-45E9-9174-4EC1A7D57A9C}" type="presOf" srcId="{7F7EDF80-D584-4889-B871-FD8B59139F58}" destId="{823FEB00-7ACC-4C3A-8662-0C441F23E74B}" srcOrd="0" destOrd="0" presId="urn:microsoft.com/office/officeart/2005/8/layout/hierarchy4"/>
    <dgm:cxn modelId="{6D0B7C8A-E26A-40DD-8978-4837B9D1F43D}" type="presOf" srcId="{A598DEF1-5F72-4CDD-A578-13D47A281FF5}" destId="{2A1E2140-D859-4B85-9EBE-AC074CCA8F80}" srcOrd="0" destOrd="0" presId="urn:microsoft.com/office/officeart/2005/8/layout/hierarchy4"/>
    <dgm:cxn modelId="{696842EE-1DD8-4805-9244-3465E4EC47E6}" type="presOf" srcId="{5EDD8801-4F9C-46A3-AF46-C0A35770B24F}" destId="{690CD525-622E-4FBA-A5FE-D59FD4205278}" srcOrd="0" destOrd="0" presId="urn:microsoft.com/office/officeart/2005/8/layout/hierarchy4"/>
    <dgm:cxn modelId="{1CA69DED-062D-4652-9C72-91F9B294301E}" srcId="{FC19EE3F-5CF8-45CA-B3C3-F23687CA4ED9}" destId="{B3AA675C-7968-4617-A6BD-98E4437495CD}" srcOrd="2" destOrd="0" parTransId="{8287B456-25DD-4CB5-88C1-0D7105D07C08}" sibTransId="{FBD08561-74DB-402D-A7BD-7561C82E3486}"/>
    <dgm:cxn modelId="{5B7E7403-B0DD-47CB-B4BA-6922851201A4}" type="presOf" srcId="{20A1490F-2695-4FA3-9BF1-D2917281E05F}" destId="{ED8AACF9-3F7D-4784-B0A0-F92EBC30D853}" srcOrd="0" destOrd="0" presId="urn:microsoft.com/office/officeart/2005/8/layout/hierarchy4"/>
    <dgm:cxn modelId="{04441457-079F-44C5-B00A-30BCC0FE1497}" type="presOf" srcId="{ACF354DB-5E58-460F-B1F3-0C34724CF535}" destId="{E0CCFAA4-8BE4-4093-8A05-DCE8A3BD3490}" srcOrd="0" destOrd="0" presId="urn:microsoft.com/office/officeart/2005/8/layout/hierarchy4"/>
    <dgm:cxn modelId="{3C060ADE-B47A-4192-83BA-30C8140AE1ED}" srcId="{4DEE530A-D24D-422C-ABA5-64B7C371882A}" destId="{FC19EE3F-5CF8-45CA-B3C3-F23687CA4ED9}" srcOrd="4" destOrd="0" parTransId="{D6469E60-67B9-4FE4-A7D4-49736C6B2699}" sibTransId="{471869D7-313C-4EF7-8A3A-3CDFC0EE6946}"/>
    <dgm:cxn modelId="{287A1188-B42C-40DD-A249-EE2D90293823}" srcId="{7C9591B7-9FA6-4F54-82DA-F1AC96BC250E}" destId="{02C87B61-FC7C-407A-91F8-B3A94EDB0A4F}" srcOrd="0" destOrd="0" parTransId="{2084EAEF-F808-473D-BF48-658CDFE67F43}" sibTransId="{318E4978-087A-4081-AC58-2807BA2CD4F4}"/>
    <dgm:cxn modelId="{3DFB35B8-0E6B-4367-A651-37725BF6E76B}" type="presParOf" srcId="{E0CCFAA4-8BE4-4093-8A05-DCE8A3BD3490}" destId="{179C24F0-A748-4CEF-BB81-17557F7ECF31}" srcOrd="0" destOrd="0" presId="urn:microsoft.com/office/officeart/2005/8/layout/hierarchy4"/>
    <dgm:cxn modelId="{06D00878-6583-4B1D-AF19-15FDFB5A8CBB}" type="presParOf" srcId="{179C24F0-A748-4CEF-BB81-17557F7ECF31}" destId="{FBACDB8D-7466-4B88-ABBD-3601B3C704B6}" srcOrd="0" destOrd="0" presId="urn:microsoft.com/office/officeart/2005/8/layout/hierarchy4"/>
    <dgm:cxn modelId="{681C3BDF-D26A-49A7-AAFF-A51ADCCB2950}" type="presParOf" srcId="{179C24F0-A748-4CEF-BB81-17557F7ECF31}" destId="{5290F3BE-49BC-46A1-A9E0-DAFB258F9D9C}" srcOrd="1" destOrd="0" presId="urn:microsoft.com/office/officeart/2005/8/layout/hierarchy4"/>
    <dgm:cxn modelId="{497E1C49-6418-45AD-AFB4-4E02700B34AB}" type="presParOf" srcId="{179C24F0-A748-4CEF-BB81-17557F7ECF31}" destId="{EB883A85-E65C-41F2-B099-1294108CAFA8}" srcOrd="2" destOrd="0" presId="urn:microsoft.com/office/officeart/2005/8/layout/hierarchy4"/>
    <dgm:cxn modelId="{EB060C26-1AF8-44DA-81B1-D8141B03CF6F}" type="presParOf" srcId="{EB883A85-E65C-41F2-B099-1294108CAFA8}" destId="{435EC9F2-55E2-43E2-8455-C0063F3EE86E}" srcOrd="0" destOrd="0" presId="urn:microsoft.com/office/officeart/2005/8/layout/hierarchy4"/>
    <dgm:cxn modelId="{17760ED7-EEE5-434A-B13F-F2534C7F8793}" type="presParOf" srcId="{435EC9F2-55E2-43E2-8455-C0063F3EE86E}" destId="{B45E66D3-BC00-41B8-BF36-DDC6258FDAA7}" srcOrd="0" destOrd="0" presId="urn:microsoft.com/office/officeart/2005/8/layout/hierarchy4"/>
    <dgm:cxn modelId="{D23EA78E-E7C3-471D-9050-786BFE9AF186}" type="presParOf" srcId="{435EC9F2-55E2-43E2-8455-C0063F3EE86E}" destId="{B2A2AE50-4933-4FA9-AEB3-1991EA098218}" srcOrd="1" destOrd="0" presId="urn:microsoft.com/office/officeart/2005/8/layout/hierarchy4"/>
    <dgm:cxn modelId="{F01C1E8D-2645-45F1-A1E3-31A60B2753C2}" type="presParOf" srcId="{435EC9F2-55E2-43E2-8455-C0063F3EE86E}" destId="{CF8CEBBD-E374-4352-AC02-EDC49ECEAE85}" srcOrd="2" destOrd="0" presId="urn:microsoft.com/office/officeart/2005/8/layout/hierarchy4"/>
    <dgm:cxn modelId="{2C00359A-889E-4F0A-B43F-D57DD376B58C}" type="presParOf" srcId="{CF8CEBBD-E374-4352-AC02-EDC49ECEAE85}" destId="{A1E9F010-43B2-48A6-9F99-5FC1CF5C8379}" srcOrd="0" destOrd="0" presId="urn:microsoft.com/office/officeart/2005/8/layout/hierarchy4"/>
    <dgm:cxn modelId="{7E44AFC8-C80E-4CC9-B21D-45D0C961F155}" type="presParOf" srcId="{A1E9F010-43B2-48A6-9F99-5FC1CF5C8379}" destId="{096E9D51-5DF3-41B7-97E0-B74B1C86DD83}" srcOrd="0" destOrd="0" presId="urn:microsoft.com/office/officeart/2005/8/layout/hierarchy4"/>
    <dgm:cxn modelId="{F651FC9D-AE65-41FD-9858-13FD021E7DB1}" type="presParOf" srcId="{A1E9F010-43B2-48A6-9F99-5FC1CF5C8379}" destId="{4D4E8120-648F-4B03-91A9-8453DAE64C77}" srcOrd="1" destOrd="0" presId="urn:microsoft.com/office/officeart/2005/8/layout/hierarchy4"/>
    <dgm:cxn modelId="{88D563E1-F85C-4E17-99B4-6120701785F1}" type="presParOf" srcId="{CF8CEBBD-E374-4352-AC02-EDC49ECEAE85}" destId="{F4BBE8C9-26DD-4925-BA22-AD65C68BF791}" srcOrd="1" destOrd="0" presId="urn:microsoft.com/office/officeart/2005/8/layout/hierarchy4"/>
    <dgm:cxn modelId="{E3FFFF10-5C70-43B1-8044-45194D1643AE}" type="presParOf" srcId="{CF8CEBBD-E374-4352-AC02-EDC49ECEAE85}" destId="{281DCDFC-93B6-4D56-B89E-6168B1BCAA76}" srcOrd="2" destOrd="0" presId="urn:microsoft.com/office/officeart/2005/8/layout/hierarchy4"/>
    <dgm:cxn modelId="{0AAF99E0-2868-4013-99A3-0C5244FF5FD9}" type="presParOf" srcId="{281DCDFC-93B6-4D56-B89E-6168B1BCAA76}" destId="{823FEB00-7ACC-4C3A-8662-0C441F23E74B}" srcOrd="0" destOrd="0" presId="urn:microsoft.com/office/officeart/2005/8/layout/hierarchy4"/>
    <dgm:cxn modelId="{79C50F91-DF83-49AE-B42F-7D4EB7D66234}" type="presParOf" srcId="{281DCDFC-93B6-4D56-B89E-6168B1BCAA76}" destId="{F68D73CA-7AC9-41CC-A4FA-498C104892D2}" srcOrd="1" destOrd="0" presId="urn:microsoft.com/office/officeart/2005/8/layout/hierarchy4"/>
    <dgm:cxn modelId="{5351DB18-CBFE-4677-8F79-AA6209F9814E}" type="presParOf" srcId="{EB883A85-E65C-41F2-B099-1294108CAFA8}" destId="{A10E1FAF-81D1-42A7-9949-37B7814BB2A3}" srcOrd="1" destOrd="0" presId="urn:microsoft.com/office/officeart/2005/8/layout/hierarchy4"/>
    <dgm:cxn modelId="{A949B72D-9143-4B69-BA7C-9D6918A72C96}" type="presParOf" srcId="{EB883A85-E65C-41F2-B099-1294108CAFA8}" destId="{524B11EC-3954-4657-B523-84EC8629F1C7}" srcOrd="2" destOrd="0" presId="urn:microsoft.com/office/officeart/2005/8/layout/hierarchy4"/>
    <dgm:cxn modelId="{06B51361-A370-4E2F-B8D4-2B278FFD0CB4}" type="presParOf" srcId="{524B11EC-3954-4657-B523-84EC8629F1C7}" destId="{07F3A33E-0608-44E0-BAC3-E19076F98CBF}" srcOrd="0" destOrd="0" presId="urn:microsoft.com/office/officeart/2005/8/layout/hierarchy4"/>
    <dgm:cxn modelId="{AD73A6CA-DB17-4774-AE2F-17EF281C56AD}" type="presParOf" srcId="{524B11EC-3954-4657-B523-84EC8629F1C7}" destId="{1ACE7C20-9E5F-49D8-87D9-67E11A692683}" srcOrd="1" destOrd="0" presId="urn:microsoft.com/office/officeart/2005/8/layout/hierarchy4"/>
    <dgm:cxn modelId="{42128CFB-A1FF-4B0C-B08D-95F98A409AFD}" type="presParOf" srcId="{524B11EC-3954-4657-B523-84EC8629F1C7}" destId="{865D2CED-3377-4998-915D-891356088FFC}" srcOrd="2" destOrd="0" presId="urn:microsoft.com/office/officeart/2005/8/layout/hierarchy4"/>
    <dgm:cxn modelId="{BD476112-E12E-4984-A7F9-742F9788E79F}" type="presParOf" srcId="{865D2CED-3377-4998-915D-891356088FFC}" destId="{9A071E89-901F-4C2C-9115-EC9D3902FD77}" srcOrd="0" destOrd="0" presId="urn:microsoft.com/office/officeart/2005/8/layout/hierarchy4"/>
    <dgm:cxn modelId="{7EF023AA-0E57-4D80-A7CB-17A9B28AD752}" type="presParOf" srcId="{9A071E89-901F-4C2C-9115-EC9D3902FD77}" destId="{690CD525-622E-4FBA-A5FE-D59FD4205278}" srcOrd="0" destOrd="0" presId="urn:microsoft.com/office/officeart/2005/8/layout/hierarchy4"/>
    <dgm:cxn modelId="{DEAC5504-CCA2-4888-BDE7-739BFBB4282C}" type="presParOf" srcId="{9A071E89-901F-4C2C-9115-EC9D3902FD77}" destId="{60B52553-5592-4B31-A48C-C5B41036095A}" srcOrd="1" destOrd="0" presId="urn:microsoft.com/office/officeart/2005/8/layout/hierarchy4"/>
    <dgm:cxn modelId="{2F6C5342-5B27-45D0-B913-F3A9A8310EFA}" type="presParOf" srcId="{865D2CED-3377-4998-915D-891356088FFC}" destId="{6D8DF2CF-EB59-48C6-8466-E5C63F66F0BF}" srcOrd="1" destOrd="0" presId="urn:microsoft.com/office/officeart/2005/8/layout/hierarchy4"/>
    <dgm:cxn modelId="{E95F003B-397B-4FEB-BA7C-0A44A0CEACA1}" type="presParOf" srcId="{865D2CED-3377-4998-915D-891356088FFC}" destId="{6389AED7-A9C7-4203-A839-B5E53DA67184}" srcOrd="2" destOrd="0" presId="urn:microsoft.com/office/officeart/2005/8/layout/hierarchy4"/>
    <dgm:cxn modelId="{1A7134B5-63EA-4254-98E5-11098D876B2E}" type="presParOf" srcId="{6389AED7-A9C7-4203-A839-B5E53DA67184}" destId="{C51712DD-C0EC-431D-9736-D54B8C65C82D}" srcOrd="0" destOrd="0" presId="urn:microsoft.com/office/officeart/2005/8/layout/hierarchy4"/>
    <dgm:cxn modelId="{14D4E28C-839B-466C-B9A7-98DC8D2D2FEE}" type="presParOf" srcId="{6389AED7-A9C7-4203-A839-B5E53DA67184}" destId="{4FCF1019-CFA0-4A7A-A5E9-F022DB19C15D}" srcOrd="1" destOrd="0" presId="urn:microsoft.com/office/officeart/2005/8/layout/hierarchy4"/>
    <dgm:cxn modelId="{AB004442-A1BF-4468-9527-CD8EF0A5BAFB}" type="presParOf" srcId="{865D2CED-3377-4998-915D-891356088FFC}" destId="{7B740C67-E9F7-4FFB-B287-437EACE5BDFA}" srcOrd="3" destOrd="0" presId="urn:microsoft.com/office/officeart/2005/8/layout/hierarchy4"/>
    <dgm:cxn modelId="{D78245E6-AFF9-4314-86FB-540A8C464991}" type="presParOf" srcId="{865D2CED-3377-4998-915D-891356088FFC}" destId="{954F0855-6C29-41FE-85CE-F32698042C8A}" srcOrd="4" destOrd="0" presId="urn:microsoft.com/office/officeart/2005/8/layout/hierarchy4"/>
    <dgm:cxn modelId="{90B2E56E-EF8E-4C67-9210-73E6A8BFEEF2}" type="presParOf" srcId="{954F0855-6C29-41FE-85CE-F32698042C8A}" destId="{7A5560A9-74BE-485F-A044-FE742037ECC7}" srcOrd="0" destOrd="0" presId="urn:microsoft.com/office/officeart/2005/8/layout/hierarchy4"/>
    <dgm:cxn modelId="{117B43E9-89D6-4285-9DC9-2FD5F2BEFC1A}" type="presParOf" srcId="{954F0855-6C29-41FE-85CE-F32698042C8A}" destId="{E3BD50D1-732E-4697-814F-797E6C01E953}" srcOrd="1" destOrd="0" presId="urn:microsoft.com/office/officeart/2005/8/layout/hierarchy4"/>
    <dgm:cxn modelId="{EF66CC8B-DC38-4FD5-848B-A2F2862818FE}" type="presParOf" srcId="{EB883A85-E65C-41F2-B099-1294108CAFA8}" destId="{DF8345D6-693E-4805-AD74-66CBE233FA03}" srcOrd="3" destOrd="0" presId="urn:microsoft.com/office/officeart/2005/8/layout/hierarchy4"/>
    <dgm:cxn modelId="{9DB1582C-3973-445B-9260-14DA69675272}" type="presParOf" srcId="{EB883A85-E65C-41F2-B099-1294108CAFA8}" destId="{C9B20D24-4720-4682-A3B5-85503BA18448}" srcOrd="4" destOrd="0" presId="urn:microsoft.com/office/officeart/2005/8/layout/hierarchy4"/>
    <dgm:cxn modelId="{FAB473D1-8A50-422E-ACC9-00BB58EB33F7}" type="presParOf" srcId="{C9B20D24-4720-4682-A3B5-85503BA18448}" destId="{C6A02DBE-0825-4D39-97AB-BE2F9E741043}" srcOrd="0" destOrd="0" presId="urn:microsoft.com/office/officeart/2005/8/layout/hierarchy4"/>
    <dgm:cxn modelId="{D962DA2F-6F11-4EC4-8E83-F0935DB06EDA}" type="presParOf" srcId="{C9B20D24-4720-4682-A3B5-85503BA18448}" destId="{C0C18776-6CA3-4D04-8122-CB94205BFEA4}" srcOrd="1" destOrd="0" presId="urn:microsoft.com/office/officeart/2005/8/layout/hierarchy4"/>
    <dgm:cxn modelId="{96E08A02-333A-45D9-9523-59BB28323087}" type="presParOf" srcId="{C9B20D24-4720-4682-A3B5-85503BA18448}" destId="{40E5867F-294C-4D66-AEAF-6CCC6BE50154}" srcOrd="2" destOrd="0" presId="urn:microsoft.com/office/officeart/2005/8/layout/hierarchy4"/>
    <dgm:cxn modelId="{5DA82B71-D981-4868-820D-8D8EA03AD133}" type="presParOf" srcId="{40E5867F-294C-4D66-AEAF-6CCC6BE50154}" destId="{22BC5805-3B4D-487E-A329-52B6311CED3C}" srcOrd="0" destOrd="0" presId="urn:microsoft.com/office/officeart/2005/8/layout/hierarchy4"/>
    <dgm:cxn modelId="{33785793-4582-4B35-8E20-5B427EF526A6}" type="presParOf" srcId="{22BC5805-3B4D-487E-A329-52B6311CED3C}" destId="{EA43A983-4F2C-4D3A-9AB2-830E08E95552}" srcOrd="0" destOrd="0" presId="urn:microsoft.com/office/officeart/2005/8/layout/hierarchy4"/>
    <dgm:cxn modelId="{D402834B-1D3F-41D1-9EAC-2AC952755D22}" type="presParOf" srcId="{22BC5805-3B4D-487E-A329-52B6311CED3C}" destId="{9E6CF0AF-C7E5-4780-BA47-1BF762FB9403}" srcOrd="1" destOrd="0" presId="urn:microsoft.com/office/officeart/2005/8/layout/hierarchy4"/>
    <dgm:cxn modelId="{3D3B63BA-A0A9-4708-A34E-0F77A5FC2332}" type="presParOf" srcId="{40E5867F-294C-4D66-AEAF-6CCC6BE50154}" destId="{977F2967-85AB-458B-84C0-370469285C5E}" srcOrd="1" destOrd="0" presId="urn:microsoft.com/office/officeart/2005/8/layout/hierarchy4"/>
    <dgm:cxn modelId="{5EEA8D96-EEE6-42FE-9EF6-1CBCA68A5418}" type="presParOf" srcId="{40E5867F-294C-4D66-AEAF-6CCC6BE50154}" destId="{385F2275-8343-4A52-B1B8-2B8FC3D74FF5}" srcOrd="2" destOrd="0" presId="urn:microsoft.com/office/officeart/2005/8/layout/hierarchy4"/>
    <dgm:cxn modelId="{BEFD55CA-F0CB-4D66-A08F-488BD2470B0E}" type="presParOf" srcId="{385F2275-8343-4A52-B1B8-2B8FC3D74FF5}" destId="{8CA0B01A-5DFF-4888-9AAA-F0FDA0B12623}" srcOrd="0" destOrd="0" presId="urn:microsoft.com/office/officeart/2005/8/layout/hierarchy4"/>
    <dgm:cxn modelId="{FF7353FB-64EC-4F66-BDFA-E8810B583FD1}" type="presParOf" srcId="{385F2275-8343-4A52-B1B8-2B8FC3D74FF5}" destId="{BFD0E972-59C6-41DD-AE10-5B0837E55ED5}" srcOrd="1" destOrd="0" presId="urn:microsoft.com/office/officeart/2005/8/layout/hierarchy4"/>
    <dgm:cxn modelId="{8963359D-1762-4322-B2E5-EE64DB3A885F}" type="presParOf" srcId="{40E5867F-294C-4D66-AEAF-6CCC6BE50154}" destId="{6B2FBBD3-237A-4004-A5A6-D3C648A6000E}" srcOrd="3" destOrd="0" presId="urn:microsoft.com/office/officeart/2005/8/layout/hierarchy4"/>
    <dgm:cxn modelId="{22F3A5A3-75E6-4935-8839-A4BB7A8AED05}" type="presParOf" srcId="{40E5867F-294C-4D66-AEAF-6CCC6BE50154}" destId="{7EBB0D3F-0EBC-484B-9A23-67C616BE1664}" srcOrd="4" destOrd="0" presId="urn:microsoft.com/office/officeart/2005/8/layout/hierarchy4"/>
    <dgm:cxn modelId="{F6F91363-7317-46E5-B6AC-FFCC52BD035B}" type="presParOf" srcId="{7EBB0D3F-0EBC-484B-9A23-67C616BE1664}" destId="{ED8AACF9-3F7D-4784-B0A0-F92EBC30D853}" srcOrd="0" destOrd="0" presId="urn:microsoft.com/office/officeart/2005/8/layout/hierarchy4"/>
    <dgm:cxn modelId="{B3D550B5-55C0-41E8-BB4B-B2020F268A05}" type="presParOf" srcId="{7EBB0D3F-0EBC-484B-9A23-67C616BE1664}" destId="{752C2A1F-5752-4B34-AAC0-0FBCE3FCE849}" srcOrd="1" destOrd="0" presId="urn:microsoft.com/office/officeart/2005/8/layout/hierarchy4"/>
    <dgm:cxn modelId="{1C5BF566-4965-4B8C-8326-6FFECA567880}" type="presParOf" srcId="{40E5867F-294C-4D66-AEAF-6CCC6BE50154}" destId="{ED54F8C4-6082-4BEF-811B-74BBC5001E94}" srcOrd="5" destOrd="0" presId="urn:microsoft.com/office/officeart/2005/8/layout/hierarchy4"/>
    <dgm:cxn modelId="{A52DF991-9396-4B4A-8E5F-7FA0CA3AC8A3}" type="presParOf" srcId="{40E5867F-294C-4D66-AEAF-6CCC6BE50154}" destId="{E1A9836F-078A-4F63-BDB2-235A8845E0C9}" srcOrd="6" destOrd="0" presId="urn:microsoft.com/office/officeart/2005/8/layout/hierarchy4"/>
    <dgm:cxn modelId="{5164B956-2E70-4A4A-BB5C-9CC17A236825}" type="presParOf" srcId="{E1A9836F-078A-4F63-BDB2-235A8845E0C9}" destId="{1F29A46B-2129-403F-89AC-17C6C72601D1}" srcOrd="0" destOrd="0" presId="urn:microsoft.com/office/officeart/2005/8/layout/hierarchy4"/>
    <dgm:cxn modelId="{AEFC6CEA-F5B9-4606-899D-61200B8F633E}" type="presParOf" srcId="{E1A9836F-078A-4F63-BDB2-235A8845E0C9}" destId="{E905A331-F47A-4FF2-A72D-A652D56CFC96}" srcOrd="1" destOrd="0" presId="urn:microsoft.com/office/officeart/2005/8/layout/hierarchy4"/>
    <dgm:cxn modelId="{5C8C15A5-6306-451A-850B-26246B76F17E}" type="presParOf" srcId="{EB883A85-E65C-41F2-B099-1294108CAFA8}" destId="{D8349944-AE29-4C84-9578-663F1B09EF79}" srcOrd="5" destOrd="0" presId="urn:microsoft.com/office/officeart/2005/8/layout/hierarchy4"/>
    <dgm:cxn modelId="{2433B6BB-D2ED-47C9-BEB9-111C85F694D8}" type="presParOf" srcId="{EB883A85-E65C-41F2-B099-1294108CAFA8}" destId="{8A2AB323-4327-4BCD-AFA3-17D17B4F7A86}" srcOrd="6" destOrd="0" presId="urn:microsoft.com/office/officeart/2005/8/layout/hierarchy4"/>
    <dgm:cxn modelId="{E5EE8AD5-2921-4BE7-B684-F4341A76B1C7}" type="presParOf" srcId="{8A2AB323-4327-4BCD-AFA3-17D17B4F7A86}" destId="{157BC418-BC01-4F74-BAAB-FFD29FD5B261}" srcOrd="0" destOrd="0" presId="urn:microsoft.com/office/officeart/2005/8/layout/hierarchy4"/>
    <dgm:cxn modelId="{AA9D2996-C161-450D-9A67-58E303D03939}" type="presParOf" srcId="{8A2AB323-4327-4BCD-AFA3-17D17B4F7A86}" destId="{9B75FC08-B0DE-4C61-900F-F8A5FE0A675C}" srcOrd="1" destOrd="0" presId="urn:microsoft.com/office/officeart/2005/8/layout/hierarchy4"/>
    <dgm:cxn modelId="{9127A9C0-29D7-4C17-979D-4561A97DE782}" type="presParOf" srcId="{8A2AB323-4327-4BCD-AFA3-17D17B4F7A86}" destId="{59271504-6DC6-410B-A80B-9CEA905BE52D}" srcOrd="2" destOrd="0" presId="urn:microsoft.com/office/officeart/2005/8/layout/hierarchy4"/>
    <dgm:cxn modelId="{CB74A9D8-EB0A-4A22-8ACA-EF94037FA416}" type="presParOf" srcId="{59271504-6DC6-410B-A80B-9CEA905BE52D}" destId="{F3077EF5-64A4-412E-9EA4-A116735DC910}" srcOrd="0" destOrd="0" presId="urn:microsoft.com/office/officeart/2005/8/layout/hierarchy4"/>
    <dgm:cxn modelId="{772B95E7-3D0A-42D3-AFD0-8E4DC394DBA4}" type="presParOf" srcId="{F3077EF5-64A4-412E-9EA4-A116735DC910}" destId="{0E286018-E238-4A81-A034-5D4047FE6437}" srcOrd="0" destOrd="0" presId="urn:microsoft.com/office/officeart/2005/8/layout/hierarchy4"/>
    <dgm:cxn modelId="{DC5BD4F8-F332-44E5-B302-A7E1E98CA899}" type="presParOf" srcId="{F3077EF5-64A4-412E-9EA4-A116735DC910}" destId="{9E021DAF-3527-4A24-A471-BB9968B1ACAB}" srcOrd="1" destOrd="0" presId="urn:microsoft.com/office/officeart/2005/8/layout/hierarchy4"/>
    <dgm:cxn modelId="{B68FD8E4-71E0-4F39-8CA4-FB0470B3BBEF}" type="presParOf" srcId="{59271504-6DC6-410B-A80B-9CEA905BE52D}" destId="{4E1C59C9-2E5D-4F81-BE5F-2C40C8DC957D}" srcOrd="1" destOrd="0" presId="urn:microsoft.com/office/officeart/2005/8/layout/hierarchy4"/>
    <dgm:cxn modelId="{212E05AD-1554-4179-9E7E-216FBB90FFE8}" type="presParOf" srcId="{59271504-6DC6-410B-A80B-9CEA905BE52D}" destId="{29249BF1-A487-4E87-8C6F-F157006DD2F6}" srcOrd="2" destOrd="0" presId="urn:microsoft.com/office/officeart/2005/8/layout/hierarchy4"/>
    <dgm:cxn modelId="{131D0777-BB1C-4F46-B053-64F42744936A}" type="presParOf" srcId="{29249BF1-A487-4E87-8C6F-F157006DD2F6}" destId="{83ED8FB9-4136-4204-9230-E380F1FB0FFE}" srcOrd="0" destOrd="0" presId="urn:microsoft.com/office/officeart/2005/8/layout/hierarchy4"/>
    <dgm:cxn modelId="{BB8DA81C-2228-4F6D-8627-524BD3168DA6}" type="presParOf" srcId="{29249BF1-A487-4E87-8C6F-F157006DD2F6}" destId="{280268E8-BF86-4D93-9D6C-4208C0793DBD}" srcOrd="1" destOrd="0" presId="urn:microsoft.com/office/officeart/2005/8/layout/hierarchy4"/>
    <dgm:cxn modelId="{148B5ABA-4A57-48ED-8375-CDC686299156}" type="presParOf" srcId="{EB883A85-E65C-41F2-B099-1294108CAFA8}" destId="{6DEF66AF-A8E0-4CD6-B4BB-165C6F0FEC39}" srcOrd="7" destOrd="0" presId="urn:microsoft.com/office/officeart/2005/8/layout/hierarchy4"/>
    <dgm:cxn modelId="{CDB31D63-FFCB-466E-A194-06FF85C7584D}" type="presParOf" srcId="{EB883A85-E65C-41F2-B099-1294108CAFA8}" destId="{C2A5414B-C160-4776-B314-AC8C2A82D1DE}" srcOrd="8" destOrd="0" presId="urn:microsoft.com/office/officeart/2005/8/layout/hierarchy4"/>
    <dgm:cxn modelId="{BA3751A9-AD01-4A14-A07F-AEAB73D6FCC5}" type="presParOf" srcId="{C2A5414B-C160-4776-B314-AC8C2A82D1DE}" destId="{8B46E0A4-FA97-42FB-92FC-D7B2F2D0AFA1}" srcOrd="0" destOrd="0" presId="urn:microsoft.com/office/officeart/2005/8/layout/hierarchy4"/>
    <dgm:cxn modelId="{2D712177-51C3-43F5-9E34-F64156DED28F}" type="presParOf" srcId="{C2A5414B-C160-4776-B314-AC8C2A82D1DE}" destId="{8BE9D2CA-B027-4152-B28D-2BEFF33FDCF2}" srcOrd="1" destOrd="0" presId="urn:microsoft.com/office/officeart/2005/8/layout/hierarchy4"/>
    <dgm:cxn modelId="{F06D5A5B-9F26-489B-A8C1-468FFCCB9228}" type="presParOf" srcId="{C2A5414B-C160-4776-B314-AC8C2A82D1DE}" destId="{2F69BB53-5963-46FA-B706-A4C40BBE6229}" srcOrd="2" destOrd="0" presId="urn:microsoft.com/office/officeart/2005/8/layout/hierarchy4"/>
    <dgm:cxn modelId="{E0679270-85CA-4A06-B7FF-1C895314CFE0}" type="presParOf" srcId="{2F69BB53-5963-46FA-B706-A4C40BBE6229}" destId="{6B87A9D0-2698-4B84-AFA3-A1415C54AE2F}" srcOrd="0" destOrd="0" presId="urn:microsoft.com/office/officeart/2005/8/layout/hierarchy4"/>
    <dgm:cxn modelId="{BBB135EE-A1EB-4436-A503-ABC0039C7D40}" type="presParOf" srcId="{6B87A9D0-2698-4B84-AFA3-A1415C54AE2F}" destId="{8213A99B-D0E1-427C-81C6-892C40C41A4D}" srcOrd="0" destOrd="0" presId="urn:microsoft.com/office/officeart/2005/8/layout/hierarchy4"/>
    <dgm:cxn modelId="{4F3A655C-7F86-4CE4-97EA-9485A883A181}" type="presParOf" srcId="{6B87A9D0-2698-4B84-AFA3-A1415C54AE2F}" destId="{C6A509C2-94D5-46EB-A3FA-256FD282EC33}" srcOrd="1" destOrd="0" presId="urn:microsoft.com/office/officeart/2005/8/layout/hierarchy4"/>
    <dgm:cxn modelId="{91070085-170C-456B-94B7-1FCD96A1CB70}" type="presParOf" srcId="{2F69BB53-5963-46FA-B706-A4C40BBE6229}" destId="{A9E8E001-011C-4C92-935D-0F9B8C09722C}" srcOrd="1" destOrd="0" presId="urn:microsoft.com/office/officeart/2005/8/layout/hierarchy4"/>
    <dgm:cxn modelId="{284A0625-8C16-49A6-8650-221F9C3CEFEC}" type="presParOf" srcId="{2F69BB53-5963-46FA-B706-A4C40BBE6229}" destId="{CBC6A113-CE30-4446-B5F5-9C395C2676DA}" srcOrd="2" destOrd="0" presId="urn:microsoft.com/office/officeart/2005/8/layout/hierarchy4"/>
    <dgm:cxn modelId="{56CFAAAB-7968-4456-A451-7DAE4CF06A74}" type="presParOf" srcId="{CBC6A113-CE30-4446-B5F5-9C395C2676DA}" destId="{2A1E2140-D859-4B85-9EBE-AC074CCA8F80}" srcOrd="0" destOrd="0" presId="urn:microsoft.com/office/officeart/2005/8/layout/hierarchy4"/>
    <dgm:cxn modelId="{0D837C9F-C70C-4261-A4F5-FBF96E67EC22}" type="presParOf" srcId="{CBC6A113-CE30-4446-B5F5-9C395C2676DA}" destId="{7659D441-AB99-4EE0-9614-2E67B06BD98E}" srcOrd="1" destOrd="0" presId="urn:microsoft.com/office/officeart/2005/8/layout/hierarchy4"/>
    <dgm:cxn modelId="{710943A1-72C5-4E01-878B-923E33DA3454}" type="presParOf" srcId="{2F69BB53-5963-46FA-B706-A4C40BBE6229}" destId="{844C909D-F436-46ED-B624-BCC4EF07273B}" srcOrd="3" destOrd="0" presId="urn:microsoft.com/office/officeart/2005/8/layout/hierarchy4"/>
    <dgm:cxn modelId="{5426A7D5-2D3F-4E2F-AB3C-DD35D6ABBC4F}" type="presParOf" srcId="{2F69BB53-5963-46FA-B706-A4C40BBE6229}" destId="{7393F6A2-840A-4A3D-AF19-677D809EBF58}" srcOrd="4" destOrd="0" presId="urn:microsoft.com/office/officeart/2005/8/layout/hierarchy4"/>
    <dgm:cxn modelId="{2D2D1967-8F93-44D7-B7C4-83895B06EC51}" type="presParOf" srcId="{7393F6A2-840A-4A3D-AF19-677D809EBF58}" destId="{C2E91D05-1948-40F1-AA56-CB0B68E0D3F5}" srcOrd="0" destOrd="0" presId="urn:microsoft.com/office/officeart/2005/8/layout/hierarchy4"/>
    <dgm:cxn modelId="{1B476278-BDB5-4141-BC75-0980AF2D688D}" type="presParOf" srcId="{7393F6A2-840A-4A3D-AF19-677D809EBF58}" destId="{76B7CDFC-844C-4084-B591-67B96659B38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8AA05-C147-425F-9657-721846A7CC48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2C6E279D-356A-4015-9F0F-BD6B6DE1058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商品</a:t>
          </a:r>
          <a:endParaRPr lang="zh-CN" altLang="en-US" dirty="0"/>
        </a:p>
      </dgm:t>
    </dgm:pt>
    <dgm:pt modelId="{BA1B9C43-181F-4978-99F3-7CEA8FD10BDA}" type="parTrans" cxnId="{84E584FD-A565-4135-8EA8-517ACC5B4277}">
      <dgm:prSet/>
      <dgm:spPr/>
      <dgm:t>
        <a:bodyPr/>
        <a:lstStyle/>
        <a:p>
          <a:endParaRPr lang="zh-CN" altLang="en-US"/>
        </a:p>
      </dgm:t>
    </dgm:pt>
    <dgm:pt modelId="{13C630C9-2B1B-4932-8EE8-2404E3072986}" type="sibTrans" cxnId="{84E584FD-A565-4135-8EA8-517ACC5B4277}">
      <dgm:prSet/>
      <dgm:spPr/>
      <dgm:t>
        <a:bodyPr/>
        <a:lstStyle/>
        <a:p>
          <a:endParaRPr lang="zh-CN" altLang="en-US"/>
        </a:p>
      </dgm:t>
    </dgm:pt>
    <dgm:pt modelId="{8D79B303-4FDE-4FC0-8FD5-1D1A302E4F98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资料</a:t>
          </a:r>
          <a:endParaRPr lang="zh-CN" altLang="en-US" dirty="0"/>
        </a:p>
      </dgm:t>
    </dgm:pt>
    <dgm:pt modelId="{7ADE7637-855C-409E-9F96-AA62CBF39AB6}" type="parTrans" cxnId="{398BD76E-3295-4CBC-BA0B-27CF45C0C4BA}">
      <dgm:prSet/>
      <dgm:spPr/>
      <dgm:t>
        <a:bodyPr/>
        <a:lstStyle/>
        <a:p>
          <a:endParaRPr lang="zh-CN" altLang="en-US"/>
        </a:p>
      </dgm:t>
    </dgm:pt>
    <dgm:pt modelId="{30644999-32BA-4C30-A99B-DA0B5E6CF802}" type="sibTrans" cxnId="{398BD76E-3295-4CBC-BA0B-27CF45C0C4BA}">
      <dgm:prSet/>
      <dgm:spPr/>
      <dgm:t>
        <a:bodyPr/>
        <a:lstStyle/>
        <a:p>
          <a:endParaRPr lang="zh-CN" altLang="en-US"/>
        </a:p>
      </dgm:t>
    </dgm:pt>
    <dgm:pt modelId="{BF884C1A-617F-40A6-BCEF-5FE12D0B7086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淘宝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E8D9A23D-6AC6-4D35-B78A-597C1F10F778}" type="parTrans" cxnId="{8BFAAE8E-1F18-4BC1-A81A-E22EA63D4335}">
      <dgm:prSet/>
      <dgm:spPr/>
      <dgm:t>
        <a:bodyPr/>
        <a:lstStyle/>
        <a:p>
          <a:endParaRPr lang="zh-CN" altLang="en-US"/>
        </a:p>
      </dgm:t>
    </dgm:pt>
    <dgm:pt modelId="{11CA642C-06A2-46BE-9306-826F58376A27}" type="sibTrans" cxnId="{8BFAAE8E-1F18-4BC1-A81A-E22EA63D4335}">
      <dgm:prSet/>
      <dgm:spPr/>
      <dgm:t>
        <a:bodyPr/>
        <a:lstStyle/>
        <a:p>
          <a:endParaRPr lang="zh-CN" altLang="en-US"/>
        </a:p>
      </dgm:t>
    </dgm:pt>
    <dgm:pt modelId="{E3B576FB-9585-47AC-8651-8189F58168A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8E29876E-359D-4C78-938A-E2F0FF68BFE3}" type="parTrans" cxnId="{F2B65BD9-1CE7-43C6-B208-27BD4A4E4261}">
      <dgm:prSet/>
      <dgm:spPr/>
      <dgm:t>
        <a:bodyPr/>
        <a:lstStyle/>
        <a:p>
          <a:endParaRPr lang="zh-CN" altLang="en-US"/>
        </a:p>
      </dgm:t>
    </dgm:pt>
    <dgm:pt modelId="{FBCC3371-AC39-4C84-96EC-5893A74B738D}" type="sibTrans" cxnId="{F2B65BD9-1CE7-43C6-B208-27BD4A4E4261}">
      <dgm:prSet/>
      <dgm:spPr/>
      <dgm:t>
        <a:bodyPr/>
        <a:lstStyle/>
        <a:p>
          <a:endParaRPr lang="zh-CN" altLang="en-US"/>
        </a:p>
      </dgm:t>
    </dgm:pt>
    <dgm:pt modelId="{3D9605EE-414D-401A-8EEA-93AF38507EE0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订购</a:t>
          </a:r>
          <a:endParaRPr lang="zh-CN" altLang="en-US" dirty="0"/>
        </a:p>
      </dgm:t>
    </dgm:pt>
    <dgm:pt modelId="{E796EDA0-9609-4FCF-B54C-202116191B17}" type="parTrans" cxnId="{2E5902BC-6B37-4757-8875-743D39155D28}">
      <dgm:prSet/>
      <dgm:spPr/>
      <dgm:t>
        <a:bodyPr/>
        <a:lstStyle/>
        <a:p>
          <a:endParaRPr lang="zh-CN" altLang="en-US"/>
        </a:p>
      </dgm:t>
    </dgm:pt>
    <dgm:pt modelId="{E71AAF56-658B-401E-AF0E-9C1DFD6B9F9E}" type="sibTrans" cxnId="{2E5902BC-6B37-4757-8875-743D39155D28}">
      <dgm:prSet/>
      <dgm:spPr/>
      <dgm:t>
        <a:bodyPr/>
        <a:lstStyle/>
        <a:p>
          <a:endParaRPr lang="zh-CN" altLang="en-US"/>
        </a:p>
      </dgm:t>
    </dgm:pt>
    <dgm:pt modelId="{3F062CF7-71BA-4171-8A5D-0100BB027CA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分类</a:t>
          </a:r>
          <a:endParaRPr lang="zh-CN" altLang="en-US" dirty="0"/>
        </a:p>
      </dgm:t>
    </dgm:pt>
    <dgm:pt modelId="{1133CFAE-6A35-4682-A632-36067431292A}" type="parTrans" cxnId="{C01BBF95-6135-4D1D-94C7-EAB689F14058}">
      <dgm:prSet/>
      <dgm:spPr/>
      <dgm:t>
        <a:bodyPr/>
        <a:lstStyle/>
        <a:p>
          <a:endParaRPr lang="zh-CN" altLang="en-US"/>
        </a:p>
      </dgm:t>
    </dgm:pt>
    <dgm:pt modelId="{6B40AF46-7536-4A02-8F20-7D5AAFEB189E}" type="sibTrans" cxnId="{C01BBF95-6135-4D1D-94C7-EAB689F14058}">
      <dgm:prSet/>
      <dgm:spPr/>
      <dgm:t>
        <a:bodyPr/>
        <a:lstStyle/>
        <a:p>
          <a:endParaRPr lang="zh-CN" altLang="en-US"/>
        </a:p>
      </dgm:t>
    </dgm:pt>
    <dgm:pt modelId="{4BC9A796-F50E-4ED5-A1EF-DE70E9904E7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库存</a:t>
          </a:r>
          <a:endParaRPr lang="zh-CN" altLang="en-US" dirty="0"/>
        </a:p>
      </dgm:t>
    </dgm:pt>
    <dgm:pt modelId="{7964F5F0-B5B0-4EC3-AD6F-B13825357069}" type="parTrans" cxnId="{D48731D7-3298-4D66-B24E-6A0419C8DCB1}">
      <dgm:prSet/>
      <dgm:spPr/>
      <dgm:t>
        <a:bodyPr/>
        <a:lstStyle/>
        <a:p>
          <a:endParaRPr lang="zh-CN" altLang="en-US"/>
        </a:p>
      </dgm:t>
    </dgm:pt>
    <dgm:pt modelId="{C4112A49-C984-4CC3-8326-F76CB7A40365}" type="sibTrans" cxnId="{D48731D7-3298-4D66-B24E-6A0419C8DCB1}">
      <dgm:prSet/>
      <dgm:spPr/>
      <dgm:t>
        <a:bodyPr/>
        <a:lstStyle/>
        <a:p>
          <a:endParaRPr lang="zh-CN" altLang="en-US"/>
        </a:p>
      </dgm:t>
    </dgm:pt>
    <dgm:pt modelId="{A3FFBE45-6211-4958-A286-5E1F9A800D88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推荐</a:t>
          </a:r>
          <a:endParaRPr lang="zh-CN" altLang="en-US" dirty="0"/>
        </a:p>
      </dgm:t>
    </dgm:pt>
    <dgm:pt modelId="{E3F007F7-CBAD-447B-9A8C-D1A717F488C8}" type="parTrans" cxnId="{3EADC1BF-5F3D-4415-B34C-18F8A7EFB04F}">
      <dgm:prSet/>
      <dgm:spPr/>
      <dgm:t>
        <a:bodyPr/>
        <a:lstStyle/>
        <a:p>
          <a:endParaRPr lang="zh-CN" altLang="en-US"/>
        </a:p>
      </dgm:t>
    </dgm:pt>
    <dgm:pt modelId="{EDFF2250-C6E1-4A08-BDF8-573C19B63819}" type="sibTrans" cxnId="{3EADC1BF-5F3D-4415-B34C-18F8A7EFB04F}">
      <dgm:prSet/>
      <dgm:spPr/>
      <dgm:t>
        <a:bodyPr/>
        <a:lstStyle/>
        <a:p>
          <a:endParaRPr lang="zh-CN" altLang="en-US"/>
        </a:p>
      </dgm:t>
    </dgm:pt>
    <dgm:pt modelId="{77FE2A8C-6164-4355-8B54-F4E444783561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推荐位推荐</a:t>
          </a:r>
          <a:endParaRPr lang="zh-CN" altLang="en-US" sz="1000" dirty="0"/>
        </a:p>
      </dgm:t>
    </dgm:pt>
    <dgm:pt modelId="{2A467B96-7B15-48DA-B734-FF6C27933C1F}" type="parTrans" cxnId="{5682175B-1834-4404-9239-BD8A5E9D1495}">
      <dgm:prSet/>
      <dgm:spPr/>
      <dgm:t>
        <a:bodyPr/>
        <a:lstStyle/>
        <a:p>
          <a:endParaRPr lang="zh-CN" altLang="en-US"/>
        </a:p>
      </dgm:t>
    </dgm:pt>
    <dgm:pt modelId="{DB6DA2B6-8877-487F-957D-A5FBA43DE5B9}" type="sibTrans" cxnId="{5682175B-1834-4404-9239-BD8A5E9D1495}">
      <dgm:prSet/>
      <dgm:spPr/>
      <dgm:t>
        <a:bodyPr/>
        <a:lstStyle/>
        <a:p>
          <a:endParaRPr lang="zh-CN" altLang="en-US"/>
        </a:p>
      </dgm:t>
    </dgm:pt>
    <dgm:pt modelId="{BDEBDECA-9A8A-4A2B-8792-F8CB41C48FDA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分类推荐</a:t>
          </a:r>
          <a:endParaRPr lang="zh-CN" altLang="en-US" sz="1000" dirty="0"/>
        </a:p>
      </dgm:t>
    </dgm:pt>
    <dgm:pt modelId="{045D1E98-F13E-46C1-A78D-688FFD6BD650}" type="parTrans" cxnId="{9B96C665-A732-4248-97E0-4EE332D611EE}">
      <dgm:prSet/>
      <dgm:spPr/>
      <dgm:t>
        <a:bodyPr/>
        <a:lstStyle/>
        <a:p>
          <a:endParaRPr lang="zh-CN" altLang="en-US"/>
        </a:p>
      </dgm:t>
    </dgm:pt>
    <dgm:pt modelId="{F655EB09-1F3F-49B0-AA9D-B213EF1F4A81}" type="sibTrans" cxnId="{9B96C665-A732-4248-97E0-4EE332D611EE}">
      <dgm:prSet/>
      <dgm:spPr/>
      <dgm:t>
        <a:bodyPr/>
        <a:lstStyle/>
        <a:p>
          <a:endParaRPr lang="zh-CN" altLang="en-US"/>
        </a:p>
      </dgm:t>
    </dgm:pt>
    <dgm:pt modelId="{A1FA58C1-537E-48F2-AFEF-53A7F182532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广告宣传</a:t>
          </a:r>
          <a:endParaRPr lang="zh-CN" altLang="en-US" sz="1000" dirty="0"/>
        </a:p>
      </dgm:t>
    </dgm:pt>
    <dgm:pt modelId="{0AAB2781-7B44-4652-8BD2-0F1BDD5D45ED}" type="parTrans" cxnId="{0CF1E272-457E-434A-BD57-69626055ADF1}">
      <dgm:prSet/>
      <dgm:spPr/>
      <dgm:t>
        <a:bodyPr/>
        <a:lstStyle/>
        <a:p>
          <a:endParaRPr lang="zh-CN" altLang="en-US"/>
        </a:p>
      </dgm:t>
    </dgm:pt>
    <dgm:pt modelId="{0A988114-8A35-48B9-A707-C6F614AD4CC8}" type="sibTrans" cxnId="{0CF1E272-457E-434A-BD57-69626055ADF1}">
      <dgm:prSet/>
      <dgm:spPr/>
      <dgm:t>
        <a:bodyPr/>
        <a:lstStyle/>
        <a:p>
          <a:endParaRPr lang="zh-CN" altLang="en-US"/>
        </a:p>
      </dgm:t>
    </dgm:pt>
    <dgm:pt modelId="{A52BAE14-91AA-4ACC-BDB2-513374FC30F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1000" dirty="0" smtClean="0"/>
            <a:t>PUSH</a:t>
          </a:r>
          <a:r>
            <a:rPr lang="zh-CN" altLang="en-US" sz="1000" dirty="0" smtClean="0"/>
            <a:t>推荐</a:t>
          </a:r>
          <a:endParaRPr lang="zh-CN" altLang="en-US" sz="1000" dirty="0"/>
        </a:p>
      </dgm:t>
    </dgm:pt>
    <dgm:pt modelId="{C03CF23B-B77B-4B86-AF6B-23578958BA60}" type="parTrans" cxnId="{FCB337DB-48CB-49F7-9840-E90BC9B01D76}">
      <dgm:prSet/>
      <dgm:spPr/>
      <dgm:t>
        <a:bodyPr/>
        <a:lstStyle/>
        <a:p>
          <a:endParaRPr lang="zh-CN" altLang="en-US"/>
        </a:p>
      </dgm:t>
    </dgm:pt>
    <dgm:pt modelId="{E19CAA26-F87D-4038-A8CE-2A46425B5098}" type="sibTrans" cxnId="{FCB337DB-48CB-49F7-9840-E90BC9B01D76}">
      <dgm:prSet/>
      <dgm:spPr/>
      <dgm:t>
        <a:bodyPr/>
        <a:lstStyle/>
        <a:p>
          <a:endParaRPr lang="zh-CN" altLang="en-US"/>
        </a:p>
      </dgm:t>
    </dgm:pt>
    <dgm:pt modelId="{7789CBA1-4876-4D1E-ACCD-3EDE353E87C6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用户下单</a:t>
          </a:r>
          <a:endParaRPr lang="zh-CN" altLang="en-US" dirty="0"/>
        </a:p>
      </dgm:t>
    </dgm:pt>
    <dgm:pt modelId="{47D71D08-0D19-46E1-8460-AAACBC7FB83A}" type="parTrans" cxnId="{67791483-4F1E-45E4-8E77-9CE8DD041A9E}">
      <dgm:prSet/>
      <dgm:spPr/>
      <dgm:t>
        <a:bodyPr/>
        <a:lstStyle/>
        <a:p>
          <a:endParaRPr lang="zh-CN" altLang="en-US"/>
        </a:p>
      </dgm:t>
    </dgm:pt>
    <dgm:pt modelId="{29DE2B72-8EFB-4651-B82A-25B82CFB65F9}" type="sibTrans" cxnId="{67791483-4F1E-45E4-8E77-9CE8DD041A9E}">
      <dgm:prSet/>
      <dgm:spPr/>
      <dgm:t>
        <a:bodyPr/>
        <a:lstStyle/>
        <a:p>
          <a:endParaRPr lang="zh-CN" altLang="en-US"/>
        </a:p>
      </dgm:t>
    </dgm:pt>
    <dgm:pt modelId="{A35E5528-6CD1-4546-A2CA-985122BB0533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订单管理</a:t>
          </a:r>
          <a:endParaRPr lang="zh-CN" altLang="en-US" dirty="0"/>
        </a:p>
      </dgm:t>
    </dgm:pt>
    <dgm:pt modelId="{691ED149-359F-4323-AB35-C0DB16E99A32}" type="parTrans" cxnId="{29B31FAA-2DEF-4FD1-8CD7-40F15B3CB765}">
      <dgm:prSet/>
      <dgm:spPr/>
      <dgm:t>
        <a:bodyPr/>
        <a:lstStyle/>
        <a:p>
          <a:endParaRPr lang="zh-CN" altLang="en-US"/>
        </a:p>
      </dgm:t>
    </dgm:pt>
    <dgm:pt modelId="{E7868280-5F8D-4F8E-B5FF-997AAFB44DC8}" type="sibTrans" cxnId="{29B31FAA-2DEF-4FD1-8CD7-40F15B3CB765}">
      <dgm:prSet/>
      <dgm:spPr/>
      <dgm:t>
        <a:bodyPr/>
        <a:lstStyle/>
        <a:p>
          <a:endParaRPr lang="zh-CN" altLang="en-US"/>
        </a:p>
      </dgm:t>
    </dgm:pt>
    <dgm:pt modelId="{5F9852B0-23BA-4D1D-9124-D26F9412791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查询</a:t>
          </a:r>
          <a:endParaRPr lang="zh-CN" altLang="en-US" dirty="0"/>
        </a:p>
      </dgm:t>
    </dgm:pt>
    <dgm:pt modelId="{35CBFE5A-E835-4799-832C-8FCD9D3F3E7F}" type="parTrans" cxnId="{9764E612-FFE0-4E1C-ABCC-AC96432D21E4}">
      <dgm:prSet/>
      <dgm:spPr/>
      <dgm:t>
        <a:bodyPr/>
        <a:lstStyle/>
        <a:p>
          <a:endParaRPr lang="zh-CN" altLang="en-US"/>
        </a:p>
      </dgm:t>
    </dgm:pt>
    <dgm:pt modelId="{C15467C7-8D42-4861-AE01-3CD2DFF1BBED}" type="sibTrans" cxnId="{9764E612-FFE0-4E1C-ABCC-AC96432D21E4}">
      <dgm:prSet/>
      <dgm:spPr/>
      <dgm:t>
        <a:bodyPr/>
        <a:lstStyle/>
        <a:p>
          <a:endParaRPr lang="zh-CN" altLang="en-US"/>
        </a:p>
      </dgm:t>
    </dgm:pt>
    <dgm:pt modelId="{8BC3A254-88FB-4D81-A902-6B33ABF5DF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用户支付</a:t>
          </a:r>
          <a:endParaRPr lang="zh-CN" altLang="en-US" dirty="0"/>
        </a:p>
      </dgm:t>
    </dgm:pt>
    <dgm:pt modelId="{922A968D-2158-4CC7-9DE5-49671D25C30C}" type="parTrans" cxnId="{2E5FC789-5AA5-4CAC-B633-2F88B0DE7769}">
      <dgm:prSet/>
      <dgm:spPr/>
      <dgm:t>
        <a:bodyPr/>
        <a:lstStyle/>
        <a:p>
          <a:endParaRPr lang="zh-CN" altLang="en-US"/>
        </a:p>
      </dgm:t>
    </dgm:pt>
    <dgm:pt modelId="{91E043AC-E162-4532-8571-BBC525F2E329}" type="sibTrans" cxnId="{2E5FC789-5AA5-4CAC-B633-2F88B0DE7769}">
      <dgm:prSet/>
      <dgm:spPr/>
      <dgm:t>
        <a:bodyPr/>
        <a:lstStyle/>
        <a:p>
          <a:endParaRPr lang="zh-CN" altLang="en-US"/>
        </a:p>
      </dgm:t>
    </dgm:pt>
    <dgm:pt modelId="{547E1E15-3995-43C0-98A1-F39F57744520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发单</a:t>
          </a:r>
          <a:endParaRPr lang="zh-CN" altLang="en-US" sz="1000" dirty="0"/>
        </a:p>
      </dgm:t>
    </dgm:pt>
    <dgm:pt modelId="{640EEE84-C819-4050-9EDA-74FE70273A54}" type="parTrans" cxnId="{5039684B-2908-4F17-B47E-A0BDCCCBF0E3}">
      <dgm:prSet/>
      <dgm:spPr/>
      <dgm:t>
        <a:bodyPr/>
        <a:lstStyle/>
        <a:p>
          <a:endParaRPr lang="zh-CN" altLang="en-US"/>
        </a:p>
      </dgm:t>
    </dgm:pt>
    <dgm:pt modelId="{8E87CA9C-73AE-4CEF-91B6-0AA63E30076A}" type="sibTrans" cxnId="{5039684B-2908-4F17-B47E-A0BDCCCBF0E3}">
      <dgm:prSet/>
      <dgm:spPr/>
      <dgm:t>
        <a:bodyPr/>
        <a:lstStyle/>
        <a:p>
          <a:endParaRPr lang="zh-CN" altLang="en-US"/>
        </a:p>
      </dgm:t>
    </dgm:pt>
    <dgm:pt modelId="{B1295661-67AD-4B16-939C-5C8504D0A245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购物车下单</a:t>
          </a:r>
          <a:endParaRPr lang="zh-CN" altLang="en-US" sz="1000" dirty="0"/>
        </a:p>
      </dgm:t>
    </dgm:pt>
    <dgm:pt modelId="{BDD50418-7E32-4A4A-B264-2C2C367E4B24}" type="parTrans" cxnId="{D14B3399-4604-44A0-8EDC-50150D2B3497}">
      <dgm:prSet/>
      <dgm:spPr/>
      <dgm:t>
        <a:bodyPr/>
        <a:lstStyle/>
        <a:p>
          <a:endParaRPr lang="zh-CN" altLang="en-US"/>
        </a:p>
      </dgm:t>
    </dgm:pt>
    <dgm:pt modelId="{517F38F3-DE88-445A-9CC1-53DD074CCFF4}" type="sibTrans" cxnId="{D14B3399-4604-44A0-8EDC-50150D2B3497}">
      <dgm:prSet/>
      <dgm:spPr/>
      <dgm:t>
        <a:bodyPr/>
        <a:lstStyle/>
        <a:p>
          <a:endParaRPr lang="zh-CN" altLang="en-US"/>
        </a:p>
      </dgm:t>
    </dgm:pt>
    <dgm:pt modelId="{59A5175E-D445-44A1-B88C-075ED1F20C8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下单调整</a:t>
          </a:r>
          <a:endParaRPr lang="zh-CN" altLang="en-US" sz="1000" dirty="0"/>
        </a:p>
      </dgm:t>
    </dgm:pt>
    <dgm:pt modelId="{9924620D-034A-4341-BE0C-2C4BE39154E7}" type="parTrans" cxnId="{7C2B6D3A-FCD8-4B5B-B32E-BA7081EF8C42}">
      <dgm:prSet/>
      <dgm:spPr/>
      <dgm:t>
        <a:bodyPr/>
        <a:lstStyle/>
        <a:p>
          <a:endParaRPr lang="zh-CN" altLang="en-US"/>
        </a:p>
      </dgm:t>
    </dgm:pt>
    <dgm:pt modelId="{00A25A56-DF90-4F86-BE41-7D0CD6F30B2B}" type="sibTrans" cxnId="{7C2B6D3A-FCD8-4B5B-B32E-BA7081EF8C42}">
      <dgm:prSet/>
      <dgm:spPr/>
      <dgm:t>
        <a:bodyPr/>
        <a:lstStyle/>
        <a:p>
          <a:endParaRPr lang="zh-CN" altLang="en-US"/>
        </a:p>
      </dgm:t>
    </dgm:pt>
    <dgm:pt modelId="{B1174601-9D00-4F34-8D7C-0A66FB3EEFC2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库存更新</a:t>
          </a:r>
          <a:endParaRPr lang="zh-CN" altLang="en-US" sz="1000" dirty="0"/>
        </a:p>
      </dgm:t>
    </dgm:pt>
    <dgm:pt modelId="{0FB8D7E1-DBF5-48BB-84ED-DB11C6511700}" type="parTrans" cxnId="{94086887-2EDF-4AC4-AEF6-ECCEC08EEC92}">
      <dgm:prSet/>
      <dgm:spPr/>
      <dgm:t>
        <a:bodyPr/>
        <a:lstStyle/>
        <a:p>
          <a:endParaRPr lang="zh-CN" altLang="en-US"/>
        </a:p>
      </dgm:t>
    </dgm:pt>
    <dgm:pt modelId="{3E21138A-8B7B-4A9E-8625-82D569A3AAF0}" type="sibTrans" cxnId="{94086887-2EDF-4AC4-AEF6-ECCEC08EEC92}">
      <dgm:prSet/>
      <dgm:spPr/>
      <dgm:t>
        <a:bodyPr/>
        <a:lstStyle/>
        <a:p>
          <a:endParaRPr lang="zh-CN" altLang="en-US"/>
        </a:p>
      </dgm:t>
    </dgm:pt>
    <dgm:pt modelId="{11F06C4B-AAA5-4CE1-BD48-B9DE486CC186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库存冻结</a:t>
          </a:r>
          <a:endParaRPr lang="zh-CN" altLang="en-US" sz="1000" dirty="0"/>
        </a:p>
      </dgm:t>
    </dgm:pt>
    <dgm:pt modelId="{63AF6E38-8A9D-4D0F-B488-68ACBC16A218}" type="parTrans" cxnId="{6397E9F0-07C7-4907-84AF-24933726D156}">
      <dgm:prSet/>
      <dgm:spPr/>
      <dgm:t>
        <a:bodyPr/>
        <a:lstStyle/>
        <a:p>
          <a:endParaRPr lang="zh-CN" altLang="en-US"/>
        </a:p>
      </dgm:t>
    </dgm:pt>
    <dgm:pt modelId="{5AA49E65-4EB4-40B6-A8AD-B61CAA620349}" type="sibTrans" cxnId="{6397E9F0-07C7-4907-84AF-24933726D156}">
      <dgm:prSet/>
      <dgm:spPr/>
      <dgm:t>
        <a:bodyPr/>
        <a:lstStyle/>
        <a:p>
          <a:endParaRPr lang="zh-CN" altLang="en-US"/>
        </a:p>
      </dgm:t>
    </dgm:pt>
    <dgm:pt modelId="{652F9765-BA78-4DF0-A85C-70368524EC87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退单</a:t>
          </a:r>
          <a:endParaRPr lang="zh-CN" altLang="en-US" sz="1000" dirty="0"/>
        </a:p>
      </dgm:t>
    </dgm:pt>
    <dgm:pt modelId="{C9033082-5229-453A-BF35-72F641378D36}" type="parTrans" cxnId="{51290C1D-8E5C-405A-9CDD-46A4209154C2}">
      <dgm:prSet/>
      <dgm:spPr/>
      <dgm:t>
        <a:bodyPr/>
        <a:lstStyle/>
        <a:p>
          <a:endParaRPr lang="zh-CN" altLang="en-US"/>
        </a:p>
      </dgm:t>
    </dgm:pt>
    <dgm:pt modelId="{089C8980-8337-44B4-B3D9-1744FC61A714}" type="sibTrans" cxnId="{51290C1D-8E5C-405A-9CDD-46A4209154C2}">
      <dgm:prSet/>
      <dgm:spPr/>
      <dgm:t>
        <a:bodyPr/>
        <a:lstStyle/>
        <a:p>
          <a:endParaRPr lang="zh-CN" altLang="en-US"/>
        </a:p>
      </dgm:t>
    </dgm:pt>
    <dgm:pt modelId="{D1C26675-748E-40F6-88A9-BDC5B4E1EC3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调整</a:t>
          </a:r>
          <a:endParaRPr lang="zh-CN" altLang="en-US" sz="1000" dirty="0"/>
        </a:p>
      </dgm:t>
    </dgm:pt>
    <dgm:pt modelId="{D28A26E1-B051-4478-915C-9269A1D55F90}" type="parTrans" cxnId="{F6408AF1-46CD-443F-87BC-90229E371BC8}">
      <dgm:prSet/>
      <dgm:spPr/>
      <dgm:t>
        <a:bodyPr/>
        <a:lstStyle/>
        <a:p>
          <a:endParaRPr lang="zh-CN" altLang="en-US"/>
        </a:p>
      </dgm:t>
    </dgm:pt>
    <dgm:pt modelId="{6C6EB200-FD56-42A4-B589-B2346BB94D8A}" type="sibTrans" cxnId="{F6408AF1-46CD-443F-87BC-90229E371BC8}">
      <dgm:prSet/>
      <dgm:spPr/>
      <dgm:t>
        <a:bodyPr/>
        <a:lstStyle/>
        <a:p>
          <a:endParaRPr lang="zh-CN" altLang="en-US"/>
        </a:p>
      </dgm:t>
    </dgm:pt>
    <dgm:pt modelId="{2383E487-DC33-40B1-9335-5C28FAFE6184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0CAF40DC-BB46-468A-AE24-A25BA5C9C5BD}" type="parTrans" cxnId="{1EA87C70-5B01-4DE2-BABC-321F9E926C18}">
      <dgm:prSet/>
      <dgm:spPr/>
      <dgm:t>
        <a:bodyPr/>
        <a:lstStyle/>
        <a:p>
          <a:endParaRPr lang="zh-CN" altLang="en-US"/>
        </a:p>
      </dgm:t>
    </dgm:pt>
    <dgm:pt modelId="{139EDE4E-93B6-4FF0-ABB3-235E065DEB60}" type="sibTrans" cxnId="{1EA87C70-5B01-4DE2-BABC-321F9E926C18}">
      <dgm:prSet/>
      <dgm:spPr/>
      <dgm:t>
        <a:bodyPr/>
        <a:lstStyle/>
        <a:p>
          <a:endParaRPr lang="zh-CN" altLang="en-US"/>
        </a:p>
      </dgm:t>
    </dgm:pt>
    <dgm:pt modelId="{EA22C467-34BE-4C2F-8C0D-FE39962B62E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分类搜索</a:t>
          </a:r>
          <a:endParaRPr lang="zh-CN" altLang="en-US" sz="1000" dirty="0"/>
        </a:p>
      </dgm:t>
    </dgm:pt>
    <dgm:pt modelId="{4BD70895-78F2-4F63-B420-7CB9B03CC65A}" type="parTrans" cxnId="{8E0DB77B-FDB3-4E17-984D-7E788FE671AF}">
      <dgm:prSet/>
      <dgm:spPr/>
      <dgm:t>
        <a:bodyPr/>
        <a:lstStyle/>
        <a:p>
          <a:endParaRPr lang="zh-CN" altLang="en-US"/>
        </a:p>
      </dgm:t>
    </dgm:pt>
    <dgm:pt modelId="{A12D46CA-EF43-455B-BB32-A96A65EC2E48}" type="sibTrans" cxnId="{8E0DB77B-FDB3-4E17-984D-7E788FE671AF}">
      <dgm:prSet/>
      <dgm:spPr/>
      <dgm:t>
        <a:bodyPr/>
        <a:lstStyle/>
        <a:p>
          <a:endParaRPr lang="zh-CN" altLang="en-US"/>
        </a:p>
      </dgm:t>
    </dgm:pt>
    <dgm:pt modelId="{2D7D63FA-3800-478D-BB6E-99851E2F802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站内搜索</a:t>
          </a:r>
          <a:endParaRPr lang="zh-CN" altLang="en-US" sz="1000" dirty="0"/>
        </a:p>
      </dgm:t>
    </dgm:pt>
    <dgm:pt modelId="{E8A8C0E1-E89D-42E9-8FCE-6C571105AAC1}" type="parTrans" cxnId="{25DC1E48-1D59-4DCE-900A-946F7FF1B407}">
      <dgm:prSet/>
      <dgm:spPr/>
      <dgm:t>
        <a:bodyPr/>
        <a:lstStyle/>
        <a:p>
          <a:endParaRPr lang="zh-CN" altLang="en-US"/>
        </a:p>
      </dgm:t>
    </dgm:pt>
    <dgm:pt modelId="{9F8FF253-7C30-4960-92CD-A0C461D79F60}" type="sibTrans" cxnId="{25DC1E48-1D59-4DCE-900A-946F7FF1B407}">
      <dgm:prSet/>
      <dgm:spPr/>
      <dgm:t>
        <a:bodyPr/>
        <a:lstStyle/>
        <a:p>
          <a:endParaRPr lang="zh-CN" altLang="en-US"/>
        </a:p>
      </dgm:t>
    </dgm:pt>
    <dgm:pt modelId="{793892C4-341C-43D5-924B-19EA551B12A6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关联搜索</a:t>
          </a:r>
          <a:endParaRPr lang="zh-CN" altLang="en-US" sz="1000" dirty="0"/>
        </a:p>
      </dgm:t>
    </dgm:pt>
    <dgm:pt modelId="{B3B0FFAE-6621-4AD3-BFD8-76A520781A2D}" type="parTrans" cxnId="{AF406C60-39F6-4FE7-85C6-18107DD530CC}">
      <dgm:prSet/>
      <dgm:spPr/>
      <dgm:t>
        <a:bodyPr/>
        <a:lstStyle/>
        <a:p>
          <a:endParaRPr lang="zh-CN" altLang="en-US"/>
        </a:p>
      </dgm:t>
    </dgm:pt>
    <dgm:pt modelId="{BF2E3877-73E4-428F-BCD7-ED7BA09DE593}" type="sibTrans" cxnId="{AF406C60-39F6-4FE7-85C6-18107DD530CC}">
      <dgm:prSet/>
      <dgm:spPr/>
      <dgm:t>
        <a:bodyPr/>
        <a:lstStyle/>
        <a:p>
          <a:endParaRPr lang="zh-CN" altLang="en-US"/>
        </a:p>
      </dgm:t>
    </dgm:pt>
    <dgm:pt modelId="{AA403D38-881C-419F-AEA8-AF6BAEFE700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优惠</a:t>
          </a:r>
          <a:endParaRPr lang="zh-CN" altLang="en-US" sz="1000" dirty="0"/>
        </a:p>
      </dgm:t>
    </dgm:pt>
    <dgm:pt modelId="{E04CE9B1-A303-47E8-B8B2-24E3F7698041}" type="parTrans" cxnId="{FB98026E-FE99-4C0C-BF47-1F313FB20FC1}">
      <dgm:prSet/>
      <dgm:spPr/>
      <dgm:t>
        <a:bodyPr/>
        <a:lstStyle/>
        <a:p>
          <a:endParaRPr lang="zh-CN" altLang="en-US"/>
        </a:p>
      </dgm:t>
    </dgm:pt>
    <dgm:pt modelId="{9BFA1C66-1E13-44E6-8513-076F869C5FA2}" type="sibTrans" cxnId="{FB98026E-FE99-4C0C-BF47-1F313FB20FC1}">
      <dgm:prSet/>
      <dgm:spPr/>
      <dgm:t>
        <a:bodyPr/>
        <a:lstStyle/>
        <a:p>
          <a:endParaRPr lang="zh-CN" altLang="en-US"/>
        </a:p>
      </dgm:t>
    </dgm:pt>
    <dgm:pt modelId="{F6677960-6256-4C48-AEA3-A3271CCB9FFB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会员优惠</a:t>
          </a:r>
          <a:endParaRPr lang="zh-CN" altLang="en-US" sz="1000" dirty="0"/>
        </a:p>
      </dgm:t>
    </dgm:pt>
    <dgm:pt modelId="{5AAACF80-8A9A-4A69-BF4C-7E0945BF3F2D}" type="parTrans" cxnId="{1D3DD334-BE47-45C2-8438-6B9FC1E6A316}">
      <dgm:prSet/>
      <dgm:spPr/>
      <dgm:t>
        <a:bodyPr/>
        <a:lstStyle/>
        <a:p>
          <a:endParaRPr lang="zh-CN" altLang="en-US"/>
        </a:p>
      </dgm:t>
    </dgm:pt>
    <dgm:pt modelId="{DF06E3D3-3D3E-492B-92DB-FC3406A2A35F}" type="sibTrans" cxnId="{1D3DD334-BE47-45C2-8438-6B9FC1E6A316}">
      <dgm:prSet/>
      <dgm:spPr/>
      <dgm:t>
        <a:bodyPr/>
        <a:lstStyle/>
        <a:p>
          <a:endParaRPr lang="zh-CN" altLang="en-US"/>
        </a:p>
      </dgm:t>
    </dgm:pt>
    <dgm:pt modelId="{82F99670-1F93-46C0-9491-DBCA514AD58B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000" dirty="0" smtClean="0"/>
            <a:t>订购优惠</a:t>
          </a:r>
          <a:endParaRPr lang="zh-CN" altLang="en-US" sz="1000" dirty="0"/>
        </a:p>
      </dgm:t>
    </dgm:pt>
    <dgm:pt modelId="{44DB15CD-14B4-49EE-BD87-29D2AFC982F0}" type="parTrans" cxnId="{316886B8-23DA-4478-96C4-7C61F05DC422}">
      <dgm:prSet/>
      <dgm:spPr/>
      <dgm:t>
        <a:bodyPr/>
        <a:lstStyle/>
        <a:p>
          <a:endParaRPr lang="zh-CN" altLang="en-US"/>
        </a:p>
      </dgm:t>
    </dgm:pt>
    <dgm:pt modelId="{86137442-7656-4958-A540-F69D0B039BF2}" type="sibTrans" cxnId="{316886B8-23DA-4478-96C4-7C61F05DC422}">
      <dgm:prSet/>
      <dgm:spPr/>
      <dgm:t>
        <a:bodyPr/>
        <a:lstStyle/>
        <a:p>
          <a:endParaRPr lang="zh-CN" altLang="en-US"/>
        </a:p>
      </dgm:t>
    </dgm:pt>
    <dgm:pt modelId="{D59B09DB-03AF-4C30-BDDB-071EE2CCCE0D}" type="pres">
      <dgm:prSet presAssocID="{6018AA05-C147-425F-9657-721846A7CC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D1E9AB9-E5DF-4822-8925-5E94F016B739}" type="pres">
      <dgm:prSet presAssocID="{2C6E279D-356A-4015-9F0F-BD6B6DE10589}" presName="hierRoot1" presStyleCnt="0">
        <dgm:presLayoutVars>
          <dgm:hierBranch val="init"/>
        </dgm:presLayoutVars>
      </dgm:prSet>
      <dgm:spPr/>
    </dgm:pt>
    <dgm:pt modelId="{F1D09811-1F1F-4BB0-AAE9-BCC49616F884}" type="pres">
      <dgm:prSet presAssocID="{2C6E279D-356A-4015-9F0F-BD6B6DE10589}" presName="rootComposite1" presStyleCnt="0"/>
      <dgm:spPr/>
    </dgm:pt>
    <dgm:pt modelId="{AEEDF917-74B2-4450-A348-1990A83F266A}" type="pres">
      <dgm:prSet presAssocID="{2C6E279D-356A-4015-9F0F-BD6B6DE10589}" presName="rootText1" presStyleLbl="node0" presStyleIdx="0" presStyleCnt="1" custLinFactNeighborX="5484" custLinFactNeighborY="-2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1267AE-ADB1-474E-B93A-69B8A35E9E6E}" type="pres">
      <dgm:prSet presAssocID="{2C6E279D-356A-4015-9F0F-BD6B6DE1058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1236B12-12B3-41F1-8629-BD5051C99D5E}" type="pres">
      <dgm:prSet presAssocID="{2C6E279D-356A-4015-9F0F-BD6B6DE10589}" presName="hierChild2" presStyleCnt="0"/>
      <dgm:spPr/>
    </dgm:pt>
    <dgm:pt modelId="{19307DBC-B9DC-4E14-AFC4-D71A49EAC94D}" type="pres">
      <dgm:prSet presAssocID="{7ADE7637-855C-409E-9F96-AA62CBF39AB6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1DCA7803-5896-4F31-BE21-1F468CBC29CA}" type="pres">
      <dgm:prSet presAssocID="{8D79B303-4FDE-4FC0-8FD5-1D1A302E4F98}" presName="hierRoot2" presStyleCnt="0">
        <dgm:presLayoutVars>
          <dgm:hierBranch val="init"/>
        </dgm:presLayoutVars>
      </dgm:prSet>
      <dgm:spPr/>
    </dgm:pt>
    <dgm:pt modelId="{D8234FB7-E62A-49CE-A2C7-6DBB94F1775C}" type="pres">
      <dgm:prSet presAssocID="{8D79B303-4FDE-4FC0-8FD5-1D1A302E4F98}" presName="rootComposite" presStyleCnt="0"/>
      <dgm:spPr/>
    </dgm:pt>
    <dgm:pt modelId="{ECB7BD3F-A5A0-4A16-AEE3-139A6665925C}" type="pres">
      <dgm:prSet presAssocID="{8D79B303-4FDE-4FC0-8FD5-1D1A302E4F9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F5404B-AEE2-41F2-ABF4-811B4841489D}" type="pres">
      <dgm:prSet presAssocID="{8D79B303-4FDE-4FC0-8FD5-1D1A302E4F98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2DB8314F-DFEF-4D65-8AAB-B5B2562C51CC}" type="pres">
      <dgm:prSet presAssocID="{8D79B303-4FDE-4FC0-8FD5-1D1A302E4F98}" presName="hierChild4" presStyleCnt="0"/>
      <dgm:spPr/>
    </dgm:pt>
    <dgm:pt modelId="{9658E0A0-2B78-4EBF-B19F-3EB4E3A73CAF}" type="pres">
      <dgm:prSet presAssocID="{E8D9A23D-6AC6-4D35-B78A-597C1F10F778}" presName="Name37" presStyleLbl="parChTrans1D3" presStyleIdx="0" presStyleCnt="10"/>
      <dgm:spPr/>
      <dgm:t>
        <a:bodyPr/>
        <a:lstStyle/>
        <a:p>
          <a:endParaRPr lang="zh-CN" altLang="en-US"/>
        </a:p>
      </dgm:t>
    </dgm:pt>
    <dgm:pt modelId="{7F27B7C3-1935-48E5-AE8E-57751C12C783}" type="pres">
      <dgm:prSet presAssocID="{BF884C1A-617F-40A6-BCEF-5FE12D0B7086}" presName="hierRoot2" presStyleCnt="0">
        <dgm:presLayoutVars>
          <dgm:hierBranch val="init"/>
        </dgm:presLayoutVars>
      </dgm:prSet>
      <dgm:spPr/>
    </dgm:pt>
    <dgm:pt modelId="{B7C760F1-1BDC-496B-8752-BD8D519AD3C0}" type="pres">
      <dgm:prSet presAssocID="{BF884C1A-617F-40A6-BCEF-5FE12D0B7086}" presName="rootComposite" presStyleCnt="0"/>
      <dgm:spPr/>
    </dgm:pt>
    <dgm:pt modelId="{802E658F-2DDD-47E8-B3D8-BC69085E0301}" type="pres">
      <dgm:prSet presAssocID="{BF884C1A-617F-40A6-BCEF-5FE12D0B708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2562D0-241C-4DF4-8034-D4AC9D18B6F2}" type="pres">
      <dgm:prSet presAssocID="{BF884C1A-617F-40A6-BCEF-5FE12D0B7086}" presName="rootConnector" presStyleLbl="node3" presStyleIdx="0" presStyleCnt="10"/>
      <dgm:spPr/>
      <dgm:t>
        <a:bodyPr/>
        <a:lstStyle/>
        <a:p>
          <a:endParaRPr lang="zh-CN" altLang="en-US"/>
        </a:p>
      </dgm:t>
    </dgm:pt>
    <dgm:pt modelId="{43672BB0-C06E-40F8-A614-7C544741C025}" type="pres">
      <dgm:prSet presAssocID="{BF884C1A-617F-40A6-BCEF-5FE12D0B7086}" presName="hierChild4" presStyleCnt="0"/>
      <dgm:spPr/>
    </dgm:pt>
    <dgm:pt modelId="{18BCF394-7983-4B76-97AE-9014C01454A1}" type="pres">
      <dgm:prSet presAssocID="{BF884C1A-617F-40A6-BCEF-5FE12D0B7086}" presName="hierChild5" presStyleCnt="0"/>
      <dgm:spPr/>
    </dgm:pt>
    <dgm:pt modelId="{A7AE04C1-A29C-4F9D-BB82-6CDC67682AA6}" type="pres">
      <dgm:prSet presAssocID="{8D79B303-4FDE-4FC0-8FD5-1D1A302E4F98}" presName="hierChild5" presStyleCnt="0"/>
      <dgm:spPr/>
    </dgm:pt>
    <dgm:pt modelId="{CF2F8295-C6FF-4D9F-8F75-D9B362E6D5AA}" type="pres">
      <dgm:prSet presAssocID="{8E29876E-359D-4C78-938A-E2F0FF68BFE3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558EF8E4-BA51-436A-8973-BCA693DD4CAD}" type="pres">
      <dgm:prSet presAssocID="{E3B576FB-9585-47AC-8651-8189F58168A9}" presName="hierRoot2" presStyleCnt="0">
        <dgm:presLayoutVars>
          <dgm:hierBranch val="init"/>
        </dgm:presLayoutVars>
      </dgm:prSet>
      <dgm:spPr/>
    </dgm:pt>
    <dgm:pt modelId="{6EB39A69-2A87-47D2-9E23-14E80933EB09}" type="pres">
      <dgm:prSet presAssocID="{E3B576FB-9585-47AC-8651-8189F58168A9}" presName="rootComposite" presStyleCnt="0"/>
      <dgm:spPr/>
    </dgm:pt>
    <dgm:pt modelId="{7EDCFCC6-DA35-491B-9005-AEF77E226CD7}" type="pres">
      <dgm:prSet presAssocID="{E3B576FB-9585-47AC-8651-8189F58168A9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EDE470-2034-4062-99D8-8D9DDEE2A54C}" type="pres">
      <dgm:prSet presAssocID="{E3B576FB-9585-47AC-8651-8189F58168A9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976C01AE-6FD7-479A-9BF8-1F820BD7C043}" type="pres">
      <dgm:prSet presAssocID="{E3B576FB-9585-47AC-8651-8189F58168A9}" presName="hierChild4" presStyleCnt="0"/>
      <dgm:spPr/>
    </dgm:pt>
    <dgm:pt modelId="{A7BEEED0-F3E7-4697-A981-C78E2A6F3BFA}" type="pres">
      <dgm:prSet presAssocID="{1133CFAE-6A35-4682-A632-36067431292A}" presName="Name37" presStyleLbl="parChTrans1D3" presStyleIdx="1" presStyleCnt="10"/>
      <dgm:spPr/>
      <dgm:t>
        <a:bodyPr/>
        <a:lstStyle/>
        <a:p>
          <a:endParaRPr lang="zh-CN" altLang="en-US"/>
        </a:p>
      </dgm:t>
    </dgm:pt>
    <dgm:pt modelId="{13832DE4-4AD5-48BC-97EF-C18359C3DB37}" type="pres">
      <dgm:prSet presAssocID="{3F062CF7-71BA-4171-8A5D-0100BB027CA6}" presName="hierRoot2" presStyleCnt="0">
        <dgm:presLayoutVars>
          <dgm:hierBranch val="init"/>
        </dgm:presLayoutVars>
      </dgm:prSet>
      <dgm:spPr/>
    </dgm:pt>
    <dgm:pt modelId="{281A140A-8704-47E1-AADC-F876E8EA4EDA}" type="pres">
      <dgm:prSet presAssocID="{3F062CF7-71BA-4171-8A5D-0100BB027CA6}" presName="rootComposite" presStyleCnt="0"/>
      <dgm:spPr/>
    </dgm:pt>
    <dgm:pt modelId="{49E696AE-48E3-41C7-AE8E-D4EDA1D420F8}" type="pres">
      <dgm:prSet presAssocID="{3F062CF7-71BA-4171-8A5D-0100BB027CA6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FFE7A-7CDD-4103-8F95-290A51CFFE58}" type="pres">
      <dgm:prSet presAssocID="{3F062CF7-71BA-4171-8A5D-0100BB027CA6}" presName="rootConnector" presStyleLbl="node3" presStyleIdx="1" presStyleCnt="10"/>
      <dgm:spPr/>
      <dgm:t>
        <a:bodyPr/>
        <a:lstStyle/>
        <a:p>
          <a:endParaRPr lang="zh-CN" altLang="en-US"/>
        </a:p>
      </dgm:t>
    </dgm:pt>
    <dgm:pt modelId="{A12C5860-3B8B-4F31-8C17-EA03A2DF4F84}" type="pres">
      <dgm:prSet presAssocID="{3F062CF7-71BA-4171-8A5D-0100BB027CA6}" presName="hierChild4" presStyleCnt="0"/>
      <dgm:spPr/>
    </dgm:pt>
    <dgm:pt modelId="{22E501E7-7DF4-46A5-B86F-201C5F750392}" type="pres">
      <dgm:prSet presAssocID="{3F062CF7-71BA-4171-8A5D-0100BB027CA6}" presName="hierChild5" presStyleCnt="0"/>
      <dgm:spPr/>
    </dgm:pt>
    <dgm:pt modelId="{DBBB07BA-EC34-4063-9F01-8335478788C7}" type="pres">
      <dgm:prSet presAssocID="{7964F5F0-B5B0-4EC3-AD6F-B13825357069}" presName="Name37" presStyleLbl="parChTrans1D3" presStyleIdx="2" presStyleCnt="10"/>
      <dgm:spPr/>
      <dgm:t>
        <a:bodyPr/>
        <a:lstStyle/>
        <a:p>
          <a:endParaRPr lang="zh-CN" altLang="en-US"/>
        </a:p>
      </dgm:t>
    </dgm:pt>
    <dgm:pt modelId="{C8196392-FF1E-4B84-AB7A-3D804C48B5F4}" type="pres">
      <dgm:prSet presAssocID="{4BC9A796-F50E-4ED5-A1EF-DE70E9904E75}" presName="hierRoot2" presStyleCnt="0">
        <dgm:presLayoutVars>
          <dgm:hierBranch val="init"/>
        </dgm:presLayoutVars>
      </dgm:prSet>
      <dgm:spPr/>
    </dgm:pt>
    <dgm:pt modelId="{A25FDAEC-775D-4E01-93E9-70F858992DC8}" type="pres">
      <dgm:prSet presAssocID="{4BC9A796-F50E-4ED5-A1EF-DE70E9904E75}" presName="rootComposite" presStyleCnt="0"/>
      <dgm:spPr/>
    </dgm:pt>
    <dgm:pt modelId="{9543D698-FAE5-4600-956A-3673A103E923}" type="pres">
      <dgm:prSet presAssocID="{4BC9A796-F50E-4ED5-A1EF-DE70E9904E75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AC1A15-E023-4CA4-878A-19DAA679939E}" type="pres">
      <dgm:prSet presAssocID="{4BC9A796-F50E-4ED5-A1EF-DE70E9904E75}" presName="rootConnector" presStyleLbl="node3" presStyleIdx="2" presStyleCnt="10"/>
      <dgm:spPr/>
      <dgm:t>
        <a:bodyPr/>
        <a:lstStyle/>
        <a:p>
          <a:endParaRPr lang="zh-CN" altLang="en-US"/>
        </a:p>
      </dgm:t>
    </dgm:pt>
    <dgm:pt modelId="{658AAB6D-6893-458A-A1DF-D1AF1B75BF9B}" type="pres">
      <dgm:prSet presAssocID="{4BC9A796-F50E-4ED5-A1EF-DE70E9904E75}" presName="hierChild4" presStyleCnt="0"/>
      <dgm:spPr/>
    </dgm:pt>
    <dgm:pt modelId="{16EC2105-A952-492D-A451-67F50FC98B6C}" type="pres">
      <dgm:prSet presAssocID="{0FB8D7E1-DBF5-48BB-84ED-DB11C6511700}" presName="Name37" presStyleLbl="parChTrans1D4" presStyleIdx="0" presStyleCnt="14"/>
      <dgm:spPr/>
      <dgm:t>
        <a:bodyPr/>
        <a:lstStyle/>
        <a:p>
          <a:endParaRPr lang="zh-CN" altLang="en-US"/>
        </a:p>
      </dgm:t>
    </dgm:pt>
    <dgm:pt modelId="{7C80BC07-50BA-4738-975F-C1A56F8C75A1}" type="pres">
      <dgm:prSet presAssocID="{B1174601-9D00-4F34-8D7C-0A66FB3EEFC2}" presName="hierRoot2" presStyleCnt="0">
        <dgm:presLayoutVars>
          <dgm:hierBranch val="init"/>
        </dgm:presLayoutVars>
      </dgm:prSet>
      <dgm:spPr/>
    </dgm:pt>
    <dgm:pt modelId="{E3BC74F2-CC9E-4ACF-BB6A-FEF8EF3DD601}" type="pres">
      <dgm:prSet presAssocID="{B1174601-9D00-4F34-8D7C-0A66FB3EEFC2}" presName="rootComposite" presStyleCnt="0"/>
      <dgm:spPr/>
    </dgm:pt>
    <dgm:pt modelId="{73FC8157-6FB5-4562-A0E9-59A6A7C5E948}" type="pres">
      <dgm:prSet presAssocID="{B1174601-9D00-4F34-8D7C-0A66FB3EEFC2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BC4362-8E77-41F8-8378-52B5DD3E8E47}" type="pres">
      <dgm:prSet presAssocID="{B1174601-9D00-4F34-8D7C-0A66FB3EEFC2}" presName="rootConnector" presStyleLbl="node4" presStyleIdx="0" presStyleCnt="14"/>
      <dgm:spPr/>
      <dgm:t>
        <a:bodyPr/>
        <a:lstStyle/>
        <a:p>
          <a:endParaRPr lang="zh-CN" altLang="en-US"/>
        </a:p>
      </dgm:t>
    </dgm:pt>
    <dgm:pt modelId="{B7118A70-581C-4B1D-8627-B51673A7DC6C}" type="pres">
      <dgm:prSet presAssocID="{B1174601-9D00-4F34-8D7C-0A66FB3EEFC2}" presName="hierChild4" presStyleCnt="0"/>
      <dgm:spPr/>
    </dgm:pt>
    <dgm:pt modelId="{44D5CD17-F8BB-4BD2-B89C-30F64796E5C8}" type="pres">
      <dgm:prSet presAssocID="{B1174601-9D00-4F34-8D7C-0A66FB3EEFC2}" presName="hierChild5" presStyleCnt="0"/>
      <dgm:spPr/>
    </dgm:pt>
    <dgm:pt modelId="{02BC8847-9096-457C-9772-FEF5BCE72160}" type="pres">
      <dgm:prSet presAssocID="{63AF6E38-8A9D-4D0F-B488-68ACBC16A218}" presName="Name37" presStyleLbl="parChTrans1D4" presStyleIdx="1" presStyleCnt="14"/>
      <dgm:spPr/>
      <dgm:t>
        <a:bodyPr/>
        <a:lstStyle/>
        <a:p>
          <a:endParaRPr lang="zh-CN" altLang="en-US"/>
        </a:p>
      </dgm:t>
    </dgm:pt>
    <dgm:pt modelId="{51CB0A3B-DB12-4EEC-9BDC-7AE739764FE6}" type="pres">
      <dgm:prSet presAssocID="{11F06C4B-AAA5-4CE1-BD48-B9DE486CC186}" presName="hierRoot2" presStyleCnt="0">
        <dgm:presLayoutVars>
          <dgm:hierBranch val="init"/>
        </dgm:presLayoutVars>
      </dgm:prSet>
      <dgm:spPr/>
    </dgm:pt>
    <dgm:pt modelId="{7DE21CAB-5CD4-494E-B328-031D3AB9E8B6}" type="pres">
      <dgm:prSet presAssocID="{11F06C4B-AAA5-4CE1-BD48-B9DE486CC186}" presName="rootComposite" presStyleCnt="0"/>
      <dgm:spPr/>
    </dgm:pt>
    <dgm:pt modelId="{99F8EBC6-7BF6-4A4B-993C-EEE8CCF93341}" type="pres">
      <dgm:prSet presAssocID="{11F06C4B-AAA5-4CE1-BD48-B9DE486CC186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F668F5-2375-42CB-B8BB-FE16299614D4}" type="pres">
      <dgm:prSet presAssocID="{11F06C4B-AAA5-4CE1-BD48-B9DE486CC186}" presName="rootConnector" presStyleLbl="node4" presStyleIdx="1" presStyleCnt="14"/>
      <dgm:spPr/>
      <dgm:t>
        <a:bodyPr/>
        <a:lstStyle/>
        <a:p>
          <a:endParaRPr lang="zh-CN" altLang="en-US"/>
        </a:p>
      </dgm:t>
    </dgm:pt>
    <dgm:pt modelId="{8D7B9B68-B085-4D74-B0C3-E4622AC1B6CD}" type="pres">
      <dgm:prSet presAssocID="{11F06C4B-AAA5-4CE1-BD48-B9DE486CC186}" presName="hierChild4" presStyleCnt="0"/>
      <dgm:spPr/>
    </dgm:pt>
    <dgm:pt modelId="{448AC3FF-51A7-4BA2-98E5-1DB349B8FD48}" type="pres">
      <dgm:prSet presAssocID="{11F06C4B-AAA5-4CE1-BD48-B9DE486CC186}" presName="hierChild5" presStyleCnt="0"/>
      <dgm:spPr/>
    </dgm:pt>
    <dgm:pt modelId="{3356F5A2-DAC3-4A5C-8BD7-558A2FDC2220}" type="pres">
      <dgm:prSet presAssocID="{4BC9A796-F50E-4ED5-A1EF-DE70E9904E75}" presName="hierChild5" presStyleCnt="0"/>
      <dgm:spPr/>
    </dgm:pt>
    <dgm:pt modelId="{9AEA9804-4F2B-4861-B348-92203A7BD7B2}" type="pres">
      <dgm:prSet presAssocID="{E3F007F7-CBAD-447B-9A8C-D1A717F488C8}" presName="Name37" presStyleLbl="parChTrans1D3" presStyleIdx="3" presStyleCnt="10"/>
      <dgm:spPr/>
      <dgm:t>
        <a:bodyPr/>
        <a:lstStyle/>
        <a:p>
          <a:endParaRPr lang="zh-CN" altLang="en-US"/>
        </a:p>
      </dgm:t>
    </dgm:pt>
    <dgm:pt modelId="{0089EF3B-CA40-4AC6-96D3-EFE0B9927237}" type="pres">
      <dgm:prSet presAssocID="{A3FFBE45-6211-4958-A286-5E1F9A800D88}" presName="hierRoot2" presStyleCnt="0">
        <dgm:presLayoutVars>
          <dgm:hierBranch val="init"/>
        </dgm:presLayoutVars>
      </dgm:prSet>
      <dgm:spPr/>
    </dgm:pt>
    <dgm:pt modelId="{CECE7345-D33F-4AED-952E-D6F6E069EAF4}" type="pres">
      <dgm:prSet presAssocID="{A3FFBE45-6211-4958-A286-5E1F9A800D88}" presName="rootComposite" presStyleCnt="0"/>
      <dgm:spPr/>
    </dgm:pt>
    <dgm:pt modelId="{5A6724B4-7A81-4108-888E-C044E65B02F9}" type="pres">
      <dgm:prSet presAssocID="{A3FFBE45-6211-4958-A286-5E1F9A800D88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EA7558-1970-431C-967A-A60383338834}" type="pres">
      <dgm:prSet presAssocID="{A3FFBE45-6211-4958-A286-5E1F9A800D88}" presName="rootConnector" presStyleLbl="node3" presStyleIdx="3" presStyleCnt="10"/>
      <dgm:spPr/>
      <dgm:t>
        <a:bodyPr/>
        <a:lstStyle/>
        <a:p>
          <a:endParaRPr lang="zh-CN" altLang="en-US"/>
        </a:p>
      </dgm:t>
    </dgm:pt>
    <dgm:pt modelId="{E11A62F5-BAE9-4496-8090-5B0B3CE4A6A9}" type="pres">
      <dgm:prSet presAssocID="{A3FFBE45-6211-4958-A286-5E1F9A800D88}" presName="hierChild4" presStyleCnt="0"/>
      <dgm:spPr/>
    </dgm:pt>
    <dgm:pt modelId="{D0E41FBD-61CE-423D-B1F8-AD567AB66F79}" type="pres">
      <dgm:prSet presAssocID="{2A467B96-7B15-48DA-B734-FF6C27933C1F}" presName="Name37" presStyleLbl="parChTrans1D4" presStyleIdx="2" presStyleCnt="14"/>
      <dgm:spPr/>
      <dgm:t>
        <a:bodyPr/>
        <a:lstStyle/>
        <a:p>
          <a:endParaRPr lang="zh-CN" altLang="en-US"/>
        </a:p>
      </dgm:t>
    </dgm:pt>
    <dgm:pt modelId="{F927A5C0-018D-42A4-9D6B-7043CC34B42F}" type="pres">
      <dgm:prSet presAssocID="{77FE2A8C-6164-4355-8B54-F4E444783561}" presName="hierRoot2" presStyleCnt="0">
        <dgm:presLayoutVars>
          <dgm:hierBranch val="init"/>
        </dgm:presLayoutVars>
      </dgm:prSet>
      <dgm:spPr/>
    </dgm:pt>
    <dgm:pt modelId="{C47E2910-1949-4944-BF6B-8CC7A555ABE2}" type="pres">
      <dgm:prSet presAssocID="{77FE2A8C-6164-4355-8B54-F4E444783561}" presName="rootComposite" presStyleCnt="0"/>
      <dgm:spPr/>
    </dgm:pt>
    <dgm:pt modelId="{4E519EBF-6847-4C1F-AAD9-55E881DFD3C7}" type="pres">
      <dgm:prSet presAssocID="{77FE2A8C-6164-4355-8B54-F4E444783561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EBF12A-B888-4043-AA9C-4D2CE09BB97E}" type="pres">
      <dgm:prSet presAssocID="{77FE2A8C-6164-4355-8B54-F4E444783561}" presName="rootConnector" presStyleLbl="node4" presStyleIdx="2" presStyleCnt="14"/>
      <dgm:spPr/>
      <dgm:t>
        <a:bodyPr/>
        <a:lstStyle/>
        <a:p>
          <a:endParaRPr lang="zh-CN" altLang="en-US"/>
        </a:p>
      </dgm:t>
    </dgm:pt>
    <dgm:pt modelId="{340BCBC1-BE0E-4FEE-8A46-53713DDF8D97}" type="pres">
      <dgm:prSet presAssocID="{77FE2A8C-6164-4355-8B54-F4E444783561}" presName="hierChild4" presStyleCnt="0"/>
      <dgm:spPr/>
    </dgm:pt>
    <dgm:pt modelId="{479F2D6B-E398-4435-96B5-6BB4B40C7323}" type="pres">
      <dgm:prSet presAssocID="{77FE2A8C-6164-4355-8B54-F4E444783561}" presName="hierChild5" presStyleCnt="0"/>
      <dgm:spPr/>
    </dgm:pt>
    <dgm:pt modelId="{BB8C2024-88AF-4EAB-BA6A-D20DC63C4A5F}" type="pres">
      <dgm:prSet presAssocID="{045D1E98-F13E-46C1-A78D-688FFD6BD650}" presName="Name37" presStyleLbl="parChTrans1D4" presStyleIdx="3" presStyleCnt="14"/>
      <dgm:spPr/>
      <dgm:t>
        <a:bodyPr/>
        <a:lstStyle/>
        <a:p>
          <a:endParaRPr lang="zh-CN" altLang="en-US"/>
        </a:p>
      </dgm:t>
    </dgm:pt>
    <dgm:pt modelId="{2E3768C0-82C2-4A31-8334-E9E008CF00B7}" type="pres">
      <dgm:prSet presAssocID="{BDEBDECA-9A8A-4A2B-8792-F8CB41C48FDA}" presName="hierRoot2" presStyleCnt="0">
        <dgm:presLayoutVars>
          <dgm:hierBranch val="init"/>
        </dgm:presLayoutVars>
      </dgm:prSet>
      <dgm:spPr/>
    </dgm:pt>
    <dgm:pt modelId="{231F2F5E-F2BA-4994-BB95-3497004AF254}" type="pres">
      <dgm:prSet presAssocID="{BDEBDECA-9A8A-4A2B-8792-F8CB41C48FDA}" presName="rootComposite" presStyleCnt="0"/>
      <dgm:spPr/>
    </dgm:pt>
    <dgm:pt modelId="{7FA90D03-5DCC-4A30-9971-4F9AC0FB91B3}" type="pres">
      <dgm:prSet presAssocID="{BDEBDECA-9A8A-4A2B-8792-F8CB41C48FDA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8FF7B5-7E02-49BF-A8EE-B72417F00A86}" type="pres">
      <dgm:prSet presAssocID="{BDEBDECA-9A8A-4A2B-8792-F8CB41C48FDA}" presName="rootConnector" presStyleLbl="node4" presStyleIdx="3" presStyleCnt="14"/>
      <dgm:spPr/>
      <dgm:t>
        <a:bodyPr/>
        <a:lstStyle/>
        <a:p>
          <a:endParaRPr lang="zh-CN" altLang="en-US"/>
        </a:p>
      </dgm:t>
    </dgm:pt>
    <dgm:pt modelId="{D6F21132-58C3-423D-98E7-3F0170A524E9}" type="pres">
      <dgm:prSet presAssocID="{BDEBDECA-9A8A-4A2B-8792-F8CB41C48FDA}" presName="hierChild4" presStyleCnt="0"/>
      <dgm:spPr/>
    </dgm:pt>
    <dgm:pt modelId="{2591B576-471A-4074-8C31-4FDB75488DCF}" type="pres">
      <dgm:prSet presAssocID="{BDEBDECA-9A8A-4A2B-8792-F8CB41C48FDA}" presName="hierChild5" presStyleCnt="0"/>
      <dgm:spPr/>
    </dgm:pt>
    <dgm:pt modelId="{42D8AEA8-AA3C-4E72-931E-7B88E8979A46}" type="pres">
      <dgm:prSet presAssocID="{0AAB2781-7B44-4652-8BD2-0F1BDD5D45ED}" presName="Name37" presStyleLbl="parChTrans1D4" presStyleIdx="4" presStyleCnt="14"/>
      <dgm:spPr/>
      <dgm:t>
        <a:bodyPr/>
        <a:lstStyle/>
        <a:p>
          <a:endParaRPr lang="zh-CN" altLang="en-US"/>
        </a:p>
      </dgm:t>
    </dgm:pt>
    <dgm:pt modelId="{891B1558-4C68-46A5-9169-28B9E0C4792D}" type="pres">
      <dgm:prSet presAssocID="{A1FA58C1-537E-48F2-AFEF-53A7F1825324}" presName="hierRoot2" presStyleCnt="0">
        <dgm:presLayoutVars>
          <dgm:hierBranch val="init"/>
        </dgm:presLayoutVars>
      </dgm:prSet>
      <dgm:spPr/>
    </dgm:pt>
    <dgm:pt modelId="{07858B85-B45C-4B87-B58D-A28382973722}" type="pres">
      <dgm:prSet presAssocID="{A1FA58C1-537E-48F2-AFEF-53A7F1825324}" presName="rootComposite" presStyleCnt="0"/>
      <dgm:spPr/>
    </dgm:pt>
    <dgm:pt modelId="{935759D4-CF36-45D7-8D42-15A794F84464}" type="pres">
      <dgm:prSet presAssocID="{A1FA58C1-537E-48F2-AFEF-53A7F1825324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C518A7-2975-42D0-B6B7-A592E5C6DEF7}" type="pres">
      <dgm:prSet presAssocID="{A1FA58C1-537E-48F2-AFEF-53A7F1825324}" presName="rootConnector" presStyleLbl="node4" presStyleIdx="4" presStyleCnt="14"/>
      <dgm:spPr/>
      <dgm:t>
        <a:bodyPr/>
        <a:lstStyle/>
        <a:p>
          <a:endParaRPr lang="zh-CN" altLang="en-US"/>
        </a:p>
      </dgm:t>
    </dgm:pt>
    <dgm:pt modelId="{E7C61570-0D81-436A-903F-363553A3408D}" type="pres">
      <dgm:prSet presAssocID="{A1FA58C1-537E-48F2-AFEF-53A7F1825324}" presName="hierChild4" presStyleCnt="0"/>
      <dgm:spPr/>
    </dgm:pt>
    <dgm:pt modelId="{F469D40F-ABA8-4F80-9B94-8E68B033C674}" type="pres">
      <dgm:prSet presAssocID="{A1FA58C1-537E-48F2-AFEF-53A7F1825324}" presName="hierChild5" presStyleCnt="0"/>
      <dgm:spPr/>
    </dgm:pt>
    <dgm:pt modelId="{8B3DFF49-8ADF-42FB-88E0-9B916C57BAD8}" type="pres">
      <dgm:prSet presAssocID="{C03CF23B-B77B-4B86-AF6B-23578958BA60}" presName="Name37" presStyleLbl="parChTrans1D4" presStyleIdx="5" presStyleCnt="14"/>
      <dgm:spPr/>
      <dgm:t>
        <a:bodyPr/>
        <a:lstStyle/>
        <a:p>
          <a:endParaRPr lang="zh-CN" altLang="en-US"/>
        </a:p>
      </dgm:t>
    </dgm:pt>
    <dgm:pt modelId="{4C3EAABD-2C40-4624-9D87-A074DFC43D42}" type="pres">
      <dgm:prSet presAssocID="{A52BAE14-91AA-4ACC-BDB2-513374FC30F9}" presName="hierRoot2" presStyleCnt="0">
        <dgm:presLayoutVars>
          <dgm:hierBranch val="init"/>
        </dgm:presLayoutVars>
      </dgm:prSet>
      <dgm:spPr/>
    </dgm:pt>
    <dgm:pt modelId="{B182A766-7635-4E2D-89A4-1579CAEAFDD6}" type="pres">
      <dgm:prSet presAssocID="{A52BAE14-91AA-4ACC-BDB2-513374FC30F9}" presName="rootComposite" presStyleCnt="0"/>
      <dgm:spPr/>
    </dgm:pt>
    <dgm:pt modelId="{F54635B7-1EA0-4AE0-AC54-54742B27BF26}" type="pres">
      <dgm:prSet presAssocID="{A52BAE14-91AA-4ACC-BDB2-513374FC30F9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EF36DB-D2C9-4B4C-A18B-C9C500839760}" type="pres">
      <dgm:prSet presAssocID="{A52BAE14-91AA-4ACC-BDB2-513374FC30F9}" presName="rootConnector" presStyleLbl="node4" presStyleIdx="5" presStyleCnt="14"/>
      <dgm:spPr/>
      <dgm:t>
        <a:bodyPr/>
        <a:lstStyle/>
        <a:p>
          <a:endParaRPr lang="zh-CN" altLang="en-US"/>
        </a:p>
      </dgm:t>
    </dgm:pt>
    <dgm:pt modelId="{318DF7B1-25B0-482B-80B9-3BFC6678CDB6}" type="pres">
      <dgm:prSet presAssocID="{A52BAE14-91AA-4ACC-BDB2-513374FC30F9}" presName="hierChild4" presStyleCnt="0"/>
      <dgm:spPr/>
    </dgm:pt>
    <dgm:pt modelId="{73717777-4B05-4394-A51C-62D122101E54}" type="pres">
      <dgm:prSet presAssocID="{A52BAE14-91AA-4ACC-BDB2-513374FC30F9}" presName="hierChild5" presStyleCnt="0"/>
      <dgm:spPr/>
    </dgm:pt>
    <dgm:pt modelId="{D5A237E4-8428-4E7A-ADBE-9E172D420712}" type="pres">
      <dgm:prSet presAssocID="{A3FFBE45-6211-4958-A286-5E1F9A800D88}" presName="hierChild5" presStyleCnt="0"/>
      <dgm:spPr/>
    </dgm:pt>
    <dgm:pt modelId="{8E8031E7-1558-4C4D-9146-010E847EC2BF}" type="pres">
      <dgm:prSet presAssocID="{E3B576FB-9585-47AC-8651-8189F58168A9}" presName="hierChild5" presStyleCnt="0"/>
      <dgm:spPr/>
    </dgm:pt>
    <dgm:pt modelId="{DE3B14AF-6233-4BF1-B8AA-E1A155887AD2}" type="pres">
      <dgm:prSet presAssocID="{E796EDA0-9609-4FCF-B54C-202116191B17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1686E4B0-65E9-4297-AB88-A2DE9A9C19BD}" type="pres">
      <dgm:prSet presAssocID="{3D9605EE-414D-401A-8EEA-93AF38507EE0}" presName="hierRoot2" presStyleCnt="0">
        <dgm:presLayoutVars>
          <dgm:hierBranch val="init"/>
        </dgm:presLayoutVars>
      </dgm:prSet>
      <dgm:spPr/>
    </dgm:pt>
    <dgm:pt modelId="{D7182676-E6C8-4B7C-BB98-D9323F0D0A13}" type="pres">
      <dgm:prSet presAssocID="{3D9605EE-414D-401A-8EEA-93AF38507EE0}" presName="rootComposite" presStyleCnt="0"/>
      <dgm:spPr/>
    </dgm:pt>
    <dgm:pt modelId="{036726BD-B0E9-453B-BFF0-018DFFB83D6D}" type="pres">
      <dgm:prSet presAssocID="{3D9605EE-414D-401A-8EEA-93AF38507EE0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F5DD77-F458-4A18-9353-736CA84C2016}" type="pres">
      <dgm:prSet presAssocID="{3D9605EE-414D-401A-8EEA-93AF38507EE0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59E33F6C-92DA-40E0-BF0A-BF70FC728244}" type="pres">
      <dgm:prSet presAssocID="{3D9605EE-414D-401A-8EEA-93AF38507EE0}" presName="hierChild4" presStyleCnt="0"/>
      <dgm:spPr/>
    </dgm:pt>
    <dgm:pt modelId="{2F6B7272-AF0B-48E2-9B03-EEF14934003F}" type="pres">
      <dgm:prSet presAssocID="{47D71D08-0D19-46E1-8460-AAACBC7FB83A}" presName="Name3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731C89-520C-4BC0-85BB-92839DCD15B5}" type="pres">
      <dgm:prSet presAssocID="{7789CBA1-4876-4D1E-ACCD-3EDE353E87C6}" presName="hierRoot2" presStyleCnt="0">
        <dgm:presLayoutVars>
          <dgm:hierBranch val="init"/>
        </dgm:presLayoutVars>
      </dgm:prSet>
      <dgm:spPr/>
    </dgm:pt>
    <dgm:pt modelId="{3BCD0C08-CF00-4A19-91C1-1E7ACB69E3D0}" type="pres">
      <dgm:prSet presAssocID="{7789CBA1-4876-4D1E-ACCD-3EDE353E87C6}" presName="rootComposite" presStyleCnt="0"/>
      <dgm:spPr/>
    </dgm:pt>
    <dgm:pt modelId="{1A1403B5-1F53-47AC-866A-B7582808DBD8}" type="pres">
      <dgm:prSet presAssocID="{7789CBA1-4876-4D1E-ACCD-3EDE353E87C6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B9FB73-51FC-46B6-9BF7-46FCAAD66950}" type="pres">
      <dgm:prSet presAssocID="{7789CBA1-4876-4D1E-ACCD-3EDE353E87C6}" presName="rootConnector" presStyleLbl="node3" presStyleIdx="4" presStyleCnt="10"/>
      <dgm:spPr/>
      <dgm:t>
        <a:bodyPr/>
        <a:lstStyle/>
        <a:p>
          <a:endParaRPr lang="zh-CN" altLang="en-US"/>
        </a:p>
      </dgm:t>
    </dgm:pt>
    <dgm:pt modelId="{D3702290-B345-4F31-AABB-358244EBBEA1}" type="pres">
      <dgm:prSet presAssocID="{7789CBA1-4876-4D1E-ACCD-3EDE353E87C6}" presName="hierChild4" presStyleCnt="0"/>
      <dgm:spPr/>
    </dgm:pt>
    <dgm:pt modelId="{41E4BD34-39D7-4D8D-9B88-94FAFBB8DD49}" type="pres">
      <dgm:prSet presAssocID="{BDD50418-7E32-4A4A-B264-2C2C367E4B24}" presName="Name37" presStyleLbl="parChTrans1D4" presStyleIdx="6" presStyleCnt="14"/>
      <dgm:spPr/>
      <dgm:t>
        <a:bodyPr/>
        <a:lstStyle/>
        <a:p>
          <a:endParaRPr lang="zh-CN" altLang="en-US"/>
        </a:p>
      </dgm:t>
    </dgm:pt>
    <dgm:pt modelId="{EAD7E208-EECF-4B09-9E4A-68976942AE3E}" type="pres">
      <dgm:prSet presAssocID="{B1295661-67AD-4B16-939C-5C8504D0A245}" presName="hierRoot2" presStyleCnt="0">
        <dgm:presLayoutVars>
          <dgm:hierBranch val="init"/>
        </dgm:presLayoutVars>
      </dgm:prSet>
      <dgm:spPr/>
    </dgm:pt>
    <dgm:pt modelId="{49796A3F-4C1D-4F96-B0E4-016D452B06A0}" type="pres">
      <dgm:prSet presAssocID="{B1295661-67AD-4B16-939C-5C8504D0A245}" presName="rootComposite" presStyleCnt="0"/>
      <dgm:spPr/>
    </dgm:pt>
    <dgm:pt modelId="{361CAD1D-E364-497C-A3F1-2690C6551469}" type="pres">
      <dgm:prSet presAssocID="{B1295661-67AD-4B16-939C-5C8504D0A245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C5F404-A4D5-4725-A523-416A215EFF6A}" type="pres">
      <dgm:prSet presAssocID="{B1295661-67AD-4B16-939C-5C8504D0A245}" presName="rootConnector" presStyleLbl="node4" presStyleIdx="6" presStyleCnt="14"/>
      <dgm:spPr/>
      <dgm:t>
        <a:bodyPr/>
        <a:lstStyle/>
        <a:p>
          <a:endParaRPr lang="zh-CN" altLang="en-US"/>
        </a:p>
      </dgm:t>
    </dgm:pt>
    <dgm:pt modelId="{D936FDA1-5188-4596-9296-972D37AE5257}" type="pres">
      <dgm:prSet presAssocID="{B1295661-67AD-4B16-939C-5C8504D0A245}" presName="hierChild4" presStyleCnt="0"/>
      <dgm:spPr/>
    </dgm:pt>
    <dgm:pt modelId="{D1BB0DC1-4F9E-4510-813A-BD1A651B1CB0}" type="pres">
      <dgm:prSet presAssocID="{B1295661-67AD-4B16-939C-5C8504D0A245}" presName="hierChild5" presStyleCnt="0"/>
      <dgm:spPr/>
    </dgm:pt>
    <dgm:pt modelId="{1C7452E4-5517-45ED-A6C1-4EE84ED83F30}" type="pres">
      <dgm:prSet presAssocID="{9924620D-034A-4341-BE0C-2C4BE39154E7}" presName="Name37" presStyleLbl="parChTrans1D4" presStyleIdx="7" presStyleCnt="14"/>
      <dgm:spPr/>
      <dgm:t>
        <a:bodyPr/>
        <a:lstStyle/>
        <a:p>
          <a:endParaRPr lang="zh-CN" altLang="en-US"/>
        </a:p>
      </dgm:t>
    </dgm:pt>
    <dgm:pt modelId="{BA34B788-C19B-4C70-AD5F-0FE86EC82EC1}" type="pres">
      <dgm:prSet presAssocID="{59A5175E-D445-44A1-B88C-075ED1F20C8C}" presName="hierRoot2" presStyleCnt="0">
        <dgm:presLayoutVars>
          <dgm:hierBranch val="init"/>
        </dgm:presLayoutVars>
      </dgm:prSet>
      <dgm:spPr/>
    </dgm:pt>
    <dgm:pt modelId="{18CA4C78-B5E4-47C3-8D2B-7DDEFBBE2D85}" type="pres">
      <dgm:prSet presAssocID="{59A5175E-D445-44A1-B88C-075ED1F20C8C}" presName="rootComposite" presStyleCnt="0"/>
      <dgm:spPr/>
    </dgm:pt>
    <dgm:pt modelId="{B6F238D5-65FA-4367-95F6-3E385F40BB7A}" type="pres">
      <dgm:prSet presAssocID="{59A5175E-D445-44A1-B88C-075ED1F20C8C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B1798C-D070-447F-AB01-9A5557F52147}" type="pres">
      <dgm:prSet presAssocID="{59A5175E-D445-44A1-B88C-075ED1F20C8C}" presName="rootConnector" presStyleLbl="node4" presStyleIdx="7" presStyleCnt="14"/>
      <dgm:spPr/>
      <dgm:t>
        <a:bodyPr/>
        <a:lstStyle/>
        <a:p>
          <a:endParaRPr lang="zh-CN" altLang="en-US"/>
        </a:p>
      </dgm:t>
    </dgm:pt>
    <dgm:pt modelId="{E6DD1A0F-B351-4F7F-B9AF-2836D44AE2EB}" type="pres">
      <dgm:prSet presAssocID="{59A5175E-D445-44A1-B88C-075ED1F20C8C}" presName="hierChild4" presStyleCnt="0"/>
      <dgm:spPr/>
    </dgm:pt>
    <dgm:pt modelId="{81316E6D-72D4-48F0-8D56-809F49E904A7}" type="pres">
      <dgm:prSet presAssocID="{59A5175E-D445-44A1-B88C-075ED1F20C8C}" presName="hierChild5" presStyleCnt="0"/>
      <dgm:spPr/>
    </dgm:pt>
    <dgm:pt modelId="{A097CB7C-4E71-48FB-911A-A94CE970BAD5}" type="pres">
      <dgm:prSet presAssocID="{7789CBA1-4876-4D1E-ACCD-3EDE353E87C6}" presName="hierChild5" presStyleCnt="0"/>
      <dgm:spPr/>
    </dgm:pt>
    <dgm:pt modelId="{D7A3DEDF-80DC-4201-AB2C-1471BAEC981C}" type="pres">
      <dgm:prSet presAssocID="{922A968D-2158-4CC7-9DE5-49671D25C30C}" presName="Name37" presStyleLbl="parChTrans1D3" presStyleIdx="5" presStyleCnt="10"/>
      <dgm:spPr/>
      <dgm:t>
        <a:bodyPr/>
        <a:lstStyle/>
        <a:p>
          <a:endParaRPr lang="zh-CN" altLang="en-US"/>
        </a:p>
      </dgm:t>
    </dgm:pt>
    <dgm:pt modelId="{777379DC-A430-4960-9F2B-F986912EA10D}" type="pres">
      <dgm:prSet presAssocID="{8BC3A254-88FB-4D81-A902-6B33ABF5DF5A}" presName="hierRoot2" presStyleCnt="0">
        <dgm:presLayoutVars>
          <dgm:hierBranch val="init"/>
        </dgm:presLayoutVars>
      </dgm:prSet>
      <dgm:spPr/>
    </dgm:pt>
    <dgm:pt modelId="{F6D35FFC-E526-431C-93BA-8E856758CCC4}" type="pres">
      <dgm:prSet presAssocID="{8BC3A254-88FB-4D81-A902-6B33ABF5DF5A}" presName="rootComposite" presStyleCnt="0"/>
      <dgm:spPr/>
    </dgm:pt>
    <dgm:pt modelId="{F0C66FE6-C4E4-4FAD-BB2E-01C8AAF70229}" type="pres">
      <dgm:prSet presAssocID="{8BC3A254-88FB-4D81-A902-6B33ABF5DF5A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7A02D5-5757-49F5-86F3-E87D7977B6FB}" type="pres">
      <dgm:prSet presAssocID="{8BC3A254-88FB-4D81-A902-6B33ABF5DF5A}" presName="rootConnector" presStyleLbl="node3" presStyleIdx="5" presStyleCnt="10"/>
      <dgm:spPr/>
      <dgm:t>
        <a:bodyPr/>
        <a:lstStyle/>
        <a:p>
          <a:endParaRPr lang="zh-CN" altLang="en-US"/>
        </a:p>
      </dgm:t>
    </dgm:pt>
    <dgm:pt modelId="{122DA73F-8E55-4DE6-8988-915925725F55}" type="pres">
      <dgm:prSet presAssocID="{8BC3A254-88FB-4D81-A902-6B33ABF5DF5A}" presName="hierChild4" presStyleCnt="0"/>
      <dgm:spPr/>
    </dgm:pt>
    <dgm:pt modelId="{BEBAC0A5-9D8C-4393-AD56-F85D6E6BD6A9}" type="pres">
      <dgm:prSet presAssocID="{8BC3A254-88FB-4D81-A902-6B33ABF5DF5A}" presName="hierChild5" presStyleCnt="0"/>
      <dgm:spPr/>
    </dgm:pt>
    <dgm:pt modelId="{F16FD14A-F9F8-4471-B304-837EE06918B8}" type="pres">
      <dgm:prSet presAssocID="{691ED149-359F-4323-AB35-C0DB16E99A32}" presName="Name37" presStyleLbl="parChTrans1D3" presStyleIdx="6" presStyleCnt="10"/>
      <dgm:spPr/>
      <dgm:t>
        <a:bodyPr/>
        <a:lstStyle/>
        <a:p>
          <a:endParaRPr lang="zh-CN" altLang="en-US"/>
        </a:p>
      </dgm:t>
    </dgm:pt>
    <dgm:pt modelId="{55616EA5-EEA9-4397-917A-033D53F93658}" type="pres">
      <dgm:prSet presAssocID="{A35E5528-6CD1-4546-A2CA-985122BB0533}" presName="hierRoot2" presStyleCnt="0">
        <dgm:presLayoutVars>
          <dgm:hierBranch val="init"/>
        </dgm:presLayoutVars>
      </dgm:prSet>
      <dgm:spPr/>
    </dgm:pt>
    <dgm:pt modelId="{DF3AF955-238C-4CCE-BE36-184D5273C894}" type="pres">
      <dgm:prSet presAssocID="{A35E5528-6CD1-4546-A2CA-985122BB0533}" presName="rootComposite" presStyleCnt="0"/>
      <dgm:spPr/>
    </dgm:pt>
    <dgm:pt modelId="{C81B5D85-6A70-487E-9DD5-476DE1270DC1}" type="pres">
      <dgm:prSet presAssocID="{A35E5528-6CD1-4546-A2CA-985122BB0533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372856-8CAE-493C-8D28-0AB3A63A7184}" type="pres">
      <dgm:prSet presAssocID="{A35E5528-6CD1-4546-A2CA-985122BB0533}" presName="rootConnector" presStyleLbl="node3" presStyleIdx="6" presStyleCnt="10"/>
      <dgm:spPr/>
      <dgm:t>
        <a:bodyPr/>
        <a:lstStyle/>
        <a:p>
          <a:endParaRPr lang="zh-CN" altLang="en-US"/>
        </a:p>
      </dgm:t>
    </dgm:pt>
    <dgm:pt modelId="{F97C64BE-D826-446A-8885-963E59E69D3D}" type="pres">
      <dgm:prSet presAssocID="{A35E5528-6CD1-4546-A2CA-985122BB0533}" presName="hierChild4" presStyleCnt="0"/>
      <dgm:spPr/>
    </dgm:pt>
    <dgm:pt modelId="{F68B975C-4BA4-40CB-8DCF-E5458686C17F}" type="pres">
      <dgm:prSet presAssocID="{640EEE84-C819-4050-9EDA-74FE70273A54}" presName="Name37" presStyleLbl="parChTrans1D4" presStyleIdx="8" presStyleCnt="14"/>
      <dgm:spPr/>
      <dgm:t>
        <a:bodyPr/>
        <a:lstStyle/>
        <a:p>
          <a:endParaRPr lang="zh-CN" altLang="en-US"/>
        </a:p>
      </dgm:t>
    </dgm:pt>
    <dgm:pt modelId="{585DB479-7A22-4157-A66A-AF4F342A13B1}" type="pres">
      <dgm:prSet presAssocID="{547E1E15-3995-43C0-98A1-F39F57744520}" presName="hierRoot2" presStyleCnt="0">
        <dgm:presLayoutVars>
          <dgm:hierBranch val="init"/>
        </dgm:presLayoutVars>
      </dgm:prSet>
      <dgm:spPr/>
    </dgm:pt>
    <dgm:pt modelId="{AE03B340-3A9D-44E9-B5FF-F25BE45C8A50}" type="pres">
      <dgm:prSet presAssocID="{547E1E15-3995-43C0-98A1-F39F57744520}" presName="rootComposite" presStyleCnt="0"/>
      <dgm:spPr/>
    </dgm:pt>
    <dgm:pt modelId="{A5A31549-3F76-4414-93A7-D7EC7354324F}" type="pres">
      <dgm:prSet presAssocID="{547E1E15-3995-43C0-98A1-F39F57744520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D73317-21FF-4A7B-B6FD-A2D3C3EF7DF3}" type="pres">
      <dgm:prSet presAssocID="{547E1E15-3995-43C0-98A1-F39F57744520}" presName="rootConnector" presStyleLbl="node4" presStyleIdx="8" presStyleCnt="14"/>
      <dgm:spPr/>
      <dgm:t>
        <a:bodyPr/>
        <a:lstStyle/>
        <a:p>
          <a:endParaRPr lang="zh-CN" altLang="en-US"/>
        </a:p>
      </dgm:t>
    </dgm:pt>
    <dgm:pt modelId="{2792848D-2803-4F33-9290-3183D50A6C67}" type="pres">
      <dgm:prSet presAssocID="{547E1E15-3995-43C0-98A1-F39F57744520}" presName="hierChild4" presStyleCnt="0"/>
      <dgm:spPr/>
    </dgm:pt>
    <dgm:pt modelId="{B7D269BC-682F-4EE8-ACE7-032C05AF02DD}" type="pres">
      <dgm:prSet presAssocID="{547E1E15-3995-43C0-98A1-F39F57744520}" presName="hierChild5" presStyleCnt="0"/>
      <dgm:spPr/>
    </dgm:pt>
    <dgm:pt modelId="{3930C757-A008-4AD3-85CD-467EE1BD5475}" type="pres">
      <dgm:prSet presAssocID="{C9033082-5229-453A-BF35-72F641378D36}" presName="Name37" presStyleLbl="parChTrans1D4" presStyleIdx="9" presStyleCnt="14"/>
      <dgm:spPr/>
      <dgm:t>
        <a:bodyPr/>
        <a:lstStyle/>
        <a:p>
          <a:endParaRPr lang="zh-CN" altLang="en-US"/>
        </a:p>
      </dgm:t>
    </dgm:pt>
    <dgm:pt modelId="{CA80D26D-CFE2-432E-B38E-08834CE862CF}" type="pres">
      <dgm:prSet presAssocID="{652F9765-BA78-4DF0-A85C-70368524EC87}" presName="hierRoot2" presStyleCnt="0">
        <dgm:presLayoutVars>
          <dgm:hierBranch val="init"/>
        </dgm:presLayoutVars>
      </dgm:prSet>
      <dgm:spPr/>
    </dgm:pt>
    <dgm:pt modelId="{4FF9E774-72C6-4740-8140-4BEFF52ABA06}" type="pres">
      <dgm:prSet presAssocID="{652F9765-BA78-4DF0-A85C-70368524EC87}" presName="rootComposite" presStyleCnt="0"/>
      <dgm:spPr/>
    </dgm:pt>
    <dgm:pt modelId="{1E5490A3-8360-4832-9A28-BD889192518C}" type="pres">
      <dgm:prSet presAssocID="{652F9765-BA78-4DF0-A85C-70368524EC87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A7B5CE-3B31-4665-AD79-BEDE867E4B8C}" type="pres">
      <dgm:prSet presAssocID="{652F9765-BA78-4DF0-A85C-70368524EC87}" presName="rootConnector" presStyleLbl="node4" presStyleIdx="9" presStyleCnt="14"/>
      <dgm:spPr/>
      <dgm:t>
        <a:bodyPr/>
        <a:lstStyle/>
        <a:p>
          <a:endParaRPr lang="zh-CN" altLang="en-US"/>
        </a:p>
      </dgm:t>
    </dgm:pt>
    <dgm:pt modelId="{E1A76EDE-BD00-4432-BF8E-B8569C4D227A}" type="pres">
      <dgm:prSet presAssocID="{652F9765-BA78-4DF0-A85C-70368524EC87}" presName="hierChild4" presStyleCnt="0"/>
      <dgm:spPr/>
    </dgm:pt>
    <dgm:pt modelId="{035B88F5-8ED1-4556-947C-312EBD025CB9}" type="pres">
      <dgm:prSet presAssocID="{652F9765-BA78-4DF0-A85C-70368524EC87}" presName="hierChild5" presStyleCnt="0"/>
      <dgm:spPr/>
    </dgm:pt>
    <dgm:pt modelId="{C64B01A1-B20C-4DF5-965F-CFC865CD3823}" type="pres">
      <dgm:prSet presAssocID="{D28A26E1-B051-4478-915C-9269A1D55F90}" presName="Name37" presStyleLbl="parChTrans1D4" presStyleIdx="10" presStyleCnt="14"/>
      <dgm:spPr/>
      <dgm:t>
        <a:bodyPr/>
        <a:lstStyle/>
        <a:p>
          <a:endParaRPr lang="zh-CN" altLang="en-US"/>
        </a:p>
      </dgm:t>
    </dgm:pt>
    <dgm:pt modelId="{79714692-BDBE-4174-8F81-9B9148E661C6}" type="pres">
      <dgm:prSet presAssocID="{D1C26675-748E-40F6-88A9-BDC5B4E1EC3A}" presName="hierRoot2" presStyleCnt="0">
        <dgm:presLayoutVars>
          <dgm:hierBranch val="init"/>
        </dgm:presLayoutVars>
      </dgm:prSet>
      <dgm:spPr/>
    </dgm:pt>
    <dgm:pt modelId="{3040E98F-AC60-4A95-9D61-EEB461592669}" type="pres">
      <dgm:prSet presAssocID="{D1C26675-748E-40F6-88A9-BDC5B4E1EC3A}" presName="rootComposite" presStyleCnt="0"/>
      <dgm:spPr/>
    </dgm:pt>
    <dgm:pt modelId="{DC8C04E0-5EAD-4EF4-AB03-C91D13928E7D}" type="pres">
      <dgm:prSet presAssocID="{D1C26675-748E-40F6-88A9-BDC5B4E1EC3A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6DFC64-E91D-4419-941F-6D7595468615}" type="pres">
      <dgm:prSet presAssocID="{D1C26675-748E-40F6-88A9-BDC5B4E1EC3A}" presName="rootConnector" presStyleLbl="node4" presStyleIdx="10" presStyleCnt="14"/>
      <dgm:spPr/>
      <dgm:t>
        <a:bodyPr/>
        <a:lstStyle/>
        <a:p>
          <a:endParaRPr lang="zh-CN" altLang="en-US"/>
        </a:p>
      </dgm:t>
    </dgm:pt>
    <dgm:pt modelId="{CE106938-3D33-4EAC-A417-3B7C8CAC1800}" type="pres">
      <dgm:prSet presAssocID="{D1C26675-748E-40F6-88A9-BDC5B4E1EC3A}" presName="hierChild4" presStyleCnt="0"/>
      <dgm:spPr/>
    </dgm:pt>
    <dgm:pt modelId="{8F9C6265-BC6C-42D6-8975-7C65C8F4C299}" type="pres">
      <dgm:prSet presAssocID="{D1C26675-748E-40F6-88A9-BDC5B4E1EC3A}" presName="hierChild5" presStyleCnt="0"/>
      <dgm:spPr/>
    </dgm:pt>
    <dgm:pt modelId="{4E45CAAD-3D78-4EDC-9355-FACE178488E9}" type="pres">
      <dgm:prSet presAssocID="{A35E5528-6CD1-4546-A2CA-985122BB0533}" presName="hierChild5" presStyleCnt="0"/>
      <dgm:spPr/>
    </dgm:pt>
    <dgm:pt modelId="{315D5B44-2037-4192-A4C5-A645CD65DB64}" type="pres">
      <dgm:prSet presAssocID="{3D9605EE-414D-401A-8EEA-93AF38507EE0}" presName="hierChild5" presStyleCnt="0"/>
      <dgm:spPr/>
    </dgm:pt>
    <dgm:pt modelId="{74B5EC8B-896E-44C2-AACD-157C58C421BB}" type="pres">
      <dgm:prSet presAssocID="{35CBFE5A-E835-4799-832C-8FCD9D3F3E7F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0AA30B13-3F12-4EFC-8C97-81693251D9EE}" type="pres">
      <dgm:prSet presAssocID="{5F9852B0-23BA-4D1D-9124-D26F94127916}" presName="hierRoot2" presStyleCnt="0">
        <dgm:presLayoutVars>
          <dgm:hierBranch val="init"/>
        </dgm:presLayoutVars>
      </dgm:prSet>
      <dgm:spPr/>
    </dgm:pt>
    <dgm:pt modelId="{84DF1393-CEA5-45AC-A17E-8963D73208EE}" type="pres">
      <dgm:prSet presAssocID="{5F9852B0-23BA-4D1D-9124-D26F94127916}" presName="rootComposite" presStyleCnt="0"/>
      <dgm:spPr/>
    </dgm:pt>
    <dgm:pt modelId="{B9D12E14-C5F9-42AD-8E4F-8BEAD1B99B5C}" type="pres">
      <dgm:prSet presAssocID="{5F9852B0-23BA-4D1D-9124-D26F9412791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07046A-A896-4B0B-81B7-2FFD40EAE609}" type="pres">
      <dgm:prSet presAssocID="{5F9852B0-23BA-4D1D-9124-D26F94127916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96353180-48CE-446C-B789-CEBC57BB8373}" type="pres">
      <dgm:prSet presAssocID="{5F9852B0-23BA-4D1D-9124-D26F94127916}" presName="hierChild4" presStyleCnt="0"/>
      <dgm:spPr/>
    </dgm:pt>
    <dgm:pt modelId="{CB6E58FE-A21E-4795-9C20-6C3DEC9A37F6}" type="pres">
      <dgm:prSet presAssocID="{0CAF40DC-BB46-468A-AE24-A25BA5C9C5BD}" presName="Name37" presStyleLbl="parChTrans1D3" presStyleIdx="7" presStyleCnt="10"/>
      <dgm:spPr/>
      <dgm:t>
        <a:bodyPr/>
        <a:lstStyle/>
        <a:p>
          <a:endParaRPr lang="zh-CN" altLang="en-US"/>
        </a:p>
      </dgm:t>
    </dgm:pt>
    <dgm:pt modelId="{1AB5F283-8FE4-4370-A860-A6C7E7B958D3}" type="pres">
      <dgm:prSet presAssocID="{2383E487-DC33-40B1-9335-5C28FAFE6184}" presName="hierRoot2" presStyleCnt="0">
        <dgm:presLayoutVars>
          <dgm:hierBranch val="init"/>
        </dgm:presLayoutVars>
      </dgm:prSet>
      <dgm:spPr/>
    </dgm:pt>
    <dgm:pt modelId="{CC984685-30A3-441B-B30A-CF3E7EC90054}" type="pres">
      <dgm:prSet presAssocID="{2383E487-DC33-40B1-9335-5C28FAFE6184}" presName="rootComposite" presStyleCnt="0"/>
      <dgm:spPr/>
    </dgm:pt>
    <dgm:pt modelId="{BC85FCC6-234F-4932-A290-0148D5B44E8D}" type="pres">
      <dgm:prSet presAssocID="{2383E487-DC33-40B1-9335-5C28FAFE6184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3089CA-4060-4E4B-B7DC-401725D73C17}" type="pres">
      <dgm:prSet presAssocID="{2383E487-DC33-40B1-9335-5C28FAFE6184}" presName="rootConnector" presStyleLbl="node3" presStyleIdx="7" presStyleCnt="10"/>
      <dgm:spPr/>
      <dgm:t>
        <a:bodyPr/>
        <a:lstStyle/>
        <a:p>
          <a:endParaRPr lang="zh-CN" altLang="en-US"/>
        </a:p>
      </dgm:t>
    </dgm:pt>
    <dgm:pt modelId="{D935BCBF-745B-47CD-B40E-4FCDD6C749D5}" type="pres">
      <dgm:prSet presAssocID="{2383E487-DC33-40B1-9335-5C28FAFE6184}" presName="hierChild4" presStyleCnt="0"/>
      <dgm:spPr/>
    </dgm:pt>
    <dgm:pt modelId="{3E11988C-40AB-4596-8C4E-2865A02D7698}" type="pres">
      <dgm:prSet presAssocID="{4BD70895-78F2-4F63-B420-7CB9B03CC65A}" presName="Name37" presStyleLbl="parChTrans1D4" presStyleIdx="11" presStyleCnt="14"/>
      <dgm:spPr/>
      <dgm:t>
        <a:bodyPr/>
        <a:lstStyle/>
        <a:p>
          <a:endParaRPr lang="zh-CN" altLang="en-US"/>
        </a:p>
      </dgm:t>
    </dgm:pt>
    <dgm:pt modelId="{61A3CAC3-DDB4-42B5-8A6D-751BBEC22D47}" type="pres">
      <dgm:prSet presAssocID="{EA22C467-34BE-4C2F-8C0D-FE39962B62E9}" presName="hierRoot2" presStyleCnt="0">
        <dgm:presLayoutVars>
          <dgm:hierBranch val="init"/>
        </dgm:presLayoutVars>
      </dgm:prSet>
      <dgm:spPr/>
    </dgm:pt>
    <dgm:pt modelId="{44CD58A8-A693-4CF2-9BE5-B6C70A657AB8}" type="pres">
      <dgm:prSet presAssocID="{EA22C467-34BE-4C2F-8C0D-FE39962B62E9}" presName="rootComposite" presStyleCnt="0"/>
      <dgm:spPr/>
    </dgm:pt>
    <dgm:pt modelId="{3F080321-F2DE-452A-BF7C-04B068C0DB67}" type="pres">
      <dgm:prSet presAssocID="{EA22C467-34BE-4C2F-8C0D-FE39962B62E9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C8D69D-6825-4ED5-912F-7F02E3879D05}" type="pres">
      <dgm:prSet presAssocID="{EA22C467-34BE-4C2F-8C0D-FE39962B62E9}" presName="rootConnector" presStyleLbl="node4" presStyleIdx="11" presStyleCnt="14"/>
      <dgm:spPr/>
      <dgm:t>
        <a:bodyPr/>
        <a:lstStyle/>
        <a:p>
          <a:endParaRPr lang="zh-CN" altLang="en-US"/>
        </a:p>
      </dgm:t>
    </dgm:pt>
    <dgm:pt modelId="{3A3DC035-477C-4A4B-9827-193A1704DD5B}" type="pres">
      <dgm:prSet presAssocID="{EA22C467-34BE-4C2F-8C0D-FE39962B62E9}" presName="hierChild4" presStyleCnt="0"/>
      <dgm:spPr/>
    </dgm:pt>
    <dgm:pt modelId="{172DC8C9-CA9F-4F89-AD6D-4A904EB61AA6}" type="pres">
      <dgm:prSet presAssocID="{EA22C467-34BE-4C2F-8C0D-FE39962B62E9}" presName="hierChild5" presStyleCnt="0"/>
      <dgm:spPr/>
    </dgm:pt>
    <dgm:pt modelId="{0102D69A-BD54-49CF-8B50-D6D74C500045}" type="pres">
      <dgm:prSet presAssocID="{E8A8C0E1-E89D-42E9-8FCE-6C571105AAC1}" presName="Name37" presStyleLbl="parChTrans1D4" presStyleIdx="12" presStyleCnt="14"/>
      <dgm:spPr/>
      <dgm:t>
        <a:bodyPr/>
        <a:lstStyle/>
        <a:p>
          <a:endParaRPr lang="zh-CN" altLang="en-US"/>
        </a:p>
      </dgm:t>
    </dgm:pt>
    <dgm:pt modelId="{9BD0BBCB-8440-49F3-A412-0DCEF123025D}" type="pres">
      <dgm:prSet presAssocID="{2D7D63FA-3800-478D-BB6E-99851E2F802D}" presName="hierRoot2" presStyleCnt="0">
        <dgm:presLayoutVars>
          <dgm:hierBranch val="init"/>
        </dgm:presLayoutVars>
      </dgm:prSet>
      <dgm:spPr/>
    </dgm:pt>
    <dgm:pt modelId="{809A3FC5-4C2D-4FF5-9E36-7DF2F0F405E4}" type="pres">
      <dgm:prSet presAssocID="{2D7D63FA-3800-478D-BB6E-99851E2F802D}" presName="rootComposite" presStyleCnt="0"/>
      <dgm:spPr/>
    </dgm:pt>
    <dgm:pt modelId="{FF5A7B7B-827F-45A1-8457-1DA3EC56DF98}" type="pres">
      <dgm:prSet presAssocID="{2D7D63FA-3800-478D-BB6E-99851E2F802D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E64406-9125-4D78-AF2B-C49F8C78475D}" type="pres">
      <dgm:prSet presAssocID="{2D7D63FA-3800-478D-BB6E-99851E2F802D}" presName="rootConnector" presStyleLbl="node4" presStyleIdx="12" presStyleCnt="14"/>
      <dgm:spPr/>
      <dgm:t>
        <a:bodyPr/>
        <a:lstStyle/>
        <a:p>
          <a:endParaRPr lang="zh-CN" altLang="en-US"/>
        </a:p>
      </dgm:t>
    </dgm:pt>
    <dgm:pt modelId="{48CCF783-52FA-4937-9AB7-50DE4D0B0900}" type="pres">
      <dgm:prSet presAssocID="{2D7D63FA-3800-478D-BB6E-99851E2F802D}" presName="hierChild4" presStyleCnt="0"/>
      <dgm:spPr/>
    </dgm:pt>
    <dgm:pt modelId="{DA5B5DDD-63D2-408D-8202-442B50FB662A}" type="pres">
      <dgm:prSet presAssocID="{2D7D63FA-3800-478D-BB6E-99851E2F802D}" presName="hierChild5" presStyleCnt="0"/>
      <dgm:spPr/>
    </dgm:pt>
    <dgm:pt modelId="{9A82C106-90B5-4AA6-A3B6-221875C0DD94}" type="pres">
      <dgm:prSet presAssocID="{B3B0FFAE-6621-4AD3-BFD8-76A520781A2D}" presName="Name37" presStyleLbl="parChTrans1D4" presStyleIdx="13" presStyleCnt="14"/>
      <dgm:spPr/>
      <dgm:t>
        <a:bodyPr/>
        <a:lstStyle/>
        <a:p>
          <a:endParaRPr lang="zh-CN" altLang="en-US"/>
        </a:p>
      </dgm:t>
    </dgm:pt>
    <dgm:pt modelId="{F53FC257-7B4B-444D-B8AF-E6C3017F3AC1}" type="pres">
      <dgm:prSet presAssocID="{793892C4-341C-43D5-924B-19EA551B12A6}" presName="hierRoot2" presStyleCnt="0">
        <dgm:presLayoutVars>
          <dgm:hierBranch val="init"/>
        </dgm:presLayoutVars>
      </dgm:prSet>
      <dgm:spPr/>
    </dgm:pt>
    <dgm:pt modelId="{9A2B135E-D0DC-477C-A5CA-2EE120B636FC}" type="pres">
      <dgm:prSet presAssocID="{793892C4-341C-43D5-924B-19EA551B12A6}" presName="rootComposite" presStyleCnt="0"/>
      <dgm:spPr/>
    </dgm:pt>
    <dgm:pt modelId="{476F4A79-4D68-4758-97BA-8140AC3B2BEE}" type="pres">
      <dgm:prSet presAssocID="{793892C4-341C-43D5-924B-19EA551B12A6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E35BE7-B21E-4A00-A79F-C7A16994AC9F}" type="pres">
      <dgm:prSet presAssocID="{793892C4-341C-43D5-924B-19EA551B12A6}" presName="rootConnector" presStyleLbl="node4" presStyleIdx="13" presStyleCnt="14"/>
      <dgm:spPr/>
      <dgm:t>
        <a:bodyPr/>
        <a:lstStyle/>
        <a:p>
          <a:endParaRPr lang="zh-CN" altLang="en-US"/>
        </a:p>
      </dgm:t>
    </dgm:pt>
    <dgm:pt modelId="{8C74A725-F193-4B22-A0F5-BE7533D7354C}" type="pres">
      <dgm:prSet presAssocID="{793892C4-341C-43D5-924B-19EA551B12A6}" presName="hierChild4" presStyleCnt="0"/>
      <dgm:spPr/>
    </dgm:pt>
    <dgm:pt modelId="{F9DDF73F-7C4E-4E71-9A9F-C49AD91423CA}" type="pres">
      <dgm:prSet presAssocID="{793892C4-341C-43D5-924B-19EA551B12A6}" presName="hierChild5" presStyleCnt="0"/>
      <dgm:spPr/>
    </dgm:pt>
    <dgm:pt modelId="{59C20EE0-3B2E-4532-BB1C-EE9B4FA8D45C}" type="pres">
      <dgm:prSet presAssocID="{2383E487-DC33-40B1-9335-5C28FAFE6184}" presName="hierChild5" presStyleCnt="0"/>
      <dgm:spPr/>
    </dgm:pt>
    <dgm:pt modelId="{7F663132-C335-4EC3-9585-81A1D6D81409}" type="pres">
      <dgm:prSet presAssocID="{5F9852B0-23BA-4D1D-9124-D26F94127916}" presName="hierChild5" presStyleCnt="0"/>
      <dgm:spPr/>
    </dgm:pt>
    <dgm:pt modelId="{2337A402-9615-42D9-9495-BD62439DDA7F}" type="pres">
      <dgm:prSet presAssocID="{E04CE9B1-A303-47E8-B8B2-24E3F7698041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E2BEB4AE-6B36-403E-A330-2CA6AC83207F}" type="pres">
      <dgm:prSet presAssocID="{AA403D38-881C-419F-AEA8-AF6BAEFE700A}" presName="hierRoot2" presStyleCnt="0">
        <dgm:presLayoutVars>
          <dgm:hierBranch val="init"/>
        </dgm:presLayoutVars>
      </dgm:prSet>
      <dgm:spPr/>
    </dgm:pt>
    <dgm:pt modelId="{81C71579-FE32-472E-A721-4E80DB21FB97}" type="pres">
      <dgm:prSet presAssocID="{AA403D38-881C-419F-AEA8-AF6BAEFE700A}" presName="rootComposite" presStyleCnt="0"/>
      <dgm:spPr/>
    </dgm:pt>
    <dgm:pt modelId="{DDFC77DA-5C71-45DA-AA34-6B546B7B32AD}" type="pres">
      <dgm:prSet presAssocID="{AA403D38-881C-419F-AEA8-AF6BAEFE700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1F9BA8-0EDF-4B0D-BCE2-AD30D2C3F43D}" type="pres">
      <dgm:prSet presAssocID="{AA403D38-881C-419F-AEA8-AF6BAEFE700A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AA0936A5-673D-4C1A-A802-D8FBB3336788}" type="pres">
      <dgm:prSet presAssocID="{AA403D38-881C-419F-AEA8-AF6BAEFE700A}" presName="hierChild4" presStyleCnt="0"/>
      <dgm:spPr/>
    </dgm:pt>
    <dgm:pt modelId="{5BD101D9-A5B2-40A4-B926-1A32411B662C}" type="pres">
      <dgm:prSet presAssocID="{5AAACF80-8A9A-4A69-BF4C-7E0945BF3F2D}" presName="Name37" presStyleLbl="parChTrans1D3" presStyleIdx="8" presStyleCnt="10"/>
      <dgm:spPr/>
      <dgm:t>
        <a:bodyPr/>
        <a:lstStyle/>
        <a:p>
          <a:endParaRPr lang="zh-CN" altLang="en-US"/>
        </a:p>
      </dgm:t>
    </dgm:pt>
    <dgm:pt modelId="{0E0D2076-CAEA-4A78-A04D-2B75BEBA1AE9}" type="pres">
      <dgm:prSet presAssocID="{F6677960-6256-4C48-AEA3-A3271CCB9FFB}" presName="hierRoot2" presStyleCnt="0">
        <dgm:presLayoutVars>
          <dgm:hierBranch val="init"/>
        </dgm:presLayoutVars>
      </dgm:prSet>
      <dgm:spPr/>
    </dgm:pt>
    <dgm:pt modelId="{BF5A8326-3E08-408B-8C06-44195CCA5897}" type="pres">
      <dgm:prSet presAssocID="{F6677960-6256-4C48-AEA3-A3271CCB9FFB}" presName="rootComposite" presStyleCnt="0"/>
      <dgm:spPr/>
    </dgm:pt>
    <dgm:pt modelId="{E1FE1EDB-7671-4414-9D53-BCE20FE9BD6B}" type="pres">
      <dgm:prSet presAssocID="{F6677960-6256-4C48-AEA3-A3271CCB9FFB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B0475A-A9F5-4C2B-A424-8244CE4D896A}" type="pres">
      <dgm:prSet presAssocID="{F6677960-6256-4C48-AEA3-A3271CCB9FFB}" presName="rootConnector" presStyleLbl="node3" presStyleIdx="8" presStyleCnt="10"/>
      <dgm:spPr/>
      <dgm:t>
        <a:bodyPr/>
        <a:lstStyle/>
        <a:p>
          <a:endParaRPr lang="zh-CN" altLang="en-US"/>
        </a:p>
      </dgm:t>
    </dgm:pt>
    <dgm:pt modelId="{F5A5542A-14C2-4F1C-957F-30F38CA9DD6A}" type="pres">
      <dgm:prSet presAssocID="{F6677960-6256-4C48-AEA3-A3271CCB9FFB}" presName="hierChild4" presStyleCnt="0"/>
      <dgm:spPr/>
    </dgm:pt>
    <dgm:pt modelId="{296EB3A8-CEA0-46F8-9757-7E54135B4EFC}" type="pres">
      <dgm:prSet presAssocID="{F6677960-6256-4C48-AEA3-A3271CCB9FFB}" presName="hierChild5" presStyleCnt="0"/>
      <dgm:spPr/>
    </dgm:pt>
    <dgm:pt modelId="{C7F13BD0-C5DD-4704-8AAD-F884B00420D2}" type="pres">
      <dgm:prSet presAssocID="{44DB15CD-14B4-49EE-BD87-29D2AFC982F0}" presName="Name37" presStyleLbl="parChTrans1D3" presStyleIdx="9" presStyleCnt="10"/>
      <dgm:spPr/>
      <dgm:t>
        <a:bodyPr/>
        <a:lstStyle/>
        <a:p>
          <a:endParaRPr lang="zh-CN" altLang="en-US"/>
        </a:p>
      </dgm:t>
    </dgm:pt>
    <dgm:pt modelId="{7A688883-8735-4912-BCED-AB04D20182B3}" type="pres">
      <dgm:prSet presAssocID="{82F99670-1F93-46C0-9491-DBCA514AD58B}" presName="hierRoot2" presStyleCnt="0">
        <dgm:presLayoutVars>
          <dgm:hierBranch val="init"/>
        </dgm:presLayoutVars>
      </dgm:prSet>
      <dgm:spPr/>
    </dgm:pt>
    <dgm:pt modelId="{0D0FC513-9A58-4D6E-8491-A868B54A13AA}" type="pres">
      <dgm:prSet presAssocID="{82F99670-1F93-46C0-9491-DBCA514AD58B}" presName="rootComposite" presStyleCnt="0"/>
      <dgm:spPr/>
    </dgm:pt>
    <dgm:pt modelId="{E16B266E-5297-4E78-BD12-D44EFA5B40CD}" type="pres">
      <dgm:prSet presAssocID="{82F99670-1F93-46C0-9491-DBCA514AD58B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5DD074-5D24-4E6A-BA5A-C349F60FC886}" type="pres">
      <dgm:prSet presAssocID="{82F99670-1F93-46C0-9491-DBCA514AD58B}" presName="rootConnector" presStyleLbl="node3" presStyleIdx="9" presStyleCnt="10"/>
      <dgm:spPr/>
      <dgm:t>
        <a:bodyPr/>
        <a:lstStyle/>
        <a:p>
          <a:endParaRPr lang="zh-CN" altLang="en-US"/>
        </a:p>
      </dgm:t>
    </dgm:pt>
    <dgm:pt modelId="{8BE8FA27-E05A-48CB-8552-1ABA304E3DAA}" type="pres">
      <dgm:prSet presAssocID="{82F99670-1F93-46C0-9491-DBCA514AD58B}" presName="hierChild4" presStyleCnt="0"/>
      <dgm:spPr/>
    </dgm:pt>
    <dgm:pt modelId="{F0689CA5-BB73-472D-85F6-9B87A53D489E}" type="pres">
      <dgm:prSet presAssocID="{82F99670-1F93-46C0-9491-DBCA514AD58B}" presName="hierChild5" presStyleCnt="0"/>
      <dgm:spPr/>
    </dgm:pt>
    <dgm:pt modelId="{470322B1-DADC-4FA6-B69C-F5550776EAAF}" type="pres">
      <dgm:prSet presAssocID="{AA403D38-881C-419F-AEA8-AF6BAEFE700A}" presName="hierChild5" presStyleCnt="0"/>
      <dgm:spPr/>
    </dgm:pt>
    <dgm:pt modelId="{90B09D19-BCDA-484D-9DAD-396F0D84CFE7}" type="pres">
      <dgm:prSet presAssocID="{2C6E279D-356A-4015-9F0F-BD6B6DE10589}" presName="hierChild3" presStyleCnt="0"/>
      <dgm:spPr/>
    </dgm:pt>
  </dgm:ptLst>
  <dgm:cxnLst>
    <dgm:cxn modelId="{58165B3B-DE3A-4E0E-B5F1-C5E1D5F67E35}" type="presOf" srcId="{7ADE7637-855C-409E-9F96-AA62CBF39AB6}" destId="{19307DBC-B9DC-4E14-AFC4-D71A49EAC94D}" srcOrd="0" destOrd="0" presId="urn:microsoft.com/office/officeart/2005/8/layout/orgChart1"/>
    <dgm:cxn modelId="{EF782C6F-9302-4D05-B9D6-6C5C5BF54C9C}" type="presOf" srcId="{652F9765-BA78-4DF0-A85C-70368524EC87}" destId="{91A7B5CE-3B31-4665-AD79-BEDE867E4B8C}" srcOrd="1" destOrd="0" presId="urn:microsoft.com/office/officeart/2005/8/layout/orgChart1"/>
    <dgm:cxn modelId="{3AC89FBC-D7E3-489C-B172-F79E52C401D3}" type="presOf" srcId="{652F9765-BA78-4DF0-A85C-70368524EC87}" destId="{1E5490A3-8360-4832-9A28-BD889192518C}" srcOrd="0" destOrd="0" presId="urn:microsoft.com/office/officeart/2005/8/layout/orgChart1"/>
    <dgm:cxn modelId="{9B96C665-A732-4248-97E0-4EE332D611EE}" srcId="{A3FFBE45-6211-4958-A286-5E1F9A800D88}" destId="{BDEBDECA-9A8A-4A2B-8792-F8CB41C48FDA}" srcOrd="1" destOrd="0" parTransId="{045D1E98-F13E-46C1-A78D-688FFD6BD650}" sibTransId="{F655EB09-1F3F-49B0-AA9D-B213EF1F4A81}"/>
    <dgm:cxn modelId="{89EB17AE-6533-4046-9A15-AAE9A0D8D5AA}" type="presOf" srcId="{A52BAE14-91AA-4ACC-BDB2-513374FC30F9}" destId="{F54635B7-1EA0-4AE0-AC54-54742B27BF26}" srcOrd="0" destOrd="0" presId="urn:microsoft.com/office/officeart/2005/8/layout/orgChart1"/>
    <dgm:cxn modelId="{316886B8-23DA-4478-96C4-7C61F05DC422}" srcId="{AA403D38-881C-419F-AEA8-AF6BAEFE700A}" destId="{82F99670-1F93-46C0-9491-DBCA514AD58B}" srcOrd="1" destOrd="0" parTransId="{44DB15CD-14B4-49EE-BD87-29D2AFC982F0}" sibTransId="{86137442-7656-4958-A540-F69D0B039BF2}"/>
    <dgm:cxn modelId="{42E97BEB-2129-4AB8-B5FE-CB914A0A3AB4}" type="presOf" srcId="{640EEE84-C819-4050-9EDA-74FE70273A54}" destId="{F68B975C-4BA4-40CB-8DCF-E5458686C17F}" srcOrd="0" destOrd="0" presId="urn:microsoft.com/office/officeart/2005/8/layout/orgChart1"/>
    <dgm:cxn modelId="{1D3DD334-BE47-45C2-8438-6B9FC1E6A316}" srcId="{AA403D38-881C-419F-AEA8-AF6BAEFE700A}" destId="{F6677960-6256-4C48-AEA3-A3271CCB9FFB}" srcOrd="0" destOrd="0" parTransId="{5AAACF80-8A9A-4A69-BF4C-7E0945BF3F2D}" sibTransId="{DF06E3D3-3D3E-492B-92DB-FC3406A2A35F}"/>
    <dgm:cxn modelId="{1DB81D49-CEDC-473D-ABF6-30C17A2A406F}" type="presOf" srcId="{D1C26675-748E-40F6-88A9-BDC5B4E1EC3A}" destId="{DC8C04E0-5EAD-4EF4-AB03-C91D13928E7D}" srcOrd="0" destOrd="0" presId="urn:microsoft.com/office/officeart/2005/8/layout/orgChart1"/>
    <dgm:cxn modelId="{DCDE0F65-E25D-43E4-B69A-BA0E8D334077}" type="presOf" srcId="{0AAB2781-7B44-4652-8BD2-0F1BDD5D45ED}" destId="{42D8AEA8-AA3C-4E72-931E-7B88E8979A46}" srcOrd="0" destOrd="0" presId="urn:microsoft.com/office/officeart/2005/8/layout/orgChart1"/>
    <dgm:cxn modelId="{07C428BD-0F12-4523-B96F-2CD5883AA4BF}" type="presOf" srcId="{2383E487-DC33-40B1-9335-5C28FAFE6184}" destId="{3E3089CA-4060-4E4B-B7DC-401725D73C17}" srcOrd="1" destOrd="0" presId="urn:microsoft.com/office/officeart/2005/8/layout/orgChart1"/>
    <dgm:cxn modelId="{FB55C96E-5E2E-4613-9EB2-5421837A2845}" type="presOf" srcId="{77FE2A8C-6164-4355-8B54-F4E444783561}" destId="{31EBF12A-B888-4043-AA9C-4D2CE09BB97E}" srcOrd="1" destOrd="0" presId="urn:microsoft.com/office/officeart/2005/8/layout/orgChart1"/>
    <dgm:cxn modelId="{C01BBF95-6135-4D1D-94C7-EAB689F14058}" srcId="{E3B576FB-9585-47AC-8651-8189F58168A9}" destId="{3F062CF7-71BA-4171-8A5D-0100BB027CA6}" srcOrd="0" destOrd="0" parTransId="{1133CFAE-6A35-4682-A632-36067431292A}" sibTransId="{6B40AF46-7536-4A02-8F20-7D5AAFEB189E}"/>
    <dgm:cxn modelId="{1752760A-4470-473A-B3FE-8B059574B190}" type="presOf" srcId="{7964F5F0-B5B0-4EC3-AD6F-B13825357069}" destId="{DBBB07BA-EC34-4063-9F01-8335478788C7}" srcOrd="0" destOrd="0" presId="urn:microsoft.com/office/officeart/2005/8/layout/orgChart1"/>
    <dgm:cxn modelId="{FCB337DB-48CB-49F7-9840-E90BC9B01D76}" srcId="{A3FFBE45-6211-4958-A286-5E1F9A800D88}" destId="{A52BAE14-91AA-4ACC-BDB2-513374FC30F9}" srcOrd="3" destOrd="0" parTransId="{C03CF23B-B77B-4B86-AF6B-23578958BA60}" sibTransId="{E19CAA26-F87D-4038-A8CE-2A46425B5098}"/>
    <dgm:cxn modelId="{A443630D-7FF9-4AAC-BFF6-173E8732A0C2}" type="presOf" srcId="{3D9605EE-414D-401A-8EEA-93AF38507EE0}" destId="{11F5DD77-F458-4A18-9353-736CA84C2016}" srcOrd="1" destOrd="0" presId="urn:microsoft.com/office/officeart/2005/8/layout/orgChart1"/>
    <dgm:cxn modelId="{0AF5A29D-A408-4E26-AB1A-26F9790FFB6D}" type="presOf" srcId="{B1174601-9D00-4F34-8D7C-0A66FB3EEFC2}" destId="{D3BC4362-8E77-41F8-8378-52B5DD3E8E47}" srcOrd="1" destOrd="0" presId="urn:microsoft.com/office/officeart/2005/8/layout/orgChart1"/>
    <dgm:cxn modelId="{8BFAAE8E-1F18-4BC1-A81A-E22EA63D4335}" srcId="{8D79B303-4FDE-4FC0-8FD5-1D1A302E4F98}" destId="{BF884C1A-617F-40A6-BCEF-5FE12D0B7086}" srcOrd="0" destOrd="0" parTransId="{E8D9A23D-6AC6-4D35-B78A-597C1F10F778}" sibTransId="{11CA642C-06A2-46BE-9306-826F58376A27}"/>
    <dgm:cxn modelId="{077443A3-D2BC-4516-8021-67FF6EB491BC}" type="presOf" srcId="{8D79B303-4FDE-4FC0-8FD5-1D1A302E4F98}" destId="{E3F5404B-AEE2-41F2-ABF4-811B4841489D}" srcOrd="1" destOrd="0" presId="urn:microsoft.com/office/officeart/2005/8/layout/orgChart1"/>
    <dgm:cxn modelId="{02928295-EB2B-4CEA-9A46-4991FED91763}" type="presOf" srcId="{BDEBDECA-9A8A-4A2B-8792-F8CB41C48FDA}" destId="{708FF7B5-7E02-49BF-A8EE-B72417F00A86}" srcOrd="1" destOrd="0" presId="urn:microsoft.com/office/officeart/2005/8/layout/orgChart1"/>
    <dgm:cxn modelId="{36F73D71-2B7E-4B6F-87E2-434DB24CD656}" type="presOf" srcId="{11F06C4B-AAA5-4CE1-BD48-B9DE486CC186}" destId="{99F8EBC6-7BF6-4A4B-993C-EEE8CCF93341}" srcOrd="0" destOrd="0" presId="urn:microsoft.com/office/officeart/2005/8/layout/orgChart1"/>
    <dgm:cxn modelId="{AA746E3E-A842-4600-8063-1BEA22E28BE3}" type="presOf" srcId="{691ED149-359F-4323-AB35-C0DB16E99A32}" destId="{F16FD14A-F9F8-4471-B304-837EE06918B8}" srcOrd="0" destOrd="0" presId="urn:microsoft.com/office/officeart/2005/8/layout/orgChart1"/>
    <dgm:cxn modelId="{7D40B008-7DE0-47CE-8459-B6484F9C7C2A}" type="presOf" srcId="{C9033082-5229-453A-BF35-72F641378D36}" destId="{3930C757-A008-4AD3-85CD-467EE1BD5475}" srcOrd="0" destOrd="0" presId="urn:microsoft.com/office/officeart/2005/8/layout/orgChart1"/>
    <dgm:cxn modelId="{23919987-80A4-4E31-8390-B856FFADE2D0}" type="presOf" srcId="{6018AA05-C147-425F-9657-721846A7CC48}" destId="{D59B09DB-03AF-4C30-BDDB-071EE2CCCE0D}" srcOrd="0" destOrd="0" presId="urn:microsoft.com/office/officeart/2005/8/layout/orgChart1"/>
    <dgm:cxn modelId="{9EE837AE-FD48-4C96-B517-78F821E46A70}" type="presOf" srcId="{A3FFBE45-6211-4958-A286-5E1F9A800D88}" destId="{58EA7558-1970-431C-967A-A60383338834}" srcOrd="1" destOrd="0" presId="urn:microsoft.com/office/officeart/2005/8/layout/orgChart1"/>
    <dgm:cxn modelId="{32B5B6AB-4FAC-497C-8C12-2D084E6C8D30}" type="presOf" srcId="{D28A26E1-B051-4478-915C-9269A1D55F90}" destId="{C64B01A1-B20C-4DF5-965F-CFC865CD3823}" srcOrd="0" destOrd="0" presId="urn:microsoft.com/office/officeart/2005/8/layout/orgChart1"/>
    <dgm:cxn modelId="{02608BD1-A666-4D24-B6E4-38C37A99A28C}" type="presOf" srcId="{BDEBDECA-9A8A-4A2B-8792-F8CB41C48FDA}" destId="{7FA90D03-5DCC-4A30-9971-4F9AC0FB91B3}" srcOrd="0" destOrd="0" presId="urn:microsoft.com/office/officeart/2005/8/layout/orgChart1"/>
    <dgm:cxn modelId="{947B2BA9-B498-4716-B5CE-E458408366B2}" type="presOf" srcId="{E796EDA0-9609-4FCF-B54C-202116191B17}" destId="{DE3B14AF-6233-4BF1-B8AA-E1A155887AD2}" srcOrd="0" destOrd="0" presId="urn:microsoft.com/office/officeart/2005/8/layout/orgChart1"/>
    <dgm:cxn modelId="{6DAFCEFC-5B47-427D-A592-EBA96E3CB133}" type="presOf" srcId="{59A5175E-D445-44A1-B88C-075ED1F20C8C}" destId="{B6F238D5-65FA-4367-95F6-3E385F40BB7A}" srcOrd="0" destOrd="0" presId="urn:microsoft.com/office/officeart/2005/8/layout/orgChart1"/>
    <dgm:cxn modelId="{DB854913-38FF-42C0-96CF-89F2B9935155}" type="presOf" srcId="{5F9852B0-23BA-4D1D-9124-D26F94127916}" destId="{B9D12E14-C5F9-42AD-8E4F-8BEAD1B99B5C}" srcOrd="0" destOrd="0" presId="urn:microsoft.com/office/officeart/2005/8/layout/orgChart1"/>
    <dgm:cxn modelId="{A9E6AD27-060B-47D8-B61A-313EB89F5467}" type="presOf" srcId="{4BC9A796-F50E-4ED5-A1EF-DE70E9904E75}" destId="{9543D698-FAE5-4600-956A-3673A103E923}" srcOrd="0" destOrd="0" presId="urn:microsoft.com/office/officeart/2005/8/layout/orgChart1"/>
    <dgm:cxn modelId="{674BD898-8C9F-4DC8-88D4-F0CA3F47F166}" type="presOf" srcId="{9924620D-034A-4341-BE0C-2C4BE39154E7}" destId="{1C7452E4-5517-45ED-A6C1-4EE84ED83F30}" srcOrd="0" destOrd="0" presId="urn:microsoft.com/office/officeart/2005/8/layout/orgChart1"/>
    <dgm:cxn modelId="{2E5FC789-5AA5-4CAC-B633-2F88B0DE7769}" srcId="{3D9605EE-414D-401A-8EEA-93AF38507EE0}" destId="{8BC3A254-88FB-4D81-A902-6B33ABF5DF5A}" srcOrd="1" destOrd="0" parTransId="{922A968D-2158-4CC7-9DE5-49671D25C30C}" sibTransId="{91E043AC-E162-4532-8571-BBC525F2E329}"/>
    <dgm:cxn modelId="{0055AB6B-F4DF-4158-9DEF-E5E6CEFE2681}" type="presOf" srcId="{E8A8C0E1-E89D-42E9-8FCE-6C571105AAC1}" destId="{0102D69A-BD54-49CF-8B50-D6D74C500045}" srcOrd="0" destOrd="0" presId="urn:microsoft.com/office/officeart/2005/8/layout/orgChart1"/>
    <dgm:cxn modelId="{AF406C60-39F6-4FE7-85C6-18107DD530CC}" srcId="{2383E487-DC33-40B1-9335-5C28FAFE6184}" destId="{793892C4-341C-43D5-924B-19EA551B12A6}" srcOrd="2" destOrd="0" parTransId="{B3B0FFAE-6621-4AD3-BFD8-76A520781A2D}" sibTransId="{BF2E3877-73E4-428F-BCD7-ED7BA09DE593}"/>
    <dgm:cxn modelId="{FB98026E-FE99-4C0C-BF47-1F313FB20FC1}" srcId="{2C6E279D-356A-4015-9F0F-BD6B6DE10589}" destId="{AA403D38-881C-419F-AEA8-AF6BAEFE700A}" srcOrd="4" destOrd="0" parTransId="{E04CE9B1-A303-47E8-B8B2-24E3F7698041}" sibTransId="{9BFA1C66-1E13-44E6-8513-076F869C5FA2}"/>
    <dgm:cxn modelId="{D14B3399-4604-44A0-8EDC-50150D2B3497}" srcId="{7789CBA1-4876-4D1E-ACCD-3EDE353E87C6}" destId="{B1295661-67AD-4B16-939C-5C8504D0A245}" srcOrd="0" destOrd="0" parTransId="{BDD50418-7E32-4A4A-B264-2C2C367E4B24}" sibTransId="{517F38F3-DE88-445A-9CC1-53DD074CCFF4}"/>
    <dgm:cxn modelId="{01C4E663-9517-4365-A42A-702F79C9B029}" type="presOf" srcId="{2C6E279D-356A-4015-9F0F-BD6B6DE10589}" destId="{FC1267AE-ADB1-474E-B93A-69B8A35E9E6E}" srcOrd="1" destOrd="0" presId="urn:microsoft.com/office/officeart/2005/8/layout/orgChart1"/>
    <dgm:cxn modelId="{67791483-4F1E-45E4-8E77-9CE8DD041A9E}" srcId="{3D9605EE-414D-401A-8EEA-93AF38507EE0}" destId="{7789CBA1-4876-4D1E-ACCD-3EDE353E87C6}" srcOrd="0" destOrd="0" parTransId="{47D71D08-0D19-46E1-8460-AAACBC7FB83A}" sibTransId="{29DE2B72-8EFB-4651-B82A-25B82CFB65F9}"/>
    <dgm:cxn modelId="{9C267F48-239C-4AF9-862D-4BA114C29A19}" type="presOf" srcId="{63AF6E38-8A9D-4D0F-B488-68ACBC16A218}" destId="{02BC8847-9096-457C-9772-FEF5BCE72160}" srcOrd="0" destOrd="0" presId="urn:microsoft.com/office/officeart/2005/8/layout/orgChart1"/>
    <dgm:cxn modelId="{94086887-2EDF-4AC4-AEF6-ECCEC08EEC92}" srcId="{4BC9A796-F50E-4ED5-A1EF-DE70E9904E75}" destId="{B1174601-9D00-4F34-8D7C-0A66FB3EEFC2}" srcOrd="0" destOrd="0" parTransId="{0FB8D7E1-DBF5-48BB-84ED-DB11C6511700}" sibTransId="{3E21138A-8B7B-4A9E-8625-82D569A3AAF0}"/>
    <dgm:cxn modelId="{3EADC1BF-5F3D-4415-B34C-18F8A7EFB04F}" srcId="{E3B576FB-9585-47AC-8651-8189F58168A9}" destId="{A3FFBE45-6211-4958-A286-5E1F9A800D88}" srcOrd="2" destOrd="0" parTransId="{E3F007F7-CBAD-447B-9A8C-D1A717F488C8}" sibTransId="{EDFF2250-C6E1-4A08-BDF8-573C19B63819}"/>
    <dgm:cxn modelId="{51290C1D-8E5C-405A-9CDD-46A4209154C2}" srcId="{A35E5528-6CD1-4546-A2CA-985122BB0533}" destId="{652F9765-BA78-4DF0-A85C-70368524EC87}" srcOrd="1" destOrd="0" parTransId="{C9033082-5229-453A-BF35-72F641378D36}" sibTransId="{089C8980-8337-44B4-B3D9-1744FC61A714}"/>
    <dgm:cxn modelId="{0CF1E272-457E-434A-BD57-69626055ADF1}" srcId="{A3FFBE45-6211-4958-A286-5E1F9A800D88}" destId="{A1FA58C1-537E-48F2-AFEF-53A7F1825324}" srcOrd="2" destOrd="0" parTransId="{0AAB2781-7B44-4652-8BD2-0F1BDD5D45ED}" sibTransId="{0A988114-8A35-48B9-A707-C6F614AD4CC8}"/>
    <dgm:cxn modelId="{7C2B6D3A-FCD8-4B5B-B32E-BA7081EF8C42}" srcId="{7789CBA1-4876-4D1E-ACCD-3EDE353E87C6}" destId="{59A5175E-D445-44A1-B88C-075ED1F20C8C}" srcOrd="1" destOrd="0" parTransId="{9924620D-034A-4341-BE0C-2C4BE39154E7}" sibTransId="{00A25A56-DF90-4F86-BE41-7D0CD6F30B2B}"/>
    <dgm:cxn modelId="{0B20B92C-4053-4DF4-B0F5-AC692D177E75}" type="presOf" srcId="{B1174601-9D00-4F34-8D7C-0A66FB3EEFC2}" destId="{73FC8157-6FB5-4562-A0E9-59A6A7C5E948}" srcOrd="0" destOrd="0" presId="urn:microsoft.com/office/officeart/2005/8/layout/orgChart1"/>
    <dgm:cxn modelId="{80609F1A-59AB-4EDD-9C39-714F06FB6159}" type="presOf" srcId="{77FE2A8C-6164-4355-8B54-F4E444783561}" destId="{4E519EBF-6847-4C1F-AAD9-55E881DFD3C7}" srcOrd="0" destOrd="0" presId="urn:microsoft.com/office/officeart/2005/8/layout/orgChart1"/>
    <dgm:cxn modelId="{D5C69674-4178-48D2-81E5-6D38848AE3D0}" type="presOf" srcId="{BF884C1A-617F-40A6-BCEF-5FE12D0B7086}" destId="{802E658F-2DDD-47E8-B3D8-BC69085E0301}" srcOrd="0" destOrd="0" presId="urn:microsoft.com/office/officeart/2005/8/layout/orgChart1"/>
    <dgm:cxn modelId="{8E0DB77B-FDB3-4E17-984D-7E788FE671AF}" srcId="{2383E487-DC33-40B1-9335-5C28FAFE6184}" destId="{EA22C467-34BE-4C2F-8C0D-FE39962B62E9}" srcOrd="0" destOrd="0" parTransId="{4BD70895-78F2-4F63-B420-7CB9B03CC65A}" sibTransId="{A12D46CA-EF43-455B-BB32-A96A65EC2E48}"/>
    <dgm:cxn modelId="{B99EE951-C856-4300-8285-D4B3C1A28EDF}" type="presOf" srcId="{44DB15CD-14B4-49EE-BD87-29D2AFC982F0}" destId="{C7F13BD0-C5DD-4704-8AAD-F884B00420D2}" srcOrd="0" destOrd="0" presId="urn:microsoft.com/office/officeart/2005/8/layout/orgChart1"/>
    <dgm:cxn modelId="{27B8FC1A-75E0-4FA6-A4E4-F576EAFDF7E5}" type="presOf" srcId="{82F99670-1F93-46C0-9491-DBCA514AD58B}" destId="{E16B266E-5297-4E78-BD12-D44EFA5B40CD}" srcOrd="0" destOrd="0" presId="urn:microsoft.com/office/officeart/2005/8/layout/orgChart1"/>
    <dgm:cxn modelId="{C41B0155-D164-49C7-BDB3-1890C74C008E}" type="presOf" srcId="{3D9605EE-414D-401A-8EEA-93AF38507EE0}" destId="{036726BD-B0E9-453B-BFF0-018DFFB83D6D}" srcOrd="0" destOrd="0" presId="urn:microsoft.com/office/officeart/2005/8/layout/orgChart1"/>
    <dgm:cxn modelId="{9B025864-F6BE-45CA-8185-EFFF177539C5}" type="presOf" srcId="{B3B0FFAE-6621-4AD3-BFD8-76A520781A2D}" destId="{9A82C106-90B5-4AA6-A3B6-221875C0DD94}" srcOrd="0" destOrd="0" presId="urn:microsoft.com/office/officeart/2005/8/layout/orgChart1"/>
    <dgm:cxn modelId="{88D2F7EB-4D3F-4615-BE2F-BF5E069CC267}" type="presOf" srcId="{BDD50418-7E32-4A4A-B264-2C2C367E4B24}" destId="{41E4BD34-39D7-4D8D-9B88-94FAFBB8DD49}" srcOrd="0" destOrd="0" presId="urn:microsoft.com/office/officeart/2005/8/layout/orgChart1"/>
    <dgm:cxn modelId="{29B31FAA-2DEF-4FD1-8CD7-40F15B3CB765}" srcId="{3D9605EE-414D-401A-8EEA-93AF38507EE0}" destId="{A35E5528-6CD1-4546-A2CA-985122BB0533}" srcOrd="2" destOrd="0" parTransId="{691ED149-359F-4323-AB35-C0DB16E99A32}" sibTransId="{E7868280-5F8D-4F8E-B5FF-997AAFB44DC8}"/>
    <dgm:cxn modelId="{60A6E151-1C64-4953-8B36-BD2B0E1FB2CB}" type="presOf" srcId="{B1295661-67AD-4B16-939C-5C8504D0A245}" destId="{361CAD1D-E364-497C-A3F1-2690C6551469}" srcOrd="0" destOrd="0" presId="urn:microsoft.com/office/officeart/2005/8/layout/orgChart1"/>
    <dgm:cxn modelId="{099BD1BF-E02F-4B89-BC2D-C4AAD1A2F7BC}" type="presOf" srcId="{82F99670-1F93-46C0-9491-DBCA514AD58B}" destId="{E75DD074-5D24-4E6A-BA5A-C349F60FC886}" srcOrd="1" destOrd="0" presId="urn:microsoft.com/office/officeart/2005/8/layout/orgChart1"/>
    <dgm:cxn modelId="{BE8A16EA-6DE9-4B98-8628-088906195EDA}" type="presOf" srcId="{045D1E98-F13E-46C1-A78D-688FFD6BD650}" destId="{BB8C2024-88AF-4EAB-BA6A-D20DC63C4A5F}" srcOrd="0" destOrd="0" presId="urn:microsoft.com/office/officeart/2005/8/layout/orgChart1"/>
    <dgm:cxn modelId="{FEB39320-EA0B-45E5-BB39-9F048DFE7D66}" type="presOf" srcId="{1133CFAE-6A35-4682-A632-36067431292A}" destId="{A7BEEED0-F3E7-4697-A981-C78E2A6F3BFA}" srcOrd="0" destOrd="0" presId="urn:microsoft.com/office/officeart/2005/8/layout/orgChart1"/>
    <dgm:cxn modelId="{C13EB938-DA63-44D8-AEE8-BC80E15FBF3E}" type="presOf" srcId="{11F06C4B-AAA5-4CE1-BD48-B9DE486CC186}" destId="{3EF668F5-2375-42CB-B8BB-FE16299614D4}" srcOrd="1" destOrd="0" presId="urn:microsoft.com/office/officeart/2005/8/layout/orgChart1"/>
    <dgm:cxn modelId="{0963FEBF-D082-454B-81ED-FD49DFF194AD}" type="presOf" srcId="{C03CF23B-B77B-4B86-AF6B-23578958BA60}" destId="{8B3DFF49-8ADF-42FB-88E0-9B916C57BAD8}" srcOrd="0" destOrd="0" presId="urn:microsoft.com/office/officeart/2005/8/layout/orgChart1"/>
    <dgm:cxn modelId="{398BD76E-3295-4CBC-BA0B-27CF45C0C4BA}" srcId="{2C6E279D-356A-4015-9F0F-BD6B6DE10589}" destId="{8D79B303-4FDE-4FC0-8FD5-1D1A302E4F98}" srcOrd="0" destOrd="0" parTransId="{7ADE7637-855C-409E-9F96-AA62CBF39AB6}" sibTransId="{30644999-32BA-4C30-A99B-DA0B5E6CF802}"/>
    <dgm:cxn modelId="{AE782B29-53E8-4D09-A780-47C1C2656DE0}" type="presOf" srcId="{AA403D38-881C-419F-AEA8-AF6BAEFE700A}" destId="{A51F9BA8-0EDF-4B0D-BCE2-AD30D2C3F43D}" srcOrd="1" destOrd="0" presId="urn:microsoft.com/office/officeart/2005/8/layout/orgChart1"/>
    <dgm:cxn modelId="{55075877-E44F-498F-A604-D3E5C22DD76E}" type="presOf" srcId="{2383E487-DC33-40B1-9335-5C28FAFE6184}" destId="{BC85FCC6-234F-4932-A290-0148D5B44E8D}" srcOrd="0" destOrd="0" presId="urn:microsoft.com/office/officeart/2005/8/layout/orgChart1"/>
    <dgm:cxn modelId="{F2B65BD9-1CE7-43C6-B208-27BD4A4E4261}" srcId="{2C6E279D-356A-4015-9F0F-BD6B6DE10589}" destId="{E3B576FB-9585-47AC-8651-8189F58168A9}" srcOrd="1" destOrd="0" parTransId="{8E29876E-359D-4C78-938A-E2F0FF68BFE3}" sibTransId="{FBCC3371-AC39-4C84-96EC-5893A74B738D}"/>
    <dgm:cxn modelId="{03DF8E09-0C7A-485A-BAFD-102536D8D28B}" type="presOf" srcId="{793892C4-341C-43D5-924B-19EA551B12A6}" destId="{476F4A79-4D68-4758-97BA-8140AC3B2BEE}" srcOrd="0" destOrd="0" presId="urn:microsoft.com/office/officeart/2005/8/layout/orgChart1"/>
    <dgm:cxn modelId="{E16730CA-249B-4A40-A13B-172A59A8B3D5}" type="presOf" srcId="{35CBFE5A-E835-4799-832C-8FCD9D3F3E7F}" destId="{74B5EC8B-896E-44C2-AACD-157C58C421BB}" srcOrd="0" destOrd="0" presId="urn:microsoft.com/office/officeart/2005/8/layout/orgChart1"/>
    <dgm:cxn modelId="{6E2F45FC-89A4-4B44-A80B-102CBC1DAC96}" type="presOf" srcId="{BF884C1A-617F-40A6-BCEF-5FE12D0B7086}" destId="{642562D0-241C-4DF4-8034-D4AC9D18B6F2}" srcOrd="1" destOrd="0" presId="urn:microsoft.com/office/officeart/2005/8/layout/orgChart1"/>
    <dgm:cxn modelId="{D48731D7-3298-4D66-B24E-6A0419C8DCB1}" srcId="{E3B576FB-9585-47AC-8651-8189F58168A9}" destId="{4BC9A796-F50E-4ED5-A1EF-DE70E9904E75}" srcOrd="1" destOrd="0" parTransId="{7964F5F0-B5B0-4EC3-AD6F-B13825357069}" sibTransId="{C4112A49-C984-4CC3-8326-F76CB7A40365}"/>
    <dgm:cxn modelId="{54C00E8D-EA9B-4999-99E5-E4D5FCF09E9B}" type="presOf" srcId="{2C6E279D-356A-4015-9F0F-BD6B6DE10589}" destId="{AEEDF917-74B2-4450-A348-1990A83F266A}" srcOrd="0" destOrd="0" presId="urn:microsoft.com/office/officeart/2005/8/layout/orgChart1"/>
    <dgm:cxn modelId="{912C4D74-25F4-4BEF-835E-9760E56FB9E2}" type="presOf" srcId="{B1295661-67AD-4B16-939C-5C8504D0A245}" destId="{B5C5F404-A4D5-4725-A523-416A215EFF6A}" srcOrd="1" destOrd="0" presId="urn:microsoft.com/office/officeart/2005/8/layout/orgChart1"/>
    <dgm:cxn modelId="{52E0BDC4-E945-4351-A810-3C3FAE83A3D1}" type="presOf" srcId="{8E29876E-359D-4C78-938A-E2F0FF68BFE3}" destId="{CF2F8295-C6FF-4D9F-8F75-D9B362E6D5AA}" srcOrd="0" destOrd="0" presId="urn:microsoft.com/office/officeart/2005/8/layout/orgChart1"/>
    <dgm:cxn modelId="{5CAC2CE9-AB8A-42C6-B498-2AE64CDFE9C4}" type="presOf" srcId="{E04CE9B1-A303-47E8-B8B2-24E3F7698041}" destId="{2337A402-9615-42D9-9495-BD62439DDA7F}" srcOrd="0" destOrd="0" presId="urn:microsoft.com/office/officeart/2005/8/layout/orgChart1"/>
    <dgm:cxn modelId="{6397E9F0-07C7-4907-84AF-24933726D156}" srcId="{4BC9A796-F50E-4ED5-A1EF-DE70E9904E75}" destId="{11F06C4B-AAA5-4CE1-BD48-B9DE486CC186}" srcOrd="1" destOrd="0" parTransId="{63AF6E38-8A9D-4D0F-B488-68ACBC16A218}" sibTransId="{5AA49E65-4EB4-40B6-A8AD-B61CAA620349}"/>
    <dgm:cxn modelId="{4BA8ABD9-1F96-4B4C-AE29-707CBCB8E296}" type="presOf" srcId="{E8D9A23D-6AC6-4D35-B78A-597C1F10F778}" destId="{9658E0A0-2B78-4EBF-B19F-3EB4E3A73CAF}" srcOrd="0" destOrd="0" presId="urn:microsoft.com/office/officeart/2005/8/layout/orgChart1"/>
    <dgm:cxn modelId="{3134B645-ABB5-48AE-9171-6949EDC6613A}" type="presOf" srcId="{4BC9A796-F50E-4ED5-A1EF-DE70E9904E75}" destId="{98AC1A15-E023-4CA4-878A-19DAA679939E}" srcOrd="1" destOrd="0" presId="urn:microsoft.com/office/officeart/2005/8/layout/orgChart1"/>
    <dgm:cxn modelId="{84E584FD-A565-4135-8EA8-517ACC5B4277}" srcId="{6018AA05-C147-425F-9657-721846A7CC48}" destId="{2C6E279D-356A-4015-9F0F-BD6B6DE10589}" srcOrd="0" destOrd="0" parTransId="{BA1B9C43-181F-4978-99F3-7CEA8FD10BDA}" sibTransId="{13C630C9-2B1B-4932-8EE8-2404E3072986}"/>
    <dgm:cxn modelId="{03852CF2-6143-4E01-88F6-46DBAEC711E1}" type="presOf" srcId="{F6677960-6256-4C48-AEA3-A3271CCB9FFB}" destId="{E1FE1EDB-7671-4414-9D53-BCE20FE9BD6B}" srcOrd="0" destOrd="0" presId="urn:microsoft.com/office/officeart/2005/8/layout/orgChart1"/>
    <dgm:cxn modelId="{7106584F-5F8A-47F5-85BD-52AA3020A962}" type="presOf" srcId="{8BC3A254-88FB-4D81-A902-6B33ABF5DF5A}" destId="{517A02D5-5757-49F5-86F3-E87D7977B6FB}" srcOrd="1" destOrd="0" presId="urn:microsoft.com/office/officeart/2005/8/layout/orgChart1"/>
    <dgm:cxn modelId="{F5F40C75-B4A5-4D7C-BF26-971FA670AB46}" type="presOf" srcId="{547E1E15-3995-43C0-98A1-F39F57744520}" destId="{63D73317-21FF-4A7B-B6FD-A2D3C3EF7DF3}" srcOrd="1" destOrd="0" presId="urn:microsoft.com/office/officeart/2005/8/layout/orgChart1"/>
    <dgm:cxn modelId="{F6408AF1-46CD-443F-87BC-90229E371BC8}" srcId="{A35E5528-6CD1-4546-A2CA-985122BB0533}" destId="{D1C26675-748E-40F6-88A9-BDC5B4E1EC3A}" srcOrd="2" destOrd="0" parTransId="{D28A26E1-B051-4478-915C-9269A1D55F90}" sibTransId="{6C6EB200-FD56-42A4-B589-B2346BB94D8A}"/>
    <dgm:cxn modelId="{A3903254-AD57-4486-ABF9-024A9B226A03}" type="presOf" srcId="{2D7D63FA-3800-478D-BB6E-99851E2F802D}" destId="{FF5A7B7B-827F-45A1-8457-1DA3EC56DF98}" srcOrd="0" destOrd="0" presId="urn:microsoft.com/office/officeart/2005/8/layout/orgChart1"/>
    <dgm:cxn modelId="{2E5902BC-6B37-4757-8875-743D39155D28}" srcId="{2C6E279D-356A-4015-9F0F-BD6B6DE10589}" destId="{3D9605EE-414D-401A-8EEA-93AF38507EE0}" srcOrd="2" destOrd="0" parTransId="{E796EDA0-9609-4FCF-B54C-202116191B17}" sibTransId="{E71AAF56-658B-401E-AF0E-9C1DFD6B9F9E}"/>
    <dgm:cxn modelId="{304ED17D-AAE1-4972-82FD-973E5A975C13}" type="presOf" srcId="{547E1E15-3995-43C0-98A1-F39F57744520}" destId="{A5A31549-3F76-4414-93A7-D7EC7354324F}" srcOrd="0" destOrd="0" presId="urn:microsoft.com/office/officeart/2005/8/layout/orgChart1"/>
    <dgm:cxn modelId="{4338C3E5-214B-4A49-AF36-62C02C65B0AA}" type="presOf" srcId="{8D79B303-4FDE-4FC0-8FD5-1D1A302E4F98}" destId="{ECB7BD3F-A5A0-4A16-AEE3-139A6665925C}" srcOrd="0" destOrd="0" presId="urn:microsoft.com/office/officeart/2005/8/layout/orgChart1"/>
    <dgm:cxn modelId="{30F0CE44-CBF6-406C-80F0-349643E39A26}" type="presOf" srcId="{D1C26675-748E-40F6-88A9-BDC5B4E1EC3A}" destId="{026DFC64-E91D-4419-941F-6D7595468615}" srcOrd="1" destOrd="0" presId="urn:microsoft.com/office/officeart/2005/8/layout/orgChart1"/>
    <dgm:cxn modelId="{7C54D2F3-8763-4392-AA9F-D573488D0704}" type="presOf" srcId="{8BC3A254-88FB-4D81-A902-6B33ABF5DF5A}" destId="{F0C66FE6-C4E4-4FAD-BB2E-01C8AAF70229}" srcOrd="0" destOrd="0" presId="urn:microsoft.com/office/officeart/2005/8/layout/orgChart1"/>
    <dgm:cxn modelId="{B97F1752-6469-41A8-97A0-071E62C42A0B}" type="presOf" srcId="{E3B576FB-9585-47AC-8651-8189F58168A9}" destId="{7EDCFCC6-DA35-491B-9005-AEF77E226CD7}" srcOrd="0" destOrd="0" presId="urn:microsoft.com/office/officeart/2005/8/layout/orgChart1"/>
    <dgm:cxn modelId="{79D3C223-19AE-447C-9592-FF7AB87D9764}" type="presOf" srcId="{793892C4-341C-43D5-924B-19EA551B12A6}" destId="{E3E35BE7-B21E-4A00-A79F-C7A16994AC9F}" srcOrd="1" destOrd="0" presId="urn:microsoft.com/office/officeart/2005/8/layout/orgChart1"/>
    <dgm:cxn modelId="{CE5EC54E-CEB8-4758-A874-F3614BC5A4F7}" type="presOf" srcId="{0CAF40DC-BB46-468A-AE24-A25BA5C9C5BD}" destId="{CB6E58FE-A21E-4795-9C20-6C3DEC9A37F6}" srcOrd="0" destOrd="0" presId="urn:microsoft.com/office/officeart/2005/8/layout/orgChart1"/>
    <dgm:cxn modelId="{5039684B-2908-4F17-B47E-A0BDCCCBF0E3}" srcId="{A35E5528-6CD1-4546-A2CA-985122BB0533}" destId="{547E1E15-3995-43C0-98A1-F39F57744520}" srcOrd="0" destOrd="0" parTransId="{640EEE84-C819-4050-9EDA-74FE70273A54}" sibTransId="{8E87CA9C-73AE-4CEF-91B6-0AA63E30076A}"/>
    <dgm:cxn modelId="{5682175B-1834-4404-9239-BD8A5E9D1495}" srcId="{A3FFBE45-6211-4958-A286-5E1F9A800D88}" destId="{77FE2A8C-6164-4355-8B54-F4E444783561}" srcOrd="0" destOrd="0" parTransId="{2A467B96-7B15-48DA-B734-FF6C27933C1F}" sibTransId="{DB6DA2B6-8877-487F-957D-A5FBA43DE5B9}"/>
    <dgm:cxn modelId="{4C027253-B488-4CC3-A42B-F2DDA99E6025}" type="presOf" srcId="{3F062CF7-71BA-4171-8A5D-0100BB027CA6}" destId="{49E696AE-48E3-41C7-AE8E-D4EDA1D420F8}" srcOrd="0" destOrd="0" presId="urn:microsoft.com/office/officeart/2005/8/layout/orgChart1"/>
    <dgm:cxn modelId="{D7E89387-066D-4C89-B431-63F475349D8F}" type="presOf" srcId="{A35E5528-6CD1-4546-A2CA-985122BB0533}" destId="{20372856-8CAE-493C-8D28-0AB3A63A7184}" srcOrd="1" destOrd="0" presId="urn:microsoft.com/office/officeart/2005/8/layout/orgChart1"/>
    <dgm:cxn modelId="{2C365695-EBC9-4CB2-9991-BD80314A65DA}" type="presOf" srcId="{EA22C467-34BE-4C2F-8C0D-FE39962B62E9}" destId="{BDC8D69D-6825-4ED5-912F-7F02E3879D05}" srcOrd="1" destOrd="0" presId="urn:microsoft.com/office/officeart/2005/8/layout/orgChart1"/>
    <dgm:cxn modelId="{5F802D47-882C-4218-90E9-3F686340E39C}" type="presOf" srcId="{2D7D63FA-3800-478D-BB6E-99851E2F802D}" destId="{10E64406-9125-4D78-AF2B-C49F8C78475D}" srcOrd="1" destOrd="0" presId="urn:microsoft.com/office/officeart/2005/8/layout/orgChart1"/>
    <dgm:cxn modelId="{C5F70D79-24D4-48D4-AD0C-AD7C8689B7FB}" type="presOf" srcId="{3F062CF7-71BA-4171-8A5D-0100BB027CA6}" destId="{069FFE7A-7CDD-4103-8F95-290A51CFFE58}" srcOrd="1" destOrd="0" presId="urn:microsoft.com/office/officeart/2005/8/layout/orgChart1"/>
    <dgm:cxn modelId="{8565B37F-B0A2-4ED2-97D0-4495ABF0AEEB}" type="presOf" srcId="{E3F007F7-CBAD-447B-9A8C-D1A717F488C8}" destId="{9AEA9804-4F2B-4861-B348-92203A7BD7B2}" srcOrd="0" destOrd="0" presId="urn:microsoft.com/office/officeart/2005/8/layout/orgChart1"/>
    <dgm:cxn modelId="{9764E612-FFE0-4E1C-ABCC-AC96432D21E4}" srcId="{2C6E279D-356A-4015-9F0F-BD6B6DE10589}" destId="{5F9852B0-23BA-4D1D-9124-D26F94127916}" srcOrd="3" destOrd="0" parTransId="{35CBFE5A-E835-4799-832C-8FCD9D3F3E7F}" sibTransId="{C15467C7-8D42-4861-AE01-3CD2DFF1BBED}"/>
    <dgm:cxn modelId="{BB57FABF-BB1D-462D-9194-7BDBDE20B944}" type="presOf" srcId="{F6677960-6256-4C48-AEA3-A3271CCB9FFB}" destId="{EBB0475A-A9F5-4C2B-A424-8244CE4D896A}" srcOrd="1" destOrd="0" presId="urn:microsoft.com/office/officeart/2005/8/layout/orgChart1"/>
    <dgm:cxn modelId="{17B44598-63F1-41C2-BEF9-5CBAC833F27E}" type="presOf" srcId="{5AAACF80-8A9A-4A69-BF4C-7E0945BF3F2D}" destId="{5BD101D9-A5B2-40A4-B926-1A32411B662C}" srcOrd="0" destOrd="0" presId="urn:microsoft.com/office/officeart/2005/8/layout/orgChart1"/>
    <dgm:cxn modelId="{9DB4D8EC-092F-44D8-911B-49BF76AFF303}" type="presOf" srcId="{EA22C467-34BE-4C2F-8C0D-FE39962B62E9}" destId="{3F080321-F2DE-452A-BF7C-04B068C0DB67}" srcOrd="0" destOrd="0" presId="urn:microsoft.com/office/officeart/2005/8/layout/orgChart1"/>
    <dgm:cxn modelId="{25DC1E48-1D59-4DCE-900A-946F7FF1B407}" srcId="{2383E487-DC33-40B1-9335-5C28FAFE6184}" destId="{2D7D63FA-3800-478D-BB6E-99851E2F802D}" srcOrd="1" destOrd="0" parTransId="{E8A8C0E1-E89D-42E9-8FCE-6C571105AAC1}" sibTransId="{9F8FF253-7C30-4960-92CD-A0C461D79F60}"/>
    <dgm:cxn modelId="{9728ACD9-DFBE-48B4-8053-238B970BC5D4}" type="presOf" srcId="{AA403D38-881C-419F-AEA8-AF6BAEFE700A}" destId="{DDFC77DA-5C71-45DA-AA34-6B546B7B32AD}" srcOrd="0" destOrd="0" presId="urn:microsoft.com/office/officeart/2005/8/layout/orgChart1"/>
    <dgm:cxn modelId="{D3E52408-94B4-45D2-A1E1-492798C0F5EE}" type="presOf" srcId="{7789CBA1-4876-4D1E-ACCD-3EDE353E87C6}" destId="{39B9FB73-51FC-46B6-9BF7-46FCAAD66950}" srcOrd="1" destOrd="0" presId="urn:microsoft.com/office/officeart/2005/8/layout/orgChart1"/>
    <dgm:cxn modelId="{F90B9067-80BB-42CE-B491-B9AA39C41680}" type="presOf" srcId="{4BD70895-78F2-4F63-B420-7CB9B03CC65A}" destId="{3E11988C-40AB-4596-8C4E-2865A02D7698}" srcOrd="0" destOrd="0" presId="urn:microsoft.com/office/officeart/2005/8/layout/orgChart1"/>
    <dgm:cxn modelId="{E78B17D8-8ECB-4D60-BBE9-7E690888770A}" type="presOf" srcId="{A1FA58C1-537E-48F2-AFEF-53A7F1825324}" destId="{5BC518A7-2975-42D0-B6B7-A592E5C6DEF7}" srcOrd="1" destOrd="0" presId="urn:microsoft.com/office/officeart/2005/8/layout/orgChart1"/>
    <dgm:cxn modelId="{5EF0A1D1-236C-4A7E-8E27-35826862A475}" type="presOf" srcId="{A52BAE14-91AA-4ACC-BDB2-513374FC30F9}" destId="{B8EF36DB-D2C9-4B4C-A18B-C9C500839760}" srcOrd="1" destOrd="0" presId="urn:microsoft.com/office/officeart/2005/8/layout/orgChart1"/>
    <dgm:cxn modelId="{24E8551D-2E46-4BED-BA10-E2702929A3F5}" type="presOf" srcId="{922A968D-2158-4CC7-9DE5-49671D25C30C}" destId="{D7A3DEDF-80DC-4201-AB2C-1471BAEC981C}" srcOrd="0" destOrd="0" presId="urn:microsoft.com/office/officeart/2005/8/layout/orgChart1"/>
    <dgm:cxn modelId="{CD2C33F8-0F18-40AB-84D3-D14BC94DF4E8}" type="presOf" srcId="{5F9852B0-23BA-4D1D-9124-D26F94127916}" destId="{DF07046A-A896-4B0B-81B7-2FFD40EAE609}" srcOrd="1" destOrd="0" presId="urn:microsoft.com/office/officeart/2005/8/layout/orgChart1"/>
    <dgm:cxn modelId="{8DA09FB7-9829-42E9-B1F1-2C25DB202193}" type="presOf" srcId="{A3FFBE45-6211-4958-A286-5E1F9A800D88}" destId="{5A6724B4-7A81-4108-888E-C044E65B02F9}" srcOrd="0" destOrd="0" presId="urn:microsoft.com/office/officeart/2005/8/layout/orgChart1"/>
    <dgm:cxn modelId="{09E9370C-DF04-4CA0-A0BA-DA818A87F0A3}" type="presOf" srcId="{A1FA58C1-537E-48F2-AFEF-53A7F1825324}" destId="{935759D4-CF36-45D7-8D42-15A794F84464}" srcOrd="0" destOrd="0" presId="urn:microsoft.com/office/officeart/2005/8/layout/orgChart1"/>
    <dgm:cxn modelId="{CE643ED9-997A-4C92-929F-73EA9ACE759E}" type="presOf" srcId="{A35E5528-6CD1-4546-A2CA-985122BB0533}" destId="{C81B5D85-6A70-487E-9DD5-476DE1270DC1}" srcOrd="0" destOrd="0" presId="urn:microsoft.com/office/officeart/2005/8/layout/orgChart1"/>
    <dgm:cxn modelId="{1EA87C70-5B01-4DE2-BABC-321F9E926C18}" srcId="{5F9852B0-23BA-4D1D-9124-D26F94127916}" destId="{2383E487-DC33-40B1-9335-5C28FAFE6184}" srcOrd="0" destOrd="0" parTransId="{0CAF40DC-BB46-468A-AE24-A25BA5C9C5BD}" sibTransId="{139EDE4E-93B6-4FF0-ABB3-235E065DEB60}"/>
    <dgm:cxn modelId="{BEC290EC-AA0A-4345-9501-342417F6A564}" type="presOf" srcId="{47D71D08-0D19-46E1-8460-AAACBC7FB83A}" destId="{2F6B7272-AF0B-48E2-9B03-EEF14934003F}" srcOrd="0" destOrd="0" presId="urn:microsoft.com/office/officeart/2005/8/layout/orgChart1"/>
    <dgm:cxn modelId="{6E80CE7C-9AAB-4AD9-A5C1-5A1F82B4A0CF}" type="presOf" srcId="{E3B576FB-9585-47AC-8651-8189F58168A9}" destId="{03EDE470-2034-4062-99D8-8D9DDEE2A54C}" srcOrd="1" destOrd="0" presId="urn:microsoft.com/office/officeart/2005/8/layout/orgChart1"/>
    <dgm:cxn modelId="{DBE8935F-5074-4765-95F4-FBF4575D2B4C}" type="presOf" srcId="{2A467B96-7B15-48DA-B734-FF6C27933C1F}" destId="{D0E41FBD-61CE-423D-B1F8-AD567AB66F79}" srcOrd="0" destOrd="0" presId="urn:microsoft.com/office/officeart/2005/8/layout/orgChart1"/>
    <dgm:cxn modelId="{9BC62484-8E91-427C-8DDB-45D4E7E9291A}" type="presOf" srcId="{7789CBA1-4876-4D1E-ACCD-3EDE353E87C6}" destId="{1A1403B5-1F53-47AC-866A-B7582808DBD8}" srcOrd="0" destOrd="0" presId="urn:microsoft.com/office/officeart/2005/8/layout/orgChart1"/>
    <dgm:cxn modelId="{C2F00F4A-C643-49C8-9233-E1DEF7C0181B}" type="presOf" srcId="{59A5175E-D445-44A1-B88C-075ED1F20C8C}" destId="{F2B1798C-D070-447F-AB01-9A5557F52147}" srcOrd="1" destOrd="0" presId="urn:microsoft.com/office/officeart/2005/8/layout/orgChart1"/>
    <dgm:cxn modelId="{DF6FBE9A-911F-484A-929E-F0218718E94A}" type="presOf" srcId="{0FB8D7E1-DBF5-48BB-84ED-DB11C6511700}" destId="{16EC2105-A952-492D-A451-67F50FC98B6C}" srcOrd="0" destOrd="0" presId="urn:microsoft.com/office/officeart/2005/8/layout/orgChart1"/>
    <dgm:cxn modelId="{310D34C1-1B05-4149-A33A-53BC186E192E}" type="presParOf" srcId="{D59B09DB-03AF-4C30-BDDB-071EE2CCCE0D}" destId="{5D1E9AB9-E5DF-4822-8925-5E94F016B739}" srcOrd="0" destOrd="0" presId="urn:microsoft.com/office/officeart/2005/8/layout/orgChart1"/>
    <dgm:cxn modelId="{9D3BE710-D968-40BA-8F6F-FD68414DFF33}" type="presParOf" srcId="{5D1E9AB9-E5DF-4822-8925-5E94F016B739}" destId="{F1D09811-1F1F-4BB0-AAE9-BCC49616F884}" srcOrd="0" destOrd="0" presId="urn:microsoft.com/office/officeart/2005/8/layout/orgChart1"/>
    <dgm:cxn modelId="{80EA11D6-0C76-4033-9E47-D7BCA6ABE32A}" type="presParOf" srcId="{F1D09811-1F1F-4BB0-AAE9-BCC49616F884}" destId="{AEEDF917-74B2-4450-A348-1990A83F266A}" srcOrd="0" destOrd="0" presId="urn:microsoft.com/office/officeart/2005/8/layout/orgChart1"/>
    <dgm:cxn modelId="{75A5BB5B-1228-4EE7-BA4F-0B66B0284C59}" type="presParOf" srcId="{F1D09811-1F1F-4BB0-AAE9-BCC49616F884}" destId="{FC1267AE-ADB1-474E-B93A-69B8A35E9E6E}" srcOrd="1" destOrd="0" presId="urn:microsoft.com/office/officeart/2005/8/layout/orgChart1"/>
    <dgm:cxn modelId="{7A7550D6-F077-4464-A8D7-7ACA671B9DDD}" type="presParOf" srcId="{5D1E9AB9-E5DF-4822-8925-5E94F016B739}" destId="{11236B12-12B3-41F1-8629-BD5051C99D5E}" srcOrd="1" destOrd="0" presId="urn:microsoft.com/office/officeart/2005/8/layout/orgChart1"/>
    <dgm:cxn modelId="{440B89A8-946B-47DA-8C38-70FD8FCC6CDF}" type="presParOf" srcId="{11236B12-12B3-41F1-8629-BD5051C99D5E}" destId="{19307DBC-B9DC-4E14-AFC4-D71A49EAC94D}" srcOrd="0" destOrd="0" presId="urn:microsoft.com/office/officeart/2005/8/layout/orgChart1"/>
    <dgm:cxn modelId="{9D9C965D-FEEC-4861-8E1F-84B6ECA8CE1A}" type="presParOf" srcId="{11236B12-12B3-41F1-8629-BD5051C99D5E}" destId="{1DCA7803-5896-4F31-BE21-1F468CBC29CA}" srcOrd="1" destOrd="0" presId="urn:microsoft.com/office/officeart/2005/8/layout/orgChart1"/>
    <dgm:cxn modelId="{3265B2E9-DBAD-4D76-8FFA-4D0259EBEB86}" type="presParOf" srcId="{1DCA7803-5896-4F31-BE21-1F468CBC29CA}" destId="{D8234FB7-E62A-49CE-A2C7-6DBB94F1775C}" srcOrd="0" destOrd="0" presId="urn:microsoft.com/office/officeart/2005/8/layout/orgChart1"/>
    <dgm:cxn modelId="{90BC5828-0AE0-4F04-BA42-202D7A66E3B1}" type="presParOf" srcId="{D8234FB7-E62A-49CE-A2C7-6DBB94F1775C}" destId="{ECB7BD3F-A5A0-4A16-AEE3-139A6665925C}" srcOrd="0" destOrd="0" presId="urn:microsoft.com/office/officeart/2005/8/layout/orgChart1"/>
    <dgm:cxn modelId="{BD16CD56-72EF-4B2C-913A-693004693B87}" type="presParOf" srcId="{D8234FB7-E62A-49CE-A2C7-6DBB94F1775C}" destId="{E3F5404B-AEE2-41F2-ABF4-811B4841489D}" srcOrd="1" destOrd="0" presId="urn:microsoft.com/office/officeart/2005/8/layout/orgChart1"/>
    <dgm:cxn modelId="{D711DF5B-36E5-4F5A-8F4F-C46B0911365B}" type="presParOf" srcId="{1DCA7803-5896-4F31-BE21-1F468CBC29CA}" destId="{2DB8314F-DFEF-4D65-8AAB-B5B2562C51CC}" srcOrd="1" destOrd="0" presId="urn:microsoft.com/office/officeart/2005/8/layout/orgChart1"/>
    <dgm:cxn modelId="{E3968E31-848B-495C-B749-B49D5842F73A}" type="presParOf" srcId="{2DB8314F-DFEF-4D65-8AAB-B5B2562C51CC}" destId="{9658E0A0-2B78-4EBF-B19F-3EB4E3A73CAF}" srcOrd="0" destOrd="0" presId="urn:microsoft.com/office/officeart/2005/8/layout/orgChart1"/>
    <dgm:cxn modelId="{70C3C1CC-B7C5-4D93-8CF0-68B2F0BDC234}" type="presParOf" srcId="{2DB8314F-DFEF-4D65-8AAB-B5B2562C51CC}" destId="{7F27B7C3-1935-48E5-AE8E-57751C12C783}" srcOrd="1" destOrd="0" presId="urn:microsoft.com/office/officeart/2005/8/layout/orgChart1"/>
    <dgm:cxn modelId="{E69595E3-E44F-4BC0-A25F-3C182F3927F8}" type="presParOf" srcId="{7F27B7C3-1935-48E5-AE8E-57751C12C783}" destId="{B7C760F1-1BDC-496B-8752-BD8D519AD3C0}" srcOrd="0" destOrd="0" presId="urn:microsoft.com/office/officeart/2005/8/layout/orgChart1"/>
    <dgm:cxn modelId="{135B40DF-0284-4F13-BAA9-A12C9C3AA554}" type="presParOf" srcId="{B7C760F1-1BDC-496B-8752-BD8D519AD3C0}" destId="{802E658F-2DDD-47E8-B3D8-BC69085E0301}" srcOrd="0" destOrd="0" presId="urn:microsoft.com/office/officeart/2005/8/layout/orgChart1"/>
    <dgm:cxn modelId="{EB436BB9-7955-45A2-B60B-AE9FDB999F5A}" type="presParOf" srcId="{B7C760F1-1BDC-496B-8752-BD8D519AD3C0}" destId="{642562D0-241C-4DF4-8034-D4AC9D18B6F2}" srcOrd="1" destOrd="0" presId="urn:microsoft.com/office/officeart/2005/8/layout/orgChart1"/>
    <dgm:cxn modelId="{37C28C1D-F1A4-44D6-8213-3A2273871459}" type="presParOf" srcId="{7F27B7C3-1935-48E5-AE8E-57751C12C783}" destId="{43672BB0-C06E-40F8-A614-7C544741C025}" srcOrd="1" destOrd="0" presId="urn:microsoft.com/office/officeart/2005/8/layout/orgChart1"/>
    <dgm:cxn modelId="{7E37DB87-87C7-4F66-B80A-159FD3A401B1}" type="presParOf" srcId="{7F27B7C3-1935-48E5-AE8E-57751C12C783}" destId="{18BCF394-7983-4B76-97AE-9014C01454A1}" srcOrd="2" destOrd="0" presId="urn:microsoft.com/office/officeart/2005/8/layout/orgChart1"/>
    <dgm:cxn modelId="{DFB4E623-2AC9-40F4-A6BB-E0DC36572BF5}" type="presParOf" srcId="{1DCA7803-5896-4F31-BE21-1F468CBC29CA}" destId="{A7AE04C1-A29C-4F9D-BB82-6CDC67682AA6}" srcOrd="2" destOrd="0" presId="urn:microsoft.com/office/officeart/2005/8/layout/orgChart1"/>
    <dgm:cxn modelId="{678616AB-592C-4FAD-9899-9EC5EBD87F65}" type="presParOf" srcId="{11236B12-12B3-41F1-8629-BD5051C99D5E}" destId="{CF2F8295-C6FF-4D9F-8F75-D9B362E6D5AA}" srcOrd="2" destOrd="0" presId="urn:microsoft.com/office/officeart/2005/8/layout/orgChart1"/>
    <dgm:cxn modelId="{2ADFCDE4-28F3-4209-BBF4-01D7B22DE032}" type="presParOf" srcId="{11236B12-12B3-41F1-8629-BD5051C99D5E}" destId="{558EF8E4-BA51-436A-8973-BCA693DD4CAD}" srcOrd="3" destOrd="0" presId="urn:microsoft.com/office/officeart/2005/8/layout/orgChart1"/>
    <dgm:cxn modelId="{8D15688E-24D5-4E78-84D2-FAE9BF6FBA70}" type="presParOf" srcId="{558EF8E4-BA51-436A-8973-BCA693DD4CAD}" destId="{6EB39A69-2A87-47D2-9E23-14E80933EB09}" srcOrd="0" destOrd="0" presId="urn:microsoft.com/office/officeart/2005/8/layout/orgChart1"/>
    <dgm:cxn modelId="{8CA32958-3613-4CF7-A6C4-6C77CDA5B63B}" type="presParOf" srcId="{6EB39A69-2A87-47D2-9E23-14E80933EB09}" destId="{7EDCFCC6-DA35-491B-9005-AEF77E226CD7}" srcOrd="0" destOrd="0" presId="urn:microsoft.com/office/officeart/2005/8/layout/orgChart1"/>
    <dgm:cxn modelId="{8BD0216C-7D53-4C59-AD22-0612D8FFEF8B}" type="presParOf" srcId="{6EB39A69-2A87-47D2-9E23-14E80933EB09}" destId="{03EDE470-2034-4062-99D8-8D9DDEE2A54C}" srcOrd="1" destOrd="0" presId="urn:microsoft.com/office/officeart/2005/8/layout/orgChart1"/>
    <dgm:cxn modelId="{93F0447F-DAF6-4C8F-BB6B-CAB2B5D714F2}" type="presParOf" srcId="{558EF8E4-BA51-436A-8973-BCA693DD4CAD}" destId="{976C01AE-6FD7-479A-9BF8-1F820BD7C043}" srcOrd="1" destOrd="0" presId="urn:microsoft.com/office/officeart/2005/8/layout/orgChart1"/>
    <dgm:cxn modelId="{5A1E10D0-F8A4-4B0C-B570-5EBCC6565AA8}" type="presParOf" srcId="{976C01AE-6FD7-479A-9BF8-1F820BD7C043}" destId="{A7BEEED0-F3E7-4697-A981-C78E2A6F3BFA}" srcOrd="0" destOrd="0" presId="urn:microsoft.com/office/officeart/2005/8/layout/orgChart1"/>
    <dgm:cxn modelId="{E158724F-FC7E-439A-A05B-4ECAA2569BF1}" type="presParOf" srcId="{976C01AE-6FD7-479A-9BF8-1F820BD7C043}" destId="{13832DE4-4AD5-48BC-97EF-C18359C3DB37}" srcOrd="1" destOrd="0" presId="urn:microsoft.com/office/officeart/2005/8/layout/orgChart1"/>
    <dgm:cxn modelId="{26A2553F-2CF5-452F-8093-2BCD767F4319}" type="presParOf" srcId="{13832DE4-4AD5-48BC-97EF-C18359C3DB37}" destId="{281A140A-8704-47E1-AADC-F876E8EA4EDA}" srcOrd="0" destOrd="0" presId="urn:microsoft.com/office/officeart/2005/8/layout/orgChart1"/>
    <dgm:cxn modelId="{A0EB0D76-365A-46C7-B96B-3A74A2EC6770}" type="presParOf" srcId="{281A140A-8704-47E1-AADC-F876E8EA4EDA}" destId="{49E696AE-48E3-41C7-AE8E-D4EDA1D420F8}" srcOrd="0" destOrd="0" presId="urn:microsoft.com/office/officeart/2005/8/layout/orgChart1"/>
    <dgm:cxn modelId="{0EC01DFA-F5A9-4BF6-982C-CD22D0C0627D}" type="presParOf" srcId="{281A140A-8704-47E1-AADC-F876E8EA4EDA}" destId="{069FFE7A-7CDD-4103-8F95-290A51CFFE58}" srcOrd="1" destOrd="0" presId="urn:microsoft.com/office/officeart/2005/8/layout/orgChart1"/>
    <dgm:cxn modelId="{1C8FCE70-C8B6-4F15-90F5-BD47DE8968F2}" type="presParOf" srcId="{13832DE4-4AD5-48BC-97EF-C18359C3DB37}" destId="{A12C5860-3B8B-4F31-8C17-EA03A2DF4F84}" srcOrd="1" destOrd="0" presId="urn:microsoft.com/office/officeart/2005/8/layout/orgChart1"/>
    <dgm:cxn modelId="{1BCF29CD-B058-4087-81BF-C2E9A358446E}" type="presParOf" srcId="{13832DE4-4AD5-48BC-97EF-C18359C3DB37}" destId="{22E501E7-7DF4-46A5-B86F-201C5F750392}" srcOrd="2" destOrd="0" presId="urn:microsoft.com/office/officeart/2005/8/layout/orgChart1"/>
    <dgm:cxn modelId="{13EE287E-0E2D-4E8B-B678-E771A46773A3}" type="presParOf" srcId="{976C01AE-6FD7-479A-9BF8-1F820BD7C043}" destId="{DBBB07BA-EC34-4063-9F01-8335478788C7}" srcOrd="2" destOrd="0" presId="urn:microsoft.com/office/officeart/2005/8/layout/orgChart1"/>
    <dgm:cxn modelId="{BBC82DE7-E164-417A-BFF1-9CBABD3154E7}" type="presParOf" srcId="{976C01AE-6FD7-479A-9BF8-1F820BD7C043}" destId="{C8196392-FF1E-4B84-AB7A-3D804C48B5F4}" srcOrd="3" destOrd="0" presId="urn:microsoft.com/office/officeart/2005/8/layout/orgChart1"/>
    <dgm:cxn modelId="{0A1F18AD-A2CC-4793-A6E7-A12410DF81C5}" type="presParOf" srcId="{C8196392-FF1E-4B84-AB7A-3D804C48B5F4}" destId="{A25FDAEC-775D-4E01-93E9-70F858992DC8}" srcOrd="0" destOrd="0" presId="urn:microsoft.com/office/officeart/2005/8/layout/orgChart1"/>
    <dgm:cxn modelId="{3619173A-AD70-47EE-9C1B-52D59BC895FB}" type="presParOf" srcId="{A25FDAEC-775D-4E01-93E9-70F858992DC8}" destId="{9543D698-FAE5-4600-956A-3673A103E923}" srcOrd="0" destOrd="0" presId="urn:microsoft.com/office/officeart/2005/8/layout/orgChart1"/>
    <dgm:cxn modelId="{63935101-F532-4962-AA12-5995F3039F75}" type="presParOf" srcId="{A25FDAEC-775D-4E01-93E9-70F858992DC8}" destId="{98AC1A15-E023-4CA4-878A-19DAA679939E}" srcOrd="1" destOrd="0" presId="urn:microsoft.com/office/officeart/2005/8/layout/orgChart1"/>
    <dgm:cxn modelId="{0C3FBF4C-ADED-4CD4-9314-C0FA7072D498}" type="presParOf" srcId="{C8196392-FF1E-4B84-AB7A-3D804C48B5F4}" destId="{658AAB6D-6893-458A-A1DF-D1AF1B75BF9B}" srcOrd="1" destOrd="0" presId="urn:microsoft.com/office/officeart/2005/8/layout/orgChart1"/>
    <dgm:cxn modelId="{46B8E0E4-92DB-4622-B4A5-4714E93F8A14}" type="presParOf" srcId="{658AAB6D-6893-458A-A1DF-D1AF1B75BF9B}" destId="{16EC2105-A952-492D-A451-67F50FC98B6C}" srcOrd="0" destOrd="0" presId="urn:microsoft.com/office/officeart/2005/8/layout/orgChart1"/>
    <dgm:cxn modelId="{38B744FF-2FEC-4B06-BE3F-D18ABEB1B67E}" type="presParOf" srcId="{658AAB6D-6893-458A-A1DF-D1AF1B75BF9B}" destId="{7C80BC07-50BA-4738-975F-C1A56F8C75A1}" srcOrd="1" destOrd="0" presId="urn:microsoft.com/office/officeart/2005/8/layout/orgChart1"/>
    <dgm:cxn modelId="{1ABCDECF-121F-4C84-A721-62A98CE0E7DF}" type="presParOf" srcId="{7C80BC07-50BA-4738-975F-C1A56F8C75A1}" destId="{E3BC74F2-CC9E-4ACF-BB6A-FEF8EF3DD601}" srcOrd="0" destOrd="0" presId="urn:microsoft.com/office/officeart/2005/8/layout/orgChart1"/>
    <dgm:cxn modelId="{A433A53A-9EC4-41B2-9BFF-1303E333B611}" type="presParOf" srcId="{E3BC74F2-CC9E-4ACF-BB6A-FEF8EF3DD601}" destId="{73FC8157-6FB5-4562-A0E9-59A6A7C5E948}" srcOrd="0" destOrd="0" presId="urn:microsoft.com/office/officeart/2005/8/layout/orgChart1"/>
    <dgm:cxn modelId="{43DC9041-268F-48BF-BED5-3E8B17523678}" type="presParOf" srcId="{E3BC74F2-CC9E-4ACF-BB6A-FEF8EF3DD601}" destId="{D3BC4362-8E77-41F8-8378-52B5DD3E8E47}" srcOrd="1" destOrd="0" presId="urn:microsoft.com/office/officeart/2005/8/layout/orgChart1"/>
    <dgm:cxn modelId="{87D295A7-45AC-462C-8AE9-00B2655EC2C4}" type="presParOf" srcId="{7C80BC07-50BA-4738-975F-C1A56F8C75A1}" destId="{B7118A70-581C-4B1D-8627-B51673A7DC6C}" srcOrd="1" destOrd="0" presId="urn:microsoft.com/office/officeart/2005/8/layout/orgChart1"/>
    <dgm:cxn modelId="{C950C397-7744-4F34-AFEF-977C1CB5ECEA}" type="presParOf" srcId="{7C80BC07-50BA-4738-975F-C1A56F8C75A1}" destId="{44D5CD17-F8BB-4BD2-B89C-30F64796E5C8}" srcOrd="2" destOrd="0" presId="urn:microsoft.com/office/officeart/2005/8/layout/orgChart1"/>
    <dgm:cxn modelId="{4305DAB2-24B7-4546-A42D-228FF13A1685}" type="presParOf" srcId="{658AAB6D-6893-458A-A1DF-D1AF1B75BF9B}" destId="{02BC8847-9096-457C-9772-FEF5BCE72160}" srcOrd="2" destOrd="0" presId="urn:microsoft.com/office/officeart/2005/8/layout/orgChart1"/>
    <dgm:cxn modelId="{4D008B48-F2D2-4DE7-BE4A-6F684435737B}" type="presParOf" srcId="{658AAB6D-6893-458A-A1DF-D1AF1B75BF9B}" destId="{51CB0A3B-DB12-4EEC-9BDC-7AE739764FE6}" srcOrd="3" destOrd="0" presId="urn:microsoft.com/office/officeart/2005/8/layout/orgChart1"/>
    <dgm:cxn modelId="{34ACD392-4EFD-4044-9248-393E1D427547}" type="presParOf" srcId="{51CB0A3B-DB12-4EEC-9BDC-7AE739764FE6}" destId="{7DE21CAB-5CD4-494E-B328-031D3AB9E8B6}" srcOrd="0" destOrd="0" presId="urn:microsoft.com/office/officeart/2005/8/layout/orgChart1"/>
    <dgm:cxn modelId="{47B4208E-A987-4C86-93F9-8D4FB167A2A2}" type="presParOf" srcId="{7DE21CAB-5CD4-494E-B328-031D3AB9E8B6}" destId="{99F8EBC6-7BF6-4A4B-993C-EEE8CCF93341}" srcOrd="0" destOrd="0" presId="urn:microsoft.com/office/officeart/2005/8/layout/orgChart1"/>
    <dgm:cxn modelId="{3276A529-D9C4-4169-B0FA-A261EAD2EF90}" type="presParOf" srcId="{7DE21CAB-5CD4-494E-B328-031D3AB9E8B6}" destId="{3EF668F5-2375-42CB-B8BB-FE16299614D4}" srcOrd="1" destOrd="0" presId="urn:microsoft.com/office/officeart/2005/8/layout/orgChart1"/>
    <dgm:cxn modelId="{C4F21D85-7E0A-448C-A3EE-3948A8B0948D}" type="presParOf" srcId="{51CB0A3B-DB12-4EEC-9BDC-7AE739764FE6}" destId="{8D7B9B68-B085-4D74-B0C3-E4622AC1B6CD}" srcOrd="1" destOrd="0" presId="urn:microsoft.com/office/officeart/2005/8/layout/orgChart1"/>
    <dgm:cxn modelId="{AE0D80AB-4511-4275-96E8-8AAC4539D364}" type="presParOf" srcId="{51CB0A3B-DB12-4EEC-9BDC-7AE739764FE6}" destId="{448AC3FF-51A7-4BA2-98E5-1DB349B8FD48}" srcOrd="2" destOrd="0" presId="urn:microsoft.com/office/officeart/2005/8/layout/orgChart1"/>
    <dgm:cxn modelId="{7FC5C729-AE59-4847-B8AF-241CD5AB96AC}" type="presParOf" srcId="{C8196392-FF1E-4B84-AB7A-3D804C48B5F4}" destId="{3356F5A2-DAC3-4A5C-8BD7-558A2FDC2220}" srcOrd="2" destOrd="0" presId="urn:microsoft.com/office/officeart/2005/8/layout/orgChart1"/>
    <dgm:cxn modelId="{C7CD18F1-E515-4897-B9CF-4DFA1D45305B}" type="presParOf" srcId="{976C01AE-6FD7-479A-9BF8-1F820BD7C043}" destId="{9AEA9804-4F2B-4861-B348-92203A7BD7B2}" srcOrd="4" destOrd="0" presId="urn:microsoft.com/office/officeart/2005/8/layout/orgChart1"/>
    <dgm:cxn modelId="{0C6295AC-B82C-46CD-AA2B-9E855452021C}" type="presParOf" srcId="{976C01AE-6FD7-479A-9BF8-1F820BD7C043}" destId="{0089EF3B-CA40-4AC6-96D3-EFE0B9927237}" srcOrd="5" destOrd="0" presId="urn:microsoft.com/office/officeart/2005/8/layout/orgChart1"/>
    <dgm:cxn modelId="{B1E83510-3E6C-4EE9-8FBF-7CD724374ACA}" type="presParOf" srcId="{0089EF3B-CA40-4AC6-96D3-EFE0B9927237}" destId="{CECE7345-D33F-4AED-952E-D6F6E069EAF4}" srcOrd="0" destOrd="0" presId="urn:microsoft.com/office/officeart/2005/8/layout/orgChart1"/>
    <dgm:cxn modelId="{32637BF3-2F9C-4CBB-9F58-3B6C9B4B756E}" type="presParOf" srcId="{CECE7345-D33F-4AED-952E-D6F6E069EAF4}" destId="{5A6724B4-7A81-4108-888E-C044E65B02F9}" srcOrd="0" destOrd="0" presId="urn:microsoft.com/office/officeart/2005/8/layout/orgChart1"/>
    <dgm:cxn modelId="{6A9819CC-7564-4BE0-B699-56B80BA0F880}" type="presParOf" srcId="{CECE7345-D33F-4AED-952E-D6F6E069EAF4}" destId="{58EA7558-1970-431C-967A-A60383338834}" srcOrd="1" destOrd="0" presId="urn:microsoft.com/office/officeart/2005/8/layout/orgChart1"/>
    <dgm:cxn modelId="{24CD00BF-1CF6-41C7-BE37-7F93FAE779FE}" type="presParOf" srcId="{0089EF3B-CA40-4AC6-96D3-EFE0B9927237}" destId="{E11A62F5-BAE9-4496-8090-5B0B3CE4A6A9}" srcOrd="1" destOrd="0" presId="urn:microsoft.com/office/officeart/2005/8/layout/orgChart1"/>
    <dgm:cxn modelId="{308EC67B-F59E-416E-9219-3E2C1851CB92}" type="presParOf" srcId="{E11A62F5-BAE9-4496-8090-5B0B3CE4A6A9}" destId="{D0E41FBD-61CE-423D-B1F8-AD567AB66F79}" srcOrd="0" destOrd="0" presId="urn:microsoft.com/office/officeart/2005/8/layout/orgChart1"/>
    <dgm:cxn modelId="{098C2A38-E356-46DA-AD61-A15063202860}" type="presParOf" srcId="{E11A62F5-BAE9-4496-8090-5B0B3CE4A6A9}" destId="{F927A5C0-018D-42A4-9D6B-7043CC34B42F}" srcOrd="1" destOrd="0" presId="urn:microsoft.com/office/officeart/2005/8/layout/orgChart1"/>
    <dgm:cxn modelId="{334DD998-B672-4C8C-9518-3EA3EE1E36EA}" type="presParOf" srcId="{F927A5C0-018D-42A4-9D6B-7043CC34B42F}" destId="{C47E2910-1949-4944-BF6B-8CC7A555ABE2}" srcOrd="0" destOrd="0" presId="urn:microsoft.com/office/officeart/2005/8/layout/orgChart1"/>
    <dgm:cxn modelId="{39EC0732-334B-4D72-B453-E6BDB3618C52}" type="presParOf" srcId="{C47E2910-1949-4944-BF6B-8CC7A555ABE2}" destId="{4E519EBF-6847-4C1F-AAD9-55E881DFD3C7}" srcOrd="0" destOrd="0" presId="urn:microsoft.com/office/officeart/2005/8/layout/orgChart1"/>
    <dgm:cxn modelId="{DDAE5828-DFFD-4F02-9A4D-5D1C4E450B07}" type="presParOf" srcId="{C47E2910-1949-4944-BF6B-8CC7A555ABE2}" destId="{31EBF12A-B888-4043-AA9C-4D2CE09BB97E}" srcOrd="1" destOrd="0" presId="urn:microsoft.com/office/officeart/2005/8/layout/orgChart1"/>
    <dgm:cxn modelId="{A80FE003-3BB9-4052-A8D4-11A8DDE0E6BA}" type="presParOf" srcId="{F927A5C0-018D-42A4-9D6B-7043CC34B42F}" destId="{340BCBC1-BE0E-4FEE-8A46-53713DDF8D97}" srcOrd="1" destOrd="0" presId="urn:microsoft.com/office/officeart/2005/8/layout/orgChart1"/>
    <dgm:cxn modelId="{B341A984-D2CE-439A-BC1C-08D143DB1340}" type="presParOf" srcId="{F927A5C0-018D-42A4-9D6B-7043CC34B42F}" destId="{479F2D6B-E398-4435-96B5-6BB4B40C7323}" srcOrd="2" destOrd="0" presId="urn:microsoft.com/office/officeart/2005/8/layout/orgChart1"/>
    <dgm:cxn modelId="{BADA67B2-A02D-4A84-8B19-814B49653176}" type="presParOf" srcId="{E11A62F5-BAE9-4496-8090-5B0B3CE4A6A9}" destId="{BB8C2024-88AF-4EAB-BA6A-D20DC63C4A5F}" srcOrd="2" destOrd="0" presId="urn:microsoft.com/office/officeart/2005/8/layout/orgChart1"/>
    <dgm:cxn modelId="{8D280740-7307-482D-8922-A2FCB4BF88D6}" type="presParOf" srcId="{E11A62F5-BAE9-4496-8090-5B0B3CE4A6A9}" destId="{2E3768C0-82C2-4A31-8334-E9E008CF00B7}" srcOrd="3" destOrd="0" presId="urn:microsoft.com/office/officeart/2005/8/layout/orgChart1"/>
    <dgm:cxn modelId="{5E0D2E7E-8712-49D4-8663-3E76D869B508}" type="presParOf" srcId="{2E3768C0-82C2-4A31-8334-E9E008CF00B7}" destId="{231F2F5E-F2BA-4994-BB95-3497004AF254}" srcOrd="0" destOrd="0" presId="urn:microsoft.com/office/officeart/2005/8/layout/orgChart1"/>
    <dgm:cxn modelId="{9AEE2382-7695-4EA3-8FB3-FBD1F779268D}" type="presParOf" srcId="{231F2F5E-F2BA-4994-BB95-3497004AF254}" destId="{7FA90D03-5DCC-4A30-9971-4F9AC0FB91B3}" srcOrd="0" destOrd="0" presId="urn:microsoft.com/office/officeart/2005/8/layout/orgChart1"/>
    <dgm:cxn modelId="{A506D542-110A-4076-AFE9-C4120E9D8830}" type="presParOf" srcId="{231F2F5E-F2BA-4994-BB95-3497004AF254}" destId="{708FF7B5-7E02-49BF-A8EE-B72417F00A86}" srcOrd="1" destOrd="0" presId="urn:microsoft.com/office/officeart/2005/8/layout/orgChart1"/>
    <dgm:cxn modelId="{2762BE0E-B4FF-42DB-9318-42BE61ACE006}" type="presParOf" srcId="{2E3768C0-82C2-4A31-8334-E9E008CF00B7}" destId="{D6F21132-58C3-423D-98E7-3F0170A524E9}" srcOrd="1" destOrd="0" presId="urn:microsoft.com/office/officeart/2005/8/layout/orgChart1"/>
    <dgm:cxn modelId="{60C9AD94-04CB-4F31-83B0-2A6620FA2D3B}" type="presParOf" srcId="{2E3768C0-82C2-4A31-8334-E9E008CF00B7}" destId="{2591B576-471A-4074-8C31-4FDB75488DCF}" srcOrd="2" destOrd="0" presId="urn:microsoft.com/office/officeart/2005/8/layout/orgChart1"/>
    <dgm:cxn modelId="{A485820C-F3CF-4528-8C8F-98BFFCEE7172}" type="presParOf" srcId="{E11A62F5-BAE9-4496-8090-5B0B3CE4A6A9}" destId="{42D8AEA8-AA3C-4E72-931E-7B88E8979A46}" srcOrd="4" destOrd="0" presId="urn:microsoft.com/office/officeart/2005/8/layout/orgChart1"/>
    <dgm:cxn modelId="{48309EE6-B834-4488-9F59-904CEF18D425}" type="presParOf" srcId="{E11A62F5-BAE9-4496-8090-5B0B3CE4A6A9}" destId="{891B1558-4C68-46A5-9169-28B9E0C4792D}" srcOrd="5" destOrd="0" presId="urn:microsoft.com/office/officeart/2005/8/layout/orgChart1"/>
    <dgm:cxn modelId="{3D73611E-08B9-47CD-9544-E4E28775DE47}" type="presParOf" srcId="{891B1558-4C68-46A5-9169-28B9E0C4792D}" destId="{07858B85-B45C-4B87-B58D-A28382973722}" srcOrd="0" destOrd="0" presId="urn:microsoft.com/office/officeart/2005/8/layout/orgChart1"/>
    <dgm:cxn modelId="{B96EF14C-20D1-49B1-967E-4EFDD176F60D}" type="presParOf" srcId="{07858B85-B45C-4B87-B58D-A28382973722}" destId="{935759D4-CF36-45D7-8D42-15A794F84464}" srcOrd="0" destOrd="0" presId="urn:microsoft.com/office/officeart/2005/8/layout/orgChart1"/>
    <dgm:cxn modelId="{C0F44F3C-1614-42F4-B461-4297911CDD59}" type="presParOf" srcId="{07858B85-B45C-4B87-B58D-A28382973722}" destId="{5BC518A7-2975-42D0-B6B7-A592E5C6DEF7}" srcOrd="1" destOrd="0" presId="urn:microsoft.com/office/officeart/2005/8/layout/orgChart1"/>
    <dgm:cxn modelId="{20AC5A9F-8A35-43D3-B7F8-E5560B0D378B}" type="presParOf" srcId="{891B1558-4C68-46A5-9169-28B9E0C4792D}" destId="{E7C61570-0D81-436A-903F-363553A3408D}" srcOrd="1" destOrd="0" presId="urn:microsoft.com/office/officeart/2005/8/layout/orgChart1"/>
    <dgm:cxn modelId="{223972D1-E21F-4E00-9869-2E5211795E46}" type="presParOf" srcId="{891B1558-4C68-46A5-9169-28B9E0C4792D}" destId="{F469D40F-ABA8-4F80-9B94-8E68B033C674}" srcOrd="2" destOrd="0" presId="urn:microsoft.com/office/officeart/2005/8/layout/orgChart1"/>
    <dgm:cxn modelId="{3DFA92B8-70FA-4D33-B7B3-2FF7AA0353A8}" type="presParOf" srcId="{E11A62F5-BAE9-4496-8090-5B0B3CE4A6A9}" destId="{8B3DFF49-8ADF-42FB-88E0-9B916C57BAD8}" srcOrd="6" destOrd="0" presId="urn:microsoft.com/office/officeart/2005/8/layout/orgChart1"/>
    <dgm:cxn modelId="{6876935E-B8C4-4C37-A8E9-1235046B9713}" type="presParOf" srcId="{E11A62F5-BAE9-4496-8090-5B0B3CE4A6A9}" destId="{4C3EAABD-2C40-4624-9D87-A074DFC43D42}" srcOrd="7" destOrd="0" presId="urn:microsoft.com/office/officeart/2005/8/layout/orgChart1"/>
    <dgm:cxn modelId="{9720F894-277B-4A23-83EC-8CD64923BDAE}" type="presParOf" srcId="{4C3EAABD-2C40-4624-9D87-A074DFC43D42}" destId="{B182A766-7635-4E2D-89A4-1579CAEAFDD6}" srcOrd="0" destOrd="0" presId="urn:microsoft.com/office/officeart/2005/8/layout/orgChart1"/>
    <dgm:cxn modelId="{532DF044-72E7-46ED-A2C4-A308F34C3290}" type="presParOf" srcId="{B182A766-7635-4E2D-89A4-1579CAEAFDD6}" destId="{F54635B7-1EA0-4AE0-AC54-54742B27BF26}" srcOrd="0" destOrd="0" presId="urn:microsoft.com/office/officeart/2005/8/layout/orgChart1"/>
    <dgm:cxn modelId="{DEF9B5A5-7537-4B12-BD86-3BF931F68195}" type="presParOf" srcId="{B182A766-7635-4E2D-89A4-1579CAEAFDD6}" destId="{B8EF36DB-D2C9-4B4C-A18B-C9C500839760}" srcOrd="1" destOrd="0" presId="urn:microsoft.com/office/officeart/2005/8/layout/orgChart1"/>
    <dgm:cxn modelId="{6CBCE22B-E74B-4F6E-BB16-3F5D36E60EFA}" type="presParOf" srcId="{4C3EAABD-2C40-4624-9D87-A074DFC43D42}" destId="{318DF7B1-25B0-482B-80B9-3BFC6678CDB6}" srcOrd="1" destOrd="0" presId="urn:microsoft.com/office/officeart/2005/8/layout/orgChart1"/>
    <dgm:cxn modelId="{C0FA6431-5A23-4128-87A7-6D4243AC5038}" type="presParOf" srcId="{4C3EAABD-2C40-4624-9D87-A074DFC43D42}" destId="{73717777-4B05-4394-A51C-62D122101E54}" srcOrd="2" destOrd="0" presId="urn:microsoft.com/office/officeart/2005/8/layout/orgChart1"/>
    <dgm:cxn modelId="{6802B2BC-7FB2-4D16-88B8-75164B664421}" type="presParOf" srcId="{0089EF3B-CA40-4AC6-96D3-EFE0B9927237}" destId="{D5A237E4-8428-4E7A-ADBE-9E172D420712}" srcOrd="2" destOrd="0" presId="urn:microsoft.com/office/officeart/2005/8/layout/orgChart1"/>
    <dgm:cxn modelId="{B4A609E6-DD68-4A3C-AC3B-37534FB72255}" type="presParOf" srcId="{558EF8E4-BA51-436A-8973-BCA693DD4CAD}" destId="{8E8031E7-1558-4C4D-9146-010E847EC2BF}" srcOrd="2" destOrd="0" presId="urn:microsoft.com/office/officeart/2005/8/layout/orgChart1"/>
    <dgm:cxn modelId="{BD2B007D-84D0-4654-BAB7-D8F16C67E05F}" type="presParOf" srcId="{11236B12-12B3-41F1-8629-BD5051C99D5E}" destId="{DE3B14AF-6233-4BF1-B8AA-E1A155887AD2}" srcOrd="4" destOrd="0" presId="urn:microsoft.com/office/officeart/2005/8/layout/orgChart1"/>
    <dgm:cxn modelId="{BB7DB935-272D-4DAE-80C7-2EB772878223}" type="presParOf" srcId="{11236B12-12B3-41F1-8629-BD5051C99D5E}" destId="{1686E4B0-65E9-4297-AB88-A2DE9A9C19BD}" srcOrd="5" destOrd="0" presId="urn:microsoft.com/office/officeart/2005/8/layout/orgChart1"/>
    <dgm:cxn modelId="{7E850223-172D-4241-97A1-1830C3186612}" type="presParOf" srcId="{1686E4B0-65E9-4297-AB88-A2DE9A9C19BD}" destId="{D7182676-E6C8-4B7C-BB98-D9323F0D0A13}" srcOrd="0" destOrd="0" presId="urn:microsoft.com/office/officeart/2005/8/layout/orgChart1"/>
    <dgm:cxn modelId="{7D609965-CB00-4912-ACB4-1EC2E082E035}" type="presParOf" srcId="{D7182676-E6C8-4B7C-BB98-D9323F0D0A13}" destId="{036726BD-B0E9-453B-BFF0-018DFFB83D6D}" srcOrd="0" destOrd="0" presId="urn:microsoft.com/office/officeart/2005/8/layout/orgChart1"/>
    <dgm:cxn modelId="{FD2CE260-21AB-4746-BABE-732E40A70037}" type="presParOf" srcId="{D7182676-E6C8-4B7C-BB98-D9323F0D0A13}" destId="{11F5DD77-F458-4A18-9353-736CA84C2016}" srcOrd="1" destOrd="0" presId="urn:microsoft.com/office/officeart/2005/8/layout/orgChart1"/>
    <dgm:cxn modelId="{4292AA43-351C-456A-9013-53DFA51FAC2E}" type="presParOf" srcId="{1686E4B0-65E9-4297-AB88-A2DE9A9C19BD}" destId="{59E33F6C-92DA-40E0-BF0A-BF70FC728244}" srcOrd="1" destOrd="0" presId="urn:microsoft.com/office/officeart/2005/8/layout/orgChart1"/>
    <dgm:cxn modelId="{B696F359-C17D-4EFA-A5F7-F604CBB9C591}" type="presParOf" srcId="{59E33F6C-92DA-40E0-BF0A-BF70FC728244}" destId="{2F6B7272-AF0B-48E2-9B03-EEF14934003F}" srcOrd="0" destOrd="0" presId="urn:microsoft.com/office/officeart/2005/8/layout/orgChart1"/>
    <dgm:cxn modelId="{6B440196-06F8-4FF3-A6FB-1843B889C16C}" type="presParOf" srcId="{59E33F6C-92DA-40E0-BF0A-BF70FC728244}" destId="{5C731C89-520C-4BC0-85BB-92839DCD15B5}" srcOrd="1" destOrd="0" presId="urn:microsoft.com/office/officeart/2005/8/layout/orgChart1"/>
    <dgm:cxn modelId="{DFC89FC4-908F-4BAB-A38B-89CCAE588CE1}" type="presParOf" srcId="{5C731C89-520C-4BC0-85BB-92839DCD15B5}" destId="{3BCD0C08-CF00-4A19-91C1-1E7ACB69E3D0}" srcOrd="0" destOrd="0" presId="urn:microsoft.com/office/officeart/2005/8/layout/orgChart1"/>
    <dgm:cxn modelId="{C783F1EC-3059-47D1-B423-918EB2A48645}" type="presParOf" srcId="{3BCD0C08-CF00-4A19-91C1-1E7ACB69E3D0}" destId="{1A1403B5-1F53-47AC-866A-B7582808DBD8}" srcOrd="0" destOrd="0" presId="urn:microsoft.com/office/officeart/2005/8/layout/orgChart1"/>
    <dgm:cxn modelId="{8C0D37AF-EF59-4125-A5D6-D2F5D0CE93A8}" type="presParOf" srcId="{3BCD0C08-CF00-4A19-91C1-1E7ACB69E3D0}" destId="{39B9FB73-51FC-46B6-9BF7-46FCAAD66950}" srcOrd="1" destOrd="0" presId="urn:microsoft.com/office/officeart/2005/8/layout/orgChart1"/>
    <dgm:cxn modelId="{FB8AA689-CD6F-48E3-A8A4-860525D8B227}" type="presParOf" srcId="{5C731C89-520C-4BC0-85BB-92839DCD15B5}" destId="{D3702290-B345-4F31-AABB-358244EBBEA1}" srcOrd="1" destOrd="0" presId="urn:microsoft.com/office/officeart/2005/8/layout/orgChart1"/>
    <dgm:cxn modelId="{F4E3AECC-FAC9-4266-8C47-D970F870E135}" type="presParOf" srcId="{D3702290-B345-4F31-AABB-358244EBBEA1}" destId="{41E4BD34-39D7-4D8D-9B88-94FAFBB8DD49}" srcOrd="0" destOrd="0" presId="urn:microsoft.com/office/officeart/2005/8/layout/orgChart1"/>
    <dgm:cxn modelId="{902AEF58-C324-40C2-B8FD-DC6C6A777291}" type="presParOf" srcId="{D3702290-B345-4F31-AABB-358244EBBEA1}" destId="{EAD7E208-EECF-4B09-9E4A-68976942AE3E}" srcOrd="1" destOrd="0" presId="urn:microsoft.com/office/officeart/2005/8/layout/orgChart1"/>
    <dgm:cxn modelId="{4B000D3B-1840-4E73-AE7B-5F7CCA26DA9D}" type="presParOf" srcId="{EAD7E208-EECF-4B09-9E4A-68976942AE3E}" destId="{49796A3F-4C1D-4F96-B0E4-016D452B06A0}" srcOrd="0" destOrd="0" presId="urn:microsoft.com/office/officeart/2005/8/layout/orgChart1"/>
    <dgm:cxn modelId="{473C7904-AE3B-461B-87EE-14E24F507366}" type="presParOf" srcId="{49796A3F-4C1D-4F96-B0E4-016D452B06A0}" destId="{361CAD1D-E364-497C-A3F1-2690C6551469}" srcOrd="0" destOrd="0" presId="urn:microsoft.com/office/officeart/2005/8/layout/orgChart1"/>
    <dgm:cxn modelId="{607278A6-F9FE-490C-A0E2-3D96F7E03B4A}" type="presParOf" srcId="{49796A3F-4C1D-4F96-B0E4-016D452B06A0}" destId="{B5C5F404-A4D5-4725-A523-416A215EFF6A}" srcOrd="1" destOrd="0" presId="urn:microsoft.com/office/officeart/2005/8/layout/orgChart1"/>
    <dgm:cxn modelId="{45BA372E-0C57-41F9-B969-C19157163DE7}" type="presParOf" srcId="{EAD7E208-EECF-4B09-9E4A-68976942AE3E}" destId="{D936FDA1-5188-4596-9296-972D37AE5257}" srcOrd="1" destOrd="0" presId="urn:microsoft.com/office/officeart/2005/8/layout/orgChart1"/>
    <dgm:cxn modelId="{D2E2D451-200C-443E-AD5D-3ACB85821CAE}" type="presParOf" srcId="{EAD7E208-EECF-4B09-9E4A-68976942AE3E}" destId="{D1BB0DC1-4F9E-4510-813A-BD1A651B1CB0}" srcOrd="2" destOrd="0" presId="urn:microsoft.com/office/officeart/2005/8/layout/orgChart1"/>
    <dgm:cxn modelId="{DBF666C0-BF7A-45DC-9D75-377C851D8147}" type="presParOf" srcId="{D3702290-B345-4F31-AABB-358244EBBEA1}" destId="{1C7452E4-5517-45ED-A6C1-4EE84ED83F30}" srcOrd="2" destOrd="0" presId="urn:microsoft.com/office/officeart/2005/8/layout/orgChart1"/>
    <dgm:cxn modelId="{1781B078-D1D9-461F-AE37-94F3CB95AFBA}" type="presParOf" srcId="{D3702290-B345-4F31-AABB-358244EBBEA1}" destId="{BA34B788-C19B-4C70-AD5F-0FE86EC82EC1}" srcOrd="3" destOrd="0" presId="urn:microsoft.com/office/officeart/2005/8/layout/orgChart1"/>
    <dgm:cxn modelId="{EC6C7A06-53DA-49E5-837B-8594E1328D10}" type="presParOf" srcId="{BA34B788-C19B-4C70-AD5F-0FE86EC82EC1}" destId="{18CA4C78-B5E4-47C3-8D2B-7DDEFBBE2D85}" srcOrd="0" destOrd="0" presId="urn:microsoft.com/office/officeart/2005/8/layout/orgChart1"/>
    <dgm:cxn modelId="{DFA3B824-E307-44F6-96D4-6FD47574BAAA}" type="presParOf" srcId="{18CA4C78-B5E4-47C3-8D2B-7DDEFBBE2D85}" destId="{B6F238D5-65FA-4367-95F6-3E385F40BB7A}" srcOrd="0" destOrd="0" presId="urn:microsoft.com/office/officeart/2005/8/layout/orgChart1"/>
    <dgm:cxn modelId="{5C8622E2-9BA0-4C06-B855-28081C2D2D9E}" type="presParOf" srcId="{18CA4C78-B5E4-47C3-8D2B-7DDEFBBE2D85}" destId="{F2B1798C-D070-447F-AB01-9A5557F52147}" srcOrd="1" destOrd="0" presId="urn:microsoft.com/office/officeart/2005/8/layout/orgChart1"/>
    <dgm:cxn modelId="{343124F9-FAB5-4E57-BB02-3EAEDEFF0CFC}" type="presParOf" srcId="{BA34B788-C19B-4C70-AD5F-0FE86EC82EC1}" destId="{E6DD1A0F-B351-4F7F-B9AF-2836D44AE2EB}" srcOrd="1" destOrd="0" presId="urn:microsoft.com/office/officeart/2005/8/layout/orgChart1"/>
    <dgm:cxn modelId="{AA3C8DA5-CBE7-4664-BFC0-647E42FC19A2}" type="presParOf" srcId="{BA34B788-C19B-4C70-AD5F-0FE86EC82EC1}" destId="{81316E6D-72D4-48F0-8D56-809F49E904A7}" srcOrd="2" destOrd="0" presId="urn:microsoft.com/office/officeart/2005/8/layout/orgChart1"/>
    <dgm:cxn modelId="{44C250C3-1F27-47CA-AAF7-70341C9F7CBD}" type="presParOf" srcId="{5C731C89-520C-4BC0-85BB-92839DCD15B5}" destId="{A097CB7C-4E71-48FB-911A-A94CE970BAD5}" srcOrd="2" destOrd="0" presId="urn:microsoft.com/office/officeart/2005/8/layout/orgChart1"/>
    <dgm:cxn modelId="{6C2756E7-768C-4648-8109-F5AFAF0D1A37}" type="presParOf" srcId="{59E33F6C-92DA-40E0-BF0A-BF70FC728244}" destId="{D7A3DEDF-80DC-4201-AB2C-1471BAEC981C}" srcOrd="2" destOrd="0" presId="urn:microsoft.com/office/officeart/2005/8/layout/orgChart1"/>
    <dgm:cxn modelId="{B98FC4BE-FB8C-4587-B2E3-C298BF85527E}" type="presParOf" srcId="{59E33F6C-92DA-40E0-BF0A-BF70FC728244}" destId="{777379DC-A430-4960-9F2B-F986912EA10D}" srcOrd="3" destOrd="0" presId="urn:microsoft.com/office/officeart/2005/8/layout/orgChart1"/>
    <dgm:cxn modelId="{E23B1526-8B92-48CB-8960-3D3B3BCF9EBF}" type="presParOf" srcId="{777379DC-A430-4960-9F2B-F986912EA10D}" destId="{F6D35FFC-E526-431C-93BA-8E856758CCC4}" srcOrd="0" destOrd="0" presId="urn:microsoft.com/office/officeart/2005/8/layout/orgChart1"/>
    <dgm:cxn modelId="{434F802F-83F7-4B35-BE08-B9AD4AE20A22}" type="presParOf" srcId="{F6D35FFC-E526-431C-93BA-8E856758CCC4}" destId="{F0C66FE6-C4E4-4FAD-BB2E-01C8AAF70229}" srcOrd="0" destOrd="0" presId="urn:microsoft.com/office/officeart/2005/8/layout/orgChart1"/>
    <dgm:cxn modelId="{0B55FB83-3D54-42DE-9BF9-DC1DEFF82337}" type="presParOf" srcId="{F6D35FFC-E526-431C-93BA-8E856758CCC4}" destId="{517A02D5-5757-49F5-86F3-E87D7977B6FB}" srcOrd="1" destOrd="0" presId="urn:microsoft.com/office/officeart/2005/8/layout/orgChart1"/>
    <dgm:cxn modelId="{305B338E-F420-4241-8E6F-9FBE10792D7A}" type="presParOf" srcId="{777379DC-A430-4960-9F2B-F986912EA10D}" destId="{122DA73F-8E55-4DE6-8988-915925725F55}" srcOrd="1" destOrd="0" presId="urn:microsoft.com/office/officeart/2005/8/layout/orgChart1"/>
    <dgm:cxn modelId="{8CF9D236-DEAC-481F-91DE-C532C97F9931}" type="presParOf" srcId="{777379DC-A430-4960-9F2B-F986912EA10D}" destId="{BEBAC0A5-9D8C-4393-AD56-F85D6E6BD6A9}" srcOrd="2" destOrd="0" presId="urn:microsoft.com/office/officeart/2005/8/layout/orgChart1"/>
    <dgm:cxn modelId="{A3B30739-6BB1-4689-9986-849185511188}" type="presParOf" srcId="{59E33F6C-92DA-40E0-BF0A-BF70FC728244}" destId="{F16FD14A-F9F8-4471-B304-837EE06918B8}" srcOrd="4" destOrd="0" presId="urn:microsoft.com/office/officeart/2005/8/layout/orgChart1"/>
    <dgm:cxn modelId="{39081426-9824-40A3-9B4A-2E4639E90723}" type="presParOf" srcId="{59E33F6C-92DA-40E0-BF0A-BF70FC728244}" destId="{55616EA5-EEA9-4397-917A-033D53F93658}" srcOrd="5" destOrd="0" presId="urn:microsoft.com/office/officeart/2005/8/layout/orgChart1"/>
    <dgm:cxn modelId="{24106062-8A39-418A-91A9-081AEC1CB578}" type="presParOf" srcId="{55616EA5-EEA9-4397-917A-033D53F93658}" destId="{DF3AF955-238C-4CCE-BE36-184D5273C894}" srcOrd="0" destOrd="0" presId="urn:microsoft.com/office/officeart/2005/8/layout/orgChart1"/>
    <dgm:cxn modelId="{B591927D-3EB3-4A8B-956A-63B6D8EEA9B0}" type="presParOf" srcId="{DF3AF955-238C-4CCE-BE36-184D5273C894}" destId="{C81B5D85-6A70-487E-9DD5-476DE1270DC1}" srcOrd="0" destOrd="0" presId="urn:microsoft.com/office/officeart/2005/8/layout/orgChart1"/>
    <dgm:cxn modelId="{D2EAE595-AB6E-4B14-9AF7-856D2C9EFB4C}" type="presParOf" srcId="{DF3AF955-238C-4CCE-BE36-184D5273C894}" destId="{20372856-8CAE-493C-8D28-0AB3A63A7184}" srcOrd="1" destOrd="0" presId="urn:microsoft.com/office/officeart/2005/8/layout/orgChart1"/>
    <dgm:cxn modelId="{9EDE0B3F-6F96-4C59-B377-6D0137D266C1}" type="presParOf" srcId="{55616EA5-EEA9-4397-917A-033D53F93658}" destId="{F97C64BE-D826-446A-8885-963E59E69D3D}" srcOrd="1" destOrd="0" presId="urn:microsoft.com/office/officeart/2005/8/layout/orgChart1"/>
    <dgm:cxn modelId="{F95D3869-A7DB-4147-A28F-CAD350624C52}" type="presParOf" srcId="{F97C64BE-D826-446A-8885-963E59E69D3D}" destId="{F68B975C-4BA4-40CB-8DCF-E5458686C17F}" srcOrd="0" destOrd="0" presId="urn:microsoft.com/office/officeart/2005/8/layout/orgChart1"/>
    <dgm:cxn modelId="{8D3B4CBA-2303-4DBD-8B4E-C0A24CDDE2A7}" type="presParOf" srcId="{F97C64BE-D826-446A-8885-963E59E69D3D}" destId="{585DB479-7A22-4157-A66A-AF4F342A13B1}" srcOrd="1" destOrd="0" presId="urn:microsoft.com/office/officeart/2005/8/layout/orgChart1"/>
    <dgm:cxn modelId="{C8B22DFE-CCC9-4EA4-8840-37D7771B8E22}" type="presParOf" srcId="{585DB479-7A22-4157-A66A-AF4F342A13B1}" destId="{AE03B340-3A9D-44E9-B5FF-F25BE45C8A50}" srcOrd="0" destOrd="0" presId="urn:microsoft.com/office/officeart/2005/8/layout/orgChart1"/>
    <dgm:cxn modelId="{245130EA-1878-4105-9B23-0C1325C20950}" type="presParOf" srcId="{AE03B340-3A9D-44E9-B5FF-F25BE45C8A50}" destId="{A5A31549-3F76-4414-93A7-D7EC7354324F}" srcOrd="0" destOrd="0" presId="urn:microsoft.com/office/officeart/2005/8/layout/orgChart1"/>
    <dgm:cxn modelId="{7C4EFCF5-0A45-4DFA-A5D9-1DB2A7F9F830}" type="presParOf" srcId="{AE03B340-3A9D-44E9-B5FF-F25BE45C8A50}" destId="{63D73317-21FF-4A7B-B6FD-A2D3C3EF7DF3}" srcOrd="1" destOrd="0" presId="urn:microsoft.com/office/officeart/2005/8/layout/orgChart1"/>
    <dgm:cxn modelId="{71919555-4513-410F-A682-ED39621AF5F8}" type="presParOf" srcId="{585DB479-7A22-4157-A66A-AF4F342A13B1}" destId="{2792848D-2803-4F33-9290-3183D50A6C67}" srcOrd="1" destOrd="0" presId="urn:microsoft.com/office/officeart/2005/8/layout/orgChart1"/>
    <dgm:cxn modelId="{9761E654-ED62-43AE-AE05-014CA22CDD7A}" type="presParOf" srcId="{585DB479-7A22-4157-A66A-AF4F342A13B1}" destId="{B7D269BC-682F-4EE8-ACE7-032C05AF02DD}" srcOrd="2" destOrd="0" presId="urn:microsoft.com/office/officeart/2005/8/layout/orgChart1"/>
    <dgm:cxn modelId="{F9DB39E7-D06F-48FB-A647-D33FAA653422}" type="presParOf" srcId="{F97C64BE-D826-446A-8885-963E59E69D3D}" destId="{3930C757-A008-4AD3-85CD-467EE1BD5475}" srcOrd="2" destOrd="0" presId="urn:microsoft.com/office/officeart/2005/8/layout/orgChart1"/>
    <dgm:cxn modelId="{D4977AD8-487C-47EA-9405-F460E6C735A5}" type="presParOf" srcId="{F97C64BE-D826-446A-8885-963E59E69D3D}" destId="{CA80D26D-CFE2-432E-B38E-08834CE862CF}" srcOrd="3" destOrd="0" presId="urn:microsoft.com/office/officeart/2005/8/layout/orgChart1"/>
    <dgm:cxn modelId="{155AA948-71CD-4883-BC81-DD58D6A47E2D}" type="presParOf" srcId="{CA80D26D-CFE2-432E-B38E-08834CE862CF}" destId="{4FF9E774-72C6-4740-8140-4BEFF52ABA06}" srcOrd="0" destOrd="0" presId="urn:microsoft.com/office/officeart/2005/8/layout/orgChart1"/>
    <dgm:cxn modelId="{EE4D28EB-4874-4491-8457-9FC482C6F909}" type="presParOf" srcId="{4FF9E774-72C6-4740-8140-4BEFF52ABA06}" destId="{1E5490A3-8360-4832-9A28-BD889192518C}" srcOrd="0" destOrd="0" presId="urn:microsoft.com/office/officeart/2005/8/layout/orgChart1"/>
    <dgm:cxn modelId="{B4FCFE2F-8D03-462B-B2C0-DE01906BFF55}" type="presParOf" srcId="{4FF9E774-72C6-4740-8140-4BEFF52ABA06}" destId="{91A7B5CE-3B31-4665-AD79-BEDE867E4B8C}" srcOrd="1" destOrd="0" presId="urn:microsoft.com/office/officeart/2005/8/layout/orgChart1"/>
    <dgm:cxn modelId="{E1820A16-F8FC-426E-879C-858902298BE4}" type="presParOf" srcId="{CA80D26D-CFE2-432E-B38E-08834CE862CF}" destId="{E1A76EDE-BD00-4432-BF8E-B8569C4D227A}" srcOrd="1" destOrd="0" presId="urn:microsoft.com/office/officeart/2005/8/layout/orgChart1"/>
    <dgm:cxn modelId="{7E5287D3-FDF8-4826-968B-9B78BA74120A}" type="presParOf" srcId="{CA80D26D-CFE2-432E-B38E-08834CE862CF}" destId="{035B88F5-8ED1-4556-947C-312EBD025CB9}" srcOrd="2" destOrd="0" presId="urn:microsoft.com/office/officeart/2005/8/layout/orgChart1"/>
    <dgm:cxn modelId="{983A311B-110B-4692-A887-5AF5435AAC0F}" type="presParOf" srcId="{F97C64BE-D826-446A-8885-963E59E69D3D}" destId="{C64B01A1-B20C-4DF5-965F-CFC865CD3823}" srcOrd="4" destOrd="0" presId="urn:microsoft.com/office/officeart/2005/8/layout/orgChart1"/>
    <dgm:cxn modelId="{19433724-C823-4ED5-BB72-C0E42E3C00B4}" type="presParOf" srcId="{F97C64BE-D826-446A-8885-963E59E69D3D}" destId="{79714692-BDBE-4174-8F81-9B9148E661C6}" srcOrd="5" destOrd="0" presId="urn:microsoft.com/office/officeart/2005/8/layout/orgChart1"/>
    <dgm:cxn modelId="{E9036371-BFA7-4335-8DB0-C25674047F7F}" type="presParOf" srcId="{79714692-BDBE-4174-8F81-9B9148E661C6}" destId="{3040E98F-AC60-4A95-9D61-EEB461592669}" srcOrd="0" destOrd="0" presId="urn:microsoft.com/office/officeart/2005/8/layout/orgChart1"/>
    <dgm:cxn modelId="{0E0F1DA7-AA84-44AA-9E88-831C1314F3D4}" type="presParOf" srcId="{3040E98F-AC60-4A95-9D61-EEB461592669}" destId="{DC8C04E0-5EAD-4EF4-AB03-C91D13928E7D}" srcOrd="0" destOrd="0" presId="urn:microsoft.com/office/officeart/2005/8/layout/orgChart1"/>
    <dgm:cxn modelId="{4C46DBF2-2190-4BB1-BFFC-B9B1AEB21DC7}" type="presParOf" srcId="{3040E98F-AC60-4A95-9D61-EEB461592669}" destId="{026DFC64-E91D-4419-941F-6D7595468615}" srcOrd="1" destOrd="0" presId="urn:microsoft.com/office/officeart/2005/8/layout/orgChart1"/>
    <dgm:cxn modelId="{399C2BC6-CA98-48F2-9414-53A74449357B}" type="presParOf" srcId="{79714692-BDBE-4174-8F81-9B9148E661C6}" destId="{CE106938-3D33-4EAC-A417-3B7C8CAC1800}" srcOrd="1" destOrd="0" presId="urn:microsoft.com/office/officeart/2005/8/layout/orgChart1"/>
    <dgm:cxn modelId="{C0008B07-5FDB-466A-B095-1C7F67A37D48}" type="presParOf" srcId="{79714692-BDBE-4174-8F81-9B9148E661C6}" destId="{8F9C6265-BC6C-42D6-8975-7C65C8F4C299}" srcOrd="2" destOrd="0" presId="urn:microsoft.com/office/officeart/2005/8/layout/orgChart1"/>
    <dgm:cxn modelId="{BFB95711-795E-450E-810C-18B33FA28E4E}" type="presParOf" srcId="{55616EA5-EEA9-4397-917A-033D53F93658}" destId="{4E45CAAD-3D78-4EDC-9355-FACE178488E9}" srcOrd="2" destOrd="0" presId="urn:microsoft.com/office/officeart/2005/8/layout/orgChart1"/>
    <dgm:cxn modelId="{1CD2EA8F-D21C-4E4A-8219-306CD07C2053}" type="presParOf" srcId="{1686E4B0-65E9-4297-AB88-A2DE9A9C19BD}" destId="{315D5B44-2037-4192-A4C5-A645CD65DB64}" srcOrd="2" destOrd="0" presId="urn:microsoft.com/office/officeart/2005/8/layout/orgChart1"/>
    <dgm:cxn modelId="{BAB1938D-E389-43FD-8D67-F2B516781F3C}" type="presParOf" srcId="{11236B12-12B3-41F1-8629-BD5051C99D5E}" destId="{74B5EC8B-896E-44C2-AACD-157C58C421BB}" srcOrd="6" destOrd="0" presId="urn:microsoft.com/office/officeart/2005/8/layout/orgChart1"/>
    <dgm:cxn modelId="{577FEB3E-6493-47C1-9F11-9DFA69C712A4}" type="presParOf" srcId="{11236B12-12B3-41F1-8629-BD5051C99D5E}" destId="{0AA30B13-3F12-4EFC-8C97-81693251D9EE}" srcOrd="7" destOrd="0" presId="urn:microsoft.com/office/officeart/2005/8/layout/orgChart1"/>
    <dgm:cxn modelId="{F6E5F3F5-DFF4-4E15-843C-ECD8725FF992}" type="presParOf" srcId="{0AA30B13-3F12-4EFC-8C97-81693251D9EE}" destId="{84DF1393-CEA5-45AC-A17E-8963D73208EE}" srcOrd="0" destOrd="0" presId="urn:microsoft.com/office/officeart/2005/8/layout/orgChart1"/>
    <dgm:cxn modelId="{04EC748B-3FEC-4E11-8B04-400775A8BB86}" type="presParOf" srcId="{84DF1393-CEA5-45AC-A17E-8963D73208EE}" destId="{B9D12E14-C5F9-42AD-8E4F-8BEAD1B99B5C}" srcOrd="0" destOrd="0" presId="urn:microsoft.com/office/officeart/2005/8/layout/orgChart1"/>
    <dgm:cxn modelId="{0C16A8F5-75BB-48D6-ABC9-3D2DAE6A4AFC}" type="presParOf" srcId="{84DF1393-CEA5-45AC-A17E-8963D73208EE}" destId="{DF07046A-A896-4B0B-81B7-2FFD40EAE609}" srcOrd="1" destOrd="0" presId="urn:microsoft.com/office/officeart/2005/8/layout/orgChart1"/>
    <dgm:cxn modelId="{5681F2E6-C0A4-4FC5-8F48-B81C9157A271}" type="presParOf" srcId="{0AA30B13-3F12-4EFC-8C97-81693251D9EE}" destId="{96353180-48CE-446C-B789-CEBC57BB8373}" srcOrd="1" destOrd="0" presId="urn:microsoft.com/office/officeart/2005/8/layout/orgChart1"/>
    <dgm:cxn modelId="{A81C5B52-C688-4ECB-BC8C-F74688B49725}" type="presParOf" srcId="{96353180-48CE-446C-B789-CEBC57BB8373}" destId="{CB6E58FE-A21E-4795-9C20-6C3DEC9A37F6}" srcOrd="0" destOrd="0" presId="urn:microsoft.com/office/officeart/2005/8/layout/orgChart1"/>
    <dgm:cxn modelId="{7346639E-02F9-4A0D-894E-305C9490B8D9}" type="presParOf" srcId="{96353180-48CE-446C-B789-CEBC57BB8373}" destId="{1AB5F283-8FE4-4370-A860-A6C7E7B958D3}" srcOrd="1" destOrd="0" presId="urn:microsoft.com/office/officeart/2005/8/layout/orgChart1"/>
    <dgm:cxn modelId="{B48F8994-B095-4B5A-ACE3-6DD993D4A9AC}" type="presParOf" srcId="{1AB5F283-8FE4-4370-A860-A6C7E7B958D3}" destId="{CC984685-30A3-441B-B30A-CF3E7EC90054}" srcOrd="0" destOrd="0" presId="urn:microsoft.com/office/officeart/2005/8/layout/orgChart1"/>
    <dgm:cxn modelId="{C24F233B-B085-4271-A53C-5F7DC2B15CCF}" type="presParOf" srcId="{CC984685-30A3-441B-B30A-CF3E7EC90054}" destId="{BC85FCC6-234F-4932-A290-0148D5B44E8D}" srcOrd="0" destOrd="0" presId="urn:microsoft.com/office/officeart/2005/8/layout/orgChart1"/>
    <dgm:cxn modelId="{6CF30177-13DA-49AB-AAEF-59FC8403C4DE}" type="presParOf" srcId="{CC984685-30A3-441B-B30A-CF3E7EC90054}" destId="{3E3089CA-4060-4E4B-B7DC-401725D73C17}" srcOrd="1" destOrd="0" presId="urn:microsoft.com/office/officeart/2005/8/layout/orgChart1"/>
    <dgm:cxn modelId="{B3777D92-6677-427C-B9F3-E48C3BBF74E1}" type="presParOf" srcId="{1AB5F283-8FE4-4370-A860-A6C7E7B958D3}" destId="{D935BCBF-745B-47CD-B40E-4FCDD6C749D5}" srcOrd="1" destOrd="0" presId="urn:microsoft.com/office/officeart/2005/8/layout/orgChart1"/>
    <dgm:cxn modelId="{0A3A7396-7861-46F0-A9AC-57ECDA2DC773}" type="presParOf" srcId="{D935BCBF-745B-47CD-B40E-4FCDD6C749D5}" destId="{3E11988C-40AB-4596-8C4E-2865A02D7698}" srcOrd="0" destOrd="0" presId="urn:microsoft.com/office/officeart/2005/8/layout/orgChart1"/>
    <dgm:cxn modelId="{FC5BB100-E194-42E2-B841-B82E9D091E1B}" type="presParOf" srcId="{D935BCBF-745B-47CD-B40E-4FCDD6C749D5}" destId="{61A3CAC3-DDB4-42B5-8A6D-751BBEC22D47}" srcOrd="1" destOrd="0" presId="urn:microsoft.com/office/officeart/2005/8/layout/orgChart1"/>
    <dgm:cxn modelId="{0907095C-508E-4869-B2E9-32B6569806E2}" type="presParOf" srcId="{61A3CAC3-DDB4-42B5-8A6D-751BBEC22D47}" destId="{44CD58A8-A693-4CF2-9BE5-B6C70A657AB8}" srcOrd="0" destOrd="0" presId="urn:microsoft.com/office/officeart/2005/8/layout/orgChart1"/>
    <dgm:cxn modelId="{2BB39271-2103-4CAA-B6FA-AE651D930F8C}" type="presParOf" srcId="{44CD58A8-A693-4CF2-9BE5-B6C70A657AB8}" destId="{3F080321-F2DE-452A-BF7C-04B068C0DB67}" srcOrd="0" destOrd="0" presId="urn:microsoft.com/office/officeart/2005/8/layout/orgChart1"/>
    <dgm:cxn modelId="{7048220D-5F24-47AE-8D19-F289F68803BB}" type="presParOf" srcId="{44CD58A8-A693-4CF2-9BE5-B6C70A657AB8}" destId="{BDC8D69D-6825-4ED5-912F-7F02E3879D05}" srcOrd="1" destOrd="0" presId="urn:microsoft.com/office/officeart/2005/8/layout/orgChart1"/>
    <dgm:cxn modelId="{F111D410-B104-4868-8289-FA57C593CB34}" type="presParOf" srcId="{61A3CAC3-DDB4-42B5-8A6D-751BBEC22D47}" destId="{3A3DC035-477C-4A4B-9827-193A1704DD5B}" srcOrd="1" destOrd="0" presId="urn:microsoft.com/office/officeart/2005/8/layout/orgChart1"/>
    <dgm:cxn modelId="{4FF2BC1A-423A-455C-8792-D1C9B33A8625}" type="presParOf" srcId="{61A3CAC3-DDB4-42B5-8A6D-751BBEC22D47}" destId="{172DC8C9-CA9F-4F89-AD6D-4A904EB61AA6}" srcOrd="2" destOrd="0" presId="urn:microsoft.com/office/officeart/2005/8/layout/orgChart1"/>
    <dgm:cxn modelId="{749A5EFF-F083-4DC9-B440-5F311C2A082A}" type="presParOf" srcId="{D935BCBF-745B-47CD-B40E-4FCDD6C749D5}" destId="{0102D69A-BD54-49CF-8B50-D6D74C500045}" srcOrd="2" destOrd="0" presId="urn:microsoft.com/office/officeart/2005/8/layout/orgChart1"/>
    <dgm:cxn modelId="{09297B7E-5728-4A31-B2A7-1B83B770AA34}" type="presParOf" srcId="{D935BCBF-745B-47CD-B40E-4FCDD6C749D5}" destId="{9BD0BBCB-8440-49F3-A412-0DCEF123025D}" srcOrd="3" destOrd="0" presId="urn:microsoft.com/office/officeart/2005/8/layout/orgChart1"/>
    <dgm:cxn modelId="{792258A9-DA8D-4904-B0CA-356C15B3992E}" type="presParOf" srcId="{9BD0BBCB-8440-49F3-A412-0DCEF123025D}" destId="{809A3FC5-4C2D-4FF5-9E36-7DF2F0F405E4}" srcOrd="0" destOrd="0" presId="urn:microsoft.com/office/officeart/2005/8/layout/orgChart1"/>
    <dgm:cxn modelId="{8A1567B0-CF71-4CB3-957C-40346E000FFE}" type="presParOf" srcId="{809A3FC5-4C2D-4FF5-9E36-7DF2F0F405E4}" destId="{FF5A7B7B-827F-45A1-8457-1DA3EC56DF98}" srcOrd="0" destOrd="0" presId="urn:microsoft.com/office/officeart/2005/8/layout/orgChart1"/>
    <dgm:cxn modelId="{69573372-5CA0-4925-8AF4-8A1429F8219F}" type="presParOf" srcId="{809A3FC5-4C2D-4FF5-9E36-7DF2F0F405E4}" destId="{10E64406-9125-4D78-AF2B-C49F8C78475D}" srcOrd="1" destOrd="0" presId="urn:microsoft.com/office/officeart/2005/8/layout/orgChart1"/>
    <dgm:cxn modelId="{2FC5A27D-97DD-47AA-8DFB-3BE2D3BB047C}" type="presParOf" srcId="{9BD0BBCB-8440-49F3-A412-0DCEF123025D}" destId="{48CCF783-52FA-4937-9AB7-50DE4D0B0900}" srcOrd="1" destOrd="0" presId="urn:microsoft.com/office/officeart/2005/8/layout/orgChart1"/>
    <dgm:cxn modelId="{84CBA6DE-6B62-41CE-9DA2-E079C7F99F5E}" type="presParOf" srcId="{9BD0BBCB-8440-49F3-A412-0DCEF123025D}" destId="{DA5B5DDD-63D2-408D-8202-442B50FB662A}" srcOrd="2" destOrd="0" presId="urn:microsoft.com/office/officeart/2005/8/layout/orgChart1"/>
    <dgm:cxn modelId="{204250FF-ED87-41E6-BF65-E27EF6BD729A}" type="presParOf" srcId="{D935BCBF-745B-47CD-B40E-4FCDD6C749D5}" destId="{9A82C106-90B5-4AA6-A3B6-221875C0DD94}" srcOrd="4" destOrd="0" presId="urn:microsoft.com/office/officeart/2005/8/layout/orgChart1"/>
    <dgm:cxn modelId="{5527DB7D-41B9-4B76-A243-9AF656DC51EF}" type="presParOf" srcId="{D935BCBF-745B-47CD-B40E-4FCDD6C749D5}" destId="{F53FC257-7B4B-444D-B8AF-E6C3017F3AC1}" srcOrd="5" destOrd="0" presId="urn:microsoft.com/office/officeart/2005/8/layout/orgChart1"/>
    <dgm:cxn modelId="{315FC973-3729-4E86-A696-3692DE7CAB66}" type="presParOf" srcId="{F53FC257-7B4B-444D-B8AF-E6C3017F3AC1}" destId="{9A2B135E-D0DC-477C-A5CA-2EE120B636FC}" srcOrd="0" destOrd="0" presId="urn:microsoft.com/office/officeart/2005/8/layout/orgChart1"/>
    <dgm:cxn modelId="{899BD0D0-AA34-45A7-AAC1-D0009196C949}" type="presParOf" srcId="{9A2B135E-D0DC-477C-A5CA-2EE120B636FC}" destId="{476F4A79-4D68-4758-97BA-8140AC3B2BEE}" srcOrd="0" destOrd="0" presId="urn:microsoft.com/office/officeart/2005/8/layout/orgChart1"/>
    <dgm:cxn modelId="{F8287D3E-AE3A-40A0-AB21-5524BCEB5A2B}" type="presParOf" srcId="{9A2B135E-D0DC-477C-A5CA-2EE120B636FC}" destId="{E3E35BE7-B21E-4A00-A79F-C7A16994AC9F}" srcOrd="1" destOrd="0" presId="urn:microsoft.com/office/officeart/2005/8/layout/orgChart1"/>
    <dgm:cxn modelId="{811E4112-C299-450D-8172-45691DE89065}" type="presParOf" srcId="{F53FC257-7B4B-444D-B8AF-E6C3017F3AC1}" destId="{8C74A725-F193-4B22-A0F5-BE7533D7354C}" srcOrd="1" destOrd="0" presId="urn:microsoft.com/office/officeart/2005/8/layout/orgChart1"/>
    <dgm:cxn modelId="{D4D4C77D-6C68-43AD-9A01-7DE2DFD62AC5}" type="presParOf" srcId="{F53FC257-7B4B-444D-B8AF-E6C3017F3AC1}" destId="{F9DDF73F-7C4E-4E71-9A9F-C49AD91423CA}" srcOrd="2" destOrd="0" presId="urn:microsoft.com/office/officeart/2005/8/layout/orgChart1"/>
    <dgm:cxn modelId="{D2693C94-A371-4FD4-881B-83D3822E7638}" type="presParOf" srcId="{1AB5F283-8FE4-4370-A860-A6C7E7B958D3}" destId="{59C20EE0-3B2E-4532-BB1C-EE9B4FA8D45C}" srcOrd="2" destOrd="0" presId="urn:microsoft.com/office/officeart/2005/8/layout/orgChart1"/>
    <dgm:cxn modelId="{3D95A8F5-A6CC-4C7F-85D2-00B0D546B480}" type="presParOf" srcId="{0AA30B13-3F12-4EFC-8C97-81693251D9EE}" destId="{7F663132-C335-4EC3-9585-81A1D6D81409}" srcOrd="2" destOrd="0" presId="urn:microsoft.com/office/officeart/2005/8/layout/orgChart1"/>
    <dgm:cxn modelId="{7C4B1F1C-B838-49F6-8940-EF18E955C392}" type="presParOf" srcId="{11236B12-12B3-41F1-8629-BD5051C99D5E}" destId="{2337A402-9615-42D9-9495-BD62439DDA7F}" srcOrd="8" destOrd="0" presId="urn:microsoft.com/office/officeart/2005/8/layout/orgChart1"/>
    <dgm:cxn modelId="{FA67FA9C-B241-41B9-AE05-211FC47A2160}" type="presParOf" srcId="{11236B12-12B3-41F1-8629-BD5051C99D5E}" destId="{E2BEB4AE-6B36-403E-A330-2CA6AC83207F}" srcOrd="9" destOrd="0" presId="urn:microsoft.com/office/officeart/2005/8/layout/orgChart1"/>
    <dgm:cxn modelId="{FFD9BF3C-ADE3-4794-832F-FBFAEB7468ED}" type="presParOf" srcId="{E2BEB4AE-6B36-403E-A330-2CA6AC83207F}" destId="{81C71579-FE32-472E-A721-4E80DB21FB97}" srcOrd="0" destOrd="0" presId="urn:microsoft.com/office/officeart/2005/8/layout/orgChart1"/>
    <dgm:cxn modelId="{40A0CAE4-EE8C-40E7-8C34-44FE48FE5DE1}" type="presParOf" srcId="{81C71579-FE32-472E-A721-4E80DB21FB97}" destId="{DDFC77DA-5C71-45DA-AA34-6B546B7B32AD}" srcOrd="0" destOrd="0" presId="urn:microsoft.com/office/officeart/2005/8/layout/orgChart1"/>
    <dgm:cxn modelId="{35F0D945-92B3-455B-B796-D7B8FD5EB363}" type="presParOf" srcId="{81C71579-FE32-472E-A721-4E80DB21FB97}" destId="{A51F9BA8-0EDF-4B0D-BCE2-AD30D2C3F43D}" srcOrd="1" destOrd="0" presId="urn:microsoft.com/office/officeart/2005/8/layout/orgChart1"/>
    <dgm:cxn modelId="{A3F86FED-9D06-4DBD-97EF-EE9D305F1BD7}" type="presParOf" srcId="{E2BEB4AE-6B36-403E-A330-2CA6AC83207F}" destId="{AA0936A5-673D-4C1A-A802-D8FBB3336788}" srcOrd="1" destOrd="0" presId="urn:microsoft.com/office/officeart/2005/8/layout/orgChart1"/>
    <dgm:cxn modelId="{42C0673E-CF95-4FE3-97B5-8295BAF4A330}" type="presParOf" srcId="{AA0936A5-673D-4C1A-A802-D8FBB3336788}" destId="{5BD101D9-A5B2-40A4-B926-1A32411B662C}" srcOrd="0" destOrd="0" presId="urn:microsoft.com/office/officeart/2005/8/layout/orgChart1"/>
    <dgm:cxn modelId="{2A1BF577-F293-4252-B7E1-748F81CFB2A5}" type="presParOf" srcId="{AA0936A5-673D-4C1A-A802-D8FBB3336788}" destId="{0E0D2076-CAEA-4A78-A04D-2B75BEBA1AE9}" srcOrd="1" destOrd="0" presId="urn:microsoft.com/office/officeart/2005/8/layout/orgChart1"/>
    <dgm:cxn modelId="{457E52CB-54B7-4833-8CD1-0B5E64550E80}" type="presParOf" srcId="{0E0D2076-CAEA-4A78-A04D-2B75BEBA1AE9}" destId="{BF5A8326-3E08-408B-8C06-44195CCA5897}" srcOrd="0" destOrd="0" presId="urn:microsoft.com/office/officeart/2005/8/layout/orgChart1"/>
    <dgm:cxn modelId="{2CEAE4C9-E183-4EAA-9F07-7F814E9003C7}" type="presParOf" srcId="{BF5A8326-3E08-408B-8C06-44195CCA5897}" destId="{E1FE1EDB-7671-4414-9D53-BCE20FE9BD6B}" srcOrd="0" destOrd="0" presId="urn:microsoft.com/office/officeart/2005/8/layout/orgChart1"/>
    <dgm:cxn modelId="{D0F03302-40CA-4C21-B977-0D71AAEA388F}" type="presParOf" srcId="{BF5A8326-3E08-408B-8C06-44195CCA5897}" destId="{EBB0475A-A9F5-4C2B-A424-8244CE4D896A}" srcOrd="1" destOrd="0" presId="urn:microsoft.com/office/officeart/2005/8/layout/orgChart1"/>
    <dgm:cxn modelId="{95806083-BFBD-4C66-8CB7-5028DB139596}" type="presParOf" srcId="{0E0D2076-CAEA-4A78-A04D-2B75BEBA1AE9}" destId="{F5A5542A-14C2-4F1C-957F-30F38CA9DD6A}" srcOrd="1" destOrd="0" presId="urn:microsoft.com/office/officeart/2005/8/layout/orgChart1"/>
    <dgm:cxn modelId="{40295F36-6884-483B-9BEA-693998E9A3E2}" type="presParOf" srcId="{0E0D2076-CAEA-4A78-A04D-2B75BEBA1AE9}" destId="{296EB3A8-CEA0-46F8-9757-7E54135B4EFC}" srcOrd="2" destOrd="0" presId="urn:microsoft.com/office/officeart/2005/8/layout/orgChart1"/>
    <dgm:cxn modelId="{175D798A-2E12-49A4-A0BF-9ABB8E06FE82}" type="presParOf" srcId="{AA0936A5-673D-4C1A-A802-D8FBB3336788}" destId="{C7F13BD0-C5DD-4704-8AAD-F884B00420D2}" srcOrd="2" destOrd="0" presId="urn:microsoft.com/office/officeart/2005/8/layout/orgChart1"/>
    <dgm:cxn modelId="{1578F382-F027-4594-A3B9-FEDAB11A8F73}" type="presParOf" srcId="{AA0936A5-673D-4C1A-A802-D8FBB3336788}" destId="{7A688883-8735-4912-BCED-AB04D20182B3}" srcOrd="3" destOrd="0" presId="urn:microsoft.com/office/officeart/2005/8/layout/orgChart1"/>
    <dgm:cxn modelId="{D01B7DA3-A10A-4DF6-B338-6269813D39E5}" type="presParOf" srcId="{7A688883-8735-4912-BCED-AB04D20182B3}" destId="{0D0FC513-9A58-4D6E-8491-A868B54A13AA}" srcOrd="0" destOrd="0" presId="urn:microsoft.com/office/officeart/2005/8/layout/orgChart1"/>
    <dgm:cxn modelId="{B7B3756E-6441-4D6F-882E-7E4C054209E4}" type="presParOf" srcId="{0D0FC513-9A58-4D6E-8491-A868B54A13AA}" destId="{E16B266E-5297-4E78-BD12-D44EFA5B40CD}" srcOrd="0" destOrd="0" presId="urn:microsoft.com/office/officeart/2005/8/layout/orgChart1"/>
    <dgm:cxn modelId="{F8B4714D-83E1-452A-81E6-9CBC55BE1E7F}" type="presParOf" srcId="{0D0FC513-9A58-4D6E-8491-A868B54A13AA}" destId="{E75DD074-5D24-4E6A-BA5A-C349F60FC886}" srcOrd="1" destOrd="0" presId="urn:microsoft.com/office/officeart/2005/8/layout/orgChart1"/>
    <dgm:cxn modelId="{0072A0B8-5B39-421E-A0D9-EFACDDDB82CA}" type="presParOf" srcId="{7A688883-8735-4912-BCED-AB04D20182B3}" destId="{8BE8FA27-E05A-48CB-8552-1ABA304E3DAA}" srcOrd="1" destOrd="0" presId="urn:microsoft.com/office/officeart/2005/8/layout/orgChart1"/>
    <dgm:cxn modelId="{DA086AD0-0E30-4039-8A77-95C1DE76EF5F}" type="presParOf" srcId="{7A688883-8735-4912-BCED-AB04D20182B3}" destId="{F0689CA5-BB73-472D-85F6-9B87A53D489E}" srcOrd="2" destOrd="0" presId="urn:microsoft.com/office/officeart/2005/8/layout/orgChart1"/>
    <dgm:cxn modelId="{3EDC9642-631D-4065-8A45-8AC5F1221213}" type="presParOf" srcId="{E2BEB4AE-6B36-403E-A330-2CA6AC83207F}" destId="{470322B1-DADC-4FA6-B69C-F5550776EAAF}" srcOrd="2" destOrd="0" presId="urn:microsoft.com/office/officeart/2005/8/layout/orgChart1"/>
    <dgm:cxn modelId="{C7B2B59B-319D-42A1-B6EC-0677ED4495AB}" type="presParOf" srcId="{5D1E9AB9-E5DF-4822-8925-5E94F016B739}" destId="{90B09D19-BCDA-484D-9DAD-396F0D84CF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3880F-FED9-42DF-9C3F-734F6582C036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AB119F9-2133-4829-BC71-0DD6EBCA282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 smtClean="0"/>
            <a:t>商品</a:t>
          </a:r>
          <a:r>
            <a:rPr lang="en-US" altLang="zh-CN" sz="1600" dirty="0" smtClean="0"/>
            <a:t/>
          </a:r>
          <a:br>
            <a:rPr lang="en-US" altLang="zh-CN" sz="1600" dirty="0" smtClean="0"/>
          </a:br>
          <a:r>
            <a:rPr lang="zh-CN" altLang="en-US" sz="1600" dirty="0" smtClean="0"/>
            <a:t>关联</a:t>
          </a:r>
          <a:r>
            <a:rPr lang="en-US" altLang="zh-CN" sz="1600" dirty="0" smtClean="0"/>
            <a:t/>
          </a:r>
          <a:br>
            <a:rPr lang="en-US" altLang="zh-CN" sz="1600" dirty="0" smtClean="0"/>
          </a:br>
          <a:r>
            <a:rPr lang="zh-CN" altLang="en-US" sz="1600" dirty="0" smtClean="0"/>
            <a:t>内容</a:t>
          </a:r>
          <a:endParaRPr lang="en-US" altLang="zh-CN" sz="1600" dirty="0" smtClean="0"/>
        </a:p>
      </dgm:t>
    </dgm:pt>
    <dgm:pt modelId="{6785A42C-A54B-4ADE-88C7-96E2F98069B1}" type="parTrans" cxnId="{1DA49574-C6B2-45E7-ACD0-DE460B51F5A9}">
      <dgm:prSet/>
      <dgm:spPr/>
      <dgm:t>
        <a:bodyPr/>
        <a:lstStyle/>
        <a:p>
          <a:endParaRPr lang="zh-CN" altLang="en-US" sz="1400"/>
        </a:p>
      </dgm:t>
    </dgm:pt>
    <dgm:pt modelId="{D0F64371-A0CC-4E5E-A5D0-28338DECED71}" type="sibTrans" cxnId="{1DA49574-C6B2-45E7-ACD0-DE460B51F5A9}">
      <dgm:prSet/>
      <dgm:spPr/>
      <dgm:t>
        <a:bodyPr/>
        <a:lstStyle/>
        <a:p>
          <a:endParaRPr lang="zh-CN" altLang="en-US" sz="1400"/>
        </a:p>
      </dgm:t>
    </dgm:pt>
    <dgm:pt modelId="{FCD697B7-BA3D-4EED-8293-70691783079A}">
      <dgm:prSet phldrT="[文本]" custT="1"/>
      <dgm:spPr/>
      <dgm:t>
        <a:bodyPr/>
        <a:lstStyle/>
        <a:p>
          <a:r>
            <a:rPr lang="zh-CN" altLang="en-US" sz="1400" dirty="0" smtClean="0"/>
            <a:t>资料</a:t>
          </a:r>
          <a:endParaRPr lang="zh-CN" altLang="en-US" sz="1400" dirty="0"/>
        </a:p>
      </dgm:t>
    </dgm:pt>
    <dgm:pt modelId="{595C2086-C233-44CB-9736-2837B2AF6021}" type="parTrans" cxnId="{72CA27FF-EE73-4887-9DBF-B9E5599C07C2}">
      <dgm:prSet/>
      <dgm:spPr/>
      <dgm:t>
        <a:bodyPr/>
        <a:lstStyle/>
        <a:p>
          <a:endParaRPr lang="zh-CN" altLang="en-US" sz="1400"/>
        </a:p>
      </dgm:t>
    </dgm:pt>
    <dgm:pt modelId="{B486F787-7D25-4114-88C5-C9FB3CFC527C}" type="sibTrans" cxnId="{72CA27FF-EE73-4887-9DBF-B9E5599C07C2}">
      <dgm:prSet/>
      <dgm:spPr/>
      <dgm:t>
        <a:bodyPr/>
        <a:lstStyle/>
        <a:p>
          <a:endParaRPr lang="zh-CN" altLang="en-US" sz="1400"/>
        </a:p>
      </dgm:t>
    </dgm:pt>
    <dgm:pt modelId="{6138AC99-650A-46EA-9D60-F76F84765126}">
      <dgm:prSet phldrT="[文本]" custT="1"/>
      <dgm:spPr/>
      <dgm:t>
        <a:bodyPr/>
        <a:lstStyle/>
        <a:p>
          <a:r>
            <a:rPr lang="zh-CN" altLang="en-US" sz="1400" dirty="0" smtClean="0"/>
            <a:t>管理</a:t>
          </a:r>
          <a:endParaRPr lang="zh-CN" altLang="en-US" sz="1400" dirty="0"/>
        </a:p>
      </dgm:t>
    </dgm:pt>
    <dgm:pt modelId="{2E2C8826-FE46-4DCB-AEF8-69778F21BDD7}" type="parTrans" cxnId="{E93E322A-1964-4FD1-A823-78230A446B08}">
      <dgm:prSet/>
      <dgm:spPr/>
      <dgm:t>
        <a:bodyPr/>
        <a:lstStyle/>
        <a:p>
          <a:endParaRPr lang="zh-CN" altLang="en-US" sz="1400"/>
        </a:p>
      </dgm:t>
    </dgm:pt>
    <dgm:pt modelId="{7574F64C-2BAC-4624-B098-4789C4CD5C9E}" type="sibTrans" cxnId="{E93E322A-1964-4FD1-A823-78230A446B08}">
      <dgm:prSet/>
      <dgm:spPr/>
      <dgm:t>
        <a:bodyPr/>
        <a:lstStyle/>
        <a:p>
          <a:endParaRPr lang="zh-CN" altLang="en-US" sz="1400"/>
        </a:p>
      </dgm:t>
    </dgm:pt>
    <dgm:pt modelId="{E5F1E4B7-0B3E-4788-B70A-C21A7CBCB5A1}">
      <dgm:prSet phldrT="[文本]" custT="1"/>
      <dgm:spPr/>
      <dgm:t>
        <a:bodyPr/>
        <a:lstStyle/>
        <a:p>
          <a:r>
            <a:rPr lang="zh-CN" altLang="en-US" sz="1400" dirty="0" smtClean="0"/>
            <a:t>订购</a:t>
          </a:r>
          <a:endParaRPr lang="zh-CN" altLang="en-US" sz="1400" dirty="0"/>
        </a:p>
      </dgm:t>
    </dgm:pt>
    <dgm:pt modelId="{33DEE5AD-0AD7-4977-AACD-89AA57D5F2FA}" type="parTrans" cxnId="{DC929B67-800D-4C51-AF8C-86948F2A0A75}">
      <dgm:prSet/>
      <dgm:spPr/>
      <dgm:t>
        <a:bodyPr/>
        <a:lstStyle/>
        <a:p>
          <a:endParaRPr lang="zh-CN" altLang="en-US" sz="1400"/>
        </a:p>
      </dgm:t>
    </dgm:pt>
    <dgm:pt modelId="{67ABD76C-42D2-433E-B18E-203212413586}" type="sibTrans" cxnId="{DC929B67-800D-4C51-AF8C-86948F2A0A75}">
      <dgm:prSet/>
      <dgm:spPr/>
      <dgm:t>
        <a:bodyPr/>
        <a:lstStyle/>
        <a:p>
          <a:endParaRPr lang="zh-CN" altLang="en-US" sz="1400"/>
        </a:p>
      </dgm:t>
    </dgm:pt>
    <dgm:pt modelId="{BDD71B2F-3417-4B3D-926D-70AB0016421C}">
      <dgm:prSet phldrT="[文本]" custT="1"/>
      <dgm:spPr/>
      <dgm:t>
        <a:bodyPr/>
        <a:lstStyle/>
        <a:p>
          <a:r>
            <a:rPr lang="zh-CN" altLang="en-US" sz="1400" dirty="0" smtClean="0"/>
            <a:t>优惠</a:t>
          </a:r>
          <a:endParaRPr lang="zh-CN" altLang="en-US" sz="1400" dirty="0"/>
        </a:p>
      </dgm:t>
    </dgm:pt>
    <dgm:pt modelId="{41D12F58-31C8-4726-87E0-5C3E09D9CE10}" type="parTrans" cxnId="{06D6D50B-4BE3-438D-BD5B-219D85261269}">
      <dgm:prSet/>
      <dgm:spPr/>
      <dgm:t>
        <a:bodyPr/>
        <a:lstStyle/>
        <a:p>
          <a:endParaRPr lang="zh-CN" altLang="en-US" sz="1400"/>
        </a:p>
      </dgm:t>
    </dgm:pt>
    <dgm:pt modelId="{BCD22280-5E35-4940-B24D-2AC4D412C907}" type="sibTrans" cxnId="{06D6D50B-4BE3-438D-BD5B-219D85261269}">
      <dgm:prSet/>
      <dgm:spPr/>
      <dgm:t>
        <a:bodyPr/>
        <a:lstStyle/>
        <a:p>
          <a:endParaRPr lang="zh-CN" altLang="en-US" sz="1400"/>
        </a:p>
      </dgm:t>
    </dgm:pt>
    <dgm:pt modelId="{81B33869-7233-40E8-82F9-062C4D22CFAA}">
      <dgm:prSet phldrT="[文本]" custT="1"/>
      <dgm:spPr/>
      <dgm:t>
        <a:bodyPr/>
        <a:lstStyle/>
        <a:p>
          <a:r>
            <a:rPr lang="zh-CN" altLang="en-US" sz="1400" dirty="0" smtClean="0"/>
            <a:t>查询</a:t>
          </a:r>
          <a:endParaRPr lang="zh-CN" altLang="en-US" sz="1400" dirty="0"/>
        </a:p>
      </dgm:t>
    </dgm:pt>
    <dgm:pt modelId="{1450A4F7-71AA-4020-81CD-11F1B7AD626A}" type="parTrans" cxnId="{D73C9F10-99B5-4380-9645-CBE8752AE142}">
      <dgm:prSet/>
      <dgm:spPr/>
      <dgm:t>
        <a:bodyPr/>
        <a:lstStyle/>
        <a:p>
          <a:endParaRPr lang="zh-CN" altLang="en-US" sz="1400"/>
        </a:p>
      </dgm:t>
    </dgm:pt>
    <dgm:pt modelId="{520468F5-65A6-4B46-9D6F-9F39ED4C8ED2}" type="sibTrans" cxnId="{D73C9F10-99B5-4380-9645-CBE8752AE142}">
      <dgm:prSet/>
      <dgm:spPr/>
      <dgm:t>
        <a:bodyPr/>
        <a:lstStyle/>
        <a:p>
          <a:endParaRPr lang="zh-CN" altLang="en-US" sz="1400"/>
        </a:p>
      </dgm:t>
    </dgm:pt>
    <dgm:pt modelId="{38275392-DE23-4C1F-9ABB-64E377D46248}" type="pres">
      <dgm:prSet presAssocID="{A153880F-FED9-42DF-9C3F-734F6582C03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FBB394-96D7-49CC-8C36-B58B97D0F3CF}" type="pres">
      <dgm:prSet presAssocID="{8AB119F9-2133-4829-BC71-0DD6EBCA282A}" presName="centerShape" presStyleLbl="node0" presStyleIdx="0" presStyleCnt="1" custScaleX="143922" custScaleY="135392"/>
      <dgm:spPr/>
      <dgm:t>
        <a:bodyPr/>
        <a:lstStyle/>
        <a:p>
          <a:endParaRPr lang="zh-CN" altLang="en-US"/>
        </a:p>
      </dgm:t>
    </dgm:pt>
    <dgm:pt modelId="{2D939978-99F6-44DC-BDA1-47CB685078CA}" type="pres">
      <dgm:prSet presAssocID="{FCD697B7-BA3D-4EED-8293-70691783079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AC3F4-9B38-4BDD-92E6-FA5BD8BD4C4C}" type="pres">
      <dgm:prSet presAssocID="{FCD697B7-BA3D-4EED-8293-70691783079A}" presName="dummy" presStyleCnt="0"/>
      <dgm:spPr/>
    </dgm:pt>
    <dgm:pt modelId="{C35CCB18-E7ED-4FB6-9682-888F3C439749}" type="pres">
      <dgm:prSet presAssocID="{B486F787-7D25-4114-88C5-C9FB3CFC527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562D70F-B7F5-4F41-BF2F-991F125B3D17}" type="pres">
      <dgm:prSet presAssocID="{6138AC99-650A-46EA-9D60-F76F8476512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5DEB10-D71A-4D94-BA94-8725A1F1947D}" type="pres">
      <dgm:prSet presAssocID="{6138AC99-650A-46EA-9D60-F76F84765126}" presName="dummy" presStyleCnt="0"/>
      <dgm:spPr/>
    </dgm:pt>
    <dgm:pt modelId="{AC242183-AC0D-41EC-AAAA-EC15C0F70537}" type="pres">
      <dgm:prSet presAssocID="{7574F64C-2BAC-4624-B098-4789C4CD5C9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4E38C5D6-675C-4EAB-A724-84F1447BD81F}" type="pres">
      <dgm:prSet presAssocID="{E5F1E4B7-0B3E-4788-B70A-C21A7CBCB5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6ACF3-DF70-47F7-983D-C4E1808BD673}" type="pres">
      <dgm:prSet presAssocID="{E5F1E4B7-0B3E-4788-B70A-C21A7CBCB5A1}" presName="dummy" presStyleCnt="0"/>
      <dgm:spPr/>
    </dgm:pt>
    <dgm:pt modelId="{2EDC5F19-816A-4C24-A616-77D431BEE7A7}" type="pres">
      <dgm:prSet presAssocID="{67ABD76C-42D2-433E-B18E-203212413586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E5D3DF0-FE28-4674-B75C-2B3DF997171A}" type="pres">
      <dgm:prSet presAssocID="{BDD71B2F-3417-4B3D-926D-70AB001642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BF4EE-8A6A-4CDE-BEB3-1C481DC46A36}" type="pres">
      <dgm:prSet presAssocID="{BDD71B2F-3417-4B3D-926D-70AB0016421C}" presName="dummy" presStyleCnt="0"/>
      <dgm:spPr/>
    </dgm:pt>
    <dgm:pt modelId="{8CBF45FE-1F95-40B2-B57A-A518B98E53B3}" type="pres">
      <dgm:prSet presAssocID="{BCD22280-5E35-4940-B24D-2AC4D412C90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A3292D8-1ED1-4419-9204-55FF656A8872}" type="pres">
      <dgm:prSet presAssocID="{81B33869-7233-40E8-82F9-062C4D22CF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127B6-C964-4459-94EB-77B40B22C50F}" type="pres">
      <dgm:prSet presAssocID="{81B33869-7233-40E8-82F9-062C4D22CFAA}" presName="dummy" presStyleCnt="0"/>
      <dgm:spPr/>
    </dgm:pt>
    <dgm:pt modelId="{FF90357C-DDF8-493E-A58B-B698F9EB7F8C}" type="pres">
      <dgm:prSet presAssocID="{520468F5-65A6-4B46-9D6F-9F39ED4C8ED2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CABCC1E-5C8A-44DF-8B4C-170A6D0D19F5}" type="presOf" srcId="{A153880F-FED9-42DF-9C3F-734F6582C036}" destId="{38275392-DE23-4C1F-9ABB-64E377D46248}" srcOrd="0" destOrd="0" presId="urn:microsoft.com/office/officeart/2005/8/layout/radial6"/>
    <dgm:cxn modelId="{A9840B4B-27CF-4B19-B933-D44A1FAFCC43}" type="presOf" srcId="{8AB119F9-2133-4829-BC71-0DD6EBCA282A}" destId="{54FBB394-96D7-49CC-8C36-B58B97D0F3CF}" srcOrd="0" destOrd="0" presId="urn:microsoft.com/office/officeart/2005/8/layout/radial6"/>
    <dgm:cxn modelId="{E93E322A-1964-4FD1-A823-78230A446B08}" srcId="{8AB119F9-2133-4829-BC71-0DD6EBCA282A}" destId="{6138AC99-650A-46EA-9D60-F76F84765126}" srcOrd="1" destOrd="0" parTransId="{2E2C8826-FE46-4DCB-AEF8-69778F21BDD7}" sibTransId="{7574F64C-2BAC-4624-B098-4789C4CD5C9E}"/>
    <dgm:cxn modelId="{4B0029D5-B6EF-4491-AD39-A8E665A48AD6}" type="presOf" srcId="{BDD71B2F-3417-4B3D-926D-70AB0016421C}" destId="{BE5D3DF0-FE28-4674-B75C-2B3DF997171A}" srcOrd="0" destOrd="0" presId="urn:microsoft.com/office/officeart/2005/8/layout/radial6"/>
    <dgm:cxn modelId="{06D6D50B-4BE3-438D-BD5B-219D85261269}" srcId="{8AB119F9-2133-4829-BC71-0DD6EBCA282A}" destId="{BDD71B2F-3417-4B3D-926D-70AB0016421C}" srcOrd="3" destOrd="0" parTransId="{41D12F58-31C8-4726-87E0-5C3E09D9CE10}" sibTransId="{BCD22280-5E35-4940-B24D-2AC4D412C907}"/>
    <dgm:cxn modelId="{705C6FC7-A274-4583-830B-7D7AC47327C0}" type="presOf" srcId="{E5F1E4B7-0B3E-4788-B70A-C21A7CBCB5A1}" destId="{4E38C5D6-675C-4EAB-A724-84F1447BD81F}" srcOrd="0" destOrd="0" presId="urn:microsoft.com/office/officeart/2005/8/layout/radial6"/>
    <dgm:cxn modelId="{A4E08B3E-8DA6-41E8-8324-B3E491783F11}" type="presOf" srcId="{520468F5-65A6-4B46-9D6F-9F39ED4C8ED2}" destId="{FF90357C-DDF8-493E-A58B-B698F9EB7F8C}" srcOrd="0" destOrd="0" presId="urn:microsoft.com/office/officeart/2005/8/layout/radial6"/>
    <dgm:cxn modelId="{84409480-99D0-45D3-A232-8B35B1996DF8}" type="presOf" srcId="{81B33869-7233-40E8-82F9-062C4D22CFAA}" destId="{EA3292D8-1ED1-4419-9204-55FF656A8872}" srcOrd="0" destOrd="0" presId="urn:microsoft.com/office/officeart/2005/8/layout/radial6"/>
    <dgm:cxn modelId="{D73C9F10-99B5-4380-9645-CBE8752AE142}" srcId="{8AB119F9-2133-4829-BC71-0DD6EBCA282A}" destId="{81B33869-7233-40E8-82F9-062C4D22CFAA}" srcOrd="4" destOrd="0" parTransId="{1450A4F7-71AA-4020-81CD-11F1B7AD626A}" sibTransId="{520468F5-65A6-4B46-9D6F-9F39ED4C8ED2}"/>
    <dgm:cxn modelId="{D4F1561B-2144-4053-A28D-C7A810DB41FF}" type="presOf" srcId="{BCD22280-5E35-4940-B24D-2AC4D412C907}" destId="{8CBF45FE-1F95-40B2-B57A-A518B98E53B3}" srcOrd="0" destOrd="0" presId="urn:microsoft.com/office/officeart/2005/8/layout/radial6"/>
    <dgm:cxn modelId="{3B27901C-13FB-4294-8E8E-B46BFC405EC3}" type="presOf" srcId="{FCD697B7-BA3D-4EED-8293-70691783079A}" destId="{2D939978-99F6-44DC-BDA1-47CB685078CA}" srcOrd="0" destOrd="0" presId="urn:microsoft.com/office/officeart/2005/8/layout/radial6"/>
    <dgm:cxn modelId="{1DA49574-C6B2-45E7-ACD0-DE460B51F5A9}" srcId="{A153880F-FED9-42DF-9C3F-734F6582C036}" destId="{8AB119F9-2133-4829-BC71-0DD6EBCA282A}" srcOrd="0" destOrd="0" parTransId="{6785A42C-A54B-4ADE-88C7-96E2F98069B1}" sibTransId="{D0F64371-A0CC-4E5E-A5D0-28338DECED71}"/>
    <dgm:cxn modelId="{72CA27FF-EE73-4887-9DBF-B9E5599C07C2}" srcId="{8AB119F9-2133-4829-BC71-0DD6EBCA282A}" destId="{FCD697B7-BA3D-4EED-8293-70691783079A}" srcOrd="0" destOrd="0" parTransId="{595C2086-C233-44CB-9736-2837B2AF6021}" sibTransId="{B486F787-7D25-4114-88C5-C9FB3CFC527C}"/>
    <dgm:cxn modelId="{4D3CD008-6F3D-4F5B-9C8A-2B762FE59FE1}" type="presOf" srcId="{6138AC99-650A-46EA-9D60-F76F84765126}" destId="{5562D70F-B7F5-4F41-BF2F-991F125B3D17}" srcOrd="0" destOrd="0" presId="urn:microsoft.com/office/officeart/2005/8/layout/radial6"/>
    <dgm:cxn modelId="{DC929B67-800D-4C51-AF8C-86948F2A0A75}" srcId="{8AB119F9-2133-4829-BC71-0DD6EBCA282A}" destId="{E5F1E4B7-0B3E-4788-B70A-C21A7CBCB5A1}" srcOrd="2" destOrd="0" parTransId="{33DEE5AD-0AD7-4977-AACD-89AA57D5F2FA}" sibTransId="{67ABD76C-42D2-433E-B18E-203212413586}"/>
    <dgm:cxn modelId="{5830B3DA-1BB9-4DEE-A3B5-1ABDC27D33B1}" type="presOf" srcId="{B486F787-7D25-4114-88C5-C9FB3CFC527C}" destId="{C35CCB18-E7ED-4FB6-9682-888F3C439749}" srcOrd="0" destOrd="0" presId="urn:microsoft.com/office/officeart/2005/8/layout/radial6"/>
    <dgm:cxn modelId="{FD1B928B-C3B1-423D-A381-620A4B938050}" type="presOf" srcId="{67ABD76C-42D2-433E-B18E-203212413586}" destId="{2EDC5F19-816A-4C24-A616-77D431BEE7A7}" srcOrd="0" destOrd="0" presId="urn:microsoft.com/office/officeart/2005/8/layout/radial6"/>
    <dgm:cxn modelId="{33B0985C-3C27-48F0-8A74-11EA159E2A7D}" type="presOf" srcId="{7574F64C-2BAC-4624-B098-4789C4CD5C9E}" destId="{AC242183-AC0D-41EC-AAAA-EC15C0F70537}" srcOrd="0" destOrd="0" presId="urn:microsoft.com/office/officeart/2005/8/layout/radial6"/>
    <dgm:cxn modelId="{051E1036-0CE9-4DF2-A4E9-5B054BFFE04F}" type="presParOf" srcId="{38275392-DE23-4C1F-9ABB-64E377D46248}" destId="{54FBB394-96D7-49CC-8C36-B58B97D0F3CF}" srcOrd="0" destOrd="0" presId="urn:microsoft.com/office/officeart/2005/8/layout/radial6"/>
    <dgm:cxn modelId="{C9BA42A1-C9CD-416E-811C-6D47DB1F02FC}" type="presParOf" srcId="{38275392-DE23-4C1F-9ABB-64E377D46248}" destId="{2D939978-99F6-44DC-BDA1-47CB685078CA}" srcOrd="1" destOrd="0" presId="urn:microsoft.com/office/officeart/2005/8/layout/radial6"/>
    <dgm:cxn modelId="{2B3347F8-D7B7-4F5F-80E0-0F7CF5CACDB5}" type="presParOf" srcId="{38275392-DE23-4C1F-9ABB-64E377D46248}" destId="{B21AC3F4-9B38-4BDD-92E6-FA5BD8BD4C4C}" srcOrd="2" destOrd="0" presId="urn:microsoft.com/office/officeart/2005/8/layout/radial6"/>
    <dgm:cxn modelId="{1FF4E04E-E52D-46B2-84D8-F86EE0B5F4DD}" type="presParOf" srcId="{38275392-DE23-4C1F-9ABB-64E377D46248}" destId="{C35CCB18-E7ED-4FB6-9682-888F3C439749}" srcOrd="3" destOrd="0" presId="urn:microsoft.com/office/officeart/2005/8/layout/radial6"/>
    <dgm:cxn modelId="{FEA5DDF6-6827-49B8-B8B1-BC2C4B6C119A}" type="presParOf" srcId="{38275392-DE23-4C1F-9ABB-64E377D46248}" destId="{5562D70F-B7F5-4F41-BF2F-991F125B3D17}" srcOrd="4" destOrd="0" presId="urn:microsoft.com/office/officeart/2005/8/layout/radial6"/>
    <dgm:cxn modelId="{D686C1EC-E2A6-45F4-9198-FFA59234C160}" type="presParOf" srcId="{38275392-DE23-4C1F-9ABB-64E377D46248}" destId="{735DEB10-D71A-4D94-BA94-8725A1F1947D}" srcOrd="5" destOrd="0" presId="urn:microsoft.com/office/officeart/2005/8/layout/radial6"/>
    <dgm:cxn modelId="{BDC4E626-A995-4F6F-99CA-909DB5207B1F}" type="presParOf" srcId="{38275392-DE23-4C1F-9ABB-64E377D46248}" destId="{AC242183-AC0D-41EC-AAAA-EC15C0F70537}" srcOrd="6" destOrd="0" presId="urn:microsoft.com/office/officeart/2005/8/layout/radial6"/>
    <dgm:cxn modelId="{985711C8-E4ED-4B2E-802F-CD334CEC70C0}" type="presParOf" srcId="{38275392-DE23-4C1F-9ABB-64E377D46248}" destId="{4E38C5D6-675C-4EAB-A724-84F1447BD81F}" srcOrd="7" destOrd="0" presId="urn:microsoft.com/office/officeart/2005/8/layout/radial6"/>
    <dgm:cxn modelId="{606E501C-04EB-4E2F-BD06-DC98A63E1539}" type="presParOf" srcId="{38275392-DE23-4C1F-9ABB-64E377D46248}" destId="{5486ACF3-DF70-47F7-983D-C4E1808BD673}" srcOrd="8" destOrd="0" presId="urn:microsoft.com/office/officeart/2005/8/layout/radial6"/>
    <dgm:cxn modelId="{ABF82AF1-1106-4438-B4FF-1C8721DE564B}" type="presParOf" srcId="{38275392-DE23-4C1F-9ABB-64E377D46248}" destId="{2EDC5F19-816A-4C24-A616-77D431BEE7A7}" srcOrd="9" destOrd="0" presId="urn:microsoft.com/office/officeart/2005/8/layout/radial6"/>
    <dgm:cxn modelId="{925ED364-1216-4339-AE65-06F2770278A8}" type="presParOf" srcId="{38275392-DE23-4C1F-9ABB-64E377D46248}" destId="{BE5D3DF0-FE28-4674-B75C-2B3DF997171A}" srcOrd="10" destOrd="0" presId="urn:microsoft.com/office/officeart/2005/8/layout/radial6"/>
    <dgm:cxn modelId="{FA2CA7B6-EA85-47EE-873A-9B86DC7BB2FC}" type="presParOf" srcId="{38275392-DE23-4C1F-9ABB-64E377D46248}" destId="{0A7BF4EE-8A6A-4CDE-BEB3-1C481DC46A36}" srcOrd="11" destOrd="0" presId="urn:microsoft.com/office/officeart/2005/8/layout/radial6"/>
    <dgm:cxn modelId="{4BE3D66C-721A-41CA-82C8-5D1440F391AD}" type="presParOf" srcId="{38275392-DE23-4C1F-9ABB-64E377D46248}" destId="{8CBF45FE-1F95-40B2-B57A-A518B98E53B3}" srcOrd="12" destOrd="0" presId="urn:microsoft.com/office/officeart/2005/8/layout/radial6"/>
    <dgm:cxn modelId="{A0322D98-C6A3-4414-B304-B3B84F0CF918}" type="presParOf" srcId="{38275392-DE23-4C1F-9ABB-64E377D46248}" destId="{EA3292D8-1ED1-4419-9204-55FF656A8872}" srcOrd="13" destOrd="0" presId="urn:microsoft.com/office/officeart/2005/8/layout/radial6"/>
    <dgm:cxn modelId="{20DA0D67-5E14-43D0-9E6A-B416156C3235}" type="presParOf" srcId="{38275392-DE23-4C1F-9ABB-64E377D46248}" destId="{803127B6-C964-4459-94EB-77B40B22C50F}" srcOrd="14" destOrd="0" presId="urn:microsoft.com/office/officeart/2005/8/layout/radial6"/>
    <dgm:cxn modelId="{5B39D588-7CEF-408D-AFE2-3C35C8F7C175}" type="presParOf" srcId="{38275392-DE23-4C1F-9ABB-64E377D46248}" destId="{FF90357C-DDF8-493E-A58B-B698F9EB7F8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018D9B-8350-4E2F-A173-FB76CD3D64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E3BEAA-872A-43EA-A854-B934D20C996A}">
      <dgm:prSet phldrT="[文本]" custT="1"/>
      <dgm:spPr/>
      <dgm:t>
        <a:bodyPr/>
        <a:lstStyle/>
        <a:p>
          <a:r>
            <a:rPr lang="zh-CN" altLang="en-US" sz="2400" dirty="0" smtClean="0"/>
            <a:t>浏览</a:t>
          </a:r>
          <a:endParaRPr lang="zh-CN" altLang="en-US" sz="2400" dirty="0"/>
        </a:p>
      </dgm:t>
    </dgm:pt>
    <dgm:pt modelId="{7B78707F-A454-4C69-9BCA-ADE79F6EBD43}" type="parTrans" cxnId="{DAEAE225-EAA9-4A74-A266-E82C9CE6FAB0}">
      <dgm:prSet/>
      <dgm:spPr/>
      <dgm:t>
        <a:bodyPr/>
        <a:lstStyle/>
        <a:p>
          <a:endParaRPr lang="zh-CN" altLang="en-US" sz="1400"/>
        </a:p>
      </dgm:t>
    </dgm:pt>
    <dgm:pt modelId="{AD5F4171-9828-4D17-BA99-C5B05B60A280}" type="sibTrans" cxnId="{DAEAE225-EAA9-4A74-A266-E82C9CE6FAB0}">
      <dgm:prSet/>
      <dgm:spPr/>
      <dgm:t>
        <a:bodyPr/>
        <a:lstStyle/>
        <a:p>
          <a:endParaRPr lang="zh-CN" altLang="en-US" sz="1400"/>
        </a:p>
      </dgm:t>
    </dgm:pt>
    <dgm:pt modelId="{D0F73BC1-9591-4177-860A-65DEE8C6756C}">
      <dgm:prSet phldrT="[文本]" custT="1"/>
      <dgm:spPr/>
      <dgm:t>
        <a:bodyPr/>
        <a:lstStyle/>
        <a:p>
          <a:r>
            <a:rPr lang="zh-CN" altLang="en-US" sz="2400" dirty="0" smtClean="0"/>
            <a:t>选购</a:t>
          </a:r>
          <a:endParaRPr lang="zh-CN" altLang="en-US" sz="2400" dirty="0"/>
        </a:p>
      </dgm:t>
    </dgm:pt>
    <dgm:pt modelId="{6DD7E537-DE8C-445F-BF2C-6C35A520E79D}" type="parTrans" cxnId="{64A43394-9F94-473C-8A79-804DBDDD6D86}">
      <dgm:prSet/>
      <dgm:spPr/>
      <dgm:t>
        <a:bodyPr/>
        <a:lstStyle/>
        <a:p>
          <a:endParaRPr lang="zh-CN" altLang="en-US" sz="1400"/>
        </a:p>
      </dgm:t>
    </dgm:pt>
    <dgm:pt modelId="{1348FFE5-A382-442D-8506-8C6D4921CA3C}" type="sibTrans" cxnId="{64A43394-9F94-473C-8A79-804DBDDD6D86}">
      <dgm:prSet/>
      <dgm:spPr/>
      <dgm:t>
        <a:bodyPr/>
        <a:lstStyle/>
        <a:p>
          <a:endParaRPr lang="zh-CN" altLang="en-US" sz="1400"/>
        </a:p>
      </dgm:t>
    </dgm:pt>
    <dgm:pt modelId="{A23B897B-301F-4A8A-96B9-9DA63B2F9B16}">
      <dgm:prSet custT="1"/>
      <dgm:spPr/>
      <dgm:t>
        <a:bodyPr/>
        <a:lstStyle/>
        <a:p>
          <a:r>
            <a:rPr lang="zh-CN" altLang="en-US" sz="2400" dirty="0" smtClean="0"/>
            <a:t>下单</a:t>
          </a:r>
          <a:endParaRPr lang="zh-CN" altLang="en-US" sz="2400" dirty="0"/>
        </a:p>
      </dgm:t>
    </dgm:pt>
    <dgm:pt modelId="{E2023918-C645-4028-9D1D-67FC25A958FF}" type="parTrans" cxnId="{4B0F9F9A-400C-4DB8-A19F-C1CD575FCBC7}">
      <dgm:prSet/>
      <dgm:spPr/>
      <dgm:t>
        <a:bodyPr/>
        <a:lstStyle/>
        <a:p>
          <a:endParaRPr lang="zh-CN" altLang="en-US" sz="1400"/>
        </a:p>
      </dgm:t>
    </dgm:pt>
    <dgm:pt modelId="{2C50729A-45A4-4E96-A0A9-31957AED221E}" type="sibTrans" cxnId="{4B0F9F9A-400C-4DB8-A19F-C1CD575FCBC7}">
      <dgm:prSet/>
      <dgm:spPr/>
      <dgm:t>
        <a:bodyPr/>
        <a:lstStyle/>
        <a:p>
          <a:endParaRPr lang="zh-CN" altLang="en-US" sz="1400"/>
        </a:p>
      </dgm:t>
    </dgm:pt>
    <dgm:pt modelId="{6FFAF034-D355-4D30-B232-08277EE41108}">
      <dgm:prSet custT="1"/>
      <dgm:spPr/>
      <dgm:t>
        <a:bodyPr/>
        <a:lstStyle/>
        <a:p>
          <a:r>
            <a:rPr lang="zh-CN" altLang="en-US" sz="2400" dirty="0" smtClean="0"/>
            <a:t>支付</a:t>
          </a:r>
          <a:endParaRPr lang="zh-CN" altLang="en-US" sz="2400" dirty="0"/>
        </a:p>
      </dgm:t>
    </dgm:pt>
    <dgm:pt modelId="{29C7C2B2-F3C4-4EA1-AC89-7510FF816DE8}" type="parTrans" cxnId="{6F2FE02E-F4BA-4A15-A60B-8FD774996A56}">
      <dgm:prSet/>
      <dgm:spPr/>
      <dgm:t>
        <a:bodyPr/>
        <a:lstStyle/>
        <a:p>
          <a:endParaRPr lang="zh-CN" altLang="en-US" sz="1400"/>
        </a:p>
      </dgm:t>
    </dgm:pt>
    <dgm:pt modelId="{5BBAAF1F-9933-464C-AA89-6DF8E9DE677B}" type="sibTrans" cxnId="{6F2FE02E-F4BA-4A15-A60B-8FD774996A56}">
      <dgm:prSet/>
      <dgm:spPr/>
      <dgm:t>
        <a:bodyPr/>
        <a:lstStyle/>
        <a:p>
          <a:endParaRPr lang="zh-CN" altLang="en-US" sz="1400"/>
        </a:p>
      </dgm:t>
    </dgm:pt>
    <dgm:pt modelId="{CEA8B1B0-41CE-40FB-812B-9BA998B3D372}">
      <dgm:prSet custT="1"/>
      <dgm:spPr/>
      <dgm:t>
        <a:bodyPr/>
        <a:lstStyle/>
        <a:p>
          <a:r>
            <a:rPr lang="zh-CN" altLang="en-US" sz="2400" dirty="0" smtClean="0"/>
            <a:t>跟踪</a:t>
          </a:r>
          <a:endParaRPr lang="zh-CN" altLang="en-US" sz="2400" dirty="0"/>
        </a:p>
      </dgm:t>
    </dgm:pt>
    <dgm:pt modelId="{A5312676-04A8-454C-8353-01520FADB6D3}" type="parTrans" cxnId="{EB8C562D-7ECC-4348-8042-72DFE1FE24CC}">
      <dgm:prSet/>
      <dgm:spPr/>
      <dgm:t>
        <a:bodyPr/>
        <a:lstStyle/>
        <a:p>
          <a:endParaRPr lang="zh-CN" altLang="en-US" sz="1400"/>
        </a:p>
      </dgm:t>
    </dgm:pt>
    <dgm:pt modelId="{653B2D7E-AE7A-4364-9DC5-BA47733DD250}" type="sibTrans" cxnId="{EB8C562D-7ECC-4348-8042-72DFE1FE24CC}">
      <dgm:prSet/>
      <dgm:spPr/>
      <dgm:t>
        <a:bodyPr/>
        <a:lstStyle/>
        <a:p>
          <a:endParaRPr lang="zh-CN" altLang="en-US" sz="1400"/>
        </a:p>
      </dgm:t>
    </dgm:pt>
    <dgm:pt modelId="{D8787E2F-9496-4C48-A0D3-4A45D43F0838}">
      <dgm:prSet custT="1"/>
      <dgm:spPr/>
      <dgm:t>
        <a:bodyPr/>
        <a:lstStyle/>
        <a:p>
          <a:r>
            <a:rPr lang="zh-CN" altLang="en-US" sz="2400" dirty="0" smtClean="0"/>
            <a:t>评价</a:t>
          </a:r>
          <a:endParaRPr lang="zh-CN" altLang="en-US" sz="2400" dirty="0"/>
        </a:p>
      </dgm:t>
    </dgm:pt>
    <dgm:pt modelId="{C9CDEBFD-389F-44C1-82DD-020F060578DC}" type="parTrans" cxnId="{1CDCC3DC-7DF2-4E83-8DEB-FB22B4F11B55}">
      <dgm:prSet/>
      <dgm:spPr/>
      <dgm:t>
        <a:bodyPr/>
        <a:lstStyle/>
        <a:p>
          <a:endParaRPr lang="zh-CN" altLang="en-US" sz="1400"/>
        </a:p>
      </dgm:t>
    </dgm:pt>
    <dgm:pt modelId="{F2C7E19E-1AF6-4DAD-8561-07CE93D3733D}" type="sibTrans" cxnId="{1CDCC3DC-7DF2-4E83-8DEB-FB22B4F11B55}">
      <dgm:prSet/>
      <dgm:spPr/>
      <dgm:t>
        <a:bodyPr/>
        <a:lstStyle/>
        <a:p>
          <a:endParaRPr lang="zh-CN" altLang="en-US" sz="1400"/>
        </a:p>
      </dgm:t>
    </dgm:pt>
    <dgm:pt modelId="{6A1095A3-A7A5-4B7A-B59E-BEA03777480C}">
      <dgm:prSet custT="1"/>
      <dgm:spPr/>
      <dgm:t>
        <a:bodyPr/>
        <a:lstStyle/>
        <a:p>
          <a:r>
            <a:rPr lang="zh-CN" altLang="en-US" sz="2400" smtClean="0"/>
            <a:t>登录</a:t>
          </a:r>
          <a:endParaRPr lang="zh-CN" altLang="en-US" sz="900" dirty="0"/>
        </a:p>
      </dgm:t>
    </dgm:pt>
    <dgm:pt modelId="{B5A1CA69-18A5-44E5-9971-7BFD1F5A78EC}" type="parTrans" cxnId="{22B07EE3-612E-493F-8415-AA5567E2B31F}">
      <dgm:prSet/>
      <dgm:spPr/>
      <dgm:t>
        <a:bodyPr/>
        <a:lstStyle/>
        <a:p>
          <a:endParaRPr lang="zh-CN" altLang="en-US" sz="1400"/>
        </a:p>
      </dgm:t>
    </dgm:pt>
    <dgm:pt modelId="{BED00278-2C67-4E44-81F3-6CC7625FFF9E}" type="sibTrans" cxnId="{22B07EE3-612E-493F-8415-AA5567E2B31F}">
      <dgm:prSet/>
      <dgm:spPr/>
      <dgm:t>
        <a:bodyPr/>
        <a:lstStyle/>
        <a:p>
          <a:endParaRPr lang="zh-CN" altLang="en-US" sz="1400"/>
        </a:p>
      </dgm:t>
    </dgm:pt>
    <dgm:pt modelId="{3FAC04FE-CDAC-4D9B-944D-66026F5C0A34}">
      <dgm:prSet custT="1"/>
      <dgm:spPr/>
      <dgm:t>
        <a:bodyPr/>
        <a:lstStyle/>
        <a:p>
          <a:r>
            <a:rPr lang="zh-CN" altLang="en-US" sz="2400" dirty="0" smtClean="0"/>
            <a:t>服务</a:t>
          </a:r>
          <a:endParaRPr lang="zh-CN" altLang="en-US" sz="2400" dirty="0"/>
        </a:p>
      </dgm:t>
    </dgm:pt>
    <dgm:pt modelId="{E25B715D-D9FD-4C8B-9EB4-82F407A491BE}" type="parTrans" cxnId="{C4B4FE2E-E8D8-49B7-8C32-2C811284664D}">
      <dgm:prSet/>
      <dgm:spPr/>
      <dgm:t>
        <a:bodyPr/>
        <a:lstStyle/>
        <a:p>
          <a:endParaRPr lang="zh-CN" altLang="en-US"/>
        </a:p>
      </dgm:t>
    </dgm:pt>
    <dgm:pt modelId="{D718AB20-62F2-4CC4-BF5A-64851920FAA2}" type="sibTrans" cxnId="{C4B4FE2E-E8D8-49B7-8C32-2C811284664D}">
      <dgm:prSet/>
      <dgm:spPr/>
      <dgm:t>
        <a:bodyPr/>
        <a:lstStyle/>
        <a:p>
          <a:endParaRPr lang="zh-CN" altLang="en-US"/>
        </a:p>
      </dgm:t>
    </dgm:pt>
    <dgm:pt modelId="{72DDBA82-83B2-40B6-A052-6815A1DAF5D4}" type="pres">
      <dgm:prSet presAssocID="{A4018D9B-8350-4E2F-A173-FB76CD3D64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6C0508-FB46-4EC5-A6D6-10733496C6A4}" type="pres">
      <dgm:prSet presAssocID="{A4018D9B-8350-4E2F-A173-FB76CD3D6419}" presName="arrow" presStyleLbl="bgShp" presStyleIdx="0" presStyleCnt="1" custLinFactNeighborY="1440"/>
      <dgm:spPr/>
    </dgm:pt>
    <dgm:pt modelId="{EBB98916-6E23-4011-A4CD-8BB2DCCAE0CE}" type="pres">
      <dgm:prSet presAssocID="{A4018D9B-8350-4E2F-A173-FB76CD3D6419}" presName="points" presStyleCnt="0"/>
      <dgm:spPr/>
    </dgm:pt>
    <dgm:pt modelId="{D967A803-83BC-42F7-8EE5-2353B6CA76DE}" type="pres">
      <dgm:prSet presAssocID="{6A1095A3-A7A5-4B7A-B59E-BEA03777480C}" presName="compositeA" presStyleCnt="0"/>
      <dgm:spPr/>
    </dgm:pt>
    <dgm:pt modelId="{5C04E1F5-7D62-42BA-9790-8C0B5D89B60A}" type="pres">
      <dgm:prSet presAssocID="{6A1095A3-A7A5-4B7A-B59E-BEA03777480C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0E64E-BE54-4FD9-A6A6-2DC42A5A85F5}" type="pres">
      <dgm:prSet presAssocID="{6A1095A3-A7A5-4B7A-B59E-BEA03777480C}" presName="circleA" presStyleLbl="node1" presStyleIdx="0" presStyleCnt="8"/>
      <dgm:spPr/>
    </dgm:pt>
    <dgm:pt modelId="{6E1CFD34-2610-44FD-BE3F-D54CDFEC26CF}" type="pres">
      <dgm:prSet presAssocID="{6A1095A3-A7A5-4B7A-B59E-BEA03777480C}" presName="spaceA" presStyleCnt="0"/>
      <dgm:spPr/>
    </dgm:pt>
    <dgm:pt modelId="{FE29508E-01CD-4C7D-8980-52F90CE0A661}" type="pres">
      <dgm:prSet presAssocID="{BED00278-2C67-4E44-81F3-6CC7625FFF9E}" presName="space" presStyleCnt="0"/>
      <dgm:spPr/>
    </dgm:pt>
    <dgm:pt modelId="{D3A43761-5624-40B3-8D26-468F6862C6AF}" type="pres">
      <dgm:prSet presAssocID="{ABE3BEAA-872A-43EA-A854-B934D20C996A}" presName="compositeB" presStyleCnt="0"/>
      <dgm:spPr/>
    </dgm:pt>
    <dgm:pt modelId="{38984AB3-B13B-4FF4-85AC-45E189425E21}" type="pres">
      <dgm:prSet presAssocID="{ABE3BEAA-872A-43EA-A854-B934D20C996A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1C60FA-1C54-4AE4-A4FF-1285BDC8DFA0}" type="pres">
      <dgm:prSet presAssocID="{ABE3BEAA-872A-43EA-A854-B934D20C996A}" presName="circleB" presStyleLbl="node1" presStyleIdx="1" presStyleCnt="8"/>
      <dgm:spPr/>
    </dgm:pt>
    <dgm:pt modelId="{02C11E34-4924-4B45-AF8F-9D91D62E44D0}" type="pres">
      <dgm:prSet presAssocID="{ABE3BEAA-872A-43EA-A854-B934D20C996A}" presName="spaceB" presStyleCnt="0"/>
      <dgm:spPr/>
    </dgm:pt>
    <dgm:pt modelId="{3CCD3E16-EA53-4EB1-8EEC-3765828A0EA6}" type="pres">
      <dgm:prSet presAssocID="{AD5F4171-9828-4D17-BA99-C5B05B60A280}" presName="space" presStyleCnt="0"/>
      <dgm:spPr/>
    </dgm:pt>
    <dgm:pt modelId="{20F56822-26C7-433D-9FDE-2A55D0D09303}" type="pres">
      <dgm:prSet presAssocID="{D0F73BC1-9591-4177-860A-65DEE8C6756C}" presName="compositeA" presStyleCnt="0"/>
      <dgm:spPr/>
    </dgm:pt>
    <dgm:pt modelId="{777DCD1B-06BD-4AB4-99DD-8C3A65BDD096}" type="pres">
      <dgm:prSet presAssocID="{D0F73BC1-9591-4177-860A-65DEE8C6756C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3B6F9-044D-49E0-BC9D-E1E5A2F5144C}" type="pres">
      <dgm:prSet presAssocID="{D0F73BC1-9591-4177-860A-65DEE8C6756C}" presName="circleA" presStyleLbl="node1" presStyleIdx="2" presStyleCnt="8"/>
      <dgm:spPr/>
    </dgm:pt>
    <dgm:pt modelId="{ECAA1133-8984-4941-A073-8BE07A1E7E8A}" type="pres">
      <dgm:prSet presAssocID="{D0F73BC1-9591-4177-860A-65DEE8C6756C}" presName="spaceA" presStyleCnt="0"/>
      <dgm:spPr/>
    </dgm:pt>
    <dgm:pt modelId="{30D44BD5-D685-4725-AF03-C5A494C339E0}" type="pres">
      <dgm:prSet presAssocID="{1348FFE5-A382-442D-8506-8C6D4921CA3C}" presName="space" presStyleCnt="0"/>
      <dgm:spPr/>
    </dgm:pt>
    <dgm:pt modelId="{066DFA23-BF57-40C2-96E7-1034C57F3221}" type="pres">
      <dgm:prSet presAssocID="{A23B897B-301F-4A8A-96B9-9DA63B2F9B16}" presName="compositeB" presStyleCnt="0"/>
      <dgm:spPr/>
    </dgm:pt>
    <dgm:pt modelId="{8322F46A-49BA-4ABB-B5C1-70E244703A55}" type="pres">
      <dgm:prSet presAssocID="{A23B897B-301F-4A8A-96B9-9DA63B2F9B16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5D190-7563-46B1-844F-DA1FC0F9369B}" type="pres">
      <dgm:prSet presAssocID="{A23B897B-301F-4A8A-96B9-9DA63B2F9B16}" presName="circleB" presStyleLbl="node1" presStyleIdx="3" presStyleCnt="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E794201-0C6B-4479-A990-5F854C8BEE36}" type="pres">
      <dgm:prSet presAssocID="{A23B897B-301F-4A8A-96B9-9DA63B2F9B16}" presName="spaceB" presStyleCnt="0"/>
      <dgm:spPr/>
    </dgm:pt>
    <dgm:pt modelId="{A7FE85FE-AAD9-4B1F-B84A-EDB248D1D7CE}" type="pres">
      <dgm:prSet presAssocID="{2C50729A-45A4-4E96-A0A9-31957AED221E}" presName="space" presStyleCnt="0"/>
      <dgm:spPr/>
    </dgm:pt>
    <dgm:pt modelId="{B4DD25A2-4F0D-4A62-B452-4C8659203370}" type="pres">
      <dgm:prSet presAssocID="{6FFAF034-D355-4D30-B232-08277EE41108}" presName="compositeA" presStyleCnt="0"/>
      <dgm:spPr/>
    </dgm:pt>
    <dgm:pt modelId="{8FF6DCBB-3370-4DDD-98F4-43BD42FCB1A0}" type="pres">
      <dgm:prSet presAssocID="{6FFAF034-D355-4D30-B232-08277EE41108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8D4DC-5C68-40BA-85A6-C83E82625022}" type="pres">
      <dgm:prSet presAssocID="{6FFAF034-D355-4D30-B232-08277EE41108}" presName="circleA" presStyleLbl="node1" presStyleIdx="4" presStyleCnt="8"/>
      <dgm:spPr/>
    </dgm:pt>
    <dgm:pt modelId="{1019FEB4-81DD-4E87-837E-B87DAF4D81CA}" type="pres">
      <dgm:prSet presAssocID="{6FFAF034-D355-4D30-B232-08277EE41108}" presName="spaceA" presStyleCnt="0"/>
      <dgm:spPr/>
    </dgm:pt>
    <dgm:pt modelId="{941A19B3-9F38-4F31-9124-94E153CD4047}" type="pres">
      <dgm:prSet presAssocID="{5BBAAF1F-9933-464C-AA89-6DF8E9DE677B}" presName="space" presStyleCnt="0"/>
      <dgm:spPr/>
    </dgm:pt>
    <dgm:pt modelId="{8B222DE0-2DFC-46F5-9A0A-D107B1EC3DF6}" type="pres">
      <dgm:prSet presAssocID="{CEA8B1B0-41CE-40FB-812B-9BA998B3D372}" presName="compositeB" presStyleCnt="0"/>
      <dgm:spPr/>
    </dgm:pt>
    <dgm:pt modelId="{CB5B0084-8D95-46D0-A740-EE6A4B657326}" type="pres">
      <dgm:prSet presAssocID="{CEA8B1B0-41CE-40FB-812B-9BA998B3D372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01CCD2-DD9F-413F-BC14-76CBB95D721E}" type="pres">
      <dgm:prSet presAssocID="{CEA8B1B0-41CE-40FB-812B-9BA998B3D372}" presName="circleB" presStyleLbl="node1" presStyleIdx="5" presStyleCnt="8"/>
      <dgm:spPr/>
    </dgm:pt>
    <dgm:pt modelId="{3E572B72-931B-4D5D-8C71-3F1570074789}" type="pres">
      <dgm:prSet presAssocID="{CEA8B1B0-41CE-40FB-812B-9BA998B3D372}" presName="spaceB" presStyleCnt="0"/>
      <dgm:spPr/>
    </dgm:pt>
    <dgm:pt modelId="{BD8A7CA7-6ABB-4C3B-B1AA-249316CA4E94}" type="pres">
      <dgm:prSet presAssocID="{653B2D7E-AE7A-4364-9DC5-BA47733DD250}" presName="space" presStyleCnt="0"/>
      <dgm:spPr/>
    </dgm:pt>
    <dgm:pt modelId="{FC90DEF9-86B9-48D0-9DAC-16EC07EF56C3}" type="pres">
      <dgm:prSet presAssocID="{D8787E2F-9496-4C48-A0D3-4A45D43F0838}" presName="compositeA" presStyleCnt="0"/>
      <dgm:spPr/>
    </dgm:pt>
    <dgm:pt modelId="{17E92525-B652-4C46-B0EB-BD7F12A39EB9}" type="pres">
      <dgm:prSet presAssocID="{D8787E2F-9496-4C48-A0D3-4A45D43F0838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D9237-B9E6-4FDB-8F52-D126B50F2133}" type="pres">
      <dgm:prSet presAssocID="{D8787E2F-9496-4C48-A0D3-4A45D43F0838}" presName="circleA" presStyleLbl="node1" presStyleIdx="6" presStyleCnt="8"/>
      <dgm:spPr/>
    </dgm:pt>
    <dgm:pt modelId="{478536D9-B5F0-4D4A-BF76-16F9B3502C83}" type="pres">
      <dgm:prSet presAssocID="{D8787E2F-9496-4C48-A0D3-4A45D43F0838}" presName="spaceA" presStyleCnt="0"/>
      <dgm:spPr/>
    </dgm:pt>
    <dgm:pt modelId="{24087DAF-AF20-4B83-BB84-3E61DBD4F41E}" type="pres">
      <dgm:prSet presAssocID="{F2C7E19E-1AF6-4DAD-8561-07CE93D3733D}" presName="space" presStyleCnt="0"/>
      <dgm:spPr/>
    </dgm:pt>
    <dgm:pt modelId="{2B22BF70-A79C-43A5-9873-75DF20B72AA7}" type="pres">
      <dgm:prSet presAssocID="{3FAC04FE-CDAC-4D9B-944D-66026F5C0A34}" presName="compositeB" presStyleCnt="0"/>
      <dgm:spPr/>
    </dgm:pt>
    <dgm:pt modelId="{9F3AFFEF-350F-4E10-BD37-F4130D41B547}" type="pres">
      <dgm:prSet presAssocID="{3FAC04FE-CDAC-4D9B-944D-66026F5C0A34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5B19B-0196-4EEC-AD3A-085F3D43761B}" type="pres">
      <dgm:prSet presAssocID="{3FAC04FE-CDAC-4D9B-944D-66026F5C0A34}" presName="circleB" presStyleLbl="node1" presStyleIdx="7" presStyleCnt="8"/>
      <dgm:spPr/>
    </dgm:pt>
    <dgm:pt modelId="{A2E2610F-89CD-4927-87A0-AFB4F1903715}" type="pres">
      <dgm:prSet presAssocID="{3FAC04FE-CDAC-4D9B-944D-66026F5C0A34}" presName="spaceB" presStyleCnt="0"/>
      <dgm:spPr/>
    </dgm:pt>
  </dgm:ptLst>
  <dgm:cxnLst>
    <dgm:cxn modelId="{1CDCC3DC-7DF2-4E83-8DEB-FB22B4F11B55}" srcId="{A4018D9B-8350-4E2F-A173-FB76CD3D6419}" destId="{D8787E2F-9496-4C48-A0D3-4A45D43F0838}" srcOrd="6" destOrd="0" parTransId="{C9CDEBFD-389F-44C1-82DD-020F060578DC}" sibTransId="{F2C7E19E-1AF6-4DAD-8561-07CE93D3733D}"/>
    <dgm:cxn modelId="{AC5E0CA7-BD99-4253-A16D-93A12C7E0F78}" type="presOf" srcId="{A4018D9B-8350-4E2F-A173-FB76CD3D6419}" destId="{72DDBA82-83B2-40B6-A052-6815A1DAF5D4}" srcOrd="0" destOrd="0" presId="urn:microsoft.com/office/officeart/2005/8/layout/hProcess11"/>
    <dgm:cxn modelId="{70A81C76-EA0F-4DA5-8505-6ABAC58D2F9D}" type="presOf" srcId="{3FAC04FE-CDAC-4D9B-944D-66026F5C0A34}" destId="{9F3AFFEF-350F-4E10-BD37-F4130D41B547}" srcOrd="0" destOrd="0" presId="urn:microsoft.com/office/officeart/2005/8/layout/hProcess11"/>
    <dgm:cxn modelId="{A0FE940D-78F5-4DA8-AD95-1AED78A605E2}" type="presOf" srcId="{ABE3BEAA-872A-43EA-A854-B934D20C996A}" destId="{38984AB3-B13B-4FF4-85AC-45E189425E21}" srcOrd="0" destOrd="0" presId="urn:microsoft.com/office/officeart/2005/8/layout/hProcess11"/>
    <dgm:cxn modelId="{EB8C562D-7ECC-4348-8042-72DFE1FE24CC}" srcId="{A4018D9B-8350-4E2F-A173-FB76CD3D6419}" destId="{CEA8B1B0-41CE-40FB-812B-9BA998B3D372}" srcOrd="5" destOrd="0" parTransId="{A5312676-04A8-454C-8353-01520FADB6D3}" sibTransId="{653B2D7E-AE7A-4364-9DC5-BA47733DD250}"/>
    <dgm:cxn modelId="{22B07EE3-612E-493F-8415-AA5567E2B31F}" srcId="{A4018D9B-8350-4E2F-A173-FB76CD3D6419}" destId="{6A1095A3-A7A5-4B7A-B59E-BEA03777480C}" srcOrd="0" destOrd="0" parTransId="{B5A1CA69-18A5-44E5-9971-7BFD1F5A78EC}" sibTransId="{BED00278-2C67-4E44-81F3-6CC7625FFF9E}"/>
    <dgm:cxn modelId="{4B0F9F9A-400C-4DB8-A19F-C1CD575FCBC7}" srcId="{A4018D9B-8350-4E2F-A173-FB76CD3D6419}" destId="{A23B897B-301F-4A8A-96B9-9DA63B2F9B16}" srcOrd="3" destOrd="0" parTransId="{E2023918-C645-4028-9D1D-67FC25A958FF}" sibTransId="{2C50729A-45A4-4E96-A0A9-31957AED221E}"/>
    <dgm:cxn modelId="{C4B4FE2E-E8D8-49B7-8C32-2C811284664D}" srcId="{A4018D9B-8350-4E2F-A173-FB76CD3D6419}" destId="{3FAC04FE-CDAC-4D9B-944D-66026F5C0A34}" srcOrd="7" destOrd="0" parTransId="{E25B715D-D9FD-4C8B-9EB4-82F407A491BE}" sibTransId="{D718AB20-62F2-4CC4-BF5A-64851920FAA2}"/>
    <dgm:cxn modelId="{DAEAE225-EAA9-4A74-A266-E82C9CE6FAB0}" srcId="{A4018D9B-8350-4E2F-A173-FB76CD3D6419}" destId="{ABE3BEAA-872A-43EA-A854-B934D20C996A}" srcOrd="1" destOrd="0" parTransId="{7B78707F-A454-4C69-9BCA-ADE79F6EBD43}" sibTransId="{AD5F4171-9828-4D17-BA99-C5B05B60A280}"/>
    <dgm:cxn modelId="{6F2FE02E-F4BA-4A15-A60B-8FD774996A56}" srcId="{A4018D9B-8350-4E2F-A173-FB76CD3D6419}" destId="{6FFAF034-D355-4D30-B232-08277EE41108}" srcOrd="4" destOrd="0" parTransId="{29C7C2B2-F3C4-4EA1-AC89-7510FF816DE8}" sibTransId="{5BBAAF1F-9933-464C-AA89-6DF8E9DE677B}"/>
    <dgm:cxn modelId="{18A95BD5-3044-47AE-8F2A-15206E1E864F}" type="presOf" srcId="{A23B897B-301F-4A8A-96B9-9DA63B2F9B16}" destId="{8322F46A-49BA-4ABB-B5C1-70E244703A55}" srcOrd="0" destOrd="0" presId="urn:microsoft.com/office/officeart/2005/8/layout/hProcess11"/>
    <dgm:cxn modelId="{B6515B99-2F74-46BF-82E0-CE5978F95FB4}" type="presOf" srcId="{D8787E2F-9496-4C48-A0D3-4A45D43F0838}" destId="{17E92525-B652-4C46-B0EB-BD7F12A39EB9}" srcOrd="0" destOrd="0" presId="urn:microsoft.com/office/officeart/2005/8/layout/hProcess11"/>
    <dgm:cxn modelId="{B055B011-A653-469A-BF7A-5F653363730E}" type="presOf" srcId="{D0F73BC1-9591-4177-860A-65DEE8C6756C}" destId="{777DCD1B-06BD-4AB4-99DD-8C3A65BDD096}" srcOrd="0" destOrd="0" presId="urn:microsoft.com/office/officeart/2005/8/layout/hProcess11"/>
    <dgm:cxn modelId="{647269B9-D9A5-454D-8A4D-43B21240CF3C}" type="presOf" srcId="{CEA8B1B0-41CE-40FB-812B-9BA998B3D372}" destId="{CB5B0084-8D95-46D0-A740-EE6A4B657326}" srcOrd="0" destOrd="0" presId="urn:microsoft.com/office/officeart/2005/8/layout/hProcess11"/>
    <dgm:cxn modelId="{64A43394-9F94-473C-8A79-804DBDDD6D86}" srcId="{A4018D9B-8350-4E2F-A173-FB76CD3D6419}" destId="{D0F73BC1-9591-4177-860A-65DEE8C6756C}" srcOrd="2" destOrd="0" parTransId="{6DD7E537-DE8C-445F-BF2C-6C35A520E79D}" sibTransId="{1348FFE5-A382-442D-8506-8C6D4921CA3C}"/>
    <dgm:cxn modelId="{CA19A93F-12C0-47B0-A470-E964514BC6BF}" type="presOf" srcId="{6FFAF034-D355-4D30-B232-08277EE41108}" destId="{8FF6DCBB-3370-4DDD-98F4-43BD42FCB1A0}" srcOrd="0" destOrd="0" presId="urn:microsoft.com/office/officeart/2005/8/layout/hProcess11"/>
    <dgm:cxn modelId="{C8DA777A-9EF6-473D-8319-86BB84BD1D6C}" type="presOf" srcId="{6A1095A3-A7A5-4B7A-B59E-BEA03777480C}" destId="{5C04E1F5-7D62-42BA-9790-8C0B5D89B60A}" srcOrd="0" destOrd="0" presId="urn:microsoft.com/office/officeart/2005/8/layout/hProcess11"/>
    <dgm:cxn modelId="{9F379D43-A0C1-4023-B67D-2BDEFAE5B93C}" type="presParOf" srcId="{72DDBA82-83B2-40B6-A052-6815A1DAF5D4}" destId="{826C0508-FB46-4EC5-A6D6-10733496C6A4}" srcOrd="0" destOrd="0" presId="urn:microsoft.com/office/officeart/2005/8/layout/hProcess11"/>
    <dgm:cxn modelId="{5C5E61FB-7BB1-4EFC-B22B-6390B69A9F08}" type="presParOf" srcId="{72DDBA82-83B2-40B6-A052-6815A1DAF5D4}" destId="{EBB98916-6E23-4011-A4CD-8BB2DCCAE0CE}" srcOrd="1" destOrd="0" presId="urn:microsoft.com/office/officeart/2005/8/layout/hProcess11"/>
    <dgm:cxn modelId="{142133AE-602C-41C9-93E8-A74A61E2EC51}" type="presParOf" srcId="{EBB98916-6E23-4011-A4CD-8BB2DCCAE0CE}" destId="{D967A803-83BC-42F7-8EE5-2353B6CA76DE}" srcOrd="0" destOrd="0" presId="urn:microsoft.com/office/officeart/2005/8/layout/hProcess11"/>
    <dgm:cxn modelId="{CCE0B9AB-0AFC-4281-ADED-A7F509D766A9}" type="presParOf" srcId="{D967A803-83BC-42F7-8EE5-2353B6CA76DE}" destId="{5C04E1F5-7D62-42BA-9790-8C0B5D89B60A}" srcOrd="0" destOrd="0" presId="urn:microsoft.com/office/officeart/2005/8/layout/hProcess11"/>
    <dgm:cxn modelId="{944B3815-D52E-4687-9A7E-7DB1D6CDC53C}" type="presParOf" srcId="{D967A803-83BC-42F7-8EE5-2353B6CA76DE}" destId="{9290E64E-BE54-4FD9-A6A6-2DC42A5A85F5}" srcOrd="1" destOrd="0" presId="urn:microsoft.com/office/officeart/2005/8/layout/hProcess11"/>
    <dgm:cxn modelId="{3EB53DA0-5ED0-4CC8-BD03-8FA79C4C6751}" type="presParOf" srcId="{D967A803-83BC-42F7-8EE5-2353B6CA76DE}" destId="{6E1CFD34-2610-44FD-BE3F-D54CDFEC26CF}" srcOrd="2" destOrd="0" presId="urn:microsoft.com/office/officeart/2005/8/layout/hProcess11"/>
    <dgm:cxn modelId="{72A3F02B-B6E7-4ADE-B92A-D65008CD76D8}" type="presParOf" srcId="{EBB98916-6E23-4011-A4CD-8BB2DCCAE0CE}" destId="{FE29508E-01CD-4C7D-8980-52F90CE0A661}" srcOrd="1" destOrd="0" presId="urn:microsoft.com/office/officeart/2005/8/layout/hProcess11"/>
    <dgm:cxn modelId="{21AE5C84-EE8E-4A73-9093-913E9FED2C3B}" type="presParOf" srcId="{EBB98916-6E23-4011-A4CD-8BB2DCCAE0CE}" destId="{D3A43761-5624-40B3-8D26-468F6862C6AF}" srcOrd="2" destOrd="0" presId="urn:microsoft.com/office/officeart/2005/8/layout/hProcess11"/>
    <dgm:cxn modelId="{E97A3ED5-57E4-429E-9CFF-E5EB1F3D1798}" type="presParOf" srcId="{D3A43761-5624-40B3-8D26-468F6862C6AF}" destId="{38984AB3-B13B-4FF4-85AC-45E189425E21}" srcOrd="0" destOrd="0" presId="urn:microsoft.com/office/officeart/2005/8/layout/hProcess11"/>
    <dgm:cxn modelId="{912E9AF5-D24D-4429-8259-E398D5FF60DE}" type="presParOf" srcId="{D3A43761-5624-40B3-8D26-468F6862C6AF}" destId="{391C60FA-1C54-4AE4-A4FF-1285BDC8DFA0}" srcOrd="1" destOrd="0" presId="urn:microsoft.com/office/officeart/2005/8/layout/hProcess11"/>
    <dgm:cxn modelId="{6D7135F4-E144-4F8A-9FEE-6C154EA664BB}" type="presParOf" srcId="{D3A43761-5624-40B3-8D26-468F6862C6AF}" destId="{02C11E34-4924-4B45-AF8F-9D91D62E44D0}" srcOrd="2" destOrd="0" presId="urn:microsoft.com/office/officeart/2005/8/layout/hProcess11"/>
    <dgm:cxn modelId="{93BD2B8D-8C66-43F1-A7F6-46C92334B7F5}" type="presParOf" srcId="{EBB98916-6E23-4011-A4CD-8BB2DCCAE0CE}" destId="{3CCD3E16-EA53-4EB1-8EEC-3765828A0EA6}" srcOrd="3" destOrd="0" presId="urn:microsoft.com/office/officeart/2005/8/layout/hProcess11"/>
    <dgm:cxn modelId="{D29221AC-64C3-4BE0-BDC0-38776F5494A3}" type="presParOf" srcId="{EBB98916-6E23-4011-A4CD-8BB2DCCAE0CE}" destId="{20F56822-26C7-433D-9FDE-2A55D0D09303}" srcOrd="4" destOrd="0" presId="urn:microsoft.com/office/officeart/2005/8/layout/hProcess11"/>
    <dgm:cxn modelId="{E82A9655-258E-4F45-B243-8D7D2CE7E694}" type="presParOf" srcId="{20F56822-26C7-433D-9FDE-2A55D0D09303}" destId="{777DCD1B-06BD-4AB4-99DD-8C3A65BDD096}" srcOrd="0" destOrd="0" presId="urn:microsoft.com/office/officeart/2005/8/layout/hProcess11"/>
    <dgm:cxn modelId="{70D70849-B2E0-415F-920B-07620AAB0FB1}" type="presParOf" srcId="{20F56822-26C7-433D-9FDE-2A55D0D09303}" destId="{5643B6F9-044D-49E0-BC9D-E1E5A2F5144C}" srcOrd="1" destOrd="0" presId="urn:microsoft.com/office/officeart/2005/8/layout/hProcess11"/>
    <dgm:cxn modelId="{CF9B424B-C2F3-4BF6-BB9A-B0F7EA1041C2}" type="presParOf" srcId="{20F56822-26C7-433D-9FDE-2A55D0D09303}" destId="{ECAA1133-8984-4941-A073-8BE07A1E7E8A}" srcOrd="2" destOrd="0" presId="urn:microsoft.com/office/officeart/2005/8/layout/hProcess11"/>
    <dgm:cxn modelId="{092253C7-5423-4010-B1D8-BFFD18B8BF66}" type="presParOf" srcId="{EBB98916-6E23-4011-A4CD-8BB2DCCAE0CE}" destId="{30D44BD5-D685-4725-AF03-C5A494C339E0}" srcOrd="5" destOrd="0" presId="urn:microsoft.com/office/officeart/2005/8/layout/hProcess11"/>
    <dgm:cxn modelId="{9E65F1FF-0D84-46F4-942F-527E5E0FF5D4}" type="presParOf" srcId="{EBB98916-6E23-4011-A4CD-8BB2DCCAE0CE}" destId="{066DFA23-BF57-40C2-96E7-1034C57F3221}" srcOrd="6" destOrd="0" presId="urn:microsoft.com/office/officeart/2005/8/layout/hProcess11"/>
    <dgm:cxn modelId="{45FBB698-9C89-4DEF-8D12-DB632592996E}" type="presParOf" srcId="{066DFA23-BF57-40C2-96E7-1034C57F3221}" destId="{8322F46A-49BA-4ABB-B5C1-70E244703A55}" srcOrd="0" destOrd="0" presId="urn:microsoft.com/office/officeart/2005/8/layout/hProcess11"/>
    <dgm:cxn modelId="{56523EA0-0725-4F83-B8B0-9AE33A9B1F29}" type="presParOf" srcId="{066DFA23-BF57-40C2-96E7-1034C57F3221}" destId="{5985D190-7563-46B1-844F-DA1FC0F9369B}" srcOrd="1" destOrd="0" presId="urn:microsoft.com/office/officeart/2005/8/layout/hProcess11"/>
    <dgm:cxn modelId="{667F1163-CB7D-4F24-9249-D7DA8154C378}" type="presParOf" srcId="{066DFA23-BF57-40C2-96E7-1034C57F3221}" destId="{4E794201-0C6B-4479-A990-5F854C8BEE36}" srcOrd="2" destOrd="0" presId="urn:microsoft.com/office/officeart/2005/8/layout/hProcess11"/>
    <dgm:cxn modelId="{FBEA82BF-AE8A-4BF2-89F5-3AB0A4841FD3}" type="presParOf" srcId="{EBB98916-6E23-4011-A4CD-8BB2DCCAE0CE}" destId="{A7FE85FE-AAD9-4B1F-B84A-EDB248D1D7CE}" srcOrd="7" destOrd="0" presId="urn:microsoft.com/office/officeart/2005/8/layout/hProcess11"/>
    <dgm:cxn modelId="{CF56563C-5EFF-493C-98CF-071E946E70FF}" type="presParOf" srcId="{EBB98916-6E23-4011-A4CD-8BB2DCCAE0CE}" destId="{B4DD25A2-4F0D-4A62-B452-4C8659203370}" srcOrd="8" destOrd="0" presId="urn:microsoft.com/office/officeart/2005/8/layout/hProcess11"/>
    <dgm:cxn modelId="{39AC845E-97C2-4C56-9583-88BEEA62DD34}" type="presParOf" srcId="{B4DD25A2-4F0D-4A62-B452-4C8659203370}" destId="{8FF6DCBB-3370-4DDD-98F4-43BD42FCB1A0}" srcOrd="0" destOrd="0" presId="urn:microsoft.com/office/officeart/2005/8/layout/hProcess11"/>
    <dgm:cxn modelId="{B61A401D-AEF7-49B0-B048-E7D3E523E57B}" type="presParOf" srcId="{B4DD25A2-4F0D-4A62-B452-4C8659203370}" destId="{C858D4DC-5C68-40BA-85A6-C83E82625022}" srcOrd="1" destOrd="0" presId="urn:microsoft.com/office/officeart/2005/8/layout/hProcess11"/>
    <dgm:cxn modelId="{94E0E600-3A5B-4371-8074-9791D5518C54}" type="presParOf" srcId="{B4DD25A2-4F0D-4A62-B452-4C8659203370}" destId="{1019FEB4-81DD-4E87-837E-B87DAF4D81CA}" srcOrd="2" destOrd="0" presId="urn:microsoft.com/office/officeart/2005/8/layout/hProcess11"/>
    <dgm:cxn modelId="{DE7784A3-982D-411F-BACE-C992EE19FFFC}" type="presParOf" srcId="{EBB98916-6E23-4011-A4CD-8BB2DCCAE0CE}" destId="{941A19B3-9F38-4F31-9124-94E153CD4047}" srcOrd="9" destOrd="0" presId="urn:microsoft.com/office/officeart/2005/8/layout/hProcess11"/>
    <dgm:cxn modelId="{D542132C-FCA8-462A-B7C0-8177685D98FC}" type="presParOf" srcId="{EBB98916-6E23-4011-A4CD-8BB2DCCAE0CE}" destId="{8B222DE0-2DFC-46F5-9A0A-D107B1EC3DF6}" srcOrd="10" destOrd="0" presId="urn:microsoft.com/office/officeart/2005/8/layout/hProcess11"/>
    <dgm:cxn modelId="{B470A3DE-5230-4B7C-9D52-CBD160EEEEE0}" type="presParOf" srcId="{8B222DE0-2DFC-46F5-9A0A-D107B1EC3DF6}" destId="{CB5B0084-8D95-46D0-A740-EE6A4B657326}" srcOrd="0" destOrd="0" presId="urn:microsoft.com/office/officeart/2005/8/layout/hProcess11"/>
    <dgm:cxn modelId="{39748A3C-9766-40D8-89DD-D6EFAB70C710}" type="presParOf" srcId="{8B222DE0-2DFC-46F5-9A0A-D107B1EC3DF6}" destId="{BF01CCD2-DD9F-413F-BC14-76CBB95D721E}" srcOrd="1" destOrd="0" presId="urn:microsoft.com/office/officeart/2005/8/layout/hProcess11"/>
    <dgm:cxn modelId="{F1647762-ECDA-446A-BC40-59598458F946}" type="presParOf" srcId="{8B222DE0-2DFC-46F5-9A0A-D107B1EC3DF6}" destId="{3E572B72-931B-4D5D-8C71-3F1570074789}" srcOrd="2" destOrd="0" presId="urn:microsoft.com/office/officeart/2005/8/layout/hProcess11"/>
    <dgm:cxn modelId="{35985578-9440-4354-BF9F-CFE916C83A10}" type="presParOf" srcId="{EBB98916-6E23-4011-A4CD-8BB2DCCAE0CE}" destId="{BD8A7CA7-6ABB-4C3B-B1AA-249316CA4E94}" srcOrd="11" destOrd="0" presId="urn:microsoft.com/office/officeart/2005/8/layout/hProcess11"/>
    <dgm:cxn modelId="{81E42B35-1D6B-43B3-84F1-C275201FC8D2}" type="presParOf" srcId="{EBB98916-6E23-4011-A4CD-8BB2DCCAE0CE}" destId="{FC90DEF9-86B9-48D0-9DAC-16EC07EF56C3}" srcOrd="12" destOrd="0" presId="urn:microsoft.com/office/officeart/2005/8/layout/hProcess11"/>
    <dgm:cxn modelId="{6D598450-4A04-4183-832E-D3E09D3A5434}" type="presParOf" srcId="{FC90DEF9-86B9-48D0-9DAC-16EC07EF56C3}" destId="{17E92525-B652-4C46-B0EB-BD7F12A39EB9}" srcOrd="0" destOrd="0" presId="urn:microsoft.com/office/officeart/2005/8/layout/hProcess11"/>
    <dgm:cxn modelId="{2B9B345C-E35C-41BC-8470-048B9754A231}" type="presParOf" srcId="{FC90DEF9-86B9-48D0-9DAC-16EC07EF56C3}" destId="{D10D9237-B9E6-4FDB-8F52-D126B50F2133}" srcOrd="1" destOrd="0" presId="urn:microsoft.com/office/officeart/2005/8/layout/hProcess11"/>
    <dgm:cxn modelId="{C70D1984-9371-4268-9297-90E3188A4339}" type="presParOf" srcId="{FC90DEF9-86B9-48D0-9DAC-16EC07EF56C3}" destId="{478536D9-B5F0-4D4A-BF76-16F9B3502C83}" srcOrd="2" destOrd="0" presId="urn:microsoft.com/office/officeart/2005/8/layout/hProcess11"/>
    <dgm:cxn modelId="{0290433C-D705-47F1-9F0F-67A2FF8F6BAA}" type="presParOf" srcId="{EBB98916-6E23-4011-A4CD-8BB2DCCAE0CE}" destId="{24087DAF-AF20-4B83-BB84-3E61DBD4F41E}" srcOrd="13" destOrd="0" presId="urn:microsoft.com/office/officeart/2005/8/layout/hProcess11"/>
    <dgm:cxn modelId="{890F7A13-EEB0-4166-AA4F-1EBFE5EA5E83}" type="presParOf" srcId="{EBB98916-6E23-4011-A4CD-8BB2DCCAE0CE}" destId="{2B22BF70-A79C-43A5-9873-75DF20B72AA7}" srcOrd="14" destOrd="0" presId="urn:microsoft.com/office/officeart/2005/8/layout/hProcess11"/>
    <dgm:cxn modelId="{1A90F04A-3966-46F4-BA0E-5FC2412CE2F8}" type="presParOf" srcId="{2B22BF70-A79C-43A5-9873-75DF20B72AA7}" destId="{9F3AFFEF-350F-4E10-BD37-F4130D41B547}" srcOrd="0" destOrd="0" presId="urn:microsoft.com/office/officeart/2005/8/layout/hProcess11"/>
    <dgm:cxn modelId="{8B6B716B-542E-44BA-BDF2-038A65FCF9A6}" type="presParOf" srcId="{2B22BF70-A79C-43A5-9873-75DF20B72AA7}" destId="{6735B19B-0196-4EEC-AD3A-085F3D43761B}" srcOrd="1" destOrd="0" presId="urn:microsoft.com/office/officeart/2005/8/layout/hProcess11"/>
    <dgm:cxn modelId="{680DF343-47E7-427D-A9A1-3C1353085C02}" type="presParOf" srcId="{2B22BF70-A79C-43A5-9873-75DF20B72AA7}" destId="{A2E2610F-89CD-4927-87A0-AFB4F190371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7C7CA3-AAF8-427B-8779-C385CD45F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18E92-4DB6-4329-BFF4-34B0CF3DB977}">
      <dgm:prSet phldrT="[文本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系统总体设计</a:t>
          </a:r>
          <a:endParaRPr lang="zh-CN" altLang="en-US" dirty="0">
            <a:solidFill>
              <a:schemeClr val="bg1"/>
            </a:solidFill>
          </a:endParaRPr>
        </a:p>
      </dgm:t>
    </dgm:pt>
    <dgm:pt modelId="{66DC0425-900F-4902-B231-BACCDF0D5032}" type="par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9561F516-CE0E-4A07-80EB-18CCC366EBA4}" type="sibTrans" cxnId="{B876823F-D9CB-4041-9667-5FD1A6FC62E6}">
      <dgm:prSet/>
      <dgm:spPr/>
      <dgm:t>
        <a:bodyPr/>
        <a:lstStyle/>
        <a:p>
          <a:endParaRPr lang="zh-CN" altLang="en-US"/>
        </a:p>
      </dgm:t>
    </dgm:pt>
    <dgm:pt modelId="{D70E166C-2501-46E0-B937-1261C1D0E828}">
      <dgm:prSet phldrT="[文本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产品详细设计</a:t>
          </a:r>
          <a:endParaRPr lang="zh-CN" altLang="en-US" dirty="0"/>
        </a:p>
      </dgm:t>
    </dgm:pt>
    <dgm:pt modelId="{D306592A-892D-489C-9356-42382165B156}" type="par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A0080702-D60F-4410-BA21-4FC0702E1FBE}" type="sibTrans" cxnId="{FF2B62C3-94D9-4C29-8DAC-2510202FF905}">
      <dgm:prSet/>
      <dgm:spPr/>
      <dgm:t>
        <a:bodyPr/>
        <a:lstStyle/>
        <a:p>
          <a:endParaRPr lang="zh-CN" altLang="en-US"/>
        </a:p>
      </dgm:t>
    </dgm:pt>
    <dgm:pt modelId="{278C3444-C24E-41DE-A52D-3B75731A3CB5}">
      <dgm:prSet phldrT="[文本]"/>
      <dgm:spPr/>
      <dgm:t>
        <a:bodyPr/>
        <a:lstStyle/>
        <a:p>
          <a:r>
            <a:rPr lang="zh-CN" altLang="en-US" dirty="0" smtClean="0"/>
            <a:t>关键流程设计</a:t>
          </a:r>
          <a:endParaRPr lang="zh-CN" altLang="en-US" dirty="0"/>
        </a:p>
      </dgm:t>
    </dgm:pt>
    <dgm:pt modelId="{5C9212FB-D051-4FF6-B529-212C0B5AC748}" type="par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E0AD6C48-3C5C-4E7F-AEAA-11400D4E6122}" type="sibTrans" cxnId="{7B909080-F14D-4838-A4D4-13BA24AA5A09}">
      <dgm:prSet/>
      <dgm:spPr/>
      <dgm:t>
        <a:bodyPr/>
        <a:lstStyle/>
        <a:p>
          <a:endParaRPr lang="zh-CN" altLang="en-US"/>
        </a:p>
      </dgm:t>
    </dgm:pt>
    <dgm:pt modelId="{0214769D-1175-4472-97BD-EF73A4A9AB20}">
      <dgm:prSet phldrT="[文本]"/>
      <dgm:spPr/>
      <dgm:t>
        <a:bodyPr/>
        <a:lstStyle/>
        <a:p>
          <a:r>
            <a:rPr lang="zh-CN" altLang="en-US" dirty="0" smtClean="0"/>
            <a:t>数据结构</a:t>
          </a:r>
          <a:endParaRPr lang="zh-CN" altLang="en-US" dirty="0"/>
        </a:p>
      </dgm:t>
    </dgm:pt>
    <dgm:pt modelId="{0504B300-0948-47A4-90C3-890BEDBB3E04}" type="par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9D7D7F60-8FAB-4830-BA47-63B170199E38}" type="sibTrans" cxnId="{7F24A108-56D2-48F0-8521-DBD02CF1A6E3}">
      <dgm:prSet/>
      <dgm:spPr/>
      <dgm:t>
        <a:bodyPr/>
        <a:lstStyle/>
        <a:p>
          <a:endParaRPr lang="zh-CN" altLang="en-US"/>
        </a:p>
      </dgm:t>
    </dgm:pt>
    <dgm:pt modelId="{E1D7A49E-7003-47AE-824D-11851AD37712}" type="pres">
      <dgm:prSet presAssocID="{F57C7CA3-AAF8-427B-8779-C385CD45F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166382-99B8-440C-A1A4-C6BF63655A9C}" type="pres">
      <dgm:prSet presAssocID="{EB118E92-4DB6-4329-BFF4-34B0CF3DB97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AF3ABD-9A51-42C4-96CB-E8CF53D687A3}" type="pres">
      <dgm:prSet presAssocID="{9561F516-CE0E-4A07-80EB-18CCC366EBA4}" presName="spacer" presStyleCnt="0"/>
      <dgm:spPr/>
    </dgm:pt>
    <dgm:pt modelId="{80F3173A-1B53-4883-86B8-A65829A7B5DF}" type="pres">
      <dgm:prSet presAssocID="{D70E166C-2501-46E0-B937-1261C1D0E82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012CA-32B5-48D6-9474-409DC8FF4F56}" type="pres">
      <dgm:prSet presAssocID="{A0080702-D60F-4410-BA21-4FC0702E1FBE}" presName="spacer" presStyleCnt="0"/>
      <dgm:spPr/>
    </dgm:pt>
    <dgm:pt modelId="{4DA723DC-9235-4609-BCAB-182416768041}" type="pres">
      <dgm:prSet presAssocID="{278C3444-C24E-41DE-A52D-3B75731A3C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9697D-2421-4494-9EAC-2FE7F86E095D}" type="pres">
      <dgm:prSet presAssocID="{E0AD6C48-3C5C-4E7F-AEAA-11400D4E6122}" presName="spacer" presStyleCnt="0"/>
      <dgm:spPr/>
    </dgm:pt>
    <dgm:pt modelId="{1F6D19DF-9EE1-48B1-B57A-B3D3D5E7E3C0}" type="pres">
      <dgm:prSet presAssocID="{0214769D-1175-4472-97BD-EF73A4A9AB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24A108-56D2-48F0-8521-DBD02CF1A6E3}" srcId="{F57C7CA3-AAF8-427B-8779-C385CD45FC16}" destId="{0214769D-1175-4472-97BD-EF73A4A9AB20}" srcOrd="3" destOrd="0" parTransId="{0504B300-0948-47A4-90C3-890BEDBB3E04}" sibTransId="{9D7D7F60-8FAB-4830-BA47-63B170199E38}"/>
    <dgm:cxn modelId="{70E1FF20-2544-466F-9F32-7E8BC66D8E68}" type="presOf" srcId="{EB118E92-4DB6-4329-BFF4-34B0CF3DB977}" destId="{D0166382-99B8-440C-A1A4-C6BF63655A9C}" srcOrd="0" destOrd="0" presId="urn:microsoft.com/office/officeart/2005/8/layout/vList2"/>
    <dgm:cxn modelId="{B876823F-D9CB-4041-9667-5FD1A6FC62E6}" srcId="{F57C7CA3-AAF8-427B-8779-C385CD45FC16}" destId="{EB118E92-4DB6-4329-BFF4-34B0CF3DB977}" srcOrd="0" destOrd="0" parTransId="{66DC0425-900F-4902-B231-BACCDF0D5032}" sibTransId="{9561F516-CE0E-4A07-80EB-18CCC366EBA4}"/>
    <dgm:cxn modelId="{7335D833-E7D9-49DE-9E67-994AC471F251}" type="presOf" srcId="{F57C7CA3-AAF8-427B-8779-C385CD45FC16}" destId="{E1D7A49E-7003-47AE-824D-11851AD37712}" srcOrd="0" destOrd="0" presId="urn:microsoft.com/office/officeart/2005/8/layout/vList2"/>
    <dgm:cxn modelId="{7B909080-F14D-4838-A4D4-13BA24AA5A09}" srcId="{F57C7CA3-AAF8-427B-8779-C385CD45FC16}" destId="{278C3444-C24E-41DE-A52D-3B75731A3CB5}" srcOrd="2" destOrd="0" parTransId="{5C9212FB-D051-4FF6-B529-212C0B5AC748}" sibTransId="{E0AD6C48-3C5C-4E7F-AEAA-11400D4E6122}"/>
    <dgm:cxn modelId="{FF2B62C3-94D9-4C29-8DAC-2510202FF905}" srcId="{F57C7CA3-AAF8-427B-8779-C385CD45FC16}" destId="{D70E166C-2501-46E0-B937-1261C1D0E828}" srcOrd="1" destOrd="0" parTransId="{D306592A-892D-489C-9356-42382165B156}" sibTransId="{A0080702-D60F-4410-BA21-4FC0702E1FBE}"/>
    <dgm:cxn modelId="{B966BCDE-4AF8-422D-9D18-04094DED20AE}" type="presOf" srcId="{278C3444-C24E-41DE-A52D-3B75731A3CB5}" destId="{4DA723DC-9235-4609-BCAB-182416768041}" srcOrd="0" destOrd="0" presId="urn:microsoft.com/office/officeart/2005/8/layout/vList2"/>
    <dgm:cxn modelId="{DD6BA54D-DD14-4E64-AB0B-22B99E3B74B2}" type="presOf" srcId="{D70E166C-2501-46E0-B937-1261C1D0E828}" destId="{80F3173A-1B53-4883-86B8-A65829A7B5DF}" srcOrd="0" destOrd="0" presId="urn:microsoft.com/office/officeart/2005/8/layout/vList2"/>
    <dgm:cxn modelId="{642BC8D7-E47F-4AB8-81C8-CEBAA1263E16}" type="presOf" srcId="{0214769D-1175-4472-97BD-EF73A4A9AB20}" destId="{1F6D19DF-9EE1-48B1-B57A-B3D3D5E7E3C0}" srcOrd="0" destOrd="0" presId="urn:microsoft.com/office/officeart/2005/8/layout/vList2"/>
    <dgm:cxn modelId="{F7BA652F-97EF-442F-A7BE-5C39020D7609}" type="presParOf" srcId="{E1D7A49E-7003-47AE-824D-11851AD37712}" destId="{D0166382-99B8-440C-A1A4-C6BF63655A9C}" srcOrd="0" destOrd="0" presId="urn:microsoft.com/office/officeart/2005/8/layout/vList2"/>
    <dgm:cxn modelId="{CE116A11-D54B-4A2C-AAAB-BA6E4107B1A3}" type="presParOf" srcId="{E1D7A49E-7003-47AE-824D-11851AD37712}" destId="{A5AF3ABD-9A51-42C4-96CB-E8CF53D687A3}" srcOrd="1" destOrd="0" presId="urn:microsoft.com/office/officeart/2005/8/layout/vList2"/>
    <dgm:cxn modelId="{EE3F1283-B860-47F9-9645-CB68ADC50F16}" type="presParOf" srcId="{E1D7A49E-7003-47AE-824D-11851AD37712}" destId="{80F3173A-1B53-4883-86B8-A65829A7B5DF}" srcOrd="2" destOrd="0" presId="urn:microsoft.com/office/officeart/2005/8/layout/vList2"/>
    <dgm:cxn modelId="{A6DD375A-17AF-4C2A-B4CB-58FCA8853CE3}" type="presParOf" srcId="{E1D7A49E-7003-47AE-824D-11851AD37712}" destId="{252012CA-32B5-48D6-9474-409DC8FF4F56}" srcOrd="3" destOrd="0" presId="urn:microsoft.com/office/officeart/2005/8/layout/vList2"/>
    <dgm:cxn modelId="{F86F149C-D9E0-47A7-9495-96BF1118D7A8}" type="presParOf" srcId="{E1D7A49E-7003-47AE-824D-11851AD37712}" destId="{4DA723DC-9235-4609-BCAB-182416768041}" srcOrd="4" destOrd="0" presId="urn:microsoft.com/office/officeart/2005/8/layout/vList2"/>
    <dgm:cxn modelId="{80E14ED3-FB4C-42FD-8310-0D61A3BC3AD2}" type="presParOf" srcId="{E1D7A49E-7003-47AE-824D-11851AD37712}" destId="{C3E9697D-2421-4494-9EAC-2FE7F86E095D}" srcOrd="5" destOrd="0" presId="urn:microsoft.com/office/officeart/2005/8/layout/vList2"/>
    <dgm:cxn modelId="{09FFA717-B6E2-4242-ADE0-A3F8BA15B448}" type="presParOf" srcId="{E1D7A49E-7003-47AE-824D-11851AD37712}" destId="{1F6D19DF-9EE1-48B1-B57A-B3D3D5E7E3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FC96F8-AE2D-4464-B50A-84F7CD33EB28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B616DAD-7232-4912-A460-983B23DD89C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1C6FC508-44F0-4B43-8381-58B56B21561B}" type="par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DAB8EA75-CC98-402E-B857-77F5626FD586}" type="sib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7ABFE517-BA00-4B84-AC56-CE29A624292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业务管理</a:t>
          </a:r>
          <a:endParaRPr lang="zh-CN" altLang="en-US" sz="1600" dirty="0"/>
        </a:p>
      </dgm:t>
    </dgm:pt>
    <dgm:pt modelId="{EBB9E333-D181-42AA-9FF4-31F2054E7F9B}" type="par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43049855-743D-476A-8EFC-47CD75B10B3F}" type="sib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913A8150-4B1F-486F-9C44-18888C25D8E3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订单管理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F39F630-FA62-439E-9CF0-6393FAB0EA19}" type="par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60208997-43AA-4575-9618-093853B40C0B}" type="sib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08EFB88A-DA60-460A-8FD2-7C361770897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统计</a:t>
          </a:r>
          <a:endParaRPr lang="zh-CN" altLang="en-US" sz="1600" dirty="0"/>
        </a:p>
      </dgm:t>
    </dgm:pt>
    <dgm:pt modelId="{3CF08D2D-A1DD-45D1-9367-720D60D0BCBB}" type="par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9C8155E0-CD3D-425C-A22C-46C8F9118F6C}" type="sib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E91AFA36-17FE-4FF8-A4EA-C4529BF23395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系统管理</a:t>
          </a:r>
          <a:endParaRPr lang="zh-CN" altLang="en-US" sz="1600" dirty="0"/>
        </a:p>
      </dgm:t>
    </dgm:pt>
    <dgm:pt modelId="{BACDE0E0-A6C6-4D42-A79C-BBAD208AA6BF}" type="par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A548DEC8-8132-407D-A447-ABD4C3810DED}" type="sib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33D896E6-5CB5-419B-BED7-E20ECAC68321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128ADA0F-841C-44B8-9BD0-74DA04D0F223}" type="par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57C7AE99-A013-435D-9C31-28BED5B83530}" type="sib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C8F99812-371F-4B45-8541-3F421C442477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满减</a:t>
          </a:r>
          <a:endParaRPr lang="zh-CN" altLang="en-US" sz="1200" dirty="0"/>
        </a:p>
      </dgm:t>
    </dgm:pt>
    <dgm:pt modelId="{E6BB4BD5-27A9-40C1-8C04-DB7C393126B0}" type="par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B56F1E1A-3C23-4F01-8341-8D3FDF6F310A}" type="sib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14A1580B-802D-452D-8EEF-62CACFF26F2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免邮</a:t>
          </a:r>
          <a:endParaRPr lang="zh-CN" altLang="en-US" sz="1200" dirty="0"/>
        </a:p>
      </dgm:t>
    </dgm:pt>
    <dgm:pt modelId="{5C974F5B-540D-4F93-9447-7D0456CFD5F3}" type="par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19EE58D7-4D85-406E-81FE-A703A37D5A26}" type="sib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4190EC3C-1B1A-4CFA-B29F-83148321FCD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优惠券</a:t>
          </a:r>
          <a:endParaRPr lang="zh-CN" altLang="en-US" sz="1600" dirty="0"/>
        </a:p>
      </dgm:t>
    </dgm:pt>
    <dgm:pt modelId="{58313842-9782-4B2D-B6F4-9D1E331044EA}" type="par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FF9B83C7-CD6F-4D40-A093-6CC63EA33A13}" type="sib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B0A343E2-1AAC-47FC-8FA3-AE724C736E7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会员等级</a:t>
          </a:r>
          <a:endParaRPr lang="zh-CN" altLang="en-US" sz="1600" dirty="0"/>
        </a:p>
      </dgm:t>
    </dgm:pt>
    <dgm:pt modelId="{79D553D3-9855-44C2-833A-B6A343E68324}" type="par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3C2CA19C-FE32-4C10-B201-578FE251D162}" type="sib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A92B45AC-A361-4DE9-9B42-AA9E65BB4C0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店铺活动</a:t>
          </a:r>
          <a:endParaRPr lang="zh-CN" altLang="en-US" sz="1600" dirty="0"/>
        </a:p>
      </dgm:t>
    </dgm:pt>
    <dgm:pt modelId="{570BC962-D10B-49C0-BE09-BA7EF1543840}" type="par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74697F0B-01F8-4645-B1E9-738DBC92D9E3}" type="sib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E6C1B09B-46BE-47FF-9B87-5963D4BEAFAA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待处理</a:t>
          </a:r>
          <a:endParaRPr lang="en-US" altLang="zh-CN" sz="1600" dirty="0" smtClean="0">
            <a:solidFill>
              <a:schemeClr val="tx1"/>
            </a:solidFill>
          </a:endParaRPr>
        </a:p>
      </dgm:t>
    </dgm:pt>
    <dgm:pt modelId="{BF0394AD-02C0-4641-8B70-434C54B8609D}" type="parTrans" cxnId="{A791FB47-6A72-4ACD-AEF1-4A744CF506F8}">
      <dgm:prSet/>
      <dgm:spPr/>
      <dgm:t>
        <a:bodyPr/>
        <a:lstStyle/>
        <a:p>
          <a:endParaRPr lang="zh-CN" altLang="en-US" sz="1400"/>
        </a:p>
      </dgm:t>
    </dgm:pt>
    <dgm:pt modelId="{76005BDC-A787-42D5-9C4E-FC51A0D86040}" type="sibTrans" cxnId="{A791FB47-6A72-4ACD-AEF1-4A744CF506F8}">
      <dgm:prSet/>
      <dgm:spPr/>
      <dgm:t>
        <a:bodyPr/>
        <a:lstStyle/>
        <a:p>
          <a:endParaRPr lang="zh-CN" altLang="en-US" sz="1400"/>
        </a:p>
      </dgm:t>
    </dgm:pt>
    <dgm:pt modelId="{1CBC912C-6E12-41E8-8DC1-05C084E95F01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已出库</a:t>
          </a:r>
          <a:endParaRPr lang="zh-CN" altLang="en-US" sz="1600" dirty="0"/>
        </a:p>
      </dgm:t>
    </dgm:pt>
    <dgm:pt modelId="{687DF43C-5DBE-477D-885B-E8CD0793099D}" type="par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B298C5C3-D54F-4BBB-BC70-748DD681F6F1}" type="sib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0870C05E-CECD-4924-985E-2C5E6CB693E6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配送中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2D69F95-71E5-41B4-966B-36F3D5E15B6F}" type="par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F5811F12-01AF-421F-A46D-4ADA75639F86}" type="sib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58FDEC6E-51D7-4BC5-8EF8-8D7E6F17D045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其他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C496605D-2059-4049-AEA6-86F0E8EA6D1D}" type="parTrans" cxnId="{C6B02D0E-04F6-4B0B-8123-7D23B66C594F}">
      <dgm:prSet/>
      <dgm:spPr/>
      <dgm:t>
        <a:bodyPr/>
        <a:lstStyle/>
        <a:p>
          <a:endParaRPr lang="zh-CN" altLang="en-US" sz="1400"/>
        </a:p>
      </dgm:t>
    </dgm:pt>
    <dgm:pt modelId="{747A4C2C-5DE9-4BAA-91E6-2939417EBFBA}" type="sibTrans" cxnId="{C6B02D0E-04F6-4B0B-8123-7D23B66C594F}">
      <dgm:prSet/>
      <dgm:spPr/>
      <dgm:t>
        <a:bodyPr/>
        <a:lstStyle/>
        <a:p>
          <a:endParaRPr lang="zh-CN" altLang="en-US" sz="1400"/>
        </a:p>
      </dgm:t>
    </dgm:pt>
    <dgm:pt modelId="{9B8D1EEC-844A-4F3B-B3A7-9C04F5E4C827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退换货</a:t>
          </a:r>
          <a:endParaRPr lang="zh-CN" altLang="en-US" sz="1600" dirty="0"/>
        </a:p>
      </dgm:t>
    </dgm:pt>
    <dgm:pt modelId="{349FCD73-7D02-4DE3-AA31-59BC076B81CC}" type="par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739275A8-B299-4CC0-9C3A-B395E547FE9C}" type="sib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45E7533A-1AE4-42B5-99E4-83B2DF3DF94C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CFE1C5EE-1DB5-4018-A60E-680FB51B940C}" type="par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F3836660-6F9A-4AC0-99CB-CC34D0247F68}" type="sib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C7756E64-DD6A-4886-9AE5-6E45F7DD5279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商品管理</a:t>
          </a:r>
          <a:endParaRPr lang="zh-CN" altLang="en-US" sz="1200" dirty="0"/>
        </a:p>
      </dgm:t>
    </dgm:pt>
    <dgm:pt modelId="{D1F9B37A-FAC0-43DF-96E3-671B7C852219}" type="par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6ADCE0F9-0D53-49EE-9283-C30822B86349}" type="sib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6BF29B56-5D84-4A9F-8791-E883C6B01042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分类管理</a:t>
          </a:r>
          <a:endParaRPr lang="zh-CN" altLang="en-US" sz="1200" dirty="0"/>
        </a:p>
      </dgm:t>
    </dgm:pt>
    <dgm:pt modelId="{996339CE-5682-4D11-8AFC-97E4AD5D0B08}" type="parTrans" cxnId="{8B63EB9D-98D4-420C-83F7-1CF0770F0287}">
      <dgm:prSet/>
      <dgm:spPr/>
      <dgm:t>
        <a:bodyPr/>
        <a:lstStyle/>
        <a:p>
          <a:endParaRPr lang="zh-CN" altLang="en-US" sz="1400"/>
        </a:p>
      </dgm:t>
    </dgm:pt>
    <dgm:pt modelId="{D62D6CD1-E41E-47C6-B4D3-4CF17ABF20AD}" type="sibTrans" cxnId="{8B63EB9D-98D4-420C-83F7-1CF0770F0287}">
      <dgm:prSet/>
      <dgm:spPr/>
      <dgm:t>
        <a:bodyPr/>
        <a:lstStyle/>
        <a:p>
          <a:endParaRPr lang="zh-CN" altLang="en-US" sz="1400"/>
        </a:p>
      </dgm:t>
    </dgm:pt>
    <dgm:pt modelId="{000F9E73-539B-4EE9-812D-279E6FDBEA97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淘宝</a:t>
          </a:r>
          <a:r>
            <a:rPr lang="en-US" altLang="zh-CN" sz="1200" dirty="0" smtClean="0"/>
            <a:t>API</a:t>
          </a:r>
          <a:r>
            <a:rPr lang="zh-CN" altLang="en-US" sz="1200" dirty="0" smtClean="0"/>
            <a:t>配置</a:t>
          </a:r>
          <a:endParaRPr lang="zh-CN" altLang="en-US" sz="1200" dirty="0"/>
        </a:p>
      </dgm:t>
    </dgm:pt>
    <dgm:pt modelId="{0ED364F9-7456-4992-A13D-EA6CF0231414}" type="parTrans" cxnId="{79180F25-1CC6-44B4-A13E-41B5E4450B21}">
      <dgm:prSet/>
      <dgm:spPr/>
      <dgm:t>
        <a:bodyPr/>
        <a:lstStyle/>
        <a:p>
          <a:endParaRPr lang="zh-CN" altLang="en-US" sz="1400"/>
        </a:p>
      </dgm:t>
    </dgm:pt>
    <dgm:pt modelId="{7FF8F286-FCA5-4B6C-9F15-48F73E363B53}" type="sibTrans" cxnId="{79180F25-1CC6-44B4-A13E-41B5E4450B21}">
      <dgm:prSet/>
      <dgm:spPr/>
      <dgm:t>
        <a:bodyPr/>
        <a:lstStyle/>
        <a:p>
          <a:endParaRPr lang="zh-CN" altLang="en-US" sz="1400"/>
        </a:p>
      </dgm:t>
    </dgm:pt>
    <dgm:pt modelId="{52947D16-451F-4FFA-9105-F75FE91D005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销售统计</a:t>
          </a:r>
          <a:endParaRPr lang="zh-CN" altLang="en-US" sz="1600" dirty="0"/>
        </a:p>
      </dgm:t>
    </dgm:pt>
    <dgm:pt modelId="{2CECBD3D-279A-4859-87EC-3D3A9C97107A}" type="par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29CEFEC5-1B8A-4027-AED7-B990F91E280A}" type="sib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137E7955-FE40-4578-BC24-9494A5A90E2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会员管理</a:t>
          </a:r>
          <a:endParaRPr lang="zh-CN" altLang="en-US" sz="1200" dirty="0"/>
        </a:p>
      </dgm:t>
    </dgm:pt>
    <dgm:pt modelId="{71912182-A8B6-43DF-BAAD-E8C7817D1915}" type="par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36EFA988-F89F-4694-8E56-8DEC33092DD7}" type="sib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256226B3-D5A2-4F78-8854-77CBE4C414E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消费统计</a:t>
          </a:r>
          <a:endParaRPr lang="zh-CN" altLang="en-US" sz="1200" dirty="0"/>
        </a:p>
      </dgm:t>
    </dgm:pt>
    <dgm:pt modelId="{516AC10F-A5BA-4114-B114-7094CAA4CF90}" type="par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25E65C5B-FDCC-4249-B159-79943CC6586D}" type="sib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5D4B3187-FB65-442F-B26C-62794ED0FD8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数据导出</a:t>
          </a:r>
          <a:endParaRPr lang="zh-CN" altLang="en-US" sz="1200" dirty="0"/>
        </a:p>
      </dgm:t>
    </dgm:pt>
    <dgm:pt modelId="{8623E09A-D6B0-4BE9-9B05-C87C935B0E68}" type="par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C7FCF3DB-43A9-43B9-9BD5-69D62C427DC4}" type="sib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5C7BFDD5-D1C5-4240-843F-C17DD62AC9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公众账号配置</a:t>
          </a:r>
          <a:endParaRPr lang="zh-CN" altLang="en-US" sz="1200" dirty="0"/>
        </a:p>
      </dgm:t>
    </dgm:pt>
    <dgm:pt modelId="{EA4C2F53-F7B9-4B63-83BD-C06F708A6A6A}" type="par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4EDE2CC5-960A-4393-AF59-E75D25C07338}" type="sib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D237DDC1-2977-46D6-A0BB-E309600591C5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数据同步设置</a:t>
          </a:r>
          <a:endParaRPr lang="zh-CN" altLang="en-US" sz="1200" dirty="0"/>
        </a:p>
      </dgm:t>
    </dgm:pt>
    <dgm:pt modelId="{95732723-4BE1-49BF-8F4A-6AA0B12C0FA6}" type="parTrans" cxnId="{31768E16-A4BE-40B6-918C-8C3D18E6A065}">
      <dgm:prSet/>
      <dgm:spPr/>
      <dgm:t>
        <a:bodyPr/>
        <a:lstStyle/>
        <a:p>
          <a:endParaRPr lang="zh-CN" altLang="en-US" sz="1400"/>
        </a:p>
      </dgm:t>
    </dgm:pt>
    <dgm:pt modelId="{3B515539-FD41-43E7-8422-BA489526114B}" type="sibTrans" cxnId="{31768E16-A4BE-40B6-918C-8C3D18E6A065}">
      <dgm:prSet/>
      <dgm:spPr/>
      <dgm:t>
        <a:bodyPr/>
        <a:lstStyle/>
        <a:p>
          <a:endParaRPr lang="zh-CN" altLang="en-US" sz="1400"/>
        </a:p>
      </dgm:t>
    </dgm:pt>
    <dgm:pt modelId="{F9EBA29E-0597-41BC-B5FB-034F4CB33C0E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数据同步</a:t>
          </a:r>
          <a:endParaRPr lang="zh-CN" altLang="en-US" sz="1200" dirty="0"/>
        </a:p>
      </dgm:t>
    </dgm:pt>
    <dgm:pt modelId="{65A305B4-AB6C-495F-953A-039826F1A36D}" type="parTrans" cxnId="{05534EE3-B38D-4600-8CC5-429B71F32277}">
      <dgm:prSet/>
      <dgm:spPr/>
      <dgm:t>
        <a:bodyPr/>
        <a:lstStyle/>
        <a:p>
          <a:endParaRPr lang="zh-CN" altLang="en-US" sz="1400"/>
        </a:p>
      </dgm:t>
    </dgm:pt>
    <dgm:pt modelId="{93C5BF4D-5597-48ED-BF21-5DD610F3886E}" type="sibTrans" cxnId="{05534EE3-B38D-4600-8CC5-429B71F32277}">
      <dgm:prSet/>
      <dgm:spPr/>
      <dgm:t>
        <a:bodyPr/>
        <a:lstStyle/>
        <a:p>
          <a:endParaRPr lang="zh-CN" altLang="en-US" sz="1400"/>
        </a:p>
      </dgm:t>
    </dgm:pt>
    <dgm:pt modelId="{0C759584-6FE1-4BA4-BF6C-A9B81F680C88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</a:t>
          </a:r>
          <a:r>
            <a:rPr lang="zh-CN" altLang="en-US" sz="360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工作（实体物品）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D3C60C-C1F7-4073-B381-2A77A8B11A78}" type="par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6969F191-584C-42FB-B041-88008AF8064A}" type="sib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BB3E90A5-16FD-4061-A021-6B4A526B2546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配置</a:t>
          </a:r>
          <a:endParaRPr lang="zh-CN" altLang="en-US" sz="1600" dirty="0"/>
        </a:p>
      </dgm:t>
    </dgm:pt>
    <dgm:pt modelId="{2BDE0B5E-69BB-45A8-A478-BBBCC7DD2AC4}" type="par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64FDA719-301E-41F1-9F2A-88B350B2D857}" type="sib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C612B13A-2C60-4832-B567-842C141FC665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基本资料</a:t>
          </a:r>
          <a:endParaRPr lang="zh-CN" altLang="en-US" sz="1600" dirty="0"/>
        </a:p>
      </dgm:t>
    </dgm:pt>
    <dgm:pt modelId="{B47829D0-BDAC-4D47-A1B2-91EBCD679978}" type="par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D0CECA74-FD32-4A3D-8F1E-6A47492E7530}" type="sib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2C294158-7D66-4BC9-8A28-46CB2C5F27C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权限</a:t>
          </a:r>
          <a:endParaRPr lang="zh-CN" altLang="en-US" sz="1600" dirty="0"/>
        </a:p>
      </dgm:t>
    </dgm:pt>
    <dgm:pt modelId="{9F7A5B39-0893-4C15-B7BD-53215417DD01}" type="par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469314FD-1160-4929-A0E4-69BA8587D5BF}" type="sib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EEC15552-2B01-4587-88AF-8A844E77841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7674B90C-B703-442D-87B6-61BA9955E852}" type="par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EF291FAE-0282-4E71-851F-B9F394A4F5E9}" type="sib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431E3CDD-522E-43B2-AAEA-A028D586C8DF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后台权限</a:t>
          </a:r>
          <a:endParaRPr lang="zh-CN" altLang="en-US" dirty="0"/>
        </a:p>
      </dgm:t>
    </dgm:pt>
    <dgm:pt modelId="{EF485771-2DC3-4AC1-B4AB-251EA6B9D061}" type="par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4B0D1AF6-8D89-47E9-BAEB-28D521811E5B}" type="sib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0145B8CE-55E8-4330-A8EE-F5BE68E0C55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客户端权限</a:t>
          </a:r>
          <a:endParaRPr lang="zh-CN" altLang="en-US" dirty="0"/>
        </a:p>
      </dgm:t>
    </dgm:pt>
    <dgm:pt modelId="{40052027-1D48-40B1-8E25-61CBEC8D5E67}" type="par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7FB31082-9487-4581-B7A8-A17EA353C1A6}" type="sib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577B7301-FF11-4EFC-B781-BED6692515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基本资料</a:t>
          </a:r>
          <a:endParaRPr lang="zh-CN" altLang="en-US" sz="1200" dirty="0"/>
        </a:p>
      </dgm:t>
    </dgm:pt>
    <dgm:pt modelId="{DB0AC320-31B4-40DA-90EE-D2275AB5FCB4}" type="par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384B5350-ED82-47BC-BF20-B3644F88EFC3}" type="sib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F0DA83FE-5359-4D30-B984-142F45A3C3F7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店铺管理</a:t>
          </a:r>
          <a:endParaRPr lang="zh-CN" altLang="en-US" sz="1200" dirty="0"/>
        </a:p>
      </dgm:t>
    </dgm:pt>
    <dgm:pt modelId="{F7FD52F1-482D-4AA2-874F-80E97E6AA5AD}" type="par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3C2AADE4-E498-480E-AD01-921012DDD3FC}" type="sib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E1DBEF13-23A0-4B8A-8D43-FB85161C408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65F34A65-451C-4AE0-9C22-3C01B2DD8D96}" type="par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CEE42B63-B422-4060-BB4C-64271162D6C7}" type="sib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DD4D2D82-BBAB-489E-974C-6B563452B984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套餐</a:t>
          </a:r>
          <a:endParaRPr lang="zh-CN" altLang="en-US" sz="1200" dirty="0"/>
        </a:p>
      </dgm:t>
    </dgm:pt>
    <dgm:pt modelId="{CB7311BA-90F6-4EA1-BA17-2B51E73C99AF}" type="par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F45B1BAB-57A9-4BC4-A3D0-7A8199F9D8FB}" type="sib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69FC90F4-049D-4406-8C16-DD4A70DE75B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会员等级</a:t>
          </a:r>
          <a:endParaRPr lang="zh-CN" altLang="en-US" sz="1200" dirty="0"/>
        </a:p>
      </dgm:t>
    </dgm:pt>
    <dgm:pt modelId="{E45670EF-26D2-4895-8333-C043F2AF6F6F}" type="par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813B6463-7D3B-4403-B7B1-59CB1DA7F7A6}" type="sib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26453E76-0CB5-4FAA-BD95-77013321D32D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会员优惠</a:t>
          </a:r>
          <a:endParaRPr lang="zh-CN" altLang="en-US" sz="1200" dirty="0"/>
        </a:p>
      </dgm:t>
    </dgm:pt>
    <dgm:pt modelId="{AD3D4E92-A131-4F6D-A270-E8D8C19EEE37}" type="par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7C6C3771-19FD-41BC-9229-3654D118BB22}" type="sib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12273504-21AC-4DF3-9FE2-0B3EBDB6D06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14FD4623-5B21-4919-8E04-0A6DC9518BA5}" type="par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79A4965-073A-4C6C-88E7-DED97D2C2178}" type="sib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EA5EF30-7D70-4300-BE55-5224321BD56B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8EBF620E-E8EC-456A-904C-52EB1DA07BDC}" type="par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CD1F13A5-6B1F-4EC0-8FC5-22C5435C8FF7}" type="sib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7C9F2E45-30E4-4A7A-980A-E57DAFC39A4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en-US" altLang="zh-CN" sz="1600" dirty="0" smtClean="0"/>
            <a:t>PUSH</a:t>
          </a:r>
          <a:r>
            <a:rPr lang="zh-CN" altLang="en-US" sz="1600" dirty="0" smtClean="0"/>
            <a:t>营销</a:t>
          </a:r>
          <a:endParaRPr lang="zh-CN" altLang="en-US" sz="1600" dirty="0"/>
        </a:p>
      </dgm:t>
    </dgm:pt>
    <dgm:pt modelId="{E546EDC6-B189-4446-ACF1-5821EF62D4E3}" type="par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1A7CFF9F-1E11-42E2-840D-838F18DCB7AD}" type="sib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6F3C0E02-4356-4FE6-92E7-B454E0289B1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会员分析</a:t>
          </a:r>
          <a:endParaRPr lang="zh-CN" altLang="en-US" sz="1200" dirty="0"/>
        </a:p>
      </dgm:t>
    </dgm:pt>
    <dgm:pt modelId="{751DDDAC-6C91-4B1E-8442-AD35451D56B1}" type="par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132C7301-4EC2-4C04-BA42-C6C871FB8EF8}" type="sib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59541E5F-E357-4B83-A6DF-DC6F1691ADB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分组</a:t>
          </a:r>
          <a:r>
            <a:rPr lang="en-US" altLang="zh-CN" sz="1200" dirty="0" smtClean="0"/>
            <a:t>PUSH</a:t>
          </a:r>
          <a:endParaRPr lang="zh-CN" altLang="en-US" sz="1200" dirty="0"/>
        </a:p>
      </dgm:t>
    </dgm:pt>
    <dgm:pt modelId="{9CD4A600-4526-42B6-8BCF-615A4ED805E0}" type="par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1CEACA48-F948-4910-9BFB-3FBF1BD549D6}" type="sib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A24F52F8-4847-4FE2-BF64-C48D9611D9F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US" altLang="zh-CN" sz="1200" dirty="0" smtClean="0"/>
            <a:t>PUSH</a:t>
          </a:r>
          <a:r>
            <a:rPr lang="zh-CN" altLang="en-US" sz="1200" dirty="0" smtClean="0"/>
            <a:t>手段</a:t>
          </a:r>
          <a:endParaRPr lang="zh-CN" altLang="en-US" sz="1200" dirty="0"/>
        </a:p>
      </dgm:t>
    </dgm:pt>
    <dgm:pt modelId="{C1CABCC6-9431-48BB-85F7-A75A998F8D48}" type="par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138AA407-38C2-4686-8848-005C6C27AFBF}" type="sib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E4B28784-B16E-46B8-85D1-A52B52307CF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商品管理</a:t>
          </a:r>
          <a:endParaRPr lang="zh-CN" altLang="en-US" sz="1600" dirty="0"/>
        </a:p>
      </dgm:t>
    </dgm:pt>
    <dgm:pt modelId="{9FD97FED-E9FB-4471-BB78-7F2D44B2F06B}" type="par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C839C72F-E598-4DA6-B27A-E5886B728FF8}" type="sib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2B7B80E5-25A9-47FC-9AC4-2AD285A56D9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库存管理</a:t>
          </a:r>
          <a:endParaRPr lang="zh-CN" altLang="en-US" sz="1200" dirty="0"/>
        </a:p>
      </dgm:t>
    </dgm:pt>
    <dgm:pt modelId="{719C09C5-D6E1-4147-91F8-B4E282A8253B}" type="parTrans" cxnId="{107CB531-2186-4134-9BB7-DB730451243F}">
      <dgm:prSet/>
      <dgm:spPr/>
      <dgm:t>
        <a:bodyPr/>
        <a:lstStyle/>
        <a:p>
          <a:endParaRPr lang="zh-CN" altLang="en-US"/>
        </a:p>
      </dgm:t>
    </dgm:pt>
    <dgm:pt modelId="{1BB00E19-4281-4068-BF59-9067DD4F99E3}" type="sibTrans" cxnId="{107CB531-2186-4134-9BB7-DB730451243F}">
      <dgm:prSet/>
      <dgm:spPr/>
      <dgm:t>
        <a:bodyPr/>
        <a:lstStyle/>
        <a:p>
          <a:endParaRPr lang="zh-CN" altLang="en-US"/>
        </a:p>
      </dgm:t>
    </dgm:pt>
    <dgm:pt modelId="{CCD2AC47-E4D3-4990-9563-79B4C861332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客户端管理</a:t>
          </a:r>
          <a:endParaRPr lang="zh-CN" altLang="en-US" sz="1600" dirty="0"/>
        </a:p>
      </dgm:t>
    </dgm:pt>
    <dgm:pt modelId="{5717807C-3AC5-47BA-B3D6-BEB4F7EE0EDA}" type="par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1343B965-BAA1-402B-9638-A4BBFD09964C}" type="sib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EB385D07-037B-4291-9FE0-F6ACF27A7A02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客户端制作升级</a:t>
          </a:r>
          <a:endParaRPr lang="zh-CN" altLang="en-US" dirty="0"/>
        </a:p>
      </dgm:t>
    </dgm:pt>
    <dgm:pt modelId="{D279CCFF-2CCF-4D0C-B032-EA0C2060C294}" type="par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34EDE779-5786-4D68-AF59-75EC5F8D16FF}" type="sib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0D877C69-C7F4-4C71-A732-6D62BAB3B4A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商品推荐</a:t>
          </a:r>
          <a:endParaRPr lang="zh-CN" altLang="en-US" dirty="0"/>
        </a:p>
      </dgm:t>
    </dgm:pt>
    <dgm:pt modelId="{6A8037DD-DAF3-4CBF-8661-592EABFCA357}" type="par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05E64E86-E37E-4B8B-B0CE-9B496088FB9D}" type="sib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23C6149A-36EC-4754-AA2E-687DD21A8C38}">
      <dgm:prSet phldrT="[文本]" custT="1"/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意见箱</a:t>
          </a:r>
          <a:endParaRPr lang="zh-CN" altLang="en-US" sz="1600" dirty="0"/>
        </a:p>
      </dgm:t>
    </dgm:pt>
    <dgm:pt modelId="{62D4C790-6E9A-4E35-BB55-B16D7018B85B}" type="par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1C4ACD95-3031-463F-921E-1D3FCCEE91FF}" type="sib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782E4FEA-14E3-4C82-8FB8-B6B23C219217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对接接口</a:t>
          </a:r>
          <a:endParaRPr lang="en-US" altLang="zh-CN" sz="1200" dirty="0" smtClean="0">
            <a:solidFill>
              <a:schemeClr val="tx1"/>
            </a:solidFill>
          </a:endParaRPr>
        </a:p>
      </dgm:t>
    </dgm:pt>
    <dgm:pt modelId="{5CF571AA-1996-4714-A363-ECD9E4872717}" type="parTrans" cxnId="{C8BA7F98-3384-4172-A01C-E4FD8ADC18B7}">
      <dgm:prSet/>
      <dgm:spPr/>
      <dgm:t>
        <a:bodyPr/>
        <a:lstStyle/>
        <a:p>
          <a:endParaRPr lang="zh-CN" altLang="en-US"/>
        </a:p>
      </dgm:t>
    </dgm:pt>
    <dgm:pt modelId="{76F5FA40-84F9-48FB-9092-B1FAEA334178}" type="sibTrans" cxnId="{C8BA7F98-3384-4172-A01C-E4FD8ADC18B7}">
      <dgm:prSet/>
      <dgm:spPr/>
      <dgm:t>
        <a:bodyPr/>
        <a:lstStyle/>
        <a:p>
          <a:endParaRPr lang="zh-CN" altLang="en-US"/>
        </a:p>
      </dgm:t>
    </dgm:pt>
    <dgm:pt modelId="{25EEBEB8-0826-4A4A-8154-51C1EBEF5F6C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</a:rPr>
            <a:t>未对接接口</a:t>
          </a:r>
          <a:endParaRPr lang="en-US" altLang="zh-CN" sz="1200" dirty="0" smtClean="0">
            <a:solidFill>
              <a:schemeClr val="tx1"/>
            </a:solidFill>
          </a:endParaRPr>
        </a:p>
      </dgm:t>
    </dgm:pt>
    <dgm:pt modelId="{30D3DA45-9C91-4144-B268-FD142ABAC9A2}" type="parTrans" cxnId="{DC3C8856-F0FB-4BE4-9943-56250F5E4D19}">
      <dgm:prSet/>
      <dgm:spPr/>
      <dgm:t>
        <a:bodyPr/>
        <a:lstStyle/>
        <a:p>
          <a:endParaRPr lang="zh-CN" altLang="en-US"/>
        </a:p>
      </dgm:t>
    </dgm:pt>
    <dgm:pt modelId="{E915282D-00A6-4F26-AE5F-D7D4CF2012DF}" type="sibTrans" cxnId="{DC3C8856-F0FB-4BE4-9943-56250F5E4D19}">
      <dgm:prSet/>
      <dgm:spPr/>
      <dgm:t>
        <a:bodyPr/>
        <a:lstStyle/>
        <a:p>
          <a:endParaRPr lang="zh-CN" altLang="en-US"/>
        </a:p>
      </dgm:t>
    </dgm:pt>
    <dgm:pt modelId="{91E3C713-A9B2-4FF5-96AC-3D5ECDC317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会员统计</a:t>
          </a:r>
          <a:endParaRPr lang="zh-CN" altLang="en-US" sz="1600" dirty="0"/>
        </a:p>
      </dgm:t>
    </dgm:pt>
    <dgm:pt modelId="{9F8434D9-F526-40FA-A4F5-72B3855B9237}" type="par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BB118C2B-77FC-4E45-A410-5BF4E36548A1}" type="sib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CCB0A914-0F60-4839-9840-5F0929481F8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日销售统计</a:t>
          </a:r>
          <a:endParaRPr lang="zh-CN" altLang="en-US" sz="1200" dirty="0"/>
        </a:p>
      </dgm:t>
    </dgm:pt>
    <dgm:pt modelId="{0FA6007D-B709-4725-ACDC-B70CE05E7EC0}" type="par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EB93E124-847C-4C7E-B2DC-AFCE22019145}" type="sib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64305A0F-06F7-4E18-B1D0-2BE0BC7208A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月销售统计</a:t>
          </a:r>
          <a:endParaRPr lang="zh-CN" altLang="en-US" sz="1200" dirty="0"/>
        </a:p>
      </dgm:t>
    </dgm:pt>
    <dgm:pt modelId="{C16466B7-04C0-48A1-815D-FB4A34B0B8F5}" type="par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38DFA387-B49E-4F4A-AC33-19EC5CAB33D9}" type="sib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BC958A44-68BE-43D4-B7EB-5E1EACD8D39B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注册统计</a:t>
          </a:r>
          <a:endParaRPr lang="zh-CN" altLang="en-US" sz="1200" dirty="0"/>
        </a:p>
      </dgm:t>
    </dgm:pt>
    <dgm:pt modelId="{3CC24120-99B2-4B87-8AA9-11253078930C}" type="par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915AB770-5484-42E4-AE7C-58D58B30B860}" type="sib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D8CEE201-5D69-47C7-87DB-378C65102513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下载统计</a:t>
          </a:r>
          <a:endParaRPr lang="zh-CN" altLang="en-US" sz="1200" dirty="0"/>
        </a:p>
      </dgm:t>
    </dgm:pt>
    <dgm:pt modelId="{BE9BACCF-8113-4A55-A412-988F66582972}" type="par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EE6CA12E-1CF9-4536-9009-8A848EACAC8E}" type="sib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A26DC2D3-7DB5-4202-BF56-B1B26650CFB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会员消费统计</a:t>
          </a:r>
          <a:endParaRPr lang="zh-CN" altLang="en-US" sz="1200" dirty="0"/>
        </a:p>
      </dgm:t>
    </dgm:pt>
    <dgm:pt modelId="{79DE1952-05B9-45B6-B94C-809258429762}" type="par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3BF0B946-A5B7-4A65-B7E9-BF5B06904E3A}" type="sib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24DEB688-FC23-444C-99C5-882A5E6B7FD9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支付宝账号</a:t>
          </a:r>
          <a:endParaRPr lang="zh-CN" altLang="en-US" sz="1200" dirty="0"/>
        </a:p>
      </dgm:t>
    </dgm:pt>
    <dgm:pt modelId="{E7C77806-421B-47DA-9A1C-FFA0176CFB65}" type="par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C554966D-0057-44B7-B7D0-D0983593A26C}" type="sib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BC718EEA-CEE0-4023-938F-92397B8CE4C6}" type="pres">
      <dgm:prSet presAssocID="{04FC96F8-AE2D-4464-B50A-84F7CD33EB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9C00AD-4174-46E2-AA2E-9F84E584860E}" type="pres">
      <dgm:prSet presAssocID="{0C759584-6FE1-4BA4-BF6C-A9B81F680C88}" presName="vertOne" presStyleCnt="0"/>
      <dgm:spPr/>
      <dgm:t>
        <a:bodyPr/>
        <a:lstStyle/>
        <a:p>
          <a:endParaRPr lang="zh-CN" altLang="en-US"/>
        </a:p>
      </dgm:t>
    </dgm:pt>
    <dgm:pt modelId="{D72D3563-8C57-4ADB-BDB9-266F45FAAA9F}" type="pres">
      <dgm:prSet presAssocID="{0C759584-6FE1-4BA4-BF6C-A9B81F680C88}" presName="txOne" presStyleLbl="node0" presStyleIdx="0" presStyleCnt="1" custScaleY="475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822DBC-7E4B-4A11-83FE-3AE3AA6361E6}" type="pres">
      <dgm:prSet presAssocID="{0C759584-6FE1-4BA4-BF6C-A9B81F680C88}" presName="parTransOne" presStyleCnt="0"/>
      <dgm:spPr/>
      <dgm:t>
        <a:bodyPr/>
        <a:lstStyle/>
        <a:p>
          <a:endParaRPr lang="zh-CN" altLang="en-US"/>
        </a:p>
      </dgm:t>
    </dgm:pt>
    <dgm:pt modelId="{B8C7E5D3-3024-405C-972C-29D914B2F980}" type="pres">
      <dgm:prSet presAssocID="{0C759584-6FE1-4BA4-BF6C-A9B81F680C88}" presName="horzOne" presStyleCnt="0"/>
      <dgm:spPr/>
      <dgm:t>
        <a:bodyPr/>
        <a:lstStyle/>
        <a:p>
          <a:endParaRPr lang="zh-CN" altLang="en-US"/>
        </a:p>
      </dgm:t>
    </dgm:pt>
    <dgm:pt modelId="{F275EAA3-E098-419E-A651-1F4D0FCA9735}" type="pres">
      <dgm:prSet presAssocID="{7B616DAD-7232-4912-A460-983B23DD89C3}" presName="vertTwo" presStyleCnt="0"/>
      <dgm:spPr/>
      <dgm:t>
        <a:bodyPr/>
        <a:lstStyle/>
        <a:p>
          <a:endParaRPr lang="zh-CN" altLang="en-US"/>
        </a:p>
      </dgm:t>
    </dgm:pt>
    <dgm:pt modelId="{36A22D20-7701-41F9-AAD5-6275B40A6CFC}" type="pres">
      <dgm:prSet presAssocID="{7B616DAD-7232-4912-A460-983B23DD89C3}" presName="txTwo" presStyleLbl="node2" presStyleIdx="0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FBD501-FFAC-431D-9A43-31A0DAAE32CA}" type="pres">
      <dgm:prSet presAssocID="{7B616DAD-7232-4912-A460-983B23DD89C3}" presName="parTransTwo" presStyleCnt="0"/>
      <dgm:spPr/>
      <dgm:t>
        <a:bodyPr/>
        <a:lstStyle/>
        <a:p>
          <a:endParaRPr lang="zh-CN" altLang="en-US"/>
        </a:p>
      </dgm:t>
    </dgm:pt>
    <dgm:pt modelId="{668C45C7-F51D-4C6B-9708-9E4DB1288CFB}" type="pres">
      <dgm:prSet presAssocID="{7B616DAD-7232-4912-A460-983B23DD89C3}" presName="horzTwo" presStyleCnt="0"/>
      <dgm:spPr/>
      <dgm:t>
        <a:bodyPr/>
        <a:lstStyle/>
        <a:p>
          <a:endParaRPr lang="zh-CN" altLang="en-US"/>
        </a:p>
      </dgm:t>
    </dgm:pt>
    <dgm:pt modelId="{6A1687CA-F3A8-46DB-B90C-24BB58FD60F0}" type="pres">
      <dgm:prSet presAssocID="{4EA5EF30-7D70-4300-BE55-5224321BD56B}" presName="vertThree" presStyleCnt="0"/>
      <dgm:spPr/>
      <dgm:t>
        <a:bodyPr/>
        <a:lstStyle/>
        <a:p>
          <a:endParaRPr lang="zh-CN" altLang="en-US"/>
        </a:p>
      </dgm:t>
    </dgm:pt>
    <dgm:pt modelId="{3567F266-4797-4177-934B-868574810AD5}" type="pres">
      <dgm:prSet presAssocID="{4EA5EF30-7D70-4300-BE55-5224321BD56B}" presName="txThree" presStyleLbl="node3" presStyleIdx="0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97E6B9-1CF2-45C5-A8F3-3CE215F14741}" type="pres">
      <dgm:prSet presAssocID="{4EA5EF30-7D70-4300-BE55-5224321BD56B}" presName="parTransThree" presStyleCnt="0"/>
      <dgm:spPr/>
      <dgm:t>
        <a:bodyPr/>
        <a:lstStyle/>
        <a:p>
          <a:endParaRPr lang="zh-CN" altLang="en-US"/>
        </a:p>
      </dgm:t>
    </dgm:pt>
    <dgm:pt modelId="{255A7A4E-698A-4C68-A90F-BBC6CC5F7938}" type="pres">
      <dgm:prSet presAssocID="{4EA5EF30-7D70-4300-BE55-5224321BD56B}" presName="horzThree" presStyleCnt="0"/>
      <dgm:spPr/>
      <dgm:t>
        <a:bodyPr/>
        <a:lstStyle/>
        <a:p>
          <a:endParaRPr lang="zh-CN" altLang="en-US"/>
        </a:p>
      </dgm:t>
    </dgm:pt>
    <dgm:pt modelId="{6A2C9F7A-E2DC-46AC-9ECE-53F5B1E84AB4}" type="pres">
      <dgm:prSet presAssocID="{137E7955-FE40-4578-BC24-9494A5A90E2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4368CE-17C9-47FE-BBFF-E4A80AE94115}" type="pres">
      <dgm:prSet presAssocID="{137E7955-FE40-4578-BC24-9494A5A90E20}" presName="txFour" presStyleLbl="node4" presStyleIdx="0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EB0144-A219-44DE-8E13-B8CC18C473D2}" type="pres">
      <dgm:prSet presAssocID="{137E7955-FE40-4578-BC24-9494A5A90E20}" presName="horzFour" presStyleCnt="0"/>
      <dgm:spPr/>
      <dgm:t>
        <a:bodyPr/>
        <a:lstStyle/>
        <a:p>
          <a:endParaRPr lang="zh-CN" altLang="en-US"/>
        </a:p>
      </dgm:t>
    </dgm:pt>
    <dgm:pt modelId="{2E9698F7-11E7-4C4B-9F83-E41013E873FC}" type="pres">
      <dgm:prSet presAssocID="{36EFA988-F89F-4694-8E56-8DEC33092DD7}" presName="sibSpaceFour" presStyleCnt="0"/>
      <dgm:spPr/>
      <dgm:t>
        <a:bodyPr/>
        <a:lstStyle/>
        <a:p>
          <a:endParaRPr lang="zh-CN" altLang="en-US"/>
        </a:p>
      </dgm:t>
    </dgm:pt>
    <dgm:pt modelId="{F95A4ECC-086A-4B48-AF26-8B4175C51301}" type="pres">
      <dgm:prSet presAssocID="{256226B3-D5A2-4F78-8854-77CBE4C414E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E6BD80-BF4F-420A-B6E3-633DD6D79F59}" type="pres">
      <dgm:prSet presAssocID="{256226B3-D5A2-4F78-8854-77CBE4C414E5}" presName="txFour" presStyleLbl="node4" presStyleIdx="1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0AD08C-7887-4E3D-A81A-ECF488B7CF49}" type="pres">
      <dgm:prSet presAssocID="{256226B3-D5A2-4F78-8854-77CBE4C414E5}" presName="horzFour" presStyleCnt="0"/>
      <dgm:spPr/>
      <dgm:t>
        <a:bodyPr/>
        <a:lstStyle/>
        <a:p>
          <a:endParaRPr lang="zh-CN" altLang="en-US"/>
        </a:p>
      </dgm:t>
    </dgm:pt>
    <dgm:pt modelId="{97B76C02-9E07-486E-A67F-9CA0ACE5B85C}" type="pres">
      <dgm:prSet presAssocID="{25E65C5B-FDCC-4249-B159-79943CC6586D}" presName="sibSpaceFour" presStyleCnt="0"/>
      <dgm:spPr/>
      <dgm:t>
        <a:bodyPr/>
        <a:lstStyle/>
        <a:p>
          <a:endParaRPr lang="zh-CN" altLang="en-US"/>
        </a:p>
      </dgm:t>
    </dgm:pt>
    <dgm:pt modelId="{32C712EC-D4CC-451C-958D-0223EE024356}" type="pres">
      <dgm:prSet presAssocID="{5D4B3187-FB65-442F-B26C-62794ED0FD8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F2015C-E191-4A57-A799-38C325189755}" type="pres">
      <dgm:prSet presAssocID="{5D4B3187-FB65-442F-B26C-62794ED0FD80}" presName="txFour" presStyleLbl="node4" presStyleIdx="2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F110D-CD43-49AF-9FDE-F03D3B7DC024}" type="pres">
      <dgm:prSet presAssocID="{5D4B3187-FB65-442F-B26C-62794ED0FD80}" presName="horzFour" presStyleCnt="0"/>
      <dgm:spPr/>
      <dgm:t>
        <a:bodyPr/>
        <a:lstStyle/>
        <a:p>
          <a:endParaRPr lang="zh-CN" altLang="en-US"/>
        </a:p>
      </dgm:t>
    </dgm:pt>
    <dgm:pt modelId="{6371CE21-9ABB-4E75-93F4-1C3ABE641BE0}" type="pres">
      <dgm:prSet presAssocID="{CD1F13A5-6B1F-4EC0-8FC5-22C5435C8FF7}" presName="sibSpaceThree" presStyleCnt="0"/>
      <dgm:spPr/>
      <dgm:t>
        <a:bodyPr/>
        <a:lstStyle/>
        <a:p>
          <a:endParaRPr lang="zh-CN" altLang="en-US"/>
        </a:p>
      </dgm:t>
    </dgm:pt>
    <dgm:pt modelId="{5951C62D-5955-4638-9692-73F6F9BCF31E}" type="pres">
      <dgm:prSet presAssocID="{7C9F2E45-30E4-4A7A-980A-E57DAFC39A45}" presName="vertThree" presStyleCnt="0"/>
      <dgm:spPr/>
      <dgm:t>
        <a:bodyPr/>
        <a:lstStyle/>
        <a:p>
          <a:endParaRPr lang="zh-CN" altLang="en-US"/>
        </a:p>
      </dgm:t>
    </dgm:pt>
    <dgm:pt modelId="{3E6984DD-3C0C-4981-9915-784C98DE352D}" type="pres">
      <dgm:prSet presAssocID="{7C9F2E45-30E4-4A7A-980A-E57DAFC39A45}" presName="txThree" presStyleLbl="node3" presStyleIdx="1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C1F8F-A39F-4D6F-AF10-C96FE4301CAB}" type="pres">
      <dgm:prSet presAssocID="{7C9F2E45-30E4-4A7A-980A-E57DAFC39A45}" presName="parTransThree" presStyleCnt="0"/>
      <dgm:spPr/>
      <dgm:t>
        <a:bodyPr/>
        <a:lstStyle/>
        <a:p>
          <a:endParaRPr lang="zh-CN" altLang="en-US"/>
        </a:p>
      </dgm:t>
    </dgm:pt>
    <dgm:pt modelId="{9E696B1E-1E32-49B0-9175-B351B7684979}" type="pres">
      <dgm:prSet presAssocID="{7C9F2E45-30E4-4A7A-980A-E57DAFC39A45}" presName="horzThree" presStyleCnt="0"/>
      <dgm:spPr/>
      <dgm:t>
        <a:bodyPr/>
        <a:lstStyle/>
        <a:p>
          <a:endParaRPr lang="zh-CN" altLang="en-US"/>
        </a:p>
      </dgm:t>
    </dgm:pt>
    <dgm:pt modelId="{721F26DB-FDF6-42DC-B23E-6CB2CDD613CA}" type="pres">
      <dgm:prSet presAssocID="{6F3C0E02-4356-4FE6-92E7-B454E0289B1E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FF96F-532A-4BFD-814B-AD271B93C3A3}" type="pres">
      <dgm:prSet presAssocID="{6F3C0E02-4356-4FE6-92E7-B454E0289B1E}" presName="txFour" presStyleLbl="node4" presStyleIdx="3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50A040-88DB-406A-A31E-4DC6652A0EEA}" type="pres">
      <dgm:prSet presAssocID="{6F3C0E02-4356-4FE6-92E7-B454E0289B1E}" presName="horzFour" presStyleCnt="0"/>
      <dgm:spPr/>
      <dgm:t>
        <a:bodyPr/>
        <a:lstStyle/>
        <a:p>
          <a:endParaRPr lang="zh-CN" altLang="en-US"/>
        </a:p>
      </dgm:t>
    </dgm:pt>
    <dgm:pt modelId="{425DC130-F42E-4BDD-A6A1-E90E34DE1116}" type="pres">
      <dgm:prSet presAssocID="{132C7301-4EC2-4C04-BA42-C6C871FB8EF8}" presName="sibSpaceFour" presStyleCnt="0"/>
      <dgm:spPr/>
      <dgm:t>
        <a:bodyPr/>
        <a:lstStyle/>
        <a:p>
          <a:endParaRPr lang="zh-CN" altLang="en-US"/>
        </a:p>
      </dgm:t>
    </dgm:pt>
    <dgm:pt modelId="{2B4DCF13-42CC-462E-A903-D0B21E76D2A8}" type="pres">
      <dgm:prSet presAssocID="{59541E5F-E357-4B83-A6DF-DC6F1691AD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AA1EA0-7C60-441D-BDE3-4FC50142EA56}" type="pres">
      <dgm:prSet presAssocID="{59541E5F-E357-4B83-A6DF-DC6F1691ADB6}" presName="txFour" presStyleLbl="node4" presStyleIdx="4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DE548-0801-4AE9-BEA5-4394C25D31D2}" type="pres">
      <dgm:prSet presAssocID="{59541E5F-E357-4B83-A6DF-DC6F1691ADB6}" presName="horzFour" presStyleCnt="0"/>
      <dgm:spPr/>
      <dgm:t>
        <a:bodyPr/>
        <a:lstStyle/>
        <a:p>
          <a:endParaRPr lang="zh-CN" altLang="en-US"/>
        </a:p>
      </dgm:t>
    </dgm:pt>
    <dgm:pt modelId="{E1BBDE0F-BBE2-42F7-95E9-BAC17E3FAF51}" type="pres">
      <dgm:prSet presAssocID="{1CEACA48-F948-4910-9BFB-3FBF1BD549D6}" presName="sibSpaceFour" presStyleCnt="0"/>
      <dgm:spPr/>
      <dgm:t>
        <a:bodyPr/>
        <a:lstStyle/>
        <a:p>
          <a:endParaRPr lang="zh-CN" altLang="en-US"/>
        </a:p>
      </dgm:t>
    </dgm:pt>
    <dgm:pt modelId="{DD4EC179-5D01-4639-8BC4-1368A3046EF0}" type="pres">
      <dgm:prSet presAssocID="{A24F52F8-4847-4FE2-BF64-C48D9611D9F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D0E592-6910-4A89-8402-3F50E9087120}" type="pres">
      <dgm:prSet presAssocID="{A24F52F8-4847-4FE2-BF64-C48D9611D9FF}" presName="txFour" presStyleLbl="node4" presStyleIdx="5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FDE534-AC63-405D-B10D-1B611A8F4D18}" type="pres">
      <dgm:prSet presAssocID="{A24F52F8-4847-4FE2-BF64-C48D9611D9FF}" presName="horzFour" presStyleCnt="0"/>
      <dgm:spPr/>
      <dgm:t>
        <a:bodyPr/>
        <a:lstStyle/>
        <a:p>
          <a:endParaRPr lang="zh-CN" altLang="en-US"/>
        </a:p>
      </dgm:t>
    </dgm:pt>
    <dgm:pt modelId="{2ECA0D65-1DC2-46CA-9ED9-BD07D3C6A1E0}" type="pres">
      <dgm:prSet presAssocID="{DAB8EA75-CC98-402E-B857-77F5626FD586}" presName="sibSpaceTwo" presStyleCnt="0"/>
      <dgm:spPr/>
      <dgm:t>
        <a:bodyPr/>
        <a:lstStyle/>
        <a:p>
          <a:endParaRPr lang="zh-CN" altLang="en-US"/>
        </a:p>
      </dgm:t>
    </dgm:pt>
    <dgm:pt modelId="{B565DE0A-129A-4B4A-AA63-661D98690B46}" type="pres">
      <dgm:prSet presAssocID="{7ABFE517-BA00-4B84-AC56-CE29A624292F}" presName="vertTwo" presStyleCnt="0"/>
      <dgm:spPr/>
      <dgm:t>
        <a:bodyPr/>
        <a:lstStyle/>
        <a:p>
          <a:endParaRPr lang="zh-CN" altLang="en-US"/>
        </a:p>
      </dgm:t>
    </dgm:pt>
    <dgm:pt modelId="{90339DD8-8425-4533-9559-C7398D957111}" type="pres">
      <dgm:prSet presAssocID="{7ABFE517-BA00-4B84-AC56-CE29A624292F}" presName="txTwo" presStyleLbl="node2" presStyleIdx="1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FBB53-22F2-4FA2-8978-B6813AAB7D88}" type="pres">
      <dgm:prSet presAssocID="{7ABFE517-BA00-4B84-AC56-CE29A624292F}" presName="parTransTwo" presStyleCnt="0"/>
      <dgm:spPr/>
      <dgm:t>
        <a:bodyPr/>
        <a:lstStyle/>
        <a:p>
          <a:endParaRPr lang="zh-CN" altLang="en-US"/>
        </a:p>
      </dgm:t>
    </dgm:pt>
    <dgm:pt modelId="{62A78E7D-15D5-4B90-AF3A-50E34BFEE630}" type="pres">
      <dgm:prSet presAssocID="{7ABFE517-BA00-4B84-AC56-CE29A624292F}" presName="horzTwo" presStyleCnt="0"/>
      <dgm:spPr/>
      <dgm:t>
        <a:bodyPr/>
        <a:lstStyle/>
        <a:p>
          <a:endParaRPr lang="zh-CN" altLang="en-US"/>
        </a:p>
      </dgm:t>
    </dgm:pt>
    <dgm:pt modelId="{8D305F50-C857-4E3D-9312-3C917A9779C1}" type="pres">
      <dgm:prSet presAssocID="{E4B28784-B16E-46B8-85D1-A52B52307CFC}" presName="vertThree" presStyleCnt="0"/>
      <dgm:spPr/>
      <dgm:t>
        <a:bodyPr/>
        <a:lstStyle/>
        <a:p>
          <a:endParaRPr lang="zh-CN" altLang="en-US"/>
        </a:p>
      </dgm:t>
    </dgm:pt>
    <dgm:pt modelId="{24C3F11B-60F8-436D-A506-DF2300483AAE}" type="pres">
      <dgm:prSet presAssocID="{E4B28784-B16E-46B8-85D1-A52B52307CFC}" presName="txThree" presStyleLbl="node3" presStyleIdx="2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57492D-ADDE-40E9-B171-9BCBA89A60CB}" type="pres">
      <dgm:prSet presAssocID="{E4B28784-B16E-46B8-85D1-A52B52307CFC}" presName="parTransThree" presStyleCnt="0"/>
      <dgm:spPr/>
      <dgm:t>
        <a:bodyPr/>
        <a:lstStyle/>
        <a:p>
          <a:endParaRPr lang="zh-CN" altLang="en-US"/>
        </a:p>
      </dgm:t>
    </dgm:pt>
    <dgm:pt modelId="{76B8663B-B905-44F4-844B-236FEDD84CD4}" type="pres">
      <dgm:prSet presAssocID="{E4B28784-B16E-46B8-85D1-A52B52307CFC}" presName="horzThree" presStyleCnt="0"/>
      <dgm:spPr/>
      <dgm:t>
        <a:bodyPr/>
        <a:lstStyle/>
        <a:p>
          <a:endParaRPr lang="zh-CN" altLang="en-US"/>
        </a:p>
      </dgm:t>
    </dgm:pt>
    <dgm:pt modelId="{F5D2836B-558B-4D8C-9B96-316CEAC5AB78}" type="pres">
      <dgm:prSet presAssocID="{C7756E64-DD6A-4886-9AE5-6E45F7DD5279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E9B416-4939-47C1-8FE3-286411D5067D}" type="pres">
      <dgm:prSet presAssocID="{C7756E64-DD6A-4886-9AE5-6E45F7DD5279}" presName="txFour" presStyleLbl="node4" presStyleIdx="6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6900B5-A54B-4A0D-AE7D-45A69DE9BC85}" type="pres">
      <dgm:prSet presAssocID="{C7756E64-DD6A-4886-9AE5-6E45F7DD5279}" presName="horzFour" presStyleCnt="0"/>
      <dgm:spPr/>
      <dgm:t>
        <a:bodyPr/>
        <a:lstStyle/>
        <a:p>
          <a:endParaRPr lang="zh-CN" altLang="en-US"/>
        </a:p>
      </dgm:t>
    </dgm:pt>
    <dgm:pt modelId="{86C110D2-01AF-4443-A863-4ADD4A3DC1C7}" type="pres">
      <dgm:prSet presAssocID="{6ADCE0F9-0D53-49EE-9283-C30822B86349}" presName="sibSpaceFour" presStyleCnt="0"/>
      <dgm:spPr/>
      <dgm:t>
        <a:bodyPr/>
        <a:lstStyle/>
        <a:p>
          <a:endParaRPr lang="zh-CN" altLang="en-US"/>
        </a:p>
      </dgm:t>
    </dgm:pt>
    <dgm:pt modelId="{5EDF5742-94F6-4DC0-8119-B01AC3EAAAD4}" type="pres">
      <dgm:prSet presAssocID="{6BF29B56-5D84-4A9F-8791-E883C6B01042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BBE805-4420-49B0-85EA-6BABEE5C3EF7}" type="pres">
      <dgm:prSet presAssocID="{6BF29B56-5D84-4A9F-8791-E883C6B01042}" presName="txFour" presStyleLbl="node4" presStyleIdx="7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A54656-EE10-4AB6-87CF-4CD80B5CDA42}" type="pres">
      <dgm:prSet presAssocID="{6BF29B56-5D84-4A9F-8791-E883C6B01042}" presName="horzFour" presStyleCnt="0"/>
      <dgm:spPr/>
      <dgm:t>
        <a:bodyPr/>
        <a:lstStyle/>
        <a:p>
          <a:endParaRPr lang="zh-CN" altLang="en-US"/>
        </a:p>
      </dgm:t>
    </dgm:pt>
    <dgm:pt modelId="{C22F23AC-A9A4-40ED-A17F-CBEAE9EAB098}" type="pres">
      <dgm:prSet presAssocID="{D62D6CD1-E41E-47C6-B4D3-4CF17ABF20AD}" presName="sibSpaceFour" presStyleCnt="0"/>
      <dgm:spPr/>
      <dgm:t>
        <a:bodyPr/>
        <a:lstStyle/>
        <a:p>
          <a:endParaRPr lang="zh-CN" altLang="en-US"/>
        </a:p>
      </dgm:t>
    </dgm:pt>
    <dgm:pt modelId="{BC42772B-9D4C-4DB5-8198-086AE0C37E7B}" type="pres">
      <dgm:prSet presAssocID="{2B7B80E5-25A9-47FC-9AC4-2AD285A56D93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6BB55-6F58-4B0F-A45B-3CECC9C24B5F}" type="pres">
      <dgm:prSet presAssocID="{2B7B80E5-25A9-47FC-9AC4-2AD285A56D93}" presName="txFour" presStyleLbl="node4" presStyleIdx="8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FC9961-6857-4B8C-B54E-5B1EEA920016}" type="pres">
      <dgm:prSet presAssocID="{2B7B80E5-25A9-47FC-9AC4-2AD285A56D93}" presName="horzFour" presStyleCnt="0"/>
      <dgm:spPr/>
      <dgm:t>
        <a:bodyPr/>
        <a:lstStyle/>
        <a:p>
          <a:endParaRPr lang="zh-CN" altLang="en-US"/>
        </a:p>
      </dgm:t>
    </dgm:pt>
    <dgm:pt modelId="{C76CDE78-B103-41D3-AF38-7D9D0A6D8B22}" type="pres">
      <dgm:prSet presAssocID="{1BB00E19-4281-4068-BF59-9067DD4F99E3}" presName="sibSpaceFour" presStyleCnt="0"/>
      <dgm:spPr/>
      <dgm:t>
        <a:bodyPr/>
        <a:lstStyle/>
        <a:p>
          <a:endParaRPr lang="zh-CN" altLang="en-US"/>
        </a:p>
      </dgm:t>
    </dgm:pt>
    <dgm:pt modelId="{98F1B3F9-28CB-4B74-A4AE-6A161F145157}" type="pres">
      <dgm:prSet presAssocID="{F9EBA29E-0597-41BC-B5FB-034F4CB33C0E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E3D9EE-EE56-43B4-A69F-5B2BA6DF90B2}" type="pres">
      <dgm:prSet presAssocID="{F9EBA29E-0597-41BC-B5FB-034F4CB33C0E}" presName="txFour" presStyleLbl="node4" presStyleIdx="9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6941EF-53E1-4E9C-976B-98D60955C31A}" type="pres">
      <dgm:prSet presAssocID="{F9EBA29E-0597-41BC-B5FB-034F4CB33C0E}" presName="horzFour" presStyleCnt="0"/>
      <dgm:spPr/>
      <dgm:t>
        <a:bodyPr/>
        <a:lstStyle/>
        <a:p>
          <a:endParaRPr lang="zh-CN" altLang="en-US"/>
        </a:p>
      </dgm:t>
    </dgm:pt>
    <dgm:pt modelId="{29716BEC-448D-43F1-AAF2-E35534AC07D0}" type="pres">
      <dgm:prSet presAssocID="{C839C72F-E598-4DA6-B27A-E5886B728FF8}" presName="sibSpaceThree" presStyleCnt="0"/>
      <dgm:spPr/>
      <dgm:t>
        <a:bodyPr/>
        <a:lstStyle/>
        <a:p>
          <a:endParaRPr lang="zh-CN" altLang="en-US"/>
        </a:p>
      </dgm:t>
    </dgm:pt>
    <dgm:pt modelId="{A6BAF83B-048C-44E2-AAEB-D9C85D023801}" type="pres">
      <dgm:prSet presAssocID="{CCD2AC47-E4D3-4990-9563-79B4C861332A}" presName="vertThree" presStyleCnt="0"/>
      <dgm:spPr/>
      <dgm:t>
        <a:bodyPr/>
        <a:lstStyle/>
        <a:p>
          <a:endParaRPr lang="zh-CN" altLang="en-US"/>
        </a:p>
      </dgm:t>
    </dgm:pt>
    <dgm:pt modelId="{B2AA65C2-27DC-4710-9893-4FECAC5F8E9A}" type="pres">
      <dgm:prSet presAssocID="{CCD2AC47-E4D3-4990-9563-79B4C861332A}" presName="txThree" presStyleLbl="node3" presStyleIdx="3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94A74-4282-4686-B858-CD7D699485BC}" type="pres">
      <dgm:prSet presAssocID="{CCD2AC47-E4D3-4990-9563-79B4C861332A}" presName="parTransThree" presStyleCnt="0"/>
      <dgm:spPr/>
      <dgm:t>
        <a:bodyPr/>
        <a:lstStyle/>
        <a:p>
          <a:endParaRPr lang="zh-CN" altLang="en-US"/>
        </a:p>
      </dgm:t>
    </dgm:pt>
    <dgm:pt modelId="{73186476-B6CF-4D3E-BBFD-CF85088F679B}" type="pres">
      <dgm:prSet presAssocID="{CCD2AC47-E4D3-4990-9563-79B4C861332A}" presName="horzThree" presStyleCnt="0"/>
      <dgm:spPr/>
      <dgm:t>
        <a:bodyPr/>
        <a:lstStyle/>
        <a:p>
          <a:endParaRPr lang="zh-CN" altLang="en-US"/>
        </a:p>
      </dgm:t>
    </dgm:pt>
    <dgm:pt modelId="{40F943C8-909F-4D1F-A397-A4EA482E1CF6}" type="pres">
      <dgm:prSet presAssocID="{EB385D07-037B-4291-9FE0-F6ACF27A7A02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2B6ABE-60C7-4541-AEF7-CA6A603D6D8D}" type="pres">
      <dgm:prSet presAssocID="{EB385D07-037B-4291-9FE0-F6ACF27A7A02}" presName="txFour" presStyleLbl="node4" presStyleIdx="10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DBA53F-B524-4ADD-8DCC-2F37F14D7300}" type="pres">
      <dgm:prSet presAssocID="{EB385D07-037B-4291-9FE0-F6ACF27A7A02}" presName="horzFour" presStyleCnt="0"/>
      <dgm:spPr/>
      <dgm:t>
        <a:bodyPr/>
        <a:lstStyle/>
        <a:p>
          <a:endParaRPr lang="zh-CN" altLang="en-US"/>
        </a:p>
      </dgm:t>
    </dgm:pt>
    <dgm:pt modelId="{74F4703F-A0FD-480B-8FD7-F96B2960D047}" type="pres">
      <dgm:prSet presAssocID="{34EDE779-5786-4D68-AF59-75EC5F8D16FF}" presName="sibSpaceFour" presStyleCnt="0"/>
      <dgm:spPr/>
      <dgm:t>
        <a:bodyPr/>
        <a:lstStyle/>
        <a:p>
          <a:endParaRPr lang="zh-CN" altLang="en-US"/>
        </a:p>
      </dgm:t>
    </dgm:pt>
    <dgm:pt modelId="{774D7608-CC29-4022-AC78-DE3045D83647}" type="pres">
      <dgm:prSet presAssocID="{0D877C69-C7F4-4C71-A732-6D62BAB3B4A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277258-F20A-4BBE-9DF9-7DBA8EE113A3}" type="pres">
      <dgm:prSet presAssocID="{0D877C69-C7F4-4C71-A732-6D62BAB3B4A5}" presName="txFour" presStyleLbl="node4" presStyleIdx="11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07FDC-EB78-4C5B-980B-60280145BDFD}" type="pres">
      <dgm:prSet presAssocID="{0D877C69-C7F4-4C71-A732-6D62BAB3B4A5}" presName="horzFour" presStyleCnt="0"/>
      <dgm:spPr/>
      <dgm:t>
        <a:bodyPr/>
        <a:lstStyle/>
        <a:p>
          <a:endParaRPr lang="zh-CN" altLang="en-US"/>
        </a:p>
      </dgm:t>
    </dgm:pt>
    <dgm:pt modelId="{23D7622B-6D48-459B-8487-2ACC0346C94C}" type="pres">
      <dgm:prSet presAssocID="{43049855-743D-476A-8EFC-47CD75B10B3F}" presName="sibSpaceTwo" presStyleCnt="0"/>
      <dgm:spPr/>
      <dgm:t>
        <a:bodyPr/>
        <a:lstStyle/>
        <a:p>
          <a:endParaRPr lang="zh-CN" altLang="en-US"/>
        </a:p>
      </dgm:t>
    </dgm:pt>
    <dgm:pt modelId="{92411E47-3EFE-4C0E-8ED7-E6A45EE4AC08}" type="pres">
      <dgm:prSet presAssocID="{913A8150-4B1F-486F-9C44-18888C25D8E3}" presName="vertTwo" presStyleCnt="0"/>
      <dgm:spPr/>
      <dgm:t>
        <a:bodyPr/>
        <a:lstStyle/>
        <a:p>
          <a:endParaRPr lang="zh-CN" altLang="en-US"/>
        </a:p>
      </dgm:t>
    </dgm:pt>
    <dgm:pt modelId="{178F12A1-BB11-4B83-B597-DA9700D2219F}" type="pres">
      <dgm:prSet presAssocID="{913A8150-4B1F-486F-9C44-18888C25D8E3}" presName="txTwo" presStyleLbl="node2" presStyleIdx="2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D2BAF-09D5-4336-848C-5DAD6A54088B}" type="pres">
      <dgm:prSet presAssocID="{913A8150-4B1F-486F-9C44-18888C25D8E3}" presName="parTransTwo" presStyleCnt="0"/>
      <dgm:spPr/>
      <dgm:t>
        <a:bodyPr/>
        <a:lstStyle/>
        <a:p>
          <a:endParaRPr lang="zh-CN" altLang="en-US"/>
        </a:p>
      </dgm:t>
    </dgm:pt>
    <dgm:pt modelId="{B7E29377-5B34-4861-9130-B5AA9039A641}" type="pres">
      <dgm:prSet presAssocID="{913A8150-4B1F-486F-9C44-18888C25D8E3}" presName="horzTwo" presStyleCnt="0"/>
      <dgm:spPr/>
      <dgm:t>
        <a:bodyPr/>
        <a:lstStyle/>
        <a:p>
          <a:endParaRPr lang="zh-CN" altLang="en-US"/>
        </a:p>
      </dgm:t>
    </dgm:pt>
    <dgm:pt modelId="{B9E41C9A-166D-421B-844A-D96289E569E5}" type="pres">
      <dgm:prSet presAssocID="{E6C1B09B-46BE-47FF-9B87-5963D4BEAFAA}" presName="vertThree" presStyleCnt="0"/>
      <dgm:spPr/>
      <dgm:t>
        <a:bodyPr/>
        <a:lstStyle/>
        <a:p>
          <a:endParaRPr lang="zh-CN" altLang="en-US"/>
        </a:p>
      </dgm:t>
    </dgm:pt>
    <dgm:pt modelId="{3F3910E7-ACED-42F0-8A44-8BE2988C0A78}" type="pres">
      <dgm:prSet presAssocID="{E6C1B09B-46BE-47FF-9B87-5963D4BEAFAA}" presName="txThree" presStyleLbl="node3" presStyleIdx="4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C284F4-7ACF-4EC3-B878-102E84F797A9}" type="pres">
      <dgm:prSet presAssocID="{E6C1B09B-46BE-47FF-9B87-5963D4BEAFAA}" presName="parTransThree" presStyleCnt="0"/>
      <dgm:spPr/>
      <dgm:t>
        <a:bodyPr/>
        <a:lstStyle/>
        <a:p>
          <a:endParaRPr lang="zh-CN" altLang="en-US"/>
        </a:p>
      </dgm:t>
    </dgm:pt>
    <dgm:pt modelId="{BEE5A24A-129C-4765-8137-B7D883FC7DFD}" type="pres">
      <dgm:prSet presAssocID="{E6C1B09B-46BE-47FF-9B87-5963D4BEAFAA}" presName="horzThree" presStyleCnt="0"/>
      <dgm:spPr/>
      <dgm:t>
        <a:bodyPr/>
        <a:lstStyle/>
        <a:p>
          <a:endParaRPr lang="zh-CN" altLang="en-US"/>
        </a:p>
      </dgm:t>
    </dgm:pt>
    <dgm:pt modelId="{AACD77CD-1286-474E-AA6B-FB31A1A79D28}" type="pres">
      <dgm:prSet presAssocID="{782E4FEA-14E3-4C82-8FB8-B6B23C21921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345D2C-9FA7-4068-9CE4-31DD1BB68DF7}" type="pres">
      <dgm:prSet presAssocID="{782E4FEA-14E3-4C82-8FB8-B6B23C219217}" presName="txFour" presStyleLbl="node4" presStyleIdx="12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37C3F8-C78A-4665-99CC-8A2CF863F8D4}" type="pres">
      <dgm:prSet presAssocID="{782E4FEA-14E3-4C82-8FB8-B6B23C219217}" presName="horzFour" presStyleCnt="0"/>
      <dgm:spPr/>
      <dgm:t>
        <a:bodyPr/>
        <a:lstStyle/>
        <a:p>
          <a:endParaRPr lang="zh-CN" altLang="en-US"/>
        </a:p>
      </dgm:t>
    </dgm:pt>
    <dgm:pt modelId="{293EC243-5610-4701-9A03-3F9B95E4607C}" type="pres">
      <dgm:prSet presAssocID="{76F5FA40-84F9-48FB-9092-B1FAEA334178}" presName="sibSpaceFour" presStyleCnt="0"/>
      <dgm:spPr/>
      <dgm:t>
        <a:bodyPr/>
        <a:lstStyle/>
        <a:p>
          <a:endParaRPr lang="zh-CN" altLang="en-US"/>
        </a:p>
      </dgm:t>
    </dgm:pt>
    <dgm:pt modelId="{7F59685B-0142-4C53-8FDB-3D3FAC7E924D}" type="pres">
      <dgm:prSet presAssocID="{25EEBEB8-0826-4A4A-8154-51C1EBEF5F6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9F4231-FA0A-4903-858E-5B943F333B90}" type="pres">
      <dgm:prSet presAssocID="{25EEBEB8-0826-4A4A-8154-51C1EBEF5F6C}" presName="txFour" presStyleLbl="node4" presStyleIdx="13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EEE27C-3A85-40FD-979C-649A809068CA}" type="pres">
      <dgm:prSet presAssocID="{25EEBEB8-0826-4A4A-8154-51C1EBEF5F6C}" presName="horzFour" presStyleCnt="0"/>
      <dgm:spPr/>
      <dgm:t>
        <a:bodyPr/>
        <a:lstStyle/>
        <a:p>
          <a:endParaRPr lang="zh-CN" altLang="en-US"/>
        </a:p>
      </dgm:t>
    </dgm:pt>
    <dgm:pt modelId="{6DE4EB50-165F-4180-830B-F5CF1368125A}" type="pres">
      <dgm:prSet presAssocID="{76005BDC-A787-42D5-9C4E-FC51A0D86040}" presName="sibSpaceThree" presStyleCnt="0"/>
      <dgm:spPr/>
      <dgm:t>
        <a:bodyPr/>
        <a:lstStyle/>
        <a:p>
          <a:endParaRPr lang="zh-CN" altLang="en-US"/>
        </a:p>
      </dgm:t>
    </dgm:pt>
    <dgm:pt modelId="{55634960-D8D1-4CD6-AA91-248F25692ABA}" type="pres">
      <dgm:prSet presAssocID="{1CBC912C-6E12-41E8-8DC1-05C084E95F01}" presName="vertThree" presStyleCnt="0"/>
      <dgm:spPr/>
      <dgm:t>
        <a:bodyPr/>
        <a:lstStyle/>
        <a:p>
          <a:endParaRPr lang="zh-CN" altLang="en-US"/>
        </a:p>
      </dgm:t>
    </dgm:pt>
    <dgm:pt modelId="{B57061CC-611C-4BCD-B654-7EEBE4129462}" type="pres">
      <dgm:prSet presAssocID="{1CBC912C-6E12-41E8-8DC1-05C084E95F01}" presName="txThree" presStyleLbl="node3" presStyleIdx="5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75A13F-6782-459F-B639-0A611E3F5FCD}" type="pres">
      <dgm:prSet presAssocID="{1CBC912C-6E12-41E8-8DC1-05C084E95F01}" presName="horzThree" presStyleCnt="0"/>
      <dgm:spPr/>
      <dgm:t>
        <a:bodyPr/>
        <a:lstStyle/>
        <a:p>
          <a:endParaRPr lang="zh-CN" altLang="en-US"/>
        </a:p>
      </dgm:t>
    </dgm:pt>
    <dgm:pt modelId="{45197EF8-BF82-4C61-AE4F-2E38B652F850}" type="pres">
      <dgm:prSet presAssocID="{B298C5C3-D54F-4BBB-BC70-748DD681F6F1}" presName="sibSpaceThree" presStyleCnt="0"/>
      <dgm:spPr/>
      <dgm:t>
        <a:bodyPr/>
        <a:lstStyle/>
        <a:p>
          <a:endParaRPr lang="zh-CN" altLang="en-US"/>
        </a:p>
      </dgm:t>
    </dgm:pt>
    <dgm:pt modelId="{2BEFFF6B-AB5D-4946-A64F-3A0C5E9DD90C}" type="pres">
      <dgm:prSet presAssocID="{0870C05E-CECD-4924-985E-2C5E6CB693E6}" presName="vertThree" presStyleCnt="0"/>
      <dgm:spPr/>
      <dgm:t>
        <a:bodyPr/>
        <a:lstStyle/>
        <a:p>
          <a:endParaRPr lang="zh-CN" altLang="en-US"/>
        </a:p>
      </dgm:t>
    </dgm:pt>
    <dgm:pt modelId="{F8E1DA0C-13C9-4ECF-9468-F7A623A77ED7}" type="pres">
      <dgm:prSet presAssocID="{0870C05E-CECD-4924-985E-2C5E6CB693E6}" presName="txThree" presStyleLbl="node3" presStyleIdx="6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BF1D20-61C1-4636-8414-2210782C674B}" type="pres">
      <dgm:prSet presAssocID="{0870C05E-CECD-4924-985E-2C5E6CB693E6}" presName="horzThree" presStyleCnt="0"/>
      <dgm:spPr/>
      <dgm:t>
        <a:bodyPr/>
        <a:lstStyle/>
        <a:p>
          <a:endParaRPr lang="zh-CN" altLang="en-US"/>
        </a:p>
      </dgm:t>
    </dgm:pt>
    <dgm:pt modelId="{952DDC98-57C5-450D-BBA3-2A68A4DDC637}" type="pres">
      <dgm:prSet presAssocID="{F5811F12-01AF-421F-A46D-4ADA75639F86}" presName="sibSpaceThree" presStyleCnt="0"/>
      <dgm:spPr/>
      <dgm:t>
        <a:bodyPr/>
        <a:lstStyle/>
        <a:p>
          <a:endParaRPr lang="zh-CN" altLang="en-US"/>
        </a:p>
      </dgm:t>
    </dgm:pt>
    <dgm:pt modelId="{6AE10F2F-46D1-4710-AA32-C21332EAF065}" type="pres">
      <dgm:prSet presAssocID="{9B8D1EEC-844A-4F3B-B3A7-9C04F5E4C827}" presName="vertThree" presStyleCnt="0"/>
      <dgm:spPr/>
      <dgm:t>
        <a:bodyPr/>
        <a:lstStyle/>
        <a:p>
          <a:endParaRPr lang="zh-CN" altLang="en-US"/>
        </a:p>
      </dgm:t>
    </dgm:pt>
    <dgm:pt modelId="{DF7FCBC6-47C4-4762-9903-81FCFE288EBE}" type="pres">
      <dgm:prSet presAssocID="{9B8D1EEC-844A-4F3B-B3A7-9C04F5E4C827}" presName="txThree" presStyleLbl="node3" presStyleIdx="7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6EAC9-AEE3-47DE-B0B3-BE43699F4E21}" type="pres">
      <dgm:prSet presAssocID="{9B8D1EEC-844A-4F3B-B3A7-9C04F5E4C827}" presName="horzThree" presStyleCnt="0"/>
      <dgm:spPr/>
      <dgm:t>
        <a:bodyPr/>
        <a:lstStyle/>
        <a:p>
          <a:endParaRPr lang="zh-CN" altLang="en-US"/>
        </a:p>
      </dgm:t>
    </dgm:pt>
    <dgm:pt modelId="{97E0FB62-05C1-4FB6-93DE-B18D57D60B5B}" type="pres">
      <dgm:prSet presAssocID="{739275A8-B299-4CC0-9C3A-B395E547FE9C}" presName="sibSpaceThree" presStyleCnt="0"/>
      <dgm:spPr/>
      <dgm:t>
        <a:bodyPr/>
        <a:lstStyle/>
        <a:p>
          <a:endParaRPr lang="zh-CN" altLang="en-US"/>
        </a:p>
      </dgm:t>
    </dgm:pt>
    <dgm:pt modelId="{5407AF9D-F95F-479E-85C7-F7B5B6797FA7}" type="pres">
      <dgm:prSet presAssocID="{58FDEC6E-51D7-4BC5-8EF8-8D7E6F17D045}" presName="vertThree" presStyleCnt="0"/>
      <dgm:spPr/>
      <dgm:t>
        <a:bodyPr/>
        <a:lstStyle/>
        <a:p>
          <a:endParaRPr lang="zh-CN" altLang="en-US"/>
        </a:p>
      </dgm:t>
    </dgm:pt>
    <dgm:pt modelId="{AB00129D-B9BC-4C7B-ABD7-07A1759A9220}" type="pres">
      <dgm:prSet presAssocID="{58FDEC6E-51D7-4BC5-8EF8-8D7E6F17D045}" presName="txThree" presStyleLbl="node3" presStyleIdx="8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48739C-2089-464D-95C0-CEB7EFA7DD4C}" type="pres">
      <dgm:prSet presAssocID="{58FDEC6E-51D7-4BC5-8EF8-8D7E6F17D045}" presName="horzThree" presStyleCnt="0"/>
      <dgm:spPr/>
      <dgm:t>
        <a:bodyPr/>
        <a:lstStyle/>
        <a:p>
          <a:endParaRPr lang="zh-CN" altLang="en-US"/>
        </a:p>
      </dgm:t>
    </dgm:pt>
    <dgm:pt modelId="{DF9A202A-56BD-41C3-BF3A-703B62D1475E}" type="pres">
      <dgm:prSet presAssocID="{60208997-43AA-4575-9618-093853B40C0B}" presName="sibSpaceTwo" presStyleCnt="0"/>
      <dgm:spPr/>
      <dgm:t>
        <a:bodyPr/>
        <a:lstStyle/>
        <a:p>
          <a:endParaRPr lang="zh-CN" altLang="en-US"/>
        </a:p>
      </dgm:t>
    </dgm:pt>
    <dgm:pt modelId="{7DECA250-211F-4889-9238-4D7D4FD5A2E3}" type="pres">
      <dgm:prSet presAssocID="{08EFB88A-DA60-460A-8FD2-7C361770897F}" presName="vertTwo" presStyleCnt="0"/>
      <dgm:spPr/>
      <dgm:t>
        <a:bodyPr/>
        <a:lstStyle/>
        <a:p>
          <a:endParaRPr lang="zh-CN" altLang="en-US"/>
        </a:p>
      </dgm:t>
    </dgm:pt>
    <dgm:pt modelId="{14EB547A-3C88-4BAD-A5B8-A51BFC2C6FDF}" type="pres">
      <dgm:prSet presAssocID="{08EFB88A-DA60-460A-8FD2-7C361770897F}" presName="txTwo" presStyleLbl="node2" presStyleIdx="3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4542AF-C7AE-49C1-9809-CA97EC058BFE}" type="pres">
      <dgm:prSet presAssocID="{08EFB88A-DA60-460A-8FD2-7C361770897F}" presName="parTransTwo" presStyleCnt="0"/>
      <dgm:spPr/>
      <dgm:t>
        <a:bodyPr/>
        <a:lstStyle/>
        <a:p>
          <a:endParaRPr lang="zh-CN" altLang="en-US"/>
        </a:p>
      </dgm:t>
    </dgm:pt>
    <dgm:pt modelId="{092DA567-27AE-439A-BCBF-E0F61EA48BC3}" type="pres">
      <dgm:prSet presAssocID="{08EFB88A-DA60-460A-8FD2-7C361770897F}" presName="horzTwo" presStyleCnt="0"/>
      <dgm:spPr/>
      <dgm:t>
        <a:bodyPr/>
        <a:lstStyle/>
        <a:p>
          <a:endParaRPr lang="zh-CN" altLang="en-US"/>
        </a:p>
      </dgm:t>
    </dgm:pt>
    <dgm:pt modelId="{5C57C0ED-DD59-4317-B518-DEC6F5F05A57}" type="pres">
      <dgm:prSet presAssocID="{52947D16-451F-4FFA-9105-F75FE91D0059}" presName="vertThree" presStyleCnt="0"/>
      <dgm:spPr/>
      <dgm:t>
        <a:bodyPr/>
        <a:lstStyle/>
        <a:p>
          <a:endParaRPr lang="zh-CN" altLang="en-US"/>
        </a:p>
      </dgm:t>
    </dgm:pt>
    <dgm:pt modelId="{48EBE84C-0956-4AB2-8710-3419C1B3D904}" type="pres">
      <dgm:prSet presAssocID="{52947D16-451F-4FFA-9105-F75FE91D0059}" presName="txThree" presStyleLbl="node3" presStyleIdx="9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8663DF-8B58-45AB-A583-B7D2E86F5116}" type="pres">
      <dgm:prSet presAssocID="{52947D16-451F-4FFA-9105-F75FE91D0059}" presName="parTransThree" presStyleCnt="0"/>
      <dgm:spPr/>
      <dgm:t>
        <a:bodyPr/>
        <a:lstStyle/>
        <a:p>
          <a:endParaRPr lang="zh-CN" altLang="en-US"/>
        </a:p>
      </dgm:t>
    </dgm:pt>
    <dgm:pt modelId="{609BEA76-F144-44BB-90EB-640FED4391E2}" type="pres">
      <dgm:prSet presAssocID="{52947D16-451F-4FFA-9105-F75FE91D0059}" presName="horzThree" presStyleCnt="0"/>
      <dgm:spPr/>
      <dgm:t>
        <a:bodyPr/>
        <a:lstStyle/>
        <a:p>
          <a:endParaRPr lang="zh-CN" altLang="en-US"/>
        </a:p>
      </dgm:t>
    </dgm:pt>
    <dgm:pt modelId="{C21DD657-CC90-440E-AB14-1B60A5740024}" type="pres">
      <dgm:prSet presAssocID="{CCB0A914-0F60-4839-9840-5F0929481F8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F93F82-3C9E-4665-9D3D-CA825089ED79}" type="pres">
      <dgm:prSet presAssocID="{CCB0A914-0F60-4839-9840-5F0929481F8F}" presName="txFour" presStyleLbl="node4" presStyleIdx="14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095A0-B3F5-4618-9B9D-D700973A3462}" type="pres">
      <dgm:prSet presAssocID="{CCB0A914-0F60-4839-9840-5F0929481F8F}" presName="horzFour" presStyleCnt="0"/>
      <dgm:spPr/>
      <dgm:t>
        <a:bodyPr/>
        <a:lstStyle/>
        <a:p>
          <a:endParaRPr lang="zh-CN" altLang="en-US"/>
        </a:p>
      </dgm:t>
    </dgm:pt>
    <dgm:pt modelId="{33DE2E85-E608-450B-8B69-2FCCF516A13C}" type="pres">
      <dgm:prSet presAssocID="{EB93E124-847C-4C7E-B2DC-AFCE22019145}" presName="sibSpaceFour" presStyleCnt="0"/>
      <dgm:spPr/>
      <dgm:t>
        <a:bodyPr/>
        <a:lstStyle/>
        <a:p>
          <a:endParaRPr lang="zh-CN" altLang="en-US"/>
        </a:p>
      </dgm:t>
    </dgm:pt>
    <dgm:pt modelId="{E72A33B3-6842-4219-BD10-276410357D3A}" type="pres">
      <dgm:prSet presAssocID="{64305A0F-06F7-4E18-B1D0-2BE0BC7208A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5FE6C7-A2BF-4774-A81C-F626C235B8D5}" type="pres">
      <dgm:prSet presAssocID="{64305A0F-06F7-4E18-B1D0-2BE0BC7208AC}" presName="txFour" presStyleLbl="node4" presStyleIdx="15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96B379-D90D-4A8B-AAEE-E1FCAA1448D7}" type="pres">
      <dgm:prSet presAssocID="{64305A0F-06F7-4E18-B1D0-2BE0BC7208AC}" presName="horzFour" presStyleCnt="0"/>
      <dgm:spPr/>
      <dgm:t>
        <a:bodyPr/>
        <a:lstStyle/>
        <a:p>
          <a:endParaRPr lang="zh-CN" altLang="en-US"/>
        </a:p>
      </dgm:t>
    </dgm:pt>
    <dgm:pt modelId="{738A8151-3773-45AC-91EB-363668B60319}" type="pres">
      <dgm:prSet presAssocID="{29CEFEC5-1B8A-4027-AED7-B990F91E280A}" presName="sibSpaceThree" presStyleCnt="0"/>
      <dgm:spPr/>
      <dgm:t>
        <a:bodyPr/>
        <a:lstStyle/>
        <a:p>
          <a:endParaRPr lang="zh-CN" altLang="en-US"/>
        </a:p>
      </dgm:t>
    </dgm:pt>
    <dgm:pt modelId="{6555B906-0A7D-4529-8AAB-E06050F614A9}" type="pres">
      <dgm:prSet presAssocID="{91E3C713-A9B2-4FF5-96AC-3D5ECDC3173C}" presName="vertThree" presStyleCnt="0"/>
      <dgm:spPr/>
      <dgm:t>
        <a:bodyPr/>
        <a:lstStyle/>
        <a:p>
          <a:endParaRPr lang="zh-CN" altLang="en-US"/>
        </a:p>
      </dgm:t>
    </dgm:pt>
    <dgm:pt modelId="{AAE0FEF5-DDC2-43DF-B295-6437D4125490}" type="pres">
      <dgm:prSet presAssocID="{91E3C713-A9B2-4FF5-96AC-3D5ECDC3173C}" presName="txThree" presStyleLbl="node3" presStyleIdx="10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E2AE68-2AA3-4FA0-91A1-C85AFC173ACD}" type="pres">
      <dgm:prSet presAssocID="{91E3C713-A9B2-4FF5-96AC-3D5ECDC3173C}" presName="parTransThree" presStyleCnt="0"/>
      <dgm:spPr/>
      <dgm:t>
        <a:bodyPr/>
        <a:lstStyle/>
        <a:p>
          <a:endParaRPr lang="zh-CN" altLang="en-US"/>
        </a:p>
      </dgm:t>
    </dgm:pt>
    <dgm:pt modelId="{8828EFAF-9D64-4308-B089-08D0ED237E77}" type="pres">
      <dgm:prSet presAssocID="{91E3C713-A9B2-4FF5-96AC-3D5ECDC3173C}" presName="horzThree" presStyleCnt="0"/>
      <dgm:spPr/>
      <dgm:t>
        <a:bodyPr/>
        <a:lstStyle/>
        <a:p>
          <a:endParaRPr lang="zh-CN" altLang="en-US"/>
        </a:p>
      </dgm:t>
    </dgm:pt>
    <dgm:pt modelId="{DE3CD5FA-71D1-478D-97C0-6AA5768025EA}" type="pres">
      <dgm:prSet presAssocID="{BC958A44-68BE-43D4-B7EB-5E1EACD8D39B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EC9D72-5664-49E4-9611-FAD7683BCE74}" type="pres">
      <dgm:prSet presAssocID="{BC958A44-68BE-43D4-B7EB-5E1EACD8D39B}" presName="txFour" presStyleLbl="node4" presStyleIdx="16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4CA8A-BBBA-455D-8C14-4454EE23BA72}" type="pres">
      <dgm:prSet presAssocID="{BC958A44-68BE-43D4-B7EB-5E1EACD8D39B}" presName="horzFour" presStyleCnt="0"/>
      <dgm:spPr/>
      <dgm:t>
        <a:bodyPr/>
        <a:lstStyle/>
        <a:p>
          <a:endParaRPr lang="zh-CN" altLang="en-US"/>
        </a:p>
      </dgm:t>
    </dgm:pt>
    <dgm:pt modelId="{E2440AF1-43FE-4F13-8DBF-896D47128C00}" type="pres">
      <dgm:prSet presAssocID="{915AB770-5484-42E4-AE7C-58D58B30B860}" presName="sibSpaceFour" presStyleCnt="0"/>
      <dgm:spPr/>
      <dgm:t>
        <a:bodyPr/>
        <a:lstStyle/>
        <a:p>
          <a:endParaRPr lang="zh-CN" altLang="en-US"/>
        </a:p>
      </dgm:t>
    </dgm:pt>
    <dgm:pt modelId="{3AE86D17-B44E-4011-907D-CF39A9209BA5}" type="pres">
      <dgm:prSet presAssocID="{D8CEE201-5D69-47C7-87DB-378C65102513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18794-4DA9-4F73-B7D1-EB34F5DAF9DB}" type="pres">
      <dgm:prSet presAssocID="{D8CEE201-5D69-47C7-87DB-378C65102513}" presName="txFour" presStyleLbl="node4" presStyleIdx="17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D464BF-9BF1-43C1-A673-E9AC05547849}" type="pres">
      <dgm:prSet presAssocID="{D8CEE201-5D69-47C7-87DB-378C65102513}" presName="horzFour" presStyleCnt="0"/>
      <dgm:spPr/>
      <dgm:t>
        <a:bodyPr/>
        <a:lstStyle/>
        <a:p>
          <a:endParaRPr lang="zh-CN" altLang="en-US"/>
        </a:p>
      </dgm:t>
    </dgm:pt>
    <dgm:pt modelId="{CB8A71D5-E859-4601-BF1C-BF5110E626C2}" type="pres">
      <dgm:prSet presAssocID="{EE6CA12E-1CF9-4536-9009-8A848EACAC8E}" presName="sibSpaceFour" presStyleCnt="0"/>
      <dgm:spPr/>
      <dgm:t>
        <a:bodyPr/>
        <a:lstStyle/>
        <a:p>
          <a:endParaRPr lang="zh-CN" altLang="en-US"/>
        </a:p>
      </dgm:t>
    </dgm:pt>
    <dgm:pt modelId="{E2D83BD7-CD6B-4BB4-88B0-42895CDE21C6}" type="pres">
      <dgm:prSet presAssocID="{A26DC2D3-7DB5-4202-BF56-B1B26650CFB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AE5AB-6874-407B-8256-0C0473813890}" type="pres">
      <dgm:prSet presAssocID="{A26DC2D3-7DB5-4202-BF56-B1B26650CFBC}" presName="txFour" presStyleLbl="node4" presStyleIdx="18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F346B-1449-4640-A0F3-A82FB0F3C306}" type="pres">
      <dgm:prSet presAssocID="{A26DC2D3-7DB5-4202-BF56-B1B26650CFBC}" presName="horzFour" presStyleCnt="0"/>
      <dgm:spPr/>
      <dgm:t>
        <a:bodyPr/>
        <a:lstStyle/>
        <a:p>
          <a:endParaRPr lang="zh-CN" altLang="en-US"/>
        </a:p>
      </dgm:t>
    </dgm:pt>
    <dgm:pt modelId="{1DF206A3-E282-402B-83B5-B9376860618A}" type="pres">
      <dgm:prSet presAssocID="{9C8155E0-CD3D-425C-A22C-46C8F9118F6C}" presName="sibSpaceTwo" presStyleCnt="0"/>
      <dgm:spPr/>
      <dgm:t>
        <a:bodyPr/>
        <a:lstStyle/>
        <a:p>
          <a:endParaRPr lang="zh-CN" altLang="en-US"/>
        </a:p>
      </dgm:t>
    </dgm:pt>
    <dgm:pt modelId="{A7A65B3A-4158-4430-A41D-B75D30602871}" type="pres">
      <dgm:prSet presAssocID="{45E7533A-1AE4-42B5-99E4-83B2DF3DF94C}" presName="vertTwo" presStyleCnt="0"/>
      <dgm:spPr/>
      <dgm:t>
        <a:bodyPr/>
        <a:lstStyle/>
        <a:p>
          <a:endParaRPr lang="zh-CN" altLang="en-US"/>
        </a:p>
      </dgm:t>
    </dgm:pt>
    <dgm:pt modelId="{2C2C3136-EC0F-4E35-AF0F-D73706689E06}" type="pres">
      <dgm:prSet presAssocID="{45E7533A-1AE4-42B5-99E4-83B2DF3DF94C}" presName="txTwo" presStyleLbl="node2" presStyleIdx="4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E3252-B65E-4556-878F-091419964278}" type="pres">
      <dgm:prSet presAssocID="{45E7533A-1AE4-42B5-99E4-83B2DF3DF94C}" presName="parTransTwo" presStyleCnt="0"/>
      <dgm:spPr/>
      <dgm:t>
        <a:bodyPr/>
        <a:lstStyle/>
        <a:p>
          <a:endParaRPr lang="zh-CN" altLang="en-US"/>
        </a:p>
      </dgm:t>
    </dgm:pt>
    <dgm:pt modelId="{8E90FCB8-9E4A-4A36-A6BD-026EDCF43793}" type="pres">
      <dgm:prSet presAssocID="{45E7533A-1AE4-42B5-99E4-83B2DF3DF94C}" presName="horzTwo" presStyleCnt="0"/>
      <dgm:spPr/>
      <dgm:t>
        <a:bodyPr/>
        <a:lstStyle/>
        <a:p>
          <a:endParaRPr lang="zh-CN" altLang="en-US"/>
        </a:p>
      </dgm:t>
    </dgm:pt>
    <dgm:pt modelId="{9130F2CE-6FA2-46EB-AACB-62ABFA01A749}" type="pres">
      <dgm:prSet presAssocID="{23C6149A-36EC-4754-AA2E-687DD21A8C38}" presName="vertThree" presStyleCnt="0"/>
      <dgm:spPr/>
      <dgm:t>
        <a:bodyPr/>
        <a:lstStyle/>
        <a:p>
          <a:endParaRPr lang="zh-CN" altLang="en-US"/>
        </a:p>
      </dgm:t>
    </dgm:pt>
    <dgm:pt modelId="{C226AF04-C886-4B07-BC18-4D4EFC31E5CE}" type="pres">
      <dgm:prSet presAssocID="{23C6149A-36EC-4754-AA2E-687DD21A8C38}" presName="txThree" presStyleLbl="node3" presStyleIdx="11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57AB6E-7074-489C-A6C1-E8207917373F}" type="pres">
      <dgm:prSet presAssocID="{23C6149A-36EC-4754-AA2E-687DD21A8C38}" presName="horzThree" presStyleCnt="0"/>
      <dgm:spPr/>
      <dgm:t>
        <a:bodyPr/>
        <a:lstStyle/>
        <a:p>
          <a:endParaRPr lang="zh-CN" altLang="en-US"/>
        </a:p>
      </dgm:t>
    </dgm:pt>
    <dgm:pt modelId="{0738E90B-8BE9-41FE-9C2B-0A90DA62136F}" type="pres">
      <dgm:prSet presAssocID="{1C4ACD95-3031-463F-921E-1D3FCCEE91FF}" presName="sibSpaceThree" presStyleCnt="0"/>
      <dgm:spPr/>
      <dgm:t>
        <a:bodyPr/>
        <a:lstStyle/>
        <a:p>
          <a:endParaRPr lang="zh-CN" altLang="en-US"/>
        </a:p>
      </dgm:t>
    </dgm:pt>
    <dgm:pt modelId="{6668F319-10AF-4D95-842C-B3E22FD5AA7E}" type="pres">
      <dgm:prSet presAssocID="{12273504-21AC-4DF3-9FE2-0B3EBDB6D069}" presName="vertThree" presStyleCnt="0"/>
      <dgm:spPr/>
      <dgm:t>
        <a:bodyPr/>
        <a:lstStyle/>
        <a:p>
          <a:endParaRPr lang="zh-CN" altLang="en-US"/>
        </a:p>
      </dgm:t>
    </dgm:pt>
    <dgm:pt modelId="{58F79443-DF36-4C4E-9D46-40761C27BEC1}" type="pres">
      <dgm:prSet presAssocID="{12273504-21AC-4DF3-9FE2-0B3EBDB6D069}" presName="txThree" presStyleLbl="node3" presStyleIdx="12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4DB15B-4F8D-43FE-BE86-E594FC0B8565}" type="pres">
      <dgm:prSet presAssocID="{12273504-21AC-4DF3-9FE2-0B3EBDB6D069}" presName="horzThree" presStyleCnt="0"/>
      <dgm:spPr/>
      <dgm:t>
        <a:bodyPr/>
        <a:lstStyle/>
        <a:p>
          <a:endParaRPr lang="zh-CN" altLang="en-US"/>
        </a:p>
      </dgm:t>
    </dgm:pt>
    <dgm:pt modelId="{F661B6C4-EE0F-47A5-B848-FCCB80025258}" type="pres">
      <dgm:prSet presAssocID="{F3836660-6F9A-4AC0-99CB-CC34D0247F68}" presName="sibSpaceTwo" presStyleCnt="0"/>
      <dgm:spPr/>
      <dgm:t>
        <a:bodyPr/>
        <a:lstStyle/>
        <a:p>
          <a:endParaRPr lang="zh-CN" altLang="en-US"/>
        </a:p>
      </dgm:t>
    </dgm:pt>
    <dgm:pt modelId="{D5E1F92A-9AB7-471B-B61A-97738C7EED50}" type="pres">
      <dgm:prSet presAssocID="{33D896E6-5CB5-419B-BED7-E20ECAC68321}" presName="vertTwo" presStyleCnt="0"/>
      <dgm:spPr/>
      <dgm:t>
        <a:bodyPr/>
        <a:lstStyle/>
        <a:p>
          <a:endParaRPr lang="zh-CN" altLang="en-US"/>
        </a:p>
      </dgm:t>
    </dgm:pt>
    <dgm:pt modelId="{6A7C68E2-B28B-44E9-B617-ED74589D7D5A}" type="pres">
      <dgm:prSet presAssocID="{33D896E6-5CB5-419B-BED7-E20ECAC68321}" presName="txTwo" presStyleLbl="node2" presStyleIdx="5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CD1E09-6BE8-4E0B-80A6-B7AA5E33B67A}" type="pres">
      <dgm:prSet presAssocID="{33D896E6-5CB5-419B-BED7-E20ECAC68321}" presName="parTransTwo" presStyleCnt="0"/>
      <dgm:spPr/>
      <dgm:t>
        <a:bodyPr/>
        <a:lstStyle/>
        <a:p>
          <a:endParaRPr lang="zh-CN" altLang="en-US"/>
        </a:p>
      </dgm:t>
    </dgm:pt>
    <dgm:pt modelId="{1300293D-D567-4BD3-A07A-A3DAE1BC6F91}" type="pres">
      <dgm:prSet presAssocID="{33D896E6-5CB5-419B-BED7-E20ECAC68321}" presName="horzTwo" presStyleCnt="0"/>
      <dgm:spPr/>
      <dgm:t>
        <a:bodyPr/>
        <a:lstStyle/>
        <a:p>
          <a:endParaRPr lang="zh-CN" altLang="en-US"/>
        </a:p>
      </dgm:t>
    </dgm:pt>
    <dgm:pt modelId="{BE26BC05-2A92-4E3E-A097-A94AC57EE927}" type="pres">
      <dgm:prSet presAssocID="{E1DBEF13-23A0-4B8A-8D43-FB85161C4086}" presName="vertThree" presStyleCnt="0"/>
      <dgm:spPr/>
      <dgm:t>
        <a:bodyPr/>
        <a:lstStyle/>
        <a:p>
          <a:endParaRPr lang="zh-CN" altLang="en-US"/>
        </a:p>
      </dgm:t>
    </dgm:pt>
    <dgm:pt modelId="{E454403D-6AA8-4E08-9BA7-00391826D6A4}" type="pres">
      <dgm:prSet presAssocID="{E1DBEF13-23A0-4B8A-8D43-FB85161C4086}" presName="txThree" presStyleLbl="node3" presStyleIdx="13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670563-006F-4661-A17B-A22F6D1EA12D}" type="pres">
      <dgm:prSet presAssocID="{E1DBEF13-23A0-4B8A-8D43-FB85161C4086}" presName="parTransThree" presStyleCnt="0"/>
      <dgm:spPr/>
      <dgm:t>
        <a:bodyPr/>
        <a:lstStyle/>
        <a:p>
          <a:endParaRPr lang="zh-CN" altLang="en-US"/>
        </a:p>
      </dgm:t>
    </dgm:pt>
    <dgm:pt modelId="{589CBD34-AB3E-489B-AE89-DCD032DE6977}" type="pres">
      <dgm:prSet presAssocID="{E1DBEF13-23A0-4B8A-8D43-FB85161C4086}" presName="horzThree" presStyleCnt="0"/>
      <dgm:spPr/>
      <dgm:t>
        <a:bodyPr/>
        <a:lstStyle/>
        <a:p>
          <a:endParaRPr lang="zh-CN" altLang="en-US"/>
        </a:p>
      </dgm:t>
    </dgm:pt>
    <dgm:pt modelId="{328473E9-8CC5-4970-9D2F-05A9274C7444}" type="pres">
      <dgm:prSet presAssocID="{C8F99812-371F-4B45-8541-3F421C44247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746323-7C6D-411E-AC14-1EA9BB46DA78}" type="pres">
      <dgm:prSet presAssocID="{C8F99812-371F-4B45-8541-3F421C442477}" presName="txFour" presStyleLbl="node4" presStyleIdx="19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E32AD7-E104-4E8B-9C9D-D1096905FD06}" type="pres">
      <dgm:prSet presAssocID="{C8F99812-371F-4B45-8541-3F421C442477}" presName="horzFour" presStyleCnt="0"/>
      <dgm:spPr/>
      <dgm:t>
        <a:bodyPr/>
        <a:lstStyle/>
        <a:p>
          <a:endParaRPr lang="zh-CN" altLang="en-US"/>
        </a:p>
      </dgm:t>
    </dgm:pt>
    <dgm:pt modelId="{247AE890-E7E1-4F0A-AFFB-D6721FD4F59D}" type="pres">
      <dgm:prSet presAssocID="{B56F1E1A-3C23-4F01-8341-8D3FDF6F310A}" presName="sibSpaceFour" presStyleCnt="0"/>
      <dgm:spPr/>
      <dgm:t>
        <a:bodyPr/>
        <a:lstStyle/>
        <a:p>
          <a:endParaRPr lang="zh-CN" altLang="en-US"/>
        </a:p>
      </dgm:t>
    </dgm:pt>
    <dgm:pt modelId="{AFDAA174-4051-4A31-98B1-15D2F7C6CDE5}" type="pres">
      <dgm:prSet presAssocID="{14A1580B-802D-452D-8EEF-62CACFF26F2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72732D-23B8-4215-98B3-9706827C1FEE}" type="pres">
      <dgm:prSet presAssocID="{14A1580B-802D-452D-8EEF-62CACFF26F2F}" presName="txFour" presStyleLbl="node4" presStyleIdx="20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59DDFF-9C93-4C5E-B340-9419151773C1}" type="pres">
      <dgm:prSet presAssocID="{14A1580B-802D-452D-8EEF-62CACFF26F2F}" presName="horzFour" presStyleCnt="0"/>
      <dgm:spPr/>
      <dgm:t>
        <a:bodyPr/>
        <a:lstStyle/>
        <a:p>
          <a:endParaRPr lang="zh-CN" altLang="en-US"/>
        </a:p>
      </dgm:t>
    </dgm:pt>
    <dgm:pt modelId="{2169755B-1FF7-40D6-BC14-1BF5BD669A26}" type="pres">
      <dgm:prSet presAssocID="{19EE58D7-4D85-406E-81FE-A703A37D5A26}" presName="sibSpaceFour" presStyleCnt="0"/>
      <dgm:spPr/>
      <dgm:t>
        <a:bodyPr/>
        <a:lstStyle/>
        <a:p>
          <a:endParaRPr lang="zh-CN" altLang="en-US"/>
        </a:p>
      </dgm:t>
    </dgm:pt>
    <dgm:pt modelId="{719B3D01-82DF-4B43-AEF0-956BAF827B50}" type="pres">
      <dgm:prSet presAssocID="{DD4D2D82-BBAB-489E-974C-6B563452B984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334E6-06BC-4025-A86C-91DEE815C5DB}" type="pres">
      <dgm:prSet presAssocID="{DD4D2D82-BBAB-489E-974C-6B563452B984}" presName="txFour" presStyleLbl="node4" presStyleIdx="21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62BC4A-E5DF-423D-9BC4-6F171DDE2BA7}" type="pres">
      <dgm:prSet presAssocID="{DD4D2D82-BBAB-489E-974C-6B563452B984}" presName="horzFour" presStyleCnt="0"/>
      <dgm:spPr/>
      <dgm:t>
        <a:bodyPr/>
        <a:lstStyle/>
        <a:p>
          <a:endParaRPr lang="zh-CN" altLang="en-US"/>
        </a:p>
      </dgm:t>
    </dgm:pt>
    <dgm:pt modelId="{E805DB40-1008-46B5-8AEF-07B8F5719817}" type="pres">
      <dgm:prSet presAssocID="{CEE42B63-B422-4060-BB4C-64271162D6C7}" presName="sibSpaceThree" presStyleCnt="0"/>
      <dgm:spPr/>
      <dgm:t>
        <a:bodyPr/>
        <a:lstStyle/>
        <a:p>
          <a:endParaRPr lang="zh-CN" altLang="en-US"/>
        </a:p>
      </dgm:t>
    </dgm:pt>
    <dgm:pt modelId="{5E7AB6B8-9A4C-4E2A-8F72-0222FD204E3F}" type="pres">
      <dgm:prSet presAssocID="{4190EC3C-1B1A-4CFA-B29F-83148321FCD9}" presName="vertThree" presStyleCnt="0"/>
      <dgm:spPr/>
      <dgm:t>
        <a:bodyPr/>
        <a:lstStyle/>
        <a:p>
          <a:endParaRPr lang="zh-CN" altLang="en-US"/>
        </a:p>
      </dgm:t>
    </dgm:pt>
    <dgm:pt modelId="{728BE2D5-E653-4797-B12B-28162C00E691}" type="pres">
      <dgm:prSet presAssocID="{4190EC3C-1B1A-4CFA-B29F-83148321FCD9}" presName="txThree" presStyleLbl="node3" presStyleIdx="14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023612-4808-42A1-97F6-9F9B9BF0CE84}" type="pres">
      <dgm:prSet presAssocID="{4190EC3C-1B1A-4CFA-B29F-83148321FCD9}" presName="horzThree" presStyleCnt="0"/>
      <dgm:spPr/>
      <dgm:t>
        <a:bodyPr/>
        <a:lstStyle/>
        <a:p>
          <a:endParaRPr lang="zh-CN" altLang="en-US"/>
        </a:p>
      </dgm:t>
    </dgm:pt>
    <dgm:pt modelId="{8AE2F78F-9B7F-446D-8FF6-BCCFA139F069}" type="pres">
      <dgm:prSet presAssocID="{FF9B83C7-CD6F-4D40-A093-6CC63EA33A13}" presName="sibSpaceThree" presStyleCnt="0"/>
      <dgm:spPr/>
      <dgm:t>
        <a:bodyPr/>
        <a:lstStyle/>
        <a:p>
          <a:endParaRPr lang="zh-CN" altLang="en-US"/>
        </a:p>
      </dgm:t>
    </dgm:pt>
    <dgm:pt modelId="{091F3BD6-6E8B-4B3C-A0E9-8AF11EB58BF3}" type="pres">
      <dgm:prSet presAssocID="{B0A343E2-1AAC-47FC-8FA3-AE724C736E7E}" presName="vertThree" presStyleCnt="0"/>
      <dgm:spPr/>
      <dgm:t>
        <a:bodyPr/>
        <a:lstStyle/>
        <a:p>
          <a:endParaRPr lang="zh-CN" altLang="en-US"/>
        </a:p>
      </dgm:t>
    </dgm:pt>
    <dgm:pt modelId="{695FF06C-F48C-44EB-A198-C82BBFAFCCB0}" type="pres">
      <dgm:prSet presAssocID="{B0A343E2-1AAC-47FC-8FA3-AE724C736E7E}" presName="txThree" presStyleLbl="node3" presStyleIdx="15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51DF6-7D03-4AF0-BA51-A8A160845839}" type="pres">
      <dgm:prSet presAssocID="{B0A343E2-1AAC-47FC-8FA3-AE724C736E7E}" presName="parTransThree" presStyleCnt="0"/>
      <dgm:spPr/>
      <dgm:t>
        <a:bodyPr/>
        <a:lstStyle/>
        <a:p>
          <a:endParaRPr lang="zh-CN" altLang="en-US"/>
        </a:p>
      </dgm:t>
    </dgm:pt>
    <dgm:pt modelId="{C82C7C49-571D-46EB-80B5-949B1E5579FA}" type="pres">
      <dgm:prSet presAssocID="{B0A343E2-1AAC-47FC-8FA3-AE724C736E7E}" presName="horzThree" presStyleCnt="0"/>
      <dgm:spPr/>
      <dgm:t>
        <a:bodyPr/>
        <a:lstStyle/>
        <a:p>
          <a:endParaRPr lang="zh-CN" altLang="en-US"/>
        </a:p>
      </dgm:t>
    </dgm:pt>
    <dgm:pt modelId="{C26220C4-C6AD-4BE2-9FC1-DAC541270517}" type="pres">
      <dgm:prSet presAssocID="{69FC90F4-049D-4406-8C16-DD4A70DE75B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8A5D83-690F-4583-9C7E-6D46A9639BA5}" type="pres">
      <dgm:prSet presAssocID="{69FC90F4-049D-4406-8C16-DD4A70DE75B5}" presName="txFour" presStyleLbl="node4" presStyleIdx="22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56CDA4-186E-4C19-A78C-1F30113CDEBE}" type="pres">
      <dgm:prSet presAssocID="{69FC90F4-049D-4406-8C16-DD4A70DE75B5}" presName="horzFour" presStyleCnt="0"/>
      <dgm:spPr/>
      <dgm:t>
        <a:bodyPr/>
        <a:lstStyle/>
        <a:p>
          <a:endParaRPr lang="zh-CN" altLang="en-US"/>
        </a:p>
      </dgm:t>
    </dgm:pt>
    <dgm:pt modelId="{C2572217-5E52-474B-8807-9A93CE271C65}" type="pres">
      <dgm:prSet presAssocID="{813B6463-7D3B-4403-B7B1-59CB1DA7F7A6}" presName="sibSpaceFour" presStyleCnt="0"/>
      <dgm:spPr/>
      <dgm:t>
        <a:bodyPr/>
        <a:lstStyle/>
        <a:p>
          <a:endParaRPr lang="zh-CN" altLang="en-US"/>
        </a:p>
      </dgm:t>
    </dgm:pt>
    <dgm:pt modelId="{27A0243E-76C2-43A7-A4DA-E1068BE4BE74}" type="pres">
      <dgm:prSet presAssocID="{26453E76-0CB5-4FAA-BD95-77013321D32D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4C971E-6459-4B58-8CB2-34533C388351}" type="pres">
      <dgm:prSet presAssocID="{26453E76-0CB5-4FAA-BD95-77013321D32D}" presName="txFour" presStyleLbl="node4" presStyleIdx="23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351796-6F30-4C06-9F55-499A7CF731DF}" type="pres">
      <dgm:prSet presAssocID="{26453E76-0CB5-4FAA-BD95-77013321D32D}" presName="horzFour" presStyleCnt="0"/>
      <dgm:spPr/>
      <dgm:t>
        <a:bodyPr/>
        <a:lstStyle/>
        <a:p>
          <a:endParaRPr lang="zh-CN" altLang="en-US"/>
        </a:p>
      </dgm:t>
    </dgm:pt>
    <dgm:pt modelId="{6005F072-1FE8-4D23-80D3-EBE0DF1E78CD}" type="pres">
      <dgm:prSet presAssocID="{3C2CA19C-FE32-4C10-B201-578FE251D162}" presName="sibSpaceThree" presStyleCnt="0"/>
      <dgm:spPr/>
      <dgm:t>
        <a:bodyPr/>
        <a:lstStyle/>
        <a:p>
          <a:endParaRPr lang="zh-CN" altLang="en-US"/>
        </a:p>
      </dgm:t>
    </dgm:pt>
    <dgm:pt modelId="{B2E5F0D9-7FE1-4C75-BA8D-C88561AEDE99}" type="pres">
      <dgm:prSet presAssocID="{A92B45AC-A361-4DE9-9B42-AA9E65BB4C09}" presName="vertThree" presStyleCnt="0"/>
      <dgm:spPr/>
      <dgm:t>
        <a:bodyPr/>
        <a:lstStyle/>
        <a:p>
          <a:endParaRPr lang="zh-CN" altLang="en-US"/>
        </a:p>
      </dgm:t>
    </dgm:pt>
    <dgm:pt modelId="{357C2FF8-B0AF-4AE1-BC91-B84D76CA0FCA}" type="pres">
      <dgm:prSet presAssocID="{A92B45AC-A361-4DE9-9B42-AA9E65BB4C09}" presName="txThree" presStyleLbl="node3" presStyleIdx="16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563F4D-6681-4852-A622-530B4201B6A8}" type="pres">
      <dgm:prSet presAssocID="{A92B45AC-A361-4DE9-9B42-AA9E65BB4C09}" presName="horzThree" presStyleCnt="0"/>
      <dgm:spPr/>
      <dgm:t>
        <a:bodyPr/>
        <a:lstStyle/>
        <a:p>
          <a:endParaRPr lang="zh-CN" altLang="en-US"/>
        </a:p>
      </dgm:t>
    </dgm:pt>
    <dgm:pt modelId="{6CFCE065-6AAB-4633-BCBF-0BB432B71C73}" type="pres">
      <dgm:prSet presAssocID="{57C7AE99-A013-435D-9C31-28BED5B83530}" presName="sibSpaceTwo" presStyleCnt="0"/>
      <dgm:spPr/>
      <dgm:t>
        <a:bodyPr/>
        <a:lstStyle/>
        <a:p>
          <a:endParaRPr lang="zh-CN" altLang="en-US"/>
        </a:p>
      </dgm:t>
    </dgm:pt>
    <dgm:pt modelId="{5AE186E3-445F-44E5-9005-FDC98730F925}" type="pres">
      <dgm:prSet presAssocID="{E91AFA36-17FE-4FF8-A4EA-C4529BF23395}" presName="vertTwo" presStyleCnt="0"/>
      <dgm:spPr/>
      <dgm:t>
        <a:bodyPr/>
        <a:lstStyle/>
        <a:p>
          <a:endParaRPr lang="zh-CN" altLang="en-US"/>
        </a:p>
      </dgm:t>
    </dgm:pt>
    <dgm:pt modelId="{1764E937-D16A-4CD6-A33A-DD4C9087EE5E}" type="pres">
      <dgm:prSet presAssocID="{E91AFA36-17FE-4FF8-A4EA-C4529BF23395}" presName="txTwo" presStyleLbl="node2" presStyleIdx="6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DC3A9B-CA33-4BDD-BC86-B7A62D79700D}" type="pres">
      <dgm:prSet presAssocID="{E91AFA36-17FE-4FF8-A4EA-C4529BF23395}" presName="parTransTwo" presStyleCnt="0"/>
      <dgm:spPr/>
      <dgm:t>
        <a:bodyPr/>
        <a:lstStyle/>
        <a:p>
          <a:endParaRPr lang="zh-CN" altLang="en-US"/>
        </a:p>
      </dgm:t>
    </dgm:pt>
    <dgm:pt modelId="{E6816319-6534-4C0D-9F4B-D505E8BD0BA9}" type="pres">
      <dgm:prSet presAssocID="{E91AFA36-17FE-4FF8-A4EA-C4529BF23395}" presName="horzTwo" presStyleCnt="0"/>
      <dgm:spPr/>
      <dgm:t>
        <a:bodyPr/>
        <a:lstStyle/>
        <a:p>
          <a:endParaRPr lang="zh-CN" altLang="en-US"/>
        </a:p>
      </dgm:t>
    </dgm:pt>
    <dgm:pt modelId="{03C8617A-4B2A-4D6C-9CD1-E2C29CE2622C}" type="pres">
      <dgm:prSet presAssocID="{C612B13A-2C60-4832-B567-842C141FC665}" presName="vertThree" presStyleCnt="0"/>
      <dgm:spPr/>
      <dgm:t>
        <a:bodyPr/>
        <a:lstStyle/>
        <a:p>
          <a:endParaRPr lang="zh-CN" altLang="en-US"/>
        </a:p>
      </dgm:t>
    </dgm:pt>
    <dgm:pt modelId="{10D6EEB4-2744-4F49-9BF2-CFBBDC548779}" type="pres">
      <dgm:prSet presAssocID="{C612B13A-2C60-4832-B567-842C141FC665}" presName="txThree" presStyleLbl="node3" presStyleIdx="17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7A2D15-D093-403A-916D-21357A31A612}" type="pres">
      <dgm:prSet presAssocID="{C612B13A-2C60-4832-B567-842C141FC665}" presName="parTransThree" presStyleCnt="0"/>
      <dgm:spPr/>
      <dgm:t>
        <a:bodyPr/>
        <a:lstStyle/>
        <a:p>
          <a:endParaRPr lang="zh-CN" altLang="en-US"/>
        </a:p>
      </dgm:t>
    </dgm:pt>
    <dgm:pt modelId="{4BE1F334-362F-4610-AAF3-DC22CD611D3B}" type="pres">
      <dgm:prSet presAssocID="{C612B13A-2C60-4832-B567-842C141FC665}" presName="horzThree" presStyleCnt="0"/>
      <dgm:spPr/>
      <dgm:t>
        <a:bodyPr/>
        <a:lstStyle/>
        <a:p>
          <a:endParaRPr lang="zh-CN" altLang="en-US"/>
        </a:p>
      </dgm:t>
    </dgm:pt>
    <dgm:pt modelId="{1224DFC5-EA61-435A-90EE-1A9069A64319}" type="pres">
      <dgm:prSet presAssocID="{577B7301-FF11-4EFC-B781-BED6692515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290AAD-65B5-4C52-ACC8-776C01BA150A}" type="pres">
      <dgm:prSet presAssocID="{577B7301-FF11-4EFC-B781-BED6692515B6}" presName="txFour" presStyleLbl="node4" presStyleIdx="24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17DA60-B063-4480-B1BD-78BF7C19AE8A}" type="pres">
      <dgm:prSet presAssocID="{577B7301-FF11-4EFC-B781-BED6692515B6}" presName="horzFour" presStyleCnt="0"/>
      <dgm:spPr/>
      <dgm:t>
        <a:bodyPr/>
        <a:lstStyle/>
        <a:p>
          <a:endParaRPr lang="zh-CN" altLang="en-US"/>
        </a:p>
      </dgm:t>
    </dgm:pt>
    <dgm:pt modelId="{62CBF2BC-96EC-4A8C-B4F3-666DD64BDE79}" type="pres">
      <dgm:prSet presAssocID="{384B5350-ED82-47BC-BF20-B3644F88EFC3}" presName="sibSpaceFour" presStyleCnt="0"/>
      <dgm:spPr/>
      <dgm:t>
        <a:bodyPr/>
        <a:lstStyle/>
        <a:p>
          <a:endParaRPr lang="zh-CN" altLang="en-US"/>
        </a:p>
      </dgm:t>
    </dgm:pt>
    <dgm:pt modelId="{91C05627-2661-4FD1-9EC3-C801647D64A9}" type="pres">
      <dgm:prSet presAssocID="{F0DA83FE-5359-4D30-B984-142F45A3C3F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865FB-39DA-49AF-8DBB-7CA34A126679}" type="pres">
      <dgm:prSet presAssocID="{F0DA83FE-5359-4D30-B984-142F45A3C3F7}" presName="txFour" presStyleLbl="node4" presStyleIdx="25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9DEA56-11AD-4C39-B0DB-EAFC04CDCAED}" type="pres">
      <dgm:prSet presAssocID="{F0DA83FE-5359-4D30-B984-142F45A3C3F7}" presName="horzFour" presStyleCnt="0"/>
      <dgm:spPr/>
      <dgm:t>
        <a:bodyPr/>
        <a:lstStyle/>
        <a:p>
          <a:endParaRPr lang="zh-CN" altLang="en-US"/>
        </a:p>
      </dgm:t>
    </dgm:pt>
    <dgm:pt modelId="{B3E27FD9-F562-48FC-B5F3-E848F5D568F8}" type="pres">
      <dgm:prSet presAssocID="{D0CECA74-FD32-4A3D-8F1E-6A47492E7530}" presName="sibSpaceThree" presStyleCnt="0"/>
      <dgm:spPr/>
      <dgm:t>
        <a:bodyPr/>
        <a:lstStyle/>
        <a:p>
          <a:endParaRPr lang="zh-CN" altLang="en-US"/>
        </a:p>
      </dgm:t>
    </dgm:pt>
    <dgm:pt modelId="{3EC5EC23-0B33-42A4-998B-2B4B524B80FE}" type="pres">
      <dgm:prSet presAssocID="{2C294158-7D66-4BC9-8A28-46CB2C5F27C8}" presName="vertThree" presStyleCnt="0"/>
      <dgm:spPr/>
      <dgm:t>
        <a:bodyPr/>
        <a:lstStyle/>
        <a:p>
          <a:endParaRPr lang="zh-CN" altLang="en-US"/>
        </a:p>
      </dgm:t>
    </dgm:pt>
    <dgm:pt modelId="{EAA6FAE5-7F47-4094-9005-509B08D13EB8}" type="pres">
      <dgm:prSet presAssocID="{2C294158-7D66-4BC9-8A28-46CB2C5F27C8}" presName="txThree" presStyleLbl="node3" presStyleIdx="18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36AB1F-7D15-4401-900C-E645905B9E10}" type="pres">
      <dgm:prSet presAssocID="{2C294158-7D66-4BC9-8A28-46CB2C5F27C8}" presName="parTransThree" presStyleCnt="0"/>
      <dgm:spPr/>
      <dgm:t>
        <a:bodyPr/>
        <a:lstStyle/>
        <a:p>
          <a:endParaRPr lang="zh-CN" altLang="en-US"/>
        </a:p>
      </dgm:t>
    </dgm:pt>
    <dgm:pt modelId="{AA6E2E1B-D7F8-495E-81A6-CC779991E3E3}" type="pres">
      <dgm:prSet presAssocID="{2C294158-7D66-4BC9-8A28-46CB2C5F27C8}" presName="horzThree" presStyleCnt="0"/>
      <dgm:spPr/>
      <dgm:t>
        <a:bodyPr/>
        <a:lstStyle/>
        <a:p>
          <a:endParaRPr lang="zh-CN" altLang="en-US"/>
        </a:p>
      </dgm:t>
    </dgm:pt>
    <dgm:pt modelId="{E2F7AEDB-0615-4880-BC66-0B78F7C8F6E8}" type="pres">
      <dgm:prSet presAssocID="{EEC15552-2B01-4587-88AF-8A844E77841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CBCBB-B3BF-4E1E-8896-75BD7767349A}" type="pres">
      <dgm:prSet presAssocID="{EEC15552-2B01-4587-88AF-8A844E77841C}" presName="txFour" presStyleLbl="node4" presStyleIdx="26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8881E-D27C-4152-84DA-D15C006AD35C}" type="pres">
      <dgm:prSet presAssocID="{EEC15552-2B01-4587-88AF-8A844E77841C}" presName="horzFour" presStyleCnt="0"/>
      <dgm:spPr/>
      <dgm:t>
        <a:bodyPr/>
        <a:lstStyle/>
        <a:p>
          <a:endParaRPr lang="zh-CN" altLang="en-US"/>
        </a:p>
      </dgm:t>
    </dgm:pt>
    <dgm:pt modelId="{DD820923-6DA3-4DED-92CA-E43BA060C912}" type="pres">
      <dgm:prSet presAssocID="{EF291FAE-0282-4E71-851F-B9F394A4F5E9}" presName="sibSpaceFour" presStyleCnt="0"/>
      <dgm:spPr/>
      <dgm:t>
        <a:bodyPr/>
        <a:lstStyle/>
        <a:p>
          <a:endParaRPr lang="zh-CN" altLang="en-US"/>
        </a:p>
      </dgm:t>
    </dgm:pt>
    <dgm:pt modelId="{4BE5AE2E-DAF3-4F06-BF44-EA05C22A7CFE}" type="pres">
      <dgm:prSet presAssocID="{431E3CDD-522E-43B2-AAEA-A028D586C8D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DD2CF-18B8-4091-9189-7301CEAAC8CF}" type="pres">
      <dgm:prSet presAssocID="{431E3CDD-522E-43B2-AAEA-A028D586C8DF}" presName="txFour" presStyleLbl="node4" presStyleIdx="27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1DA98-B8DB-4832-94D4-EE4485447813}" type="pres">
      <dgm:prSet presAssocID="{431E3CDD-522E-43B2-AAEA-A028D586C8DF}" presName="horzFour" presStyleCnt="0"/>
      <dgm:spPr/>
      <dgm:t>
        <a:bodyPr/>
        <a:lstStyle/>
        <a:p>
          <a:endParaRPr lang="zh-CN" altLang="en-US"/>
        </a:p>
      </dgm:t>
    </dgm:pt>
    <dgm:pt modelId="{20F18F13-A859-4CBE-A967-36795F0441CD}" type="pres">
      <dgm:prSet presAssocID="{4B0D1AF6-8D89-47E9-BAEB-28D521811E5B}" presName="sibSpaceFour" presStyleCnt="0"/>
      <dgm:spPr/>
      <dgm:t>
        <a:bodyPr/>
        <a:lstStyle/>
        <a:p>
          <a:endParaRPr lang="zh-CN" altLang="en-US"/>
        </a:p>
      </dgm:t>
    </dgm:pt>
    <dgm:pt modelId="{ED6048B1-B071-4A28-B20F-FAA92030938D}" type="pres">
      <dgm:prSet presAssocID="{0145B8CE-55E8-4330-A8EE-F5BE68E0C55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26D63-7FBC-4EDA-A62D-09D990385AD8}" type="pres">
      <dgm:prSet presAssocID="{0145B8CE-55E8-4330-A8EE-F5BE68E0C556}" presName="txFour" presStyleLbl="node4" presStyleIdx="28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E896C5-A2AF-4081-BE34-6C610BF7AA3A}" type="pres">
      <dgm:prSet presAssocID="{0145B8CE-55E8-4330-A8EE-F5BE68E0C556}" presName="horzFour" presStyleCnt="0"/>
      <dgm:spPr/>
      <dgm:t>
        <a:bodyPr/>
        <a:lstStyle/>
        <a:p>
          <a:endParaRPr lang="zh-CN" altLang="en-US"/>
        </a:p>
      </dgm:t>
    </dgm:pt>
    <dgm:pt modelId="{8AD03589-CAC3-46D5-B40C-FEABC09DCA7E}" type="pres">
      <dgm:prSet presAssocID="{469314FD-1160-4929-A0E4-69BA8587D5BF}" presName="sibSpaceThree" presStyleCnt="0"/>
      <dgm:spPr/>
      <dgm:t>
        <a:bodyPr/>
        <a:lstStyle/>
        <a:p>
          <a:endParaRPr lang="zh-CN" altLang="en-US"/>
        </a:p>
      </dgm:t>
    </dgm:pt>
    <dgm:pt modelId="{A7493CA7-D199-4FCD-B570-D0FA4BF249D7}" type="pres">
      <dgm:prSet presAssocID="{BB3E90A5-16FD-4061-A021-6B4A526B2546}" presName="vertThree" presStyleCnt="0"/>
      <dgm:spPr/>
      <dgm:t>
        <a:bodyPr/>
        <a:lstStyle/>
        <a:p>
          <a:endParaRPr lang="zh-CN" altLang="en-US"/>
        </a:p>
      </dgm:t>
    </dgm:pt>
    <dgm:pt modelId="{AF827307-4898-4577-8A2C-7CE536753141}" type="pres">
      <dgm:prSet presAssocID="{BB3E90A5-16FD-4061-A021-6B4A526B2546}" presName="txThree" presStyleLbl="node3" presStyleIdx="19" presStyleCnt="20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448A45-CBEC-44D4-8D43-28FA528C13D3}" type="pres">
      <dgm:prSet presAssocID="{BB3E90A5-16FD-4061-A021-6B4A526B2546}" presName="parTransThree" presStyleCnt="0"/>
      <dgm:spPr/>
      <dgm:t>
        <a:bodyPr/>
        <a:lstStyle/>
        <a:p>
          <a:endParaRPr lang="zh-CN" altLang="en-US"/>
        </a:p>
      </dgm:t>
    </dgm:pt>
    <dgm:pt modelId="{683EBB2D-2B28-4053-9729-6072CC082DB3}" type="pres">
      <dgm:prSet presAssocID="{BB3E90A5-16FD-4061-A021-6B4A526B2546}" presName="horzThree" presStyleCnt="0"/>
      <dgm:spPr/>
      <dgm:t>
        <a:bodyPr/>
        <a:lstStyle/>
        <a:p>
          <a:endParaRPr lang="zh-CN" altLang="en-US"/>
        </a:p>
      </dgm:t>
    </dgm:pt>
    <dgm:pt modelId="{479EDD88-5BEE-4265-BE09-4E8758F1F2D0}" type="pres">
      <dgm:prSet presAssocID="{000F9E73-539B-4EE9-812D-279E6FDBEA9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4EBB10-AA57-4936-A62B-67165E838FD8}" type="pres">
      <dgm:prSet presAssocID="{000F9E73-539B-4EE9-812D-279E6FDBEA97}" presName="txFour" presStyleLbl="node4" presStyleIdx="29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7BC60A-481A-4B8F-ACD7-C00198A751AE}" type="pres">
      <dgm:prSet presAssocID="{000F9E73-539B-4EE9-812D-279E6FDBEA97}" presName="horzFour" presStyleCnt="0"/>
      <dgm:spPr/>
      <dgm:t>
        <a:bodyPr/>
        <a:lstStyle/>
        <a:p>
          <a:endParaRPr lang="zh-CN" altLang="en-US"/>
        </a:p>
      </dgm:t>
    </dgm:pt>
    <dgm:pt modelId="{3605390D-E974-4CF9-9748-4F92A935C3AC}" type="pres">
      <dgm:prSet presAssocID="{7FF8F286-FCA5-4B6C-9F15-48F73E363B53}" presName="sibSpaceFour" presStyleCnt="0"/>
      <dgm:spPr/>
      <dgm:t>
        <a:bodyPr/>
        <a:lstStyle/>
        <a:p>
          <a:endParaRPr lang="zh-CN" altLang="en-US"/>
        </a:p>
      </dgm:t>
    </dgm:pt>
    <dgm:pt modelId="{E290BF05-6AAB-44C7-847D-57A6005DF3DD}" type="pres">
      <dgm:prSet presAssocID="{5C7BFDD5-D1C5-4240-843F-C17DD62AC9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4DD200-0FD5-46E9-ABE7-5632C736460C}" type="pres">
      <dgm:prSet presAssocID="{5C7BFDD5-D1C5-4240-843F-C17DD62AC9B6}" presName="txFour" presStyleLbl="node4" presStyleIdx="30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F98FC6-45AF-4350-9A3D-7838D14A7D0D}" type="pres">
      <dgm:prSet presAssocID="{5C7BFDD5-D1C5-4240-843F-C17DD62AC9B6}" presName="horzFour" presStyleCnt="0"/>
      <dgm:spPr/>
      <dgm:t>
        <a:bodyPr/>
        <a:lstStyle/>
        <a:p>
          <a:endParaRPr lang="zh-CN" altLang="en-US"/>
        </a:p>
      </dgm:t>
    </dgm:pt>
    <dgm:pt modelId="{AAA8B951-E680-452B-B88D-45CC030F5468}" type="pres">
      <dgm:prSet presAssocID="{4EDE2CC5-960A-4393-AF59-E75D25C07338}" presName="sibSpaceFour" presStyleCnt="0"/>
      <dgm:spPr/>
      <dgm:t>
        <a:bodyPr/>
        <a:lstStyle/>
        <a:p>
          <a:endParaRPr lang="zh-CN" altLang="en-US"/>
        </a:p>
      </dgm:t>
    </dgm:pt>
    <dgm:pt modelId="{58727A05-D6DC-4FC3-A10D-C7B19E1350C0}" type="pres">
      <dgm:prSet presAssocID="{D237DDC1-2977-46D6-A0BB-E309600591C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4EAD54-EBA1-4DC1-9ECF-70970830D67E}" type="pres">
      <dgm:prSet presAssocID="{D237DDC1-2977-46D6-A0BB-E309600591C5}" presName="txFour" presStyleLbl="node4" presStyleIdx="31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8FA2FF-B884-4211-B273-DBF87C394474}" type="pres">
      <dgm:prSet presAssocID="{D237DDC1-2977-46D6-A0BB-E309600591C5}" presName="horzFour" presStyleCnt="0"/>
      <dgm:spPr/>
      <dgm:t>
        <a:bodyPr/>
        <a:lstStyle/>
        <a:p>
          <a:endParaRPr lang="zh-CN" altLang="en-US"/>
        </a:p>
      </dgm:t>
    </dgm:pt>
    <dgm:pt modelId="{90E21FA0-21F2-477C-866A-CCD71E40CFDE}" type="pres">
      <dgm:prSet presAssocID="{3B515539-FD41-43E7-8422-BA489526114B}" presName="sibSpaceFour" presStyleCnt="0"/>
      <dgm:spPr/>
    </dgm:pt>
    <dgm:pt modelId="{560D09F3-A24F-4B28-B97A-73DE82E6108A}" type="pres">
      <dgm:prSet presAssocID="{24DEB688-FC23-444C-99C5-882A5E6B7FD9}" presName="vertFour" presStyleCnt="0">
        <dgm:presLayoutVars>
          <dgm:chPref val="3"/>
        </dgm:presLayoutVars>
      </dgm:prSet>
      <dgm:spPr/>
    </dgm:pt>
    <dgm:pt modelId="{98F89B5B-76BC-4BEA-A8DB-C44A9BADD6F7}" type="pres">
      <dgm:prSet presAssocID="{24DEB688-FC23-444C-99C5-882A5E6B7FD9}" presName="txFour" presStyleLbl="node4" presStyleIdx="32" presStyleCnt="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42A815-47BA-4F25-88F7-BDFCF3F8C922}" type="pres">
      <dgm:prSet presAssocID="{24DEB688-FC23-444C-99C5-882A5E6B7FD9}" presName="horzFour" presStyleCnt="0"/>
      <dgm:spPr/>
    </dgm:pt>
  </dgm:ptLst>
  <dgm:cxnLst>
    <dgm:cxn modelId="{1C7CCD63-5521-48BC-B76A-30CC441C7F60}" type="presOf" srcId="{7ABFE517-BA00-4B84-AC56-CE29A624292F}" destId="{90339DD8-8425-4533-9559-C7398D957111}" srcOrd="0" destOrd="0" presId="urn:microsoft.com/office/officeart/2005/8/layout/hierarchy4"/>
    <dgm:cxn modelId="{A5B5B9BC-9C41-41F2-B06E-42527B427D58}" srcId="{4EA5EF30-7D70-4300-BE55-5224321BD56B}" destId="{5D4B3187-FB65-442F-B26C-62794ED0FD80}" srcOrd="2" destOrd="0" parTransId="{8623E09A-D6B0-4BE9-9B05-C87C935B0E68}" sibTransId="{C7FCF3DB-43A9-43B9-9BD5-69D62C427DC4}"/>
    <dgm:cxn modelId="{9CA2208E-11A2-41A9-86C3-C3F4228401D3}" type="presOf" srcId="{0145B8CE-55E8-4330-A8EE-F5BE68E0C556}" destId="{FBB26D63-7FBC-4EDA-A62D-09D990385AD8}" srcOrd="0" destOrd="0" presId="urn:microsoft.com/office/officeart/2005/8/layout/hierarchy4"/>
    <dgm:cxn modelId="{A127EA36-97F5-4E05-8B95-9EACE8CBE75E}" srcId="{E1DBEF13-23A0-4B8A-8D43-FB85161C4086}" destId="{DD4D2D82-BBAB-489E-974C-6B563452B984}" srcOrd="2" destOrd="0" parTransId="{CB7311BA-90F6-4EA1-BA17-2B51E73C99AF}" sibTransId="{F45B1BAB-57A9-4BC4-A3D0-7A8199F9D8FB}"/>
    <dgm:cxn modelId="{255174CD-D755-4F04-93CB-69DC7E51DC8F}" srcId="{08EFB88A-DA60-460A-8FD2-7C361770897F}" destId="{52947D16-451F-4FFA-9105-F75FE91D0059}" srcOrd="0" destOrd="0" parTransId="{2CECBD3D-279A-4859-87EC-3D3A9C97107A}" sibTransId="{29CEFEC5-1B8A-4027-AED7-B990F91E280A}"/>
    <dgm:cxn modelId="{9D6BC735-400B-47BB-A0AF-FA3C432AFD0D}" srcId="{0C759584-6FE1-4BA4-BF6C-A9B81F680C88}" destId="{E91AFA36-17FE-4FF8-A4EA-C4529BF23395}" srcOrd="6" destOrd="0" parTransId="{BACDE0E0-A6C6-4D42-A79C-BBAD208AA6BF}" sibTransId="{A548DEC8-8132-407D-A447-ABD4C3810DED}"/>
    <dgm:cxn modelId="{DF609B0A-19C8-4211-9A23-E77A2F25603B}" type="presOf" srcId="{6F3C0E02-4356-4FE6-92E7-B454E0289B1E}" destId="{3A0FF96F-532A-4BFD-814B-AD271B93C3A3}" srcOrd="0" destOrd="0" presId="urn:microsoft.com/office/officeart/2005/8/layout/hierarchy4"/>
    <dgm:cxn modelId="{AB4DCC49-1E5B-4FCC-B887-B086133E6ADD}" srcId="{BB3E90A5-16FD-4061-A021-6B4A526B2546}" destId="{5C7BFDD5-D1C5-4240-843F-C17DD62AC9B6}" srcOrd="1" destOrd="0" parTransId="{EA4C2F53-F7B9-4B63-83BD-C06F708A6A6A}" sibTransId="{4EDE2CC5-960A-4393-AF59-E75D25C07338}"/>
    <dgm:cxn modelId="{08071A3B-CE7F-4BFB-86BB-8C18B1244075}" srcId="{7B616DAD-7232-4912-A460-983B23DD89C3}" destId="{7C9F2E45-30E4-4A7A-980A-E57DAFC39A45}" srcOrd="1" destOrd="0" parTransId="{E546EDC6-B189-4446-ACF1-5821EF62D4E3}" sibTransId="{1A7CFF9F-1E11-42E2-840D-838F18DCB7AD}"/>
    <dgm:cxn modelId="{9411D0D0-FA86-49CC-AE81-C0C1A2D52A63}" type="presOf" srcId="{4EA5EF30-7D70-4300-BE55-5224321BD56B}" destId="{3567F266-4797-4177-934B-868574810AD5}" srcOrd="0" destOrd="0" presId="urn:microsoft.com/office/officeart/2005/8/layout/hierarchy4"/>
    <dgm:cxn modelId="{F8A71FDD-275B-41A4-A620-472CD604CBC2}" srcId="{913A8150-4B1F-486F-9C44-18888C25D8E3}" destId="{0870C05E-CECD-4924-985E-2C5E6CB693E6}" srcOrd="2" destOrd="0" parTransId="{A2D69F95-71E5-41B4-966B-36F3D5E15B6F}" sibTransId="{F5811F12-01AF-421F-A46D-4ADA75639F86}"/>
    <dgm:cxn modelId="{48D6581B-B770-42B4-94A7-E66546557ADB}" srcId="{91E3C713-A9B2-4FF5-96AC-3D5ECDC3173C}" destId="{A26DC2D3-7DB5-4202-BF56-B1B26650CFBC}" srcOrd="2" destOrd="0" parTransId="{79DE1952-05B9-45B6-B94C-809258429762}" sibTransId="{3BF0B946-A5B7-4A65-B7E9-BF5B06904E3A}"/>
    <dgm:cxn modelId="{31768E16-A4BE-40B6-918C-8C3D18E6A065}" srcId="{BB3E90A5-16FD-4061-A021-6B4A526B2546}" destId="{D237DDC1-2977-46D6-A0BB-E309600591C5}" srcOrd="2" destOrd="0" parTransId="{95732723-4BE1-49BF-8F4A-6AA0B12C0FA6}" sibTransId="{3B515539-FD41-43E7-8422-BA489526114B}"/>
    <dgm:cxn modelId="{1884066F-20BF-47C6-A163-82E11CBA1882}" type="presOf" srcId="{69FC90F4-049D-4406-8C16-DD4A70DE75B5}" destId="{768A5D83-690F-4583-9C7E-6D46A9639BA5}" srcOrd="0" destOrd="0" presId="urn:microsoft.com/office/officeart/2005/8/layout/hierarchy4"/>
    <dgm:cxn modelId="{CA949B0A-E42C-424A-99E8-7A94C7A1A13B}" type="presOf" srcId="{E4B28784-B16E-46B8-85D1-A52B52307CFC}" destId="{24C3F11B-60F8-436D-A506-DF2300483AAE}" srcOrd="0" destOrd="0" presId="urn:microsoft.com/office/officeart/2005/8/layout/hierarchy4"/>
    <dgm:cxn modelId="{88873B97-78CA-4132-B02F-9B76926B6D34}" srcId="{2C294158-7D66-4BC9-8A28-46CB2C5F27C8}" destId="{0145B8CE-55E8-4330-A8EE-F5BE68E0C556}" srcOrd="2" destOrd="0" parTransId="{40052027-1D48-40B1-8E25-61CBEC8D5E67}" sibTransId="{7FB31082-9487-4581-B7A8-A17EA353C1A6}"/>
    <dgm:cxn modelId="{2F376251-2600-467C-B71F-4DE1B35B437D}" srcId="{E91AFA36-17FE-4FF8-A4EA-C4529BF23395}" destId="{C612B13A-2C60-4832-B567-842C141FC665}" srcOrd="0" destOrd="0" parTransId="{B47829D0-BDAC-4D47-A1B2-91EBCD679978}" sibTransId="{D0CECA74-FD32-4A3D-8F1E-6A47492E7530}"/>
    <dgm:cxn modelId="{69A9A98C-4CFA-457F-8FD4-8D04A2B8EF96}" srcId="{E4B28784-B16E-46B8-85D1-A52B52307CFC}" destId="{C7756E64-DD6A-4886-9AE5-6E45F7DD5279}" srcOrd="0" destOrd="0" parTransId="{D1F9B37A-FAC0-43DF-96E3-671B7C852219}" sibTransId="{6ADCE0F9-0D53-49EE-9283-C30822B86349}"/>
    <dgm:cxn modelId="{87C07F58-39E8-444F-A333-D1022850AD50}" srcId="{91E3C713-A9B2-4FF5-96AC-3D5ECDC3173C}" destId="{D8CEE201-5D69-47C7-87DB-378C65102513}" srcOrd="1" destOrd="0" parTransId="{BE9BACCF-8113-4A55-A412-988F66582972}" sibTransId="{EE6CA12E-1CF9-4536-9009-8A848EACAC8E}"/>
    <dgm:cxn modelId="{77171742-9A0A-4AE2-9D29-6F9B691E4CD3}" type="presOf" srcId="{5C7BFDD5-D1C5-4240-843F-C17DD62AC9B6}" destId="{C44DD200-0FD5-46E9-ABE7-5632C736460C}" srcOrd="0" destOrd="0" presId="urn:microsoft.com/office/officeart/2005/8/layout/hierarchy4"/>
    <dgm:cxn modelId="{C812A835-BD41-49C4-925A-C6068A51FB63}" type="presOf" srcId="{F9EBA29E-0597-41BC-B5FB-034F4CB33C0E}" destId="{85E3D9EE-EE56-43B4-A69F-5B2BA6DF90B2}" srcOrd="0" destOrd="0" presId="urn:microsoft.com/office/officeart/2005/8/layout/hierarchy4"/>
    <dgm:cxn modelId="{22BFFB0D-7799-4AD0-9F6B-BCA36EBD95BD}" srcId="{7C9F2E45-30E4-4A7A-980A-E57DAFC39A45}" destId="{6F3C0E02-4356-4FE6-92E7-B454E0289B1E}" srcOrd="0" destOrd="0" parTransId="{751DDDAC-6C91-4B1E-8442-AD35451D56B1}" sibTransId="{132C7301-4EC2-4C04-BA42-C6C871FB8EF8}"/>
    <dgm:cxn modelId="{BB66F32A-E0D4-4AAC-9E35-C84264F58004}" srcId="{4EA5EF30-7D70-4300-BE55-5224321BD56B}" destId="{137E7955-FE40-4578-BC24-9494A5A90E20}" srcOrd="0" destOrd="0" parTransId="{71912182-A8B6-43DF-BAAD-E8C7817D1915}" sibTransId="{36EFA988-F89F-4694-8E56-8DEC33092DD7}"/>
    <dgm:cxn modelId="{C8BA7F98-3384-4172-A01C-E4FD8ADC18B7}" srcId="{E6C1B09B-46BE-47FF-9B87-5963D4BEAFAA}" destId="{782E4FEA-14E3-4C82-8FB8-B6B23C219217}" srcOrd="0" destOrd="0" parTransId="{5CF571AA-1996-4714-A363-ECD9E4872717}" sibTransId="{76F5FA40-84F9-48FB-9092-B1FAEA334178}"/>
    <dgm:cxn modelId="{E0DFC851-4F8F-4B56-901C-146E2DC74704}" srcId="{45E7533A-1AE4-42B5-99E4-83B2DF3DF94C}" destId="{12273504-21AC-4DF3-9FE2-0B3EBDB6D069}" srcOrd="1" destOrd="0" parTransId="{14FD4623-5B21-4919-8E04-0A6DC9518BA5}" sibTransId="{479A4965-073A-4C6C-88E7-DED97D2C2178}"/>
    <dgm:cxn modelId="{A568441C-AABA-4566-B977-9EBE6C596ABE}" type="presOf" srcId="{52947D16-451F-4FFA-9105-F75FE91D0059}" destId="{48EBE84C-0956-4AB2-8710-3419C1B3D904}" srcOrd="0" destOrd="0" presId="urn:microsoft.com/office/officeart/2005/8/layout/hierarchy4"/>
    <dgm:cxn modelId="{A4A10319-34FC-4EDC-AFE7-EB62A277C37A}" srcId="{B0A343E2-1AAC-47FC-8FA3-AE724C736E7E}" destId="{69FC90F4-049D-4406-8C16-DD4A70DE75B5}" srcOrd="0" destOrd="0" parTransId="{E45670EF-26D2-4895-8333-C043F2AF6F6F}" sibTransId="{813B6463-7D3B-4403-B7B1-59CB1DA7F7A6}"/>
    <dgm:cxn modelId="{7B17985F-AD73-44E5-99C4-3CA5FD7D2DAA}" type="presOf" srcId="{23C6149A-36EC-4754-AA2E-687DD21A8C38}" destId="{C226AF04-C886-4B07-BC18-4D4EFC31E5CE}" srcOrd="0" destOrd="0" presId="urn:microsoft.com/office/officeart/2005/8/layout/hierarchy4"/>
    <dgm:cxn modelId="{5A38F092-7B74-4959-9393-424A14ECF840}" type="presOf" srcId="{256226B3-D5A2-4F78-8854-77CBE4C414E5}" destId="{18E6BD80-BF4F-420A-B6E3-633DD6D79F59}" srcOrd="0" destOrd="0" presId="urn:microsoft.com/office/officeart/2005/8/layout/hierarchy4"/>
    <dgm:cxn modelId="{D2C30223-9F53-4153-B570-32DA7C66F8D0}" type="presOf" srcId="{5D4B3187-FB65-442F-B26C-62794ED0FD80}" destId="{93F2015C-E191-4A57-A799-38C325189755}" srcOrd="0" destOrd="0" presId="urn:microsoft.com/office/officeart/2005/8/layout/hierarchy4"/>
    <dgm:cxn modelId="{316E706E-8ECD-4ED9-8244-C91DB9A063B5}" srcId="{7ABFE517-BA00-4B84-AC56-CE29A624292F}" destId="{CCD2AC47-E4D3-4990-9563-79B4C861332A}" srcOrd="1" destOrd="0" parTransId="{5717807C-3AC5-47BA-B3D6-BEB4F7EE0EDA}" sibTransId="{1343B965-BAA1-402B-9638-A4BBFD09964C}"/>
    <dgm:cxn modelId="{03FF06F1-F71F-44D2-9C5B-286EBB0A576F}" srcId="{2C294158-7D66-4BC9-8A28-46CB2C5F27C8}" destId="{EEC15552-2B01-4587-88AF-8A844E77841C}" srcOrd="0" destOrd="0" parTransId="{7674B90C-B703-442D-87B6-61BA9955E852}" sibTransId="{EF291FAE-0282-4E71-851F-B9F394A4F5E9}"/>
    <dgm:cxn modelId="{8EBB9684-1597-49EE-AAD1-2A0E711EA546}" srcId="{E1DBEF13-23A0-4B8A-8D43-FB85161C4086}" destId="{14A1580B-802D-452D-8EEF-62CACFF26F2F}" srcOrd="1" destOrd="0" parTransId="{5C974F5B-540D-4F93-9447-7D0456CFD5F3}" sibTransId="{19EE58D7-4D85-406E-81FE-A703A37D5A26}"/>
    <dgm:cxn modelId="{5BD08ACC-5882-49FB-B9F6-EC8E4B8E4E0D}" srcId="{0C759584-6FE1-4BA4-BF6C-A9B81F680C88}" destId="{913A8150-4B1F-486F-9C44-18888C25D8E3}" srcOrd="2" destOrd="0" parTransId="{3F39F630-FA62-439E-9CF0-6393FAB0EA19}" sibTransId="{60208997-43AA-4575-9618-093853B40C0B}"/>
    <dgm:cxn modelId="{0C2A723D-53BC-49BE-80A1-2F396522D9E7}" srcId="{913A8150-4B1F-486F-9C44-18888C25D8E3}" destId="{1CBC912C-6E12-41E8-8DC1-05C084E95F01}" srcOrd="1" destOrd="0" parTransId="{687DF43C-5DBE-477D-885B-E8CD0793099D}" sibTransId="{B298C5C3-D54F-4BBB-BC70-748DD681F6F1}"/>
    <dgm:cxn modelId="{075C412A-93A2-4071-95CC-1694F232C5C8}" type="presOf" srcId="{E6C1B09B-46BE-47FF-9B87-5963D4BEAFAA}" destId="{3F3910E7-ACED-42F0-8A44-8BE2988C0A78}" srcOrd="0" destOrd="0" presId="urn:microsoft.com/office/officeart/2005/8/layout/hierarchy4"/>
    <dgm:cxn modelId="{C60699CB-D2A7-4E36-B002-5ED182478456}" srcId="{2C294158-7D66-4BC9-8A28-46CB2C5F27C8}" destId="{431E3CDD-522E-43B2-AAEA-A028D586C8DF}" srcOrd="1" destOrd="0" parTransId="{EF485771-2DC3-4AC1-B4AB-251EA6B9D061}" sibTransId="{4B0D1AF6-8D89-47E9-BAEB-28D521811E5B}"/>
    <dgm:cxn modelId="{75BA28D8-F455-4B9B-A4F3-0CBA1C9578CC}" type="presOf" srcId="{D237DDC1-2977-46D6-A0BB-E309600591C5}" destId="{EE4EAD54-EBA1-4DC1-9ECF-70970830D67E}" srcOrd="0" destOrd="0" presId="urn:microsoft.com/office/officeart/2005/8/layout/hierarchy4"/>
    <dgm:cxn modelId="{B4C4B3DA-B821-458A-B2A9-738D286EE0FD}" type="presOf" srcId="{A24F52F8-4847-4FE2-BF64-C48D9611D9FF}" destId="{36D0E592-6910-4A89-8402-3F50E9087120}" srcOrd="0" destOrd="0" presId="urn:microsoft.com/office/officeart/2005/8/layout/hierarchy4"/>
    <dgm:cxn modelId="{CE3ADE05-7F78-4201-BB19-BF721E023A83}" type="presOf" srcId="{2B7B80E5-25A9-47FC-9AC4-2AD285A56D93}" destId="{D646BB55-6F58-4B0F-A45B-3CECC9C24B5F}" srcOrd="0" destOrd="0" presId="urn:microsoft.com/office/officeart/2005/8/layout/hierarchy4"/>
    <dgm:cxn modelId="{3391FAFB-0A98-4BAE-ACAA-8B1DA7614BBC}" srcId="{0C759584-6FE1-4BA4-BF6C-A9B81F680C88}" destId="{7ABFE517-BA00-4B84-AC56-CE29A624292F}" srcOrd="1" destOrd="0" parTransId="{EBB9E333-D181-42AA-9FF4-31F2054E7F9B}" sibTransId="{43049855-743D-476A-8EFC-47CD75B10B3F}"/>
    <dgm:cxn modelId="{05534EE3-B38D-4600-8CC5-429B71F32277}" srcId="{E4B28784-B16E-46B8-85D1-A52B52307CFC}" destId="{F9EBA29E-0597-41BC-B5FB-034F4CB33C0E}" srcOrd="3" destOrd="0" parTransId="{65A305B4-AB6C-495F-953A-039826F1A36D}" sibTransId="{93C5BF4D-5597-48ED-BF21-5DD610F3886E}"/>
    <dgm:cxn modelId="{9DABF525-9E45-43D8-A6DB-E24EE1E608AF}" srcId="{52947D16-451F-4FFA-9105-F75FE91D0059}" destId="{64305A0F-06F7-4E18-B1D0-2BE0BC7208AC}" srcOrd="1" destOrd="0" parTransId="{C16466B7-04C0-48A1-815D-FB4A34B0B8F5}" sibTransId="{38DFA387-B49E-4F4A-AC33-19EC5CAB33D9}"/>
    <dgm:cxn modelId="{E4C66EDE-FF11-4EF8-8DC8-850AF2A96F0D}" type="presOf" srcId="{137E7955-FE40-4578-BC24-9494A5A90E20}" destId="{D04368CE-17C9-47FE-BBFF-E4A80AE94115}" srcOrd="0" destOrd="0" presId="urn:microsoft.com/office/officeart/2005/8/layout/hierarchy4"/>
    <dgm:cxn modelId="{C6B02D0E-04F6-4B0B-8123-7D23B66C594F}" srcId="{913A8150-4B1F-486F-9C44-18888C25D8E3}" destId="{58FDEC6E-51D7-4BC5-8EF8-8D7E6F17D045}" srcOrd="4" destOrd="0" parTransId="{C496605D-2059-4049-AEA6-86F0E8EA6D1D}" sibTransId="{747A4C2C-5DE9-4BAA-91E6-2939417EBFBA}"/>
    <dgm:cxn modelId="{A3B6AA8B-4A12-407B-B002-2ED6D5FF2AD1}" type="presOf" srcId="{E1DBEF13-23A0-4B8A-8D43-FB85161C4086}" destId="{E454403D-6AA8-4E08-9BA7-00391826D6A4}" srcOrd="0" destOrd="0" presId="urn:microsoft.com/office/officeart/2005/8/layout/hierarchy4"/>
    <dgm:cxn modelId="{8B63EB9D-98D4-420C-83F7-1CF0770F0287}" srcId="{E4B28784-B16E-46B8-85D1-A52B52307CFC}" destId="{6BF29B56-5D84-4A9F-8791-E883C6B01042}" srcOrd="1" destOrd="0" parTransId="{996339CE-5682-4D11-8AFC-97E4AD5D0B08}" sibTransId="{D62D6CD1-E41E-47C6-B4D3-4CF17ABF20AD}"/>
    <dgm:cxn modelId="{118C07E7-775B-4DE5-883D-9C5393BA1EBA}" srcId="{E91AFA36-17FE-4FF8-A4EA-C4529BF23395}" destId="{2C294158-7D66-4BC9-8A28-46CB2C5F27C8}" srcOrd="1" destOrd="0" parTransId="{9F7A5B39-0893-4C15-B7BD-53215417DD01}" sibTransId="{469314FD-1160-4929-A0E4-69BA8587D5BF}"/>
    <dgm:cxn modelId="{EA9864A7-D322-47A7-8781-8FFCF2C52EB0}" type="presOf" srcId="{0D877C69-C7F4-4C71-A732-6D62BAB3B4A5}" destId="{F9277258-F20A-4BBE-9DF9-7DBA8EE113A3}" srcOrd="0" destOrd="0" presId="urn:microsoft.com/office/officeart/2005/8/layout/hierarchy4"/>
    <dgm:cxn modelId="{E334AFF7-3717-4415-B630-36DBFB7E41EE}" type="presOf" srcId="{91E3C713-A9B2-4FF5-96AC-3D5ECDC3173C}" destId="{AAE0FEF5-DDC2-43DF-B295-6437D4125490}" srcOrd="0" destOrd="0" presId="urn:microsoft.com/office/officeart/2005/8/layout/hierarchy4"/>
    <dgm:cxn modelId="{1BAADC0E-4DCF-4A45-A26D-ACE6313B09E3}" type="presOf" srcId="{C7756E64-DD6A-4886-9AE5-6E45F7DD5279}" destId="{CFE9B416-4939-47C1-8FE3-286411D5067D}" srcOrd="0" destOrd="0" presId="urn:microsoft.com/office/officeart/2005/8/layout/hierarchy4"/>
    <dgm:cxn modelId="{7485375A-3B77-4B11-86C1-4C19CCEEA93E}" type="presOf" srcId="{000F9E73-539B-4EE9-812D-279E6FDBEA97}" destId="{0F4EBB10-AA57-4936-A62B-67165E838FD8}" srcOrd="0" destOrd="0" presId="urn:microsoft.com/office/officeart/2005/8/layout/hierarchy4"/>
    <dgm:cxn modelId="{D8D7DFEB-8379-4213-9978-69A1DDB159E8}" type="presOf" srcId="{431E3CDD-522E-43B2-AAEA-A028D586C8DF}" destId="{991DD2CF-18B8-4091-9189-7301CEAAC8CF}" srcOrd="0" destOrd="0" presId="urn:microsoft.com/office/officeart/2005/8/layout/hierarchy4"/>
    <dgm:cxn modelId="{2705A4D8-58B6-4B34-950D-A3D47222DE8D}" type="presOf" srcId="{C612B13A-2C60-4832-B567-842C141FC665}" destId="{10D6EEB4-2744-4F49-9BF2-CFBBDC548779}" srcOrd="0" destOrd="0" presId="urn:microsoft.com/office/officeart/2005/8/layout/hierarchy4"/>
    <dgm:cxn modelId="{6FEE4FBE-D959-4DBC-AE39-9BB9FE95CDA9}" type="presOf" srcId="{04FC96F8-AE2D-4464-B50A-84F7CD33EB28}" destId="{BC718EEA-CEE0-4023-938F-92397B8CE4C6}" srcOrd="0" destOrd="0" presId="urn:microsoft.com/office/officeart/2005/8/layout/hierarchy4"/>
    <dgm:cxn modelId="{6EBB93D2-66AC-4351-BE64-49998DAB2E0F}" type="presOf" srcId="{BC958A44-68BE-43D4-B7EB-5E1EACD8D39B}" destId="{AFEC9D72-5664-49E4-9611-FAD7683BCE74}" srcOrd="0" destOrd="0" presId="urn:microsoft.com/office/officeart/2005/8/layout/hierarchy4"/>
    <dgm:cxn modelId="{D932F808-C83C-421A-A524-4E7CA2AD0C89}" srcId="{E1DBEF13-23A0-4B8A-8D43-FB85161C4086}" destId="{C8F99812-371F-4B45-8541-3F421C442477}" srcOrd="0" destOrd="0" parTransId="{E6BB4BD5-27A9-40C1-8C04-DB7C393126B0}" sibTransId="{B56F1E1A-3C23-4F01-8341-8D3FDF6F310A}"/>
    <dgm:cxn modelId="{6D1300BC-BCB4-4389-B992-C573F78EC3CC}" type="presOf" srcId="{782E4FEA-14E3-4C82-8FB8-B6B23C219217}" destId="{39345D2C-9FA7-4068-9CE4-31DD1BB68DF7}" srcOrd="0" destOrd="0" presId="urn:microsoft.com/office/officeart/2005/8/layout/hierarchy4"/>
    <dgm:cxn modelId="{91433BA6-93E5-4488-B480-F1039E7EC72F}" type="presOf" srcId="{DD4D2D82-BBAB-489E-974C-6B563452B984}" destId="{D62334E6-06BC-4025-A86C-91DEE815C5DB}" srcOrd="0" destOrd="0" presId="urn:microsoft.com/office/officeart/2005/8/layout/hierarchy4"/>
    <dgm:cxn modelId="{79180F25-1CC6-44B4-A13E-41B5E4450B21}" srcId="{BB3E90A5-16FD-4061-A021-6B4A526B2546}" destId="{000F9E73-539B-4EE9-812D-279E6FDBEA97}" srcOrd="0" destOrd="0" parTransId="{0ED364F9-7456-4992-A13D-EA6CF0231414}" sibTransId="{7FF8F286-FCA5-4B6C-9F15-48F73E363B53}"/>
    <dgm:cxn modelId="{B3A6C8C5-C805-46AD-B286-044B5C6B450A}" type="presOf" srcId="{EB385D07-037B-4291-9FE0-F6ACF27A7A02}" destId="{5B2B6ABE-60C7-4541-AEF7-CA6A603D6D8D}" srcOrd="0" destOrd="0" presId="urn:microsoft.com/office/officeart/2005/8/layout/hierarchy4"/>
    <dgm:cxn modelId="{33BA7D1D-08D6-432B-B227-F4E6186114DA}" srcId="{7C9F2E45-30E4-4A7A-980A-E57DAFC39A45}" destId="{59541E5F-E357-4B83-A6DF-DC6F1691ADB6}" srcOrd="1" destOrd="0" parTransId="{9CD4A600-4526-42B6-8BCF-615A4ED805E0}" sibTransId="{1CEACA48-F948-4910-9BFB-3FBF1BD549D6}"/>
    <dgm:cxn modelId="{D9AE3732-CFFF-4D39-9373-B39AD389D5B5}" type="presOf" srcId="{EEC15552-2B01-4587-88AF-8A844E77841C}" destId="{940CBCBB-B3BF-4E1E-8896-75BD7767349A}" srcOrd="0" destOrd="0" presId="urn:microsoft.com/office/officeart/2005/8/layout/hierarchy4"/>
    <dgm:cxn modelId="{BE8B2F20-CE15-455C-B72A-05B50D6764A2}" type="presOf" srcId="{E91AFA36-17FE-4FF8-A4EA-C4529BF23395}" destId="{1764E937-D16A-4CD6-A33A-DD4C9087EE5E}" srcOrd="0" destOrd="0" presId="urn:microsoft.com/office/officeart/2005/8/layout/hierarchy4"/>
    <dgm:cxn modelId="{37583FF7-A5FF-4707-B70E-2720D51750D6}" srcId="{4EA5EF30-7D70-4300-BE55-5224321BD56B}" destId="{256226B3-D5A2-4F78-8854-77CBE4C414E5}" srcOrd="1" destOrd="0" parTransId="{516AC10F-A5BA-4114-B114-7094CAA4CF90}" sibTransId="{25E65C5B-FDCC-4249-B159-79943CC6586D}"/>
    <dgm:cxn modelId="{5A7A1469-CA5E-43E8-8AF1-301F59D35974}" srcId="{52947D16-451F-4FFA-9105-F75FE91D0059}" destId="{CCB0A914-0F60-4839-9840-5F0929481F8F}" srcOrd="0" destOrd="0" parTransId="{0FA6007D-B709-4725-ACDC-B70CE05E7EC0}" sibTransId="{EB93E124-847C-4C7E-B2DC-AFCE22019145}"/>
    <dgm:cxn modelId="{F2E28320-A6BB-4FD5-8FD6-F0FC54F4449B}" srcId="{0C759584-6FE1-4BA4-BF6C-A9B81F680C88}" destId="{33D896E6-5CB5-419B-BED7-E20ECAC68321}" srcOrd="5" destOrd="0" parTransId="{128ADA0F-841C-44B8-9BD0-74DA04D0F223}" sibTransId="{57C7AE99-A013-435D-9C31-28BED5B83530}"/>
    <dgm:cxn modelId="{FBF425B6-B50D-4605-87DF-95A84C8C33F1}" srcId="{913A8150-4B1F-486F-9C44-18888C25D8E3}" destId="{9B8D1EEC-844A-4F3B-B3A7-9C04F5E4C827}" srcOrd="3" destOrd="0" parTransId="{349FCD73-7D02-4DE3-AA31-59BC076B81CC}" sibTransId="{739275A8-B299-4CC0-9C3A-B395E547FE9C}"/>
    <dgm:cxn modelId="{D634E63E-E483-438E-B39F-4735B65962B3}" srcId="{08EFB88A-DA60-460A-8FD2-7C361770897F}" destId="{91E3C713-A9B2-4FF5-96AC-3D5ECDC3173C}" srcOrd="1" destOrd="0" parTransId="{9F8434D9-F526-40FA-A4F5-72B3855B9237}" sibTransId="{BB118C2B-77FC-4E45-A410-5BF4E36548A1}"/>
    <dgm:cxn modelId="{A009335D-04BC-4577-AF2A-96E49EB92FDE}" srcId="{33D896E6-5CB5-419B-BED7-E20ECAC68321}" destId="{A92B45AC-A361-4DE9-9B42-AA9E65BB4C09}" srcOrd="3" destOrd="0" parTransId="{570BC962-D10B-49C0-BE09-BA7EF1543840}" sibTransId="{74697F0B-01F8-4645-B1E9-738DBC92D9E3}"/>
    <dgm:cxn modelId="{79EAB857-3AD2-4864-816E-C1BDEBBE0618}" type="presOf" srcId="{7B616DAD-7232-4912-A460-983B23DD89C3}" destId="{36A22D20-7701-41F9-AAD5-6275B40A6CFC}" srcOrd="0" destOrd="0" presId="urn:microsoft.com/office/officeart/2005/8/layout/hierarchy4"/>
    <dgm:cxn modelId="{2B724D20-0E5B-4D20-B308-6D28DD75303F}" srcId="{0C759584-6FE1-4BA4-BF6C-A9B81F680C88}" destId="{7B616DAD-7232-4912-A460-983B23DD89C3}" srcOrd="0" destOrd="0" parTransId="{1C6FC508-44F0-4B43-8381-58B56B21561B}" sibTransId="{DAB8EA75-CC98-402E-B857-77F5626FD586}"/>
    <dgm:cxn modelId="{F4C804AE-F1AE-4C9E-B397-AD4F06C79877}" type="presOf" srcId="{CCD2AC47-E4D3-4990-9563-79B4C861332A}" destId="{B2AA65C2-27DC-4710-9893-4FECAC5F8E9A}" srcOrd="0" destOrd="0" presId="urn:microsoft.com/office/officeart/2005/8/layout/hierarchy4"/>
    <dgm:cxn modelId="{76010744-54AD-4AB8-B9C3-381AB846D81A}" srcId="{E91AFA36-17FE-4FF8-A4EA-C4529BF23395}" destId="{BB3E90A5-16FD-4061-A021-6B4A526B2546}" srcOrd="2" destOrd="0" parTransId="{2BDE0B5E-69BB-45A8-A478-BBBCC7DD2AC4}" sibTransId="{64FDA719-301E-41F1-9F2A-88B350B2D857}"/>
    <dgm:cxn modelId="{DC039680-C1B2-42F2-AACC-D0334E646583}" type="presOf" srcId="{D8CEE201-5D69-47C7-87DB-378C65102513}" destId="{73118794-4DA9-4F73-B7D1-EB34F5DAF9DB}" srcOrd="0" destOrd="0" presId="urn:microsoft.com/office/officeart/2005/8/layout/hierarchy4"/>
    <dgm:cxn modelId="{442C5D0D-32F5-4401-8EE7-37CF21301F65}" type="presOf" srcId="{0C759584-6FE1-4BA4-BF6C-A9B81F680C88}" destId="{D72D3563-8C57-4ADB-BDB9-266F45FAAA9F}" srcOrd="0" destOrd="0" presId="urn:microsoft.com/office/officeart/2005/8/layout/hierarchy4"/>
    <dgm:cxn modelId="{3E38A52B-656C-47AD-B20E-8A89D9354796}" srcId="{CCD2AC47-E4D3-4990-9563-79B4C861332A}" destId="{0D877C69-C7F4-4C71-A732-6D62BAB3B4A5}" srcOrd="1" destOrd="0" parTransId="{6A8037DD-DAF3-4CBF-8661-592EABFCA357}" sibTransId="{05E64E86-E37E-4B8B-B0CE-9B496088FB9D}"/>
    <dgm:cxn modelId="{E7B45DD8-EDC9-4277-B27D-65ABEA117C64}" type="presOf" srcId="{25EEBEB8-0826-4A4A-8154-51C1EBEF5F6C}" destId="{3E9F4231-FA0A-4903-858E-5B943F333B90}" srcOrd="0" destOrd="0" presId="urn:microsoft.com/office/officeart/2005/8/layout/hierarchy4"/>
    <dgm:cxn modelId="{FADC7563-D095-43DF-B8F7-BCAF7358CE2B}" srcId="{C612B13A-2C60-4832-B567-842C141FC665}" destId="{577B7301-FF11-4EFC-B781-BED6692515B6}" srcOrd="0" destOrd="0" parTransId="{DB0AC320-31B4-40DA-90EE-D2275AB5FCB4}" sibTransId="{384B5350-ED82-47BC-BF20-B3644F88EFC3}"/>
    <dgm:cxn modelId="{19D82A5F-87FA-46DF-94E1-5D9A19495696}" type="presOf" srcId="{58FDEC6E-51D7-4BC5-8EF8-8D7E6F17D045}" destId="{AB00129D-B9BC-4C7B-ABD7-07A1759A9220}" srcOrd="0" destOrd="0" presId="urn:microsoft.com/office/officeart/2005/8/layout/hierarchy4"/>
    <dgm:cxn modelId="{5895DBF7-539F-474F-8C1B-5AE410E440AF}" type="presOf" srcId="{4190EC3C-1B1A-4CFA-B29F-83148321FCD9}" destId="{728BE2D5-E653-4797-B12B-28162C00E691}" srcOrd="0" destOrd="0" presId="urn:microsoft.com/office/officeart/2005/8/layout/hierarchy4"/>
    <dgm:cxn modelId="{DC3C8856-F0FB-4BE4-9943-56250F5E4D19}" srcId="{E6C1B09B-46BE-47FF-9B87-5963D4BEAFAA}" destId="{25EEBEB8-0826-4A4A-8154-51C1EBEF5F6C}" srcOrd="1" destOrd="0" parTransId="{30D3DA45-9C91-4144-B268-FD142ABAC9A2}" sibTransId="{E915282D-00A6-4F26-AE5F-D7D4CF2012DF}"/>
    <dgm:cxn modelId="{2C5F55C1-F2C7-4D20-9DA3-14ABAB8DF7E2}" type="presOf" srcId="{B0A343E2-1AAC-47FC-8FA3-AE724C736E7E}" destId="{695FF06C-F48C-44EB-A198-C82BBFAFCCB0}" srcOrd="0" destOrd="0" presId="urn:microsoft.com/office/officeart/2005/8/layout/hierarchy4"/>
    <dgm:cxn modelId="{85AD2D90-E048-4625-AFD7-3A345ABC18C5}" srcId="{BB3E90A5-16FD-4061-A021-6B4A526B2546}" destId="{24DEB688-FC23-444C-99C5-882A5E6B7FD9}" srcOrd="3" destOrd="0" parTransId="{E7C77806-421B-47DA-9A1C-FFA0176CFB65}" sibTransId="{C554966D-0057-44B7-B7D0-D0983593A26C}"/>
    <dgm:cxn modelId="{2C5918C0-9332-4E25-A6C7-D530B0FA7D0D}" srcId="{CCD2AC47-E4D3-4990-9563-79B4C861332A}" destId="{EB385D07-037B-4291-9FE0-F6ACF27A7A02}" srcOrd="0" destOrd="0" parTransId="{D279CCFF-2CCF-4D0C-B032-EA0C2060C294}" sibTransId="{34EDE779-5786-4D68-AF59-75EC5F8D16FF}"/>
    <dgm:cxn modelId="{351C7690-F5F9-4075-9CF4-32B70022DDFE}" srcId="{45E7533A-1AE4-42B5-99E4-83B2DF3DF94C}" destId="{23C6149A-36EC-4754-AA2E-687DD21A8C38}" srcOrd="0" destOrd="0" parTransId="{62D4C790-6E9A-4E35-BB55-B16D7018B85B}" sibTransId="{1C4ACD95-3031-463F-921E-1D3FCCEE91FF}"/>
    <dgm:cxn modelId="{059C7D41-E4AD-40E4-9D0C-71AAF74CD533}" type="presOf" srcId="{64305A0F-06F7-4E18-B1D0-2BE0BC7208AC}" destId="{D15FE6C7-A2BF-4774-A81C-F626C235B8D5}" srcOrd="0" destOrd="0" presId="urn:microsoft.com/office/officeart/2005/8/layout/hierarchy4"/>
    <dgm:cxn modelId="{12A24BCE-4E9E-4742-815D-50A4BFA9DF4C}" type="presOf" srcId="{A92B45AC-A361-4DE9-9B42-AA9E65BB4C09}" destId="{357C2FF8-B0AF-4AE1-BC91-B84D76CA0FCA}" srcOrd="0" destOrd="0" presId="urn:microsoft.com/office/officeart/2005/8/layout/hierarchy4"/>
    <dgm:cxn modelId="{7C567AA7-B817-4B83-81BD-5AFE45A59497}" type="presOf" srcId="{913A8150-4B1F-486F-9C44-18888C25D8E3}" destId="{178F12A1-BB11-4B83-B597-DA9700D2219F}" srcOrd="0" destOrd="0" presId="urn:microsoft.com/office/officeart/2005/8/layout/hierarchy4"/>
    <dgm:cxn modelId="{D2BD23CD-3580-486F-96A6-0FCC3ECBBA13}" srcId="{04FC96F8-AE2D-4464-B50A-84F7CD33EB28}" destId="{0C759584-6FE1-4BA4-BF6C-A9B81F680C88}" srcOrd="0" destOrd="0" parTransId="{B6D3C60C-C1F7-4073-B381-2A77A8B11A78}" sibTransId="{6969F191-584C-42FB-B041-88008AF8064A}"/>
    <dgm:cxn modelId="{D72F37CB-515A-4298-989B-77C38A62EAFE}" srcId="{7ABFE517-BA00-4B84-AC56-CE29A624292F}" destId="{E4B28784-B16E-46B8-85D1-A52B52307CFC}" srcOrd="0" destOrd="0" parTransId="{9FD97FED-E9FB-4471-BB78-7F2D44B2F06B}" sibTransId="{C839C72F-E598-4DA6-B27A-E5886B728FF8}"/>
    <dgm:cxn modelId="{860854E9-E20E-4728-BE43-46877FD16E83}" srcId="{7B616DAD-7232-4912-A460-983B23DD89C3}" destId="{4EA5EF30-7D70-4300-BE55-5224321BD56B}" srcOrd="0" destOrd="0" parTransId="{8EBF620E-E8EC-456A-904C-52EB1DA07BDC}" sibTransId="{CD1F13A5-6B1F-4EC0-8FC5-22C5435C8FF7}"/>
    <dgm:cxn modelId="{A791FB47-6A72-4ACD-AEF1-4A744CF506F8}" srcId="{913A8150-4B1F-486F-9C44-18888C25D8E3}" destId="{E6C1B09B-46BE-47FF-9B87-5963D4BEAFAA}" srcOrd="0" destOrd="0" parTransId="{BF0394AD-02C0-4641-8B70-434C54B8609D}" sibTransId="{76005BDC-A787-42D5-9C4E-FC51A0D86040}"/>
    <dgm:cxn modelId="{459A1753-B634-4D5D-BBE7-BF277BE9B8B9}" type="presOf" srcId="{14A1580B-802D-452D-8EEF-62CACFF26F2F}" destId="{FD72732D-23B8-4215-98B3-9706827C1FEE}" srcOrd="0" destOrd="0" presId="urn:microsoft.com/office/officeart/2005/8/layout/hierarchy4"/>
    <dgm:cxn modelId="{072B316A-6619-4FDC-A2AA-89F3C2E9881E}" type="presOf" srcId="{577B7301-FF11-4EFC-B781-BED6692515B6}" destId="{BD290AAD-65B5-4C52-ACC8-776C01BA150A}" srcOrd="0" destOrd="0" presId="urn:microsoft.com/office/officeart/2005/8/layout/hierarchy4"/>
    <dgm:cxn modelId="{60166BA7-1DE2-4758-8474-0F9B76F246C1}" type="presOf" srcId="{9B8D1EEC-844A-4F3B-B3A7-9C04F5E4C827}" destId="{DF7FCBC6-47C4-4762-9903-81FCFE288EBE}" srcOrd="0" destOrd="0" presId="urn:microsoft.com/office/officeart/2005/8/layout/hierarchy4"/>
    <dgm:cxn modelId="{107CB531-2186-4134-9BB7-DB730451243F}" srcId="{E4B28784-B16E-46B8-85D1-A52B52307CFC}" destId="{2B7B80E5-25A9-47FC-9AC4-2AD285A56D93}" srcOrd="2" destOrd="0" parTransId="{719C09C5-D6E1-4147-91F8-B4E282A8253B}" sibTransId="{1BB00E19-4281-4068-BF59-9067DD4F99E3}"/>
    <dgm:cxn modelId="{9421004A-875C-4C54-AC50-06EB33965957}" type="presOf" srcId="{33D896E6-5CB5-419B-BED7-E20ECAC68321}" destId="{6A7C68E2-B28B-44E9-B617-ED74589D7D5A}" srcOrd="0" destOrd="0" presId="urn:microsoft.com/office/officeart/2005/8/layout/hierarchy4"/>
    <dgm:cxn modelId="{AA411A8D-4EDF-4E33-B3F7-C92D214BCF51}" type="presOf" srcId="{08EFB88A-DA60-460A-8FD2-7C361770897F}" destId="{14EB547A-3C88-4BAD-A5B8-A51BFC2C6FDF}" srcOrd="0" destOrd="0" presId="urn:microsoft.com/office/officeart/2005/8/layout/hierarchy4"/>
    <dgm:cxn modelId="{30F99053-9F92-4E3C-A289-D7F7851D65C6}" type="presOf" srcId="{26453E76-0CB5-4FAA-BD95-77013321D32D}" destId="{E84C971E-6459-4B58-8CB2-34533C388351}" srcOrd="0" destOrd="0" presId="urn:microsoft.com/office/officeart/2005/8/layout/hierarchy4"/>
    <dgm:cxn modelId="{A53839B3-EEF2-4CA0-9ED7-6316EA9544F7}" type="presOf" srcId="{0870C05E-CECD-4924-985E-2C5E6CB693E6}" destId="{F8E1DA0C-13C9-4ECF-9468-F7A623A77ED7}" srcOrd="0" destOrd="0" presId="urn:microsoft.com/office/officeart/2005/8/layout/hierarchy4"/>
    <dgm:cxn modelId="{5412A190-A4F3-4724-B76B-3C4A6B70E015}" type="presOf" srcId="{7C9F2E45-30E4-4A7A-980A-E57DAFC39A45}" destId="{3E6984DD-3C0C-4981-9915-784C98DE352D}" srcOrd="0" destOrd="0" presId="urn:microsoft.com/office/officeart/2005/8/layout/hierarchy4"/>
    <dgm:cxn modelId="{4012DF98-C760-42BD-B741-43379B5A2199}" type="presOf" srcId="{F0DA83FE-5359-4D30-B984-142F45A3C3F7}" destId="{AA5865FB-39DA-49AF-8DBB-7CA34A126679}" srcOrd="0" destOrd="0" presId="urn:microsoft.com/office/officeart/2005/8/layout/hierarchy4"/>
    <dgm:cxn modelId="{5A98D74A-1BA3-47D3-AB63-6F49FEE933E7}" type="presOf" srcId="{59541E5F-E357-4B83-A6DF-DC6F1691ADB6}" destId="{78AA1EA0-7C60-441D-BDE3-4FC50142EA56}" srcOrd="0" destOrd="0" presId="urn:microsoft.com/office/officeart/2005/8/layout/hierarchy4"/>
    <dgm:cxn modelId="{F99BE5DA-F114-4365-AA58-A7F50BF326CE}" type="presOf" srcId="{24DEB688-FC23-444C-99C5-882A5E6B7FD9}" destId="{98F89B5B-76BC-4BEA-A8DB-C44A9BADD6F7}" srcOrd="0" destOrd="0" presId="urn:microsoft.com/office/officeart/2005/8/layout/hierarchy4"/>
    <dgm:cxn modelId="{160379E9-4523-4F21-B9FC-38AF74BE4451}" type="presOf" srcId="{1CBC912C-6E12-41E8-8DC1-05C084E95F01}" destId="{B57061CC-611C-4BCD-B654-7EEBE4129462}" srcOrd="0" destOrd="0" presId="urn:microsoft.com/office/officeart/2005/8/layout/hierarchy4"/>
    <dgm:cxn modelId="{0BFA450C-D7A3-47C8-968C-1AA912134291}" type="presOf" srcId="{CCB0A914-0F60-4839-9840-5F0929481F8F}" destId="{37F93F82-3C9E-4665-9D3D-CA825089ED79}" srcOrd="0" destOrd="0" presId="urn:microsoft.com/office/officeart/2005/8/layout/hierarchy4"/>
    <dgm:cxn modelId="{07CE766E-4E8F-459C-991A-28EF95584082}" type="presOf" srcId="{A26DC2D3-7DB5-4202-BF56-B1B26650CFBC}" destId="{AFAAE5AB-6874-407B-8256-0C0473813890}" srcOrd="0" destOrd="0" presId="urn:microsoft.com/office/officeart/2005/8/layout/hierarchy4"/>
    <dgm:cxn modelId="{548DCD25-986B-4316-9519-1A97A265EE19}" type="presOf" srcId="{2C294158-7D66-4BC9-8A28-46CB2C5F27C8}" destId="{EAA6FAE5-7F47-4094-9005-509B08D13EB8}" srcOrd="0" destOrd="0" presId="urn:microsoft.com/office/officeart/2005/8/layout/hierarchy4"/>
    <dgm:cxn modelId="{DEF702E1-7B56-49D7-B877-73991B4FC627}" type="presOf" srcId="{BB3E90A5-16FD-4061-A021-6B4A526B2546}" destId="{AF827307-4898-4577-8A2C-7CE536753141}" srcOrd="0" destOrd="0" presId="urn:microsoft.com/office/officeart/2005/8/layout/hierarchy4"/>
    <dgm:cxn modelId="{B279A349-D17A-4BF3-BF48-07403F786E9E}" srcId="{33D896E6-5CB5-419B-BED7-E20ECAC68321}" destId="{4190EC3C-1B1A-4CFA-B29F-83148321FCD9}" srcOrd="1" destOrd="0" parTransId="{58313842-9782-4B2D-B6F4-9D1E331044EA}" sibTransId="{FF9B83C7-CD6F-4D40-A093-6CC63EA33A13}"/>
    <dgm:cxn modelId="{AD628EB1-DEB2-4116-B289-BF8BBFD45AF5}" srcId="{0C759584-6FE1-4BA4-BF6C-A9B81F680C88}" destId="{45E7533A-1AE4-42B5-99E4-83B2DF3DF94C}" srcOrd="4" destOrd="0" parTransId="{CFE1C5EE-1DB5-4018-A60E-680FB51B940C}" sibTransId="{F3836660-6F9A-4AC0-99CB-CC34D0247F68}"/>
    <dgm:cxn modelId="{0C932B7B-0CCC-4FFE-9F40-5379CB009C12}" type="presOf" srcId="{45E7533A-1AE4-42B5-99E4-83B2DF3DF94C}" destId="{2C2C3136-EC0F-4E35-AF0F-D73706689E06}" srcOrd="0" destOrd="0" presId="urn:microsoft.com/office/officeart/2005/8/layout/hierarchy4"/>
    <dgm:cxn modelId="{606C54CF-706C-4796-9722-BA18DF8F603C}" srcId="{33D896E6-5CB5-419B-BED7-E20ECAC68321}" destId="{B0A343E2-1AAC-47FC-8FA3-AE724C736E7E}" srcOrd="2" destOrd="0" parTransId="{79D553D3-9855-44C2-833A-B6A343E68324}" sibTransId="{3C2CA19C-FE32-4C10-B201-578FE251D162}"/>
    <dgm:cxn modelId="{CDD6A8C3-F29A-4F95-B12C-5EB7AC62D045}" srcId="{7C9F2E45-30E4-4A7A-980A-E57DAFC39A45}" destId="{A24F52F8-4847-4FE2-BF64-C48D9611D9FF}" srcOrd="2" destOrd="0" parTransId="{C1CABCC6-9431-48BB-85F7-A75A998F8D48}" sibTransId="{138AA407-38C2-4686-8848-005C6C27AFBF}"/>
    <dgm:cxn modelId="{1EF722B9-2745-4F61-8602-920E1FB74A4A}" srcId="{C612B13A-2C60-4832-B567-842C141FC665}" destId="{F0DA83FE-5359-4D30-B984-142F45A3C3F7}" srcOrd="1" destOrd="0" parTransId="{F7FD52F1-482D-4AA2-874F-80E97E6AA5AD}" sibTransId="{3C2AADE4-E498-480E-AD01-921012DDD3FC}"/>
    <dgm:cxn modelId="{D2ADCACE-56C6-4525-AE56-872A1760D94A}" srcId="{B0A343E2-1AAC-47FC-8FA3-AE724C736E7E}" destId="{26453E76-0CB5-4FAA-BD95-77013321D32D}" srcOrd="1" destOrd="0" parTransId="{AD3D4E92-A131-4F6D-A270-E8D8C19EEE37}" sibTransId="{7C6C3771-19FD-41BC-9229-3654D118BB22}"/>
    <dgm:cxn modelId="{EFF62A82-D35F-4D65-9EC9-EAF262690074}" srcId="{0C759584-6FE1-4BA4-BF6C-A9B81F680C88}" destId="{08EFB88A-DA60-460A-8FD2-7C361770897F}" srcOrd="3" destOrd="0" parTransId="{3CF08D2D-A1DD-45D1-9367-720D60D0BCBB}" sibTransId="{9C8155E0-CD3D-425C-A22C-46C8F9118F6C}"/>
    <dgm:cxn modelId="{B8679E95-2AFD-486E-8BAE-1A2D97ECD5BD}" type="presOf" srcId="{C8F99812-371F-4B45-8541-3F421C442477}" destId="{0C746323-7C6D-411E-AC14-1EA9BB46DA78}" srcOrd="0" destOrd="0" presId="urn:microsoft.com/office/officeart/2005/8/layout/hierarchy4"/>
    <dgm:cxn modelId="{C043EB73-08BC-4564-AE55-6A01232EDCD3}" type="presOf" srcId="{6BF29B56-5D84-4A9F-8791-E883C6B01042}" destId="{1FBBE805-4420-49B0-85EA-6BABEE5C3EF7}" srcOrd="0" destOrd="0" presId="urn:microsoft.com/office/officeart/2005/8/layout/hierarchy4"/>
    <dgm:cxn modelId="{755D40AE-1EA9-43A5-B633-C8D9BD6ED3A2}" type="presOf" srcId="{12273504-21AC-4DF3-9FE2-0B3EBDB6D069}" destId="{58F79443-DF36-4C4E-9D46-40761C27BEC1}" srcOrd="0" destOrd="0" presId="urn:microsoft.com/office/officeart/2005/8/layout/hierarchy4"/>
    <dgm:cxn modelId="{9D8AF3DA-BB5B-4354-8505-1BBAD0EF637E}" srcId="{33D896E6-5CB5-419B-BED7-E20ECAC68321}" destId="{E1DBEF13-23A0-4B8A-8D43-FB85161C4086}" srcOrd="0" destOrd="0" parTransId="{65F34A65-451C-4AE0-9C22-3C01B2DD8D96}" sibTransId="{CEE42B63-B422-4060-BB4C-64271162D6C7}"/>
    <dgm:cxn modelId="{1663BF4A-F82D-4E3B-B8FE-4B1AC156CDAE}" srcId="{91E3C713-A9B2-4FF5-96AC-3D5ECDC3173C}" destId="{BC958A44-68BE-43D4-B7EB-5E1EACD8D39B}" srcOrd="0" destOrd="0" parTransId="{3CC24120-99B2-4B87-8AA9-11253078930C}" sibTransId="{915AB770-5484-42E4-AE7C-58D58B30B860}"/>
    <dgm:cxn modelId="{7DD386FB-A92F-4562-9027-AF3A9F594095}" type="presParOf" srcId="{BC718EEA-CEE0-4023-938F-92397B8CE4C6}" destId="{369C00AD-4174-46E2-AA2E-9F84E584860E}" srcOrd="0" destOrd="0" presId="urn:microsoft.com/office/officeart/2005/8/layout/hierarchy4"/>
    <dgm:cxn modelId="{544E57FA-00CB-45F7-8916-26101B1333D6}" type="presParOf" srcId="{369C00AD-4174-46E2-AA2E-9F84E584860E}" destId="{D72D3563-8C57-4ADB-BDB9-266F45FAAA9F}" srcOrd="0" destOrd="0" presId="urn:microsoft.com/office/officeart/2005/8/layout/hierarchy4"/>
    <dgm:cxn modelId="{07E9870F-333E-499C-B740-72179570C49A}" type="presParOf" srcId="{369C00AD-4174-46E2-AA2E-9F84E584860E}" destId="{6D822DBC-7E4B-4A11-83FE-3AE3AA6361E6}" srcOrd="1" destOrd="0" presId="urn:microsoft.com/office/officeart/2005/8/layout/hierarchy4"/>
    <dgm:cxn modelId="{D49F4AC4-CF69-469D-BEC2-1F9D8FF772EB}" type="presParOf" srcId="{369C00AD-4174-46E2-AA2E-9F84E584860E}" destId="{B8C7E5D3-3024-405C-972C-29D914B2F980}" srcOrd="2" destOrd="0" presId="urn:microsoft.com/office/officeart/2005/8/layout/hierarchy4"/>
    <dgm:cxn modelId="{8DE52685-39FE-4FA8-B299-85C8B82EF7C5}" type="presParOf" srcId="{B8C7E5D3-3024-405C-972C-29D914B2F980}" destId="{F275EAA3-E098-419E-A651-1F4D0FCA9735}" srcOrd="0" destOrd="0" presId="urn:microsoft.com/office/officeart/2005/8/layout/hierarchy4"/>
    <dgm:cxn modelId="{F74D84A3-E4D8-4B41-A2F2-2D935DB82A74}" type="presParOf" srcId="{F275EAA3-E098-419E-A651-1F4D0FCA9735}" destId="{36A22D20-7701-41F9-AAD5-6275B40A6CFC}" srcOrd="0" destOrd="0" presId="urn:microsoft.com/office/officeart/2005/8/layout/hierarchy4"/>
    <dgm:cxn modelId="{AB0D657F-ACEE-4BE2-9E8E-76E09F4C8FE4}" type="presParOf" srcId="{F275EAA3-E098-419E-A651-1F4D0FCA9735}" destId="{8FFBD501-FFAC-431D-9A43-31A0DAAE32CA}" srcOrd="1" destOrd="0" presId="urn:microsoft.com/office/officeart/2005/8/layout/hierarchy4"/>
    <dgm:cxn modelId="{0EC6A249-9286-4B22-9054-7A9594D9E5D0}" type="presParOf" srcId="{F275EAA3-E098-419E-A651-1F4D0FCA9735}" destId="{668C45C7-F51D-4C6B-9708-9E4DB1288CFB}" srcOrd="2" destOrd="0" presId="urn:microsoft.com/office/officeart/2005/8/layout/hierarchy4"/>
    <dgm:cxn modelId="{67259493-50B8-4753-A920-542A1AE1E0E0}" type="presParOf" srcId="{668C45C7-F51D-4C6B-9708-9E4DB1288CFB}" destId="{6A1687CA-F3A8-46DB-B90C-24BB58FD60F0}" srcOrd="0" destOrd="0" presId="urn:microsoft.com/office/officeart/2005/8/layout/hierarchy4"/>
    <dgm:cxn modelId="{0138F72F-BE96-4497-90FB-92BE5F960C0F}" type="presParOf" srcId="{6A1687CA-F3A8-46DB-B90C-24BB58FD60F0}" destId="{3567F266-4797-4177-934B-868574810AD5}" srcOrd="0" destOrd="0" presId="urn:microsoft.com/office/officeart/2005/8/layout/hierarchy4"/>
    <dgm:cxn modelId="{FB2F9E85-6F4A-459C-AEDA-3B60692867C2}" type="presParOf" srcId="{6A1687CA-F3A8-46DB-B90C-24BB58FD60F0}" destId="{E397E6B9-1CF2-45C5-A8F3-3CE215F14741}" srcOrd="1" destOrd="0" presId="urn:microsoft.com/office/officeart/2005/8/layout/hierarchy4"/>
    <dgm:cxn modelId="{03EF3427-638C-43D1-AA38-447763BC9533}" type="presParOf" srcId="{6A1687CA-F3A8-46DB-B90C-24BB58FD60F0}" destId="{255A7A4E-698A-4C68-A90F-BBC6CC5F7938}" srcOrd="2" destOrd="0" presId="urn:microsoft.com/office/officeart/2005/8/layout/hierarchy4"/>
    <dgm:cxn modelId="{52C96C4F-C8AA-49E2-9A60-20C46724A373}" type="presParOf" srcId="{255A7A4E-698A-4C68-A90F-BBC6CC5F7938}" destId="{6A2C9F7A-E2DC-46AC-9ECE-53F5B1E84AB4}" srcOrd="0" destOrd="0" presId="urn:microsoft.com/office/officeart/2005/8/layout/hierarchy4"/>
    <dgm:cxn modelId="{A997BB0F-B2D1-4FF5-9261-8899A08FB8CC}" type="presParOf" srcId="{6A2C9F7A-E2DC-46AC-9ECE-53F5B1E84AB4}" destId="{D04368CE-17C9-47FE-BBFF-E4A80AE94115}" srcOrd="0" destOrd="0" presId="urn:microsoft.com/office/officeart/2005/8/layout/hierarchy4"/>
    <dgm:cxn modelId="{E5152110-3EB8-4D6B-951C-ED24760099CD}" type="presParOf" srcId="{6A2C9F7A-E2DC-46AC-9ECE-53F5B1E84AB4}" destId="{A1EB0144-A219-44DE-8E13-B8CC18C473D2}" srcOrd="1" destOrd="0" presId="urn:microsoft.com/office/officeart/2005/8/layout/hierarchy4"/>
    <dgm:cxn modelId="{A420EE4A-B0F2-4D48-89F2-DE3C0E21E61F}" type="presParOf" srcId="{255A7A4E-698A-4C68-A90F-BBC6CC5F7938}" destId="{2E9698F7-11E7-4C4B-9F83-E41013E873FC}" srcOrd="1" destOrd="0" presId="urn:microsoft.com/office/officeart/2005/8/layout/hierarchy4"/>
    <dgm:cxn modelId="{CC5419ED-141D-408F-B019-01EC03CF310B}" type="presParOf" srcId="{255A7A4E-698A-4C68-A90F-BBC6CC5F7938}" destId="{F95A4ECC-086A-4B48-AF26-8B4175C51301}" srcOrd="2" destOrd="0" presId="urn:microsoft.com/office/officeart/2005/8/layout/hierarchy4"/>
    <dgm:cxn modelId="{7CC20940-8050-43B2-8D8D-21F7A947AA56}" type="presParOf" srcId="{F95A4ECC-086A-4B48-AF26-8B4175C51301}" destId="{18E6BD80-BF4F-420A-B6E3-633DD6D79F59}" srcOrd="0" destOrd="0" presId="urn:microsoft.com/office/officeart/2005/8/layout/hierarchy4"/>
    <dgm:cxn modelId="{390EE6A2-5640-4A90-87CF-5614129EFBE6}" type="presParOf" srcId="{F95A4ECC-086A-4B48-AF26-8B4175C51301}" destId="{170AD08C-7887-4E3D-A81A-ECF488B7CF49}" srcOrd="1" destOrd="0" presId="urn:microsoft.com/office/officeart/2005/8/layout/hierarchy4"/>
    <dgm:cxn modelId="{B62B2E6F-1CB5-44E6-9ED2-982DCF3606F6}" type="presParOf" srcId="{255A7A4E-698A-4C68-A90F-BBC6CC5F7938}" destId="{97B76C02-9E07-486E-A67F-9CA0ACE5B85C}" srcOrd="3" destOrd="0" presId="urn:microsoft.com/office/officeart/2005/8/layout/hierarchy4"/>
    <dgm:cxn modelId="{2FF56A6F-17A4-48F8-BB00-D4F6FFCA7014}" type="presParOf" srcId="{255A7A4E-698A-4C68-A90F-BBC6CC5F7938}" destId="{32C712EC-D4CC-451C-958D-0223EE024356}" srcOrd="4" destOrd="0" presId="urn:microsoft.com/office/officeart/2005/8/layout/hierarchy4"/>
    <dgm:cxn modelId="{F20309B6-7B00-43A3-AFBF-630BABF4470D}" type="presParOf" srcId="{32C712EC-D4CC-451C-958D-0223EE024356}" destId="{93F2015C-E191-4A57-A799-38C325189755}" srcOrd="0" destOrd="0" presId="urn:microsoft.com/office/officeart/2005/8/layout/hierarchy4"/>
    <dgm:cxn modelId="{528C4136-6BE1-4244-8B84-47BF8EAEC3B1}" type="presParOf" srcId="{32C712EC-D4CC-451C-958D-0223EE024356}" destId="{6EDF110D-CD43-49AF-9FDE-F03D3B7DC024}" srcOrd="1" destOrd="0" presId="urn:microsoft.com/office/officeart/2005/8/layout/hierarchy4"/>
    <dgm:cxn modelId="{23644C06-A04A-489F-A1A3-E7FFCAD68A88}" type="presParOf" srcId="{668C45C7-F51D-4C6B-9708-9E4DB1288CFB}" destId="{6371CE21-9ABB-4E75-93F4-1C3ABE641BE0}" srcOrd="1" destOrd="0" presId="urn:microsoft.com/office/officeart/2005/8/layout/hierarchy4"/>
    <dgm:cxn modelId="{2523A71A-17EB-45C2-96E9-CC98EFF8BE0B}" type="presParOf" srcId="{668C45C7-F51D-4C6B-9708-9E4DB1288CFB}" destId="{5951C62D-5955-4638-9692-73F6F9BCF31E}" srcOrd="2" destOrd="0" presId="urn:microsoft.com/office/officeart/2005/8/layout/hierarchy4"/>
    <dgm:cxn modelId="{7C6E55B6-2D9C-4A86-854F-B93D1E78C1FE}" type="presParOf" srcId="{5951C62D-5955-4638-9692-73F6F9BCF31E}" destId="{3E6984DD-3C0C-4981-9915-784C98DE352D}" srcOrd="0" destOrd="0" presId="urn:microsoft.com/office/officeart/2005/8/layout/hierarchy4"/>
    <dgm:cxn modelId="{AE26685A-7537-498D-B140-FDF48DE61647}" type="presParOf" srcId="{5951C62D-5955-4638-9692-73F6F9BCF31E}" destId="{C9FC1F8F-A39F-4D6F-AF10-C96FE4301CAB}" srcOrd="1" destOrd="0" presId="urn:microsoft.com/office/officeart/2005/8/layout/hierarchy4"/>
    <dgm:cxn modelId="{F43B0022-00C1-4DBC-BCC0-5132D7A353CD}" type="presParOf" srcId="{5951C62D-5955-4638-9692-73F6F9BCF31E}" destId="{9E696B1E-1E32-49B0-9175-B351B7684979}" srcOrd="2" destOrd="0" presId="urn:microsoft.com/office/officeart/2005/8/layout/hierarchy4"/>
    <dgm:cxn modelId="{EA2EFA2A-27CE-4BE5-B6DC-72F252A1D10F}" type="presParOf" srcId="{9E696B1E-1E32-49B0-9175-B351B7684979}" destId="{721F26DB-FDF6-42DC-B23E-6CB2CDD613CA}" srcOrd="0" destOrd="0" presId="urn:microsoft.com/office/officeart/2005/8/layout/hierarchy4"/>
    <dgm:cxn modelId="{DECA1F36-61D4-4AE7-9E89-4405238D23D5}" type="presParOf" srcId="{721F26DB-FDF6-42DC-B23E-6CB2CDD613CA}" destId="{3A0FF96F-532A-4BFD-814B-AD271B93C3A3}" srcOrd="0" destOrd="0" presId="urn:microsoft.com/office/officeart/2005/8/layout/hierarchy4"/>
    <dgm:cxn modelId="{1FAD2729-043C-42BF-995B-68AE77329ED6}" type="presParOf" srcId="{721F26DB-FDF6-42DC-B23E-6CB2CDD613CA}" destId="{FC50A040-88DB-406A-A31E-4DC6652A0EEA}" srcOrd="1" destOrd="0" presId="urn:microsoft.com/office/officeart/2005/8/layout/hierarchy4"/>
    <dgm:cxn modelId="{D971C450-BB21-42AA-A62C-82106857F54F}" type="presParOf" srcId="{9E696B1E-1E32-49B0-9175-B351B7684979}" destId="{425DC130-F42E-4BDD-A6A1-E90E34DE1116}" srcOrd="1" destOrd="0" presId="urn:microsoft.com/office/officeart/2005/8/layout/hierarchy4"/>
    <dgm:cxn modelId="{DFC5082B-9A3B-4F85-9E49-3314466C3D43}" type="presParOf" srcId="{9E696B1E-1E32-49B0-9175-B351B7684979}" destId="{2B4DCF13-42CC-462E-A903-D0B21E76D2A8}" srcOrd="2" destOrd="0" presId="urn:microsoft.com/office/officeart/2005/8/layout/hierarchy4"/>
    <dgm:cxn modelId="{8BAB936D-BEDD-4FDD-A887-93F86A696CAF}" type="presParOf" srcId="{2B4DCF13-42CC-462E-A903-D0B21E76D2A8}" destId="{78AA1EA0-7C60-441D-BDE3-4FC50142EA56}" srcOrd="0" destOrd="0" presId="urn:microsoft.com/office/officeart/2005/8/layout/hierarchy4"/>
    <dgm:cxn modelId="{40B5665B-FECB-4A0A-8281-6137973BF0C8}" type="presParOf" srcId="{2B4DCF13-42CC-462E-A903-D0B21E76D2A8}" destId="{6A3DE548-0801-4AE9-BEA5-4394C25D31D2}" srcOrd="1" destOrd="0" presId="urn:microsoft.com/office/officeart/2005/8/layout/hierarchy4"/>
    <dgm:cxn modelId="{751FB70A-F598-4C53-B77E-60EFE84E8C53}" type="presParOf" srcId="{9E696B1E-1E32-49B0-9175-B351B7684979}" destId="{E1BBDE0F-BBE2-42F7-95E9-BAC17E3FAF51}" srcOrd="3" destOrd="0" presId="urn:microsoft.com/office/officeart/2005/8/layout/hierarchy4"/>
    <dgm:cxn modelId="{93D059FD-1416-4D50-9AF3-1FF404A49695}" type="presParOf" srcId="{9E696B1E-1E32-49B0-9175-B351B7684979}" destId="{DD4EC179-5D01-4639-8BC4-1368A3046EF0}" srcOrd="4" destOrd="0" presId="urn:microsoft.com/office/officeart/2005/8/layout/hierarchy4"/>
    <dgm:cxn modelId="{2A7831D0-DA9B-4213-81B0-51ABC0877BE4}" type="presParOf" srcId="{DD4EC179-5D01-4639-8BC4-1368A3046EF0}" destId="{36D0E592-6910-4A89-8402-3F50E9087120}" srcOrd="0" destOrd="0" presId="urn:microsoft.com/office/officeart/2005/8/layout/hierarchy4"/>
    <dgm:cxn modelId="{DD280909-B598-4718-9526-30073AB3FA41}" type="presParOf" srcId="{DD4EC179-5D01-4639-8BC4-1368A3046EF0}" destId="{46FDE534-AC63-405D-B10D-1B611A8F4D18}" srcOrd="1" destOrd="0" presId="urn:microsoft.com/office/officeart/2005/8/layout/hierarchy4"/>
    <dgm:cxn modelId="{232D84FC-323F-436C-ABD4-434DD0465BB4}" type="presParOf" srcId="{B8C7E5D3-3024-405C-972C-29D914B2F980}" destId="{2ECA0D65-1DC2-46CA-9ED9-BD07D3C6A1E0}" srcOrd="1" destOrd="0" presId="urn:microsoft.com/office/officeart/2005/8/layout/hierarchy4"/>
    <dgm:cxn modelId="{68863F48-8944-41AD-B7B0-8389C77DA1CF}" type="presParOf" srcId="{B8C7E5D3-3024-405C-972C-29D914B2F980}" destId="{B565DE0A-129A-4B4A-AA63-661D98690B46}" srcOrd="2" destOrd="0" presId="urn:microsoft.com/office/officeart/2005/8/layout/hierarchy4"/>
    <dgm:cxn modelId="{BC0F38D1-CF6A-4070-95C7-C3D547BA1D23}" type="presParOf" srcId="{B565DE0A-129A-4B4A-AA63-661D98690B46}" destId="{90339DD8-8425-4533-9559-C7398D957111}" srcOrd="0" destOrd="0" presId="urn:microsoft.com/office/officeart/2005/8/layout/hierarchy4"/>
    <dgm:cxn modelId="{13E59CB3-EE31-4C2E-A2B4-914CCB763DF9}" type="presParOf" srcId="{B565DE0A-129A-4B4A-AA63-661D98690B46}" destId="{4FCFBB53-22F2-4FA2-8978-B6813AAB7D88}" srcOrd="1" destOrd="0" presId="urn:microsoft.com/office/officeart/2005/8/layout/hierarchy4"/>
    <dgm:cxn modelId="{8BA5F536-C436-4124-97CE-599C4F796A2A}" type="presParOf" srcId="{B565DE0A-129A-4B4A-AA63-661D98690B46}" destId="{62A78E7D-15D5-4B90-AF3A-50E34BFEE630}" srcOrd="2" destOrd="0" presId="urn:microsoft.com/office/officeart/2005/8/layout/hierarchy4"/>
    <dgm:cxn modelId="{28C18804-EB62-48FD-9562-351E488AF6AA}" type="presParOf" srcId="{62A78E7D-15D5-4B90-AF3A-50E34BFEE630}" destId="{8D305F50-C857-4E3D-9312-3C917A9779C1}" srcOrd="0" destOrd="0" presId="urn:microsoft.com/office/officeart/2005/8/layout/hierarchy4"/>
    <dgm:cxn modelId="{478BCF61-D327-436F-843F-C88A7109E796}" type="presParOf" srcId="{8D305F50-C857-4E3D-9312-3C917A9779C1}" destId="{24C3F11B-60F8-436D-A506-DF2300483AAE}" srcOrd="0" destOrd="0" presId="urn:microsoft.com/office/officeart/2005/8/layout/hierarchy4"/>
    <dgm:cxn modelId="{FCBF0378-4072-4CF2-9976-37977D2AF3EB}" type="presParOf" srcId="{8D305F50-C857-4E3D-9312-3C917A9779C1}" destId="{8957492D-ADDE-40E9-B171-9BCBA89A60CB}" srcOrd="1" destOrd="0" presId="urn:microsoft.com/office/officeart/2005/8/layout/hierarchy4"/>
    <dgm:cxn modelId="{592B49D5-641D-41A2-BECA-AB9C14EF7F6D}" type="presParOf" srcId="{8D305F50-C857-4E3D-9312-3C917A9779C1}" destId="{76B8663B-B905-44F4-844B-236FEDD84CD4}" srcOrd="2" destOrd="0" presId="urn:microsoft.com/office/officeart/2005/8/layout/hierarchy4"/>
    <dgm:cxn modelId="{C3DB6A4B-B1BC-4316-82D3-84931EFAACF5}" type="presParOf" srcId="{76B8663B-B905-44F4-844B-236FEDD84CD4}" destId="{F5D2836B-558B-4D8C-9B96-316CEAC5AB78}" srcOrd="0" destOrd="0" presId="urn:microsoft.com/office/officeart/2005/8/layout/hierarchy4"/>
    <dgm:cxn modelId="{63AB5516-1B21-4879-8E79-D4F15934EA13}" type="presParOf" srcId="{F5D2836B-558B-4D8C-9B96-316CEAC5AB78}" destId="{CFE9B416-4939-47C1-8FE3-286411D5067D}" srcOrd="0" destOrd="0" presId="urn:microsoft.com/office/officeart/2005/8/layout/hierarchy4"/>
    <dgm:cxn modelId="{741BB9A1-BCE9-47B0-9A45-75C795C649A5}" type="presParOf" srcId="{F5D2836B-558B-4D8C-9B96-316CEAC5AB78}" destId="{F86900B5-A54B-4A0D-AE7D-45A69DE9BC85}" srcOrd="1" destOrd="0" presId="urn:microsoft.com/office/officeart/2005/8/layout/hierarchy4"/>
    <dgm:cxn modelId="{0C489344-40C2-42C5-934D-D0B47F8F656F}" type="presParOf" srcId="{76B8663B-B905-44F4-844B-236FEDD84CD4}" destId="{86C110D2-01AF-4443-A863-4ADD4A3DC1C7}" srcOrd="1" destOrd="0" presId="urn:microsoft.com/office/officeart/2005/8/layout/hierarchy4"/>
    <dgm:cxn modelId="{7380F697-1ED5-469F-BA47-5C974BD06497}" type="presParOf" srcId="{76B8663B-B905-44F4-844B-236FEDD84CD4}" destId="{5EDF5742-94F6-4DC0-8119-B01AC3EAAAD4}" srcOrd="2" destOrd="0" presId="urn:microsoft.com/office/officeart/2005/8/layout/hierarchy4"/>
    <dgm:cxn modelId="{7928B90A-8518-44F3-B22E-CD18152765DA}" type="presParOf" srcId="{5EDF5742-94F6-4DC0-8119-B01AC3EAAAD4}" destId="{1FBBE805-4420-49B0-85EA-6BABEE5C3EF7}" srcOrd="0" destOrd="0" presId="urn:microsoft.com/office/officeart/2005/8/layout/hierarchy4"/>
    <dgm:cxn modelId="{36B108CC-EEC7-40AF-83D0-26B8B19DB3AF}" type="presParOf" srcId="{5EDF5742-94F6-4DC0-8119-B01AC3EAAAD4}" destId="{04A54656-EE10-4AB6-87CF-4CD80B5CDA42}" srcOrd="1" destOrd="0" presId="urn:microsoft.com/office/officeart/2005/8/layout/hierarchy4"/>
    <dgm:cxn modelId="{51EBD4C6-A3EF-492B-9979-959A24412572}" type="presParOf" srcId="{76B8663B-B905-44F4-844B-236FEDD84CD4}" destId="{C22F23AC-A9A4-40ED-A17F-CBEAE9EAB098}" srcOrd="3" destOrd="0" presId="urn:microsoft.com/office/officeart/2005/8/layout/hierarchy4"/>
    <dgm:cxn modelId="{3FACDB79-66D6-48A2-9785-84E252B7EAF1}" type="presParOf" srcId="{76B8663B-B905-44F4-844B-236FEDD84CD4}" destId="{BC42772B-9D4C-4DB5-8198-086AE0C37E7B}" srcOrd="4" destOrd="0" presId="urn:microsoft.com/office/officeart/2005/8/layout/hierarchy4"/>
    <dgm:cxn modelId="{44DAD430-3A60-482D-94CA-6EC85C266789}" type="presParOf" srcId="{BC42772B-9D4C-4DB5-8198-086AE0C37E7B}" destId="{D646BB55-6F58-4B0F-A45B-3CECC9C24B5F}" srcOrd="0" destOrd="0" presId="urn:microsoft.com/office/officeart/2005/8/layout/hierarchy4"/>
    <dgm:cxn modelId="{1B21CC88-A943-43AF-9267-272FA98A8C2B}" type="presParOf" srcId="{BC42772B-9D4C-4DB5-8198-086AE0C37E7B}" destId="{D3FC9961-6857-4B8C-B54E-5B1EEA920016}" srcOrd="1" destOrd="0" presId="urn:microsoft.com/office/officeart/2005/8/layout/hierarchy4"/>
    <dgm:cxn modelId="{C2950024-F797-444E-8CD7-13610362EAF9}" type="presParOf" srcId="{76B8663B-B905-44F4-844B-236FEDD84CD4}" destId="{C76CDE78-B103-41D3-AF38-7D9D0A6D8B22}" srcOrd="5" destOrd="0" presId="urn:microsoft.com/office/officeart/2005/8/layout/hierarchy4"/>
    <dgm:cxn modelId="{A8862149-643D-4544-B278-CD02BF2B7E78}" type="presParOf" srcId="{76B8663B-B905-44F4-844B-236FEDD84CD4}" destId="{98F1B3F9-28CB-4B74-A4AE-6A161F145157}" srcOrd="6" destOrd="0" presId="urn:microsoft.com/office/officeart/2005/8/layout/hierarchy4"/>
    <dgm:cxn modelId="{D5FE6285-FCC0-4CB0-94EB-AF7A06B27E19}" type="presParOf" srcId="{98F1B3F9-28CB-4B74-A4AE-6A161F145157}" destId="{85E3D9EE-EE56-43B4-A69F-5B2BA6DF90B2}" srcOrd="0" destOrd="0" presId="urn:microsoft.com/office/officeart/2005/8/layout/hierarchy4"/>
    <dgm:cxn modelId="{BF361589-CE87-4D3F-AE76-29AF08520EDA}" type="presParOf" srcId="{98F1B3F9-28CB-4B74-A4AE-6A161F145157}" destId="{1B6941EF-53E1-4E9C-976B-98D60955C31A}" srcOrd="1" destOrd="0" presId="urn:microsoft.com/office/officeart/2005/8/layout/hierarchy4"/>
    <dgm:cxn modelId="{FDB12DA8-A092-49A5-B3A6-EC0B22DCA890}" type="presParOf" srcId="{62A78E7D-15D5-4B90-AF3A-50E34BFEE630}" destId="{29716BEC-448D-43F1-AAF2-E35534AC07D0}" srcOrd="1" destOrd="0" presId="urn:microsoft.com/office/officeart/2005/8/layout/hierarchy4"/>
    <dgm:cxn modelId="{A78A396F-DE45-4558-8DC9-B441C48954FA}" type="presParOf" srcId="{62A78E7D-15D5-4B90-AF3A-50E34BFEE630}" destId="{A6BAF83B-048C-44E2-AAEB-D9C85D023801}" srcOrd="2" destOrd="0" presId="urn:microsoft.com/office/officeart/2005/8/layout/hierarchy4"/>
    <dgm:cxn modelId="{5B0F35F0-94C4-4D15-9DB7-B0860FA97DEB}" type="presParOf" srcId="{A6BAF83B-048C-44E2-AAEB-D9C85D023801}" destId="{B2AA65C2-27DC-4710-9893-4FECAC5F8E9A}" srcOrd="0" destOrd="0" presId="urn:microsoft.com/office/officeart/2005/8/layout/hierarchy4"/>
    <dgm:cxn modelId="{0EF5F57F-B452-4D2B-BCA6-9C415C809279}" type="presParOf" srcId="{A6BAF83B-048C-44E2-AAEB-D9C85D023801}" destId="{23494A74-4282-4686-B858-CD7D699485BC}" srcOrd="1" destOrd="0" presId="urn:microsoft.com/office/officeart/2005/8/layout/hierarchy4"/>
    <dgm:cxn modelId="{726C6A77-A85F-471A-9957-A4034B423089}" type="presParOf" srcId="{A6BAF83B-048C-44E2-AAEB-D9C85D023801}" destId="{73186476-B6CF-4D3E-BBFD-CF85088F679B}" srcOrd="2" destOrd="0" presId="urn:microsoft.com/office/officeart/2005/8/layout/hierarchy4"/>
    <dgm:cxn modelId="{85B73A9E-C810-4CFD-9894-D82B0C25D31B}" type="presParOf" srcId="{73186476-B6CF-4D3E-BBFD-CF85088F679B}" destId="{40F943C8-909F-4D1F-A397-A4EA482E1CF6}" srcOrd="0" destOrd="0" presId="urn:microsoft.com/office/officeart/2005/8/layout/hierarchy4"/>
    <dgm:cxn modelId="{CCDD00AF-1C61-419D-B8F6-5C89D687209E}" type="presParOf" srcId="{40F943C8-909F-4D1F-A397-A4EA482E1CF6}" destId="{5B2B6ABE-60C7-4541-AEF7-CA6A603D6D8D}" srcOrd="0" destOrd="0" presId="urn:microsoft.com/office/officeart/2005/8/layout/hierarchy4"/>
    <dgm:cxn modelId="{1EAD69C6-3DB6-4E8B-A5E7-DC07ECDBD9D4}" type="presParOf" srcId="{40F943C8-909F-4D1F-A397-A4EA482E1CF6}" destId="{FEDBA53F-B524-4ADD-8DCC-2F37F14D7300}" srcOrd="1" destOrd="0" presId="urn:microsoft.com/office/officeart/2005/8/layout/hierarchy4"/>
    <dgm:cxn modelId="{8F9E1F25-5F8B-48B6-8419-0AA24CB25344}" type="presParOf" srcId="{73186476-B6CF-4D3E-BBFD-CF85088F679B}" destId="{74F4703F-A0FD-480B-8FD7-F96B2960D047}" srcOrd="1" destOrd="0" presId="urn:microsoft.com/office/officeart/2005/8/layout/hierarchy4"/>
    <dgm:cxn modelId="{DC4E606B-65D5-48E1-BF3D-124A14A66425}" type="presParOf" srcId="{73186476-B6CF-4D3E-BBFD-CF85088F679B}" destId="{774D7608-CC29-4022-AC78-DE3045D83647}" srcOrd="2" destOrd="0" presId="urn:microsoft.com/office/officeart/2005/8/layout/hierarchy4"/>
    <dgm:cxn modelId="{1AF6BC31-8D18-4C73-99AE-FCFC7A98CCD2}" type="presParOf" srcId="{774D7608-CC29-4022-AC78-DE3045D83647}" destId="{F9277258-F20A-4BBE-9DF9-7DBA8EE113A3}" srcOrd="0" destOrd="0" presId="urn:microsoft.com/office/officeart/2005/8/layout/hierarchy4"/>
    <dgm:cxn modelId="{B6B2B8EB-470A-4B1C-BA92-A22F1CC9A101}" type="presParOf" srcId="{774D7608-CC29-4022-AC78-DE3045D83647}" destId="{A4307FDC-EB78-4C5B-980B-60280145BDFD}" srcOrd="1" destOrd="0" presId="urn:microsoft.com/office/officeart/2005/8/layout/hierarchy4"/>
    <dgm:cxn modelId="{A7448C64-AD53-4375-AF70-F133C707783B}" type="presParOf" srcId="{B8C7E5D3-3024-405C-972C-29D914B2F980}" destId="{23D7622B-6D48-459B-8487-2ACC0346C94C}" srcOrd="3" destOrd="0" presId="urn:microsoft.com/office/officeart/2005/8/layout/hierarchy4"/>
    <dgm:cxn modelId="{546408E2-E815-4CC3-8271-A8A103611C89}" type="presParOf" srcId="{B8C7E5D3-3024-405C-972C-29D914B2F980}" destId="{92411E47-3EFE-4C0E-8ED7-E6A45EE4AC08}" srcOrd="4" destOrd="0" presId="urn:microsoft.com/office/officeart/2005/8/layout/hierarchy4"/>
    <dgm:cxn modelId="{BE49111E-C8F3-4FA2-ADB8-9B21E74DADAB}" type="presParOf" srcId="{92411E47-3EFE-4C0E-8ED7-E6A45EE4AC08}" destId="{178F12A1-BB11-4B83-B597-DA9700D2219F}" srcOrd="0" destOrd="0" presId="urn:microsoft.com/office/officeart/2005/8/layout/hierarchy4"/>
    <dgm:cxn modelId="{D7BFE5AA-A0C5-4B0E-B42A-DE9A3EC2CD5B}" type="presParOf" srcId="{92411E47-3EFE-4C0E-8ED7-E6A45EE4AC08}" destId="{1A4D2BAF-09D5-4336-848C-5DAD6A54088B}" srcOrd="1" destOrd="0" presId="urn:microsoft.com/office/officeart/2005/8/layout/hierarchy4"/>
    <dgm:cxn modelId="{73CEB2A6-D4DE-48DB-8F59-E89A5552CD82}" type="presParOf" srcId="{92411E47-3EFE-4C0E-8ED7-E6A45EE4AC08}" destId="{B7E29377-5B34-4861-9130-B5AA9039A641}" srcOrd="2" destOrd="0" presId="urn:microsoft.com/office/officeart/2005/8/layout/hierarchy4"/>
    <dgm:cxn modelId="{DFE07CFE-B1F7-42CB-9B7C-DC53CD760AE5}" type="presParOf" srcId="{B7E29377-5B34-4861-9130-B5AA9039A641}" destId="{B9E41C9A-166D-421B-844A-D96289E569E5}" srcOrd="0" destOrd="0" presId="urn:microsoft.com/office/officeart/2005/8/layout/hierarchy4"/>
    <dgm:cxn modelId="{CE256EBF-1165-484D-AD24-787FAD4F8C72}" type="presParOf" srcId="{B9E41C9A-166D-421B-844A-D96289E569E5}" destId="{3F3910E7-ACED-42F0-8A44-8BE2988C0A78}" srcOrd="0" destOrd="0" presId="urn:microsoft.com/office/officeart/2005/8/layout/hierarchy4"/>
    <dgm:cxn modelId="{BA01854A-2A20-4D30-85CA-2C981CBB288D}" type="presParOf" srcId="{B9E41C9A-166D-421B-844A-D96289E569E5}" destId="{32C284F4-7ACF-4EC3-B878-102E84F797A9}" srcOrd="1" destOrd="0" presId="urn:microsoft.com/office/officeart/2005/8/layout/hierarchy4"/>
    <dgm:cxn modelId="{5E0D6CF4-08C6-4C31-A110-1CF1F52E61FE}" type="presParOf" srcId="{B9E41C9A-166D-421B-844A-D96289E569E5}" destId="{BEE5A24A-129C-4765-8137-B7D883FC7DFD}" srcOrd="2" destOrd="0" presId="urn:microsoft.com/office/officeart/2005/8/layout/hierarchy4"/>
    <dgm:cxn modelId="{2E350277-EEE7-4044-BDC2-0E71A9CE7546}" type="presParOf" srcId="{BEE5A24A-129C-4765-8137-B7D883FC7DFD}" destId="{AACD77CD-1286-474E-AA6B-FB31A1A79D28}" srcOrd="0" destOrd="0" presId="urn:microsoft.com/office/officeart/2005/8/layout/hierarchy4"/>
    <dgm:cxn modelId="{82D6567E-C015-4331-AAF4-1A3AE93E8706}" type="presParOf" srcId="{AACD77CD-1286-474E-AA6B-FB31A1A79D28}" destId="{39345D2C-9FA7-4068-9CE4-31DD1BB68DF7}" srcOrd="0" destOrd="0" presId="urn:microsoft.com/office/officeart/2005/8/layout/hierarchy4"/>
    <dgm:cxn modelId="{B928C007-DF07-4D80-8C5A-AA7521C7CEAF}" type="presParOf" srcId="{AACD77CD-1286-474E-AA6B-FB31A1A79D28}" destId="{6837C3F8-C78A-4665-99CC-8A2CF863F8D4}" srcOrd="1" destOrd="0" presId="urn:microsoft.com/office/officeart/2005/8/layout/hierarchy4"/>
    <dgm:cxn modelId="{28882BB7-9674-42AF-85E2-00B96950D442}" type="presParOf" srcId="{BEE5A24A-129C-4765-8137-B7D883FC7DFD}" destId="{293EC243-5610-4701-9A03-3F9B95E4607C}" srcOrd="1" destOrd="0" presId="urn:microsoft.com/office/officeart/2005/8/layout/hierarchy4"/>
    <dgm:cxn modelId="{F0DD161C-CB69-4149-9316-043863906E9B}" type="presParOf" srcId="{BEE5A24A-129C-4765-8137-B7D883FC7DFD}" destId="{7F59685B-0142-4C53-8FDB-3D3FAC7E924D}" srcOrd="2" destOrd="0" presId="urn:microsoft.com/office/officeart/2005/8/layout/hierarchy4"/>
    <dgm:cxn modelId="{BC2953AE-6211-4EBA-87CA-DE06DCC2057F}" type="presParOf" srcId="{7F59685B-0142-4C53-8FDB-3D3FAC7E924D}" destId="{3E9F4231-FA0A-4903-858E-5B943F333B90}" srcOrd="0" destOrd="0" presId="urn:microsoft.com/office/officeart/2005/8/layout/hierarchy4"/>
    <dgm:cxn modelId="{98B16D68-FD62-46BE-8A34-204803FBF0A5}" type="presParOf" srcId="{7F59685B-0142-4C53-8FDB-3D3FAC7E924D}" destId="{E3EEE27C-3A85-40FD-979C-649A809068CA}" srcOrd="1" destOrd="0" presId="urn:microsoft.com/office/officeart/2005/8/layout/hierarchy4"/>
    <dgm:cxn modelId="{10ABC429-DC56-4B92-9C02-692BC779246C}" type="presParOf" srcId="{B7E29377-5B34-4861-9130-B5AA9039A641}" destId="{6DE4EB50-165F-4180-830B-F5CF1368125A}" srcOrd="1" destOrd="0" presId="urn:microsoft.com/office/officeart/2005/8/layout/hierarchy4"/>
    <dgm:cxn modelId="{1F645767-139D-40FD-994B-E78CC9F97819}" type="presParOf" srcId="{B7E29377-5B34-4861-9130-B5AA9039A641}" destId="{55634960-D8D1-4CD6-AA91-248F25692ABA}" srcOrd="2" destOrd="0" presId="urn:microsoft.com/office/officeart/2005/8/layout/hierarchy4"/>
    <dgm:cxn modelId="{25E67A6B-CB21-4128-A2E3-8D7B600E4830}" type="presParOf" srcId="{55634960-D8D1-4CD6-AA91-248F25692ABA}" destId="{B57061CC-611C-4BCD-B654-7EEBE4129462}" srcOrd="0" destOrd="0" presId="urn:microsoft.com/office/officeart/2005/8/layout/hierarchy4"/>
    <dgm:cxn modelId="{7D03EE0F-2888-4E66-92F1-F2712ED1EAC0}" type="presParOf" srcId="{55634960-D8D1-4CD6-AA91-248F25692ABA}" destId="{4375A13F-6782-459F-B639-0A611E3F5FCD}" srcOrd="1" destOrd="0" presId="urn:microsoft.com/office/officeart/2005/8/layout/hierarchy4"/>
    <dgm:cxn modelId="{4CDF1FA4-9DEA-4BC3-8EE6-5C0416243C0F}" type="presParOf" srcId="{B7E29377-5B34-4861-9130-B5AA9039A641}" destId="{45197EF8-BF82-4C61-AE4F-2E38B652F850}" srcOrd="3" destOrd="0" presId="urn:microsoft.com/office/officeart/2005/8/layout/hierarchy4"/>
    <dgm:cxn modelId="{AC87DE74-CE8B-48DA-A815-C37C7AAB7469}" type="presParOf" srcId="{B7E29377-5B34-4861-9130-B5AA9039A641}" destId="{2BEFFF6B-AB5D-4946-A64F-3A0C5E9DD90C}" srcOrd="4" destOrd="0" presId="urn:microsoft.com/office/officeart/2005/8/layout/hierarchy4"/>
    <dgm:cxn modelId="{8F73C75D-3F48-43FF-9357-889A064CBB8A}" type="presParOf" srcId="{2BEFFF6B-AB5D-4946-A64F-3A0C5E9DD90C}" destId="{F8E1DA0C-13C9-4ECF-9468-F7A623A77ED7}" srcOrd="0" destOrd="0" presId="urn:microsoft.com/office/officeart/2005/8/layout/hierarchy4"/>
    <dgm:cxn modelId="{79E41070-51B7-408C-9A7E-A524A5E8EA28}" type="presParOf" srcId="{2BEFFF6B-AB5D-4946-A64F-3A0C5E9DD90C}" destId="{52BF1D20-61C1-4636-8414-2210782C674B}" srcOrd="1" destOrd="0" presId="urn:microsoft.com/office/officeart/2005/8/layout/hierarchy4"/>
    <dgm:cxn modelId="{FD6D4961-EF42-450B-9D8E-F801657FC02E}" type="presParOf" srcId="{B7E29377-5B34-4861-9130-B5AA9039A641}" destId="{952DDC98-57C5-450D-BBA3-2A68A4DDC637}" srcOrd="5" destOrd="0" presId="urn:microsoft.com/office/officeart/2005/8/layout/hierarchy4"/>
    <dgm:cxn modelId="{AB18872D-281A-46C6-AC01-DB3CAA8EE764}" type="presParOf" srcId="{B7E29377-5B34-4861-9130-B5AA9039A641}" destId="{6AE10F2F-46D1-4710-AA32-C21332EAF065}" srcOrd="6" destOrd="0" presId="urn:microsoft.com/office/officeart/2005/8/layout/hierarchy4"/>
    <dgm:cxn modelId="{697571B6-E6EC-4595-A307-1550E4159552}" type="presParOf" srcId="{6AE10F2F-46D1-4710-AA32-C21332EAF065}" destId="{DF7FCBC6-47C4-4762-9903-81FCFE288EBE}" srcOrd="0" destOrd="0" presId="urn:microsoft.com/office/officeart/2005/8/layout/hierarchy4"/>
    <dgm:cxn modelId="{CC0ADC49-1447-4EC1-84B4-3A496777A364}" type="presParOf" srcId="{6AE10F2F-46D1-4710-AA32-C21332EAF065}" destId="{47D6EAC9-AEE3-47DE-B0B3-BE43699F4E21}" srcOrd="1" destOrd="0" presId="urn:microsoft.com/office/officeart/2005/8/layout/hierarchy4"/>
    <dgm:cxn modelId="{05C05B2E-88E8-4A1E-B262-873ED181FCE7}" type="presParOf" srcId="{B7E29377-5B34-4861-9130-B5AA9039A641}" destId="{97E0FB62-05C1-4FB6-93DE-B18D57D60B5B}" srcOrd="7" destOrd="0" presId="urn:microsoft.com/office/officeart/2005/8/layout/hierarchy4"/>
    <dgm:cxn modelId="{EE37F2C3-61FA-4AD7-B34F-5EDA63E246C5}" type="presParOf" srcId="{B7E29377-5B34-4861-9130-B5AA9039A641}" destId="{5407AF9D-F95F-479E-85C7-F7B5B6797FA7}" srcOrd="8" destOrd="0" presId="urn:microsoft.com/office/officeart/2005/8/layout/hierarchy4"/>
    <dgm:cxn modelId="{8BD59D4E-7ACB-44B9-8F8F-876768D8491F}" type="presParOf" srcId="{5407AF9D-F95F-479E-85C7-F7B5B6797FA7}" destId="{AB00129D-B9BC-4C7B-ABD7-07A1759A9220}" srcOrd="0" destOrd="0" presId="urn:microsoft.com/office/officeart/2005/8/layout/hierarchy4"/>
    <dgm:cxn modelId="{70A3C79A-F3E8-4A28-B3C8-5AB2B17492A1}" type="presParOf" srcId="{5407AF9D-F95F-479E-85C7-F7B5B6797FA7}" destId="{8248739C-2089-464D-95C0-CEB7EFA7DD4C}" srcOrd="1" destOrd="0" presId="urn:microsoft.com/office/officeart/2005/8/layout/hierarchy4"/>
    <dgm:cxn modelId="{99234F67-B267-493D-A59D-2A30D981DDB7}" type="presParOf" srcId="{B8C7E5D3-3024-405C-972C-29D914B2F980}" destId="{DF9A202A-56BD-41C3-BF3A-703B62D1475E}" srcOrd="5" destOrd="0" presId="urn:microsoft.com/office/officeart/2005/8/layout/hierarchy4"/>
    <dgm:cxn modelId="{B9C72C5F-D349-4A54-8E61-3B3B81BD1AEC}" type="presParOf" srcId="{B8C7E5D3-3024-405C-972C-29D914B2F980}" destId="{7DECA250-211F-4889-9238-4D7D4FD5A2E3}" srcOrd="6" destOrd="0" presId="urn:microsoft.com/office/officeart/2005/8/layout/hierarchy4"/>
    <dgm:cxn modelId="{0DDF219F-29EE-4EEC-8378-F5E64B02E2B4}" type="presParOf" srcId="{7DECA250-211F-4889-9238-4D7D4FD5A2E3}" destId="{14EB547A-3C88-4BAD-A5B8-A51BFC2C6FDF}" srcOrd="0" destOrd="0" presId="urn:microsoft.com/office/officeart/2005/8/layout/hierarchy4"/>
    <dgm:cxn modelId="{604AB4CB-C206-4D25-AD23-8CB00C79E2E2}" type="presParOf" srcId="{7DECA250-211F-4889-9238-4D7D4FD5A2E3}" destId="{6D4542AF-C7AE-49C1-9809-CA97EC058BFE}" srcOrd="1" destOrd="0" presId="urn:microsoft.com/office/officeart/2005/8/layout/hierarchy4"/>
    <dgm:cxn modelId="{4CD4D5DA-F7D2-4B26-921C-00E66DCDB341}" type="presParOf" srcId="{7DECA250-211F-4889-9238-4D7D4FD5A2E3}" destId="{092DA567-27AE-439A-BCBF-E0F61EA48BC3}" srcOrd="2" destOrd="0" presId="urn:microsoft.com/office/officeart/2005/8/layout/hierarchy4"/>
    <dgm:cxn modelId="{0DA4491D-85F6-4792-B153-06EC5FABE226}" type="presParOf" srcId="{092DA567-27AE-439A-BCBF-E0F61EA48BC3}" destId="{5C57C0ED-DD59-4317-B518-DEC6F5F05A57}" srcOrd="0" destOrd="0" presId="urn:microsoft.com/office/officeart/2005/8/layout/hierarchy4"/>
    <dgm:cxn modelId="{2F8CCD82-A354-4B51-8633-61E3DA7EE590}" type="presParOf" srcId="{5C57C0ED-DD59-4317-B518-DEC6F5F05A57}" destId="{48EBE84C-0956-4AB2-8710-3419C1B3D904}" srcOrd="0" destOrd="0" presId="urn:microsoft.com/office/officeart/2005/8/layout/hierarchy4"/>
    <dgm:cxn modelId="{02AE3A12-F9F8-4752-8DBC-3593B08B7367}" type="presParOf" srcId="{5C57C0ED-DD59-4317-B518-DEC6F5F05A57}" destId="{538663DF-8B58-45AB-A583-B7D2E86F5116}" srcOrd="1" destOrd="0" presId="urn:microsoft.com/office/officeart/2005/8/layout/hierarchy4"/>
    <dgm:cxn modelId="{4D0635D5-E4BE-4C90-AF0E-D764BE801461}" type="presParOf" srcId="{5C57C0ED-DD59-4317-B518-DEC6F5F05A57}" destId="{609BEA76-F144-44BB-90EB-640FED4391E2}" srcOrd="2" destOrd="0" presId="urn:microsoft.com/office/officeart/2005/8/layout/hierarchy4"/>
    <dgm:cxn modelId="{FA17DAB5-ECD5-4AF8-BE15-C29108915ED1}" type="presParOf" srcId="{609BEA76-F144-44BB-90EB-640FED4391E2}" destId="{C21DD657-CC90-440E-AB14-1B60A5740024}" srcOrd="0" destOrd="0" presId="urn:microsoft.com/office/officeart/2005/8/layout/hierarchy4"/>
    <dgm:cxn modelId="{349A0994-3F92-4D2C-9C8C-5D3E4AB53F2F}" type="presParOf" srcId="{C21DD657-CC90-440E-AB14-1B60A5740024}" destId="{37F93F82-3C9E-4665-9D3D-CA825089ED79}" srcOrd="0" destOrd="0" presId="urn:microsoft.com/office/officeart/2005/8/layout/hierarchy4"/>
    <dgm:cxn modelId="{2B016FD3-392D-4045-828B-C090A3DE9386}" type="presParOf" srcId="{C21DD657-CC90-440E-AB14-1B60A5740024}" destId="{2F5095A0-B3F5-4618-9B9D-D700973A3462}" srcOrd="1" destOrd="0" presId="urn:microsoft.com/office/officeart/2005/8/layout/hierarchy4"/>
    <dgm:cxn modelId="{3107DFA0-1AC6-47B9-8172-E30411F6B8C0}" type="presParOf" srcId="{609BEA76-F144-44BB-90EB-640FED4391E2}" destId="{33DE2E85-E608-450B-8B69-2FCCF516A13C}" srcOrd="1" destOrd="0" presId="urn:microsoft.com/office/officeart/2005/8/layout/hierarchy4"/>
    <dgm:cxn modelId="{3F390FD9-D76D-4483-9B66-80007DFEF008}" type="presParOf" srcId="{609BEA76-F144-44BB-90EB-640FED4391E2}" destId="{E72A33B3-6842-4219-BD10-276410357D3A}" srcOrd="2" destOrd="0" presId="urn:microsoft.com/office/officeart/2005/8/layout/hierarchy4"/>
    <dgm:cxn modelId="{E7777B78-07FD-4A61-ABC5-96D4C6E2A748}" type="presParOf" srcId="{E72A33B3-6842-4219-BD10-276410357D3A}" destId="{D15FE6C7-A2BF-4774-A81C-F626C235B8D5}" srcOrd="0" destOrd="0" presId="urn:microsoft.com/office/officeart/2005/8/layout/hierarchy4"/>
    <dgm:cxn modelId="{924EF05F-1F08-4ADC-B372-D8A256E0CEA9}" type="presParOf" srcId="{E72A33B3-6842-4219-BD10-276410357D3A}" destId="{3996B379-D90D-4A8B-AAEE-E1FCAA1448D7}" srcOrd="1" destOrd="0" presId="urn:microsoft.com/office/officeart/2005/8/layout/hierarchy4"/>
    <dgm:cxn modelId="{3FC628EC-74AF-4E9B-B28C-E89D1196F7B8}" type="presParOf" srcId="{092DA567-27AE-439A-BCBF-E0F61EA48BC3}" destId="{738A8151-3773-45AC-91EB-363668B60319}" srcOrd="1" destOrd="0" presId="urn:microsoft.com/office/officeart/2005/8/layout/hierarchy4"/>
    <dgm:cxn modelId="{283CEC0B-9896-47DE-AC5E-92936CCBA91B}" type="presParOf" srcId="{092DA567-27AE-439A-BCBF-E0F61EA48BC3}" destId="{6555B906-0A7D-4529-8AAB-E06050F614A9}" srcOrd="2" destOrd="0" presId="urn:microsoft.com/office/officeart/2005/8/layout/hierarchy4"/>
    <dgm:cxn modelId="{D13AA433-33B7-4D78-9285-7CBEDC6265E8}" type="presParOf" srcId="{6555B906-0A7D-4529-8AAB-E06050F614A9}" destId="{AAE0FEF5-DDC2-43DF-B295-6437D4125490}" srcOrd="0" destOrd="0" presId="urn:microsoft.com/office/officeart/2005/8/layout/hierarchy4"/>
    <dgm:cxn modelId="{3D3542F3-079B-459B-885F-1DF243F04B60}" type="presParOf" srcId="{6555B906-0A7D-4529-8AAB-E06050F614A9}" destId="{8BE2AE68-2AA3-4FA0-91A1-C85AFC173ACD}" srcOrd="1" destOrd="0" presId="urn:microsoft.com/office/officeart/2005/8/layout/hierarchy4"/>
    <dgm:cxn modelId="{399E065F-C8C3-4EDD-A2F2-54F1044BA013}" type="presParOf" srcId="{6555B906-0A7D-4529-8AAB-E06050F614A9}" destId="{8828EFAF-9D64-4308-B089-08D0ED237E77}" srcOrd="2" destOrd="0" presId="urn:microsoft.com/office/officeart/2005/8/layout/hierarchy4"/>
    <dgm:cxn modelId="{6957BAFE-40B8-4DAB-9062-BF042E3D9BEC}" type="presParOf" srcId="{8828EFAF-9D64-4308-B089-08D0ED237E77}" destId="{DE3CD5FA-71D1-478D-97C0-6AA5768025EA}" srcOrd="0" destOrd="0" presId="urn:microsoft.com/office/officeart/2005/8/layout/hierarchy4"/>
    <dgm:cxn modelId="{C00A2255-5E82-4D04-AB90-48FE366ECA4D}" type="presParOf" srcId="{DE3CD5FA-71D1-478D-97C0-6AA5768025EA}" destId="{AFEC9D72-5664-49E4-9611-FAD7683BCE74}" srcOrd="0" destOrd="0" presId="urn:microsoft.com/office/officeart/2005/8/layout/hierarchy4"/>
    <dgm:cxn modelId="{88E8ADB8-F30B-48E9-B46B-E2B74FD05F48}" type="presParOf" srcId="{DE3CD5FA-71D1-478D-97C0-6AA5768025EA}" destId="{FA04CA8A-BBBA-455D-8C14-4454EE23BA72}" srcOrd="1" destOrd="0" presId="urn:microsoft.com/office/officeart/2005/8/layout/hierarchy4"/>
    <dgm:cxn modelId="{EADBF252-5025-4E0D-A65E-69404F4D03B7}" type="presParOf" srcId="{8828EFAF-9D64-4308-B089-08D0ED237E77}" destId="{E2440AF1-43FE-4F13-8DBF-896D47128C00}" srcOrd="1" destOrd="0" presId="urn:microsoft.com/office/officeart/2005/8/layout/hierarchy4"/>
    <dgm:cxn modelId="{F1219204-E861-464F-99F7-2585F36D817B}" type="presParOf" srcId="{8828EFAF-9D64-4308-B089-08D0ED237E77}" destId="{3AE86D17-B44E-4011-907D-CF39A9209BA5}" srcOrd="2" destOrd="0" presId="urn:microsoft.com/office/officeart/2005/8/layout/hierarchy4"/>
    <dgm:cxn modelId="{06A390EF-0E8C-44BC-97A5-539A84145D6F}" type="presParOf" srcId="{3AE86D17-B44E-4011-907D-CF39A9209BA5}" destId="{73118794-4DA9-4F73-B7D1-EB34F5DAF9DB}" srcOrd="0" destOrd="0" presId="urn:microsoft.com/office/officeart/2005/8/layout/hierarchy4"/>
    <dgm:cxn modelId="{9095355A-E3E6-4788-B1E8-72C0C7635FFB}" type="presParOf" srcId="{3AE86D17-B44E-4011-907D-CF39A9209BA5}" destId="{91D464BF-9BF1-43C1-A673-E9AC05547849}" srcOrd="1" destOrd="0" presId="urn:microsoft.com/office/officeart/2005/8/layout/hierarchy4"/>
    <dgm:cxn modelId="{72B6AC13-A14F-4838-B537-E9F05B5B9D08}" type="presParOf" srcId="{8828EFAF-9D64-4308-B089-08D0ED237E77}" destId="{CB8A71D5-E859-4601-BF1C-BF5110E626C2}" srcOrd="3" destOrd="0" presId="urn:microsoft.com/office/officeart/2005/8/layout/hierarchy4"/>
    <dgm:cxn modelId="{26021B0C-3773-4FFE-982B-F298BA03DAAF}" type="presParOf" srcId="{8828EFAF-9D64-4308-B089-08D0ED237E77}" destId="{E2D83BD7-CD6B-4BB4-88B0-42895CDE21C6}" srcOrd="4" destOrd="0" presId="urn:microsoft.com/office/officeart/2005/8/layout/hierarchy4"/>
    <dgm:cxn modelId="{D82696DE-8341-44A4-B35E-E75E5EDB83C1}" type="presParOf" srcId="{E2D83BD7-CD6B-4BB4-88B0-42895CDE21C6}" destId="{AFAAE5AB-6874-407B-8256-0C0473813890}" srcOrd="0" destOrd="0" presId="urn:microsoft.com/office/officeart/2005/8/layout/hierarchy4"/>
    <dgm:cxn modelId="{F1C09F8C-995A-4841-850A-5733E979BFCD}" type="presParOf" srcId="{E2D83BD7-CD6B-4BB4-88B0-42895CDE21C6}" destId="{4F5F346B-1449-4640-A0F3-A82FB0F3C306}" srcOrd="1" destOrd="0" presId="urn:microsoft.com/office/officeart/2005/8/layout/hierarchy4"/>
    <dgm:cxn modelId="{69DD32AE-4CFA-4301-A6A3-1BB325286128}" type="presParOf" srcId="{B8C7E5D3-3024-405C-972C-29D914B2F980}" destId="{1DF206A3-E282-402B-83B5-B9376860618A}" srcOrd="7" destOrd="0" presId="urn:microsoft.com/office/officeart/2005/8/layout/hierarchy4"/>
    <dgm:cxn modelId="{B599BE01-29DA-482B-8106-6AEFBA66613D}" type="presParOf" srcId="{B8C7E5D3-3024-405C-972C-29D914B2F980}" destId="{A7A65B3A-4158-4430-A41D-B75D30602871}" srcOrd="8" destOrd="0" presId="urn:microsoft.com/office/officeart/2005/8/layout/hierarchy4"/>
    <dgm:cxn modelId="{69F66EA2-4F34-4BA3-A5B2-81B80E309FB0}" type="presParOf" srcId="{A7A65B3A-4158-4430-A41D-B75D30602871}" destId="{2C2C3136-EC0F-4E35-AF0F-D73706689E06}" srcOrd="0" destOrd="0" presId="urn:microsoft.com/office/officeart/2005/8/layout/hierarchy4"/>
    <dgm:cxn modelId="{73C29BE2-FF79-49D9-A6D9-027906C9FC1B}" type="presParOf" srcId="{A7A65B3A-4158-4430-A41D-B75D30602871}" destId="{A80E3252-B65E-4556-878F-091419964278}" srcOrd="1" destOrd="0" presId="urn:microsoft.com/office/officeart/2005/8/layout/hierarchy4"/>
    <dgm:cxn modelId="{7F856723-35C9-4F43-87A2-BD1C3B4C6847}" type="presParOf" srcId="{A7A65B3A-4158-4430-A41D-B75D30602871}" destId="{8E90FCB8-9E4A-4A36-A6BD-026EDCF43793}" srcOrd="2" destOrd="0" presId="urn:microsoft.com/office/officeart/2005/8/layout/hierarchy4"/>
    <dgm:cxn modelId="{DDAD568B-EF3C-406D-A995-18A5211681F3}" type="presParOf" srcId="{8E90FCB8-9E4A-4A36-A6BD-026EDCF43793}" destId="{9130F2CE-6FA2-46EB-AACB-62ABFA01A749}" srcOrd="0" destOrd="0" presId="urn:microsoft.com/office/officeart/2005/8/layout/hierarchy4"/>
    <dgm:cxn modelId="{1E3C5F58-3F67-4BBF-BED8-E36F72F2B773}" type="presParOf" srcId="{9130F2CE-6FA2-46EB-AACB-62ABFA01A749}" destId="{C226AF04-C886-4B07-BC18-4D4EFC31E5CE}" srcOrd="0" destOrd="0" presId="urn:microsoft.com/office/officeart/2005/8/layout/hierarchy4"/>
    <dgm:cxn modelId="{1B983957-C4D2-440F-886B-8852409E0859}" type="presParOf" srcId="{9130F2CE-6FA2-46EB-AACB-62ABFA01A749}" destId="{5157AB6E-7074-489C-A6C1-E8207917373F}" srcOrd="1" destOrd="0" presId="urn:microsoft.com/office/officeart/2005/8/layout/hierarchy4"/>
    <dgm:cxn modelId="{603AE9BF-CF5E-4D67-B24E-DDEA799BC88E}" type="presParOf" srcId="{8E90FCB8-9E4A-4A36-A6BD-026EDCF43793}" destId="{0738E90B-8BE9-41FE-9C2B-0A90DA62136F}" srcOrd="1" destOrd="0" presId="urn:microsoft.com/office/officeart/2005/8/layout/hierarchy4"/>
    <dgm:cxn modelId="{FA831F2B-AFAE-43AA-9CDC-EE7F194273A2}" type="presParOf" srcId="{8E90FCB8-9E4A-4A36-A6BD-026EDCF43793}" destId="{6668F319-10AF-4D95-842C-B3E22FD5AA7E}" srcOrd="2" destOrd="0" presId="urn:microsoft.com/office/officeart/2005/8/layout/hierarchy4"/>
    <dgm:cxn modelId="{11F8F07D-3DB9-4811-8289-49A6A1DB41CD}" type="presParOf" srcId="{6668F319-10AF-4D95-842C-B3E22FD5AA7E}" destId="{58F79443-DF36-4C4E-9D46-40761C27BEC1}" srcOrd="0" destOrd="0" presId="urn:microsoft.com/office/officeart/2005/8/layout/hierarchy4"/>
    <dgm:cxn modelId="{517BAA3C-1BDA-4611-8271-17DC9070E5F5}" type="presParOf" srcId="{6668F319-10AF-4D95-842C-B3E22FD5AA7E}" destId="{714DB15B-4F8D-43FE-BE86-E594FC0B8565}" srcOrd="1" destOrd="0" presId="urn:microsoft.com/office/officeart/2005/8/layout/hierarchy4"/>
    <dgm:cxn modelId="{2C386809-9C15-4A5F-82CD-E01112A2ADC7}" type="presParOf" srcId="{B8C7E5D3-3024-405C-972C-29D914B2F980}" destId="{F661B6C4-EE0F-47A5-B848-FCCB80025258}" srcOrd="9" destOrd="0" presId="urn:microsoft.com/office/officeart/2005/8/layout/hierarchy4"/>
    <dgm:cxn modelId="{286431BA-34DB-4401-AF6F-179926FB607F}" type="presParOf" srcId="{B8C7E5D3-3024-405C-972C-29D914B2F980}" destId="{D5E1F92A-9AB7-471B-B61A-97738C7EED50}" srcOrd="10" destOrd="0" presId="urn:microsoft.com/office/officeart/2005/8/layout/hierarchy4"/>
    <dgm:cxn modelId="{05960F05-B017-4D6B-9214-4EA731034CAF}" type="presParOf" srcId="{D5E1F92A-9AB7-471B-B61A-97738C7EED50}" destId="{6A7C68E2-B28B-44E9-B617-ED74589D7D5A}" srcOrd="0" destOrd="0" presId="urn:microsoft.com/office/officeart/2005/8/layout/hierarchy4"/>
    <dgm:cxn modelId="{4A9CCE71-2584-4A41-9A73-22C1007FC5B4}" type="presParOf" srcId="{D5E1F92A-9AB7-471B-B61A-97738C7EED50}" destId="{7DCD1E09-6BE8-4E0B-80A6-B7AA5E33B67A}" srcOrd="1" destOrd="0" presId="urn:microsoft.com/office/officeart/2005/8/layout/hierarchy4"/>
    <dgm:cxn modelId="{5FEAED30-FE03-4F4F-ACF2-E2A2EAEC8CD0}" type="presParOf" srcId="{D5E1F92A-9AB7-471B-B61A-97738C7EED50}" destId="{1300293D-D567-4BD3-A07A-A3DAE1BC6F91}" srcOrd="2" destOrd="0" presId="urn:microsoft.com/office/officeart/2005/8/layout/hierarchy4"/>
    <dgm:cxn modelId="{04BD42FB-BAD8-49CC-A8B4-2BBBE666DD94}" type="presParOf" srcId="{1300293D-D567-4BD3-A07A-A3DAE1BC6F91}" destId="{BE26BC05-2A92-4E3E-A097-A94AC57EE927}" srcOrd="0" destOrd="0" presId="urn:microsoft.com/office/officeart/2005/8/layout/hierarchy4"/>
    <dgm:cxn modelId="{BEBCD12B-80B1-4A72-91EA-C6B06894CCC7}" type="presParOf" srcId="{BE26BC05-2A92-4E3E-A097-A94AC57EE927}" destId="{E454403D-6AA8-4E08-9BA7-00391826D6A4}" srcOrd="0" destOrd="0" presId="urn:microsoft.com/office/officeart/2005/8/layout/hierarchy4"/>
    <dgm:cxn modelId="{A6D2B813-1A55-4D93-8A5E-E2E12A31E1F6}" type="presParOf" srcId="{BE26BC05-2A92-4E3E-A097-A94AC57EE927}" destId="{7C670563-006F-4661-A17B-A22F6D1EA12D}" srcOrd="1" destOrd="0" presId="urn:microsoft.com/office/officeart/2005/8/layout/hierarchy4"/>
    <dgm:cxn modelId="{B04CE068-6EFC-4475-8D64-71B8FD3C789F}" type="presParOf" srcId="{BE26BC05-2A92-4E3E-A097-A94AC57EE927}" destId="{589CBD34-AB3E-489B-AE89-DCD032DE6977}" srcOrd="2" destOrd="0" presId="urn:microsoft.com/office/officeart/2005/8/layout/hierarchy4"/>
    <dgm:cxn modelId="{2FE2D0D4-18D8-49AE-A792-986A6C8FADC3}" type="presParOf" srcId="{589CBD34-AB3E-489B-AE89-DCD032DE6977}" destId="{328473E9-8CC5-4970-9D2F-05A9274C7444}" srcOrd="0" destOrd="0" presId="urn:microsoft.com/office/officeart/2005/8/layout/hierarchy4"/>
    <dgm:cxn modelId="{94AA4330-4592-4929-B562-48A874970E2A}" type="presParOf" srcId="{328473E9-8CC5-4970-9D2F-05A9274C7444}" destId="{0C746323-7C6D-411E-AC14-1EA9BB46DA78}" srcOrd="0" destOrd="0" presId="urn:microsoft.com/office/officeart/2005/8/layout/hierarchy4"/>
    <dgm:cxn modelId="{B8604B18-01E5-4D27-9C29-A3DC379F7FD9}" type="presParOf" srcId="{328473E9-8CC5-4970-9D2F-05A9274C7444}" destId="{E2E32AD7-E104-4E8B-9C9D-D1096905FD06}" srcOrd="1" destOrd="0" presId="urn:microsoft.com/office/officeart/2005/8/layout/hierarchy4"/>
    <dgm:cxn modelId="{EE71A47E-6862-4D3E-901B-2EBE591FF589}" type="presParOf" srcId="{589CBD34-AB3E-489B-AE89-DCD032DE6977}" destId="{247AE890-E7E1-4F0A-AFFB-D6721FD4F59D}" srcOrd="1" destOrd="0" presId="urn:microsoft.com/office/officeart/2005/8/layout/hierarchy4"/>
    <dgm:cxn modelId="{FB79C69B-34E7-4518-AFD6-1552B7E76DCC}" type="presParOf" srcId="{589CBD34-AB3E-489B-AE89-DCD032DE6977}" destId="{AFDAA174-4051-4A31-98B1-15D2F7C6CDE5}" srcOrd="2" destOrd="0" presId="urn:microsoft.com/office/officeart/2005/8/layout/hierarchy4"/>
    <dgm:cxn modelId="{5610D3D4-2B94-4774-A7E6-B905671359FA}" type="presParOf" srcId="{AFDAA174-4051-4A31-98B1-15D2F7C6CDE5}" destId="{FD72732D-23B8-4215-98B3-9706827C1FEE}" srcOrd="0" destOrd="0" presId="urn:microsoft.com/office/officeart/2005/8/layout/hierarchy4"/>
    <dgm:cxn modelId="{41B0C783-F667-49CC-9353-BBC06A7CC264}" type="presParOf" srcId="{AFDAA174-4051-4A31-98B1-15D2F7C6CDE5}" destId="{8059DDFF-9C93-4C5E-B340-9419151773C1}" srcOrd="1" destOrd="0" presId="urn:microsoft.com/office/officeart/2005/8/layout/hierarchy4"/>
    <dgm:cxn modelId="{87C2CAE7-3968-47C1-B613-245175BB059E}" type="presParOf" srcId="{589CBD34-AB3E-489B-AE89-DCD032DE6977}" destId="{2169755B-1FF7-40D6-BC14-1BF5BD669A26}" srcOrd="3" destOrd="0" presId="urn:microsoft.com/office/officeart/2005/8/layout/hierarchy4"/>
    <dgm:cxn modelId="{A5EFEA0E-E4DB-4A53-BD6B-9AB26325A735}" type="presParOf" srcId="{589CBD34-AB3E-489B-AE89-DCD032DE6977}" destId="{719B3D01-82DF-4B43-AEF0-956BAF827B50}" srcOrd="4" destOrd="0" presId="urn:microsoft.com/office/officeart/2005/8/layout/hierarchy4"/>
    <dgm:cxn modelId="{5BA72B60-3FA9-4E4E-BA20-1E86943102D1}" type="presParOf" srcId="{719B3D01-82DF-4B43-AEF0-956BAF827B50}" destId="{D62334E6-06BC-4025-A86C-91DEE815C5DB}" srcOrd="0" destOrd="0" presId="urn:microsoft.com/office/officeart/2005/8/layout/hierarchy4"/>
    <dgm:cxn modelId="{BEA7EC9E-8C7B-470A-9038-99E5A71D3EA8}" type="presParOf" srcId="{719B3D01-82DF-4B43-AEF0-956BAF827B50}" destId="{E362BC4A-E5DF-423D-9BC4-6F171DDE2BA7}" srcOrd="1" destOrd="0" presId="urn:microsoft.com/office/officeart/2005/8/layout/hierarchy4"/>
    <dgm:cxn modelId="{AD68F04E-EB96-444F-9EC5-D021F123E732}" type="presParOf" srcId="{1300293D-D567-4BD3-A07A-A3DAE1BC6F91}" destId="{E805DB40-1008-46B5-8AEF-07B8F5719817}" srcOrd="1" destOrd="0" presId="urn:microsoft.com/office/officeart/2005/8/layout/hierarchy4"/>
    <dgm:cxn modelId="{9E163427-1786-47FA-8195-DE3ABB771AC4}" type="presParOf" srcId="{1300293D-D567-4BD3-A07A-A3DAE1BC6F91}" destId="{5E7AB6B8-9A4C-4E2A-8F72-0222FD204E3F}" srcOrd="2" destOrd="0" presId="urn:microsoft.com/office/officeart/2005/8/layout/hierarchy4"/>
    <dgm:cxn modelId="{0A78438F-290E-47E9-B843-BD5986C8E77E}" type="presParOf" srcId="{5E7AB6B8-9A4C-4E2A-8F72-0222FD204E3F}" destId="{728BE2D5-E653-4797-B12B-28162C00E691}" srcOrd="0" destOrd="0" presId="urn:microsoft.com/office/officeart/2005/8/layout/hierarchy4"/>
    <dgm:cxn modelId="{293338F6-F95E-44AC-8805-AD54A9B8DED8}" type="presParOf" srcId="{5E7AB6B8-9A4C-4E2A-8F72-0222FD204E3F}" destId="{2B023612-4808-42A1-97F6-9F9B9BF0CE84}" srcOrd="1" destOrd="0" presId="urn:microsoft.com/office/officeart/2005/8/layout/hierarchy4"/>
    <dgm:cxn modelId="{5490AF9D-1823-43DB-8AF3-9AC6A03AE4DE}" type="presParOf" srcId="{1300293D-D567-4BD3-A07A-A3DAE1BC6F91}" destId="{8AE2F78F-9B7F-446D-8FF6-BCCFA139F069}" srcOrd="3" destOrd="0" presId="urn:microsoft.com/office/officeart/2005/8/layout/hierarchy4"/>
    <dgm:cxn modelId="{6E6A5278-347B-4A88-9F11-83A2BB735681}" type="presParOf" srcId="{1300293D-D567-4BD3-A07A-A3DAE1BC6F91}" destId="{091F3BD6-6E8B-4B3C-A0E9-8AF11EB58BF3}" srcOrd="4" destOrd="0" presId="urn:microsoft.com/office/officeart/2005/8/layout/hierarchy4"/>
    <dgm:cxn modelId="{0BF6DCAC-425C-42E7-9F4E-C038176FF284}" type="presParOf" srcId="{091F3BD6-6E8B-4B3C-A0E9-8AF11EB58BF3}" destId="{695FF06C-F48C-44EB-A198-C82BBFAFCCB0}" srcOrd="0" destOrd="0" presId="urn:microsoft.com/office/officeart/2005/8/layout/hierarchy4"/>
    <dgm:cxn modelId="{8041B204-DD51-4B97-811A-0C8B16AFFD9E}" type="presParOf" srcId="{091F3BD6-6E8B-4B3C-A0E9-8AF11EB58BF3}" destId="{56451DF6-7D03-4AF0-BA51-A8A160845839}" srcOrd="1" destOrd="0" presId="urn:microsoft.com/office/officeart/2005/8/layout/hierarchy4"/>
    <dgm:cxn modelId="{9D4001A9-C87C-43BD-814F-4056D7764E1E}" type="presParOf" srcId="{091F3BD6-6E8B-4B3C-A0E9-8AF11EB58BF3}" destId="{C82C7C49-571D-46EB-80B5-949B1E5579FA}" srcOrd="2" destOrd="0" presId="urn:microsoft.com/office/officeart/2005/8/layout/hierarchy4"/>
    <dgm:cxn modelId="{053AF3DF-F628-48C2-B4EC-9907074CD754}" type="presParOf" srcId="{C82C7C49-571D-46EB-80B5-949B1E5579FA}" destId="{C26220C4-C6AD-4BE2-9FC1-DAC541270517}" srcOrd="0" destOrd="0" presId="urn:microsoft.com/office/officeart/2005/8/layout/hierarchy4"/>
    <dgm:cxn modelId="{C74DAFCF-2148-4C9D-A1AD-427A48E60160}" type="presParOf" srcId="{C26220C4-C6AD-4BE2-9FC1-DAC541270517}" destId="{768A5D83-690F-4583-9C7E-6D46A9639BA5}" srcOrd="0" destOrd="0" presId="urn:microsoft.com/office/officeart/2005/8/layout/hierarchy4"/>
    <dgm:cxn modelId="{99C47D78-21E6-4227-8E48-B24718CCD94D}" type="presParOf" srcId="{C26220C4-C6AD-4BE2-9FC1-DAC541270517}" destId="{2956CDA4-186E-4C19-A78C-1F30113CDEBE}" srcOrd="1" destOrd="0" presId="urn:microsoft.com/office/officeart/2005/8/layout/hierarchy4"/>
    <dgm:cxn modelId="{29C2F912-9596-4411-B25C-2CFC5F27F729}" type="presParOf" srcId="{C82C7C49-571D-46EB-80B5-949B1E5579FA}" destId="{C2572217-5E52-474B-8807-9A93CE271C65}" srcOrd="1" destOrd="0" presId="urn:microsoft.com/office/officeart/2005/8/layout/hierarchy4"/>
    <dgm:cxn modelId="{D9909BA8-7AA6-410E-9ED4-FC218613BFDB}" type="presParOf" srcId="{C82C7C49-571D-46EB-80B5-949B1E5579FA}" destId="{27A0243E-76C2-43A7-A4DA-E1068BE4BE74}" srcOrd="2" destOrd="0" presId="urn:microsoft.com/office/officeart/2005/8/layout/hierarchy4"/>
    <dgm:cxn modelId="{FED5C80E-E47F-42B8-958D-0E22819C8106}" type="presParOf" srcId="{27A0243E-76C2-43A7-A4DA-E1068BE4BE74}" destId="{E84C971E-6459-4B58-8CB2-34533C388351}" srcOrd="0" destOrd="0" presId="urn:microsoft.com/office/officeart/2005/8/layout/hierarchy4"/>
    <dgm:cxn modelId="{8097989C-EA48-4AD2-98B6-6A9B23DCA264}" type="presParOf" srcId="{27A0243E-76C2-43A7-A4DA-E1068BE4BE74}" destId="{79351796-6F30-4C06-9F55-499A7CF731DF}" srcOrd="1" destOrd="0" presId="urn:microsoft.com/office/officeart/2005/8/layout/hierarchy4"/>
    <dgm:cxn modelId="{C669570D-957B-4350-B947-2F80E8E444A7}" type="presParOf" srcId="{1300293D-D567-4BD3-A07A-A3DAE1BC6F91}" destId="{6005F072-1FE8-4D23-80D3-EBE0DF1E78CD}" srcOrd="5" destOrd="0" presId="urn:microsoft.com/office/officeart/2005/8/layout/hierarchy4"/>
    <dgm:cxn modelId="{188CB78C-FAF6-48EC-8588-ABC6C3F089F5}" type="presParOf" srcId="{1300293D-D567-4BD3-A07A-A3DAE1BC6F91}" destId="{B2E5F0D9-7FE1-4C75-BA8D-C88561AEDE99}" srcOrd="6" destOrd="0" presId="urn:microsoft.com/office/officeart/2005/8/layout/hierarchy4"/>
    <dgm:cxn modelId="{EDDB2849-86F7-4EB3-BA74-BCE4EA9F8E49}" type="presParOf" srcId="{B2E5F0D9-7FE1-4C75-BA8D-C88561AEDE99}" destId="{357C2FF8-B0AF-4AE1-BC91-B84D76CA0FCA}" srcOrd="0" destOrd="0" presId="urn:microsoft.com/office/officeart/2005/8/layout/hierarchy4"/>
    <dgm:cxn modelId="{9B7294E2-E414-4EF2-A648-902F39F8380D}" type="presParOf" srcId="{B2E5F0D9-7FE1-4C75-BA8D-C88561AEDE99}" destId="{56563F4D-6681-4852-A622-530B4201B6A8}" srcOrd="1" destOrd="0" presId="urn:microsoft.com/office/officeart/2005/8/layout/hierarchy4"/>
    <dgm:cxn modelId="{C9C5A3C8-14B4-48F3-9F49-D917C056E6D1}" type="presParOf" srcId="{B8C7E5D3-3024-405C-972C-29D914B2F980}" destId="{6CFCE065-6AAB-4633-BCBF-0BB432B71C73}" srcOrd="11" destOrd="0" presId="urn:microsoft.com/office/officeart/2005/8/layout/hierarchy4"/>
    <dgm:cxn modelId="{B4ADDB0C-07C9-4B58-B06D-12D5276A945E}" type="presParOf" srcId="{B8C7E5D3-3024-405C-972C-29D914B2F980}" destId="{5AE186E3-445F-44E5-9005-FDC98730F925}" srcOrd="12" destOrd="0" presId="urn:microsoft.com/office/officeart/2005/8/layout/hierarchy4"/>
    <dgm:cxn modelId="{D0991B95-3BE7-496C-849A-6468B43F8BD8}" type="presParOf" srcId="{5AE186E3-445F-44E5-9005-FDC98730F925}" destId="{1764E937-D16A-4CD6-A33A-DD4C9087EE5E}" srcOrd="0" destOrd="0" presId="urn:microsoft.com/office/officeart/2005/8/layout/hierarchy4"/>
    <dgm:cxn modelId="{EE20B3E0-6CCD-4542-9986-98CDE2E791E9}" type="presParOf" srcId="{5AE186E3-445F-44E5-9005-FDC98730F925}" destId="{F4DC3A9B-CA33-4BDD-BC86-B7A62D79700D}" srcOrd="1" destOrd="0" presId="urn:microsoft.com/office/officeart/2005/8/layout/hierarchy4"/>
    <dgm:cxn modelId="{CFA44F31-3619-4975-8270-21D96631FDCD}" type="presParOf" srcId="{5AE186E3-445F-44E5-9005-FDC98730F925}" destId="{E6816319-6534-4C0D-9F4B-D505E8BD0BA9}" srcOrd="2" destOrd="0" presId="urn:microsoft.com/office/officeart/2005/8/layout/hierarchy4"/>
    <dgm:cxn modelId="{A8B5038C-4E06-4BB9-B42D-C131032DA975}" type="presParOf" srcId="{E6816319-6534-4C0D-9F4B-D505E8BD0BA9}" destId="{03C8617A-4B2A-4D6C-9CD1-E2C29CE2622C}" srcOrd="0" destOrd="0" presId="urn:microsoft.com/office/officeart/2005/8/layout/hierarchy4"/>
    <dgm:cxn modelId="{C7426916-ABA9-4622-B8BB-A5D531E3C90D}" type="presParOf" srcId="{03C8617A-4B2A-4D6C-9CD1-E2C29CE2622C}" destId="{10D6EEB4-2744-4F49-9BF2-CFBBDC548779}" srcOrd="0" destOrd="0" presId="urn:microsoft.com/office/officeart/2005/8/layout/hierarchy4"/>
    <dgm:cxn modelId="{D2F139E2-D441-48DA-BD54-88DF73D343E7}" type="presParOf" srcId="{03C8617A-4B2A-4D6C-9CD1-E2C29CE2622C}" destId="{1C7A2D15-D093-403A-916D-21357A31A612}" srcOrd="1" destOrd="0" presId="urn:microsoft.com/office/officeart/2005/8/layout/hierarchy4"/>
    <dgm:cxn modelId="{0D46663D-FDBD-489F-943A-2193A422B64E}" type="presParOf" srcId="{03C8617A-4B2A-4D6C-9CD1-E2C29CE2622C}" destId="{4BE1F334-362F-4610-AAF3-DC22CD611D3B}" srcOrd="2" destOrd="0" presId="urn:microsoft.com/office/officeart/2005/8/layout/hierarchy4"/>
    <dgm:cxn modelId="{1974E1EE-E1A8-4B6E-B229-37630AAEC25F}" type="presParOf" srcId="{4BE1F334-362F-4610-AAF3-DC22CD611D3B}" destId="{1224DFC5-EA61-435A-90EE-1A9069A64319}" srcOrd="0" destOrd="0" presId="urn:microsoft.com/office/officeart/2005/8/layout/hierarchy4"/>
    <dgm:cxn modelId="{7D1B6E15-67AD-48A5-B92F-5AE8C58BFFBA}" type="presParOf" srcId="{1224DFC5-EA61-435A-90EE-1A9069A64319}" destId="{BD290AAD-65B5-4C52-ACC8-776C01BA150A}" srcOrd="0" destOrd="0" presId="urn:microsoft.com/office/officeart/2005/8/layout/hierarchy4"/>
    <dgm:cxn modelId="{A26BAA67-7053-4201-A31A-CF8CD4125328}" type="presParOf" srcId="{1224DFC5-EA61-435A-90EE-1A9069A64319}" destId="{1017DA60-B063-4480-B1BD-78BF7C19AE8A}" srcOrd="1" destOrd="0" presId="urn:microsoft.com/office/officeart/2005/8/layout/hierarchy4"/>
    <dgm:cxn modelId="{3D047FDD-6E92-4795-8D46-8AEFFE406997}" type="presParOf" srcId="{4BE1F334-362F-4610-AAF3-DC22CD611D3B}" destId="{62CBF2BC-96EC-4A8C-B4F3-666DD64BDE79}" srcOrd="1" destOrd="0" presId="urn:microsoft.com/office/officeart/2005/8/layout/hierarchy4"/>
    <dgm:cxn modelId="{006E202B-C21F-4526-9DC4-0F88FCE9EA43}" type="presParOf" srcId="{4BE1F334-362F-4610-AAF3-DC22CD611D3B}" destId="{91C05627-2661-4FD1-9EC3-C801647D64A9}" srcOrd="2" destOrd="0" presId="urn:microsoft.com/office/officeart/2005/8/layout/hierarchy4"/>
    <dgm:cxn modelId="{B88BB2D0-772B-4DFF-8026-F53043F6EEE9}" type="presParOf" srcId="{91C05627-2661-4FD1-9EC3-C801647D64A9}" destId="{AA5865FB-39DA-49AF-8DBB-7CA34A126679}" srcOrd="0" destOrd="0" presId="urn:microsoft.com/office/officeart/2005/8/layout/hierarchy4"/>
    <dgm:cxn modelId="{C7A29C3A-B3AA-46E2-B730-2BA59ADBFFCB}" type="presParOf" srcId="{91C05627-2661-4FD1-9EC3-C801647D64A9}" destId="{589DEA56-11AD-4C39-B0DB-EAFC04CDCAED}" srcOrd="1" destOrd="0" presId="urn:microsoft.com/office/officeart/2005/8/layout/hierarchy4"/>
    <dgm:cxn modelId="{F599AD6D-ED41-44C0-9758-27A770A3DE70}" type="presParOf" srcId="{E6816319-6534-4C0D-9F4B-D505E8BD0BA9}" destId="{B3E27FD9-F562-48FC-B5F3-E848F5D568F8}" srcOrd="1" destOrd="0" presId="urn:microsoft.com/office/officeart/2005/8/layout/hierarchy4"/>
    <dgm:cxn modelId="{86949998-E5A8-4BDA-9702-53E54E0738EC}" type="presParOf" srcId="{E6816319-6534-4C0D-9F4B-D505E8BD0BA9}" destId="{3EC5EC23-0B33-42A4-998B-2B4B524B80FE}" srcOrd="2" destOrd="0" presId="urn:microsoft.com/office/officeart/2005/8/layout/hierarchy4"/>
    <dgm:cxn modelId="{D4E0A4F3-9E1E-4D8D-A923-8178559576D1}" type="presParOf" srcId="{3EC5EC23-0B33-42A4-998B-2B4B524B80FE}" destId="{EAA6FAE5-7F47-4094-9005-509B08D13EB8}" srcOrd="0" destOrd="0" presId="urn:microsoft.com/office/officeart/2005/8/layout/hierarchy4"/>
    <dgm:cxn modelId="{BCE01D5D-199B-4EF1-9971-C38ACAAACFE4}" type="presParOf" srcId="{3EC5EC23-0B33-42A4-998B-2B4B524B80FE}" destId="{4D36AB1F-7D15-4401-900C-E645905B9E10}" srcOrd="1" destOrd="0" presId="urn:microsoft.com/office/officeart/2005/8/layout/hierarchy4"/>
    <dgm:cxn modelId="{0294D7BE-51D8-4736-B18B-597ADC39EB19}" type="presParOf" srcId="{3EC5EC23-0B33-42A4-998B-2B4B524B80FE}" destId="{AA6E2E1B-D7F8-495E-81A6-CC779991E3E3}" srcOrd="2" destOrd="0" presId="urn:microsoft.com/office/officeart/2005/8/layout/hierarchy4"/>
    <dgm:cxn modelId="{1492EB87-109B-47A8-B103-76DB7D90DE28}" type="presParOf" srcId="{AA6E2E1B-D7F8-495E-81A6-CC779991E3E3}" destId="{E2F7AEDB-0615-4880-BC66-0B78F7C8F6E8}" srcOrd="0" destOrd="0" presId="urn:microsoft.com/office/officeart/2005/8/layout/hierarchy4"/>
    <dgm:cxn modelId="{D3D62718-0CC3-4C5B-A490-D6598EE44D77}" type="presParOf" srcId="{E2F7AEDB-0615-4880-BC66-0B78F7C8F6E8}" destId="{940CBCBB-B3BF-4E1E-8896-75BD7767349A}" srcOrd="0" destOrd="0" presId="urn:microsoft.com/office/officeart/2005/8/layout/hierarchy4"/>
    <dgm:cxn modelId="{89802828-B840-4F6E-9D33-6360CFC9CAD3}" type="presParOf" srcId="{E2F7AEDB-0615-4880-BC66-0B78F7C8F6E8}" destId="{DAF8881E-D27C-4152-84DA-D15C006AD35C}" srcOrd="1" destOrd="0" presId="urn:microsoft.com/office/officeart/2005/8/layout/hierarchy4"/>
    <dgm:cxn modelId="{0D3D33D7-076F-4B55-9F40-BE00C3C5FADB}" type="presParOf" srcId="{AA6E2E1B-D7F8-495E-81A6-CC779991E3E3}" destId="{DD820923-6DA3-4DED-92CA-E43BA060C912}" srcOrd="1" destOrd="0" presId="urn:microsoft.com/office/officeart/2005/8/layout/hierarchy4"/>
    <dgm:cxn modelId="{654076D5-311C-40C6-951A-59C51E99EB9B}" type="presParOf" srcId="{AA6E2E1B-D7F8-495E-81A6-CC779991E3E3}" destId="{4BE5AE2E-DAF3-4F06-BF44-EA05C22A7CFE}" srcOrd="2" destOrd="0" presId="urn:microsoft.com/office/officeart/2005/8/layout/hierarchy4"/>
    <dgm:cxn modelId="{6FB4543A-CBEB-41E7-86C4-C3FFE396D0CE}" type="presParOf" srcId="{4BE5AE2E-DAF3-4F06-BF44-EA05C22A7CFE}" destId="{991DD2CF-18B8-4091-9189-7301CEAAC8CF}" srcOrd="0" destOrd="0" presId="urn:microsoft.com/office/officeart/2005/8/layout/hierarchy4"/>
    <dgm:cxn modelId="{AFEAC4A3-CA6A-464C-AA3B-E74263381AF0}" type="presParOf" srcId="{4BE5AE2E-DAF3-4F06-BF44-EA05C22A7CFE}" destId="{9BE1DA98-B8DB-4832-94D4-EE4485447813}" srcOrd="1" destOrd="0" presId="urn:microsoft.com/office/officeart/2005/8/layout/hierarchy4"/>
    <dgm:cxn modelId="{2AF082E5-BEAD-411D-ACCE-38307853DB4C}" type="presParOf" srcId="{AA6E2E1B-D7F8-495E-81A6-CC779991E3E3}" destId="{20F18F13-A859-4CBE-A967-36795F0441CD}" srcOrd="3" destOrd="0" presId="urn:microsoft.com/office/officeart/2005/8/layout/hierarchy4"/>
    <dgm:cxn modelId="{3BA0D13F-E623-46C8-A39D-284BF3EDEF19}" type="presParOf" srcId="{AA6E2E1B-D7F8-495E-81A6-CC779991E3E3}" destId="{ED6048B1-B071-4A28-B20F-FAA92030938D}" srcOrd="4" destOrd="0" presId="urn:microsoft.com/office/officeart/2005/8/layout/hierarchy4"/>
    <dgm:cxn modelId="{46FE2ECF-2882-4F27-8F8A-E914AD599771}" type="presParOf" srcId="{ED6048B1-B071-4A28-B20F-FAA92030938D}" destId="{FBB26D63-7FBC-4EDA-A62D-09D990385AD8}" srcOrd="0" destOrd="0" presId="urn:microsoft.com/office/officeart/2005/8/layout/hierarchy4"/>
    <dgm:cxn modelId="{52EA92EE-DC3D-4418-A84A-58C0D50C6E46}" type="presParOf" srcId="{ED6048B1-B071-4A28-B20F-FAA92030938D}" destId="{57E896C5-A2AF-4081-BE34-6C610BF7AA3A}" srcOrd="1" destOrd="0" presId="urn:microsoft.com/office/officeart/2005/8/layout/hierarchy4"/>
    <dgm:cxn modelId="{8A56838A-9284-46EE-A1A0-CB24F3740713}" type="presParOf" srcId="{E6816319-6534-4C0D-9F4B-D505E8BD0BA9}" destId="{8AD03589-CAC3-46D5-B40C-FEABC09DCA7E}" srcOrd="3" destOrd="0" presId="urn:microsoft.com/office/officeart/2005/8/layout/hierarchy4"/>
    <dgm:cxn modelId="{7B78F624-89AF-4255-8977-AC0B70792982}" type="presParOf" srcId="{E6816319-6534-4C0D-9F4B-D505E8BD0BA9}" destId="{A7493CA7-D199-4FCD-B570-D0FA4BF249D7}" srcOrd="4" destOrd="0" presId="urn:microsoft.com/office/officeart/2005/8/layout/hierarchy4"/>
    <dgm:cxn modelId="{B126AD0B-87FF-45C2-811F-BC08A2714E99}" type="presParOf" srcId="{A7493CA7-D199-4FCD-B570-D0FA4BF249D7}" destId="{AF827307-4898-4577-8A2C-7CE536753141}" srcOrd="0" destOrd="0" presId="urn:microsoft.com/office/officeart/2005/8/layout/hierarchy4"/>
    <dgm:cxn modelId="{0460E599-964C-4BE9-9782-12D7B443958B}" type="presParOf" srcId="{A7493CA7-D199-4FCD-B570-D0FA4BF249D7}" destId="{2E448A45-CBEC-44D4-8D43-28FA528C13D3}" srcOrd="1" destOrd="0" presId="urn:microsoft.com/office/officeart/2005/8/layout/hierarchy4"/>
    <dgm:cxn modelId="{0BEDC823-7E7C-4060-BF9B-A741F8105142}" type="presParOf" srcId="{A7493CA7-D199-4FCD-B570-D0FA4BF249D7}" destId="{683EBB2D-2B28-4053-9729-6072CC082DB3}" srcOrd="2" destOrd="0" presId="urn:microsoft.com/office/officeart/2005/8/layout/hierarchy4"/>
    <dgm:cxn modelId="{436620AB-4EE6-45AE-9467-CA070ED95573}" type="presParOf" srcId="{683EBB2D-2B28-4053-9729-6072CC082DB3}" destId="{479EDD88-5BEE-4265-BE09-4E8758F1F2D0}" srcOrd="0" destOrd="0" presId="urn:microsoft.com/office/officeart/2005/8/layout/hierarchy4"/>
    <dgm:cxn modelId="{71DE5216-8EA3-44DD-99C3-C691B717C7FB}" type="presParOf" srcId="{479EDD88-5BEE-4265-BE09-4E8758F1F2D0}" destId="{0F4EBB10-AA57-4936-A62B-67165E838FD8}" srcOrd="0" destOrd="0" presId="urn:microsoft.com/office/officeart/2005/8/layout/hierarchy4"/>
    <dgm:cxn modelId="{FA19A03C-AF11-4C0D-9D77-7199D2A6869F}" type="presParOf" srcId="{479EDD88-5BEE-4265-BE09-4E8758F1F2D0}" destId="{A27BC60A-481A-4B8F-ACD7-C00198A751AE}" srcOrd="1" destOrd="0" presId="urn:microsoft.com/office/officeart/2005/8/layout/hierarchy4"/>
    <dgm:cxn modelId="{94EBCB5B-E6F9-4C52-97E9-695D9A17CB63}" type="presParOf" srcId="{683EBB2D-2B28-4053-9729-6072CC082DB3}" destId="{3605390D-E974-4CF9-9748-4F92A935C3AC}" srcOrd="1" destOrd="0" presId="urn:microsoft.com/office/officeart/2005/8/layout/hierarchy4"/>
    <dgm:cxn modelId="{4E1DB405-C116-43D5-8873-AF2AD8965FA5}" type="presParOf" srcId="{683EBB2D-2B28-4053-9729-6072CC082DB3}" destId="{E290BF05-6AAB-44C7-847D-57A6005DF3DD}" srcOrd="2" destOrd="0" presId="urn:microsoft.com/office/officeart/2005/8/layout/hierarchy4"/>
    <dgm:cxn modelId="{AD890024-A47B-40F8-9AE3-D20889F77FEF}" type="presParOf" srcId="{E290BF05-6AAB-44C7-847D-57A6005DF3DD}" destId="{C44DD200-0FD5-46E9-ABE7-5632C736460C}" srcOrd="0" destOrd="0" presId="urn:microsoft.com/office/officeart/2005/8/layout/hierarchy4"/>
    <dgm:cxn modelId="{0F511607-A20A-4DEC-A7E0-9980443658F4}" type="presParOf" srcId="{E290BF05-6AAB-44C7-847D-57A6005DF3DD}" destId="{74F98FC6-45AF-4350-9A3D-7838D14A7D0D}" srcOrd="1" destOrd="0" presId="urn:microsoft.com/office/officeart/2005/8/layout/hierarchy4"/>
    <dgm:cxn modelId="{6658DD87-BC38-4D63-82E7-8B1A603C0357}" type="presParOf" srcId="{683EBB2D-2B28-4053-9729-6072CC082DB3}" destId="{AAA8B951-E680-452B-B88D-45CC030F5468}" srcOrd="3" destOrd="0" presId="urn:microsoft.com/office/officeart/2005/8/layout/hierarchy4"/>
    <dgm:cxn modelId="{82186A75-5121-463C-87B4-78B5414E09C9}" type="presParOf" srcId="{683EBB2D-2B28-4053-9729-6072CC082DB3}" destId="{58727A05-D6DC-4FC3-A10D-C7B19E1350C0}" srcOrd="4" destOrd="0" presId="urn:microsoft.com/office/officeart/2005/8/layout/hierarchy4"/>
    <dgm:cxn modelId="{B40F1C2D-E674-4C16-926C-BFAF4F5658A8}" type="presParOf" srcId="{58727A05-D6DC-4FC3-A10D-C7B19E1350C0}" destId="{EE4EAD54-EBA1-4DC1-9ECF-70970830D67E}" srcOrd="0" destOrd="0" presId="urn:microsoft.com/office/officeart/2005/8/layout/hierarchy4"/>
    <dgm:cxn modelId="{B03ED53B-0FAE-4D5A-BDF2-54D9DBD6A09C}" type="presParOf" srcId="{58727A05-D6DC-4FC3-A10D-C7B19E1350C0}" destId="{7E8FA2FF-B884-4211-B273-DBF87C394474}" srcOrd="1" destOrd="0" presId="urn:microsoft.com/office/officeart/2005/8/layout/hierarchy4"/>
    <dgm:cxn modelId="{96808FED-8DC7-4685-8DBB-E0B7F1C75EDA}" type="presParOf" srcId="{683EBB2D-2B28-4053-9729-6072CC082DB3}" destId="{90E21FA0-21F2-477C-866A-CCD71E40CFDE}" srcOrd="5" destOrd="0" presId="urn:microsoft.com/office/officeart/2005/8/layout/hierarchy4"/>
    <dgm:cxn modelId="{562F47DE-3A0E-4163-9EC4-F095509A325E}" type="presParOf" srcId="{683EBB2D-2B28-4053-9729-6072CC082DB3}" destId="{560D09F3-A24F-4B28-B97A-73DE82E6108A}" srcOrd="6" destOrd="0" presId="urn:microsoft.com/office/officeart/2005/8/layout/hierarchy4"/>
    <dgm:cxn modelId="{526AF13F-5C1B-49C7-B645-792FF851027C}" type="presParOf" srcId="{560D09F3-A24F-4B28-B97A-73DE82E6108A}" destId="{98F89B5B-76BC-4BEA-A8DB-C44A9BADD6F7}" srcOrd="0" destOrd="0" presId="urn:microsoft.com/office/officeart/2005/8/layout/hierarchy4"/>
    <dgm:cxn modelId="{A23FA1D0-5909-4FFC-94A4-E00CDE4E352F}" type="presParOf" srcId="{560D09F3-A24F-4B28-B97A-73DE82E6108A}" destId="{4842A815-47BA-4F25-88F7-BDFCF3F8C9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FC96F8-AE2D-4464-B50A-84F7CD33EB28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B616DAD-7232-4912-A460-983B23DD89C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1C6FC508-44F0-4B43-8381-58B56B21561B}" type="par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DAB8EA75-CC98-402E-B857-77F5626FD586}" type="sib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7ABFE517-BA00-4B84-AC56-CE29A624292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业务管理</a:t>
          </a:r>
          <a:endParaRPr lang="zh-CN" altLang="en-US" sz="1600" dirty="0"/>
        </a:p>
      </dgm:t>
    </dgm:pt>
    <dgm:pt modelId="{EBB9E333-D181-42AA-9FF4-31F2054E7F9B}" type="par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43049855-743D-476A-8EFC-47CD75B10B3F}" type="sib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913A8150-4B1F-486F-9C44-18888C25D8E3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订单管理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F39F630-FA62-439E-9CF0-6393FAB0EA19}" type="par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60208997-43AA-4575-9618-093853B40C0B}" type="sib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08EFB88A-DA60-460A-8FD2-7C361770897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统计</a:t>
          </a:r>
          <a:endParaRPr lang="zh-CN" altLang="en-US" sz="1600" dirty="0"/>
        </a:p>
      </dgm:t>
    </dgm:pt>
    <dgm:pt modelId="{3CF08D2D-A1DD-45D1-9367-720D60D0BCBB}" type="par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9C8155E0-CD3D-425C-A22C-46C8F9118F6C}" type="sib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E91AFA36-17FE-4FF8-A4EA-C4529BF23395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系统管理</a:t>
          </a:r>
          <a:endParaRPr lang="zh-CN" altLang="en-US" sz="1600" dirty="0"/>
        </a:p>
      </dgm:t>
    </dgm:pt>
    <dgm:pt modelId="{BACDE0E0-A6C6-4D42-A79C-BBAD208AA6BF}" type="par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A548DEC8-8132-407D-A447-ABD4C3810DED}" type="sib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33D896E6-5CB5-419B-BED7-E20ECAC68321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128ADA0F-841C-44B8-9BD0-74DA04D0F223}" type="par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57C7AE99-A013-435D-9C31-28BED5B83530}" type="sib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C8F99812-371F-4B45-8541-3F421C442477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满减</a:t>
          </a:r>
          <a:endParaRPr lang="zh-CN" altLang="en-US" sz="1200" dirty="0"/>
        </a:p>
      </dgm:t>
    </dgm:pt>
    <dgm:pt modelId="{E6BB4BD5-27A9-40C1-8C04-DB7C393126B0}" type="par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B56F1E1A-3C23-4F01-8341-8D3FDF6F310A}" type="sib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14A1580B-802D-452D-8EEF-62CACFF26F2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免邮</a:t>
          </a:r>
          <a:endParaRPr lang="zh-CN" altLang="en-US" sz="1200" dirty="0"/>
        </a:p>
      </dgm:t>
    </dgm:pt>
    <dgm:pt modelId="{5C974F5B-540D-4F93-9447-7D0456CFD5F3}" type="par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19EE58D7-4D85-406E-81FE-A703A37D5A26}" type="sib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4190EC3C-1B1A-4CFA-B29F-83148321FCD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优惠券</a:t>
          </a:r>
          <a:endParaRPr lang="zh-CN" altLang="en-US" sz="1600" dirty="0"/>
        </a:p>
      </dgm:t>
    </dgm:pt>
    <dgm:pt modelId="{58313842-9782-4B2D-B6F4-9D1E331044EA}" type="par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FF9B83C7-CD6F-4D40-A093-6CC63EA33A13}" type="sib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B0A343E2-1AAC-47FC-8FA3-AE724C736E7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会员等级</a:t>
          </a:r>
          <a:endParaRPr lang="zh-CN" altLang="en-US" sz="1600" dirty="0"/>
        </a:p>
      </dgm:t>
    </dgm:pt>
    <dgm:pt modelId="{79D553D3-9855-44C2-833A-B6A343E68324}" type="par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3C2CA19C-FE32-4C10-B201-578FE251D162}" type="sib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A92B45AC-A361-4DE9-9B42-AA9E65BB4C0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店铺活动</a:t>
          </a:r>
          <a:endParaRPr lang="zh-CN" altLang="en-US" sz="1600" dirty="0"/>
        </a:p>
      </dgm:t>
    </dgm:pt>
    <dgm:pt modelId="{570BC962-D10B-49C0-BE09-BA7EF1543840}" type="par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74697F0B-01F8-4645-B1E9-738DBC92D9E3}" type="sib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1CBC912C-6E12-41E8-8DC1-05C084E95F01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已出库</a:t>
          </a:r>
          <a:endParaRPr lang="zh-CN" altLang="en-US" sz="1600" dirty="0"/>
        </a:p>
      </dgm:t>
    </dgm:pt>
    <dgm:pt modelId="{687DF43C-5DBE-477D-885B-E8CD0793099D}" type="par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B298C5C3-D54F-4BBB-BC70-748DD681F6F1}" type="sib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0870C05E-CECD-4924-985E-2C5E6CB693E6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待收货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2D69F95-71E5-41B4-966B-36F3D5E15B6F}" type="par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F5811F12-01AF-421F-A46D-4ADA75639F86}" type="sib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58FDEC6E-51D7-4BC5-8EF8-8D7E6F17D045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其他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C496605D-2059-4049-AEA6-86F0E8EA6D1D}" type="parTrans" cxnId="{C6B02D0E-04F6-4B0B-8123-7D23B66C594F}">
      <dgm:prSet/>
      <dgm:spPr/>
      <dgm:t>
        <a:bodyPr/>
        <a:lstStyle/>
        <a:p>
          <a:endParaRPr lang="zh-CN" altLang="en-US" sz="1400"/>
        </a:p>
      </dgm:t>
    </dgm:pt>
    <dgm:pt modelId="{747A4C2C-5DE9-4BAA-91E6-2939417EBFBA}" type="sibTrans" cxnId="{C6B02D0E-04F6-4B0B-8123-7D23B66C594F}">
      <dgm:prSet/>
      <dgm:spPr/>
      <dgm:t>
        <a:bodyPr/>
        <a:lstStyle/>
        <a:p>
          <a:endParaRPr lang="zh-CN" altLang="en-US" sz="1400"/>
        </a:p>
      </dgm:t>
    </dgm:pt>
    <dgm:pt modelId="{9B8D1EEC-844A-4F3B-B3A7-9C04F5E4C827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退换货</a:t>
          </a:r>
          <a:endParaRPr lang="zh-CN" altLang="en-US" sz="1600" dirty="0"/>
        </a:p>
      </dgm:t>
    </dgm:pt>
    <dgm:pt modelId="{349FCD73-7D02-4DE3-AA31-59BC076B81CC}" type="par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739275A8-B299-4CC0-9C3A-B395E547FE9C}" type="sib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45E7533A-1AE4-42B5-99E4-83B2DF3DF94C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CFE1C5EE-1DB5-4018-A60E-680FB51B940C}" type="par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F3836660-6F9A-4AC0-99CB-CC34D0247F68}" type="sib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C7756E64-DD6A-4886-9AE5-6E45F7DD5279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商品管理</a:t>
          </a:r>
          <a:endParaRPr lang="zh-CN" altLang="en-US" sz="1200" dirty="0"/>
        </a:p>
      </dgm:t>
    </dgm:pt>
    <dgm:pt modelId="{D1F9B37A-FAC0-43DF-96E3-671B7C852219}" type="par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6ADCE0F9-0D53-49EE-9283-C30822B86349}" type="sib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6BF29B56-5D84-4A9F-8791-E883C6B01042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分类管理</a:t>
          </a:r>
          <a:endParaRPr lang="zh-CN" altLang="en-US" sz="1200" dirty="0"/>
        </a:p>
      </dgm:t>
    </dgm:pt>
    <dgm:pt modelId="{996339CE-5682-4D11-8AFC-97E4AD5D0B08}" type="parTrans" cxnId="{8B63EB9D-98D4-420C-83F7-1CF0770F0287}">
      <dgm:prSet/>
      <dgm:spPr/>
      <dgm:t>
        <a:bodyPr/>
        <a:lstStyle/>
        <a:p>
          <a:endParaRPr lang="zh-CN" altLang="en-US" sz="1400"/>
        </a:p>
      </dgm:t>
    </dgm:pt>
    <dgm:pt modelId="{D62D6CD1-E41E-47C6-B4D3-4CF17ABF20AD}" type="sibTrans" cxnId="{8B63EB9D-98D4-420C-83F7-1CF0770F0287}">
      <dgm:prSet/>
      <dgm:spPr/>
      <dgm:t>
        <a:bodyPr/>
        <a:lstStyle/>
        <a:p>
          <a:endParaRPr lang="zh-CN" altLang="en-US" sz="1400"/>
        </a:p>
      </dgm:t>
    </dgm:pt>
    <dgm:pt modelId="{52947D16-451F-4FFA-9105-F75FE91D005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销售统计</a:t>
          </a:r>
          <a:endParaRPr lang="zh-CN" altLang="en-US" sz="1600" dirty="0"/>
        </a:p>
      </dgm:t>
    </dgm:pt>
    <dgm:pt modelId="{2CECBD3D-279A-4859-87EC-3D3A9C97107A}" type="par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29CEFEC5-1B8A-4027-AED7-B990F91E280A}" type="sib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137E7955-FE40-4578-BC24-9494A5A90E2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会员管理</a:t>
          </a:r>
          <a:endParaRPr lang="zh-CN" altLang="en-US" sz="1200" dirty="0"/>
        </a:p>
      </dgm:t>
    </dgm:pt>
    <dgm:pt modelId="{71912182-A8B6-43DF-BAAD-E8C7817D1915}" type="par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36EFA988-F89F-4694-8E56-8DEC33092DD7}" type="sib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256226B3-D5A2-4F78-8854-77CBE4C414E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消费统计</a:t>
          </a:r>
          <a:endParaRPr lang="zh-CN" altLang="en-US" sz="1200" dirty="0"/>
        </a:p>
      </dgm:t>
    </dgm:pt>
    <dgm:pt modelId="{516AC10F-A5BA-4114-B114-7094CAA4CF90}" type="par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25E65C5B-FDCC-4249-B159-79943CC6586D}" type="sib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5D4B3187-FB65-442F-B26C-62794ED0FD8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数据导出</a:t>
          </a:r>
          <a:endParaRPr lang="zh-CN" altLang="en-US" sz="1200" dirty="0"/>
        </a:p>
      </dgm:t>
    </dgm:pt>
    <dgm:pt modelId="{8623E09A-D6B0-4BE9-9B05-C87C935B0E68}" type="par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C7FCF3DB-43A9-43B9-9BD5-69D62C427DC4}" type="sib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5C7BFDD5-D1C5-4240-843F-C17DD62AC9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公众账号配置</a:t>
          </a:r>
          <a:endParaRPr lang="zh-CN" altLang="en-US" sz="1200" dirty="0"/>
        </a:p>
      </dgm:t>
    </dgm:pt>
    <dgm:pt modelId="{EA4C2F53-F7B9-4B63-83BD-C06F708A6A6A}" type="par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4EDE2CC5-960A-4393-AF59-E75D25C07338}" type="sib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F9EBA29E-0597-41BC-B5FB-034F4CB33C0E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已发库存商品</a:t>
          </a:r>
          <a:endParaRPr lang="zh-CN" altLang="en-US" sz="1200" dirty="0"/>
        </a:p>
      </dgm:t>
    </dgm:pt>
    <dgm:pt modelId="{65A305B4-AB6C-495F-953A-039826F1A36D}" type="parTrans" cxnId="{05534EE3-B38D-4600-8CC5-429B71F32277}">
      <dgm:prSet/>
      <dgm:spPr/>
      <dgm:t>
        <a:bodyPr/>
        <a:lstStyle/>
        <a:p>
          <a:endParaRPr lang="zh-CN" altLang="en-US" sz="1400"/>
        </a:p>
      </dgm:t>
    </dgm:pt>
    <dgm:pt modelId="{93C5BF4D-5597-48ED-BF21-5DD610F3886E}" type="sibTrans" cxnId="{05534EE3-B38D-4600-8CC5-429B71F32277}">
      <dgm:prSet/>
      <dgm:spPr/>
      <dgm:t>
        <a:bodyPr/>
        <a:lstStyle/>
        <a:p>
          <a:endParaRPr lang="zh-CN" altLang="en-US" sz="1400"/>
        </a:p>
      </dgm:t>
    </dgm:pt>
    <dgm:pt modelId="{0C759584-6FE1-4BA4-BF6C-A9B81F680C88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商家工作（虚拟物品）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D3C60C-C1F7-4073-B381-2A77A8B11A78}" type="par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6969F191-584C-42FB-B041-88008AF8064A}" type="sib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BB3E90A5-16FD-4061-A021-6B4A526B2546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配置</a:t>
          </a:r>
          <a:endParaRPr lang="zh-CN" altLang="en-US" sz="1600" dirty="0"/>
        </a:p>
      </dgm:t>
    </dgm:pt>
    <dgm:pt modelId="{2BDE0B5E-69BB-45A8-A478-BBBCC7DD2AC4}" type="par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64FDA719-301E-41F1-9F2A-88B350B2D857}" type="sib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C612B13A-2C60-4832-B567-842C141FC665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基本资料</a:t>
          </a:r>
          <a:endParaRPr lang="zh-CN" altLang="en-US" sz="1600" dirty="0"/>
        </a:p>
      </dgm:t>
    </dgm:pt>
    <dgm:pt modelId="{B47829D0-BDAC-4D47-A1B2-91EBCD679978}" type="par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D0CECA74-FD32-4A3D-8F1E-6A47492E7530}" type="sib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2C294158-7D66-4BC9-8A28-46CB2C5F27C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权限</a:t>
          </a:r>
          <a:endParaRPr lang="zh-CN" altLang="en-US" sz="1600" dirty="0"/>
        </a:p>
      </dgm:t>
    </dgm:pt>
    <dgm:pt modelId="{9F7A5B39-0893-4C15-B7BD-53215417DD01}" type="par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469314FD-1160-4929-A0E4-69BA8587D5BF}" type="sib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EEC15552-2B01-4587-88AF-8A844E77841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7674B90C-B703-442D-87B6-61BA9955E852}" type="par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EF291FAE-0282-4E71-851F-B9F394A4F5E9}" type="sib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431E3CDD-522E-43B2-AAEA-A028D586C8DF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后台权限</a:t>
          </a:r>
          <a:endParaRPr lang="zh-CN" altLang="en-US" dirty="0"/>
        </a:p>
      </dgm:t>
    </dgm:pt>
    <dgm:pt modelId="{EF485771-2DC3-4AC1-B4AB-251EA6B9D061}" type="par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4B0D1AF6-8D89-47E9-BAEB-28D521811E5B}" type="sib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0145B8CE-55E8-4330-A8EE-F5BE68E0C55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客户端权限</a:t>
          </a:r>
          <a:endParaRPr lang="zh-CN" altLang="en-US" dirty="0"/>
        </a:p>
      </dgm:t>
    </dgm:pt>
    <dgm:pt modelId="{40052027-1D48-40B1-8E25-61CBEC8D5E67}" type="par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7FB31082-9487-4581-B7A8-A17EA353C1A6}" type="sib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577B7301-FF11-4EFC-B781-BED6692515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基本资料</a:t>
          </a:r>
          <a:endParaRPr lang="zh-CN" altLang="en-US" sz="1200" dirty="0"/>
        </a:p>
      </dgm:t>
    </dgm:pt>
    <dgm:pt modelId="{DB0AC320-31B4-40DA-90EE-D2275AB5FCB4}" type="par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384B5350-ED82-47BC-BF20-B3644F88EFC3}" type="sib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F0DA83FE-5359-4D30-B984-142F45A3C3F7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店铺管理</a:t>
          </a:r>
          <a:endParaRPr lang="zh-CN" altLang="en-US" sz="1200" dirty="0"/>
        </a:p>
      </dgm:t>
    </dgm:pt>
    <dgm:pt modelId="{F7FD52F1-482D-4AA2-874F-80E97E6AA5AD}" type="par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3C2AADE4-E498-480E-AD01-921012DDD3FC}" type="sib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E1DBEF13-23A0-4B8A-8D43-FB85161C408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65F34A65-451C-4AE0-9C22-3C01B2DD8D96}" type="par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CEE42B63-B422-4060-BB4C-64271162D6C7}" type="sib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DD4D2D82-BBAB-489E-974C-6B563452B984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套餐</a:t>
          </a:r>
          <a:endParaRPr lang="zh-CN" altLang="en-US" sz="1200" dirty="0"/>
        </a:p>
      </dgm:t>
    </dgm:pt>
    <dgm:pt modelId="{CB7311BA-90F6-4EA1-BA17-2B51E73C99AF}" type="par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F45B1BAB-57A9-4BC4-A3D0-7A8199F9D8FB}" type="sib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69FC90F4-049D-4406-8C16-DD4A70DE75B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会员等级</a:t>
          </a:r>
          <a:endParaRPr lang="zh-CN" altLang="en-US" sz="1200" dirty="0"/>
        </a:p>
      </dgm:t>
    </dgm:pt>
    <dgm:pt modelId="{E45670EF-26D2-4895-8333-C043F2AF6F6F}" type="par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813B6463-7D3B-4403-B7B1-59CB1DA7F7A6}" type="sib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26453E76-0CB5-4FAA-BD95-77013321D32D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会员优惠</a:t>
          </a:r>
          <a:endParaRPr lang="zh-CN" altLang="en-US" sz="1200" dirty="0"/>
        </a:p>
      </dgm:t>
    </dgm:pt>
    <dgm:pt modelId="{AD3D4E92-A131-4F6D-A270-E8D8C19EEE37}" type="par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7C6C3771-19FD-41BC-9229-3654D118BB22}" type="sib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12273504-21AC-4DF3-9FE2-0B3EBDB6D06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14FD4623-5B21-4919-8E04-0A6DC9518BA5}" type="par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79A4965-073A-4C6C-88E7-DED97D2C2178}" type="sib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EA5EF30-7D70-4300-BE55-5224321BD56B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8EBF620E-E8EC-456A-904C-52EB1DA07BDC}" type="par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CD1F13A5-6B1F-4EC0-8FC5-22C5435C8FF7}" type="sib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7C9F2E45-30E4-4A7A-980A-E57DAFC39A4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en-US" altLang="zh-CN" sz="1600" dirty="0" smtClean="0"/>
            <a:t>PUSH</a:t>
          </a:r>
          <a:r>
            <a:rPr lang="zh-CN" altLang="en-US" sz="1600" dirty="0" smtClean="0"/>
            <a:t>营销</a:t>
          </a:r>
          <a:endParaRPr lang="zh-CN" altLang="en-US" sz="1600" dirty="0"/>
        </a:p>
      </dgm:t>
    </dgm:pt>
    <dgm:pt modelId="{E546EDC6-B189-4446-ACF1-5821EF62D4E3}" type="par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1A7CFF9F-1E11-42E2-840D-838F18DCB7AD}" type="sib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6F3C0E02-4356-4FE6-92E7-B454E0289B1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会员分析</a:t>
          </a:r>
          <a:endParaRPr lang="zh-CN" altLang="en-US" sz="1200" dirty="0"/>
        </a:p>
      </dgm:t>
    </dgm:pt>
    <dgm:pt modelId="{751DDDAC-6C91-4B1E-8442-AD35451D56B1}" type="par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132C7301-4EC2-4C04-BA42-C6C871FB8EF8}" type="sib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59541E5F-E357-4B83-A6DF-DC6F1691ADB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分组</a:t>
          </a:r>
          <a:r>
            <a:rPr lang="en-US" altLang="zh-CN" sz="1200" dirty="0" smtClean="0"/>
            <a:t>PUSH</a:t>
          </a:r>
          <a:endParaRPr lang="zh-CN" altLang="en-US" sz="1200" dirty="0"/>
        </a:p>
      </dgm:t>
    </dgm:pt>
    <dgm:pt modelId="{9CD4A600-4526-42B6-8BCF-615A4ED805E0}" type="par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1CEACA48-F948-4910-9BFB-3FBF1BD549D6}" type="sib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A24F52F8-4847-4FE2-BF64-C48D9611D9F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US" altLang="zh-CN" sz="1200" dirty="0" smtClean="0"/>
            <a:t>PUSH</a:t>
          </a:r>
          <a:r>
            <a:rPr lang="zh-CN" altLang="en-US" sz="1200" dirty="0" smtClean="0"/>
            <a:t>手段</a:t>
          </a:r>
          <a:endParaRPr lang="zh-CN" altLang="en-US" sz="1200" dirty="0"/>
        </a:p>
      </dgm:t>
    </dgm:pt>
    <dgm:pt modelId="{C1CABCC6-9431-48BB-85F7-A75A998F8D48}" type="par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138AA407-38C2-4686-8848-005C6C27AFBF}" type="sib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E4B28784-B16E-46B8-85D1-A52B52307CF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商品管理</a:t>
          </a:r>
          <a:endParaRPr lang="zh-CN" altLang="en-US" sz="1600" dirty="0"/>
        </a:p>
      </dgm:t>
    </dgm:pt>
    <dgm:pt modelId="{9FD97FED-E9FB-4471-BB78-7F2D44B2F06B}" type="par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C839C72F-E598-4DA6-B27A-E5886B728FF8}" type="sib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2B7B80E5-25A9-47FC-9AC4-2AD285A56D93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待发库存商品</a:t>
          </a:r>
          <a:endParaRPr lang="en-US" altLang="zh-CN" sz="1200" dirty="0" smtClean="0"/>
        </a:p>
      </dgm:t>
    </dgm:pt>
    <dgm:pt modelId="{719C09C5-D6E1-4147-91F8-B4E282A8253B}" type="parTrans" cxnId="{107CB531-2186-4134-9BB7-DB730451243F}">
      <dgm:prSet/>
      <dgm:spPr/>
      <dgm:t>
        <a:bodyPr/>
        <a:lstStyle/>
        <a:p>
          <a:endParaRPr lang="zh-CN" altLang="en-US"/>
        </a:p>
      </dgm:t>
    </dgm:pt>
    <dgm:pt modelId="{1BB00E19-4281-4068-BF59-9067DD4F99E3}" type="sibTrans" cxnId="{107CB531-2186-4134-9BB7-DB730451243F}">
      <dgm:prSet/>
      <dgm:spPr/>
      <dgm:t>
        <a:bodyPr/>
        <a:lstStyle/>
        <a:p>
          <a:endParaRPr lang="zh-CN" altLang="en-US"/>
        </a:p>
      </dgm:t>
    </dgm:pt>
    <dgm:pt modelId="{CCD2AC47-E4D3-4990-9563-79B4C861332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客户端管理</a:t>
          </a:r>
          <a:endParaRPr lang="zh-CN" altLang="en-US" sz="1600" dirty="0"/>
        </a:p>
      </dgm:t>
    </dgm:pt>
    <dgm:pt modelId="{5717807C-3AC5-47BA-B3D6-BEB4F7EE0EDA}" type="par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1343B965-BAA1-402B-9638-A4BBFD09964C}" type="sib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EB385D07-037B-4291-9FE0-F6ACF27A7A02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客户端制作升级</a:t>
          </a:r>
          <a:endParaRPr lang="zh-CN" altLang="en-US" dirty="0"/>
        </a:p>
      </dgm:t>
    </dgm:pt>
    <dgm:pt modelId="{D279CCFF-2CCF-4D0C-B032-EA0C2060C294}" type="par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34EDE779-5786-4D68-AF59-75EC5F8D16FF}" type="sib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0D877C69-C7F4-4C71-A732-6D62BAB3B4A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商品推荐</a:t>
          </a:r>
          <a:endParaRPr lang="zh-CN" altLang="en-US" dirty="0"/>
        </a:p>
      </dgm:t>
    </dgm:pt>
    <dgm:pt modelId="{6A8037DD-DAF3-4CBF-8661-592EABFCA357}" type="par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05E64E86-E37E-4B8B-B0CE-9B496088FB9D}" type="sib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23C6149A-36EC-4754-AA2E-687DD21A8C38}">
      <dgm:prSet phldrT="[文本]" custT="1"/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意见箱</a:t>
          </a:r>
          <a:endParaRPr lang="zh-CN" altLang="en-US" sz="1600" dirty="0"/>
        </a:p>
      </dgm:t>
    </dgm:pt>
    <dgm:pt modelId="{62D4C790-6E9A-4E35-BB55-B16D7018B85B}" type="par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1C4ACD95-3031-463F-921E-1D3FCCEE91FF}" type="sib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91E3C713-A9B2-4FF5-96AC-3D5ECDC317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会员统计</a:t>
          </a:r>
          <a:endParaRPr lang="zh-CN" altLang="en-US" sz="1600" dirty="0"/>
        </a:p>
      </dgm:t>
    </dgm:pt>
    <dgm:pt modelId="{9F8434D9-F526-40FA-A4F5-72B3855B9237}" type="par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BB118C2B-77FC-4E45-A410-5BF4E36548A1}" type="sib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CCB0A914-0F60-4839-9840-5F0929481F8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日销售统计</a:t>
          </a:r>
          <a:endParaRPr lang="zh-CN" altLang="en-US" sz="1200" dirty="0"/>
        </a:p>
      </dgm:t>
    </dgm:pt>
    <dgm:pt modelId="{0FA6007D-B709-4725-ACDC-B70CE05E7EC0}" type="par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EB93E124-847C-4C7E-B2DC-AFCE22019145}" type="sib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64305A0F-06F7-4E18-B1D0-2BE0BC7208A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月销售统计</a:t>
          </a:r>
          <a:endParaRPr lang="zh-CN" altLang="en-US" sz="1200" dirty="0"/>
        </a:p>
      </dgm:t>
    </dgm:pt>
    <dgm:pt modelId="{C16466B7-04C0-48A1-815D-FB4A34B0B8F5}" type="par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38DFA387-B49E-4F4A-AC33-19EC5CAB33D9}" type="sib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BC958A44-68BE-43D4-B7EB-5E1EACD8D39B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注册统计</a:t>
          </a:r>
          <a:endParaRPr lang="zh-CN" altLang="en-US" sz="1200" dirty="0"/>
        </a:p>
      </dgm:t>
    </dgm:pt>
    <dgm:pt modelId="{3CC24120-99B2-4B87-8AA9-11253078930C}" type="par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915AB770-5484-42E4-AE7C-58D58B30B860}" type="sib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D8CEE201-5D69-47C7-87DB-378C65102513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下载统计</a:t>
          </a:r>
          <a:endParaRPr lang="zh-CN" altLang="en-US" sz="1200" dirty="0"/>
        </a:p>
      </dgm:t>
    </dgm:pt>
    <dgm:pt modelId="{BE9BACCF-8113-4A55-A412-988F66582972}" type="par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EE6CA12E-1CF9-4536-9009-8A848EACAC8E}" type="sib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A26DC2D3-7DB5-4202-BF56-B1B26650CFB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会员消费统计</a:t>
          </a:r>
          <a:endParaRPr lang="zh-CN" altLang="en-US" sz="1200" dirty="0"/>
        </a:p>
      </dgm:t>
    </dgm:pt>
    <dgm:pt modelId="{79DE1952-05B9-45B6-B94C-809258429762}" type="par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3BF0B946-A5B7-4A65-B7E9-BF5B06904E3A}" type="sib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24DEB688-FC23-444C-99C5-882A5E6B7FD9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支付宝账号</a:t>
          </a:r>
          <a:endParaRPr lang="zh-CN" altLang="en-US" sz="1200" dirty="0"/>
        </a:p>
      </dgm:t>
    </dgm:pt>
    <dgm:pt modelId="{E7C77806-421B-47DA-9A1C-FFA0176CFB65}" type="par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C554966D-0057-44B7-B7D0-D0983593A26C}" type="sib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BC718EEA-CEE0-4023-938F-92397B8CE4C6}" type="pres">
      <dgm:prSet presAssocID="{04FC96F8-AE2D-4464-B50A-84F7CD33EB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9C00AD-4174-46E2-AA2E-9F84E584860E}" type="pres">
      <dgm:prSet presAssocID="{0C759584-6FE1-4BA4-BF6C-A9B81F680C88}" presName="vertOne" presStyleCnt="0"/>
      <dgm:spPr/>
      <dgm:t>
        <a:bodyPr/>
        <a:lstStyle/>
        <a:p>
          <a:endParaRPr lang="zh-CN" altLang="en-US"/>
        </a:p>
      </dgm:t>
    </dgm:pt>
    <dgm:pt modelId="{D72D3563-8C57-4ADB-BDB9-266F45FAAA9F}" type="pres">
      <dgm:prSet presAssocID="{0C759584-6FE1-4BA4-BF6C-A9B81F680C88}" presName="txOne" presStyleLbl="node0" presStyleIdx="0" presStyleCnt="1" custScaleY="475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822DBC-7E4B-4A11-83FE-3AE3AA6361E6}" type="pres">
      <dgm:prSet presAssocID="{0C759584-6FE1-4BA4-BF6C-A9B81F680C88}" presName="parTransOne" presStyleCnt="0"/>
      <dgm:spPr/>
      <dgm:t>
        <a:bodyPr/>
        <a:lstStyle/>
        <a:p>
          <a:endParaRPr lang="zh-CN" altLang="en-US"/>
        </a:p>
      </dgm:t>
    </dgm:pt>
    <dgm:pt modelId="{B8C7E5D3-3024-405C-972C-29D914B2F980}" type="pres">
      <dgm:prSet presAssocID="{0C759584-6FE1-4BA4-BF6C-A9B81F680C88}" presName="horzOne" presStyleCnt="0"/>
      <dgm:spPr/>
      <dgm:t>
        <a:bodyPr/>
        <a:lstStyle/>
        <a:p>
          <a:endParaRPr lang="zh-CN" altLang="en-US"/>
        </a:p>
      </dgm:t>
    </dgm:pt>
    <dgm:pt modelId="{F275EAA3-E098-419E-A651-1F4D0FCA9735}" type="pres">
      <dgm:prSet presAssocID="{7B616DAD-7232-4912-A460-983B23DD89C3}" presName="vertTwo" presStyleCnt="0"/>
      <dgm:spPr/>
      <dgm:t>
        <a:bodyPr/>
        <a:lstStyle/>
        <a:p>
          <a:endParaRPr lang="zh-CN" altLang="en-US"/>
        </a:p>
      </dgm:t>
    </dgm:pt>
    <dgm:pt modelId="{36A22D20-7701-41F9-AAD5-6275B40A6CFC}" type="pres">
      <dgm:prSet presAssocID="{7B616DAD-7232-4912-A460-983B23DD89C3}" presName="txTwo" presStyleLbl="node2" presStyleIdx="0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FBD501-FFAC-431D-9A43-31A0DAAE32CA}" type="pres">
      <dgm:prSet presAssocID="{7B616DAD-7232-4912-A460-983B23DD89C3}" presName="parTransTwo" presStyleCnt="0"/>
      <dgm:spPr/>
      <dgm:t>
        <a:bodyPr/>
        <a:lstStyle/>
        <a:p>
          <a:endParaRPr lang="zh-CN" altLang="en-US"/>
        </a:p>
      </dgm:t>
    </dgm:pt>
    <dgm:pt modelId="{668C45C7-F51D-4C6B-9708-9E4DB1288CFB}" type="pres">
      <dgm:prSet presAssocID="{7B616DAD-7232-4912-A460-983B23DD89C3}" presName="horzTwo" presStyleCnt="0"/>
      <dgm:spPr/>
      <dgm:t>
        <a:bodyPr/>
        <a:lstStyle/>
        <a:p>
          <a:endParaRPr lang="zh-CN" altLang="en-US"/>
        </a:p>
      </dgm:t>
    </dgm:pt>
    <dgm:pt modelId="{6A1687CA-F3A8-46DB-B90C-24BB58FD60F0}" type="pres">
      <dgm:prSet presAssocID="{4EA5EF30-7D70-4300-BE55-5224321BD56B}" presName="vertThree" presStyleCnt="0"/>
      <dgm:spPr/>
      <dgm:t>
        <a:bodyPr/>
        <a:lstStyle/>
        <a:p>
          <a:endParaRPr lang="zh-CN" altLang="en-US"/>
        </a:p>
      </dgm:t>
    </dgm:pt>
    <dgm:pt modelId="{3567F266-4797-4177-934B-868574810AD5}" type="pres">
      <dgm:prSet presAssocID="{4EA5EF30-7D70-4300-BE55-5224321BD56B}" presName="txThree" presStyleLbl="node3" presStyleIdx="0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97E6B9-1CF2-45C5-A8F3-3CE215F14741}" type="pres">
      <dgm:prSet presAssocID="{4EA5EF30-7D70-4300-BE55-5224321BD56B}" presName="parTransThree" presStyleCnt="0"/>
      <dgm:spPr/>
      <dgm:t>
        <a:bodyPr/>
        <a:lstStyle/>
        <a:p>
          <a:endParaRPr lang="zh-CN" altLang="en-US"/>
        </a:p>
      </dgm:t>
    </dgm:pt>
    <dgm:pt modelId="{255A7A4E-698A-4C68-A90F-BBC6CC5F7938}" type="pres">
      <dgm:prSet presAssocID="{4EA5EF30-7D70-4300-BE55-5224321BD56B}" presName="horzThree" presStyleCnt="0"/>
      <dgm:spPr/>
      <dgm:t>
        <a:bodyPr/>
        <a:lstStyle/>
        <a:p>
          <a:endParaRPr lang="zh-CN" altLang="en-US"/>
        </a:p>
      </dgm:t>
    </dgm:pt>
    <dgm:pt modelId="{6A2C9F7A-E2DC-46AC-9ECE-53F5B1E84AB4}" type="pres">
      <dgm:prSet presAssocID="{137E7955-FE40-4578-BC24-9494A5A90E2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4368CE-17C9-47FE-BBFF-E4A80AE94115}" type="pres">
      <dgm:prSet presAssocID="{137E7955-FE40-4578-BC24-9494A5A90E20}" presName="txFour" presStyleLbl="node4" presStyleIdx="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EB0144-A219-44DE-8E13-B8CC18C473D2}" type="pres">
      <dgm:prSet presAssocID="{137E7955-FE40-4578-BC24-9494A5A90E20}" presName="horzFour" presStyleCnt="0"/>
      <dgm:spPr/>
      <dgm:t>
        <a:bodyPr/>
        <a:lstStyle/>
        <a:p>
          <a:endParaRPr lang="zh-CN" altLang="en-US"/>
        </a:p>
      </dgm:t>
    </dgm:pt>
    <dgm:pt modelId="{2E9698F7-11E7-4C4B-9F83-E41013E873FC}" type="pres">
      <dgm:prSet presAssocID="{36EFA988-F89F-4694-8E56-8DEC33092DD7}" presName="sibSpaceFour" presStyleCnt="0"/>
      <dgm:spPr/>
      <dgm:t>
        <a:bodyPr/>
        <a:lstStyle/>
        <a:p>
          <a:endParaRPr lang="zh-CN" altLang="en-US"/>
        </a:p>
      </dgm:t>
    </dgm:pt>
    <dgm:pt modelId="{F95A4ECC-086A-4B48-AF26-8B4175C51301}" type="pres">
      <dgm:prSet presAssocID="{256226B3-D5A2-4F78-8854-77CBE4C414E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E6BD80-BF4F-420A-B6E3-633DD6D79F59}" type="pres">
      <dgm:prSet presAssocID="{256226B3-D5A2-4F78-8854-77CBE4C414E5}" presName="txFour" presStyleLbl="node4" presStyleIdx="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0AD08C-7887-4E3D-A81A-ECF488B7CF49}" type="pres">
      <dgm:prSet presAssocID="{256226B3-D5A2-4F78-8854-77CBE4C414E5}" presName="horzFour" presStyleCnt="0"/>
      <dgm:spPr/>
      <dgm:t>
        <a:bodyPr/>
        <a:lstStyle/>
        <a:p>
          <a:endParaRPr lang="zh-CN" altLang="en-US"/>
        </a:p>
      </dgm:t>
    </dgm:pt>
    <dgm:pt modelId="{97B76C02-9E07-486E-A67F-9CA0ACE5B85C}" type="pres">
      <dgm:prSet presAssocID="{25E65C5B-FDCC-4249-B159-79943CC6586D}" presName="sibSpaceFour" presStyleCnt="0"/>
      <dgm:spPr/>
      <dgm:t>
        <a:bodyPr/>
        <a:lstStyle/>
        <a:p>
          <a:endParaRPr lang="zh-CN" altLang="en-US"/>
        </a:p>
      </dgm:t>
    </dgm:pt>
    <dgm:pt modelId="{32C712EC-D4CC-451C-958D-0223EE024356}" type="pres">
      <dgm:prSet presAssocID="{5D4B3187-FB65-442F-B26C-62794ED0FD8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F2015C-E191-4A57-A799-38C325189755}" type="pres">
      <dgm:prSet presAssocID="{5D4B3187-FB65-442F-B26C-62794ED0FD80}" presName="txFour" presStyleLbl="node4" presStyleIdx="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F110D-CD43-49AF-9FDE-F03D3B7DC024}" type="pres">
      <dgm:prSet presAssocID="{5D4B3187-FB65-442F-B26C-62794ED0FD80}" presName="horzFour" presStyleCnt="0"/>
      <dgm:spPr/>
      <dgm:t>
        <a:bodyPr/>
        <a:lstStyle/>
        <a:p>
          <a:endParaRPr lang="zh-CN" altLang="en-US"/>
        </a:p>
      </dgm:t>
    </dgm:pt>
    <dgm:pt modelId="{6371CE21-9ABB-4E75-93F4-1C3ABE641BE0}" type="pres">
      <dgm:prSet presAssocID="{CD1F13A5-6B1F-4EC0-8FC5-22C5435C8FF7}" presName="sibSpaceThree" presStyleCnt="0"/>
      <dgm:spPr/>
      <dgm:t>
        <a:bodyPr/>
        <a:lstStyle/>
        <a:p>
          <a:endParaRPr lang="zh-CN" altLang="en-US"/>
        </a:p>
      </dgm:t>
    </dgm:pt>
    <dgm:pt modelId="{5951C62D-5955-4638-9692-73F6F9BCF31E}" type="pres">
      <dgm:prSet presAssocID="{7C9F2E45-30E4-4A7A-980A-E57DAFC39A45}" presName="vertThree" presStyleCnt="0"/>
      <dgm:spPr/>
      <dgm:t>
        <a:bodyPr/>
        <a:lstStyle/>
        <a:p>
          <a:endParaRPr lang="zh-CN" altLang="en-US"/>
        </a:p>
      </dgm:t>
    </dgm:pt>
    <dgm:pt modelId="{3E6984DD-3C0C-4981-9915-784C98DE352D}" type="pres">
      <dgm:prSet presAssocID="{7C9F2E45-30E4-4A7A-980A-E57DAFC39A45}" presName="txThree" presStyleLbl="node3" presStyleIdx="1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C1F8F-A39F-4D6F-AF10-C96FE4301CAB}" type="pres">
      <dgm:prSet presAssocID="{7C9F2E45-30E4-4A7A-980A-E57DAFC39A45}" presName="parTransThree" presStyleCnt="0"/>
      <dgm:spPr/>
      <dgm:t>
        <a:bodyPr/>
        <a:lstStyle/>
        <a:p>
          <a:endParaRPr lang="zh-CN" altLang="en-US"/>
        </a:p>
      </dgm:t>
    </dgm:pt>
    <dgm:pt modelId="{9E696B1E-1E32-49B0-9175-B351B7684979}" type="pres">
      <dgm:prSet presAssocID="{7C9F2E45-30E4-4A7A-980A-E57DAFC39A45}" presName="horzThree" presStyleCnt="0"/>
      <dgm:spPr/>
      <dgm:t>
        <a:bodyPr/>
        <a:lstStyle/>
        <a:p>
          <a:endParaRPr lang="zh-CN" altLang="en-US"/>
        </a:p>
      </dgm:t>
    </dgm:pt>
    <dgm:pt modelId="{721F26DB-FDF6-42DC-B23E-6CB2CDD613CA}" type="pres">
      <dgm:prSet presAssocID="{6F3C0E02-4356-4FE6-92E7-B454E0289B1E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FF96F-532A-4BFD-814B-AD271B93C3A3}" type="pres">
      <dgm:prSet presAssocID="{6F3C0E02-4356-4FE6-92E7-B454E0289B1E}" presName="txFour" presStyleLbl="node4" presStyleIdx="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50A040-88DB-406A-A31E-4DC6652A0EEA}" type="pres">
      <dgm:prSet presAssocID="{6F3C0E02-4356-4FE6-92E7-B454E0289B1E}" presName="horzFour" presStyleCnt="0"/>
      <dgm:spPr/>
      <dgm:t>
        <a:bodyPr/>
        <a:lstStyle/>
        <a:p>
          <a:endParaRPr lang="zh-CN" altLang="en-US"/>
        </a:p>
      </dgm:t>
    </dgm:pt>
    <dgm:pt modelId="{425DC130-F42E-4BDD-A6A1-E90E34DE1116}" type="pres">
      <dgm:prSet presAssocID="{132C7301-4EC2-4C04-BA42-C6C871FB8EF8}" presName="sibSpaceFour" presStyleCnt="0"/>
      <dgm:spPr/>
      <dgm:t>
        <a:bodyPr/>
        <a:lstStyle/>
        <a:p>
          <a:endParaRPr lang="zh-CN" altLang="en-US"/>
        </a:p>
      </dgm:t>
    </dgm:pt>
    <dgm:pt modelId="{2B4DCF13-42CC-462E-A903-D0B21E76D2A8}" type="pres">
      <dgm:prSet presAssocID="{59541E5F-E357-4B83-A6DF-DC6F1691AD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AA1EA0-7C60-441D-BDE3-4FC50142EA56}" type="pres">
      <dgm:prSet presAssocID="{59541E5F-E357-4B83-A6DF-DC6F1691ADB6}" presName="txFour" presStyleLbl="node4" presStyleIdx="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DE548-0801-4AE9-BEA5-4394C25D31D2}" type="pres">
      <dgm:prSet presAssocID="{59541E5F-E357-4B83-A6DF-DC6F1691ADB6}" presName="horzFour" presStyleCnt="0"/>
      <dgm:spPr/>
      <dgm:t>
        <a:bodyPr/>
        <a:lstStyle/>
        <a:p>
          <a:endParaRPr lang="zh-CN" altLang="en-US"/>
        </a:p>
      </dgm:t>
    </dgm:pt>
    <dgm:pt modelId="{E1BBDE0F-BBE2-42F7-95E9-BAC17E3FAF51}" type="pres">
      <dgm:prSet presAssocID="{1CEACA48-F948-4910-9BFB-3FBF1BD549D6}" presName="sibSpaceFour" presStyleCnt="0"/>
      <dgm:spPr/>
      <dgm:t>
        <a:bodyPr/>
        <a:lstStyle/>
        <a:p>
          <a:endParaRPr lang="zh-CN" altLang="en-US"/>
        </a:p>
      </dgm:t>
    </dgm:pt>
    <dgm:pt modelId="{DD4EC179-5D01-4639-8BC4-1368A3046EF0}" type="pres">
      <dgm:prSet presAssocID="{A24F52F8-4847-4FE2-BF64-C48D9611D9F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D0E592-6910-4A89-8402-3F50E9087120}" type="pres">
      <dgm:prSet presAssocID="{A24F52F8-4847-4FE2-BF64-C48D9611D9FF}" presName="txFour" presStyleLbl="node4" presStyleIdx="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FDE534-AC63-405D-B10D-1B611A8F4D18}" type="pres">
      <dgm:prSet presAssocID="{A24F52F8-4847-4FE2-BF64-C48D9611D9FF}" presName="horzFour" presStyleCnt="0"/>
      <dgm:spPr/>
      <dgm:t>
        <a:bodyPr/>
        <a:lstStyle/>
        <a:p>
          <a:endParaRPr lang="zh-CN" altLang="en-US"/>
        </a:p>
      </dgm:t>
    </dgm:pt>
    <dgm:pt modelId="{2ECA0D65-1DC2-46CA-9ED9-BD07D3C6A1E0}" type="pres">
      <dgm:prSet presAssocID="{DAB8EA75-CC98-402E-B857-77F5626FD586}" presName="sibSpaceTwo" presStyleCnt="0"/>
      <dgm:spPr/>
      <dgm:t>
        <a:bodyPr/>
        <a:lstStyle/>
        <a:p>
          <a:endParaRPr lang="zh-CN" altLang="en-US"/>
        </a:p>
      </dgm:t>
    </dgm:pt>
    <dgm:pt modelId="{B565DE0A-129A-4B4A-AA63-661D98690B46}" type="pres">
      <dgm:prSet presAssocID="{7ABFE517-BA00-4B84-AC56-CE29A624292F}" presName="vertTwo" presStyleCnt="0"/>
      <dgm:spPr/>
      <dgm:t>
        <a:bodyPr/>
        <a:lstStyle/>
        <a:p>
          <a:endParaRPr lang="zh-CN" altLang="en-US"/>
        </a:p>
      </dgm:t>
    </dgm:pt>
    <dgm:pt modelId="{90339DD8-8425-4533-9559-C7398D957111}" type="pres">
      <dgm:prSet presAssocID="{7ABFE517-BA00-4B84-AC56-CE29A624292F}" presName="txTwo" presStyleLbl="node2" presStyleIdx="1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FBB53-22F2-4FA2-8978-B6813AAB7D88}" type="pres">
      <dgm:prSet presAssocID="{7ABFE517-BA00-4B84-AC56-CE29A624292F}" presName="parTransTwo" presStyleCnt="0"/>
      <dgm:spPr/>
      <dgm:t>
        <a:bodyPr/>
        <a:lstStyle/>
        <a:p>
          <a:endParaRPr lang="zh-CN" altLang="en-US"/>
        </a:p>
      </dgm:t>
    </dgm:pt>
    <dgm:pt modelId="{62A78E7D-15D5-4B90-AF3A-50E34BFEE630}" type="pres">
      <dgm:prSet presAssocID="{7ABFE517-BA00-4B84-AC56-CE29A624292F}" presName="horzTwo" presStyleCnt="0"/>
      <dgm:spPr/>
      <dgm:t>
        <a:bodyPr/>
        <a:lstStyle/>
        <a:p>
          <a:endParaRPr lang="zh-CN" altLang="en-US"/>
        </a:p>
      </dgm:t>
    </dgm:pt>
    <dgm:pt modelId="{8D305F50-C857-4E3D-9312-3C917A9779C1}" type="pres">
      <dgm:prSet presAssocID="{E4B28784-B16E-46B8-85D1-A52B52307CFC}" presName="vertThree" presStyleCnt="0"/>
      <dgm:spPr/>
      <dgm:t>
        <a:bodyPr/>
        <a:lstStyle/>
        <a:p>
          <a:endParaRPr lang="zh-CN" altLang="en-US"/>
        </a:p>
      </dgm:t>
    </dgm:pt>
    <dgm:pt modelId="{24C3F11B-60F8-436D-A506-DF2300483AAE}" type="pres">
      <dgm:prSet presAssocID="{E4B28784-B16E-46B8-85D1-A52B52307CFC}" presName="txThree" presStyleLbl="node3" presStyleIdx="2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57492D-ADDE-40E9-B171-9BCBA89A60CB}" type="pres">
      <dgm:prSet presAssocID="{E4B28784-B16E-46B8-85D1-A52B52307CFC}" presName="parTransThree" presStyleCnt="0"/>
      <dgm:spPr/>
      <dgm:t>
        <a:bodyPr/>
        <a:lstStyle/>
        <a:p>
          <a:endParaRPr lang="zh-CN" altLang="en-US"/>
        </a:p>
      </dgm:t>
    </dgm:pt>
    <dgm:pt modelId="{76B8663B-B905-44F4-844B-236FEDD84CD4}" type="pres">
      <dgm:prSet presAssocID="{E4B28784-B16E-46B8-85D1-A52B52307CFC}" presName="horzThree" presStyleCnt="0"/>
      <dgm:spPr/>
      <dgm:t>
        <a:bodyPr/>
        <a:lstStyle/>
        <a:p>
          <a:endParaRPr lang="zh-CN" altLang="en-US"/>
        </a:p>
      </dgm:t>
    </dgm:pt>
    <dgm:pt modelId="{F5D2836B-558B-4D8C-9B96-316CEAC5AB78}" type="pres">
      <dgm:prSet presAssocID="{C7756E64-DD6A-4886-9AE5-6E45F7DD5279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E9B416-4939-47C1-8FE3-286411D5067D}" type="pres">
      <dgm:prSet presAssocID="{C7756E64-DD6A-4886-9AE5-6E45F7DD5279}" presName="txFour" presStyleLbl="node4" presStyleIdx="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6900B5-A54B-4A0D-AE7D-45A69DE9BC85}" type="pres">
      <dgm:prSet presAssocID="{C7756E64-DD6A-4886-9AE5-6E45F7DD5279}" presName="horzFour" presStyleCnt="0"/>
      <dgm:spPr/>
      <dgm:t>
        <a:bodyPr/>
        <a:lstStyle/>
        <a:p>
          <a:endParaRPr lang="zh-CN" altLang="en-US"/>
        </a:p>
      </dgm:t>
    </dgm:pt>
    <dgm:pt modelId="{86C110D2-01AF-4443-A863-4ADD4A3DC1C7}" type="pres">
      <dgm:prSet presAssocID="{6ADCE0F9-0D53-49EE-9283-C30822B86349}" presName="sibSpaceFour" presStyleCnt="0"/>
      <dgm:spPr/>
      <dgm:t>
        <a:bodyPr/>
        <a:lstStyle/>
        <a:p>
          <a:endParaRPr lang="zh-CN" altLang="en-US"/>
        </a:p>
      </dgm:t>
    </dgm:pt>
    <dgm:pt modelId="{5EDF5742-94F6-4DC0-8119-B01AC3EAAAD4}" type="pres">
      <dgm:prSet presAssocID="{6BF29B56-5D84-4A9F-8791-E883C6B01042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BBE805-4420-49B0-85EA-6BABEE5C3EF7}" type="pres">
      <dgm:prSet presAssocID="{6BF29B56-5D84-4A9F-8791-E883C6B01042}" presName="txFour" presStyleLbl="node4" presStyleIdx="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A54656-EE10-4AB6-87CF-4CD80B5CDA42}" type="pres">
      <dgm:prSet presAssocID="{6BF29B56-5D84-4A9F-8791-E883C6B01042}" presName="horzFour" presStyleCnt="0"/>
      <dgm:spPr/>
      <dgm:t>
        <a:bodyPr/>
        <a:lstStyle/>
        <a:p>
          <a:endParaRPr lang="zh-CN" altLang="en-US"/>
        </a:p>
      </dgm:t>
    </dgm:pt>
    <dgm:pt modelId="{C22F23AC-A9A4-40ED-A17F-CBEAE9EAB098}" type="pres">
      <dgm:prSet presAssocID="{D62D6CD1-E41E-47C6-B4D3-4CF17ABF20AD}" presName="sibSpaceFour" presStyleCnt="0"/>
      <dgm:spPr/>
      <dgm:t>
        <a:bodyPr/>
        <a:lstStyle/>
        <a:p>
          <a:endParaRPr lang="zh-CN" altLang="en-US"/>
        </a:p>
      </dgm:t>
    </dgm:pt>
    <dgm:pt modelId="{BC42772B-9D4C-4DB5-8198-086AE0C37E7B}" type="pres">
      <dgm:prSet presAssocID="{2B7B80E5-25A9-47FC-9AC4-2AD285A56D93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6BB55-6F58-4B0F-A45B-3CECC9C24B5F}" type="pres">
      <dgm:prSet presAssocID="{2B7B80E5-25A9-47FC-9AC4-2AD285A56D93}" presName="txFour" presStyleLbl="node4" presStyleIdx="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FC9961-6857-4B8C-B54E-5B1EEA920016}" type="pres">
      <dgm:prSet presAssocID="{2B7B80E5-25A9-47FC-9AC4-2AD285A56D93}" presName="horzFour" presStyleCnt="0"/>
      <dgm:spPr/>
      <dgm:t>
        <a:bodyPr/>
        <a:lstStyle/>
        <a:p>
          <a:endParaRPr lang="zh-CN" altLang="en-US"/>
        </a:p>
      </dgm:t>
    </dgm:pt>
    <dgm:pt modelId="{C76CDE78-B103-41D3-AF38-7D9D0A6D8B22}" type="pres">
      <dgm:prSet presAssocID="{1BB00E19-4281-4068-BF59-9067DD4F99E3}" presName="sibSpaceFour" presStyleCnt="0"/>
      <dgm:spPr/>
      <dgm:t>
        <a:bodyPr/>
        <a:lstStyle/>
        <a:p>
          <a:endParaRPr lang="zh-CN" altLang="en-US"/>
        </a:p>
      </dgm:t>
    </dgm:pt>
    <dgm:pt modelId="{98F1B3F9-28CB-4B74-A4AE-6A161F145157}" type="pres">
      <dgm:prSet presAssocID="{F9EBA29E-0597-41BC-B5FB-034F4CB33C0E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E3D9EE-EE56-43B4-A69F-5B2BA6DF90B2}" type="pres">
      <dgm:prSet presAssocID="{F9EBA29E-0597-41BC-B5FB-034F4CB33C0E}" presName="txFour" presStyleLbl="node4" presStyleIdx="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6941EF-53E1-4E9C-976B-98D60955C31A}" type="pres">
      <dgm:prSet presAssocID="{F9EBA29E-0597-41BC-B5FB-034F4CB33C0E}" presName="horzFour" presStyleCnt="0"/>
      <dgm:spPr/>
      <dgm:t>
        <a:bodyPr/>
        <a:lstStyle/>
        <a:p>
          <a:endParaRPr lang="zh-CN" altLang="en-US"/>
        </a:p>
      </dgm:t>
    </dgm:pt>
    <dgm:pt modelId="{29716BEC-448D-43F1-AAF2-E35534AC07D0}" type="pres">
      <dgm:prSet presAssocID="{C839C72F-E598-4DA6-B27A-E5886B728FF8}" presName="sibSpaceThree" presStyleCnt="0"/>
      <dgm:spPr/>
      <dgm:t>
        <a:bodyPr/>
        <a:lstStyle/>
        <a:p>
          <a:endParaRPr lang="zh-CN" altLang="en-US"/>
        </a:p>
      </dgm:t>
    </dgm:pt>
    <dgm:pt modelId="{A6BAF83B-048C-44E2-AAEB-D9C85D023801}" type="pres">
      <dgm:prSet presAssocID="{CCD2AC47-E4D3-4990-9563-79B4C861332A}" presName="vertThree" presStyleCnt="0"/>
      <dgm:spPr/>
      <dgm:t>
        <a:bodyPr/>
        <a:lstStyle/>
        <a:p>
          <a:endParaRPr lang="zh-CN" altLang="en-US"/>
        </a:p>
      </dgm:t>
    </dgm:pt>
    <dgm:pt modelId="{B2AA65C2-27DC-4710-9893-4FECAC5F8E9A}" type="pres">
      <dgm:prSet presAssocID="{CCD2AC47-E4D3-4990-9563-79B4C861332A}" presName="txThree" presStyleLbl="node3" presStyleIdx="3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94A74-4282-4686-B858-CD7D699485BC}" type="pres">
      <dgm:prSet presAssocID="{CCD2AC47-E4D3-4990-9563-79B4C861332A}" presName="parTransThree" presStyleCnt="0"/>
      <dgm:spPr/>
      <dgm:t>
        <a:bodyPr/>
        <a:lstStyle/>
        <a:p>
          <a:endParaRPr lang="zh-CN" altLang="en-US"/>
        </a:p>
      </dgm:t>
    </dgm:pt>
    <dgm:pt modelId="{73186476-B6CF-4D3E-BBFD-CF85088F679B}" type="pres">
      <dgm:prSet presAssocID="{CCD2AC47-E4D3-4990-9563-79B4C861332A}" presName="horzThree" presStyleCnt="0"/>
      <dgm:spPr/>
      <dgm:t>
        <a:bodyPr/>
        <a:lstStyle/>
        <a:p>
          <a:endParaRPr lang="zh-CN" altLang="en-US"/>
        </a:p>
      </dgm:t>
    </dgm:pt>
    <dgm:pt modelId="{40F943C8-909F-4D1F-A397-A4EA482E1CF6}" type="pres">
      <dgm:prSet presAssocID="{EB385D07-037B-4291-9FE0-F6ACF27A7A02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2B6ABE-60C7-4541-AEF7-CA6A603D6D8D}" type="pres">
      <dgm:prSet presAssocID="{EB385D07-037B-4291-9FE0-F6ACF27A7A02}" presName="txFour" presStyleLbl="node4" presStyleIdx="1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DBA53F-B524-4ADD-8DCC-2F37F14D7300}" type="pres">
      <dgm:prSet presAssocID="{EB385D07-037B-4291-9FE0-F6ACF27A7A02}" presName="horzFour" presStyleCnt="0"/>
      <dgm:spPr/>
      <dgm:t>
        <a:bodyPr/>
        <a:lstStyle/>
        <a:p>
          <a:endParaRPr lang="zh-CN" altLang="en-US"/>
        </a:p>
      </dgm:t>
    </dgm:pt>
    <dgm:pt modelId="{74F4703F-A0FD-480B-8FD7-F96B2960D047}" type="pres">
      <dgm:prSet presAssocID="{34EDE779-5786-4D68-AF59-75EC5F8D16FF}" presName="sibSpaceFour" presStyleCnt="0"/>
      <dgm:spPr/>
      <dgm:t>
        <a:bodyPr/>
        <a:lstStyle/>
        <a:p>
          <a:endParaRPr lang="zh-CN" altLang="en-US"/>
        </a:p>
      </dgm:t>
    </dgm:pt>
    <dgm:pt modelId="{774D7608-CC29-4022-AC78-DE3045D83647}" type="pres">
      <dgm:prSet presAssocID="{0D877C69-C7F4-4C71-A732-6D62BAB3B4A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277258-F20A-4BBE-9DF9-7DBA8EE113A3}" type="pres">
      <dgm:prSet presAssocID="{0D877C69-C7F4-4C71-A732-6D62BAB3B4A5}" presName="txFour" presStyleLbl="node4" presStyleIdx="1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07FDC-EB78-4C5B-980B-60280145BDFD}" type="pres">
      <dgm:prSet presAssocID="{0D877C69-C7F4-4C71-A732-6D62BAB3B4A5}" presName="horzFour" presStyleCnt="0"/>
      <dgm:spPr/>
      <dgm:t>
        <a:bodyPr/>
        <a:lstStyle/>
        <a:p>
          <a:endParaRPr lang="zh-CN" altLang="en-US"/>
        </a:p>
      </dgm:t>
    </dgm:pt>
    <dgm:pt modelId="{23D7622B-6D48-459B-8487-2ACC0346C94C}" type="pres">
      <dgm:prSet presAssocID="{43049855-743D-476A-8EFC-47CD75B10B3F}" presName="sibSpaceTwo" presStyleCnt="0"/>
      <dgm:spPr/>
      <dgm:t>
        <a:bodyPr/>
        <a:lstStyle/>
        <a:p>
          <a:endParaRPr lang="zh-CN" altLang="en-US"/>
        </a:p>
      </dgm:t>
    </dgm:pt>
    <dgm:pt modelId="{92411E47-3EFE-4C0E-8ED7-E6A45EE4AC08}" type="pres">
      <dgm:prSet presAssocID="{913A8150-4B1F-486F-9C44-18888C25D8E3}" presName="vertTwo" presStyleCnt="0"/>
      <dgm:spPr/>
      <dgm:t>
        <a:bodyPr/>
        <a:lstStyle/>
        <a:p>
          <a:endParaRPr lang="zh-CN" altLang="en-US"/>
        </a:p>
      </dgm:t>
    </dgm:pt>
    <dgm:pt modelId="{178F12A1-BB11-4B83-B597-DA9700D2219F}" type="pres">
      <dgm:prSet presAssocID="{913A8150-4B1F-486F-9C44-18888C25D8E3}" presName="txTwo" presStyleLbl="node2" presStyleIdx="2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D2BAF-09D5-4336-848C-5DAD6A54088B}" type="pres">
      <dgm:prSet presAssocID="{913A8150-4B1F-486F-9C44-18888C25D8E3}" presName="parTransTwo" presStyleCnt="0"/>
      <dgm:spPr/>
      <dgm:t>
        <a:bodyPr/>
        <a:lstStyle/>
        <a:p>
          <a:endParaRPr lang="zh-CN" altLang="en-US"/>
        </a:p>
      </dgm:t>
    </dgm:pt>
    <dgm:pt modelId="{B7E29377-5B34-4861-9130-B5AA9039A641}" type="pres">
      <dgm:prSet presAssocID="{913A8150-4B1F-486F-9C44-18888C25D8E3}" presName="horzTwo" presStyleCnt="0"/>
      <dgm:spPr/>
      <dgm:t>
        <a:bodyPr/>
        <a:lstStyle/>
        <a:p>
          <a:endParaRPr lang="zh-CN" altLang="en-US"/>
        </a:p>
      </dgm:t>
    </dgm:pt>
    <dgm:pt modelId="{55634960-D8D1-4CD6-AA91-248F25692ABA}" type="pres">
      <dgm:prSet presAssocID="{1CBC912C-6E12-41E8-8DC1-05C084E95F01}" presName="vertThree" presStyleCnt="0"/>
      <dgm:spPr/>
      <dgm:t>
        <a:bodyPr/>
        <a:lstStyle/>
        <a:p>
          <a:endParaRPr lang="zh-CN" altLang="en-US"/>
        </a:p>
      </dgm:t>
    </dgm:pt>
    <dgm:pt modelId="{B57061CC-611C-4BCD-B654-7EEBE4129462}" type="pres">
      <dgm:prSet presAssocID="{1CBC912C-6E12-41E8-8DC1-05C084E95F01}" presName="txThree" presStyleLbl="node3" presStyleIdx="4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75A13F-6782-459F-B639-0A611E3F5FCD}" type="pres">
      <dgm:prSet presAssocID="{1CBC912C-6E12-41E8-8DC1-05C084E95F01}" presName="horzThree" presStyleCnt="0"/>
      <dgm:spPr/>
      <dgm:t>
        <a:bodyPr/>
        <a:lstStyle/>
        <a:p>
          <a:endParaRPr lang="zh-CN" altLang="en-US"/>
        </a:p>
      </dgm:t>
    </dgm:pt>
    <dgm:pt modelId="{45197EF8-BF82-4C61-AE4F-2E38B652F850}" type="pres">
      <dgm:prSet presAssocID="{B298C5C3-D54F-4BBB-BC70-748DD681F6F1}" presName="sibSpaceThree" presStyleCnt="0"/>
      <dgm:spPr/>
      <dgm:t>
        <a:bodyPr/>
        <a:lstStyle/>
        <a:p>
          <a:endParaRPr lang="zh-CN" altLang="en-US"/>
        </a:p>
      </dgm:t>
    </dgm:pt>
    <dgm:pt modelId="{2BEFFF6B-AB5D-4946-A64F-3A0C5E9DD90C}" type="pres">
      <dgm:prSet presAssocID="{0870C05E-CECD-4924-985E-2C5E6CB693E6}" presName="vertThree" presStyleCnt="0"/>
      <dgm:spPr/>
      <dgm:t>
        <a:bodyPr/>
        <a:lstStyle/>
        <a:p>
          <a:endParaRPr lang="zh-CN" altLang="en-US"/>
        </a:p>
      </dgm:t>
    </dgm:pt>
    <dgm:pt modelId="{F8E1DA0C-13C9-4ECF-9468-F7A623A77ED7}" type="pres">
      <dgm:prSet presAssocID="{0870C05E-CECD-4924-985E-2C5E6CB693E6}" presName="txThree" presStyleLbl="node3" presStyleIdx="5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BF1D20-61C1-4636-8414-2210782C674B}" type="pres">
      <dgm:prSet presAssocID="{0870C05E-CECD-4924-985E-2C5E6CB693E6}" presName="horzThree" presStyleCnt="0"/>
      <dgm:spPr/>
      <dgm:t>
        <a:bodyPr/>
        <a:lstStyle/>
        <a:p>
          <a:endParaRPr lang="zh-CN" altLang="en-US"/>
        </a:p>
      </dgm:t>
    </dgm:pt>
    <dgm:pt modelId="{952DDC98-57C5-450D-BBA3-2A68A4DDC637}" type="pres">
      <dgm:prSet presAssocID="{F5811F12-01AF-421F-A46D-4ADA75639F86}" presName="sibSpaceThree" presStyleCnt="0"/>
      <dgm:spPr/>
      <dgm:t>
        <a:bodyPr/>
        <a:lstStyle/>
        <a:p>
          <a:endParaRPr lang="zh-CN" altLang="en-US"/>
        </a:p>
      </dgm:t>
    </dgm:pt>
    <dgm:pt modelId="{6AE10F2F-46D1-4710-AA32-C21332EAF065}" type="pres">
      <dgm:prSet presAssocID="{9B8D1EEC-844A-4F3B-B3A7-9C04F5E4C827}" presName="vertThree" presStyleCnt="0"/>
      <dgm:spPr/>
      <dgm:t>
        <a:bodyPr/>
        <a:lstStyle/>
        <a:p>
          <a:endParaRPr lang="zh-CN" altLang="en-US"/>
        </a:p>
      </dgm:t>
    </dgm:pt>
    <dgm:pt modelId="{DF7FCBC6-47C4-4762-9903-81FCFE288EBE}" type="pres">
      <dgm:prSet presAssocID="{9B8D1EEC-844A-4F3B-B3A7-9C04F5E4C827}" presName="txThree" presStyleLbl="node3" presStyleIdx="6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6EAC9-AEE3-47DE-B0B3-BE43699F4E21}" type="pres">
      <dgm:prSet presAssocID="{9B8D1EEC-844A-4F3B-B3A7-9C04F5E4C827}" presName="horzThree" presStyleCnt="0"/>
      <dgm:spPr/>
      <dgm:t>
        <a:bodyPr/>
        <a:lstStyle/>
        <a:p>
          <a:endParaRPr lang="zh-CN" altLang="en-US"/>
        </a:p>
      </dgm:t>
    </dgm:pt>
    <dgm:pt modelId="{97E0FB62-05C1-4FB6-93DE-B18D57D60B5B}" type="pres">
      <dgm:prSet presAssocID="{739275A8-B299-4CC0-9C3A-B395E547FE9C}" presName="sibSpaceThree" presStyleCnt="0"/>
      <dgm:spPr/>
      <dgm:t>
        <a:bodyPr/>
        <a:lstStyle/>
        <a:p>
          <a:endParaRPr lang="zh-CN" altLang="en-US"/>
        </a:p>
      </dgm:t>
    </dgm:pt>
    <dgm:pt modelId="{5407AF9D-F95F-479E-85C7-F7B5B6797FA7}" type="pres">
      <dgm:prSet presAssocID="{58FDEC6E-51D7-4BC5-8EF8-8D7E6F17D045}" presName="vertThree" presStyleCnt="0"/>
      <dgm:spPr/>
      <dgm:t>
        <a:bodyPr/>
        <a:lstStyle/>
        <a:p>
          <a:endParaRPr lang="zh-CN" altLang="en-US"/>
        </a:p>
      </dgm:t>
    </dgm:pt>
    <dgm:pt modelId="{AB00129D-B9BC-4C7B-ABD7-07A1759A9220}" type="pres">
      <dgm:prSet presAssocID="{58FDEC6E-51D7-4BC5-8EF8-8D7E6F17D045}" presName="txThree" presStyleLbl="node3" presStyleIdx="7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48739C-2089-464D-95C0-CEB7EFA7DD4C}" type="pres">
      <dgm:prSet presAssocID="{58FDEC6E-51D7-4BC5-8EF8-8D7E6F17D045}" presName="horzThree" presStyleCnt="0"/>
      <dgm:spPr/>
      <dgm:t>
        <a:bodyPr/>
        <a:lstStyle/>
        <a:p>
          <a:endParaRPr lang="zh-CN" altLang="en-US"/>
        </a:p>
      </dgm:t>
    </dgm:pt>
    <dgm:pt modelId="{DF9A202A-56BD-41C3-BF3A-703B62D1475E}" type="pres">
      <dgm:prSet presAssocID="{60208997-43AA-4575-9618-093853B40C0B}" presName="sibSpaceTwo" presStyleCnt="0"/>
      <dgm:spPr/>
      <dgm:t>
        <a:bodyPr/>
        <a:lstStyle/>
        <a:p>
          <a:endParaRPr lang="zh-CN" altLang="en-US"/>
        </a:p>
      </dgm:t>
    </dgm:pt>
    <dgm:pt modelId="{7DECA250-211F-4889-9238-4D7D4FD5A2E3}" type="pres">
      <dgm:prSet presAssocID="{08EFB88A-DA60-460A-8FD2-7C361770897F}" presName="vertTwo" presStyleCnt="0"/>
      <dgm:spPr/>
      <dgm:t>
        <a:bodyPr/>
        <a:lstStyle/>
        <a:p>
          <a:endParaRPr lang="zh-CN" altLang="en-US"/>
        </a:p>
      </dgm:t>
    </dgm:pt>
    <dgm:pt modelId="{14EB547A-3C88-4BAD-A5B8-A51BFC2C6FDF}" type="pres">
      <dgm:prSet presAssocID="{08EFB88A-DA60-460A-8FD2-7C361770897F}" presName="txTwo" presStyleLbl="node2" presStyleIdx="3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4542AF-C7AE-49C1-9809-CA97EC058BFE}" type="pres">
      <dgm:prSet presAssocID="{08EFB88A-DA60-460A-8FD2-7C361770897F}" presName="parTransTwo" presStyleCnt="0"/>
      <dgm:spPr/>
      <dgm:t>
        <a:bodyPr/>
        <a:lstStyle/>
        <a:p>
          <a:endParaRPr lang="zh-CN" altLang="en-US"/>
        </a:p>
      </dgm:t>
    </dgm:pt>
    <dgm:pt modelId="{092DA567-27AE-439A-BCBF-E0F61EA48BC3}" type="pres">
      <dgm:prSet presAssocID="{08EFB88A-DA60-460A-8FD2-7C361770897F}" presName="horzTwo" presStyleCnt="0"/>
      <dgm:spPr/>
      <dgm:t>
        <a:bodyPr/>
        <a:lstStyle/>
        <a:p>
          <a:endParaRPr lang="zh-CN" altLang="en-US"/>
        </a:p>
      </dgm:t>
    </dgm:pt>
    <dgm:pt modelId="{5C57C0ED-DD59-4317-B518-DEC6F5F05A57}" type="pres">
      <dgm:prSet presAssocID="{52947D16-451F-4FFA-9105-F75FE91D0059}" presName="vertThree" presStyleCnt="0"/>
      <dgm:spPr/>
      <dgm:t>
        <a:bodyPr/>
        <a:lstStyle/>
        <a:p>
          <a:endParaRPr lang="zh-CN" altLang="en-US"/>
        </a:p>
      </dgm:t>
    </dgm:pt>
    <dgm:pt modelId="{48EBE84C-0956-4AB2-8710-3419C1B3D904}" type="pres">
      <dgm:prSet presAssocID="{52947D16-451F-4FFA-9105-F75FE91D0059}" presName="txThree" presStyleLbl="node3" presStyleIdx="8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8663DF-8B58-45AB-A583-B7D2E86F5116}" type="pres">
      <dgm:prSet presAssocID="{52947D16-451F-4FFA-9105-F75FE91D0059}" presName="parTransThree" presStyleCnt="0"/>
      <dgm:spPr/>
      <dgm:t>
        <a:bodyPr/>
        <a:lstStyle/>
        <a:p>
          <a:endParaRPr lang="zh-CN" altLang="en-US"/>
        </a:p>
      </dgm:t>
    </dgm:pt>
    <dgm:pt modelId="{609BEA76-F144-44BB-90EB-640FED4391E2}" type="pres">
      <dgm:prSet presAssocID="{52947D16-451F-4FFA-9105-F75FE91D0059}" presName="horzThree" presStyleCnt="0"/>
      <dgm:spPr/>
      <dgm:t>
        <a:bodyPr/>
        <a:lstStyle/>
        <a:p>
          <a:endParaRPr lang="zh-CN" altLang="en-US"/>
        </a:p>
      </dgm:t>
    </dgm:pt>
    <dgm:pt modelId="{C21DD657-CC90-440E-AB14-1B60A5740024}" type="pres">
      <dgm:prSet presAssocID="{CCB0A914-0F60-4839-9840-5F0929481F8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F93F82-3C9E-4665-9D3D-CA825089ED79}" type="pres">
      <dgm:prSet presAssocID="{CCB0A914-0F60-4839-9840-5F0929481F8F}" presName="txFour" presStyleLbl="node4" presStyleIdx="1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095A0-B3F5-4618-9B9D-D700973A3462}" type="pres">
      <dgm:prSet presAssocID="{CCB0A914-0F60-4839-9840-5F0929481F8F}" presName="horzFour" presStyleCnt="0"/>
      <dgm:spPr/>
      <dgm:t>
        <a:bodyPr/>
        <a:lstStyle/>
        <a:p>
          <a:endParaRPr lang="zh-CN" altLang="en-US"/>
        </a:p>
      </dgm:t>
    </dgm:pt>
    <dgm:pt modelId="{33DE2E85-E608-450B-8B69-2FCCF516A13C}" type="pres">
      <dgm:prSet presAssocID="{EB93E124-847C-4C7E-B2DC-AFCE22019145}" presName="sibSpaceFour" presStyleCnt="0"/>
      <dgm:spPr/>
      <dgm:t>
        <a:bodyPr/>
        <a:lstStyle/>
        <a:p>
          <a:endParaRPr lang="zh-CN" altLang="en-US"/>
        </a:p>
      </dgm:t>
    </dgm:pt>
    <dgm:pt modelId="{E72A33B3-6842-4219-BD10-276410357D3A}" type="pres">
      <dgm:prSet presAssocID="{64305A0F-06F7-4E18-B1D0-2BE0BC7208A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5FE6C7-A2BF-4774-A81C-F626C235B8D5}" type="pres">
      <dgm:prSet presAssocID="{64305A0F-06F7-4E18-B1D0-2BE0BC7208AC}" presName="txFour" presStyleLbl="node4" presStyleIdx="1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96B379-D90D-4A8B-AAEE-E1FCAA1448D7}" type="pres">
      <dgm:prSet presAssocID="{64305A0F-06F7-4E18-B1D0-2BE0BC7208AC}" presName="horzFour" presStyleCnt="0"/>
      <dgm:spPr/>
      <dgm:t>
        <a:bodyPr/>
        <a:lstStyle/>
        <a:p>
          <a:endParaRPr lang="zh-CN" altLang="en-US"/>
        </a:p>
      </dgm:t>
    </dgm:pt>
    <dgm:pt modelId="{738A8151-3773-45AC-91EB-363668B60319}" type="pres">
      <dgm:prSet presAssocID="{29CEFEC5-1B8A-4027-AED7-B990F91E280A}" presName="sibSpaceThree" presStyleCnt="0"/>
      <dgm:spPr/>
      <dgm:t>
        <a:bodyPr/>
        <a:lstStyle/>
        <a:p>
          <a:endParaRPr lang="zh-CN" altLang="en-US"/>
        </a:p>
      </dgm:t>
    </dgm:pt>
    <dgm:pt modelId="{6555B906-0A7D-4529-8AAB-E06050F614A9}" type="pres">
      <dgm:prSet presAssocID="{91E3C713-A9B2-4FF5-96AC-3D5ECDC3173C}" presName="vertThree" presStyleCnt="0"/>
      <dgm:spPr/>
      <dgm:t>
        <a:bodyPr/>
        <a:lstStyle/>
        <a:p>
          <a:endParaRPr lang="zh-CN" altLang="en-US"/>
        </a:p>
      </dgm:t>
    </dgm:pt>
    <dgm:pt modelId="{AAE0FEF5-DDC2-43DF-B295-6437D4125490}" type="pres">
      <dgm:prSet presAssocID="{91E3C713-A9B2-4FF5-96AC-3D5ECDC3173C}" presName="txThree" presStyleLbl="node3" presStyleIdx="9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E2AE68-2AA3-4FA0-91A1-C85AFC173ACD}" type="pres">
      <dgm:prSet presAssocID="{91E3C713-A9B2-4FF5-96AC-3D5ECDC3173C}" presName="parTransThree" presStyleCnt="0"/>
      <dgm:spPr/>
      <dgm:t>
        <a:bodyPr/>
        <a:lstStyle/>
        <a:p>
          <a:endParaRPr lang="zh-CN" altLang="en-US"/>
        </a:p>
      </dgm:t>
    </dgm:pt>
    <dgm:pt modelId="{8828EFAF-9D64-4308-B089-08D0ED237E77}" type="pres">
      <dgm:prSet presAssocID="{91E3C713-A9B2-4FF5-96AC-3D5ECDC3173C}" presName="horzThree" presStyleCnt="0"/>
      <dgm:spPr/>
      <dgm:t>
        <a:bodyPr/>
        <a:lstStyle/>
        <a:p>
          <a:endParaRPr lang="zh-CN" altLang="en-US"/>
        </a:p>
      </dgm:t>
    </dgm:pt>
    <dgm:pt modelId="{DE3CD5FA-71D1-478D-97C0-6AA5768025EA}" type="pres">
      <dgm:prSet presAssocID="{BC958A44-68BE-43D4-B7EB-5E1EACD8D39B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EC9D72-5664-49E4-9611-FAD7683BCE74}" type="pres">
      <dgm:prSet presAssocID="{BC958A44-68BE-43D4-B7EB-5E1EACD8D39B}" presName="txFour" presStyleLbl="node4" presStyleIdx="1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4CA8A-BBBA-455D-8C14-4454EE23BA72}" type="pres">
      <dgm:prSet presAssocID="{BC958A44-68BE-43D4-B7EB-5E1EACD8D39B}" presName="horzFour" presStyleCnt="0"/>
      <dgm:spPr/>
      <dgm:t>
        <a:bodyPr/>
        <a:lstStyle/>
        <a:p>
          <a:endParaRPr lang="zh-CN" altLang="en-US"/>
        </a:p>
      </dgm:t>
    </dgm:pt>
    <dgm:pt modelId="{E2440AF1-43FE-4F13-8DBF-896D47128C00}" type="pres">
      <dgm:prSet presAssocID="{915AB770-5484-42E4-AE7C-58D58B30B860}" presName="sibSpaceFour" presStyleCnt="0"/>
      <dgm:spPr/>
      <dgm:t>
        <a:bodyPr/>
        <a:lstStyle/>
        <a:p>
          <a:endParaRPr lang="zh-CN" altLang="en-US"/>
        </a:p>
      </dgm:t>
    </dgm:pt>
    <dgm:pt modelId="{3AE86D17-B44E-4011-907D-CF39A9209BA5}" type="pres">
      <dgm:prSet presAssocID="{D8CEE201-5D69-47C7-87DB-378C65102513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18794-4DA9-4F73-B7D1-EB34F5DAF9DB}" type="pres">
      <dgm:prSet presAssocID="{D8CEE201-5D69-47C7-87DB-378C65102513}" presName="txFour" presStyleLbl="node4" presStyleIdx="1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D464BF-9BF1-43C1-A673-E9AC05547849}" type="pres">
      <dgm:prSet presAssocID="{D8CEE201-5D69-47C7-87DB-378C65102513}" presName="horzFour" presStyleCnt="0"/>
      <dgm:spPr/>
      <dgm:t>
        <a:bodyPr/>
        <a:lstStyle/>
        <a:p>
          <a:endParaRPr lang="zh-CN" altLang="en-US"/>
        </a:p>
      </dgm:t>
    </dgm:pt>
    <dgm:pt modelId="{CB8A71D5-E859-4601-BF1C-BF5110E626C2}" type="pres">
      <dgm:prSet presAssocID="{EE6CA12E-1CF9-4536-9009-8A848EACAC8E}" presName="sibSpaceFour" presStyleCnt="0"/>
      <dgm:spPr/>
      <dgm:t>
        <a:bodyPr/>
        <a:lstStyle/>
        <a:p>
          <a:endParaRPr lang="zh-CN" altLang="en-US"/>
        </a:p>
      </dgm:t>
    </dgm:pt>
    <dgm:pt modelId="{E2D83BD7-CD6B-4BB4-88B0-42895CDE21C6}" type="pres">
      <dgm:prSet presAssocID="{A26DC2D3-7DB5-4202-BF56-B1B26650CFB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AE5AB-6874-407B-8256-0C0473813890}" type="pres">
      <dgm:prSet presAssocID="{A26DC2D3-7DB5-4202-BF56-B1B26650CFBC}" presName="txFour" presStyleLbl="node4" presStyleIdx="1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F346B-1449-4640-A0F3-A82FB0F3C306}" type="pres">
      <dgm:prSet presAssocID="{A26DC2D3-7DB5-4202-BF56-B1B26650CFBC}" presName="horzFour" presStyleCnt="0"/>
      <dgm:spPr/>
      <dgm:t>
        <a:bodyPr/>
        <a:lstStyle/>
        <a:p>
          <a:endParaRPr lang="zh-CN" altLang="en-US"/>
        </a:p>
      </dgm:t>
    </dgm:pt>
    <dgm:pt modelId="{1DF206A3-E282-402B-83B5-B9376860618A}" type="pres">
      <dgm:prSet presAssocID="{9C8155E0-CD3D-425C-A22C-46C8F9118F6C}" presName="sibSpaceTwo" presStyleCnt="0"/>
      <dgm:spPr/>
      <dgm:t>
        <a:bodyPr/>
        <a:lstStyle/>
        <a:p>
          <a:endParaRPr lang="zh-CN" altLang="en-US"/>
        </a:p>
      </dgm:t>
    </dgm:pt>
    <dgm:pt modelId="{A7A65B3A-4158-4430-A41D-B75D30602871}" type="pres">
      <dgm:prSet presAssocID="{45E7533A-1AE4-42B5-99E4-83B2DF3DF94C}" presName="vertTwo" presStyleCnt="0"/>
      <dgm:spPr/>
      <dgm:t>
        <a:bodyPr/>
        <a:lstStyle/>
        <a:p>
          <a:endParaRPr lang="zh-CN" altLang="en-US"/>
        </a:p>
      </dgm:t>
    </dgm:pt>
    <dgm:pt modelId="{2C2C3136-EC0F-4E35-AF0F-D73706689E06}" type="pres">
      <dgm:prSet presAssocID="{45E7533A-1AE4-42B5-99E4-83B2DF3DF94C}" presName="txTwo" presStyleLbl="node2" presStyleIdx="4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E3252-B65E-4556-878F-091419964278}" type="pres">
      <dgm:prSet presAssocID="{45E7533A-1AE4-42B5-99E4-83B2DF3DF94C}" presName="parTransTwo" presStyleCnt="0"/>
      <dgm:spPr/>
      <dgm:t>
        <a:bodyPr/>
        <a:lstStyle/>
        <a:p>
          <a:endParaRPr lang="zh-CN" altLang="en-US"/>
        </a:p>
      </dgm:t>
    </dgm:pt>
    <dgm:pt modelId="{8E90FCB8-9E4A-4A36-A6BD-026EDCF43793}" type="pres">
      <dgm:prSet presAssocID="{45E7533A-1AE4-42B5-99E4-83B2DF3DF94C}" presName="horzTwo" presStyleCnt="0"/>
      <dgm:spPr/>
      <dgm:t>
        <a:bodyPr/>
        <a:lstStyle/>
        <a:p>
          <a:endParaRPr lang="zh-CN" altLang="en-US"/>
        </a:p>
      </dgm:t>
    </dgm:pt>
    <dgm:pt modelId="{9130F2CE-6FA2-46EB-AACB-62ABFA01A749}" type="pres">
      <dgm:prSet presAssocID="{23C6149A-36EC-4754-AA2E-687DD21A8C38}" presName="vertThree" presStyleCnt="0"/>
      <dgm:spPr/>
      <dgm:t>
        <a:bodyPr/>
        <a:lstStyle/>
        <a:p>
          <a:endParaRPr lang="zh-CN" altLang="en-US"/>
        </a:p>
      </dgm:t>
    </dgm:pt>
    <dgm:pt modelId="{C226AF04-C886-4B07-BC18-4D4EFC31E5CE}" type="pres">
      <dgm:prSet presAssocID="{23C6149A-36EC-4754-AA2E-687DD21A8C38}" presName="txThree" presStyleLbl="node3" presStyleIdx="10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57AB6E-7074-489C-A6C1-E8207917373F}" type="pres">
      <dgm:prSet presAssocID="{23C6149A-36EC-4754-AA2E-687DD21A8C38}" presName="horzThree" presStyleCnt="0"/>
      <dgm:spPr/>
      <dgm:t>
        <a:bodyPr/>
        <a:lstStyle/>
        <a:p>
          <a:endParaRPr lang="zh-CN" altLang="en-US"/>
        </a:p>
      </dgm:t>
    </dgm:pt>
    <dgm:pt modelId="{0738E90B-8BE9-41FE-9C2B-0A90DA62136F}" type="pres">
      <dgm:prSet presAssocID="{1C4ACD95-3031-463F-921E-1D3FCCEE91FF}" presName="sibSpaceThree" presStyleCnt="0"/>
      <dgm:spPr/>
      <dgm:t>
        <a:bodyPr/>
        <a:lstStyle/>
        <a:p>
          <a:endParaRPr lang="zh-CN" altLang="en-US"/>
        </a:p>
      </dgm:t>
    </dgm:pt>
    <dgm:pt modelId="{6668F319-10AF-4D95-842C-B3E22FD5AA7E}" type="pres">
      <dgm:prSet presAssocID="{12273504-21AC-4DF3-9FE2-0B3EBDB6D069}" presName="vertThree" presStyleCnt="0"/>
      <dgm:spPr/>
      <dgm:t>
        <a:bodyPr/>
        <a:lstStyle/>
        <a:p>
          <a:endParaRPr lang="zh-CN" altLang="en-US"/>
        </a:p>
      </dgm:t>
    </dgm:pt>
    <dgm:pt modelId="{58F79443-DF36-4C4E-9D46-40761C27BEC1}" type="pres">
      <dgm:prSet presAssocID="{12273504-21AC-4DF3-9FE2-0B3EBDB6D069}" presName="txThree" presStyleLbl="node3" presStyleIdx="11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4DB15B-4F8D-43FE-BE86-E594FC0B8565}" type="pres">
      <dgm:prSet presAssocID="{12273504-21AC-4DF3-9FE2-0B3EBDB6D069}" presName="horzThree" presStyleCnt="0"/>
      <dgm:spPr/>
      <dgm:t>
        <a:bodyPr/>
        <a:lstStyle/>
        <a:p>
          <a:endParaRPr lang="zh-CN" altLang="en-US"/>
        </a:p>
      </dgm:t>
    </dgm:pt>
    <dgm:pt modelId="{F661B6C4-EE0F-47A5-B848-FCCB80025258}" type="pres">
      <dgm:prSet presAssocID="{F3836660-6F9A-4AC0-99CB-CC34D0247F68}" presName="sibSpaceTwo" presStyleCnt="0"/>
      <dgm:spPr/>
      <dgm:t>
        <a:bodyPr/>
        <a:lstStyle/>
        <a:p>
          <a:endParaRPr lang="zh-CN" altLang="en-US"/>
        </a:p>
      </dgm:t>
    </dgm:pt>
    <dgm:pt modelId="{D5E1F92A-9AB7-471B-B61A-97738C7EED50}" type="pres">
      <dgm:prSet presAssocID="{33D896E6-5CB5-419B-BED7-E20ECAC68321}" presName="vertTwo" presStyleCnt="0"/>
      <dgm:spPr/>
      <dgm:t>
        <a:bodyPr/>
        <a:lstStyle/>
        <a:p>
          <a:endParaRPr lang="zh-CN" altLang="en-US"/>
        </a:p>
      </dgm:t>
    </dgm:pt>
    <dgm:pt modelId="{6A7C68E2-B28B-44E9-B617-ED74589D7D5A}" type="pres">
      <dgm:prSet presAssocID="{33D896E6-5CB5-419B-BED7-E20ECAC68321}" presName="txTwo" presStyleLbl="node2" presStyleIdx="5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CD1E09-6BE8-4E0B-80A6-B7AA5E33B67A}" type="pres">
      <dgm:prSet presAssocID="{33D896E6-5CB5-419B-BED7-E20ECAC68321}" presName="parTransTwo" presStyleCnt="0"/>
      <dgm:spPr/>
      <dgm:t>
        <a:bodyPr/>
        <a:lstStyle/>
        <a:p>
          <a:endParaRPr lang="zh-CN" altLang="en-US"/>
        </a:p>
      </dgm:t>
    </dgm:pt>
    <dgm:pt modelId="{1300293D-D567-4BD3-A07A-A3DAE1BC6F91}" type="pres">
      <dgm:prSet presAssocID="{33D896E6-5CB5-419B-BED7-E20ECAC68321}" presName="horzTwo" presStyleCnt="0"/>
      <dgm:spPr/>
      <dgm:t>
        <a:bodyPr/>
        <a:lstStyle/>
        <a:p>
          <a:endParaRPr lang="zh-CN" altLang="en-US"/>
        </a:p>
      </dgm:t>
    </dgm:pt>
    <dgm:pt modelId="{BE26BC05-2A92-4E3E-A097-A94AC57EE927}" type="pres">
      <dgm:prSet presAssocID="{E1DBEF13-23A0-4B8A-8D43-FB85161C4086}" presName="vertThree" presStyleCnt="0"/>
      <dgm:spPr/>
      <dgm:t>
        <a:bodyPr/>
        <a:lstStyle/>
        <a:p>
          <a:endParaRPr lang="zh-CN" altLang="en-US"/>
        </a:p>
      </dgm:t>
    </dgm:pt>
    <dgm:pt modelId="{E454403D-6AA8-4E08-9BA7-00391826D6A4}" type="pres">
      <dgm:prSet presAssocID="{E1DBEF13-23A0-4B8A-8D43-FB85161C4086}" presName="txThree" presStyleLbl="node3" presStyleIdx="12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670563-006F-4661-A17B-A22F6D1EA12D}" type="pres">
      <dgm:prSet presAssocID="{E1DBEF13-23A0-4B8A-8D43-FB85161C4086}" presName="parTransThree" presStyleCnt="0"/>
      <dgm:spPr/>
      <dgm:t>
        <a:bodyPr/>
        <a:lstStyle/>
        <a:p>
          <a:endParaRPr lang="zh-CN" altLang="en-US"/>
        </a:p>
      </dgm:t>
    </dgm:pt>
    <dgm:pt modelId="{589CBD34-AB3E-489B-AE89-DCD032DE6977}" type="pres">
      <dgm:prSet presAssocID="{E1DBEF13-23A0-4B8A-8D43-FB85161C4086}" presName="horzThree" presStyleCnt="0"/>
      <dgm:spPr/>
      <dgm:t>
        <a:bodyPr/>
        <a:lstStyle/>
        <a:p>
          <a:endParaRPr lang="zh-CN" altLang="en-US"/>
        </a:p>
      </dgm:t>
    </dgm:pt>
    <dgm:pt modelId="{328473E9-8CC5-4970-9D2F-05A9274C7444}" type="pres">
      <dgm:prSet presAssocID="{C8F99812-371F-4B45-8541-3F421C44247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746323-7C6D-411E-AC14-1EA9BB46DA78}" type="pres">
      <dgm:prSet presAssocID="{C8F99812-371F-4B45-8541-3F421C442477}" presName="txFour" presStyleLbl="node4" presStyleIdx="1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E32AD7-E104-4E8B-9C9D-D1096905FD06}" type="pres">
      <dgm:prSet presAssocID="{C8F99812-371F-4B45-8541-3F421C442477}" presName="horzFour" presStyleCnt="0"/>
      <dgm:spPr/>
      <dgm:t>
        <a:bodyPr/>
        <a:lstStyle/>
        <a:p>
          <a:endParaRPr lang="zh-CN" altLang="en-US"/>
        </a:p>
      </dgm:t>
    </dgm:pt>
    <dgm:pt modelId="{247AE890-E7E1-4F0A-AFFB-D6721FD4F59D}" type="pres">
      <dgm:prSet presAssocID="{B56F1E1A-3C23-4F01-8341-8D3FDF6F310A}" presName="sibSpaceFour" presStyleCnt="0"/>
      <dgm:spPr/>
      <dgm:t>
        <a:bodyPr/>
        <a:lstStyle/>
        <a:p>
          <a:endParaRPr lang="zh-CN" altLang="en-US"/>
        </a:p>
      </dgm:t>
    </dgm:pt>
    <dgm:pt modelId="{AFDAA174-4051-4A31-98B1-15D2F7C6CDE5}" type="pres">
      <dgm:prSet presAssocID="{14A1580B-802D-452D-8EEF-62CACFF26F2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72732D-23B8-4215-98B3-9706827C1FEE}" type="pres">
      <dgm:prSet presAssocID="{14A1580B-802D-452D-8EEF-62CACFF26F2F}" presName="txFour" presStyleLbl="node4" presStyleIdx="1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59DDFF-9C93-4C5E-B340-9419151773C1}" type="pres">
      <dgm:prSet presAssocID="{14A1580B-802D-452D-8EEF-62CACFF26F2F}" presName="horzFour" presStyleCnt="0"/>
      <dgm:spPr/>
      <dgm:t>
        <a:bodyPr/>
        <a:lstStyle/>
        <a:p>
          <a:endParaRPr lang="zh-CN" altLang="en-US"/>
        </a:p>
      </dgm:t>
    </dgm:pt>
    <dgm:pt modelId="{2169755B-1FF7-40D6-BC14-1BF5BD669A26}" type="pres">
      <dgm:prSet presAssocID="{19EE58D7-4D85-406E-81FE-A703A37D5A26}" presName="sibSpaceFour" presStyleCnt="0"/>
      <dgm:spPr/>
      <dgm:t>
        <a:bodyPr/>
        <a:lstStyle/>
        <a:p>
          <a:endParaRPr lang="zh-CN" altLang="en-US"/>
        </a:p>
      </dgm:t>
    </dgm:pt>
    <dgm:pt modelId="{719B3D01-82DF-4B43-AEF0-956BAF827B50}" type="pres">
      <dgm:prSet presAssocID="{DD4D2D82-BBAB-489E-974C-6B563452B984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334E6-06BC-4025-A86C-91DEE815C5DB}" type="pres">
      <dgm:prSet presAssocID="{DD4D2D82-BBAB-489E-974C-6B563452B984}" presName="txFour" presStyleLbl="node4" presStyleIdx="19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62BC4A-E5DF-423D-9BC4-6F171DDE2BA7}" type="pres">
      <dgm:prSet presAssocID="{DD4D2D82-BBAB-489E-974C-6B563452B984}" presName="horzFour" presStyleCnt="0"/>
      <dgm:spPr/>
      <dgm:t>
        <a:bodyPr/>
        <a:lstStyle/>
        <a:p>
          <a:endParaRPr lang="zh-CN" altLang="en-US"/>
        </a:p>
      </dgm:t>
    </dgm:pt>
    <dgm:pt modelId="{E805DB40-1008-46B5-8AEF-07B8F5719817}" type="pres">
      <dgm:prSet presAssocID="{CEE42B63-B422-4060-BB4C-64271162D6C7}" presName="sibSpaceThree" presStyleCnt="0"/>
      <dgm:spPr/>
      <dgm:t>
        <a:bodyPr/>
        <a:lstStyle/>
        <a:p>
          <a:endParaRPr lang="zh-CN" altLang="en-US"/>
        </a:p>
      </dgm:t>
    </dgm:pt>
    <dgm:pt modelId="{5E7AB6B8-9A4C-4E2A-8F72-0222FD204E3F}" type="pres">
      <dgm:prSet presAssocID="{4190EC3C-1B1A-4CFA-B29F-83148321FCD9}" presName="vertThree" presStyleCnt="0"/>
      <dgm:spPr/>
      <dgm:t>
        <a:bodyPr/>
        <a:lstStyle/>
        <a:p>
          <a:endParaRPr lang="zh-CN" altLang="en-US"/>
        </a:p>
      </dgm:t>
    </dgm:pt>
    <dgm:pt modelId="{728BE2D5-E653-4797-B12B-28162C00E691}" type="pres">
      <dgm:prSet presAssocID="{4190EC3C-1B1A-4CFA-B29F-83148321FCD9}" presName="txThree" presStyleLbl="node3" presStyleIdx="13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023612-4808-42A1-97F6-9F9B9BF0CE84}" type="pres">
      <dgm:prSet presAssocID="{4190EC3C-1B1A-4CFA-B29F-83148321FCD9}" presName="horzThree" presStyleCnt="0"/>
      <dgm:spPr/>
      <dgm:t>
        <a:bodyPr/>
        <a:lstStyle/>
        <a:p>
          <a:endParaRPr lang="zh-CN" altLang="en-US"/>
        </a:p>
      </dgm:t>
    </dgm:pt>
    <dgm:pt modelId="{8AE2F78F-9B7F-446D-8FF6-BCCFA139F069}" type="pres">
      <dgm:prSet presAssocID="{FF9B83C7-CD6F-4D40-A093-6CC63EA33A13}" presName="sibSpaceThree" presStyleCnt="0"/>
      <dgm:spPr/>
      <dgm:t>
        <a:bodyPr/>
        <a:lstStyle/>
        <a:p>
          <a:endParaRPr lang="zh-CN" altLang="en-US"/>
        </a:p>
      </dgm:t>
    </dgm:pt>
    <dgm:pt modelId="{091F3BD6-6E8B-4B3C-A0E9-8AF11EB58BF3}" type="pres">
      <dgm:prSet presAssocID="{B0A343E2-1AAC-47FC-8FA3-AE724C736E7E}" presName="vertThree" presStyleCnt="0"/>
      <dgm:spPr/>
      <dgm:t>
        <a:bodyPr/>
        <a:lstStyle/>
        <a:p>
          <a:endParaRPr lang="zh-CN" altLang="en-US"/>
        </a:p>
      </dgm:t>
    </dgm:pt>
    <dgm:pt modelId="{695FF06C-F48C-44EB-A198-C82BBFAFCCB0}" type="pres">
      <dgm:prSet presAssocID="{B0A343E2-1AAC-47FC-8FA3-AE724C736E7E}" presName="txThree" presStyleLbl="node3" presStyleIdx="14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51DF6-7D03-4AF0-BA51-A8A160845839}" type="pres">
      <dgm:prSet presAssocID="{B0A343E2-1AAC-47FC-8FA3-AE724C736E7E}" presName="parTransThree" presStyleCnt="0"/>
      <dgm:spPr/>
      <dgm:t>
        <a:bodyPr/>
        <a:lstStyle/>
        <a:p>
          <a:endParaRPr lang="zh-CN" altLang="en-US"/>
        </a:p>
      </dgm:t>
    </dgm:pt>
    <dgm:pt modelId="{C82C7C49-571D-46EB-80B5-949B1E5579FA}" type="pres">
      <dgm:prSet presAssocID="{B0A343E2-1AAC-47FC-8FA3-AE724C736E7E}" presName="horzThree" presStyleCnt="0"/>
      <dgm:spPr/>
      <dgm:t>
        <a:bodyPr/>
        <a:lstStyle/>
        <a:p>
          <a:endParaRPr lang="zh-CN" altLang="en-US"/>
        </a:p>
      </dgm:t>
    </dgm:pt>
    <dgm:pt modelId="{C26220C4-C6AD-4BE2-9FC1-DAC541270517}" type="pres">
      <dgm:prSet presAssocID="{69FC90F4-049D-4406-8C16-DD4A70DE75B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8A5D83-690F-4583-9C7E-6D46A9639BA5}" type="pres">
      <dgm:prSet presAssocID="{69FC90F4-049D-4406-8C16-DD4A70DE75B5}" presName="txFour" presStyleLbl="node4" presStyleIdx="20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56CDA4-186E-4C19-A78C-1F30113CDEBE}" type="pres">
      <dgm:prSet presAssocID="{69FC90F4-049D-4406-8C16-DD4A70DE75B5}" presName="horzFour" presStyleCnt="0"/>
      <dgm:spPr/>
      <dgm:t>
        <a:bodyPr/>
        <a:lstStyle/>
        <a:p>
          <a:endParaRPr lang="zh-CN" altLang="en-US"/>
        </a:p>
      </dgm:t>
    </dgm:pt>
    <dgm:pt modelId="{C2572217-5E52-474B-8807-9A93CE271C65}" type="pres">
      <dgm:prSet presAssocID="{813B6463-7D3B-4403-B7B1-59CB1DA7F7A6}" presName="sibSpaceFour" presStyleCnt="0"/>
      <dgm:spPr/>
      <dgm:t>
        <a:bodyPr/>
        <a:lstStyle/>
        <a:p>
          <a:endParaRPr lang="zh-CN" altLang="en-US"/>
        </a:p>
      </dgm:t>
    </dgm:pt>
    <dgm:pt modelId="{27A0243E-76C2-43A7-A4DA-E1068BE4BE74}" type="pres">
      <dgm:prSet presAssocID="{26453E76-0CB5-4FAA-BD95-77013321D32D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4C971E-6459-4B58-8CB2-34533C388351}" type="pres">
      <dgm:prSet presAssocID="{26453E76-0CB5-4FAA-BD95-77013321D32D}" presName="txFour" presStyleLbl="node4" presStyleIdx="21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351796-6F30-4C06-9F55-499A7CF731DF}" type="pres">
      <dgm:prSet presAssocID="{26453E76-0CB5-4FAA-BD95-77013321D32D}" presName="horzFour" presStyleCnt="0"/>
      <dgm:spPr/>
      <dgm:t>
        <a:bodyPr/>
        <a:lstStyle/>
        <a:p>
          <a:endParaRPr lang="zh-CN" altLang="en-US"/>
        </a:p>
      </dgm:t>
    </dgm:pt>
    <dgm:pt modelId="{6005F072-1FE8-4D23-80D3-EBE0DF1E78CD}" type="pres">
      <dgm:prSet presAssocID="{3C2CA19C-FE32-4C10-B201-578FE251D162}" presName="sibSpaceThree" presStyleCnt="0"/>
      <dgm:spPr/>
      <dgm:t>
        <a:bodyPr/>
        <a:lstStyle/>
        <a:p>
          <a:endParaRPr lang="zh-CN" altLang="en-US"/>
        </a:p>
      </dgm:t>
    </dgm:pt>
    <dgm:pt modelId="{B2E5F0D9-7FE1-4C75-BA8D-C88561AEDE99}" type="pres">
      <dgm:prSet presAssocID="{A92B45AC-A361-4DE9-9B42-AA9E65BB4C09}" presName="vertThree" presStyleCnt="0"/>
      <dgm:spPr/>
      <dgm:t>
        <a:bodyPr/>
        <a:lstStyle/>
        <a:p>
          <a:endParaRPr lang="zh-CN" altLang="en-US"/>
        </a:p>
      </dgm:t>
    </dgm:pt>
    <dgm:pt modelId="{357C2FF8-B0AF-4AE1-BC91-B84D76CA0FCA}" type="pres">
      <dgm:prSet presAssocID="{A92B45AC-A361-4DE9-9B42-AA9E65BB4C09}" presName="txThree" presStyleLbl="node3" presStyleIdx="15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563F4D-6681-4852-A622-530B4201B6A8}" type="pres">
      <dgm:prSet presAssocID="{A92B45AC-A361-4DE9-9B42-AA9E65BB4C09}" presName="horzThree" presStyleCnt="0"/>
      <dgm:spPr/>
      <dgm:t>
        <a:bodyPr/>
        <a:lstStyle/>
        <a:p>
          <a:endParaRPr lang="zh-CN" altLang="en-US"/>
        </a:p>
      </dgm:t>
    </dgm:pt>
    <dgm:pt modelId="{6CFCE065-6AAB-4633-BCBF-0BB432B71C73}" type="pres">
      <dgm:prSet presAssocID="{57C7AE99-A013-435D-9C31-28BED5B83530}" presName="sibSpaceTwo" presStyleCnt="0"/>
      <dgm:spPr/>
      <dgm:t>
        <a:bodyPr/>
        <a:lstStyle/>
        <a:p>
          <a:endParaRPr lang="zh-CN" altLang="en-US"/>
        </a:p>
      </dgm:t>
    </dgm:pt>
    <dgm:pt modelId="{5AE186E3-445F-44E5-9005-FDC98730F925}" type="pres">
      <dgm:prSet presAssocID="{E91AFA36-17FE-4FF8-A4EA-C4529BF23395}" presName="vertTwo" presStyleCnt="0"/>
      <dgm:spPr/>
      <dgm:t>
        <a:bodyPr/>
        <a:lstStyle/>
        <a:p>
          <a:endParaRPr lang="zh-CN" altLang="en-US"/>
        </a:p>
      </dgm:t>
    </dgm:pt>
    <dgm:pt modelId="{1764E937-D16A-4CD6-A33A-DD4C9087EE5E}" type="pres">
      <dgm:prSet presAssocID="{E91AFA36-17FE-4FF8-A4EA-C4529BF23395}" presName="txTwo" presStyleLbl="node2" presStyleIdx="6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DC3A9B-CA33-4BDD-BC86-B7A62D79700D}" type="pres">
      <dgm:prSet presAssocID="{E91AFA36-17FE-4FF8-A4EA-C4529BF23395}" presName="parTransTwo" presStyleCnt="0"/>
      <dgm:spPr/>
      <dgm:t>
        <a:bodyPr/>
        <a:lstStyle/>
        <a:p>
          <a:endParaRPr lang="zh-CN" altLang="en-US"/>
        </a:p>
      </dgm:t>
    </dgm:pt>
    <dgm:pt modelId="{E6816319-6534-4C0D-9F4B-D505E8BD0BA9}" type="pres">
      <dgm:prSet presAssocID="{E91AFA36-17FE-4FF8-A4EA-C4529BF23395}" presName="horzTwo" presStyleCnt="0"/>
      <dgm:spPr/>
      <dgm:t>
        <a:bodyPr/>
        <a:lstStyle/>
        <a:p>
          <a:endParaRPr lang="zh-CN" altLang="en-US"/>
        </a:p>
      </dgm:t>
    </dgm:pt>
    <dgm:pt modelId="{03C8617A-4B2A-4D6C-9CD1-E2C29CE2622C}" type="pres">
      <dgm:prSet presAssocID="{C612B13A-2C60-4832-B567-842C141FC665}" presName="vertThree" presStyleCnt="0"/>
      <dgm:spPr/>
      <dgm:t>
        <a:bodyPr/>
        <a:lstStyle/>
        <a:p>
          <a:endParaRPr lang="zh-CN" altLang="en-US"/>
        </a:p>
      </dgm:t>
    </dgm:pt>
    <dgm:pt modelId="{10D6EEB4-2744-4F49-9BF2-CFBBDC548779}" type="pres">
      <dgm:prSet presAssocID="{C612B13A-2C60-4832-B567-842C141FC665}" presName="txThree" presStyleLbl="node3" presStyleIdx="16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7A2D15-D093-403A-916D-21357A31A612}" type="pres">
      <dgm:prSet presAssocID="{C612B13A-2C60-4832-B567-842C141FC665}" presName="parTransThree" presStyleCnt="0"/>
      <dgm:spPr/>
      <dgm:t>
        <a:bodyPr/>
        <a:lstStyle/>
        <a:p>
          <a:endParaRPr lang="zh-CN" altLang="en-US"/>
        </a:p>
      </dgm:t>
    </dgm:pt>
    <dgm:pt modelId="{4BE1F334-362F-4610-AAF3-DC22CD611D3B}" type="pres">
      <dgm:prSet presAssocID="{C612B13A-2C60-4832-B567-842C141FC665}" presName="horzThree" presStyleCnt="0"/>
      <dgm:spPr/>
      <dgm:t>
        <a:bodyPr/>
        <a:lstStyle/>
        <a:p>
          <a:endParaRPr lang="zh-CN" altLang="en-US"/>
        </a:p>
      </dgm:t>
    </dgm:pt>
    <dgm:pt modelId="{1224DFC5-EA61-435A-90EE-1A9069A64319}" type="pres">
      <dgm:prSet presAssocID="{577B7301-FF11-4EFC-B781-BED6692515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290AAD-65B5-4C52-ACC8-776C01BA150A}" type="pres">
      <dgm:prSet presAssocID="{577B7301-FF11-4EFC-B781-BED6692515B6}" presName="txFour" presStyleLbl="node4" presStyleIdx="22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17DA60-B063-4480-B1BD-78BF7C19AE8A}" type="pres">
      <dgm:prSet presAssocID="{577B7301-FF11-4EFC-B781-BED6692515B6}" presName="horzFour" presStyleCnt="0"/>
      <dgm:spPr/>
      <dgm:t>
        <a:bodyPr/>
        <a:lstStyle/>
        <a:p>
          <a:endParaRPr lang="zh-CN" altLang="en-US"/>
        </a:p>
      </dgm:t>
    </dgm:pt>
    <dgm:pt modelId="{62CBF2BC-96EC-4A8C-B4F3-666DD64BDE79}" type="pres">
      <dgm:prSet presAssocID="{384B5350-ED82-47BC-BF20-B3644F88EFC3}" presName="sibSpaceFour" presStyleCnt="0"/>
      <dgm:spPr/>
      <dgm:t>
        <a:bodyPr/>
        <a:lstStyle/>
        <a:p>
          <a:endParaRPr lang="zh-CN" altLang="en-US"/>
        </a:p>
      </dgm:t>
    </dgm:pt>
    <dgm:pt modelId="{91C05627-2661-4FD1-9EC3-C801647D64A9}" type="pres">
      <dgm:prSet presAssocID="{F0DA83FE-5359-4D30-B984-142F45A3C3F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865FB-39DA-49AF-8DBB-7CA34A126679}" type="pres">
      <dgm:prSet presAssocID="{F0DA83FE-5359-4D30-B984-142F45A3C3F7}" presName="txFour" presStyleLbl="node4" presStyleIdx="23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9DEA56-11AD-4C39-B0DB-EAFC04CDCAED}" type="pres">
      <dgm:prSet presAssocID="{F0DA83FE-5359-4D30-B984-142F45A3C3F7}" presName="horzFour" presStyleCnt="0"/>
      <dgm:spPr/>
      <dgm:t>
        <a:bodyPr/>
        <a:lstStyle/>
        <a:p>
          <a:endParaRPr lang="zh-CN" altLang="en-US"/>
        </a:p>
      </dgm:t>
    </dgm:pt>
    <dgm:pt modelId="{B3E27FD9-F562-48FC-B5F3-E848F5D568F8}" type="pres">
      <dgm:prSet presAssocID="{D0CECA74-FD32-4A3D-8F1E-6A47492E7530}" presName="sibSpaceThree" presStyleCnt="0"/>
      <dgm:spPr/>
      <dgm:t>
        <a:bodyPr/>
        <a:lstStyle/>
        <a:p>
          <a:endParaRPr lang="zh-CN" altLang="en-US"/>
        </a:p>
      </dgm:t>
    </dgm:pt>
    <dgm:pt modelId="{3EC5EC23-0B33-42A4-998B-2B4B524B80FE}" type="pres">
      <dgm:prSet presAssocID="{2C294158-7D66-4BC9-8A28-46CB2C5F27C8}" presName="vertThree" presStyleCnt="0"/>
      <dgm:spPr/>
      <dgm:t>
        <a:bodyPr/>
        <a:lstStyle/>
        <a:p>
          <a:endParaRPr lang="zh-CN" altLang="en-US"/>
        </a:p>
      </dgm:t>
    </dgm:pt>
    <dgm:pt modelId="{EAA6FAE5-7F47-4094-9005-509B08D13EB8}" type="pres">
      <dgm:prSet presAssocID="{2C294158-7D66-4BC9-8A28-46CB2C5F27C8}" presName="txThree" presStyleLbl="node3" presStyleIdx="17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36AB1F-7D15-4401-900C-E645905B9E10}" type="pres">
      <dgm:prSet presAssocID="{2C294158-7D66-4BC9-8A28-46CB2C5F27C8}" presName="parTransThree" presStyleCnt="0"/>
      <dgm:spPr/>
      <dgm:t>
        <a:bodyPr/>
        <a:lstStyle/>
        <a:p>
          <a:endParaRPr lang="zh-CN" altLang="en-US"/>
        </a:p>
      </dgm:t>
    </dgm:pt>
    <dgm:pt modelId="{AA6E2E1B-D7F8-495E-81A6-CC779991E3E3}" type="pres">
      <dgm:prSet presAssocID="{2C294158-7D66-4BC9-8A28-46CB2C5F27C8}" presName="horzThree" presStyleCnt="0"/>
      <dgm:spPr/>
      <dgm:t>
        <a:bodyPr/>
        <a:lstStyle/>
        <a:p>
          <a:endParaRPr lang="zh-CN" altLang="en-US"/>
        </a:p>
      </dgm:t>
    </dgm:pt>
    <dgm:pt modelId="{E2F7AEDB-0615-4880-BC66-0B78F7C8F6E8}" type="pres">
      <dgm:prSet presAssocID="{EEC15552-2B01-4587-88AF-8A844E77841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CBCBB-B3BF-4E1E-8896-75BD7767349A}" type="pres">
      <dgm:prSet presAssocID="{EEC15552-2B01-4587-88AF-8A844E77841C}" presName="txFour" presStyleLbl="node4" presStyleIdx="24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8881E-D27C-4152-84DA-D15C006AD35C}" type="pres">
      <dgm:prSet presAssocID="{EEC15552-2B01-4587-88AF-8A844E77841C}" presName="horzFour" presStyleCnt="0"/>
      <dgm:spPr/>
      <dgm:t>
        <a:bodyPr/>
        <a:lstStyle/>
        <a:p>
          <a:endParaRPr lang="zh-CN" altLang="en-US"/>
        </a:p>
      </dgm:t>
    </dgm:pt>
    <dgm:pt modelId="{DD820923-6DA3-4DED-92CA-E43BA060C912}" type="pres">
      <dgm:prSet presAssocID="{EF291FAE-0282-4E71-851F-B9F394A4F5E9}" presName="sibSpaceFour" presStyleCnt="0"/>
      <dgm:spPr/>
      <dgm:t>
        <a:bodyPr/>
        <a:lstStyle/>
        <a:p>
          <a:endParaRPr lang="zh-CN" altLang="en-US"/>
        </a:p>
      </dgm:t>
    </dgm:pt>
    <dgm:pt modelId="{4BE5AE2E-DAF3-4F06-BF44-EA05C22A7CFE}" type="pres">
      <dgm:prSet presAssocID="{431E3CDD-522E-43B2-AAEA-A028D586C8D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DD2CF-18B8-4091-9189-7301CEAAC8CF}" type="pres">
      <dgm:prSet presAssocID="{431E3CDD-522E-43B2-AAEA-A028D586C8DF}" presName="txFour" presStyleLbl="node4" presStyleIdx="25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1DA98-B8DB-4832-94D4-EE4485447813}" type="pres">
      <dgm:prSet presAssocID="{431E3CDD-522E-43B2-AAEA-A028D586C8DF}" presName="horzFour" presStyleCnt="0"/>
      <dgm:spPr/>
      <dgm:t>
        <a:bodyPr/>
        <a:lstStyle/>
        <a:p>
          <a:endParaRPr lang="zh-CN" altLang="en-US"/>
        </a:p>
      </dgm:t>
    </dgm:pt>
    <dgm:pt modelId="{20F18F13-A859-4CBE-A967-36795F0441CD}" type="pres">
      <dgm:prSet presAssocID="{4B0D1AF6-8D89-47E9-BAEB-28D521811E5B}" presName="sibSpaceFour" presStyleCnt="0"/>
      <dgm:spPr/>
      <dgm:t>
        <a:bodyPr/>
        <a:lstStyle/>
        <a:p>
          <a:endParaRPr lang="zh-CN" altLang="en-US"/>
        </a:p>
      </dgm:t>
    </dgm:pt>
    <dgm:pt modelId="{ED6048B1-B071-4A28-B20F-FAA92030938D}" type="pres">
      <dgm:prSet presAssocID="{0145B8CE-55E8-4330-A8EE-F5BE68E0C55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26D63-7FBC-4EDA-A62D-09D990385AD8}" type="pres">
      <dgm:prSet presAssocID="{0145B8CE-55E8-4330-A8EE-F5BE68E0C556}" presName="txFour" presStyleLbl="node4" presStyleIdx="26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E896C5-A2AF-4081-BE34-6C610BF7AA3A}" type="pres">
      <dgm:prSet presAssocID="{0145B8CE-55E8-4330-A8EE-F5BE68E0C556}" presName="horzFour" presStyleCnt="0"/>
      <dgm:spPr/>
      <dgm:t>
        <a:bodyPr/>
        <a:lstStyle/>
        <a:p>
          <a:endParaRPr lang="zh-CN" altLang="en-US"/>
        </a:p>
      </dgm:t>
    </dgm:pt>
    <dgm:pt modelId="{8AD03589-CAC3-46D5-B40C-FEABC09DCA7E}" type="pres">
      <dgm:prSet presAssocID="{469314FD-1160-4929-A0E4-69BA8587D5BF}" presName="sibSpaceThree" presStyleCnt="0"/>
      <dgm:spPr/>
      <dgm:t>
        <a:bodyPr/>
        <a:lstStyle/>
        <a:p>
          <a:endParaRPr lang="zh-CN" altLang="en-US"/>
        </a:p>
      </dgm:t>
    </dgm:pt>
    <dgm:pt modelId="{A7493CA7-D199-4FCD-B570-D0FA4BF249D7}" type="pres">
      <dgm:prSet presAssocID="{BB3E90A5-16FD-4061-A021-6B4A526B2546}" presName="vertThree" presStyleCnt="0"/>
      <dgm:spPr/>
      <dgm:t>
        <a:bodyPr/>
        <a:lstStyle/>
        <a:p>
          <a:endParaRPr lang="zh-CN" altLang="en-US"/>
        </a:p>
      </dgm:t>
    </dgm:pt>
    <dgm:pt modelId="{AF827307-4898-4577-8A2C-7CE536753141}" type="pres">
      <dgm:prSet presAssocID="{BB3E90A5-16FD-4061-A021-6B4A526B2546}" presName="txThree" presStyleLbl="node3" presStyleIdx="18" presStyleCnt="19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448A45-CBEC-44D4-8D43-28FA528C13D3}" type="pres">
      <dgm:prSet presAssocID="{BB3E90A5-16FD-4061-A021-6B4A526B2546}" presName="parTransThree" presStyleCnt="0"/>
      <dgm:spPr/>
      <dgm:t>
        <a:bodyPr/>
        <a:lstStyle/>
        <a:p>
          <a:endParaRPr lang="zh-CN" altLang="en-US"/>
        </a:p>
      </dgm:t>
    </dgm:pt>
    <dgm:pt modelId="{683EBB2D-2B28-4053-9729-6072CC082DB3}" type="pres">
      <dgm:prSet presAssocID="{BB3E90A5-16FD-4061-A021-6B4A526B2546}" presName="horzThree" presStyleCnt="0"/>
      <dgm:spPr/>
      <dgm:t>
        <a:bodyPr/>
        <a:lstStyle/>
        <a:p>
          <a:endParaRPr lang="zh-CN" altLang="en-US"/>
        </a:p>
      </dgm:t>
    </dgm:pt>
    <dgm:pt modelId="{E290BF05-6AAB-44C7-847D-57A6005DF3DD}" type="pres">
      <dgm:prSet presAssocID="{5C7BFDD5-D1C5-4240-843F-C17DD62AC9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4DD200-0FD5-46E9-ABE7-5632C736460C}" type="pres">
      <dgm:prSet presAssocID="{5C7BFDD5-D1C5-4240-843F-C17DD62AC9B6}" presName="txFour" presStyleLbl="node4" presStyleIdx="27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F98FC6-45AF-4350-9A3D-7838D14A7D0D}" type="pres">
      <dgm:prSet presAssocID="{5C7BFDD5-D1C5-4240-843F-C17DD62AC9B6}" presName="horzFour" presStyleCnt="0"/>
      <dgm:spPr/>
      <dgm:t>
        <a:bodyPr/>
        <a:lstStyle/>
        <a:p>
          <a:endParaRPr lang="zh-CN" altLang="en-US"/>
        </a:p>
      </dgm:t>
    </dgm:pt>
    <dgm:pt modelId="{AAA8B951-E680-452B-B88D-45CC030F5468}" type="pres">
      <dgm:prSet presAssocID="{4EDE2CC5-960A-4393-AF59-E75D25C07338}" presName="sibSpaceFour" presStyleCnt="0"/>
      <dgm:spPr/>
      <dgm:t>
        <a:bodyPr/>
        <a:lstStyle/>
        <a:p>
          <a:endParaRPr lang="zh-CN" altLang="en-US"/>
        </a:p>
      </dgm:t>
    </dgm:pt>
    <dgm:pt modelId="{560D09F3-A24F-4B28-B97A-73DE82E6108A}" type="pres">
      <dgm:prSet presAssocID="{24DEB688-FC23-444C-99C5-882A5E6B7FD9}" presName="vertFour" presStyleCnt="0">
        <dgm:presLayoutVars>
          <dgm:chPref val="3"/>
        </dgm:presLayoutVars>
      </dgm:prSet>
      <dgm:spPr/>
    </dgm:pt>
    <dgm:pt modelId="{98F89B5B-76BC-4BEA-A8DB-C44A9BADD6F7}" type="pres">
      <dgm:prSet presAssocID="{24DEB688-FC23-444C-99C5-882A5E6B7FD9}" presName="txFour" presStyleLbl="node4" presStyleIdx="28" presStyleCnt="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42A815-47BA-4F25-88F7-BDFCF3F8C922}" type="pres">
      <dgm:prSet presAssocID="{24DEB688-FC23-444C-99C5-882A5E6B7FD9}" presName="horzFour" presStyleCnt="0"/>
      <dgm:spPr/>
    </dgm:pt>
  </dgm:ptLst>
  <dgm:cxnLst>
    <dgm:cxn modelId="{F5FF45AB-FC49-49B3-B301-212622CE61DC}" type="presOf" srcId="{0C759584-6FE1-4BA4-BF6C-A9B81F680C88}" destId="{D72D3563-8C57-4ADB-BDB9-266F45FAAA9F}" srcOrd="0" destOrd="0" presId="urn:microsoft.com/office/officeart/2005/8/layout/hierarchy4"/>
    <dgm:cxn modelId="{D2ADCACE-56C6-4525-AE56-872A1760D94A}" srcId="{B0A343E2-1AAC-47FC-8FA3-AE724C736E7E}" destId="{26453E76-0CB5-4FAA-BD95-77013321D32D}" srcOrd="1" destOrd="0" parTransId="{AD3D4E92-A131-4F6D-A270-E8D8C19EEE37}" sibTransId="{7C6C3771-19FD-41BC-9229-3654D118BB22}"/>
    <dgm:cxn modelId="{838838D8-35D0-47CB-AB24-BB76435DBC34}" type="presOf" srcId="{E91AFA36-17FE-4FF8-A4EA-C4529BF23395}" destId="{1764E937-D16A-4CD6-A33A-DD4C9087EE5E}" srcOrd="0" destOrd="0" presId="urn:microsoft.com/office/officeart/2005/8/layout/hierarchy4"/>
    <dgm:cxn modelId="{69A9A98C-4CFA-457F-8FD4-8D04A2B8EF96}" srcId="{E4B28784-B16E-46B8-85D1-A52B52307CFC}" destId="{C7756E64-DD6A-4886-9AE5-6E45F7DD5279}" srcOrd="0" destOrd="0" parTransId="{D1F9B37A-FAC0-43DF-96E3-671B7C852219}" sibTransId="{6ADCE0F9-0D53-49EE-9283-C30822B86349}"/>
    <dgm:cxn modelId="{95A5A351-7858-40D6-91CC-D2234EE26ED2}" type="presOf" srcId="{BC958A44-68BE-43D4-B7EB-5E1EACD8D39B}" destId="{AFEC9D72-5664-49E4-9611-FAD7683BCE74}" srcOrd="0" destOrd="0" presId="urn:microsoft.com/office/officeart/2005/8/layout/hierarchy4"/>
    <dgm:cxn modelId="{C99D4BF1-1705-423F-B65A-B72A6311F27D}" type="presOf" srcId="{91E3C713-A9B2-4FF5-96AC-3D5ECDC3173C}" destId="{AAE0FEF5-DDC2-43DF-B295-6437D4125490}" srcOrd="0" destOrd="0" presId="urn:microsoft.com/office/officeart/2005/8/layout/hierarchy4"/>
    <dgm:cxn modelId="{A768018C-55E5-43EE-82AA-9D868AF79CE1}" type="presOf" srcId="{45E7533A-1AE4-42B5-99E4-83B2DF3DF94C}" destId="{2C2C3136-EC0F-4E35-AF0F-D73706689E06}" srcOrd="0" destOrd="0" presId="urn:microsoft.com/office/officeart/2005/8/layout/hierarchy4"/>
    <dgm:cxn modelId="{D932F808-C83C-421A-A524-4E7CA2AD0C89}" srcId="{E1DBEF13-23A0-4B8A-8D43-FB85161C4086}" destId="{C8F99812-371F-4B45-8541-3F421C442477}" srcOrd="0" destOrd="0" parTransId="{E6BB4BD5-27A9-40C1-8C04-DB7C393126B0}" sibTransId="{B56F1E1A-3C23-4F01-8341-8D3FDF6F310A}"/>
    <dgm:cxn modelId="{B612C773-0D88-4D1C-8BA2-C97B26D19CAC}" type="presOf" srcId="{F0DA83FE-5359-4D30-B984-142F45A3C3F7}" destId="{AA5865FB-39DA-49AF-8DBB-7CA34A126679}" srcOrd="0" destOrd="0" presId="urn:microsoft.com/office/officeart/2005/8/layout/hierarchy4"/>
    <dgm:cxn modelId="{C60699CB-D2A7-4E36-B002-5ED182478456}" srcId="{2C294158-7D66-4BC9-8A28-46CB2C5F27C8}" destId="{431E3CDD-522E-43B2-AAEA-A028D586C8DF}" srcOrd="1" destOrd="0" parTransId="{EF485771-2DC3-4AC1-B4AB-251EA6B9D061}" sibTransId="{4B0D1AF6-8D89-47E9-BAEB-28D521811E5B}"/>
    <dgm:cxn modelId="{25AE0FFF-0F34-40B0-B1B1-F0C8A62B16AA}" type="presOf" srcId="{7C9F2E45-30E4-4A7A-980A-E57DAFC39A45}" destId="{3E6984DD-3C0C-4981-9915-784C98DE352D}" srcOrd="0" destOrd="0" presId="urn:microsoft.com/office/officeart/2005/8/layout/hierarchy4"/>
    <dgm:cxn modelId="{94229E57-8BA5-4D84-B9FD-99A10AA3ACD3}" type="presOf" srcId="{5C7BFDD5-D1C5-4240-843F-C17DD62AC9B6}" destId="{C44DD200-0FD5-46E9-ABE7-5632C736460C}" srcOrd="0" destOrd="0" presId="urn:microsoft.com/office/officeart/2005/8/layout/hierarchy4"/>
    <dgm:cxn modelId="{FADC7563-D095-43DF-B8F7-BCAF7358CE2B}" srcId="{C612B13A-2C60-4832-B567-842C141FC665}" destId="{577B7301-FF11-4EFC-B781-BED6692515B6}" srcOrd="0" destOrd="0" parTransId="{DB0AC320-31B4-40DA-90EE-D2275AB5FCB4}" sibTransId="{384B5350-ED82-47BC-BF20-B3644F88EFC3}"/>
    <dgm:cxn modelId="{F030A0F8-061D-4E40-A49F-383089C99289}" type="presOf" srcId="{F9EBA29E-0597-41BC-B5FB-034F4CB33C0E}" destId="{85E3D9EE-EE56-43B4-A69F-5B2BA6DF90B2}" srcOrd="0" destOrd="0" presId="urn:microsoft.com/office/officeart/2005/8/layout/hierarchy4"/>
    <dgm:cxn modelId="{D11AFF11-6AB4-494E-8384-D434F9582EA6}" type="presOf" srcId="{2B7B80E5-25A9-47FC-9AC4-2AD285A56D93}" destId="{D646BB55-6F58-4B0F-A45B-3CECC9C24B5F}" srcOrd="0" destOrd="0" presId="urn:microsoft.com/office/officeart/2005/8/layout/hierarchy4"/>
    <dgm:cxn modelId="{874D16AD-BC31-40C0-A585-32A546F9AA7C}" type="presOf" srcId="{DD4D2D82-BBAB-489E-974C-6B563452B984}" destId="{D62334E6-06BC-4025-A86C-91DEE815C5DB}" srcOrd="0" destOrd="0" presId="urn:microsoft.com/office/officeart/2005/8/layout/hierarchy4"/>
    <dgm:cxn modelId="{D634E63E-E483-438E-B39F-4735B65962B3}" srcId="{08EFB88A-DA60-460A-8FD2-7C361770897F}" destId="{91E3C713-A9B2-4FF5-96AC-3D5ECDC3173C}" srcOrd="1" destOrd="0" parTransId="{9F8434D9-F526-40FA-A4F5-72B3855B9237}" sibTransId="{BB118C2B-77FC-4E45-A410-5BF4E36548A1}"/>
    <dgm:cxn modelId="{2767E3C0-4367-4301-95B2-E7A34F13DF50}" type="presOf" srcId="{D8CEE201-5D69-47C7-87DB-378C65102513}" destId="{73118794-4DA9-4F73-B7D1-EB34F5DAF9DB}" srcOrd="0" destOrd="0" presId="urn:microsoft.com/office/officeart/2005/8/layout/hierarchy4"/>
    <dgm:cxn modelId="{A4A10319-34FC-4EDC-AFE7-EB62A277C37A}" srcId="{B0A343E2-1AAC-47FC-8FA3-AE724C736E7E}" destId="{69FC90F4-049D-4406-8C16-DD4A70DE75B5}" srcOrd="0" destOrd="0" parTransId="{E45670EF-26D2-4895-8333-C043F2AF6F6F}" sibTransId="{813B6463-7D3B-4403-B7B1-59CB1DA7F7A6}"/>
    <dgm:cxn modelId="{8C60DCF9-8551-4DBC-8429-054E76B6D8E0}" type="presOf" srcId="{33D896E6-5CB5-419B-BED7-E20ECAC68321}" destId="{6A7C68E2-B28B-44E9-B617-ED74589D7D5A}" srcOrd="0" destOrd="0" presId="urn:microsoft.com/office/officeart/2005/8/layout/hierarchy4"/>
    <dgm:cxn modelId="{76010744-54AD-4AB8-B9C3-381AB846D81A}" srcId="{E91AFA36-17FE-4FF8-A4EA-C4529BF23395}" destId="{BB3E90A5-16FD-4061-A021-6B4A526B2546}" srcOrd="2" destOrd="0" parTransId="{2BDE0B5E-69BB-45A8-A478-BBBCC7DD2AC4}" sibTransId="{64FDA719-301E-41F1-9F2A-88B350B2D857}"/>
    <dgm:cxn modelId="{02E8671D-8A5A-4077-A6FA-29ADAC72E812}" type="presOf" srcId="{C7756E64-DD6A-4886-9AE5-6E45F7DD5279}" destId="{CFE9B416-4939-47C1-8FE3-286411D5067D}" srcOrd="0" destOrd="0" presId="urn:microsoft.com/office/officeart/2005/8/layout/hierarchy4"/>
    <dgm:cxn modelId="{0A4CDECC-9EF4-4CF5-8F55-18DEE4E46914}" type="presOf" srcId="{7B616DAD-7232-4912-A460-983B23DD89C3}" destId="{36A22D20-7701-41F9-AAD5-6275B40A6CFC}" srcOrd="0" destOrd="0" presId="urn:microsoft.com/office/officeart/2005/8/layout/hierarchy4"/>
    <dgm:cxn modelId="{D088BE0A-F212-493B-9B1F-036147610E03}" type="presOf" srcId="{EB385D07-037B-4291-9FE0-F6ACF27A7A02}" destId="{5B2B6ABE-60C7-4541-AEF7-CA6A603D6D8D}" srcOrd="0" destOrd="0" presId="urn:microsoft.com/office/officeart/2005/8/layout/hierarchy4"/>
    <dgm:cxn modelId="{A470C87F-197F-444C-8DBE-FB95E3629F5F}" type="presOf" srcId="{BB3E90A5-16FD-4061-A021-6B4A526B2546}" destId="{AF827307-4898-4577-8A2C-7CE536753141}" srcOrd="0" destOrd="0" presId="urn:microsoft.com/office/officeart/2005/8/layout/hierarchy4"/>
    <dgm:cxn modelId="{C5874E98-6625-44A9-B9F4-0ECF383E5747}" type="presOf" srcId="{137E7955-FE40-4578-BC24-9494A5A90E20}" destId="{D04368CE-17C9-47FE-BBFF-E4A80AE94115}" srcOrd="0" destOrd="0" presId="urn:microsoft.com/office/officeart/2005/8/layout/hierarchy4"/>
    <dgm:cxn modelId="{F98DA4F1-7499-4366-BA6F-4BDAF1998AAE}" type="presOf" srcId="{64305A0F-06F7-4E18-B1D0-2BE0BC7208AC}" destId="{D15FE6C7-A2BF-4774-A81C-F626C235B8D5}" srcOrd="0" destOrd="0" presId="urn:microsoft.com/office/officeart/2005/8/layout/hierarchy4"/>
    <dgm:cxn modelId="{2C5918C0-9332-4E25-A6C7-D530B0FA7D0D}" srcId="{CCD2AC47-E4D3-4990-9563-79B4C861332A}" destId="{EB385D07-037B-4291-9FE0-F6ACF27A7A02}" srcOrd="0" destOrd="0" parTransId="{D279CCFF-2CCF-4D0C-B032-EA0C2060C294}" sibTransId="{34EDE779-5786-4D68-AF59-75EC5F8D16FF}"/>
    <dgm:cxn modelId="{D2BD23CD-3580-486F-96A6-0FCC3ECBBA13}" srcId="{04FC96F8-AE2D-4464-B50A-84F7CD33EB28}" destId="{0C759584-6FE1-4BA4-BF6C-A9B81F680C88}" srcOrd="0" destOrd="0" parTransId="{B6D3C60C-C1F7-4073-B381-2A77A8B11A78}" sibTransId="{6969F191-584C-42FB-B041-88008AF8064A}"/>
    <dgm:cxn modelId="{A5B5B9BC-9C41-41F2-B06E-42527B427D58}" srcId="{4EA5EF30-7D70-4300-BE55-5224321BD56B}" destId="{5D4B3187-FB65-442F-B26C-62794ED0FD80}" srcOrd="2" destOrd="0" parTransId="{8623E09A-D6B0-4BE9-9B05-C87C935B0E68}" sibTransId="{C7FCF3DB-43A9-43B9-9BD5-69D62C427DC4}"/>
    <dgm:cxn modelId="{5D249595-B88D-409E-928A-A837F5990120}" type="presOf" srcId="{6BF29B56-5D84-4A9F-8791-E883C6B01042}" destId="{1FBBE805-4420-49B0-85EA-6BABEE5C3EF7}" srcOrd="0" destOrd="0" presId="urn:microsoft.com/office/officeart/2005/8/layout/hierarchy4"/>
    <dgm:cxn modelId="{F84E4681-636F-4A5F-B504-5BBACE9E8507}" type="presOf" srcId="{A92B45AC-A361-4DE9-9B42-AA9E65BB4C09}" destId="{357C2FF8-B0AF-4AE1-BC91-B84D76CA0FCA}" srcOrd="0" destOrd="0" presId="urn:microsoft.com/office/officeart/2005/8/layout/hierarchy4"/>
    <dgm:cxn modelId="{B279A349-D17A-4BF3-BF48-07403F786E9E}" srcId="{33D896E6-5CB5-419B-BED7-E20ECAC68321}" destId="{4190EC3C-1B1A-4CFA-B29F-83148321FCD9}" srcOrd="1" destOrd="0" parTransId="{58313842-9782-4B2D-B6F4-9D1E331044EA}" sibTransId="{FF9B83C7-CD6F-4D40-A093-6CC63EA33A13}"/>
    <dgm:cxn modelId="{64BAEDCB-E0DF-472E-9B7A-6DF905EF8ED2}" type="presOf" srcId="{A24F52F8-4847-4FE2-BF64-C48D9611D9FF}" destId="{36D0E592-6910-4A89-8402-3F50E9087120}" srcOrd="0" destOrd="0" presId="urn:microsoft.com/office/officeart/2005/8/layout/hierarchy4"/>
    <dgm:cxn modelId="{05534EE3-B38D-4600-8CC5-429B71F32277}" srcId="{E4B28784-B16E-46B8-85D1-A52B52307CFC}" destId="{F9EBA29E-0597-41BC-B5FB-034F4CB33C0E}" srcOrd="3" destOrd="0" parTransId="{65A305B4-AB6C-495F-953A-039826F1A36D}" sibTransId="{93C5BF4D-5597-48ED-BF21-5DD610F3886E}"/>
    <dgm:cxn modelId="{118C07E7-775B-4DE5-883D-9C5393BA1EBA}" srcId="{E91AFA36-17FE-4FF8-A4EA-C4529BF23395}" destId="{2C294158-7D66-4BC9-8A28-46CB2C5F27C8}" srcOrd="1" destOrd="0" parTransId="{9F7A5B39-0893-4C15-B7BD-53215417DD01}" sibTransId="{469314FD-1160-4929-A0E4-69BA8587D5BF}"/>
    <dgm:cxn modelId="{2F64144F-40EB-4A48-9D97-04A0ED52B9FF}" type="presOf" srcId="{08EFB88A-DA60-460A-8FD2-7C361770897F}" destId="{14EB547A-3C88-4BAD-A5B8-A51BFC2C6FDF}" srcOrd="0" destOrd="0" presId="urn:microsoft.com/office/officeart/2005/8/layout/hierarchy4"/>
    <dgm:cxn modelId="{AE849FCF-7ABE-43EB-902E-AE37F0C3D9E7}" type="presOf" srcId="{4190EC3C-1B1A-4CFA-B29F-83148321FCD9}" destId="{728BE2D5-E653-4797-B12B-28162C00E691}" srcOrd="0" destOrd="0" presId="urn:microsoft.com/office/officeart/2005/8/layout/hierarchy4"/>
    <dgm:cxn modelId="{A1B857D2-E032-4E6F-A8FB-E452C687B07D}" type="presOf" srcId="{59541E5F-E357-4B83-A6DF-DC6F1691ADB6}" destId="{78AA1EA0-7C60-441D-BDE3-4FC50142EA56}" srcOrd="0" destOrd="0" presId="urn:microsoft.com/office/officeart/2005/8/layout/hierarchy4"/>
    <dgm:cxn modelId="{36CA4B59-9FA7-4C06-B81C-BEE02877CBBC}" type="presOf" srcId="{5D4B3187-FB65-442F-B26C-62794ED0FD80}" destId="{93F2015C-E191-4A57-A799-38C325189755}" srcOrd="0" destOrd="0" presId="urn:microsoft.com/office/officeart/2005/8/layout/hierarchy4"/>
    <dgm:cxn modelId="{5A7A1469-CA5E-43E8-8AF1-301F59D35974}" srcId="{52947D16-451F-4FFA-9105-F75FE91D0059}" destId="{CCB0A914-0F60-4839-9840-5F0929481F8F}" srcOrd="0" destOrd="0" parTransId="{0FA6007D-B709-4725-ACDC-B70CE05E7EC0}" sibTransId="{EB93E124-847C-4C7E-B2DC-AFCE22019145}"/>
    <dgm:cxn modelId="{A009335D-04BC-4577-AF2A-96E49EB92FDE}" srcId="{33D896E6-5CB5-419B-BED7-E20ECAC68321}" destId="{A92B45AC-A361-4DE9-9B42-AA9E65BB4C09}" srcOrd="3" destOrd="0" parTransId="{570BC962-D10B-49C0-BE09-BA7EF1543840}" sibTransId="{74697F0B-01F8-4645-B1E9-738DBC92D9E3}"/>
    <dgm:cxn modelId="{32387AB3-7EEF-4710-9145-848DFEEF4AE6}" type="presOf" srcId="{24DEB688-FC23-444C-99C5-882A5E6B7FD9}" destId="{98F89B5B-76BC-4BEA-A8DB-C44A9BADD6F7}" srcOrd="0" destOrd="0" presId="urn:microsoft.com/office/officeart/2005/8/layout/hierarchy4"/>
    <dgm:cxn modelId="{1EF722B9-2745-4F61-8602-920E1FB74A4A}" srcId="{C612B13A-2C60-4832-B567-842C141FC665}" destId="{F0DA83FE-5359-4D30-B984-142F45A3C3F7}" srcOrd="1" destOrd="0" parTransId="{F7FD52F1-482D-4AA2-874F-80E97E6AA5AD}" sibTransId="{3C2AADE4-E498-480E-AD01-921012DDD3FC}"/>
    <dgm:cxn modelId="{A29DA9BE-B9F5-40DC-A0F8-EA7BCA144372}" type="presOf" srcId="{431E3CDD-522E-43B2-AAEA-A028D586C8DF}" destId="{991DD2CF-18B8-4091-9189-7301CEAAC8CF}" srcOrd="0" destOrd="0" presId="urn:microsoft.com/office/officeart/2005/8/layout/hierarchy4"/>
    <dgm:cxn modelId="{255174CD-D755-4F04-93CB-69DC7E51DC8F}" srcId="{08EFB88A-DA60-460A-8FD2-7C361770897F}" destId="{52947D16-451F-4FFA-9105-F75FE91D0059}" srcOrd="0" destOrd="0" parTransId="{2CECBD3D-279A-4859-87EC-3D3A9C97107A}" sibTransId="{29CEFEC5-1B8A-4027-AED7-B990F91E280A}"/>
    <dgm:cxn modelId="{EFF62A82-D35F-4D65-9EC9-EAF262690074}" srcId="{0C759584-6FE1-4BA4-BF6C-A9B81F680C88}" destId="{08EFB88A-DA60-460A-8FD2-7C361770897F}" srcOrd="3" destOrd="0" parTransId="{3CF08D2D-A1DD-45D1-9367-720D60D0BCBB}" sibTransId="{9C8155E0-CD3D-425C-A22C-46C8F9118F6C}"/>
    <dgm:cxn modelId="{9DABF525-9E45-43D8-A6DB-E24EE1E608AF}" srcId="{52947D16-451F-4FFA-9105-F75FE91D0059}" destId="{64305A0F-06F7-4E18-B1D0-2BE0BC7208AC}" srcOrd="1" destOrd="0" parTransId="{C16466B7-04C0-48A1-815D-FB4A34B0B8F5}" sibTransId="{38DFA387-B49E-4F4A-AC33-19EC5CAB33D9}"/>
    <dgm:cxn modelId="{0C2A723D-53BC-49BE-80A1-2F396522D9E7}" srcId="{913A8150-4B1F-486F-9C44-18888C25D8E3}" destId="{1CBC912C-6E12-41E8-8DC1-05C084E95F01}" srcOrd="0" destOrd="0" parTransId="{687DF43C-5DBE-477D-885B-E8CD0793099D}" sibTransId="{B298C5C3-D54F-4BBB-BC70-748DD681F6F1}"/>
    <dgm:cxn modelId="{F2E28320-A6BB-4FD5-8FD6-F0FC54F4449B}" srcId="{0C759584-6FE1-4BA4-BF6C-A9B81F680C88}" destId="{33D896E6-5CB5-419B-BED7-E20ECAC68321}" srcOrd="5" destOrd="0" parTransId="{128ADA0F-841C-44B8-9BD0-74DA04D0F223}" sibTransId="{57C7AE99-A013-435D-9C31-28BED5B83530}"/>
    <dgm:cxn modelId="{85B204B6-1D8F-41EB-A67E-C486548705E4}" type="presOf" srcId="{4EA5EF30-7D70-4300-BE55-5224321BD56B}" destId="{3567F266-4797-4177-934B-868574810AD5}" srcOrd="0" destOrd="0" presId="urn:microsoft.com/office/officeart/2005/8/layout/hierarchy4"/>
    <dgm:cxn modelId="{E0DFC851-4F8F-4B56-901C-146E2DC74704}" srcId="{45E7533A-1AE4-42B5-99E4-83B2DF3DF94C}" destId="{12273504-21AC-4DF3-9FE2-0B3EBDB6D069}" srcOrd="1" destOrd="0" parTransId="{14FD4623-5B21-4919-8E04-0A6DC9518BA5}" sibTransId="{479A4965-073A-4C6C-88E7-DED97D2C2178}"/>
    <dgm:cxn modelId="{351C7690-F5F9-4075-9CF4-32B70022DDFE}" srcId="{45E7533A-1AE4-42B5-99E4-83B2DF3DF94C}" destId="{23C6149A-36EC-4754-AA2E-687DD21A8C38}" srcOrd="0" destOrd="0" parTransId="{62D4C790-6E9A-4E35-BB55-B16D7018B85B}" sibTransId="{1C4ACD95-3031-463F-921E-1D3FCCEE91FF}"/>
    <dgm:cxn modelId="{33BA7D1D-08D6-432B-B227-F4E6186114DA}" srcId="{7C9F2E45-30E4-4A7A-980A-E57DAFC39A45}" destId="{59541E5F-E357-4B83-A6DF-DC6F1691ADB6}" srcOrd="1" destOrd="0" parTransId="{9CD4A600-4526-42B6-8BCF-615A4ED805E0}" sibTransId="{1CEACA48-F948-4910-9BFB-3FBF1BD549D6}"/>
    <dgm:cxn modelId="{03FF06F1-F71F-44D2-9C5B-286EBB0A576F}" srcId="{2C294158-7D66-4BC9-8A28-46CB2C5F27C8}" destId="{EEC15552-2B01-4587-88AF-8A844E77841C}" srcOrd="0" destOrd="0" parTransId="{7674B90C-B703-442D-87B6-61BA9955E852}" sibTransId="{EF291FAE-0282-4E71-851F-B9F394A4F5E9}"/>
    <dgm:cxn modelId="{169E18AF-94BB-4362-9EE9-17262729267F}" type="presOf" srcId="{A26DC2D3-7DB5-4202-BF56-B1B26650CFBC}" destId="{AFAAE5AB-6874-407B-8256-0C0473813890}" srcOrd="0" destOrd="0" presId="urn:microsoft.com/office/officeart/2005/8/layout/hierarchy4"/>
    <dgm:cxn modelId="{CAC12097-1B48-466F-A57C-43FC8A173EE5}" type="presOf" srcId="{7ABFE517-BA00-4B84-AC56-CE29A624292F}" destId="{90339DD8-8425-4533-9559-C7398D957111}" srcOrd="0" destOrd="0" presId="urn:microsoft.com/office/officeart/2005/8/layout/hierarchy4"/>
    <dgm:cxn modelId="{316E706E-8ECD-4ED9-8244-C91DB9A063B5}" srcId="{7ABFE517-BA00-4B84-AC56-CE29A624292F}" destId="{CCD2AC47-E4D3-4990-9563-79B4C861332A}" srcOrd="1" destOrd="0" parTransId="{5717807C-3AC5-47BA-B3D6-BEB4F7EE0EDA}" sibTransId="{1343B965-BAA1-402B-9638-A4BBFD09964C}"/>
    <dgm:cxn modelId="{37583FF7-A5FF-4707-B70E-2720D51750D6}" srcId="{4EA5EF30-7D70-4300-BE55-5224321BD56B}" destId="{256226B3-D5A2-4F78-8854-77CBE4C414E5}" srcOrd="1" destOrd="0" parTransId="{516AC10F-A5BA-4114-B114-7094CAA4CF90}" sibTransId="{25E65C5B-FDCC-4249-B159-79943CC6586D}"/>
    <dgm:cxn modelId="{AD628EB1-DEB2-4116-B289-BF8BBFD45AF5}" srcId="{0C759584-6FE1-4BA4-BF6C-A9B81F680C88}" destId="{45E7533A-1AE4-42B5-99E4-83B2DF3DF94C}" srcOrd="4" destOrd="0" parTransId="{CFE1C5EE-1DB5-4018-A60E-680FB51B940C}" sibTransId="{F3836660-6F9A-4AC0-99CB-CC34D0247F68}"/>
    <dgm:cxn modelId="{77BA76E6-C06A-45EA-A024-984DDB1FA0FB}" type="presOf" srcId="{0870C05E-CECD-4924-985E-2C5E6CB693E6}" destId="{F8E1DA0C-13C9-4ECF-9468-F7A623A77ED7}" srcOrd="0" destOrd="0" presId="urn:microsoft.com/office/officeart/2005/8/layout/hierarchy4"/>
    <dgm:cxn modelId="{55B92A95-A118-4F00-84B7-BBD5811D192E}" type="presOf" srcId="{EEC15552-2B01-4587-88AF-8A844E77841C}" destId="{940CBCBB-B3BF-4E1E-8896-75BD7767349A}" srcOrd="0" destOrd="0" presId="urn:microsoft.com/office/officeart/2005/8/layout/hierarchy4"/>
    <dgm:cxn modelId="{2F376251-2600-467C-B71F-4DE1B35B437D}" srcId="{E91AFA36-17FE-4FF8-A4EA-C4529BF23395}" destId="{C612B13A-2C60-4832-B567-842C141FC665}" srcOrd="0" destOrd="0" parTransId="{B47829D0-BDAC-4D47-A1B2-91EBCD679978}" sibTransId="{D0CECA74-FD32-4A3D-8F1E-6A47492E7530}"/>
    <dgm:cxn modelId="{8EBB9684-1597-49EE-AAD1-2A0E711EA546}" srcId="{E1DBEF13-23A0-4B8A-8D43-FB85161C4086}" destId="{14A1580B-802D-452D-8EEF-62CACFF26F2F}" srcOrd="1" destOrd="0" parTransId="{5C974F5B-540D-4F93-9447-7D0456CFD5F3}" sibTransId="{19EE58D7-4D85-406E-81FE-A703A37D5A26}"/>
    <dgm:cxn modelId="{BB66F32A-E0D4-4AAC-9E35-C84264F58004}" srcId="{4EA5EF30-7D70-4300-BE55-5224321BD56B}" destId="{137E7955-FE40-4578-BC24-9494A5A90E20}" srcOrd="0" destOrd="0" parTransId="{71912182-A8B6-43DF-BAAD-E8C7817D1915}" sibTransId="{36EFA988-F89F-4694-8E56-8DEC33092DD7}"/>
    <dgm:cxn modelId="{D62C93B4-5A8A-4933-B7F7-EFAF2A81D275}" type="presOf" srcId="{2C294158-7D66-4BC9-8A28-46CB2C5F27C8}" destId="{EAA6FAE5-7F47-4094-9005-509B08D13EB8}" srcOrd="0" destOrd="0" presId="urn:microsoft.com/office/officeart/2005/8/layout/hierarchy4"/>
    <dgm:cxn modelId="{3391FAFB-0A98-4BAE-ACAA-8B1DA7614BBC}" srcId="{0C759584-6FE1-4BA4-BF6C-A9B81F680C88}" destId="{7ABFE517-BA00-4B84-AC56-CE29A624292F}" srcOrd="1" destOrd="0" parTransId="{EBB9E333-D181-42AA-9FF4-31F2054E7F9B}" sibTransId="{43049855-743D-476A-8EFC-47CD75B10B3F}"/>
    <dgm:cxn modelId="{9D6BC735-400B-47BB-A0AF-FA3C432AFD0D}" srcId="{0C759584-6FE1-4BA4-BF6C-A9B81F680C88}" destId="{E91AFA36-17FE-4FF8-A4EA-C4529BF23395}" srcOrd="6" destOrd="0" parTransId="{BACDE0E0-A6C6-4D42-A79C-BBAD208AA6BF}" sibTransId="{A548DEC8-8132-407D-A447-ABD4C3810DED}"/>
    <dgm:cxn modelId="{C657AA9D-FC65-4062-A459-DE42EC6AABBE}" type="presOf" srcId="{23C6149A-36EC-4754-AA2E-687DD21A8C38}" destId="{C226AF04-C886-4B07-BC18-4D4EFC31E5CE}" srcOrd="0" destOrd="0" presId="urn:microsoft.com/office/officeart/2005/8/layout/hierarchy4"/>
    <dgm:cxn modelId="{5C898BA2-3B7B-477B-AC3F-6A0250FEAB21}" type="presOf" srcId="{69FC90F4-049D-4406-8C16-DD4A70DE75B5}" destId="{768A5D83-690F-4583-9C7E-6D46A9639BA5}" srcOrd="0" destOrd="0" presId="urn:microsoft.com/office/officeart/2005/8/layout/hierarchy4"/>
    <dgm:cxn modelId="{87C07F58-39E8-444F-A333-D1022850AD50}" srcId="{91E3C713-A9B2-4FF5-96AC-3D5ECDC3173C}" destId="{D8CEE201-5D69-47C7-87DB-378C65102513}" srcOrd="1" destOrd="0" parTransId="{BE9BACCF-8113-4A55-A412-988F66582972}" sibTransId="{EE6CA12E-1CF9-4536-9009-8A848EACAC8E}"/>
    <dgm:cxn modelId="{FAFCA3C9-AE6F-4847-8CC7-3EB4126809B7}" type="presOf" srcId="{C612B13A-2C60-4832-B567-842C141FC665}" destId="{10D6EEB4-2744-4F49-9BF2-CFBBDC548779}" srcOrd="0" destOrd="0" presId="urn:microsoft.com/office/officeart/2005/8/layout/hierarchy4"/>
    <dgm:cxn modelId="{87E124B9-9544-4AF1-A2CD-2D1F47B839D6}" type="presOf" srcId="{9B8D1EEC-844A-4F3B-B3A7-9C04F5E4C827}" destId="{DF7FCBC6-47C4-4762-9903-81FCFE288EBE}" srcOrd="0" destOrd="0" presId="urn:microsoft.com/office/officeart/2005/8/layout/hierarchy4"/>
    <dgm:cxn modelId="{5BD08ACC-5882-49FB-B9F6-EC8E4B8E4E0D}" srcId="{0C759584-6FE1-4BA4-BF6C-A9B81F680C88}" destId="{913A8150-4B1F-486F-9C44-18888C25D8E3}" srcOrd="2" destOrd="0" parTransId="{3F39F630-FA62-439E-9CF0-6393FAB0EA19}" sibTransId="{60208997-43AA-4575-9618-093853B40C0B}"/>
    <dgm:cxn modelId="{48D6581B-B770-42B4-94A7-E66546557ADB}" srcId="{91E3C713-A9B2-4FF5-96AC-3D5ECDC3173C}" destId="{A26DC2D3-7DB5-4202-BF56-B1B26650CFBC}" srcOrd="2" destOrd="0" parTransId="{79DE1952-05B9-45B6-B94C-809258429762}" sibTransId="{3BF0B946-A5B7-4A65-B7E9-BF5B06904E3A}"/>
    <dgm:cxn modelId="{A670CDDF-14DF-4633-88B1-780B90F2B322}" type="presOf" srcId="{58FDEC6E-51D7-4BC5-8EF8-8D7E6F17D045}" destId="{AB00129D-B9BC-4C7B-ABD7-07A1759A9220}" srcOrd="0" destOrd="0" presId="urn:microsoft.com/office/officeart/2005/8/layout/hierarchy4"/>
    <dgm:cxn modelId="{FB8631E0-CD05-4B6A-B5B5-9C83D8964E71}" type="presOf" srcId="{04FC96F8-AE2D-4464-B50A-84F7CD33EB28}" destId="{BC718EEA-CEE0-4023-938F-92397B8CE4C6}" srcOrd="0" destOrd="0" presId="urn:microsoft.com/office/officeart/2005/8/layout/hierarchy4"/>
    <dgm:cxn modelId="{08071A3B-CE7F-4BFB-86BB-8C18B1244075}" srcId="{7B616DAD-7232-4912-A460-983B23DD89C3}" destId="{7C9F2E45-30E4-4A7A-980A-E57DAFC39A45}" srcOrd="1" destOrd="0" parTransId="{E546EDC6-B189-4446-ACF1-5821EF62D4E3}" sibTransId="{1A7CFF9F-1E11-42E2-840D-838F18DCB7AD}"/>
    <dgm:cxn modelId="{B0B2CD4D-588E-4EBF-BDB7-88ED7E114B39}" type="presOf" srcId="{577B7301-FF11-4EFC-B781-BED6692515B6}" destId="{BD290AAD-65B5-4C52-ACC8-776C01BA150A}" srcOrd="0" destOrd="0" presId="urn:microsoft.com/office/officeart/2005/8/layout/hierarchy4"/>
    <dgm:cxn modelId="{DC09784E-3387-4195-8DB9-AEAC9A3BE571}" type="presOf" srcId="{C8F99812-371F-4B45-8541-3F421C442477}" destId="{0C746323-7C6D-411E-AC14-1EA9BB46DA78}" srcOrd="0" destOrd="0" presId="urn:microsoft.com/office/officeart/2005/8/layout/hierarchy4"/>
    <dgm:cxn modelId="{6EA06D83-FA3A-4745-9456-985853CACD76}" type="presOf" srcId="{0D877C69-C7F4-4C71-A732-6D62BAB3B4A5}" destId="{F9277258-F20A-4BBE-9DF9-7DBA8EE113A3}" srcOrd="0" destOrd="0" presId="urn:microsoft.com/office/officeart/2005/8/layout/hierarchy4"/>
    <dgm:cxn modelId="{9DC867E2-0E96-4F91-8BB0-B640452417D1}" type="presOf" srcId="{CCB0A914-0F60-4839-9840-5F0929481F8F}" destId="{37F93F82-3C9E-4665-9D3D-CA825089ED79}" srcOrd="0" destOrd="0" presId="urn:microsoft.com/office/officeart/2005/8/layout/hierarchy4"/>
    <dgm:cxn modelId="{1103CF0A-325B-4D23-9297-EEEEADE2D1C9}" type="presOf" srcId="{0145B8CE-55E8-4330-A8EE-F5BE68E0C556}" destId="{FBB26D63-7FBC-4EDA-A62D-09D990385AD8}" srcOrd="0" destOrd="0" presId="urn:microsoft.com/office/officeart/2005/8/layout/hierarchy4"/>
    <dgm:cxn modelId="{4414F171-5704-4087-95AE-34E4297FE709}" type="presOf" srcId="{E1DBEF13-23A0-4B8A-8D43-FB85161C4086}" destId="{E454403D-6AA8-4E08-9BA7-00391826D6A4}" srcOrd="0" destOrd="0" presId="urn:microsoft.com/office/officeart/2005/8/layout/hierarchy4"/>
    <dgm:cxn modelId="{2B724D20-0E5B-4D20-B308-6D28DD75303F}" srcId="{0C759584-6FE1-4BA4-BF6C-A9B81F680C88}" destId="{7B616DAD-7232-4912-A460-983B23DD89C3}" srcOrd="0" destOrd="0" parTransId="{1C6FC508-44F0-4B43-8381-58B56B21561B}" sibTransId="{DAB8EA75-CC98-402E-B857-77F5626FD586}"/>
    <dgm:cxn modelId="{860854E9-E20E-4728-BE43-46877FD16E83}" srcId="{7B616DAD-7232-4912-A460-983B23DD89C3}" destId="{4EA5EF30-7D70-4300-BE55-5224321BD56B}" srcOrd="0" destOrd="0" parTransId="{8EBF620E-E8EC-456A-904C-52EB1DA07BDC}" sibTransId="{CD1F13A5-6B1F-4EC0-8FC5-22C5435C8FF7}"/>
    <dgm:cxn modelId="{85AD2D90-E048-4625-AFD7-3A345ABC18C5}" srcId="{BB3E90A5-16FD-4061-A021-6B4A526B2546}" destId="{24DEB688-FC23-444C-99C5-882A5E6B7FD9}" srcOrd="1" destOrd="0" parTransId="{E7C77806-421B-47DA-9A1C-FFA0176CFB65}" sibTransId="{C554966D-0057-44B7-B7D0-D0983593A26C}"/>
    <dgm:cxn modelId="{9D8AF3DA-BB5B-4354-8505-1BBAD0EF637E}" srcId="{33D896E6-5CB5-419B-BED7-E20ECAC68321}" destId="{E1DBEF13-23A0-4B8A-8D43-FB85161C4086}" srcOrd="0" destOrd="0" parTransId="{65F34A65-451C-4AE0-9C22-3C01B2DD8D96}" sibTransId="{CEE42B63-B422-4060-BB4C-64271162D6C7}"/>
    <dgm:cxn modelId="{7A6C644D-172B-4331-B558-5D0C38F81214}" type="presOf" srcId="{12273504-21AC-4DF3-9FE2-0B3EBDB6D069}" destId="{58F79443-DF36-4C4E-9D46-40761C27BEC1}" srcOrd="0" destOrd="0" presId="urn:microsoft.com/office/officeart/2005/8/layout/hierarchy4"/>
    <dgm:cxn modelId="{F38CDBE1-B7CC-41EC-9554-5B4FF9D6D6F2}" type="presOf" srcId="{913A8150-4B1F-486F-9C44-18888C25D8E3}" destId="{178F12A1-BB11-4B83-B597-DA9700D2219F}" srcOrd="0" destOrd="0" presId="urn:microsoft.com/office/officeart/2005/8/layout/hierarchy4"/>
    <dgm:cxn modelId="{D72F37CB-515A-4298-989B-77C38A62EAFE}" srcId="{7ABFE517-BA00-4B84-AC56-CE29A624292F}" destId="{E4B28784-B16E-46B8-85D1-A52B52307CFC}" srcOrd="0" destOrd="0" parTransId="{9FD97FED-E9FB-4471-BB78-7F2D44B2F06B}" sibTransId="{C839C72F-E598-4DA6-B27A-E5886B728FF8}"/>
    <dgm:cxn modelId="{606C54CF-706C-4796-9722-BA18DF8F603C}" srcId="{33D896E6-5CB5-419B-BED7-E20ECAC68321}" destId="{B0A343E2-1AAC-47FC-8FA3-AE724C736E7E}" srcOrd="2" destOrd="0" parTransId="{79D553D3-9855-44C2-833A-B6A343E68324}" sibTransId="{3C2CA19C-FE32-4C10-B201-578FE251D162}"/>
    <dgm:cxn modelId="{345F6FDD-7A40-4162-9709-E94B7C0DBD4D}" type="presOf" srcId="{CCD2AC47-E4D3-4990-9563-79B4C861332A}" destId="{B2AA65C2-27DC-4710-9893-4FECAC5F8E9A}" srcOrd="0" destOrd="0" presId="urn:microsoft.com/office/officeart/2005/8/layout/hierarchy4"/>
    <dgm:cxn modelId="{1663BF4A-F82D-4E3B-B8FE-4B1AC156CDAE}" srcId="{91E3C713-A9B2-4FF5-96AC-3D5ECDC3173C}" destId="{BC958A44-68BE-43D4-B7EB-5E1EACD8D39B}" srcOrd="0" destOrd="0" parTransId="{3CC24120-99B2-4B87-8AA9-11253078930C}" sibTransId="{915AB770-5484-42E4-AE7C-58D58B30B860}"/>
    <dgm:cxn modelId="{CDD6A8C3-F29A-4F95-B12C-5EB7AC62D045}" srcId="{7C9F2E45-30E4-4A7A-980A-E57DAFC39A45}" destId="{A24F52F8-4847-4FE2-BF64-C48D9611D9FF}" srcOrd="2" destOrd="0" parTransId="{C1CABCC6-9431-48BB-85F7-A75A998F8D48}" sibTransId="{138AA407-38C2-4686-8848-005C6C27AFBF}"/>
    <dgm:cxn modelId="{3425BF29-4302-4AB2-A5A6-97FC5A516278}" type="presOf" srcId="{B0A343E2-1AAC-47FC-8FA3-AE724C736E7E}" destId="{695FF06C-F48C-44EB-A198-C82BBFAFCCB0}" srcOrd="0" destOrd="0" presId="urn:microsoft.com/office/officeart/2005/8/layout/hierarchy4"/>
    <dgm:cxn modelId="{A127EA36-97F5-4E05-8B95-9EACE8CBE75E}" srcId="{E1DBEF13-23A0-4B8A-8D43-FB85161C4086}" destId="{DD4D2D82-BBAB-489E-974C-6B563452B984}" srcOrd="2" destOrd="0" parTransId="{CB7311BA-90F6-4EA1-BA17-2B51E73C99AF}" sibTransId="{F45B1BAB-57A9-4BC4-A3D0-7A8199F9D8FB}"/>
    <dgm:cxn modelId="{107CB531-2186-4134-9BB7-DB730451243F}" srcId="{E4B28784-B16E-46B8-85D1-A52B52307CFC}" destId="{2B7B80E5-25A9-47FC-9AC4-2AD285A56D93}" srcOrd="2" destOrd="0" parTransId="{719C09C5-D6E1-4147-91F8-B4E282A8253B}" sibTransId="{1BB00E19-4281-4068-BF59-9067DD4F99E3}"/>
    <dgm:cxn modelId="{3AAD503A-43BB-48B6-93AE-CC4D2F0CDFBF}" type="presOf" srcId="{1CBC912C-6E12-41E8-8DC1-05C084E95F01}" destId="{B57061CC-611C-4BCD-B654-7EEBE4129462}" srcOrd="0" destOrd="0" presId="urn:microsoft.com/office/officeart/2005/8/layout/hierarchy4"/>
    <dgm:cxn modelId="{219EE2C5-344D-4082-BC98-043A08913B0B}" type="presOf" srcId="{E4B28784-B16E-46B8-85D1-A52B52307CFC}" destId="{24C3F11B-60F8-436D-A506-DF2300483AAE}" srcOrd="0" destOrd="0" presId="urn:microsoft.com/office/officeart/2005/8/layout/hierarchy4"/>
    <dgm:cxn modelId="{C6B02D0E-04F6-4B0B-8123-7D23B66C594F}" srcId="{913A8150-4B1F-486F-9C44-18888C25D8E3}" destId="{58FDEC6E-51D7-4BC5-8EF8-8D7E6F17D045}" srcOrd="3" destOrd="0" parTransId="{C496605D-2059-4049-AEA6-86F0E8EA6D1D}" sibTransId="{747A4C2C-5DE9-4BAA-91E6-2939417EBFBA}"/>
    <dgm:cxn modelId="{8B63EB9D-98D4-420C-83F7-1CF0770F0287}" srcId="{E4B28784-B16E-46B8-85D1-A52B52307CFC}" destId="{6BF29B56-5D84-4A9F-8791-E883C6B01042}" srcOrd="1" destOrd="0" parTransId="{996339CE-5682-4D11-8AFC-97E4AD5D0B08}" sibTransId="{D62D6CD1-E41E-47C6-B4D3-4CF17ABF20AD}"/>
    <dgm:cxn modelId="{EFE5E655-EF4D-4463-91A6-983DD3E6D810}" type="presOf" srcId="{14A1580B-802D-452D-8EEF-62CACFF26F2F}" destId="{FD72732D-23B8-4215-98B3-9706827C1FEE}" srcOrd="0" destOrd="0" presId="urn:microsoft.com/office/officeart/2005/8/layout/hierarchy4"/>
    <dgm:cxn modelId="{88873B97-78CA-4132-B02F-9B76926B6D34}" srcId="{2C294158-7D66-4BC9-8A28-46CB2C5F27C8}" destId="{0145B8CE-55E8-4330-A8EE-F5BE68E0C556}" srcOrd="2" destOrd="0" parTransId="{40052027-1D48-40B1-8E25-61CBEC8D5E67}" sibTransId="{7FB31082-9487-4581-B7A8-A17EA353C1A6}"/>
    <dgm:cxn modelId="{22BFFB0D-7799-4AD0-9F6B-BCA36EBD95BD}" srcId="{7C9F2E45-30E4-4A7A-980A-E57DAFC39A45}" destId="{6F3C0E02-4356-4FE6-92E7-B454E0289B1E}" srcOrd="0" destOrd="0" parTransId="{751DDDAC-6C91-4B1E-8442-AD35451D56B1}" sibTransId="{132C7301-4EC2-4C04-BA42-C6C871FB8EF8}"/>
    <dgm:cxn modelId="{FBF425B6-B50D-4605-87DF-95A84C8C33F1}" srcId="{913A8150-4B1F-486F-9C44-18888C25D8E3}" destId="{9B8D1EEC-844A-4F3B-B3A7-9C04F5E4C827}" srcOrd="2" destOrd="0" parTransId="{349FCD73-7D02-4DE3-AA31-59BC076B81CC}" sibTransId="{739275A8-B299-4CC0-9C3A-B395E547FE9C}"/>
    <dgm:cxn modelId="{F8A71FDD-275B-41A4-A620-472CD604CBC2}" srcId="{913A8150-4B1F-486F-9C44-18888C25D8E3}" destId="{0870C05E-CECD-4924-985E-2C5E6CB693E6}" srcOrd="1" destOrd="0" parTransId="{A2D69F95-71E5-41B4-966B-36F3D5E15B6F}" sibTransId="{F5811F12-01AF-421F-A46D-4ADA75639F86}"/>
    <dgm:cxn modelId="{D257EAF7-A6D6-4A02-83C0-CDEBE61F0F5E}" type="presOf" srcId="{26453E76-0CB5-4FAA-BD95-77013321D32D}" destId="{E84C971E-6459-4B58-8CB2-34533C388351}" srcOrd="0" destOrd="0" presId="urn:microsoft.com/office/officeart/2005/8/layout/hierarchy4"/>
    <dgm:cxn modelId="{00E54EA7-AD74-43F8-950F-39813D898A86}" type="presOf" srcId="{256226B3-D5A2-4F78-8854-77CBE4C414E5}" destId="{18E6BD80-BF4F-420A-B6E3-633DD6D79F59}" srcOrd="0" destOrd="0" presId="urn:microsoft.com/office/officeart/2005/8/layout/hierarchy4"/>
    <dgm:cxn modelId="{24149990-9F76-42E7-BE75-BC08FCD04ECC}" type="presOf" srcId="{52947D16-451F-4FFA-9105-F75FE91D0059}" destId="{48EBE84C-0956-4AB2-8710-3419C1B3D904}" srcOrd="0" destOrd="0" presId="urn:microsoft.com/office/officeart/2005/8/layout/hierarchy4"/>
    <dgm:cxn modelId="{3E38A52B-656C-47AD-B20E-8A89D9354796}" srcId="{CCD2AC47-E4D3-4990-9563-79B4C861332A}" destId="{0D877C69-C7F4-4C71-A732-6D62BAB3B4A5}" srcOrd="1" destOrd="0" parTransId="{6A8037DD-DAF3-4CBF-8661-592EABFCA357}" sibTransId="{05E64E86-E37E-4B8B-B0CE-9B496088FB9D}"/>
    <dgm:cxn modelId="{C4FC8F20-6B37-41A9-B951-BC9498C5217D}" type="presOf" srcId="{6F3C0E02-4356-4FE6-92E7-B454E0289B1E}" destId="{3A0FF96F-532A-4BFD-814B-AD271B93C3A3}" srcOrd="0" destOrd="0" presId="urn:microsoft.com/office/officeart/2005/8/layout/hierarchy4"/>
    <dgm:cxn modelId="{AB4DCC49-1E5B-4FCC-B887-B086133E6ADD}" srcId="{BB3E90A5-16FD-4061-A021-6B4A526B2546}" destId="{5C7BFDD5-D1C5-4240-843F-C17DD62AC9B6}" srcOrd="0" destOrd="0" parTransId="{EA4C2F53-F7B9-4B63-83BD-C06F708A6A6A}" sibTransId="{4EDE2CC5-960A-4393-AF59-E75D25C07338}"/>
    <dgm:cxn modelId="{4BF59A10-8C6D-43AA-BA8A-19B0804D6780}" type="presParOf" srcId="{BC718EEA-CEE0-4023-938F-92397B8CE4C6}" destId="{369C00AD-4174-46E2-AA2E-9F84E584860E}" srcOrd="0" destOrd="0" presId="urn:microsoft.com/office/officeart/2005/8/layout/hierarchy4"/>
    <dgm:cxn modelId="{A39D3BF5-B0F7-4D3A-B362-91227C444D81}" type="presParOf" srcId="{369C00AD-4174-46E2-AA2E-9F84E584860E}" destId="{D72D3563-8C57-4ADB-BDB9-266F45FAAA9F}" srcOrd="0" destOrd="0" presId="urn:microsoft.com/office/officeart/2005/8/layout/hierarchy4"/>
    <dgm:cxn modelId="{1B30FB70-06C6-4B90-8706-FDEAA89BE0EE}" type="presParOf" srcId="{369C00AD-4174-46E2-AA2E-9F84E584860E}" destId="{6D822DBC-7E4B-4A11-83FE-3AE3AA6361E6}" srcOrd="1" destOrd="0" presId="urn:microsoft.com/office/officeart/2005/8/layout/hierarchy4"/>
    <dgm:cxn modelId="{54E3C646-7BA0-46D8-AD6E-B96AD1A9572B}" type="presParOf" srcId="{369C00AD-4174-46E2-AA2E-9F84E584860E}" destId="{B8C7E5D3-3024-405C-972C-29D914B2F980}" srcOrd="2" destOrd="0" presId="urn:microsoft.com/office/officeart/2005/8/layout/hierarchy4"/>
    <dgm:cxn modelId="{E9B51447-C9F3-4086-9B8B-42D7CACB0488}" type="presParOf" srcId="{B8C7E5D3-3024-405C-972C-29D914B2F980}" destId="{F275EAA3-E098-419E-A651-1F4D0FCA9735}" srcOrd="0" destOrd="0" presId="urn:microsoft.com/office/officeart/2005/8/layout/hierarchy4"/>
    <dgm:cxn modelId="{0676A959-9A14-4247-B447-28DCE1B5B57D}" type="presParOf" srcId="{F275EAA3-E098-419E-A651-1F4D0FCA9735}" destId="{36A22D20-7701-41F9-AAD5-6275B40A6CFC}" srcOrd="0" destOrd="0" presId="urn:microsoft.com/office/officeart/2005/8/layout/hierarchy4"/>
    <dgm:cxn modelId="{C5D3C107-78B5-4030-8B9D-7CC578C26684}" type="presParOf" srcId="{F275EAA3-E098-419E-A651-1F4D0FCA9735}" destId="{8FFBD501-FFAC-431D-9A43-31A0DAAE32CA}" srcOrd="1" destOrd="0" presId="urn:microsoft.com/office/officeart/2005/8/layout/hierarchy4"/>
    <dgm:cxn modelId="{B94CC747-92BC-4DB4-AD0D-C86ECB6BE9F4}" type="presParOf" srcId="{F275EAA3-E098-419E-A651-1F4D0FCA9735}" destId="{668C45C7-F51D-4C6B-9708-9E4DB1288CFB}" srcOrd="2" destOrd="0" presId="urn:microsoft.com/office/officeart/2005/8/layout/hierarchy4"/>
    <dgm:cxn modelId="{3DADD611-0D00-4EFB-B282-E13366E5551D}" type="presParOf" srcId="{668C45C7-F51D-4C6B-9708-9E4DB1288CFB}" destId="{6A1687CA-F3A8-46DB-B90C-24BB58FD60F0}" srcOrd="0" destOrd="0" presId="urn:microsoft.com/office/officeart/2005/8/layout/hierarchy4"/>
    <dgm:cxn modelId="{E4D0016C-9826-4563-A1BE-42A1179750B6}" type="presParOf" srcId="{6A1687CA-F3A8-46DB-B90C-24BB58FD60F0}" destId="{3567F266-4797-4177-934B-868574810AD5}" srcOrd="0" destOrd="0" presId="urn:microsoft.com/office/officeart/2005/8/layout/hierarchy4"/>
    <dgm:cxn modelId="{69075D70-C9A0-4A8D-8776-CA27AB1E5AC0}" type="presParOf" srcId="{6A1687CA-F3A8-46DB-B90C-24BB58FD60F0}" destId="{E397E6B9-1CF2-45C5-A8F3-3CE215F14741}" srcOrd="1" destOrd="0" presId="urn:microsoft.com/office/officeart/2005/8/layout/hierarchy4"/>
    <dgm:cxn modelId="{F7D0687C-DC95-48DA-8D1D-E46B6CD1F725}" type="presParOf" srcId="{6A1687CA-F3A8-46DB-B90C-24BB58FD60F0}" destId="{255A7A4E-698A-4C68-A90F-BBC6CC5F7938}" srcOrd="2" destOrd="0" presId="urn:microsoft.com/office/officeart/2005/8/layout/hierarchy4"/>
    <dgm:cxn modelId="{5CE40FEE-91BA-48B1-8F2C-B4F3757EA2B1}" type="presParOf" srcId="{255A7A4E-698A-4C68-A90F-BBC6CC5F7938}" destId="{6A2C9F7A-E2DC-46AC-9ECE-53F5B1E84AB4}" srcOrd="0" destOrd="0" presId="urn:microsoft.com/office/officeart/2005/8/layout/hierarchy4"/>
    <dgm:cxn modelId="{A5EC05F1-0A54-4195-B219-2BC099A8DBCA}" type="presParOf" srcId="{6A2C9F7A-E2DC-46AC-9ECE-53F5B1E84AB4}" destId="{D04368CE-17C9-47FE-BBFF-E4A80AE94115}" srcOrd="0" destOrd="0" presId="urn:microsoft.com/office/officeart/2005/8/layout/hierarchy4"/>
    <dgm:cxn modelId="{C3D674E6-E183-4FF1-90CE-39A7A2E11C2B}" type="presParOf" srcId="{6A2C9F7A-E2DC-46AC-9ECE-53F5B1E84AB4}" destId="{A1EB0144-A219-44DE-8E13-B8CC18C473D2}" srcOrd="1" destOrd="0" presId="urn:microsoft.com/office/officeart/2005/8/layout/hierarchy4"/>
    <dgm:cxn modelId="{1753D400-6796-452B-A719-9E1640BE2B03}" type="presParOf" srcId="{255A7A4E-698A-4C68-A90F-BBC6CC5F7938}" destId="{2E9698F7-11E7-4C4B-9F83-E41013E873FC}" srcOrd="1" destOrd="0" presId="urn:microsoft.com/office/officeart/2005/8/layout/hierarchy4"/>
    <dgm:cxn modelId="{2296C63C-8D71-4CD7-88F5-1F16388B4F66}" type="presParOf" srcId="{255A7A4E-698A-4C68-A90F-BBC6CC5F7938}" destId="{F95A4ECC-086A-4B48-AF26-8B4175C51301}" srcOrd="2" destOrd="0" presId="urn:microsoft.com/office/officeart/2005/8/layout/hierarchy4"/>
    <dgm:cxn modelId="{4CA007FF-0A4C-440C-907D-A33CD1639A75}" type="presParOf" srcId="{F95A4ECC-086A-4B48-AF26-8B4175C51301}" destId="{18E6BD80-BF4F-420A-B6E3-633DD6D79F59}" srcOrd="0" destOrd="0" presId="urn:microsoft.com/office/officeart/2005/8/layout/hierarchy4"/>
    <dgm:cxn modelId="{B1EEE1D2-B9C6-4BC2-9BA9-0250E9B5E7A1}" type="presParOf" srcId="{F95A4ECC-086A-4B48-AF26-8B4175C51301}" destId="{170AD08C-7887-4E3D-A81A-ECF488B7CF49}" srcOrd="1" destOrd="0" presId="urn:microsoft.com/office/officeart/2005/8/layout/hierarchy4"/>
    <dgm:cxn modelId="{7CE9AC28-AC8D-4F47-A881-7F0F4708D306}" type="presParOf" srcId="{255A7A4E-698A-4C68-A90F-BBC6CC5F7938}" destId="{97B76C02-9E07-486E-A67F-9CA0ACE5B85C}" srcOrd="3" destOrd="0" presId="urn:microsoft.com/office/officeart/2005/8/layout/hierarchy4"/>
    <dgm:cxn modelId="{8778EA4B-3963-40C5-B247-4BDD3CE23D7F}" type="presParOf" srcId="{255A7A4E-698A-4C68-A90F-BBC6CC5F7938}" destId="{32C712EC-D4CC-451C-958D-0223EE024356}" srcOrd="4" destOrd="0" presId="urn:microsoft.com/office/officeart/2005/8/layout/hierarchy4"/>
    <dgm:cxn modelId="{20ED1C4C-8AC5-44DC-AF86-001357801D31}" type="presParOf" srcId="{32C712EC-D4CC-451C-958D-0223EE024356}" destId="{93F2015C-E191-4A57-A799-38C325189755}" srcOrd="0" destOrd="0" presId="urn:microsoft.com/office/officeart/2005/8/layout/hierarchy4"/>
    <dgm:cxn modelId="{CF49FB63-BA8A-4736-B7B6-4A5916EAEF95}" type="presParOf" srcId="{32C712EC-D4CC-451C-958D-0223EE024356}" destId="{6EDF110D-CD43-49AF-9FDE-F03D3B7DC024}" srcOrd="1" destOrd="0" presId="urn:microsoft.com/office/officeart/2005/8/layout/hierarchy4"/>
    <dgm:cxn modelId="{B9CF9131-A272-4287-A64C-272C652C08AF}" type="presParOf" srcId="{668C45C7-F51D-4C6B-9708-9E4DB1288CFB}" destId="{6371CE21-9ABB-4E75-93F4-1C3ABE641BE0}" srcOrd="1" destOrd="0" presId="urn:microsoft.com/office/officeart/2005/8/layout/hierarchy4"/>
    <dgm:cxn modelId="{E67E539B-6634-4E4B-A337-8987FA677977}" type="presParOf" srcId="{668C45C7-F51D-4C6B-9708-9E4DB1288CFB}" destId="{5951C62D-5955-4638-9692-73F6F9BCF31E}" srcOrd="2" destOrd="0" presId="urn:microsoft.com/office/officeart/2005/8/layout/hierarchy4"/>
    <dgm:cxn modelId="{8A1D4A77-68DA-4134-9383-035F846A32E4}" type="presParOf" srcId="{5951C62D-5955-4638-9692-73F6F9BCF31E}" destId="{3E6984DD-3C0C-4981-9915-784C98DE352D}" srcOrd="0" destOrd="0" presId="urn:microsoft.com/office/officeart/2005/8/layout/hierarchy4"/>
    <dgm:cxn modelId="{573DC850-1501-4F5B-A1D5-846EC90CF19A}" type="presParOf" srcId="{5951C62D-5955-4638-9692-73F6F9BCF31E}" destId="{C9FC1F8F-A39F-4D6F-AF10-C96FE4301CAB}" srcOrd="1" destOrd="0" presId="urn:microsoft.com/office/officeart/2005/8/layout/hierarchy4"/>
    <dgm:cxn modelId="{561D66A3-3150-4C9F-A206-14DDC370AB47}" type="presParOf" srcId="{5951C62D-5955-4638-9692-73F6F9BCF31E}" destId="{9E696B1E-1E32-49B0-9175-B351B7684979}" srcOrd="2" destOrd="0" presId="urn:microsoft.com/office/officeart/2005/8/layout/hierarchy4"/>
    <dgm:cxn modelId="{AC552FFC-50A5-42DD-9074-616F700CE0D7}" type="presParOf" srcId="{9E696B1E-1E32-49B0-9175-B351B7684979}" destId="{721F26DB-FDF6-42DC-B23E-6CB2CDD613CA}" srcOrd="0" destOrd="0" presId="urn:microsoft.com/office/officeart/2005/8/layout/hierarchy4"/>
    <dgm:cxn modelId="{F3E674B6-38AF-46F2-BF61-40485BD3EB6A}" type="presParOf" srcId="{721F26DB-FDF6-42DC-B23E-6CB2CDD613CA}" destId="{3A0FF96F-532A-4BFD-814B-AD271B93C3A3}" srcOrd="0" destOrd="0" presId="urn:microsoft.com/office/officeart/2005/8/layout/hierarchy4"/>
    <dgm:cxn modelId="{33EA17A6-79E2-4437-BFC8-9FBCE0704B71}" type="presParOf" srcId="{721F26DB-FDF6-42DC-B23E-6CB2CDD613CA}" destId="{FC50A040-88DB-406A-A31E-4DC6652A0EEA}" srcOrd="1" destOrd="0" presId="urn:microsoft.com/office/officeart/2005/8/layout/hierarchy4"/>
    <dgm:cxn modelId="{828CB90A-3151-4A99-8C31-68E4D320A453}" type="presParOf" srcId="{9E696B1E-1E32-49B0-9175-B351B7684979}" destId="{425DC130-F42E-4BDD-A6A1-E90E34DE1116}" srcOrd="1" destOrd="0" presId="urn:microsoft.com/office/officeart/2005/8/layout/hierarchy4"/>
    <dgm:cxn modelId="{BFA36013-3DFB-43E5-BD9D-8831DAF0A861}" type="presParOf" srcId="{9E696B1E-1E32-49B0-9175-B351B7684979}" destId="{2B4DCF13-42CC-462E-A903-D0B21E76D2A8}" srcOrd="2" destOrd="0" presId="urn:microsoft.com/office/officeart/2005/8/layout/hierarchy4"/>
    <dgm:cxn modelId="{C557BE19-E429-4D0E-9D95-9225EDCEDEA2}" type="presParOf" srcId="{2B4DCF13-42CC-462E-A903-D0B21E76D2A8}" destId="{78AA1EA0-7C60-441D-BDE3-4FC50142EA56}" srcOrd="0" destOrd="0" presId="urn:microsoft.com/office/officeart/2005/8/layout/hierarchy4"/>
    <dgm:cxn modelId="{4E81F637-B993-440F-B025-C316007D44D6}" type="presParOf" srcId="{2B4DCF13-42CC-462E-A903-D0B21E76D2A8}" destId="{6A3DE548-0801-4AE9-BEA5-4394C25D31D2}" srcOrd="1" destOrd="0" presId="urn:microsoft.com/office/officeart/2005/8/layout/hierarchy4"/>
    <dgm:cxn modelId="{C077D3CF-5746-4353-9DF2-3812AE580BD4}" type="presParOf" srcId="{9E696B1E-1E32-49B0-9175-B351B7684979}" destId="{E1BBDE0F-BBE2-42F7-95E9-BAC17E3FAF51}" srcOrd="3" destOrd="0" presId="urn:microsoft.com/office/officeart/2005/8/layout/hierarchy4"/>
    <dgm:cxn modelId="{C11F5E61-3389-4A31-8C5E-A2804A76FE7A}" type="presParOf" srcId="{9E696B1E-1E32-49B0-9175-B351B7684979}" destId="{DD4EC179-5D01-4639-8BC4-1368A3046EF0}" srcOrd="4" destOrd="0" presId="urn:microsoft.com/office/officeart/2005/8/layout/hierarchy4"/>
    <dgm:cxn modelId="{483E1974-EB29-4A3E-9F32-32C5BA40F76C}" type="presParOf" srcId="{DD4EC179-5D01-4639-8BC4-1368A3046EF0}" destId="{36D0E592-6910-4A89-8402-3F50E9087120}" srcOrd="0" destOrd="0" presId="urn:microsoft.com/office/officeart/2005/8/layout/hierarchy4"/>
    <dgm:cxn modelId="{49CF00E6-A27A-45C2-A811-C76AF4F99314}" type="presParOf" srcId="{DD4EC179-5D01-4639-8BC4-1368A3046EF0}" destId="{46FDE534-AC63-405D-B10D-1B611A8F4D18}" srcOrd="1" destOrd="0" presId="urn:microsoft.com/office/officeart/2005/8/layout/hierarchy4"/>
    <dgm:cxn modelId="{F89AD360-2A80-4F2B-8490-663B13F7E236}" type="presParOf" srcId="{B8C7E5D3-3024-405C-972C-29D914B2F980}" destId="{2ECA0D65-1DC2-46CA-9ED9-BD07D3C6A1E0}" srcOrd="1" destOrd="0" presId="urn:microsoft.com/office/officeart/2005/8/layout/hierarchy4"/>
    <dgm:cxn modelId="{AA46F46C-7931-4F18-AA60-37FF7E3B9389}" type="presParOf" srcId="{B8C7E5D3-3024-405C-972C-29D914B2F980}" destId="{B565DE0A-129A-4B4A-AA63-661D98690B46}" srcOrd="2" destOrd="0" presId="urn:microsoft.com/office/officeart/2005/8/layout/hierarchy4"/>
    <dgm:cxn modelId="{44184FCE-0374-47AF-8B9C-F93E7061E304}" type="presParOf" srcId="{B565DE0A-129A-4B4A-AA63-661D98690B46}" destId="{90339DD8-8425-4533-9559-C7398D957111}" srcOrd="0" destOrd="0" presId="urn:microsoft.com/office/officeart/2005/8/layout/hierarchy4"/>
    <dgm:cxn modelId="{857CA368-B066-4BFB-88F7-2E1B2FE2ED70}" type="presParOf" srcId="{B565DE0A-129A-4B4A-AA63-661D98690B46}" destId="{4FCFBB53-22F2-4FA2-8978-B6813AAB7D88}" srcOrd="1" destOrd="0" presId="urn:microsoft.com/office/officeart/2005/8/layout/hierarchy4"/>
    <dgm:cxn modelId="{431870E2-1580-4CAD-8C12-E0E8683C3F26}" type="presParOf" srcId="{B565DE0A-129A-4B4A-AA63-661D98690B46}" destId="{62A78E7D-15D5-4B90-AF3A-50E34BFEE630}" srcOrd="2" destOrd="0" presId="urn:microsoft.com/office/officeart/2005/8/layout/hierarchy4"/>
    <dgm:cxn modelId="{B6B88DD4-B60F-4D2E-B37B-01E8BCED1AB5}" type="presParOf" srcId="{62A78E7D-15D5-4B90-AF3A-50E34BFEE630}" destId="{8D305F50-C857-4E3D-9312-3C917A9779C1}" srcOrd="0" destOrd="0" presId="urn:microsoft.com/office/officeart/2005/8/layout/hierarchy4"/>
    <dgm:cxn modelId="{67DCB0DC-48FC-4CE1-8D79-EA91DC7FBF1F}" type="presParOf" srcId="{8D305F50-C857-4E3D-9312-3C917A9779C1}" destId="{24C3F11B-60F8-436D-A506-DF2300483AAE}" srcOrd="0" destOrd="0" presId="urn:microsoft.com/office/officeart/2005/8/layout/hierarchy4"/>
    <dgm:cxn modelId="{1678B7F5-3148-43D8-AD2A-A482EBFC22CB}" type="presParOf" srcId="{8D305F50-C857-4E3D-9312-3C917A9779C1}" destId="{8957492D-ADDE-40E9-B171-9BCBA89A60CB}" srcOrd="1" destOrd="0" presId="urn:microsoft.com/office/officeart/2005/8/layout/hierarchy4"/>
    <dgm:cxn modelId="{CE9C4E2E-CC71-4D6F-A9C8-7CF8CA20DEEF}" type="presParOf" srcId="{8D305F50-C857-4E3D-9312-3C917A9779C1}" destId="{76B8663B-B905-44F4-844B-236FEDD84CD4}" srcOrd="2" destOrd="0" presId="urn:microsoft.com/office/officeart/2005/8/layout/hierarchy4"/>
    <dgm:cxn modelId="{B37832C5-842F-4D76-ADFC-52DE0E5C195E}" type="presParOf" srcId="{76B8663B-B905-44F4-844B-236FEDD84CD4}" destId="{F5D2836B-558B-4D8C-9B96-316CEAC5AB78}" srcOrd="0" destOrd="0" presId="urn:microsoft.com/office/officeart/2005/8/layout/hierarchy4"/>
    <dgm:cxn modelId="{EA166FD4-DE7D-4066-8DA6-C2FC0AF2AD01}" type="presParOf" srcId="{F5D2836B-558B-4D8C-9B96-316CEAC5AB78}" destId="{CFE9B416-4939-47C1-8FE3-286411D5067D}" srcOrd="0" destOrd="0" presId="urn:microsoft.com/office/officeart/2005/8/layout/hierarchy4"/>
    <dgm:cxn modelId="{9C2B288D-D9BB-4FC1-9A5D-C974E675BE6F}" type="presParOf" srcId="{F5D2836B-558B-4D8C-9B96-316CEAC5AB78}" destId="{F86900B5-A54B-4A0D-AE7D-45A69DE9BC85}" srcOrd="1" destOrd="0" presId="urn:microsoft.com/office/officeart/2005/8/layout/hierarchy4"/>
    <dgm:cxn modelId="{40F39813-0CB7-495D-BE7E-73AC79454265}" type="presParOf" srcId="{76B8663B-B905-44F4-844B-236FEDD84CD4}" destId="{86C110D2-01AF-4443-A863-4ADD4A3DC1C7}" srcOrd="1" destOrd="0" presId="urn:microsoft.com/office/officeart/2005/8/layout/hierarchy4"/>
    <dgm:cxn modelId="{8FA1D749-F873-475A-9B57-AD189F1CF635}" type="presParOf" srcId="{76B8663B-B905-44F4-844B-236FEDD84CD4}" destId="{5EDF5742-94F6-4DC0-8119-B01AC3EAAAD4}" srcOrd="2" destOrd="0" presId="urn:microsoft.com/office/officeart/2005/8/layout/hierarchy4"/>
    <dgm:cxn modelId="{E29B9321-2993-49E2-905E-7353A77B829E}" type="presParOf" srcId="{5EDF5742-94F6-4DC0-8119-B01AC3EAAAD4}" destId="{1FBBE805-4420-49B0-85EA-6BABEE5C3EF7}" srcOrd="0" destOrd="0" presId="urn:microsoft.com/office/officeart/2005/8/layout/hierarchy4"/>
    <dgm:cxn modelId="{0A1744A8-3067-4B87-A7AC-2F3159A4811B}" type="presParOf" srcId="{5EDF5742-94F6-4DC0-8119-B01AC3EAAAD4}" destId="{04A54656-EE10-4AB6-87CF-4CD80B5CDA42}" srcOrd="1" destOrd="0" presId="urn:microsoft.com/office/officeart/2005/8/layout/hierarchy4"/>
    <dgm:cxn modelId="{2C1CC921-FCE2-4243-ACA1-F3DB19F49021}" type="presParOf" srcId="{76B8663B-B905-44F4-844B-236FEDD84CD4}" destId="{C22F23AC-A9A4-40ED-A17F-CBEAE9EAB098}" srcOrd="3" destOrd="0" presId="urn:microsoft.com/office/officeart/2005/8/layout/hierarchy4"/>
    <dgm:cxn modelId="{CA0755CA-07C3-4018-99EB-9287992BB331}" type="presParOf" srcId="{76B8663B-B905-44F4-844B-236FEDD84CD4}" destId="{BC42772B-9D4C-4DB5-8198-086AE0C37E7B}" srcOrd="4" destOrd="0" presId="urn:microsoft.com/office/officeart/2005/8/layout/hierarchy4"/>
    <dgm:cxn modelId="{006EF844-8F17-4F1E-BD3B-71951C1C61B5}" type="presParOf" srcId="{BC42772B-9D4C-4DB5-8198-086AE0C37E7B}" destId="{D646BB55-6F58-4B0F-A45B-3CECC9C24B5F}" srcOrd="0" destOrd="0" presId="urn:microsoft.com/office/officeart/2005/8/layout/hierarchy4"/>
    <dgm:cxn modelId="{7E560DF2-4761-4F9A-81DD-F34A42211806}" type="presParOf" srcId="{BC42772B-9D4C-4DB5-8198-086AE0C37E7B}" destId="{D3FC9961-6857-4B8C-B54E-5B1EEA920016}" srcOrd="1" destOrd="0" presId="urn:microsoft.com/office/officeart/2005/8/layout/hierarchy4"/>
    <dgm:cxn modelId="{1F6F0576-074C-4263-82D0-940EF95B9B50}" type="presParOf" srcId="{76B8663B-B905-44F4-844B-236FEDD84CD4}" destId="{C76CDE78-B103-41D3-AF38-7D9D0A6D8B22}" srcOrd="5" destOrd="0" presId="urn:microsoft.com/office/officeart/2005/8/layout/hierarchy4"/>
    <dgm:cxn modelId="{A40BFEFA-3E32-41DA-8B47-50166DCA393E}" type="presParOf" srcId="{76B8663B-B905-44F4-844B-236FEDD84CD4}" destId="{98F1B3F9-28CB-4B74-A4AE-6A161F145157}" srcOrd="6" destOrd="0" presId="urn:microsoft.com/office/officeart/2005/8/layout/hierarchy4"/>
    <dgm:cxn modelId="{E9F80B68-4C99-446A-BE0D-FD324BAF6DE5}" type="presParOf" srcId="{98F1B3F9-28CB-4B74-A4AE-6A161F145157}" destId="{85E3D9EE-EE56-43B4-A69F-5B2BA6DF90B2}" srcOrd="0" destOrd="0" presId="urn:microsoft.com/office/officeart/2005/8/layout/hierarchy4"/>
    <dgm:cxn modelId="{75F5E23B-4102-463B-9833-6082B9FD8831}" type="presParOf" srcId="{98F1B3F9-28CB-4B74-A4AE-6A161F145157}" destId="{1B6941EF-53E1-4E9C-976B-98D60955C31A}" srcOrd="1" destOrd="0" presId="urn:microsoft.com/office/officeart/2005/8/layout/hierarchy4"/>
    <dgm:cxn modelId="{E57643BF-0BD0-4031-A9CC-764F7D9D4813}" type="presParOf" srcId="{62A78E7D-15D5-4B90-AF3A-50E34BFEE630}" destId="{29716BEC-448D-43F1-AAF2-E35534AC07D0}" srcOrd="1" destOrd="0" presId="urn:microsoft.com/office/officeart/2005/8/layout/hierarchy4"/>
    <dgm:cxn modelId="{1AD236BE-FE54-45FC-BB9C-BAC2AD7DB36B}" type="presParOf" srcId="{62A78E7D-15D5-4B90-AF3A-50E34BFEE630}" destId="{A6BAF83B-048C-44E2-AAEB-D9C85D023801}" srcOrd="2" destOrd="0" presId="urn:microsoft.com/office/officeart/2005/8/layout/hierarchy4"/>
    <dgm:cxn modelId="{BB1A7D2E-AF98-4401-B0FC-C3C18F275A6E}" type="presParOf" srcId="{A6BAF83B-048C-44E2-AAEB-D9C85D023801}" destId="{B2AA65C2-27DC-4710-9893-4FECAC5F8E9A}" srcOrd="0" destOrd="0" presId="urn:microsoft.com/office/officeart/2005/8/layout/hierarchy4"/>
    <dgm:cxn modelId="{4B0B4C7F-BF85-46F3-B85B-DB39907B8581}" type="presParOf" srcId="{A6BAF83B-048C-44E2-AAEB-D9C85D023801}" destId="{23494A74-4282-4686-B858-CD7D699485BC}" srcOrd="1" destOrd="0" presId="urn:microsoft.com/office/officeart/2005/8/layout/hierarchy4"/>
    <dgm:cxn modelId="{DFF08D9C-1788-452F-AF61-A95495471763}" type="presParOf" srcId="{A6BAF83B-048C-44E2-AAEB-D9C85D023801}" destId="{73186476-B6CF-4D3E-BBFD-CF85088F679B}" srcOrd="2" destOrd="0" presId="urn:microsoft.com/office/officeart/2005/8/layout/hierarchy4"/>
    <dgm:cxn modelId="{2DF37549-3F04-450B-9A7D-E08F2BD3D5D5}" type="presParOf" srcId="{73186476-B6CF-4D3E-BBFD-CF85088F679B}" destId="{40F943C8-909F-4D1F-A397-A4EA482E1CF6}" srcOrd="0" destOrd="0" presId="urn:microsoft.com/office/officeart/2005/8/layout/hierarchy4"/>
    <dgm:cxn modelId="{09C85FF0-54DE-4407-8FD3-1746FA5B5952}" type="presParOf" srcId="{40F943C8-909F-4D1F-A397-A4EA482E1CF6}" destId="{5B2B6ABE-60C7-4541-AEF7-CA6A603D6D8D}" srcOrd="0" destOrd="0" presId="urn:microsoft.com/office/officeart/2005/8/layout/hierarchy4"/>
    <dgm:cxn modelId="{D417478B-EC56-4452-979C-A0242191CFEC}" type="presParOf" srcId="{40F943C8-909F-4D1F-A397-A4EA482E1CF6}" destId="{FEDBA53F-B524-4ADD-8DCC-2F37F14D7300}" srcOrd="1" destOrd="0" presId="urn:microsoft.com/office/officeart/2005/8/layout/hierarchy4"/>
    <dgm:cxn modelId="{73BD09DA-F298-4439-B928-B0D92209F6C3}" type="presParOf" srcId="{73186476-B6CF-4D3E-BBFD-CF85088F679B}" destId="{74F4703F-A0FD-480B-8FD7-F96B2960D047}" srcOrd="1" destOrd="0" presId="urn:microsoft.com/office/officeart/2005/8/layout/hierarchy4"/>
    <dgm:cxn modelId="{AD8A322D-3CF9-4658-B356-EC5E85F66C5C}" type="presParOf" srcId="{73186476-B6CF-4D3E-BBFD-CF85088F679B}" destId="{774D7608-CC29-4022-AC78-DE3045D83647}" srcOrd="2" destOrd="0" presId="urn:microsoft.com/office/officeart/2005/8/layout/hierarchy4"/>
    <dgm:cxn modelId="{6BB2DE6F-B1DD-4B6F-83F8-A391016A7E9D}" type="presParOf" srcId="{774D7608-CC29-4022-AC78-DE3045D83647}" destId="{F9277258-F20A-4BBE-9DF9-7DBA8EE113A3}" srcOrd="0" destOrd="0" presId="urn:microsoft.com/office/officeart/2005/8/layout/hierarchy4"/>
    <dgm:cxn modelId="{BB637DFB-77F6-456F-8172-FA6C37EB3EA9}" type="presParOf" srcId="{774D7608-CC29-4022-AC78-DE3045D83647}" destId="{A4307FDC-EB78-4C5B-980B-60280145BDFD}" srcOrd="1" destOrd="0" presId="urn:microsoft.com/office/officeart/2005/8/layout/hierarchy4"/>
    <dgm:cxn modelId="{F2D005A6-0479-43ED-B589-2E2A3E9CFFDC}" type="presParOf" srcId="{B8C7E5D3-3024-405C-972C-29D914B2F980}" destId="{23D7622B-6D48-459B-8487-2ACC0346C94C}" srcOrd="3" destOrd="0" presId="urn:microsoft.com/office/officeart/2005/8/layout/hierarchy4"/>
    <dgm:cxn modelId="{00ED63D9-0B93-4A58-92E6-147FB378842A}" type="presParOf" srcId="{B8C7E5D3-3024-405C-972C-29D914B2F980}" destId="{92411E47-3EFE-4C0E-8ED7-E6A45EE4AC08}" srcOrd="4" destOrd="0" presId="urn:microsoft.com/office/officeart/2005/8/layout/hierarchy4"/>
    <dgm:cxn modelId="{87B14163-1EB6-42FD-840A-7748F50509CB}" type="presParOf" srcId="{92411E47-3EFE-4C0E-8ED7-E6A45EE4AC08}" destId="{178F12A1-BB11-4B83-B597-DA9700D2219F}" srcOrd="0" destOrd="0" presId="urn:microsoft.com/office/officeart/2005/8/layout/hierarchy4"/>
    <dgm:cxn modelId="{61AE5989-7D3B-4468-88EC-84FECC7E739F}" type="presParOf" srcId="{92411E47-3EFE-4C0E-8ED7-E6A45EE4AC08}" destId="{1A4D2BAF-09D5-4336-848C-5DAD6A54088B}" srcOrd="1" destOrd="0" presId="urn:microsoft.com/office/officeart/2005/8/layout/hierarchy4"/>
    <dgm:cxn modelId="{93FA8D29-ADD4-42FF-8BF0-829E97FF438E}" type="presParOf" srcId="{92411E47-3EFE-4C0E-8ED7-E6A45EE4AC08}" destId="{B7E29377-5B34-4861-9130-B5AA9039A641}" srcOrd="2" destOrd="0" presId="urn:microsoft.com/office/officeart/2005/8/layout/hierarchy4"/>
    <dgm:cxn modelId="{78DDB70D-F6B6-4CB3-8457-B3EB4CC12646}" type="presParOf" srcId="{B7E29377-5B34-4861-9130-B5AA9039A641}" destId="{55634960-D8D1-4CD6-AA91-248F25692ABA}" srcOrd="0" destOrd="0" presId="urn:microsoft.com/office/officeart/2005/8/layout/hierarchy4"/>
    <dgm:cxn modelId="{7C39604C-59BB-4B68-8EA1-A42E6ED892DE}" type="presParOf" srcId="{55634960-D8D1-4CD6-AA91-248F25692ABA}" destId="{B57061CC-611C-4BCD-B654-7EEBE4129462}" srcOrd="0" destOrd="0" presId="urn:microsoft.com/office/officeart/2005/8/layout/hierarchy4"/>
    <dgm:cxn modelId="{42146219-3CD5-407D-9D13-6345AE94C56C}" type="presParOf" srcId="{55634960-D8D1-4CD6-AA91-248F25692ABA}" destId="{4375A13F-6782-459F-B639-0A611E3F5FCD}" srcOrd="1" destOrd="0" presId="urn:microsoft.com/office/officeart/2005/8/layout/hierarchy4"/>
    <dgm:cxn modelId="{74AB866A-450D-4C4A-945D-80E8D5E18FF1}" type="presParOf" srcId="{B7E29377-5B34-4861-9130-B5AA9039A641}" destId="{45197EF8-BF82-4C61-AE4F-2E38B652F850}" srcOrd="1" destOrd="0" presId="urn:microsoft.com/office/officeart/2005/8/layout/hierarchy4"/>
    <dgm:cxn modelId="{3A652706-BE40-43A7-B17B-B7A97B2FC542}" type="presParOf" srcId="{B7E29377-5B34-4861-9130-B5AA9039A641}" destId="{2BEFFF6B-AB5D-4946-A64F-3A0C5E9DD90C}" srcOrd="2" destOrd="0" presId="urn:microsoft.com/office/officeart/2005/8/layout/hierarchy4"/>
    <dgm:cxn modelId="{D7E37035-4150-4706-8CA9-AC92E4A1F15A}" type="presParOf" srcId="{2BEFFF6B-AB5D-4946-A64F-3A0C5E9DD90C}" destId="{F8E1DA0C-13C9-4ECF-9468-F7A623A77ED7}" srcOrd="0" destOrd="0" presId="urn:microsoft.com/office/officeart/2005/8/layout/hierarchy4"/>
    <dgm:cxn modelId="{3BB840FB-37D6-4FE3-A582-140F36F72E7A}" type="presParOf" srcId="{2BEFFF6B-AB5D-4946-A64F-3A0C5E9DD90C}" destId="{52BF1D20-61C1-4636-8414-2210782C674B}" srcOrd="1" destOrd="0" presId="urn:microsoft.com/office/officeart/2005/8/layout/hierarchy4"/>
    <dgm:cxn modelId="{F48D125D-F1F1-4BFD-9322-769E0538B284}" type="presParOf" srcId="{B7E29377-5B34-4861-9130-B5AA9039A641}" destId="{952DDC98-57C5-450D-BBA3-2A68A4DDC637}" srcOrd="3" destOrd="0" presId="urn:microsoft.com/office/officeart/2005/8/layout/hierarchy4"/>
    <dgm:cxn modelId="{D624B538-F7D6-43A1-A18F-FB40733BD671}" type="presParOf" srcId="{B7E29377-5B34-4861-9130-B5AA9039A641}" destId="{6AE10F2F-46D1-4710-AA32-C21332EAF065}" srcOrd="4" destOrd="0" presId="urn:microsoft.com/office/officeart/2005/8/layout/hierarchy4"/>
    <dgm:cxn modelId="{2CDFE746-7ED2-462A-818B-5F459BE75ECF}" type="presParOf" srcId="{6AE10F2F-46D1-4710-AA32-C21332EAF065}" destId="{DF7FCBC6-47C4-4762-9903-81FCFE288EBE}" srcOrd="0" destOrd="0" presId="urn:microsoft.com/office/officeart/2005/8/layout/hierarchy4"/>
    <dgm:cxn modelId="{ECD5352F-4162-4A75-BA27-22F67D4E3D7F}" type="presParOf" srcId="{6AE10F2F-46D1-4710-AA32-C21332EAF065}" destId="{47D6EAC9-AEE3-47DE-B0B3-BE43699F4E21}" srcOrd="1" destOrd="0" presId="urn:microsoft.com/office/officeart/2005/8/layout/hierarchy4"/>
    <dgm:cxn modelId="{3A138944-2D7E-487E-8E17-E198BF87AD84}" type="presParOf" srcId="{B7E29377-5B34-4861-9130-B5AA9039A641}" destId="{97E0FB62-05C1-4FB6-93DE-B18D57D60B5B}" srcOrd="5" destOrd="0" presId="urn:microsoft.com/office/officeart/2005/8/layout/hierarchy4"/>
    <dgm:cxn modelId="{A5D83461-1566-4932-8F54-A03876BAB034}" type="presParOf" srcId="{B7E29377-5B34-4861-9130-B5AA9039A641}" destId="{5407AF9D-F95F-479E-85C7-F7B5B6797FA7}" srcOrd="6" destOrd="0" presId="urn:microsoft.com/office/officeart/2005/8/layout/hierarchy4"/>
    <dgm:cxn modelId="{B74F8BED-E158-46A8-88CA-6E0F06150E16}" type="presParOf" srcId="{5407AF9D-F95F-479E-85C7-F7B5B6797FA7}" destId="{AB00129D-B9BC-4C7B-ABD7-07A1759A9220}" srcOrd="0" destOrd="0" presId="urn:microsoft.com/office/officeart/2005/8/layout/hierarchy4"/>
    <dgm:cxn modelId="{655CEC6F-EDC3-4E1E-8522-BD3AE17704E5}" type="presParOf" srcId="{5407AF9D-F95F-479E-85C7-F7B5B6797FA7}" destId="{8248739C-2089-464D-95C0-CEB7EFA7DD4C}" srcOrd="1" destOrd="0" presId="urn:microsoft.com/office/officeart/2005/8/layout/hierarchy4"/>
    <dgm:cxn modelId="{77949CEE-9E91-4592-9350-4C524F82F791}" type="presParOf" srcId="{B8C7E5D3-3024-405C-972C-29D914B2F980}" destId="{DF9A202A-56BD-41C3-BF3A-703B62D1475E}" srcOrd="5" destOrd="0" presId="urn:microsoft.com/office/officeart/2005/8/layout/hierarchy4"/>
    <dgm:cxn modelId="{70ABECE1-A415-4653-9C78-BFC332B806FD}" type="presParOf" srcId="{B8C7E5D3-3024-405C-972C-29D914B2F980}" destId="{7DECA250-211F-4889-9238-4D7D4FD5A2E3}" srcOrd="6" destOrd="0" presId="urn:microsoft.com/office/officeart/2005/8/layout/hierarchy4"/>
    <dgm:cxn modelId="{8A93DA73-0288-4119-BB0A-21566FD9BD7C}" type="presParOf" srcId="{7DECA250-211F-4889-9238-4D7D4FD5A2E3}" destId="{14EB547A-3C88-4BAD-A5B8-A51BFC2C6FDF}" srcOrd="0" destOrd="0" presId="urn:microsoft.com/office/officeart/2005/8/layout/hierarchy4"/>
    <dgm:cxn modelId="{CF969F2E-68B5-4419-989B-FA21D8006697}" type="presParOf" srcId="{7DECA250-211F-4889-9238-4D7D4FD5A2E3}" destId="{6D4542AF-C7AE-49C1-9809-CA97EC058BFE}" srcOrd="1" destOrd="0" presId="urn:microsoft.com/office/officeart/2005/8/layout/hierarchy4"/>
    <dgm:cxn modelId="{78067D8C-C578-4411-9552-982A84E93291}" type="presParOf" srcId="{7DECA250-211F-4889-9238-4D7D4FD5A2E3}" destId="{092DA567-27AE-439A-BCBF-E0F61EA48BC3}" srcOrd="2" destOrd="0" presId="urn:microsoft.com/office/officeart/2005/8/layout/hierarchy4"/>
    <dgm:cxn modelId="{8FA2C3FC-8169-4315-B901-BB3171733BAD}" type="presParOf" srcId="{092DA567-27AE-439A-BCBF-E0F61EA48BC3}" destId="{5C57C0ED-DD59-4317-B518-DEC6F5F05A57}" srcOrd="0" destOrd="0" presId="urn:microsoft.com/office/officeart/2005/8/layout/hierarchy4"/>
    <dgm:cxn modelId="{4620D584-F05B-4472-8B85-E74EC351567A}" type="presParOf" srcId="{5C57C0ED-DD59-4317-B518-DEC6F5F05A57}" destId="{48EBE84C-0956-4AB2-8710-3419C1B3D904}" srcOrd="0" destOrd="0" presId="urn:microsoft.com/office/officeart/2005/8/layout/hierarchy4"/>
    <dgm:cxn modelId="{84FCAF0A-6397-4537-B65C-85002B49FC2C}" type="presParOf" srcId="{5C57C0ED-DD59-4317-B518-DEC6F5F05A57}" destId="{538663DF-8B58-45AB-A583-B7D2E86F5116}" srcOrd="1" destOrd="0" presId="urn:microsoft.com/office/officeart/2005/8/layout/hierarchy4"/>
    <dgm:cxn modelId="{4940DA7F-64AD-4C35-B738-2BBEFABBCA36}" type="presParOf" srcId="{5C57C0ED-DD59-4317-B518-DEC6F5F05A57}" destId="{609BEA76-F144-44BB-90EB-640FED4391E2}" srcOrd="2" destOrd="0" presId="urn:microsoft.com/office/officeart/2005/8/layout/hierarchy4"/>
    <dgm:cxn modelId="{7CCF768F-9465-4895-877B-0ED8BE637B2A}" type="presParOf" srcId="{609BEA76-F144-44BB-90EB-640FED4391E2}" destId="{C21DD657-CC90-440E-AB14-1B60A5740024}" srcOrd="0" destOrd="0" presId="urn:microsoft.com/office/officeart/2005/8/layout/hierarchy4"/>
    <dgm:cxn modelId="{33EA2466-890B-4774-A81E-6F654D4C966A}" type="presParOf" srcId="{C21DD657-CC90-440E-AB14-1B60A5740024}" destId="{37F93F82-3C9E-4665-9D3D-CA825089ED79}" srcOrd="0" destOrd="0" presId="urn:microsoft.com/office/officeart/2005/8/layout/hierarchy4"/>
    <dgm:cxn modelId="{E831FF67-4AB7-4661-B26C-7278507D5CC8}" type="presParOf" srcId="{C21DD657-CC90-440E-AB14-1B60A5740024}" destId="{2F5095A0-B3F5-4618-9B9D-D700973A3462}" srcOrd="1" destOrd="0" presId="urn:microsoft.com/office/officeart/2005/8/layout/hierarchy4"/>
    <dgm:cxn modelId="{F4EE8301-F98A-49D7-A3DB-6C4FB0177172}" type="presParOf" srcId="{609BEA76-F144-44BB-90EB-640FED4391E2}" destId="{33DE2E85-E608-450B-8B69-2FCCF516A13C}" srcOrd="1" destOrd="0" presId="urn:microsoft.com/office/officeart/2005/8/layout/hierarchy4"/>
    <dgm:cxn modelId="{82DD0B62-39B7-4476-86B6-65C6DAD9225B}" type="presParOf" srcId="{609BEA76-F144-44BB-90EB-640FED4391E2}" destId="{E72A33B3-6842-4219-BD10-276410357D3A}" srcOrd="2" destOrd="0" presId="urn:microsoft.com/office/officeart/2005/8/layout/hierarchy4"/>
    <dgm:cxn modelId="{EBF3453A-B3F6-446B-9746-036C81BD7FB9}" type="presParOf" srcId="{E72A33B3-6842-4219-BD10-276410357D3A}" destId="{D15FE6C7-A2BF-4774-A81C-F626C235B8D5}" srcOrd="0" destOrd="0" presId="urn:microsoft.com/office/officeart/2005/8/layout/hierarchy4"/>
    <dgm:cxn modelId="{3221008C-140E-4B9E-A798-AB64F43A0F63}" type="presParOf" srcId="{E72A33B3-6842-4219-BD10-276410357D3A}" destId="{3996B379-D90D-4A8B-AAEE-E1FCAA1448D7}" srcOrd="1" destOrd="0" presId="urn:microsoft.com/office/officeart/2005/8/layout/hierarchy4"/>
    <dgm:cxn modelId="{111F90E2-CD16-43D6-B4AE-F2C29842B41C}" type="presParOf" srcId="{092DA567-27AE-439A-BCBF-E0F61EA48BC3}" destId="{738A8151-3773-45AC-91EB-363668B60319}" srcOrd="1" destOrd="0" presId="urn:microsoft.com/office/officeart/2005/8/layout/hierarchy4"/>
    <dgm:cxn modelId="{0230F769-5755-4FEB-8F56-133B9EAF6C95}" type="presParOf" srcId="{092DA567-27AE-439A-BCBF-E0F61EA48BC3}" destId="{6555B906-0A7D-4529-8AAB-E06050F614A9}" srcOrd="2" destOrd="0" presId="urn:microsoft.com/office/officeart/2005/8/layout/hierarchy4"/>
    <dgm:cxn modelId="{2908FD21-8293-45D9-9DBA-0F703AEABE33}" type="presParOf" srcId="{6555B906-0A7D-4529-8AAB-E06050F614A9}" destId="{AAE0FEF5-DDC2-43DF-B295-6437D4125490}" srcOrd="0" destOrd="0" presId="urn:microsoft.com/office/officeart/2005/8/layout/hierarchy4"/>
    <dgm:cxn modelId="{C83E4AD6-7AD6-48A8-AE9F-B08646776286}" type="presParOf" srcId="{6555B906-0A7D-4529-8AAB-E06050F614A9}" destId="{8BE2AE68-2AA3-4FA0-91A1-C85AFC173ACD}" srcOrd="1" destOrd="0" presId="urn:microsoft.com/office/officeart/2005/8/layout/hierarchy4"/>
    <dgm:cxn modelId="{4EAA2DD6-898B-48D6-ADC6-3E0998C82BE8}" type="presParOf" srcId="{6555B906-0A7D-4529-8AAB-E06050F614A9}" destId="{8828EFAF-9D64-4308-B089-08D0ED237E77}" srcOrd="2" destOrd="0" presId="urn:microsoft.com/office/officeart/2005/8/layout/hierarchy4"/>
    <dgm:cxn modelId="{39F9192B-B364-4738-A0B0-1FDFAEBF0A0B}" type="presParOf" srcId="{8828EFAF-9D64-4308-B089-08D0ED237E77}" destId="{DE3CD5FA-71D1-478D-97C0-6AA5768025EA}" srcOrd="0" destOrd="0" presId="urn:microsoft.com/office/officeart/2005/8/layout/hierarchy4"/>
    <dgm:cxn modelId="{7676160D-9518-4C58-9430-AF877642C6CC}" type="presParOf" srcId="{DE3CD5FA-71D1-478D-97C0-6AA5768025EA}" destId="{AFEC9D72-5664-49E4-9611-FAD7683BCE74}" srcOrd="0" destOrd="0" presId="urn:microsoft.com/office/officeart/2005/8/layout/hierarchy4"/>
    <dgm:cxn modelId="{FA8463D8-D918-4569-AC09-415CEA4CE76D}" type="presParOf" srcId="{DE3CD5FA-71D1-478D-97C0-6AA5768025EA}" destId="{FA04CA8A-BBBA-455D-8C14-4454EE23BA72}" srcOrd="1" destOrd="0" presId="urn:microsoft.com/office/officeart/2005/8/layout/hierarchy4"/>
    <dgm:cxn modelId="{4EDAAB17-EDC7-4FEC-8280-8E78DD65B656}" type="presParOf" srcId="{8828EFAF-9D64-4308-B089-08D0ED237E77}" destId="{E2440AF1-43FE-4F13-8DBF-896D47128C00}" srcOrd="1" destOrd="0" presId="urn:microsoft.com/office/officeart/2005/8/layout/hierarchy4"/>
    <dgm:cxn modelId="{A71A375B-724C-4429-8D25-62F8D06870FC}" type="presParOf" srcId="{8828EFAF-9D64-4308-B089-08D0ED237E77}" destId="{3AE86D17-B44E-4011-907D-CF39A9209BA5}" srcOrd="2" destOrd="0" presId="urn:microsoft.com/office/officeart/2005/8/layout/hierarchy4"/>
    <dgm:cxn modelId="{4FBFF397-2056-4E1E-9F2C-22D37E08B1AD}" type="presParOf" srcId="{3AE86D17-B44E-4011-907D-CF39A9209BA5}" destId="{73118794-4DA9-4F73-B7D1-EB34F5DAF9DB}" srcOrd="0" destOrd="0" presId="urn:microsoft.com/office/officeart/2005/8/layout/hierarchy4"/>
    <dgm:cxn modelId="{9CFDD41A-13B5-4BAC-B950-99FC0BB71A04}" type="presParOf" srcId="{3AE86D17-B44E-4011-907D-CF39A9209BA5}" destId="{91D464BF-9BF1-43C1-A673-E9AC05547849}" srcOrd="1" destOrd="0" presId="urn:microsoft.com/office/officeart/2005/8/layout/hierarchy4"/>
    <dgm:cxn modelId="{E18913C4-C4AB-46ED-86EF-5CE0CE1D9ADF}" type="presParOf" srcId="{8828EFAF-9D64-4308-B089-08D0ED237E77}" destId="{CB8A71D5-E859-4601-BF1C-BF5110E626C2}" srcOrd="3" destOrd="0" presId="urn:microsoft.com/office/officeart/2005/8/layout/hierarchy4"/>
    <dgm:cxn modelId="{48DC8B79-FD23-4F55-96F9-CD6223DC4498}" type="presParOf" srcId="{8828EFAF-9D64-4308-B089-08D0ED237E77}" destId="{E2D83BD7-CD6B-4BB4-88B0-42895CDE21C6}" srcOrd="4" destOrd="0" presId="urn:microsoft.com/office/officeart/2005/8/layout/hierarchy4"/>
    <dgm:cxn modelId="{7FA649FE-3038-4E11-87A7-45E1AB81E39D}" type="presParOf" srcId="{E2D83BD7-CD6B-4BB4-88B0-42895CDE21C6}" destId="{AFAAE5AB-6874-407B-8256-0C0473813890}" srcOrd="0" destOrd="0" presId="urn:microsoft.com/office/officeart/2005/8/layout/hierarchy4"/>
    <dgm:cxn modelId="{782751DC-FAB8-4603-9F9B-049C3FF418E1}" type="presParOf" srcId="{E2D83BD7-CD6B-4BB4-88B0-42895CDE21C6}" destId="{4F5F346B-1449-4640-A0F3-A82FB0F3C306}" srcOrd="1" destOrd="0" presId="urn:microsoft.com/office/officeart/2005/8/layout/hierarchy4"/>
    <dgm:cxn modelId="{BDDA4B44-0878-4D31-B9B6-4B326441F78C}" type="presParOf" srcId="{B8C7E5D3-3024-405C-972C-29D914B2F980}" destId="{1DF206A3-E282-402B-83B5-B9376860618A}" srcOrd="7" destOrd="0" presId="urn:microsoft.com/office/officeart/2005/8/layout/hierarchy4"/>
    <dgm:cxn modelId="{C8161827-D0D1-4E07-A684-25ACECD44989}" type="presParOf" srcId="{B8C7E5D3-3024-405C-972C-29D914B2F980}" destId="{A7A65B3A-4158-4430-A41D-B75D30602871}" srcOrd="8" destOrd="0" presId="urn:microsoft.com/office/officeart/2005/8/layout/hierarchy4"/>
    <dgm:cxn modelId="{AEEAA490-40D0-4086-AE68-6527C47D1E4A}" type="presParOf" srcId="{A7A65B3A-4158-4430-A41D-B75D30602871}" destId="{2C2C3136-EC0F-4E35-AF0F-D73706689E06}" srcOrd="0" destOrd="0" presId="urn:microsoft.com/office/officeart/2005/8/layout/hierarchy4"/>
    <dgm:cxn modelId="{F0B3D121-1342-447A-9344-A64A2ACB44D4}" type="presParOf" srcId="{A7A65B3A-4158-4430-A41D-B75D30602871}" destId="{A80E3252-B65E-4556-878F-091419964278}" srcOrd="1" destOrd="0" presId="urn:microsoft.com/office/officeart/2005/8/layout/hierarchy4"/>
    <dgm:cxn modelId="{571736FF-E49C-4AC7-9009-6B5374CD7AB2}" type="presParOf" srcId="{A7A65B3A-4158-4430-A41D-B75D30602871}" destId="{8E90FCB8-9E4A-4A36-A6BD-026EDCF43793}" srcOrd="2" destOrd="0" presId="urn:microsoft.com/office/officeart/2005/8/layout/hierarchy4"/>
    <dgm:cxn modelId="{0D6915A9-9A02-4F19-BD77-4EB47F9F4E0D}" type="presParOf" srcId="{8E90FCB8-9E4A-4A36-A6BD-026EDCF43793}" destId="{9130F2CE-6FA2-46EB-AACB-62ABFA01A749}" srcOrd="0" destOrd="0" presId="urn:microsoft.com/office/officeart/2005/8/layout/hierarchy4"/>
    <dgm:cxn modelId="{1341DB1B-E5E8-4207-AA65-2F42FC868A7F}" type="presParOf" srcId="{9130F2CE-6FA2-46EB-AACB-62ABFA01A749}" destId="{C226AF04-C886-4B07-BC18-4D4EFC31E5CE}" srcOrd="0" destOrd="0" presId="urn:microsoft.com/office/officeart/2005/8/layout/hierarchy4"/>
    <dgm:cxn modelId="{E351AE8F-438F-4FA2-92F6-05E89F248E1C}" type="presParOf" srcId="{9130F2CE-6FA2-46EB-AACB-62ABFA01A749}" destId="{5157AB6E-7074-489C-A6C1-E8207917373F}" srcOrd="1" destOrd="0" presId="urn:microsoft.com/office/officeart/2005/8/layout/hierarchy4"/>
    <dgm:cxn modelId="{D2DBECB2-37EB-448D-8582-2B8DC2838301}" type="presParOf" srcId="{8E90FCB8-9E4A-4A36-A6BD-026EDCF43793}" destId="{0738E90B-8BE9-41FE-9C2B-0A90DA62136F}" srcOrd="1" destOrd="0" presId="urn:microsoft.com/office/officeart/2005/8/layout/hierarchy4"/>
    <dgm:cxn modelId="{EA78C4E1-E9A8-4EDD-BD8C-3BBCD11CED63}" type="presParOf" srcId="{8E90FCB8-9E4A-4A36-A6BD-026EDCF43793}" destId="{6668F319-10AF-4D95-842C-B3E22FD5AA7E}" srcOrd="2" destOrd="0" presId="urn:microsoft.com/office/officeart/2005/8/layout/hierarchy4"/>
    <dgm:cxn modelId="{E261D11A-DCFB-44A7-8EC0-664D00E7CF81}" type="presParOf" srcId="{6668F319-10AF-4D95-842C-B3E22FD5AA7E}" destId="{58F79443-DF36-4C4E-9D46-40761C27BEC1}" srcOrd="0" destOrd="0" presId="urn:microsoft.com/office/officeart/2005/8/layout/hierarchy4"/>
    <dgm:cxn modelId="{0A07DBF2-2719-4ADC-A98C-DD2A040FB10C}" type="presParOf" srcId="{6668F319-10AF-4D95-842C-B3E22FD5AA7E}" destId="{714DB15B-4F8D-43FE-BE86-E594FC0B8565}" srcOrd="1" destOrd="0" presId="urn:microsoft.com/office/officeart/2005/8/layout/hierarchy4"/>
    <dgm:cxn modelId="{FD067F44-5191-4E79-8BA4-3822F903C2E5}" type="presParOf" srcId="{B8C7E5D3-3024-405C-972C-29D914B2F980}" destId="{F661B6C4-EE0F-47A5-B848-FCCB80025258}" srcOrd="9" destOrd="0" presId="urn:microsoft.com/office/officeart/2005/8/layout/hierarchy4"/>
    <dgm:cxn modelId="{F38D3F31-425E-43FB-AF49-576E30507848}" type="presParOf" srcId="{B8C7E5D3-3024-405C-972C-29D914B2F980}" destId="{D5E1F92A-9AB7-471B-B61A-97738C7EED50}" srcOrd="10" destOrd="0" presId="urn:microsoft.com/office/officeart/2005/8/layout/hierarchy4"/>
    <dgm:cxn modelId="{DDD4CC24-F281-4F70-9203-9E9EB06B03C9}" type="presParOf" srcId="{D5E1F92A-9AB7-471B-B61A-97738C7EED50}" destId="{6A7C68E2-B28B-44E9-B617-ED74589D7D5A}" srcOrd="0" destOrd="0" presId="urn:microsoft.com/office/officeart/2005/8/layout/hierarchy4"/>
    <dgm:cxn modelId="{8FEF89F8-455D-4209-A543-81CFD1AEDA0C}" type="presParOf" srcId="{D5E1F92A-9AB7-471B-B61A-97738C7EED50}" destId="{7DCD1E09-6BE8-4E0B-80A6-B7AA5E33B67A}" srcOrd="1" destOrd="0" presId="urn:microsoft.com/office/officeart/2005/8/layout/hierarchy4"/>
    <dgm:cxn modelId="{E290BC0B-53EB-430E-9CA9-9D1D10889B1B}" type="presParOf" srcId="{D5E1F92A-9AB7-471B-B61A-97738C7EED50}" destId="{1300293D-D567-4BD3-A07A-A3DAE1BC6F91}" srcOrd="2" destOrd="0" presId="urn:microsoft.com/office/officeart/2005/8/layout/hierarchy4"/>
    <dgm:cxn modelId="{5C8350A4-2A7B-4281-9465-83452DD09AFE}" type="presParOf" srcId="{1300293D-D567-4BD3-A07A-A3DAE1BC6F91}" destId="{BE26BC05-2A92-4E3E-A097-A94AC57EE927}" srcOrd="0" destOrd="0" presId="urn:microsoft.com/office/officeart/2005/8/layout/hierarchy4"/>
    <dgm:cxn modelId="{D2948FFD-9FC5-4B13-A50B-166FA0F537DF}" type="presParOf" srcId="{BE26BC05-2A92-4E3E-A097-A94AC57EE927}" destId="{E454403D-6AA8-4E08-9BA7-00391826D6A4}" srcOrd="0" destOrd="0" presId="urn:microsoft.com/office/officeart/2005/8/layout/hierarchy4"/>
    <dgm:cxn modelId="{ED80A39B-64E6-4DD2-97AB-0476E2EFC844}" type="presParOf" srcId="{BE26BC05-2A92-4E3E-A097-A94AC57EE927}" destId="{7C670563-006F-4661-A17B-A22F6D1EA12D}" srcOrd="1" destOrd="0" presId="urn:microsoft.com/office/officeart/2005/8/layout/hierarchy4"/>
    <dgm:cxn modelId="{56F04E58-F27C-4A53-8DE8-372A536A22AC}" type="presParOf" srcId="{BE26BC05-2A92-4E3E-A097-A94AC57EE927}" destId="{589CBD34-AB3E-489B-AE89-DCD032DE6977}" srcOrd="2" destOrd="0" presId="urn:microsoft.com/office/officeart/2005/8/layout/hierarchy4"/>
    <dgm:cxn modelId="{5B2C1A25-377A-40A9-A5FB-1ACF3042DA50}" type="presParOf" srcId="{589CBD34-AB3E-489B-AE89-DCD032DE6977}" destId="{328473E9-8CC5-4970-9D2F-05A9274C7444}" srcOrd="0" destOrd="0" presId="urn:microsoft.com/office/officeart/2005/8/layout/hierarchy4"/>
    <dgm:cxn modelId="{C1765993-3B5B-4B21-B3B6-8CB080C091AE}" type="presParOf" srcId="{328473E9-8CC5-4970-9D2F-05A9274C7444}" destId="{0C746323-7C6D-411E-AC14-1EA9BB46DA78}" srcOrd="0" destOrd="0" presId="urn:microsoft.com/office/officeart/2005/8/layout/hierarchy4"/>
    <dgm:cxn modelId="{D50EF133-8E1F-4986-9133-44A13ECC0F14}" type="presParOf" srcId="{328473E9-8CC5-4970-9D2F-05A9274C7444}" destId="{E2E32AD7-E104-4E8B-9C9D-D1096905FD06}" srcOrd="1" destOrd="0" presId="urn:microsoft.com/office/officeart/2005/8/layout/hierarchy4"/>
    <dgm:cxn modelId="{15818D5B-EA0B-436A-9B4D-667CD84449B3}" type="presParOf" srcId="{589CBD34-AB3E-489B-AE89-DCD032DE6977}" destId="{247AE890-E7E1-4F0A-AFFB-D6721FD4F59D}" srcOrd="1" destOrd="0" presId="urn:microsoft.com/office/officeart/2005/8/layout/hierarchy4"/>
    <dgm:cxn modelId="{A48C2C65-5907-4AA4-9F02-BFAD2E2DFC06}" type="presParOf" srcId="{589CBD34-AB3E-489B-AE89-DCD032DE6977}" destId="{AFDAA174-4051-4A31-98B1-15D2F7C6CDE5}" srcOrd="2" destOrd="0" presId="urn:microsoft.com/office/officeart/2005/8/layout/hierarchy4"/>
    <dgm:cxn modelId="{FFD6D1DB-2C5F-4EE0-ABE1-7ED7853E66A2}" type="presParOf" srcId="{AFDAA174-4051-4A31-98B1-15D2F7C6CDE5}" destId="{FD72732D-23B8-4215-98B3-9706827C1FEE}" srcOrd="0" destOrd="0" presId="urn:microsoft.com/office/officeart/2005/8/layout/hierarchy4"/>
    <dgm:cxn modelId="{9A73726F-1C9E-4294-9C55-6C741F25D957}" type="presParOf" srcId="{AFDAA174-4051-4A31-98B1-15D2F7C6CDE5}" destId="{8059DDFF-9C93-4C5E-B340-9419151773C1}" srcOrd="1" destOrd="0" presId="urn:microsoft.com/office/officeart/2005/8/layout/hierarchy4"/>
    <dgm:cxn modelId="{5FB75599-21CD-4947-8E64-82A0D34EA6AE}" type="presParOf" srcId="{589CBD34-AB3E-489B-AE89-DCD032DE6977}" destId="{2169755B-1FF7-40D6-BC14-1BF5BD669A26}" srcOrd="3" destOrd="0" presId="urn:microsoft.com/office/officeart/2005/8/layout/hierarchy4"/>
    <dgm:cxn modelId="{7BB56937-CC51-49CB-A0E5-40B54E0CDA5B}" type="presParOf" srcId="{589CBD34-AB3E-489B-AE89-DCD032DE6977}" destId="{719B3D01-82DF-4B43-AEF0-956BAF827B50}" srcOrd="4" destOrd="0" presId="urn:microsoft.com/office/officeart/2005/8/layout/hierarchy4"/>
    <dgm:cxn modelId="{EBC7B4E2-AD34-4015-B8AE-D5ECBE40DE3C}" type="presParOf" srcId="{719B3D01-82DF-4B43-AEF0-956BAF827B50}" destId="{D62334E6-06BC-4025-A86C-91DEE815C5DB}" srcOrd="0" destOrd="0" presId="urn:microsoft.com/office/officeart/2005/8/layout/hierarchy4"/>
    <dgm:cxn modelId="{CD1F1196-CFE6-4EC3-B996-D3A3135953E1}" type="presParOf" srcId="{719B3D01-82DF-4B43-AEF0-956BAF827B50}" destId="{E362BC4A-E5DF-423D-9BC4-6F171DDE2BA7}" srcOrd="1" destOrd="0" presId="urn:microsoft.com/office/officeart/2005/8/layout/hierarchy4"/>
    <dgm:cxn modelId="{65E7C2CB-F22D-4DF9-B924-952072AB023F}" type="presParOf" srcId="{1300293D-D567-4BD3-A07A-A3DAE1BC6F91}" destId="{E805DB40-1008-46B5-8AEF-07B8F5719817}" srcOrd="1" destOrd="0" presId="urn:microsoft.com/office/officeart/2005/8/layout/hierarchy4"/>
    <dgm:cxn modelId="{A01F892F-7EF9-44E0-ADF2-321BB90BD77C}" type="presParOf" srcId="{1300293D-D567-4BD3-A07A-A3DAE1BC6F91}" destId="{5E7AB6B8-9A4C-4E2A-8F72-0222FD204E3F}" srcOrd="2" destOrd="0" presId="urn:microsoft.com/office/officeart/2005/8/layout/hierarchy4"/>
    <dgm:cxn modelId="{876BB1B3-E5B2-4F80-A030-D1E427B9EEBA}" type="presParOf" srcId="{5E7AB6B8-9A4C-4E2A-8F72-0222FD204E3F}" destId="{728BE2D5-E653-4797-B12B-28162C00E691}" srcOrd="0" destOrd="0" presId="urn:microsoft.com/office/officeart/2005/8/layout/hierarchy4"/>
    <dgm:cxn modelId="{ACDFD622-5483-489F-A7C3-162C4C627994}" type="presParOf" srcId="{5E7AB6B8-9A4C-4E2A-8F72-0222FD204E3F}" destId="{2B023612-4808-42A1-97F6-9F9B9BF0CE84}" srcOrd="1" destOrd="0" presId="urn:microsoft.com/office/officeart/2005/8/layout/hierarchy4"/>
    <dgm:cxn modelId="{B24C9DED-755F-4175-B1A1-164B387118E3}" type="presParOf" srcId="{1300293D-D567-4BD3-A07A-A3DAE1BC6F91}" destId="{8AE2F78F-9B7F-446D-8FF6-BCCFA139F069}" srcOrd="3" destOrd="0" presId="urn:microsoft.com/office/officeart/2005/8/layout/hierarchy4"/>
    <dgm:cxn modelId="{4D3A26BC-37CA-4944-A357-E52942AA9DA1}" type="presParOf" srcId="{1300293D-D567-4BD3-A07A-A3DAE1BC6F91}" destId="{091F3BD6-6E8B-4B3C-A0E9-8AF11EB58BF3}" srcOrd="4" destOrd="0" presId="urn:microsoft.com/office/officeart/2005/8/layout/hierarchy4"/>
    <dgm:cxn modelId="{8FC1A681-BBD5-47F5-83D2-302BE29048E6}" type="presParOf" srcId="{091F3BD6-6E8B-4B3C-A0E9-8AF11EB58BF3}" destId="{695FF06C-F48C-44EB-A198-C82BBFAFCCB0}" srcOrd="0" destOrd="0" presId="urn:microsoft.com/office/officeart/2005/8/layout/hierarchy4"/>
    <dgm:cxn modelId="{D8F9E44B-CD2D-478E-8E7C-EF70D0A1BE12}" type="presParOf" srcId="{091F3BD6-6E8B-4B3C-A0E9-8AF11EB58BF3}" destId="{56451DF6-7D03-4AF0-BA51-A8A160845839}" srcOrd="1" destOrd="0" presId="urn:microsoft.com/office/officeart/2005/8/layout/hierarchy4"/>
    <dgm:cxn modelId="{3A53E50B-B351-4F21-96BD-0076B329B0A8}" type="presParOf" srcId="{091F3BD6-6E8B-4B3C-A0E9-8AF11EB58BF3}" destId="{C82C7C49-571D-46EB-80B5-949B1E5579FA}" srcOrd="2" destOrd="0" presId="urn:microsoft.com/office/officeart/2005/8/layout/hierarchy4"/>
    <dgm:cxn modelId="{22D62BB3-A9E6-4399-8A83-AE0AC7A6856A}" type="presParOf" srcId="{C82C7C49-571D-46EB-80B5-949B1E5579FA}" destId="{C26220C4-C6AD-4BE2-9FC1-DAC541270517}" srcOrd="0" destOrd="0" presId="urn:microsoft.com/office/officeart/2005/8/layout/hierarchy4"/>
    <dgm:cxn modelId="{F8B188B8-682D-4036-9E1B-3F3FD1EBBB0D}" type="presParOf" srcId="{C26220C4-C6AD-4BE2-9FC1-DAC541270517}" destId="{768A5D83-690F-4583-9C7E-6D46A9639BA5}" srcOrd="0" destOrd="0" presId="urn:microsoft.com/office/officeart/2005/8/layout/hierarchy4"/>
    <dgm:cxn modelId="{71CC33A5-D9C5-4433-8605-FE88652AF81A}" type="presParOf" srcId="{C26220C4-C6AD-4BE2-9FC1-DAC541270517}" destId="{2956CDA4-186E-4C19-A78C-1F30113CDEBE}" srcOrd="1" destOrd="0" presId="urn:microsoft.com/office/officeart/2005/8/layout/hierarchy4"/>
    <dgm:cxn modelId="{CD59A523-68B5-4A75-870B-50A46E1372DB}" type="presParOf" srcId="{C82C7C49-571D-46EB-80B5-949B1E5579FA}" destId="{C2572217-5E52-474B-8807-9A93CE271C65}" srcOrd="1" destOrd="0" presId="urn:microsoft.com/office/officeart/2005/8/layout/hierarchy4"/>
    <dgm:cxn modelId="{480AE4FC-2B16-40E4-918B-975B34829A27}" type="presParOf" srcId="{C82C7C49-571D-46EB-80B5-949B1E5579FA}" destId="{27A0243E-76C2-43A7-A4DA-E1068BE4BE74}" srcOrd="2" destOrd="0" presId="urn:microsoft.com/office/officeart/2005/8/layout/hierarchy4"/>
    <dgm:cxn modelId="{431EF3E2-3263-4091-B277-6F3E1A74D77A}" type="presParOf" srcId="{27A0243E-76C2-43A7-A4DA-E1068BE4BE74}" destId="{E84C971E-6459-4B58-8CB2-34533C388351}" srcOrd="0" destOrd="0" presId="urn:microsoft.com/office/officeart/2005/8/layout/hierarchy4"/>
    <dgm:cxn modelId="{08A41A44-32DF-4D2B-831E-7A2605C4C473}" type="presParOf" srcId="{27A0243E-76C2-43A7-A4DA-E1068BE4BE74}" destId="{79351796-6F30-4C06-9F55-499A7CF731DF}" srcOrd="1" destOrd="0" presId="urn:microsoft.com/office/officeart/2005/8/layout/hierarchy4"/>
    <dgm:cxn modelId="{9E66C22F-F553-4A3F-940D-34535A380628}" type="presParOf" srcId="{1300293D-D567-4BD3-A07A-A3DAE1BC6F91}" destId="{6005F072-1FE8-4D23-80D3-EBE0DF1E78CD}" srcOrd="5" destOrd="0" presId="urn:microsoft.com/office/officeart/2005/8/layout/hierarchy4"/>
    <dgm:cxn modelId="{0556176E-1D6C-421B-9D97-CEC3765AC1A1}" type="presParOf" srcId="{1300293D-D567-4BD3-A07A-A3DAE1BC6F91}" destId="{B2E5F0D9-7FE1-4C75-BA8D-C88561AEDE99}" srcOrd="6" destOrd="0" presId="urn:microsoft.com/office/officeart/2005/8/layout/hierarchy4"/>
    <dgm:cxn modelId="{FAA9142C-C273-43B6-B2DC-37B928D2EEC6}" type="presParOf" srcId="{B2E5F0D9-7FE1-4C75-BA8D-C88561AEDE99}" destId="{357C2FF8-B0AF-4AE1-BC91-B84D76CA0FCA}" srcOrd="0" destOrd="0" presId="urn:microsoft.com/office/officeart/2005/8/layout/hierarchy4"/>
    <dgm:cxn modelId="{8ECDF0B8-FA3C-4813-8BFA-4725A8D6B430}" type="presParOf" srcId="{B2E5F0D9-7FE1-4C75-BA8D-C88561AEDE99}" destId="{56563F4D-6681-4852-A622-530B4201B6A8}" srcOrd="1" destOrd="0" presId="urn:microsoft.com/office/officeart/2005/8/layout/hierarchy4"/>
    <dgm:cxn modelId="{D805DCF0-2A2B-4F99-A24B-2A6F2C71E22E}" type="presParOf" srcId="{B8C7E5D3-3024-405C-972C-29D914B2F980}" destId="{6CFCE065-6AAB-4633-BCBF-0BB432B71C73}" srcOrd="11" destOrd="0" presId="urn:microsoft.com/office/officeart/2005/8/layout/hierarchy4"/>
    <dgm:cxn modelId="{CA4BA580-D05B-4DEB-BCD8-687EC4E3156E}" type="presParOf" srcId="{B8C7E5D3-3024-405C-972C-29D914B2F980}" destId="{5AE186E3-445F-44E5-9005-FDC98730F925}" srcOrd="12" destOrd="0" presId="urn:microsoft.com/office/officeart/2005/8/layout/hierarchy4"/>
    <dgm:cxn modelId="{D41E70F7-F9DE-45A1-996F-7779C1BDAAAE}" type="presParOf" srcId="{5AE186E3-445F-44E5-9005-FDC98730F925}" destId="{1764E937-D16A-4CD6-A33A-DD4C9087EE5E}" srcOrd="0" destOrd="0" presId="urn:microsoft.com/office/officeart/2005/8/layout/hierarchy4"/>
    <dgm:cxn modelId="{F7B45FDF-E173-4A55-AF26-507AACA12CFD}" type="presParOf" srcId="{5AE186E3-445F-44E5-9005-FDC98730F925}" destId="{F4DC3A9B-CA33-4BDD-BC86-B7A62D79700D}" srcOrd="1" destOrd="0" presId="urn:microsoft.com/office/officeart/2005/8/layout/hierarchy4"/>
    <dgm:cxn modelId="{3F2E17A8-6459-42E6-9143-6512B7AE2AA4}" type="presParOf" srcId="{5AE186E3-445F-44E5-9005-FDC98730F925}" destId="{E6816319-6534-4C0D-9F4B-D505E8BD0BA9}" srcOrd="2" destOrd="0" presId="urn:microsoft.com/office/officeart/2005/8/layout/hierarchy4"/>
    <dgm:cxn modelId="{86D1D6C9-61D0-4E71-B3AF-330DFF056D88}" type="presParOf" srcId="{E6816319-6534-4C0D-9F4B-D505E8BD0BA9}" destId="{03C8617A-4B2A-4D6C-9CD1-E2C29CE2622C}" srcOrd="0" destOrd="0" presId="urn:microsoft.com/office/officeart/2005/8/layout/hierarchy4"/>
    <dgm:cxn modelId="{314A9E68-8278-4E14-9B15-A3094FA012A1}" type="presParOf" srcId="{03C8617A-4B2A-4D6C-9CD1-E2C29CE2622C}" destId="{10D6EEB4-2744-4F49-9BF2-CFBBDC548779}" srcOrd="0" destOrd="0" presId="urn:microsoft.com/office/officeart/2005/8/layout/hierarchy4"/>
    <dgm:cxn modelId="{E7DE2254-3E64-436F-A81A-83B13A55AC97}" type="presParOf" srcId="{03C8617A-4B2A-4D6C-9CD1-E2C29CE2622C}" destId="{1C7A2D15-D093-403A-916D-21357A31A612}" srcOrd="1" destOrd="0" presId="urn:microsoft.com/office/officeart/2005/8/layout/hierarchy4"/>
    <dgm:cxn modelId="{C6E9B6AB-18C4-46A2-BAFB-90FC5B8259CE}" type="presParOf" srcId="{03C8617A-4B2A-4D6C-9CD1-E2C29CE2622C}" destId="{4BE1F334-362F-4610-AAF3-DC22CD611D3B}" srcOrd="2" destOrd="0" presId="urn:microsoft.com/office/officeart/2005/8/layout/hierarchy4"/>
    <dgm:cxn modelId="{34258188-61D8-4BB3-A695-DEFAD0C54F59}" type="presParOf" srcId="{4BE1F334-362F-4610-AAF3-DC22CD611D3B}" destId="{1224DFC5-EA61-435A-90EE-1A9069A64319}" srcOrd="0" destOrd="0" presId="urn:microsoft.com/office/officeart/2005/8/layout/hierarchy4"/>
    <dgm:cxn modelId="{BC76E5B6-CBC0-4BD1-ABDD-CCB20F7A61EC}" type="presParOf" srcId="{1224DFC5-EA61-435A-90EE-1A9069A64319}" destId="{BD290AAD-65B5-4C52-ACC8-776C01BA150A}" srcOrd="0" destOrd="0" presId="urn:microsoft.com/office/officeart/2005/8/layout/hierarchy4"/>
    <dgm:cxn modelId="{0B5D0EF7-5C95-4FE9-A854-3CF6FEBBACFC}" type="presParOf" srcId="{1224DFC5-EA61-435A-90EE-1A9069A64319}" destId="{1017DA60-B063-4480-B1BD-78BF7C19AE8A}" srcOrd="1" destOrd="0" presId="urn:microsoft.com/office/officeart/2005/8/layout/hierarchy4"/>
    <dgm:cxn modelId="{44B491CC-DA6F-4075-BF51-3BE6D5950DEB}" type="presParOf" srcId="{4BE1F334-362F-4610-AAF3-DC22CD611D3B}" destId="{62CBF2BC-96EC-4A8C-B4F3-666DD64BDE79}" srcOrd="1" destOrd="0" presId="urn:microsoft.com/office/officeart/2005/8/layout/hierarchy4"/>
    <dgm:cxn modelId="{E0CE4980-1996-4FC2-A480-D212D84853B1}" type="presParOf" srcId="{4BE1F334-362F-4610-AAF3-DC22CD611D3B}" destId="{91C05627-2661-4FD1-9EC3-C801647D64A9}" srcOrd="2" destOrd="0" presId="urn:microsoft.com/office/officeart/2005/8/layout/hierarchy4"/>
    <dgm:cxn modelId="{E814BB86-131D-4CE4-873A-74116FB1E3FD}" type="presParOf" srcId="{91C05627-2661-4FD1-9EC3-C801647D64A9}" destId="{AA5865FB-39DA-49AF-8DBB-7CA34A126679}" srcOrd="0" destOrd="0" presId="urn:microsoft.com/office/officeart/2005/8/layout/hierarchy4"/>
    <dgm:cxn modelId="{8A0FCD88-7933-4DD3-B548-B85444CCB816}" type="presParOf" srcId="{91C05627-2661-4FD1-9EC3-C801647D64A9}" destId="{589DEA56-11AD-4C39-B0DB-EAFC04CDCAED}" srcOrd="1" destOrd="0" presId="urn:microsoft.com/office/officeart/2005/8/layout/hierarchy4"/>
    <dgm:cxn modelId="{A4031A34-6544-4548-B9C7-FBB410D30932}" type="presParOf" srcId="{E6816319-6534-4C0D-9F4B-D505E8BD0BA9}" destId="{B3E27FD9-F562-48FC-B5F3-E848F5D568F8}" srcOrd="1" destOrd="0" presId="urn:microsoft.com/office/officeart/2005/8/layout/hierarchy4"/>
    <dgm:cxn modelId="{17BBEC7D-C84E-4CB5-93A9-7DC4A3DAFA07}" type="presParOf" srcId="{E6816319-6534-4C0D-9F4B-D505E8BD0BA9}" destId="{3EC5EC23-0B33-42A4-998B-2B4B524B80FE}" srcOrd="2" destOrd="0" presId="urn:microsoft.com/office/officeart/2005/8/layout/hierarchy4"/>
    <dgm:cxn modelId="{0452EEE8-5AB9-4C12-B560-CF8387D2D426}" type="presParOf" srcId="{3EC5EC23-0B33-42A4-998B-2B4B524B80FE}" destId="{EAA6FAE5-7F47-4094-9005-509B08D13EB8}" srcOrd="0" destOrd="0" presId="urn:microsoft.com/office/officeart/2005/8/layout/hierarchy4"/>
    <dgm:cxn modelId="{845E6B35-8D2C-4A2B-9B33-9514EB69D4BE}" type="presParOf" srcId="{3EC5EC23-0B33-42A4-998B-2B4B524B80FE}" destId="{4D36AB1F-7D15-4401-900C-E645905B9E10}" srcOrd="1" destOrd="0" presId="urn:microsoft.com/office/officeart/2005/8/layout/hierarchy4"/>
    <dgm:cxn modelId="{BA834054-9686-45F1-9195-B5D3D39A64E8}" type="presParOf" srcId="{3EC5EC23-0B33-42A4-998B-2B4B524B80FE}" destId="{AA6E2E1B-D7F8-495E-81A6-CC779991E3E3}" srcOrd="2" destOrd="0" presId="urn:microsoft.com/office/officeart/2005/8/layout/hierarchy4"/>
    <dgm:cxn modelId="{AF50E417-C491-4F6D-B121-F1D3C8FF2E24}" type="presParOf" srcId="{AA6E2E1B-D7F8-495E-81A6-CC779991E3E3}" destId="{E2F7AEDB-0615-4880-BC66-0B78F7C8F6E8}" srcOrd="0" destOrd="0" presId="urn:microsoft.com/office/officeart/2005/8/layout/hierarchy4"/>
    <dgm:cxn modelId="{B54AED00-E0C0-48A5-9B89-03BD56083C53}" type="presParOf" srcId="{E2F7AEDB-0615-4880-BC66-0B78F7C8F6E8}" destId="{940CBCBB-B3BF-4E1E-8896-75BD7767349A}" srcOrd="0" destOrd="0" presId="urn:microsoft.com/office/officeart/2005/8/layout/hierarchy4"/>
    <dgm:cxn modelId="{6106E1F5-655C-47D7-9AC8-50E621345B25}" type="presParOf" srcId="{E2F7AEDB-0615-4880-BC66-0B78F7C8F6E8}" destId="{DAF8881E-D27C-4152-84DA-D15C006AD35C}" srcOrd="1" destOrd="0" presId="urn:microsoft.com/office/officeart/2005/8/layout/hierarchy4"/>
    <dgm:cxn modelId="{606E6DA1-DC78-49C4-8D69-DA80C9841151}" type="presParOf" srcId="{AA6E2E1B-D7F8-495E-81A6-CC779991E3E3}" destId="{DD820923-6DA3-4DED-92CA-E43BA060C912}" srcOrd="1" destOrd="0" presId="urn:microsoft.com/office/officeart/2005/8/layout/hierarchy4"/>
    <dgm:cxn modelId="{2C05BF76-DBBC-4AD2-8909-DAD6AE7C03F9}" type="presParOf" srcId="{AA6E2E1B-D7F8-495E-81A6-CC779991E3E3}" destId="{4BE5AE2E-DAF3-4F06-BF44-EA05C22A7CFE}" srcOrd="2" destOrd="0" presId="urn:microsoft.com/office/officeart/2005/8/layout/hierarchy4"/>
    <dgm:cxn modelId="{B206ADB6-B33A-4BCF-B5F7-ED6F0E002D81}" type="presParOf" srcId="{4BE5AE2E-DAF3-4F06-BF44-EA05C22A7CFE}" destId="{991DD2CF-18B8-4091-9189-7301CEAAC8CF}" srcOrd="0" destOrd="0" presId="urn:microsoft.com/office/officeart/2005/8/layout/hierarchy4"/>
    <dgm:cxn modelId="{87E9B67E-77E5-4116-951F-4D08699459AF}" type="presParOf" srcId="{4BE5AE2E-DAF3-4F06-BF44-EA05C22A7CFE}" destId="{9BE1DA98-B8DB-4832-94D4-EE4485447813}" srcOrd="1" destOrd="0" presId="urn:microsoft.com/office/officeart/2005/8/layout/hierarchy4"/>
    <dgm:cxn modelId="{1D57DEE0-5C73-4F65-9D3A-E45059B0C73C}" type="presParOf" srcId="{AA6E2E1B-D7F8-495E-81A6-CC779991E3E3}" destId="{20F18F13-A859-4CBE-A967-36795F0441CD}" srcOrd="3" destOrd="0" presId="urn:microsoft.com/office/officeart/2005/8/layout/hierarchy4"/>
    <dgm:cxn modelId="{A097ED4E-FDF1-483C-AB60-C723435ABB14}" type="presParOf" srcId="{AA6E2E1B-D7F8-495E-81A6-CC779991E3E3}" destId="{ED6048B1-B071-4A28-B20F-FAA92030938D}" srcOrd="4" destOrd="0" presId="urn:microsoft.com/office/officeart/2005/8/layout/hierarchy4"/>
    <dgm:cxn modelId="{B2E8C52D-FA6A-4B64-A91E-5ECAABC91763}" type="presParOf" srcId="{ED6048B1-B071-4A28-B20F-FAA92030938D}" destId="{FBB26D63-7FBC-4EDA-A62D-09D990385AD8}" srcOrd="0" destOrd="0" presId="urn:microsoft.com/office/officeart/2005/8/layout/hierarchy4"/>
    <dgm:cxn modelId="{40B3C567-53F3-44CE-9A78-6B9602104839}" type="presParOf" srcId="{ED6048B1-B071-4A28-B20F-FAA92030938D}" destId="{57E896C5-A2AF-4081-BE34-6C610BF7AA3A}" srcOrd="1" destOrd="0" presId="urn:microsoft.com/office/officeart/2005/8/layout/hierarchy4"/>
    <dgm:cxn modelId="{76879CCB-3CB4-44E0-BD3C-1A6432057754}" type="presParOf" srcId="{E6816319-6534-4C0D-9F4B-D505E8BD0BA9}" destId="{8AD03589-CAC3-46D5-B40C-FEABC09DCA7E}" srcOrd="3" destOrd="0" presId="urn:microsoft.com/office/officeart/2005/8/layout/hierarchy4"/>
    <dgm:cxn modelId="{340AC001-EAF0-460E-9661-6297C6DB8979}" type="presParOf" srcId="{E6816319-6534-4C0D-9F4B-D505E8BD0BA9}" destId="{A7493CA7-D199-4FCD-B570-D0FA4BF249D7}" srcOrd="4" destOrd="0" presId="urn:microsoft.com/office/officeart/2005/8/layout/hierarchy4"/>
    <dgm:cxn modelId="{F0564C9D-3BC5-4DCA-A45B-1A517E63B82F}" type="presParOf" srcId="{A7493CA7-D199-4FCD-B570-D0FA4BF249D7}" destId="{AF827307-4898-4577-8A2C-7CE536753141}" srcOrd="0" destOrd="0" presId="urn:microsoft.com/office/officeart/2005/8/layout/hierarchy4"/>
    <dgm:cxn modelId="{76E23EEF-824C-4603-8DFE-18C1D04DF671}" type="presParOf" srcId="{A7493CA7-D199-4FCD-B570-D0FA4BF249D7}" destId="{2E448A45-CBEC-44D4-8D43-28FA528C13D3}" srcOrd="1" destOrd="0" presId="urn:microsoft.com/office/officeart/2005/8/layout/hierarchy4"/>
    <dgm:cxn modelId="{5E620C6B-2CA4-4608-984F-F59FFF1322F4}" type="presParOf" srcId="{A7493CA7-D199-4FCD-B570-D0FA4BF249D7}" destId="{683EBB2D-2B28-4053-9729-6072CC082DB3}" srcOrd="2" destOrd="0" presId="urn:microsoft.com/office/officeart/2005/8/layout/hierarchy4"/>
    <dgm:cxn modelId="{A5D14ABA-25F0-4FE6-A058-70A6685CB8EC}" type="presParOf" srcId="{683EBB2D-2B28-4053-9729-6072CC082DB3}" destId="{E290BF05-6AAB-44C7-847D-57A6005DF3DD}" srcOrd="0" destOrd="0" presId="urn:microsoft.com/office/officeart/2005/8/layout/hierarchy4"/>
    <dgm:cxn modelId="{95FB158D-5BEA-42EF-B5BA-F65F9C79C107}" type="presParOf" srcId="{E290BF05-6AAB-44C7-847D-57A6005DF3DD}" destId="{C44DD200-0FD5-46E9-ABE7-5632C736460C}" srcOrd="0" destOrd="0" presId="urn:microsoft.com/office/officeart/2005/8/layout/hierarchy4"/>
    <dgm:cxn modelId="{EEB4F160-25A9-4387-B98E-71774DBF9E8F}" type="presParOf" srcId="{E290BF05-6AAB-44C7-847D-57A6005DF3DD}" destId="{74F98FC6-45AF-4350-9A3D-7838D14A7D0D}" srcOrd="1" destOrd="0" presId="urn:microsoft.com/office/officeart/2005/8/layout/hierarchy4"/>
    <dgm:cxn modelId="{650376F1-ECE0-4AB0-B56D-D31D357261E5}" type="presParOf" srcId="{683EBB2D-2B28-4053-9729-6072CC082DB3}" destId="{AAA8B951-E680-452B-B88D-45CC030F5468}" srcOrd="1" destOrd="0" presId="urn:microsoft.com/office/officeart/2005/8/layout/hierarchy4"/>
    <dgm:cxn modelId="{6B1200C4-3344-45ED-8149-F14529DDA155}" type="presParOf" srcId="{683EBB2D-2B28-4053-9729-6072CC082DB3}" destId="{560D09F3-A24F-4B28-B97A-73DE82E6108A}" srcOrd="2" destOrd="0" presId="urn:microsoft.com/office/officeart/2005/8/layout/hierarchy4"/>
    <dgm:cxn modelId="{B59BF072-86AD-4116-92B1-F452FDE9A06F}" type="presParOf" srcId="{560D09F3-A24F-4B28-B97A-73DE82E6108A}" destId="{98F89B5B-76BC-4BEA-A8DB-C44A9BADD6F7}" srcOrd="0" destOrd="0" presId="urn:microsoft.com/office/officeart/2005/8/layout/hierarchy4"/>
    <dgm:cxn modelId="{E74238EE-6EAE-41D0-90D8-05655E2A558D}" type="presParOf" srcId="{560D09F3-A24F-4B28-B97A-73DE82E6108A}" destId="{4842A815-47BA-4F25-88F7-BDFCF3F8C9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C96F8-AE2D-4464-B50A-84F7CD33EB28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B616DAD-7232-4912-A460-983B23DD89C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1C6FC508-44F0-4B43-8381-58B56B21561B}" type="par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DAB8EA75-CC98-402E-B857-77F5626FD586}" type="sibTrans" cxnId="{2B724D20-0E5B-4D20-B308-6D28DD75303F}">
      <dgm:prSet/>
      <dgm:spPr/>
      <dgm:t>
        <a:bodyPr/>
        <a:lstStyle/>
        <a:p>
          <a:endParaRPr lang="zh-CN" altLang="en-US" sz="900"/>
        </a:p>
      </dgm:t>
    </dgm:pt>
    <dgm:pt modelId="{7ABFE517-BA00-4B84-AC56-CE29A624292F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业务管理</a:t>
          </a:r>
          <a:endParaRPr lang="zh-CN" altLang="en-US" sz="1600" dirty="0"/>
        </a:p>
      </dgm:t>
    </dgm:pt>
    <dgm:pt modelId="{EBB9E333-D181-42AA-9FF4-31F2054E7F9B}" type="par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43049855-743D-476A-8EFC-47CD75B10B3F}" type="sibTrans" cxnId="{3391FAFB-0A98-4BAE-ACAA-8B1DA7614BBC}">
      <dgm:prSet/>
      <dgm:spPr/>
      <dgm:t>
        <a:bodyPr/>
        <a:lstStyle/>
        <a:p>
          <a:endParaRPr lang="zh-CN" altLang="en-US" sz="900"/>
        </a:p>
      </dgm:t>
    </dgm:pt>
    <dgm:pt modelId="{913A8150-4B1F-486F-9C44-18888C25D8E3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</a:rPr>
            <a:t>预约及排队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F39F630-FA62-439E-9CF0-6393FAB0EA19}" type="par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60208997-43AA-4575-9618-093853B40C0B}" type="sibTrans" cxnId="{5BD08ACC-5882-49FB-B9F6-EC8E4B8E4E0D}">
      <dgm:prSet/>
      <dgm:spPr/>
      <dgm:t>
        <a:bodyPr/>
        <a:lstStyle/>
        <a:p>
          <a:endParaRPr lang="zh-CN" altLang="en-US" sz="1400"/>
        </a:p>
      </dgm:t>
    </dgm:pt>
    <dgm:pt modelId="{E91AFA36-17FE-4FF8-A4EA-C4529BF23395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系统管理</a:t>
          </a:r>
          <a:endParaRPr lang="zh-CN" altLang="en-US" sz="1600" dirty="0"/>
        </a:p>
      </dgm:t>
    </dgm:pt>
    <dgm:pt modelId="{BACDE0E0-A6C6-4D42-A79C-BBAD208AA6BF}" type="par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A548DEC8-8132-407D-A447-ABD4C3810DED}" type="sibTrans" cxnId="{9D6BC735-400B-47BB-A0AF-FA3C432AFD0D}">
      <dgm:prSet/>
      <dgm:spPr/>
      <dgm:t>
        <a:bodyPr/>
        <a:lstStyle/>
        <a:p>
          <a:endParaRPr lang="zh-CN" altLang="en-US" sz="1400"/>
        </a:p>
      </dgm:t>
    </dgm:pt>
    <dgm:pt modelId="{33D896E6-5CB5-419B-BED7-E20ECAC68321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128ADA0F-841C-44B8-9BD0-74DA04D0F223}" type="par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57C7AE99-A013-435D-9C31-28BED5B83530}" type="sibTrans" cxnId="{F2E28320-A6BB-4FD5-8FD6-F0FC54F4449B}">
      <dgm:prSet/>
      <dgm:spPr/>
      <dgm:t>
        <a:bodyPr/>
        <a:lstStyle/>
        <a:p>
          <a:endParaRPr lang="zh-CN" altLang="en-US" sz="1400"/>
        </a:p>
      </dgm:t>
    </dgm:pt>
    <dgm:pt modelId="{C8F99812-371F-4B45-8541-3F421C442477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满减</a:t>
          </a:r>
          <a:endParaRPr lang="zh-CN" altLang="en-US" sz="1200" dirty="0"/>
        </a:p>
      </dgm:t>
    </dgm:pt>
    <dgm:pt modelId="{E6BB4BD5-27A9-40C1-8C04-DB7C393126B0}" type="par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B56F1E1A-3C23-4F01-8341-8D3FDF6F310A}" type="sibTrans" cxnId="{D932F808-C83C-421A-A524-4E7CA2AD0C89}">
      <dgm:prSet/>
      <dgm:spPr/>
      <dgm:t>
        <a:bodyPr/>
        <a:lstStyle/>
        <a:p>
          <a:endParaRPr lang="zh-CN" altLang="en-US" sz="1400"/>
        </a:p>
      </dgm:t>
    </dgm:pt>
    <dgm:pt modelId="{14A1580B-802D-452D-8EEF-62CACFF26F2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免邮</a:t>
          </a:r>
          <a:endParaRPr lang="zh-CN" altLang="en-US" sz="1200" dirty="0"/>
        </a:p>
      </dgm:t>
    </dgm:pt>
    <dgm:pt modelId="{5C974F5B-540D-4F93-9447-7D0456CFD5F3}" type="par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19EE58D7-4D85-406E-81FE-A703A37D5A26}" type="sibTrans" cxnId="{8EBB9684-1597-49EE-AAD1-2A0E711EA546}">
      <dgm:prSet/>
      <dgm:spPr/>
      <dgm:t>
        <a:bodyPr/>
        <a:lstStyle/>
        <a:p>
          <a:endParaRPr lang="zh-CN" altLang="en-US" sz="1400"/>
        </a:p>
      </dgm:t>
    </dgm:pt>
    <dgm:pt modelId="{4190EC3C-1B1A-4CFA-B29F-83148321FCD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优惠券</a:t>
          </a:r>
          <a:endParaRPr lang="zh-CN" altLang="en-US" sz="1600" dirty="0"/>
        </a:p>
      </dgm:t>
    </dgm:pt>
    <dgm:pt modelId="{58313842-9782-4B2D-B6F4-9D1E331044EA}" type="par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FF9B83C7-CD6F-4D40-A093-6CC63EA33A13}" type="sibTrans" cxnId="{B279A349-D17A-4BF3-BF48-07403F786E9E}">
      <dgm:prSet/>
      <dgm:spPr/>
      <dgm:t>
        <a:bodyPr/>
        <a:lstStyle/>
        <a:p>
          <a:endParaRPr lang="zh-CN" altLang="en-US" sz="1400"/>
        </a:p>
      </dgm:t>
    </dgm:pt>
    <dgm:pt modelId="{B0A343E2-1AAC-47FC-8FA3-AE724C736E7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会员等级</a:t>
          </a:r>
          <a:endParaRPr lang="zh-CN" altLang="en-US" sz="1600" dirty="0"/>
        </a:p>
      </dgm:t>
    </dgm:pt>
    <dgm:pt modelId="{79D553D3-9855-44C2-833A-B6A343E68324}" type="par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3C2CA19C-FE32-4C10-B201-578FE251D162}" type="sibTrans" cxnId="{606C54CF-706C-4796-9722-BA18DF8F603C}">
      <dgm:prSet/>
      <dgm:spPr/>
      <dgm:t>
        <a:bodyPr/>
        <a:lstStyle/>
        <a:p>
          <a:endParaRPr lang="zh-CN" altLang="en-US" sz="1400"/>
        </a:p>
      </dgm:t>
    </dgm:pt>
    <dgm:pt modelId="{A92B45AC-A361-4DE9-9B42-AA9E65BB4C09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店铺活动</a:t>
          </a:r>
          <a:endParaRPr lang="zh-CN" altLang="en-US" sz="1600" dirty="0"/>
        </a:p>
      </dgm:t>
    </dgm:pt>
    <dgm:pt modelId="{570BC962-D10B-49C0-BE09-BA7EF1543840}" type="par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74697F0B-01F8-4645-B1E9-738DBC92D9E3}" type="sibTrans" cxnId="{A009335D-04BC-4577-AF2A-96E49EB92FDE}">
      <dgm:prSet/>
      <dgm:spPr/>
      <dgm:t>
        <a:bodyPr/>
        <a:lstStyle/>
        <a:p>
          <a:endParaRPr lang="zh-CN" altLang="en-US" sz="1400"/>
        </a:p>
      </dgm:t>
    </dgm:pt>
    <dgm:pt modelId="{1CBC912C-6E12-41E8-8DC1-05C084E95F01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预约</a:t>
          </a:r>
          <a:endParaRPr lang="zh-CN" altLang="en-US" sz="1600" dirty="0"/>
        </a:p>
      </dgm:t>
    </dgm:pt>
    <dgm:pt modelId="{687DF43C-5DBE-477D-885B-E8CD0793099D}" type="par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B298C5C3-D54F-4BBB-BC70-748DD681F6F1}" type="sibTrans" cxnId="{0C2A723D-53BC-49BE-80A1-2F396522D9E7}">
      <dgm:prSet/>
      <dgm:spPr/>
      <dgm:t>
        <a:bodyPr/>
        <a:lstStyle/>
        <a:p>
          <a:endParaRPr lang="zh-CN" altLang="en-US" sz="1400"/>
        </a:p>
      </dgm:t>
    </dgm:pt>
    <dgm:pt modelId="{0870C05E-CECD-4924-985E-2C5E6CB693E6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>
              <a:solidFill>
                <a:schemeClr val="tx1"/>
              </a:solidFill>
            </a:rPr>
            <a:t>排队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2D69F95-71E5-41B4-966B-36F3D5E15B6F}" type="par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F5811F12-01AF-421F-A46D-4ADA75639F86}" type="sibTrans" cxnId="{F8A71FDD-275B-41A4-A620-472CD604CBC2}">
      <dgm:prSet/>
      <dgm:spPr/>
      <dgm:t>
        <a:bodyPr/>
        <a:lstStyle/>
        <a:p>
          <a:endParaRPr lang="zh-CN" altLang="en-US" sz="1400"/>
        </a:p>
      </dgm:t>
    </dgm:pt>
    <dgm:pt modelId="{9B8D1EEC-844A-4F3B-B3A7-9C04F5E4C827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当值情况</a:t>
          </a:r>
          <a:endParaRPr lang="zh-CN" altLang="en-US" sz="1600" dirty="0"/>
        </a:p>
      </dgm:t>
    </dgm:pt>
    <dgm:pt modelId="{349FCD73-7D02-4DE3-AA31-59BC076B81CC}" type="par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739275A8-B299-4CC0-9C3A-B395E547FE9C}" type="sibTrans" cxnId="{FBF425B6-B50D-4605-87DF-95A84C8C33F1}">
      <dgm:prSet/>
      <dgm:spPr/>
      <dgm:t>
        <a:bodyPr/>
        <a:lstStyle/>
        <a:p>
          <a:endParaRPr lang="zh-CN" altLang="en-US" sz="1400"/>
        </a:p>
      </dgm:t>
    </dgm:pt>
    <dgm:pt modelId="{45E7533A-1AE4-42B5-99E4-83B2DF3DF94C}">
      <dgm:prSet phldrT="[文本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CFE1C5EE-1DB5-4018-A60E-680FB51B940C}" type="par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F3836660-6F9A-4AC0-99CB-CC34D0247F68}" type="sibTrans" cxnId="{AD628EB1-DEB2-4116-B289-BF8BBFD45AF5}">
      <dgm:prSet/>
      <dgm:spPr/>
      <dgm:t>
        <a:bodyPr/>
        <a:lstStyle/>
        <a:p>
          <a:endParaRPr lang="zh-CN" altLang="en-US" sz="1400"/>
        </a:p>
      </dgm:t>
    </dgm:pt>
    <dgm:pt modelId="{52947D16-451F-4FFA-9105-F75FE91D005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销售统计</a:t>
          </a:r>
          <a:endParaRPr lang="zh-CN" altLang="en-US" sz="1600" dirty="0"/>
        </a:p>
      </dgm:t>
    </dgm:pt>
    <dgm:pt modelId="{2CECBD3D-279A-4859-87EC-3D3A9C97107A}" type="par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29CEFEC5-1B8A-4027-AED7-B990F91E280A}" type="sibTrans" cxnId="{255174CD-D755-4F04-93CB-69DC7E51DC8F}">
      <dgm:prSet/>
      <dgm:spPr/>
      <dgm:t>
        <a:bodyPr/>
        <a:lstStyle/>
        <a:p>
          <a:endParaRPr lang="zh-CN" altLang="en-US" sz="1400"/>
        </a:p>
      </dgm:t>
    </dgm:pt>
    <dgm:pt modelId="{137E7955-FE40-4578-BC24-9494A5A90E2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会员管理</a:t>
          </a:r>
          <a:endParaRPr lang="zh-CN" altLang="en-US" sz="1200" dirty="0"/>
        </a:p>
      </dgm:t>
    </dgm:pt>
    <dgm:pt modelId="{71912182-A8B6-43DF-BAAD-E8C7817D1915}" type="par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36EFA988-F89F-4694-8E56-8DEC33092DD7}" type="sibTrans" cxnId="{BB66F32A-E0D4-4AAC-9E35-C84264F58004}">
      <dgm:prSet/>
      <dgm:spPr/>
      <dgm:t>
        <a:bodyPr/>
        <a:lstStyle/>
        <a:p>
          <a:endParaRPr lang="zh-CN" altLang="en-US" sz="1400"/>
        </a:p>
      </dgm:t>
    </dgm:pt>
    <dgm:pt modelId="{256226B3-D5A2-4F78-8854-77CBE4C414E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消费统计</a:t>
          </a:r>
          <a:endParaRPr lang="zh-CN" altLang="en-US" sz="1200" dirty="0"/>
        </a:p>
      </dgm:t>
    </dgm:pt>
    <dgm:pt modelId="{516AC10F-A5BA-4114-B114-7094CAA4CF90}" type="par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25E65C5B-FDCC-4249-B159-79943CC6586D}" type="sibTrans" cxnId="{37583FF7-A5FF-4707-B70E-2720D51750D6}">
      <dgm:prSet/>
      <dgm:spPr/>
      <dgm:t>
        <a:bodyPr/>
        <a:lstStyle/>
        <a:p>
          <a:endParaRPr lang="zh-CN" altLang="en-US" sz="1400"/>
        </a:p>
      </dgm:t>
    </dgm:pt>
    <dgm:pt modelId="{5D4B3187-FB65-442F-B26C-62794ED0FD80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数据导出</a:t>
          </a:r>
          <a:endParaRPr lang="zh-CN" altLang="en-US" sz="1200" dirty="0"/>
        </a:p>
      </dgm:t>
    </dgm:pt>
    <dgm:pt modelId="{8623E09A-D6B0-4BE9-9B05-C87C935B0E68}" type="par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C7FCF3DB-43A9-43B9-9BD5-69D62C427DC4}" type="sibTrans" cxnId="{A5B5B9BC-9C41-41F2-B06E-42527B427D58}">
      <dgm:prSet/>
      <dgm:spPr/>
      <dgm:t>
        <a:bodyPr/>
        <a:lstStyle/>
        <a:p>
          <a:endParaRPr lang="zh-CN" altLang="en-US" sz="1400"/>
        </a:p>
      </dgm:t>
    </dgm:pt>
    <dgm:pt modelId="{5C7BFDD5-D1C5-4240-843F-C17DD62AC9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公众账号配置</a:t>
          </a:r>
          <a:endParaRPr lang="zh-CN" altLang="en-US" sz="1200" dirty="0"/>
        </a:p>
      </dgm:t>
    </dgm:pt>
    <dgm:pt modelId="{EA4C2F53-F7B9-4B63-83BD-C06F708A6A6A}" type="par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4EDE2CC5-960A-4393-AF59-E75D25C07338}" type="sibTrans" cxnId="{AB4DCC49-1E5B-4FCC-B887-B086133E6ADD}">
      <dgm:prSet/>
      <dgm:spPr/>
      <dgm:t>
        <a:bodyPr/>
        <a:lstStyle/>
        <a:p>
          <a:endParaRPr lang="zh-CN" altLang="en-US" sz="1400"/>
        </a:p>
      </dgm:t>
    </dgm:pt>
    <dgm:pt modelId="{0C759584-6FE1-4BA4-BF6C-A9B81F680C88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商家工作（服务类）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D3C60C-C1F7-4073-B381-2A77A8B11A78}" type="par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6969F191-584C-42FB-B041-88008AF8064A}" type="sibTrans" cxnId="{D2BD23CD-3580-486F-96A6-0FCC3ECBBA13}">
      <dgm:prSet/>
      <dgm:spPr/>
      <dgm:t>
        <a:bodyPr/>
        <a:lstStyle/>
        <a:p>
          <a:endParaRPr lang="zh-CN" altLang="en-US"/>
        </a:p>
      </dgm:t>
    </dgm:pt>
    <dgm:pt modelId="{BB3E90A5-16FD-4061-A021-6B4A526B2546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配置</a:t>
          </a:r>
          <a:endParaRPr lang="zh-CN" altLang="en-US" sz="1600" dirty="0"/>
        </a:p>
      </dgm:t>
    </dgm:pt>
    <dgm:pt modelId="{2BDE0B5E-69BB-45A8-A478-BBBCC7DD2AC4}" type="par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64FDA719-301E-41F1-9F2A-88B350B2D857}" type="sibTrans" cxnId="{76010744-54AD-4AB8-B9C3-381AB846D81A}">
      <dgm:prSet/>
      <dgm:spPr/>
      <dgm:t>
        <a:bodyPr/>
        <a:lstStyle/>
        <a:p>
          <a:endParaRPr lang="zh-CN" altLang="en-US"/>
        </a:p>
      </dgm:t>
    </dgm:pt>
    <dgm:pt modelId="{C612B13A-2C60-4832-B567-842C141FC665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基本资料</a:t>
          </a:r>
          <a:endParaRPr lang="zh-CN" altLang="en-US" sz="1600" dirty="0"/>
        </a:p>
      </dgm:t>
    </dgm:pt>
    <dgm:pt modelId="{B47829D0-BDAC-4D47-A1B2-91EBCD679978}" type="par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D0CECA74-FD32-4A3D-8F1E-6A47492E7530}" type="sibTrans" cxnId="{2F376251-2600-467C-B71F-4DE1B35B437D}">
      <dgm:prSet/>
      <dgm:spPr/>
      <dgm:t>
        <a:bodyPr/>
        <a:lstStyle/>
        <a:p>
          <a:endParaRPr lang="zh-CN" altLang="en-US"/>
        </a:p>
      </dgm:t>
    </dgm:pt>
    <dgm:pt modelId="{2C294158-7D66-4BC9-8A28-46CB2C5F27C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权限</a:t>
          </a:r>
          <a:endParaRPr lang="zh-CN" altLang="en-US" sz="1600" dirty="0"/>
        </a:p>
      </dgm:t>
    </dgm:pt>
    <dgm:pt modelId="{9F7A5B39-0893-4C15-B7BD-53215417DD01}" type="par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469314FD-1160-4929-A0E4-69BA8587D5BF}" type="sibTrans" cxnId="{118C07E7-775B-4DE5-883D-9C5393BA1EBA}">
      <dgm:prSet/>
      <dgm:spPr/>
      <dgm:t>
        <a:bodyPr/>
        <a:lstStyle/>
        <a:p>
          <a:endParaRPr lang="zh-CN" altLang="en-US"/>
        </a:p>
      </dgm:t>
    </dgm:pt>
    <dgm:pt modelId="{EEC15552-2B01-4587-88AF-8A844E77841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7674B90C-B703-442D-87B6-61BA9955E852}" type="par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EF291FAE-0282-4E71-851F-B9F394A4F5E9}" type="sibTrans" cxnId="{03FF06F1-F71F-44D2-9C5B-286EBB0A576F}">
      <dgm:prSet/>
      <dgm:spPr/>
      <dgm:t>
        <a:bodyPr/>
        <a:lstStyle/>
        <a:p>
          <a:endParaRPr lang="zh-CN" altLang="en-US"/>
        </a:p>
      </dgm:t>
    </dgm:pt>
    <dgm:pt modelId="{431E3CDD-522E-43B2-AAEA-A028D586C8DF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后台权限</a:t>
          </a:r>
          <a:endParaRPr lang="zh-CN" altLang="en-US" dirty="0"/>
        </a:p>
      </dgm:t>
    </dgm:pt>
    <dgm:pt modelId="{EF485771-2DC3-4AC1-B4AB-251EA6B9D061}" type="par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4B0D1AF6-8D89-47E9-BAEB-28D521811E5B}" type="sibTrans" cxnId="{C60699CB-D2A7-4E36-B002-5ED182478456}">
      <dgm:prSet/>
      <dgm:spPr/>
      <dgm:t>
        <a:bodyPr/>
        <a:lstStyle/>
        <a:p>
          <a:endParaRPr lang="zh-CN" altLang="en-US"/>
        </a:p>
      </dgm:t>
    </dgm:pt>
    <dgm:pt modelId="{0145B8CE-55E8-4330-A8EE-F5BE68E0C55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客户端权限</a:t>
          </a:r>
          <a:endParaRPr lang="zh-CN" altLang="en-US" dirty="0"/>
        </a:p>
      </dgm:t>
    </dgm:pt>
    <dgm:pt modelId="{40052027-1D48-40B1-8E25-61CBEC8D5E67}" type="par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7FB31082-9487-4581-B7A8-A17EA353C1A6}" type="sibTrans" cxnId="{88873B97-78CA-4132-B02F-9B76926B6D34}">
      <dgm:prSet/>
      <dgm:spPr/>
      <dgm:t>
        <a:bodyPr/>
        <a:lstStyle/>
        <a:p>
          <a:endParaRPr lang="zh-CN" altLang="en-US"/>
        </a:p>
      </dgm:t>
    </dgm:pt>
    <dgm:pt modelId="{577B7301-FF11-4EFC-B781-BED6692515B6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基本资料</a:t>
          </a:r>
          <a:endParaRPr lang="zh-CN" altLang="en-US" sz="1200" dirty="0"/>
        </a:p>
      </dgm:t>
    </dgm:pt>
    <dgm:pt modelId="{DB0AC320-31B4-40DA-90EE-D2275AB5FCB4}" type="par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384B5350-ED82-47BC-BF20-B3644F88EFC3}" type="sibTrans" cxnId="{FADC7563-D095-43DF-B8F7-BCAF7358CE2B}">
      <dgm:prSet/>
      <dgm:spPr/>
      <dgm:t>
        <a:bodyPr/>
        <a:lstStyle/>
        <a:p>
          <a:endParaRPr lang="zh-CN" altLang="en-US"/>
        </a:p>
      </dgm:t>
    </dgm:pt>
    <dgm:pt modelId="{F0DA83FE-5359-4D30-B984-142F45A3C3F7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店铺管理</a:t>
          </a:r>
          <a:endParaRPr lang="zh-CN" altLang="en-US" sz="1200" dirty="0"/>
        </a:p>
      </dgm:t>
    </dgm:pt>
    <dgm:pt modelId="{F7FD52F1-482D-4AA2-874F-80E97E6AA5AD}" type="par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3C2AADE4-E498-480E-AD01-921012DDD3FC}" type="sibTrans" cxnId="{1EF722B9-2745-4F61-8602-920E1FB74A4A}">
      <dgm:prSet/>
      <dgm:spPr/>
      <dgm:t>
        <a:bodyPr/>
        <a:lstStyle/>
        <a:p>
          <a:endParaRPr lang="zh-CN" altLang="en-US"/>
        </a:p>
      </dgm:t>
    </dgm:pt>
    <dgm:pt modelId="{E1DBEF13-23A0-4B8A-8D43-FB85161C408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营销策略</a:t>
          </a:r>
          <a:endParaRPr lang="zh-CN" altLang="en-US" sz="1600" dirty="0"/>
        </a:p>
      </dgm:t>
    </dgm:pt>
    <dgm:pt modelId="{65F34A65-451C-4AE0-9C22-3C01B2DD8D96}" type="par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CEE42B63-B422-4060-BB4C-64271162D6C7}" type="sibTrans" cxnId="{9D8AF3DA-BB5B-4354-8505-1BBAD0EF637E}">
      <dgm:prSet/>
      <dgm:spPr/>
      <dgm:t>
        <a:bodyPr/>
        <a:lstStyle/>
        <a:p>
          <a:endParaRPr lang="zh-CN" altLang="en-US"/>
        </a:p>
      </dgm:t>
    </dgm:pt>
    <dgm:pt modelId="{DD4D2D82-BBAB-489E-974C-6B563452B984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套餐</a:t>
          </a:r>
          <a:endParaRPr lang="zh-CN" altLang="en-US" sz="1200" dirty="0"/>
        </a:p>
      </dgm:t>
    </dgm:pt>
    <dgm:pt modelId="{CB7311BA-90F6-4EA1-BA17-2B51E73C99AF}" type="par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F45B1BAB-57A9-4BC4-A3D0-7A8199F9D8FB}" type="sibTrans" cxnId="{A127EA36-97F5-4E05-8B95-9EACE8CBE75E}">
      <dgm:prSet/>
      <dgm:spPr/>
      <dgm:t>
        <a:bodyPr/>
        <a:lstStyle/>
        <a:p>
          <a:endParaRPr lang="zh-CN" altLang="en-US"/>
        </a:p>
      </dgm:t>
    </dgm:pt>
    <dgm:pt modelId="{69FC90F4-049D-4406-8C16-DD4A70DE75B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会员等级</a:t>
          </a:r>
          <a:endParaRPr lang="zh-CN" altLang="en-US" sz="1200" dirty="0"/>
        </a:p>
      </dgm:t>
    </dgm:pt>
    <dgm:pt modelId="{E45670EF-26D2-4895-8333-C043F2AF6F6F}" type="par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813B6463-7D3B-4403-B7B1-59CB1DA7F7A6}" type="sibTrans" cxnId="{A4A10319-34FC-4EDC-AFE7-EB62A277C37A}">
      <dgm:prSet/>
      <dgm:spPr/>
      <dgm:t>
        <a:bodyPr/>
        <a:lstStyle/>
        <a:p>
          <a:endParaRPr lang="zh-CN" altLang="en-US"/>
        </a:p>
      </dgm:t>
    </dgm:pt>
    <dgm:pt modelId="{26453E76-0CB5-4FAA-BD95-77013321D32D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会员优惠</a:t>
          </a:r>
          <a:endParaRPr lang="zh-CN" altLang="en-US" sz="1200" dirty="0"/>
        </a:p>
      </dgm:t>
    </dgm:pt>
    <dgm:pt modelId="{AD3D4E92-A131-4F6D-A270-E8D8C19EEE37}" type="par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7C6C3771-19FD-41BC-9229-3654D118BB22}" type="sibTrans" cxnId="{D2ADCACE-56C6-4525-AE56-872A1760D94A}">
      <dgm:prSet/>
      <dgm:spPr/>
      <dgm:t>
        <a:bodyPr/>
        <a:lstStyle/>
        <a:p>
          <a:endParaRPr lang="zh-CN" altLang="en-US"/>
        </a:p>
      </dgm:t>
    </dgm:pt>
    <dgm:pt modelId="{12273504-21AC-4DF3-9FE2-0B3EBDB6D06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评价管理</a:t>
          </a:r>
          <a:endParaRPr lang="zh-CN" altLang="en-US" sz="1600" dirty="0"/>
        </a:p>
      </dgm:t>
    </dgm:pt>
    <dgm:pt modelId="{14FD4623-5B21-4919-8E04-0A6DC9518BA5}" type="par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79A4965-073A-4C6C-88E7-DED97D2C2178}" type="sibTrans" cxnId="{E0DFC851-4F8F-4B56-901C-146E2DC74704}">
      <dgm:prSet/>
      <dgm:spPr/>
      <dgm:t>
        <a:bodyPr/>
        <a:lstStyle/>
        <a:p>
          <a:endParaRPr lang="zh-CN" altLang="en-US"/>
        </a:p>
      </dgm:t>
    </dgm:pt>
    <dgm:pt modelId="{4EA5EF30-7D70-4300-BE55-5224321BD56B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会员管理</a:t>
          </a:r>
          <a:endParaRPr lang="zh-CN" altLang="en-US" sz="1600" dirty="0"/>
        </a:p>
      </dgm:t>
    </dgm:pt>
    <dgm:pt modelId="{8EBF620E-E8EC-456A-904C-52EB1DA07BDC}" type="par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CD1F13A5-6B1F-4EC0-8FC5-22C5435C8FF7}" type="sibTrans" cxnId="{860854E9-E20E-4728-BE43-46877FD16E83}">
      <dgm:prSet/>
      <dgm:spPr/>
      <dgm:t>
        <a:bodyPr/>
        <a:lstStyle/>
        <a:p>
          <a:endParaRPr lang="zh-CN" altLang="en-US"/>
        </a:p>
      </dgm:t>
    </dgm:pt>
    <dgm:pt modelId="{7C9F2E45-30E4-4A7A-980A-E57DAFC39A45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en-US" altLang="zh-CN" sz="1600" dirty="0" smtClean="0"/>
            <a:t>PUSH</a:t>
          </a:r>
          <a:r>
            <a:rPr lang="zh-CN" altLang="en-US" sz="1600" dirty="0" smtClean="0"/>
            <a:t>营销</a:t>
          </a:r>
          <a:endParaRPr lang="zh-CN" altLang="en-US" sz="1600" dirty="0"/>
        </a:p>
      </dgm:t>
    </dgm:pt>
    <dgm:pt modelId="{E546EDC6-B189-4446-ACF1-5821EF62D4E3}" type="par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1A7CFF9F-1E11-42E2-840D-838F18DCB7AD}" type="sibTrans" cxnId="{08071A3B-CE7F-4BFB-86BB-8C18B1244075}">
      <dgm:prSet/>
      <dgm:spPr/>
      <dgm:t>
        <a:bodyPr/>
        <a:lstStyle/>
        <a:p>
          <a:endParaRPr lang="zh-CN" altLang="en-US"/>
        </a:p>
      </dgm:t>
    </dgm:pt>
    <dgm:pt modelId="{6F3C0E02-4356-4FE6-92E7-B454E0289B1E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会员分析</a:t>
          </a:r>
          <a:endParaRPr lang="zh-CN" altLang="en-US" sz="1200" dirty="0"/>
        </a:p>
      </dgm:t>
    </dgm:pt>
    <dgm:pt modelId="{751DDDAC-6C91-4B1E-8442-AD35451D56B1}" type="par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132C7301-4EC2-4C04-BA42-C6C871FB8EF8}" type="sibTrans" cxnId="{22BFFB0D-7799-4AD0-9F6B-BCA36EBD95BD}">
      <dgm:prSet/>
      <dgm:spPr/>
      <dgm:t>
        <a:bodyPr/>
        <a:lstStyle/>
        <a:p>
          <a:endParaRPr lang="zh-CN" altLang="en-US"/>
        </a:p>
      </dgm:t>
    </dgm:pt>
    <dgm:pt modelId="{59541E5F-E357-4B83-A6DF-DC6F1691ADB6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分组</a:t>
          </a:r>
          <a:r>
            <a:rPr lang="en-US" altLang="zh-CN" sz="1200" dirty="0" smtClean="0"/>
            <a:t>PUSH</a:t>
          </a:r>
          <a:endParaRPr lang="zh-CN" altLang="en-US" sz="1200" dirty="0"/>
        </a:p>
      </dgm:t>
    </dgm:pt>
    <dgm:pt modelId="{9CD4A600-4526-42B6-8BCF-615A4ED805E0}" type="par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1CEACA48-F948-4910-9BFB-3FBF1BD549D6}" type="sibTrans" cxnId="{33BA7D1D-08D6-432B-B227-F4E6186114DA}">
      <dgm:prSet/>
      <dgm:spPr/>
      <dgm:t>
        <a:bodyPr/>
        <a:lstStyle/>
        <a:p>
          <a:endParaRPr lang="zh-CN" altLang="en-US"/>
        </a:p>
      </dgm:t>
    </dgm:pt>
    <dgm:pt modelId="{A24F52F8-4847-4FE2-BF64-C48D9611D9FF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US" altLang="zh-CN" sz="1200" dirty="0" smtClean="0"/>
            <a:t>PUSH</a:t>
          </a:r>
          <a:r>
            <a:rPr lang="zh-CN" altLang="en-US" sz="1200" dirty="0" smtClean="0"/>
            <a:t>手段</a:t>
          </a:r>
          <a:endParaRPr lang="zh-CN" altLang="en-US" sz="1200" dirty="0"/>
        </a:p>
      </dgm:t>
    </dgm:pt>
    <dgm:pt modelId="{C1CABCC6-9431-48BB-85F7-A75A998F8D48}" type="par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138AA407-38C2-4686-8848-005C6C27AFBF}" type="sibTrans" cxnId="{CDD6A8C3-F29A-4F95-B12C-5EB7AC62D045}">
      <dgm:prSet/>
      <dgm:spPr/>
      <dgm:t>
        <a:bodyPr/>
        <a:lstStyle/>
        <a:p>
          <a:endParaRPr lang="zh-CN" altLang="en-US"/>
        </a:p>
      </dgm:t>
    </dgm:pt>
    <dgm:pt modelId="{E4B28784-B16E-46B8-85D1-A52B52307CF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项目管理</a:t>
          </a:r>
          <a:endParaRPr lang="zh-CN" altLang="en-US" sz="1600" dirty="0"/>
        </a:p>
      </dgm:t>
    </dgm:pt>
    <dgm:pt modelId="{9FD97FED-E9FB-4471-BB78-7F2D44B2F06B}" type="par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C839C72F-E598-4DA6-B27A-E5886B728FF8}" type="sibTrans" cxnId="{D72F37CB-515A-4298-989B-77C38A62EAFE}">
      <dgm:prSet/>
      <dgm:spPr/>
      <dgm:t>
        <a:bodyPr/>
        <a:lstStyle/>
        <a:p>
          <a:endParaRPr lang="zh-CN" altLang="en-US"/>
        </a:p>
      </dgm:t>
    </dgm:pt>
    <dgm:pt modelId="{CCD2AC47-E4D3-4990-9563-79B4C861332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客户端管理</a:t>
          </a:r>
          <a:endParaRPr lang="zh-CN" altLang="en-US" sz="1600" dirty="0"/>
        </a:p>
      </dgm:t>
    </dgm:pt>
    <dgm:pt modelId="{5717807C-3AC5-47BA-B3D6-BEB4F7EE0EDA}" type="par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1343B965-BAA1-402B-9638-A4BBFD09964C}" type="sibTrans" cxnId="{316E706E-8ECD-4ED9-8244-C91DB9A063B5}">
      <dgm:prSet/>
      <dgm:spPr/>
      <dgm:t>
        <a:bodyPr/>
        <a:lstStyle/>
        <a:p>
          <a:endParaRPr lang="zh-CN" altLang="en-US"/>
        </a:p>
      </dgm:t>
    </dgm:pt>
    <dgm:pt modelId="{EB385D07-037B-4291-9FE0-F6ACF27A7A02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客户端制作升级</a:t>
          </a:r>
          <a:endParaRPr lang="zh-CN" altLang="en-US" dirty="0"/>
        </a:p>
      </dgm:t>
    </dgm:pt>
    <dgm:pt modelId="{D279CCFF-2CCF-4D0C-B032-EA0C2060C294}" type="par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34EDE779-5786-4D68-AF59-75EC5F8D16FF}" type="sibTrans" cxnId="{2C5918C0-9332-4E25-A6C7-D530B0FA7D0D}">
      <dgm:prSet/>
      <dgm:spPr/>
      <dgm:t>
        <a:bodyPr/>
        <a:lstStyle/>
        <a:p>
          <a:endParaRPr lang="zh-CN" altLang="en-US"/>
        </a:p>
      </dgm:t>
    </dgm:pt>
    <dgm:pt modelId="{0D877C69-C7F4-4C71-A732-6D62BAB3B4A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项目推荐</a:t>
          </a:r>
          <a:endParaRPr lang="zh-CN" altLang="en-US" dirty="0"/>
        </a:p>
      </dgm:t>
    </dgm:pt>
    <dgm:pt modelId="{6A8037DD-DAF3-4CBF-8661-592EABFCA357}" type="par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05E64E86-E37E-4B8B-B0CE-9B496088FB9D}" type="sibTrans" cxnId="{3E38A52B-656C-47AD-B20E-8A89D9354796}">
      <dgm:prSet/>
      <dgm:spPr/>
      <dgm:t>
        <a:bodyPr/>
        <a:lstStyle/>
        <a:p>
          <a:endParaRPr lang="zh-CN" altLang="en-US"/>
        </a:p>
      </dgm:t>
    </dgm:pt>
    <dgm:pt modelId="{23C6149A-36EC-4754-AA2E-687DD21A8C38}">
      <dgm:prSet phldrT="[文本]" custT="1"/>
      <dgm:spPr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意见箱</a:t>
          </a:r>
          <a:endParaRPr lang="zh-CN" altLang="en-US" sz="1600" dirty="0"/>
        </a:p>
      </dgm:t>
    </dgm:pt>
    <dgm:pt modelId="{62D4C790-6E9A-4E35-BB55-B16D7018B85B}" type="par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1C4ACD95-3031-463F-921E-1D3FCCEE91FF}" type="sibTrans" cxnId="{351C7690-F5F9-4075-9CF4-32B70022DDFE}">
      <dgm:prSet/>
      <dgm:spPr/>
      <dgm:t>
        <a:bodyPr/>
        <a:lstStyle/>
        <a:p>
          <a:endParaRPr lang="zh-CN" altLang="en-US"/>
        </a:p>
      </dgm:t>
    </dgm:pt>
    <dgm:pt modelId="{91E3C713-A9B2-4FF5-96AC-3D5ECDC3173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 vert="eaVert"/>
        <a:lstStyle/>
        <a:p>
          <a:r>
            <a:rPr lang="zh-CN" altLang="en-US" sz="1600" dirty="0" smtClean="0"/>
            <a:t>会员统计</a:t>
          </a:r>
          <a:endParaRPr lang="zh-CN" altLang="en-US" sz="1600" dirty="0"/>
        </a:p>
      </dgm:t>
    </dgm:pt>
    <dgm:pt modelId="{9F8434D9-F526-40FA-A4F5-72B3855B9237}" type="par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BB118C2B-77FC-4E45-A410-5BF4E36548A1}" type="sibTrans" cxnId="{D634E63E-E483-438E-B39F-4735B65962B3}">
      <dgm:prSet/>
      <dgm:spPr/>
      <dgm:t>
        <a:bodyPr/>
        <a:lstStyle/>
        <a:p>
          <a:endParaRPr lang="zh-CN" altLang="en-US"/>
        </a:p>
      </dgm:t>
    </dgm:pt>
    <dgm:pt modelId="{CCB0A914-0F60-4839-9840-5F0929481F8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日销售统计</a:t>
          </a:r>
          <a:endParaRPr lang="zh-CN" altLang="en-US" sz="1200" dirty="0"/>
        </a:p>
      </dgm:t>
    </dgm:pt>
    <dgm:pt modelId="{0FA6007D-B709-4725-ACDC-B70CE05E7EC0}" type="par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EB93E124-847C-4C7E-B2DC-AFCE22019145}" type="sibTrans" cxnId="{5A7A1469-CA5E-43E8-8AF1-301F59D35974}">
      <dgm:prSet/>
      <dgm:spPr/>
      <dgm:t>
        <a:bodyPr/>
        <a:lstStyle/>
        <a:p>
          <a:endParaRPr lang="zh-CN" altLang="en-US"/>
        </a:p>
      </dgm:t>
    </dgm:pt>
    <dgm:pt modelId="{64305A0F-06F7-4E18-B1D0-2BE0BC7208A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月销售统计</a:t>
          </a:r>
          <a:endParaRPr lang="zh-CN" altLang="en-US" sz="1200" dirty="0"/>
        </a:p>
      </dgm:t>
    </dgm:pt>
    <dgm:pt modelId="{C16466B7-04C0-48A1-815D-FB4A34B0B8F5}" type="par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38DFA387-B49E-4F4A-AC33-19EC5CAB33D9}" type="sibTrans" cxnId="{9DABF525-9E45-43D8-A6DB-E24EE1E608AF}">
      <dgm:prSet/>
      <dgm:spPr/>
      <dgm:t>
        <a:bodyPr/>
        <a:lstStyle/>
        <a:p>
          <a:endParaRPr lang="zh-CN" altLang="en-US"/>
        </a:p>
      </dgm:t>
    </dgm:pt>
    <dgm:pt modelId="{BC958A44-68BE-43D4-B7EB-5E1EACD8D39B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注册统计</a:t>
          </a:r>
          <a:endParaRPr lang="zh-CN" altLang="en-US" sz="1200" dirty="0"/>
        </a:p>
      </dgm:t>
    </dgm:pt>
    <dgm:pt modelId="{3CC24120-99B2-4B87-8AA9-11253078930C}" type="par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915AB770-5484-42E4-AE7C-58D58B30B860}" type="sibTrans" cxnId="{1663BF4A-F82D-4E3B-B8FE-4B1AC156CDAE}">
      <dgm:prSet/>
      <dgm:spPr/>
      <dgm:t>
        <a:bodyPr/>
        <a:lstStyle/>
        <a:p>
          <a:endParaRPr lang="zh-CN" altLang="en-US"/>
        </a:p>
      </dgm:t>
    </dgm:pt>
    <dgm:pt modelId="{D8CEE201-5D69-47C7-87DB-378C65102513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下载统计</a:t>
          </a:r>
          <a:endParaRPr lang="zh-CN" altLang="en-US" sz="1200" dirty="0"/>
        </a:p>
      </dgm:t>
    </dgm:pt>
    <dgm:pt modelId="{BE9BACCF-8113-4A55-A412-988F66582972}" type="par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EE6CA12E-1CF9-4536-9009-8A848EACAC8E}" type="sibTrans" cxnId="{87C07F58-39E8-444F-A333-D1022850AD50}">
      <dgm:prSet/>
      <dgm:spPr/>
      <dgm:t>
        <a:bodyPr/>
        <a:lstStyle/>
        <a:p>
          <a:endParaRPr lang="zh-CN" altLang="en-US"/>
        </a:p>
      </dgm:t>
    </dgm:pt>
    <dgm:pt modelId="{A26DC2D3-7DB5-4202-BF56-B1B26650CFBC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rgbClr val="CCFFCC"/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会员消费统计</a:t>
          </a:r>
          <a:endParaRPr lang="zh-CN" altLang="en-US" sz="1200" dirty="0"/>
        </a:p>
      </dgm:t>
    </dgm:pt>
    <dgm:pt modelId="{79DE1952-05B9-45B6-B94C-809258429762}" type="par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3BF0B946-A5B7-4A65-B7E9-BF5B06904E3A}" type="sibTrans" cxnId="{48D6581B-B770-42B4-94A7-E66546557ADB}">
      <dgm:prSet/>
      <dgm:spPr/>
      <dgm:t>
        <a:bodyPr/>
        <a:lstStyle/>
        <a:p>
          <a:endParaRPr lang="zh-CN" altLang="en-US"/>
        </a:p>
      </dgm:t>
    </dgm:pt>
    <dgm:pt modelId="{24DEB688-FC23-444C-99C5-882A5E6B7FD9}">
      <dgm:prSet phldrT="[文本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支付宝账号</a:t>
          </a:r>
          <a:endParaRPr lang="zh-CN" altLang="en-US" sz="1200" dirty="0"/>
        </a:p>
      </dgm:t>
    </dgm:pt>
    <dgm:pt modelId="{E7C77806-421B-47DA-9A1C-FFA0176CFB65}" type="par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C554966D-0057-44B7-B7D0-D0983593A26C}" type="sibTrans" cxnId="{85AD2D90-E048-4625-AFD7-3A345ABC18C5}">
      <dgm:prSet/>
      <dgm:spPr/>
      <dgm:t>
        <a:bodyPr/>
        <a:lstStyle/>
        <a:p>
          <a:endParaRPr lang="zh-CN" altLang="en-US"/>
        </a:p>
      </dgm:t>
    </dgm:pt>
    <dgm:pt modelId="{C7756E64-DD6A-4886-9AE5-6E45F7DD5279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项目管理</a:t>
          </a:r>
          <a:endParaRPr lang="zh-CN" altLang="en-US" sz="1200" dirty="0"/>
        </a:p>
      </dgm:t>
    </dgm:pt>
    <dgm:pt modelId="{6ADCE0F9-0D53-49EE-9283-C30822B86349}" type="sib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D1F9B37A-FAC0-43DF-96E3-671B7C852219}" type="parTrans" cxnId="{69A9A98C-4CFA-457F-8FD4-8D04A2B8EF96}">
      <dgm:prSet/>
      <dgm:spPr/>
      <dgm:t>
        <a:bodyPr/>
        <a:lstStyle/>
        <a:p>
          <a:endParaRPr lang="zh-CN" altLang="en-US" sz="1400"/>
        </a:p>
      </dgm:t>
    </dgm:pt>
    <dgm:pt modelId="{90D26B97-6620-470C-9858-DE109C5151F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技工管理</a:t>
          </a:r>
          <a:endParaRPr lang="zh-CN" altLang="en-US" sz="1200" dirty="0"/>
        </a:p>
      </dgm:t>
    </dgm:pt>
    <dgm:pt modelId="{71629ACC-9932-4707-9ABA-FBC3AA6D0A27}" type="parTrans" cxnId="{7EED70E2-CDCE-4445-A73E-E1E07F88C709}">
      <dgm:prSet/>
      <dgm:spPr/>
      <dgm:t>
        <a:bodyPr/>
        <a:lstStyle/>
        <a:p>
          <a:endParaRPr lang="zh-CN" altLang="en-US"/>
        </a:p>
      </dgm:t>
    </dgm:pt>
    <dgm:pt modelId="{246B81DE-F8AC-4966-9A17-F5AFF3550BE2}" type="sibTrans" cxnId="{7EED70E2-CDCE-4445-A73E-E1E07F88C709}">
      <dgm:prSet/>
      <dgm:spPr/>
      <dgm:t>
        <a:bodyPr/>
        <a:lstStyle/>
        <a:p>
          <a:endParaRPr lang="zh-CN" altLang="en-US"/>
        </a:p>
      </dgm:t>
    </dgm:pt>
    <dgm:pt modelId="{87F74196-72CC-499D-91CC-23CD963DAF66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技工能力管理</a:t>
          </a:r>
          <a:endParaRPr lang="zh-CN" altLang="en-US" sz="1200" dirty="0"/>
        </a:p>
      </dgm:t>
    </dgm:pt>
    <dgm:pt modelId="{E0C400DF-7878-47DB-9E3B-045642CF068E}" type="parTrans" cxnId="{96DC534A-AD9A-49DF-A334-9F5EC52FB06C}">
      <dgm:prSet/>
      <dgm:spPr/>
      <dgm:t>
        <a:bodyPr/>
        <a:lstStyle/>
        <a:p>
          <a:endParaRPr lang="zh-CN" altLang="en-US"/>
        </a:p>
      </dgm:t>
    </dgm:pt>
    <dgm:pt modelId="{23737F6B-60D8-4647-8028-47A9A0C87845}" type="sibTrans" cxnId="{96DC534A-AD9A-49DF-A334-9F5EC52FB06C}">
      <dgm:prSet/>
      <dgm:spPr/>
      <dgm:t>
        <a:bodyPr/>
        <a:lstStyle/>
        <a:p>
          <a:endParaRPr lang="zh-CN" altLang="en-US"/>
        </a:p>
      </dgm:t>
    </dgm:pt>
    <dgm:pt modelId="{BACFB225-78B1-4C37-A041-634C492E26B9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项目介绍</a:t>
          </a:r>
          <a:endParaRPr lang="zh-CN" altLang="en-US" dirty="0"/>
        </a:p>
      </dgm:t>
    </dgm:pt>
    <dgm:pt modelId="{D88229F3-956E-4EA2-A060-FA957111029B}" type="parTrans" cxnId="{DCD1AB57-E13E-4E77-9F50-34B5DDF7979E}">
      <dgm:prSet/>
      <dgm:spPr/>
      <dgm:t>
        <a:bodyPr/>
        <a:lstStyle/>
        <a:p>
          <a:endParaRPr lang="zh-CN" altLang="en-US"/>
        </a:p>
      </dgm:t>
    </dgm:pt>
    <dgm:pt modelId="{64C24E36-C756-4EC9-9D4B-0B043D339599}" type="sibTrans" cxnId="{DCD1AB57-E13E-4E77-9F50-34B5DDF7979E}">
      <dgm:prSet/>
      <dgm:spPr/>
      <dgm:t>
        <a:bodyPr/>
        <a:lstStyle/>
        <a:p>
          <a:endParaRPr lang="zh-CN" altLang="en-US"/>
        </a:p>
      </dgm:t>
    </dgm:pt>
    <dgm:pt modelId="{08599465-2159-4272-9585-2770064BAEFE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dirty="0" smtClean="0"/>
            <a:t>技工介绍</a:t>
          </a:r>
          <a:endParaRPr lang="zh-CN" altLang="en-US" dirty="0"/>
        </a:p>
      </dgm:t>
    </dgm:pt>
    <dgm:pt modelId="{48501014-882E-4369-8149-397B5290EB31}" type="parTrans" cxnId="{E770C5D9-A2BD-4061-842F-4BC969AF3687}">
      <dgm:prSet/>
      <dgm:spPr/>
      <dgm:t>
        <a:bodyPr/>
        <a:lstStyle/>
        <a:p>
          <a:endParaRPr lang="zh-CN" altLang="en-US"/>
        </a:p>
      </dgm:t>
    </dgm:pt>
    <dgm:pt modelId="{D9FE4E5D-BC94-4E2A-AF30-5ADAA1BE699C}" type="sibTrans" cxnId="{E770C5D9-A2BD-4061-842F-4BC969AF3687}">
      <dgm:prSet/>
      <dgm:spPr/>
      <dgm:t>
        <a:bodyPr/>
        <a:lstStyle/>
        <a:p>
          <a:endParaRPr lang="zh-CN" altLang="en-US"/>
        </a:p>
      </dgm:t>
    </dgm:pt>
    <dgm:pt modelId="{08EFB88A-DA60-460A-8FD2-7C361770897F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600" dirty="0" smtClean="0"/>
            <a:t>统计</a:t>
          </a:r>
          <a:endParaRPr lang="zh-CN" altLang="en-US" sz="1600" dirty="0"/>
        </a:p>
      </dgm:t>
    </dgm:pt>
    <dgm:pt modelId="{9C8155E0-CD3D-425C-A22C-46C8F9118F6C}" type="sib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3CF08D2D-A1DD-45D1-9367-720D60D0BCBB}" type="parTrans" cxnId="{EFF62A82-D35F-4D65-9EC9-EAF262690074}">
      <dgm:prSet/>
      <dgm:spPr/>
      <dgm:t>
        <a:bodyPr/>
        <a:lstStyle/>
        <a:p>
          <a:endParaRPr lang="zh-CN" altLang="en-US" sz="1400"/>
        </a:p>
      </dgm:t>
    </dgm:pt>
    <dgm:pt modelId="{474D8A00-6800-4C4A-AF05-EFBF31BA6133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 w="12700">
          <a:solidFill>
            <a:schemeClr val="bg1"/>
          </a:solidFill>
        </a:ln>
      </dgm:spPr>
      <dgm:t>
        <a:bodyPr/>
        <a:lstStyle/>
        <a:p>
          <a:r>
            <a:rPr lang="zh-CN" altLang="en-US" sz="1200" dirty="0" smtClean="0"/>
            <a:t>在线充值</a:t>
          </a:r>
          <a:endParaRPr lang="zh-CN" altLang="en-US" sz="1200" dirty="0"/>
        </a:p>
      </dgm:t>
    </dgm:pt>
    <dgm:pt modelId="{00480A0A-54C8-4BFF-B349-20124E777385}" type="parTrans" cxnId="{D927C0E4-49CD-4780-82CA-4BD43A66C5B3}">
      <dgm:prSet/>
      <dgm:spPr/>
      <dgm:t>
        <a:bodyPr/>
        <a:lstStyle/>
        <a:p>
          <a:endParaRPr lang="zh-CN" altLang="en-US"/>
        </a:p>
      </dgm:t>
    </dgm:pt>
    <dgm:pt modelId="{26DE01FD-C2FA-4928-84F4-FC553B64BDCC}" type="sibTrans" cxnId="{D927C0E4-49CD-4780-82CA-4BD43A66C5B3}">
      <dgm:prSet/>
      <dgm:spPr/>
      <dgm:t>
        <a:bodyPr/>
        <a:lstStyle/>
        <a:p>
          <a:endParaRPr lang="zh-CN" altLang="en-US"/>
        </a:p>
      </dgm:t>
    </dgm:pt>
    <dgm:pt modelId="{BC718EEA-CEE0-4023-938F-92397B8CE4C6}" type="pres">
      <dgm:prSet presAssocID="{04FC96F8-AE2D-4464-B50A-84F7CD33EB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69C00AD-4174-46E2-AA2E-9F84E584860E}" type="pres">
      <dgm:prSet presAssocID="{0C759584-6FE1-4BA4-BF6C-A9B81F680C88}" presName="vertOne" presStyleCnt="0"/>
      <dgm:spPr/>
      <dgm:t>
        <a:bodyPr/>
        <a:lstStyle/>
        <a:p>
          <a:endParaRPr lang="zh-CN" altLang="en-US"/>
        </a:p>
      </dgm:t>
    </dgm:pt>
    <dgm:pt modelId="{D72D3563-8C57-4ADB-BDB9-266F45FAAA9F}" type="pres">
      <dgm:prSet presAssocID="{0C759584-6FE1-4BA4-BF6C-A9B81F680C88}" presName="txOne" presStyleLbl="node0" presStyleIdx="0" presStyleCnt="1" custScaleY="475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822DBC-7E4B-4A11-83FE-3AE3AA6361E6}" type="pres">
      <dgm:prSet presAssocID="{0C759584-6FE1-4BA4-BF6C-A9B81F680C88}" presName="parTransOne" presStyleCnt="0"/>
      <dgm:spPr/>
      <dgm:t>
        <a:bodyPr/>
        <a:lstStyle/>
        <a:p>
          <a:endParaRPr lang="zh-CN" altLang="en-US"/>
        </a:p>
      </dgm:t>
    </dgm:pt>
    <dgm:pt modelId="{B8C7E5D3-3024-405C-972C-29D914B2F980}" type="pres">
      <dgm:prSet presAssocID="{0C759584-6FE1-4BA4-BF6C-A9B81F680C88}" presName="horzOne" presStyleCnt="0"/>
      <dgm:spPr/>
      <dgm:t>
        <a:bodyPr/>
        <a:lstStyle/>
        <a:p>
          <a:endParaRPr lang="zh-CN" altLang="en-US"/>
        </a:p>
      </dgm:t>
    </dgm:pt>
    <dgm:pt modelId="{F275EAA3-E098-419E-A651-1F4D0FCA9735}" type="pres">
      <dgm:prSet presAssocID="{7B616DAD-7232-4912-A460-983B23DD89C3}" presName="vertTwo" presStyleCnt="0"/>
      <dgm:spPr/>
      <dgm:t>
        <a:bodyPr/>
        <a:lstStyle/>
        <a:p>
          <a:endParaRPr lang="zh-CN" altLang="en-US"/>
        </a:p>
      </dgm:t>
    </dgm:pt>
    <dgm:pt modelId="{36A22D20-7701-41F9-AAD5-6275B40A6CFC}" type="pres">
      <dgm:prSet presAssocID="{7B616DAD-7232-4912-A460-983B23DD89C3}" presName="txTwo" presStyleLbl="node2" presStyleIdx="0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FBD501-FFAC-431D-9A43-31A0DAAE32CA}" type="pres">
      <dgm:prSet presAssocID="{7B616DAD-7232-4912-A460-983B23DD89C3}" presName="parTransTwo" presStyleCnt="0"/>
      <dgm:spPr/>
      <dgm:t>
        <a:bodyPr/>
        <a:lstStyle/>
        <a:p>
          <a:endParaRPr lang="zh-CN" altLang="en-US"/>
        </a:p>
      </dgm:t>
    </dgm:pt>
    <dgm:pt modelId="{668C45C7-F51D-4C6B-9708-9E4DB1288CFB}" type="pres">
      <dgm:prSet presAssocID="{7B616DAD-7232-4912-A460-983B23DD89C3}" presName="horzTwo" presStyleCnt="0"/>
      <dgm:spPr/>
      <dgm:t>
        <a:bodyPr/>
        <a:lstStyle/>
        <a:p>
          <a:endParaRPr lang="zh-CN" altLang="en-US"/>
        </a:p>
      </dgm:t>
    </dgm:pt>
    <dgm:pt modelId="{6A1687CA-F3A8-46DB-B90C-24BB58FD60F0}" type="pres">
      <dgm:prSet presAssocID="{4EA5EF30-7D70-4300-BE55-5224321BD56B}" presName="vertThree" presStyleCnt="0"/>
      <dgm:spPr/>
      <dgm:t>
        <a:bodyPr/>
        <a:lstStyle/>
        <a:p>
          <a:endParaRPr lang="zh-CN" altLang="en-US"/>
        </a:p>
      </dgm:t>
    </dgm:pt>
    <dgm:pt modelId="{3567F266-4797-4177-934B-868574810AD5}" type="pres">
      <dgm:prSet presAssocID="{4EA5EF30-7D70-4300-BE55-5224321BD56B}" presName="txThree" presStyleLbl="node3" presStyleIdx="0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97E6B9-1CF2-45C5-A8F3-3CE215F14741}" type="pres">
      <dgm:prSet presAssocID="{4EA5EF30-7D70-4300-BE55-5224321BD56B}" presName="parTransThree" presStyleCnt="0"/>
      <dgm:spPr/>
      <dgm:t>
        <a:bodyPr/>
        <a:lstStyle/>
        <a:p>
          <a:endParaRPr lang="zh-CN" altLang="en-US"/>
        </a:p>
      </dgm:t>
    </dgm:pt>
    <dgm:pt modelId="{255A7A4E-698A-4C68-A90F-BBC6CC5F7938}" type="pres">
      <dgm:prSet presAssocID="{4EA5EF30-7D70-4300-BE55-5224321BD56B}" presName="horzThree" presStyleCnt="0"/>
      <dgm:spPr/>
      <dgm:t>
        <a:bodyPr/>
        <a:lstStyle/>
        <a:p>
          <a:endParaRPr lang="zh-CN" altLang="en-US"/>
        </a:p>
      </dgm:t>
    </dgm:pt>
    <dgm:pt modelId="{6A2C9F7A-E2DC-46AC-9ECE-53F5B1E84AB4}" type="pres">
      <dgm:prSet presAssocID="{137E7955-FE40-4578-BC24-9494A5A90E2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4368CE-17C9-47FE-BBFF-E4A80AE94115}" type="pres">
      <dgm:prSet presAssocID="{137E7955-FE40-4578-BC24-9494A5A90E20}" presName="txFour" presStyleLbl="node4" presStyleIdx="0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EB0144-A219-44DE-8E13-B8CC18C473D2}" type="pres">
      <dgm:prSet presAssocID="{137E7955-FE40-4578-BC24-9494A5A90E20}" presName="horzFour" presStyleCnt="0"/>
      <dgm:spPr/>
      <dgm:t>
        <a:bodyPr/>
        <a:lstStyle/>
        <a:p>
          <a:endParaRPr lang="zh-CN" altLang="en-US"/>
        </a:p>
      </dgm:t>
    </dgm:pt>
    <dgm:pt modelId="{2E9698F7-11E7-4C4B-9F83-E41013E873FC}" type="pres">
      <dgm:prSet presAssocID="{36EFA988-F89F-4694-8E56-8DEC33092DD7}" presName="sibSpaceFour" presStyleCnt="0"/>
      <dgm:spPr/>
      <dgm:t>
        <a:bodyPr/>
        <a:lstStyle/>
        <a:p>
          <a:endParaRPr lang="zh-CN" altLang="en-US"/>
        </a:p>
      </dgm:t>
    </dgm:pt>
    <dgm:pt modelId="{F985F7DD-DEAE-4A60-B638-572B9A839162}" type="pres">
      <dgm:prSet presAssocID="{474D8A00-6800-4C4A-AF05-EFBF31BA6133}" presName="vertFour" presStyleCnt="0">
        <dgm:presLayoutVars>
          <dgm:chPref val="3"/>
        </dgm:presLayoutVars>
      </dgm:prSet>
      <dgm:spPr/>
    </dgm:pt>
    <dgm:pt modelId="{B9476D52-22CC-45AD-8198-015554FC16B5}" type="pres">
      <dgm:prSet presAssocID="{474D8A00-6800-4C4A-AF05-EFBF31BA6133}" presName="txFour" presStyleLbl="node4" presStyleIdx="1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2AAE88-A609-457E-BC7C-C8B058348598}" type="pres">
      <dgm:prSet presAssocID="{474D8A00-6800-4C4A-AF05-EFBF31BA6133}" presName="horzFour" presStyleCnt="0"/>
      <dgm:spPr/>
    </dgm:pt>
    <dgm:pt modelId="{38762929-80D4-45EB-8E9F-EFD14C67E853}" type="pres">
      <dgm:prSet presAssocID="{26DE01FD-C2FA-4928-84F4-FC553B64BDCC}" presName="sibSpaceFour" presStyleCnt="0"/>
      <dgm:spPr/>
    </dgm:pt>
    <dgm:pt modelId="{F95A4ECC-086A-4B48-AF26-8B4175C51301}" type="pres">
      <dgm:prSet presAssocID="{256226B3-D5A2-4F78-8854-77CBE4C414E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E6BD80-BF4F-420A-B6E3-633DD6D79F59}" type="pres">
      <dgm:prSet presAssocID="{256226B3-D5A2-4F78-8854-77CBE4C414E5}" presName="txFour" presStyleLbl="node4" presStyleIdx="2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0AD08C-7887-4E3D-A81A-ECF488B7CF49}" type="pres">
      <dgm:prSet presAssocID="{256226B3-D5A2-4F78-8854-77CBE4C414E5}" presName="horzFour" presStyleCnt="0"/>
      <dgm:spPr/>
      <dgm:t>
        <a:bodyPr/>
        <a:lstStyle/>
        <a:p>
          <a:endParaRPr lang="zh-CN" altLang="en-US"/>
        </a:p>
      </dgm:t>
    </dgm:pt>
    <dgm:pt modelId="{97B76C02-9E07-486E-A67F-9CA0ACE5B85C}" type="pres">
      <dgm:prSet presAssocID="{25E65C5B-FDCC-4249-B159-79943CC6586D}" presName="sibSpaceFour" presStyleCnt="0"/>
      <dgm:spPr/>
      <dgm:t>
        <a:bodyPr/>
        <a:lstStyle/>
        <a:p>
          <a:endParaRPr lang="zh-CN" altLang="en-US"/>
        </a:p>
      </dgm:t>
    </dgm:pt>
    <dgm:pt modelId="{32C712EC-D4CC-451C-958D-0223EE024356}" type="pres">
      <dgm:prSet presAssocID="{5D4B3187-FB65-442F-B26C-62794ED0FD80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F2015C-E191-4A57-A799-38C325189755}" type="pres">
      <dgm:prSet presAssocID="{5D4B3187-FB65-442F-B26C-62794ED0FD80}" presName="txFour" presStyleLbl="node4" presStyleIdx="3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DF110D-CD43-49AF-9FDE-F03D3B7DC024}" type="pres">
      <dgm:prSet presAssocID="{5D4B3187-FB65-442F-B26C-62794ED0FD80}" presName="horzFour" presStyleCnt="0"/>
      <dgm:spPr/>
      <dgm:t>
        <a:bodyPr/>
        <a:lstStyle/>
        <a:p>
          <a:endParaRPr lang="zh-CN" altLang="en-US"/>
        </a:p>
      </dgm:t>
    </dgm:pt>
    <dgm:pt modelId="{6371CE21-9ABB-4E75-93F4-1C3ABE641BE0}" type="pres">
      <dgm:prSet presAssocID="{CD1F13A5-6B1F-4EC0-8FC5-22C5435C8FF7}" presName="sibSpaceThree" presStyleCnt="0"/>
      <dgm:spPr/>
      <dgm:t>
        <a:bodyPr/>
        <a:lstStyle/>
        <a:p>
          <a:endParaRPr lang="zh-CN" altLang="en-US"/>
        </a:p>
      </dgm:t>
    </dgm:pt>
    <dgm:pt modelId="{5951C62D-5955-4638-9692-73F6F9BCF31E}" type="pres">
      <dgm:prSet presAssocID="{7C9F2E45-30E4-4A7A-980A-E57DAFC39A45}" presName="vertThree" presStyleCnt="0"/>
      <dgm:spPr/>
      <dgm:t>
        <a:bodyPr/>
        <a:lstStyle/>
        <a:p>
          <a:endParaRPr lang="zh-CN" altLang="en-US"/>
        </a:p>
      </dgm:t>
    </dgm:pt>
    <dgm:pt modelId="{3E6984DD-3C0C-4981-9915-784C98DE352D}" type="pres">
      <dgm:prSet presAssocID="{7C9F2E45-30E4-4A7A-980A-E57DAFC39A45}" presName="txThree" presStyleLbl="node3" presStyleIdx="1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C1F8F-A39F-4D6F-AF10-C96FE4301CAB}" type="pres">
      <dgm:prSet presAssocID="{7C9F2E45-30E4-4A7A-980A-E57DAFC39A45}" presName="parTransThree" presStyleCnt="0"/>
      <dgm:spPr/>
      <dgm:t>
        <a:bodyPr/>
        <a:lstStyle/>
        <a:p>
          <a:endParaRPr lang="zh-CN" altLang="en-US"/>
        </a:p>
      </dgm:t>
    </dgm:pt>
    <dgm:pt modelId="{9E696B1E-1E32-49B0-9175-B351B7684979}" type="pres">
      <dgm:prSet presAssocID="{7C9F2E45-30E4-4A7A-980A-E57DAFC39A45}" presName="horzThree" presStyleCnt="0"/>
      <dgm:spPr/>
      <dgm:t>
        <a:bodyPr/>
        <a:lstStyle/>
        <a:p>
          <a:endParaRPr lang="zh-CN" altLang="en-US"/>
        </a:p>
      </dgm:t>
    </dgm:pt>
    <dgm:pt modelId="{721F26DB-FDF6-42DC-B23E-6CB2CDD613CA}" type="pres">
      <dgm:prSet presAssocID="{6F3C0E02-4356-4FE6-92E7-B454E0289B1E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FF96F-532A-4BFD-814B-AD271B93C3A3}" type="pres">
      <dgm:prSet presAssocID="{6F3C0E02-4356-4FE6-92E7-B454E0289B1E}" presName="txFour" presStyleLbl="node4" presStyleIdx="4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50A040-88DB-406A-A31E-4DC6652A0EEA}" type="pres">
      <dgm:prSet presAssocID="{6F3C0E02-4356-4FE6-92E7-B454E0289B1E}" presName="horzFour" presStyleCnt="0"/>
      <dgm:spPr/>
      <dgm:t>
        <a:bodyPr/>
        <a:lstStyle/>
        <a:p>
          <a:endParaRPr lang="zh-CN" altLang="en-US"/>
        </a:p>
      </dgm:t>
    </dgm:pt>
    <dgm:pt modelId="{425DC130-F42E-4BDD-A6A1-E90E34DE1116}" type="pres">
      <dgm:prSet presAssocID="{132C7301-4EC2-4C04-BA42-C6C871FB8EF8}" presName="sibSpaceFour" presStyleCnt="0"/>
      <dgm:spPr/>
      <dgm:t>
        <a:bodyPr/>
        <a:lstStyle/>
        <a:p>
          <a:endParaRPr lang="zh-CN" altLang="en-US"/>
        </a:p>
      </dgm:t>
    </dgm:pt>
    <dgm:pt modelId="{2B4DCF13-42CC-462E-A903-D0B21E76D2A8}" type="pres">
      <dgm:prSet presAssocID="{59541E5F-E357-4B83-A6DF-DC6F1691AD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AA1EA0-7C60-441D-BDE3-4FC50142EA56}" type="pres">
      <dgm:prSet presAssocID="{59541E5F-E357-4B83-A6DF-DC6F1691ADB6}" presName="txFour" presStyleLbl="node4" presStyleIdx="5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DE548-0801-4AE9-BEA5-4394C25D31D2}" type="pres">
      <dgm:prSet presAssocID="{59541E5F-E357-4B83-A6DF-DC6F1691ADB6}" presName="horzFour" presStyleCnt="0"/>
      <dgm:spPr/>
      <dgm:t>
        <a:bodyPr/>
        <a:lstStyle/>
        <a:p>
          <a:endParaRPr lang="zh-CN" altLang="en-US"/>
        </a:p>
      </dgm:t>
    </dgm:pt>
    <dgm:pt modelId="{E1BBDE0F-BBE2-42F7-95E9-BAC17E3FAF51}" type="pres">
      <dgm:prSet presAssocID="{1CEACA48-F948-4910-9BFB-3FBF1BD549D6}" presName="sibSpaceFour" presStyleCnt="0"/>
      <dgm:spPr/>
      <dgm:t>
        <a:bodyPr/>
        <a:lstStyle/>
        <a:p>
          <a:endParaRPr lang="zh-CN" altLang="en-US"/>
        </a:p>
      </dgm:t>
    </dgm:pt>
    <dgm:pt modelId="{DD4EC179-5D01-4639-8BC4-1368A3046EF0}" type="pres">
      <dgm:prSet presAssocID="{A24F52F8-4847-4FE2-BF64-C48D9611D9F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D0E592-6910-4A89-8402-3F50E9087120}" type="pres">
      <dgm:prSet presAssocID="{A24F52F8-4847-4FE2-BF64-C48D9611D9FF}" presName="txFour" presStyleLbl="node4" presStyleIdx="6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FDE534-AC63-405D-B10D-1B611A8F4D18}" type="pres">
      <dgm:prSet presAssocID="{A24F52F8-4847-4FE2-BF64-C48D9611D9FF}" presName="horzFour" presStyleCnt="0"/>
      <dgm:spPr/>
      <dgm:t>
        <a:bodyPr/>
        <a:lstStyle/>
        <a:p>
          <a:endParaRPr lang="zh-CN" altLang="en-US"/>
        </a:p>
      </dgm:t>
    </dgm:pt>
    <dgm:pt modelId="{2ECA0D65-1DC2-46CA-9ED9-BD07D3C6A1E0}" type="pres">
      <dgm:prSet presAssocID="{DAB8EA75-CC98-402E-B857-77F5626FD586}" presName="sibSpaceTwo" presStyleCnt="0"/>
      <dgm:spPr/>
      <dgm:t>
        <a:bodyPr/>
        <a:lstStyle/>
        <a:p>
          <a:endParaRPr lang="zh-CN" altLang="en-US"/>
        </a:p>
      </dgm:t>
    </dgm:pt>
    <dgm:pt modelId="{B565DE0A-129A-4B4A-AA63-661D98690B46}" type="pres">
      <dgm:prSet presAssocID="{7ABFE517-BA00-4B84-AC56-CE29A624292F}" presName="vertTwo" presStyleCnt="0"/>
      <dgm:spPr/>
      <dgm:t>
        <a:bodyPr/>
        <a:lstStyle/>
        <a:p>
          <a:endParaRPr lang="zh-CN" altLang="en-US"/>
        </a:p>
      </dgm:t>
    </dgm:pt>
    <dgm:pt modelId="{90339DD8-8425-4533-9559-C7398D957111}" type="pres">
      <dgm:prSet presAssocID="{7ABFE517-BA00-4B84-AC56-CE29A624292F}" presName="txTwo" presStyleLbl="node2" presStyleIdx="1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CFBB53-22F2-4FA2-8978-B6813AAB7D88}" type="pres">
      <dgm:prSet presAssocID="{7ABFE517-BA00-4B84-AC56-CE29A624292F}" presName="parTransTwo" presStyleCnt="0"/>
      <dgm:spPr/>
      <dgm:t>
        <a:bodyPr/>
        <a:lstStyle/>
        <a:p>
          <a:endParaRPr lang="zh-CN" altLang="en-US"/>
        </a:p>
      </dgm:t>
    </dgm:pt>
    <dgm:pt modelId="{62A78E7D-15D5-4B90-AF3A-50E34BFEE630}" type="pres">
      <dgm:prSet presAssocID="{7ABFE517-BA00-4B84-AC56-CE29A624292F}" presName="horzTwo" presStyleCnt="0"/>
      <dgm:spPr/>
      <dgm:t>
        <a:bodyPr/>
        <a:lstStyle/>
        <a:p>
          <a:endParaRPr lang="zh-CN" altLang="en-US"/>
        </a:p>
      </dgm:t>
    </dgm:pt>
    <dgm:pt modelId="{8D305F50-C857-4E3D-9312-3C917A9779C1}" type="pres">
      <dgm:prSet presAssocID="{E4B28784-B16E-46B8-85D1-A52B52307CFC}" presName="vertThree" presStyleCnt="0"/>
      <dgm:spPr/>
      <dgm:t>
        <a:bodyPr/>
        <a:lstStyle/>
        <a:p>
          <a:endParaRPr lang="zh-CN" altLang="en-US"/>
        </a:p>
      </dgm:t>
    </dgm:pt>
    <dgm:pt modelId="{24C3F11B-60F8-436D-A506-DF2300483AAE}" type="pres">
      <dgm:prSet presAssocID="{E4B28784-B16E-46B8-85D1-A52B52307CFC}" presName="txThree" presStyleLbl="node3" presStyleIdx="2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57492D-ADDE-40E9-B171-9BCBA89A60CB}" type="pres">
      <dgm:prSet presAssocID="{E4B28784-B16E-46B8-85D1-A52B52307CFC}" presName="parTransThree" presStyleCnt="0"/>
      <dgm:spPr/>
      <dgm:t>
        <a:bodyPr/>
        <a:lstStyle/>
        <a:p>
          <a:endParaRPr lang="zh-CN" altLang="en-US"/>
        </a:p>
      </dgm:t>
    </dgm:pt>
    <dgm:pt modelId="{76B8663B-B905-44F4-844B-236FEDD84CD4}" type="pres">
      <dgm:prSet presAssocID="{E4B28784-B16E-46B8-85D1-A52B52307CFC}" presName="horzThree" presStyleCnt="0"/>
      <dgm:spPr/>
      <dgm:t>
        <a:bodyPr/>
        <a:lstStyle/>
        <a:p>
          <a:endParaRPr lang="zh-CN" altLang="en-US"/>
        </a:p>
      </dgm:t>
    </dgm:pt>
    <dgm:pt modelId="{F5D2836B-558B-4D8C-9B96-316CEAC5AB78}" type="pres">
      <dgm:prSet presAssocID="{C7756E64-DD6A-4886-9AE5-6E45F7DD5279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E9B416-4939-47C1-8FE3-286411D5067D}" type="pres">
      <dgm:prSet presAssocID="{C7756E64-DD6A-4886-9AE5-6E45F7DD5279}" presName="txFour" presStyleLbl="node4" presStyleIdx="7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6900B5-A54B-4A0D-AE7D-45A69DE9BC85}" type="pres">
      <dgm:prSet presAssocID="{C7756E64-DD6A-4886-9AE5-6E45F7DD5279}" presName="horzFour" presStyleCnt="0"/>
      <dgm:spPr/>
      <dgm:t>
        <a:bodyPr/>
        <a:lstStyle/>
        <a:p>
          <a:endParaRPr lang="zh-CN" altLang="en-US"/>
        </a:p>
      </dgm:t>
    </dgm:pt>
    <dgm:pt modelId="{86C110D2-01AF-4443-A863-4ADD4A3DC1C7}" type="pres">
      <dgm:prSet presAssocID="{6ADCE0F9-0D53-49EE-9283-C30822B86349}" presName="sibSpaceFour" presStyleCnt="0"/>
      <dgm:spPr/>
      <dgm:t>
        <a:bodyPr/>
        <a:lstStyle/>
        <a:p>
          <a:endParaRPr lang="zh-CN" altLang="en-US"/>
        </a:p>
      </dgm:t>
    </dgm:pt>
    <dgm:pt modelId="{0FA245A7-524A-47C4-92FC-84FEC031AC61}" type="pres">
      <dgm:prSet presAssocID="{90D26B97-6620-470C-9858-DE109C5151FD}" presName="vertFour" presStyleCnt="0">
        <dgm:presLayoutVars>
          <dgm:chPref val="3"/>
        </dgm:presLayoutVars>
      </dgm:prSet>
      <dgm:spPr/>
    </dgm:pt>
    <dgm:pt modelId="{208F5BE6-8760-456D-97AC-13ACE3F2B96C}" type="pres">
      <dgm:prSet presAssocID="{90D26B97-6620-470C-9858-DE109C5151FD}" presName="txFour" presStyleLbl="node4" presStyleIdx="8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5E8F7A-1CF0-4FC4-A552-211E008D4754}" type="pres">
      <dgm:prSet presAssocID="{90D26B97-6620-470C-9858-DE109C5151FD}" presName="horzFour" presStyleCnt="0"/>
      <dgm:spPr/>
    </dgm:pt>
    <dgm:pt modelId="{996AC3A3-A29D-4A82-859B-E32F04844E89}" type="pres">
      <dgm:prSet presAssocID="{246B81DE-F8AC-4966-9A17-F5AFF3550BE2}" presName="sibSpaceFour" presStyleCnt="0"/>
      <dgm:spPr/>
    </dgm:pt>
    <dgm:pt modelId="{1AAA82DE-119A-4BAD-BD1B-FA715424C668}" type="pres">
      <dgm:prSet presAssocID="{87F74196-72CC-499D-91CC-23CD963DAF66}" presName="vertFour" presStyleCnt="0">
        <dgm:presLayoutVars>
          <dgm:chPref val="3"/>
        </dgm:presLayoutVars>
      </dgm:prSet>
      <dgm:spPr/>
    </dgm:pt>
    <dgm:pt modelId="{61C48772-C5AF-4724-8CB4-6FDAA4E382DC}" type="pres">
      <dgm:prSet presAssocID="{87F74196-72CC-499D-91CC-23CD963DAF66}" presName="txFour" presStyleLbl="node4" presStyleIdx="9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94919F-C57D-4B32-99D3-98C777F1FA71}" type="pres">
      <dgm:prSet presAssocID="{87F74196-72CC-499D-91CC-23CD963DAF66}" presName="horzFour" presStyleCnt="0"/>
      <dgm:spPr/>
    </dgm:pt>
    <dgm:pt modelId="{29716BEC-448D-43F1-AAF2-E35534AC07D0}" type="pres">
      <dgm:prSet presAssocID="{C839C72F-E598-4DA6-B27A-E5886B728FF8}" presName="sibSpaceThree" presStyleCnt="0"/>
      <dgm:spPr/>
      <dgm:t>
        <a:bodyPr/>
        <a:lstStyle/>
        <a:p>
          <a:endParaRPr lang="zh-CN" altLang="en-US"/>
        </a:p>
      </dgm:t>
    </dgm:pt>
    <dgm:pt modelId="{A6BAF83B-048C-44E2-AAEB-D9C85D023801}" type="pres">
      <dgm:prSet presAssocID="{CCD2AC47-E4D3-4990-9563-79B4C861332A}" presName="vertThree" presStyleCnt="0"/>
      <dgm:spPr/>
      <dgm:t>
        <a:bodyPr/>
        <a:lstStyle/>
        <a:p>
          <a:endParaRPr lang="zh-CN" altLang="en-US"/>
        </a:p>
      </dgm:t>
    </dgm:pt>
    <dgm:pt modelId="{B2AA65C2-27DC-4710-9893-4FECAC5F8E9A}" type="pres">
      <dgm:prSet presAssocID="{CCD2AC47-E4D3-4990-9563-79B4C861332A}" presName="txThree" presStyleLbl="node3" presStyleIdx="3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94A74-4282-4686-B858-CD7D699485BC}" type="pres">
      <dgm:prSet presAssocID="{CCD2AC47-E4D3-4990-9563-79B4C861332A}" presName="parTransThree" presStyleCnt="0"/>
      <dgm:spPr/>
      <dgm:t>
        <a:bodyPr/>
        <a:lstStyle/>
        <a:p>
          <a:endParaRPr lang="zh-CN" altLang="en-US"/>
        </a:p>
      </dgm:t>
    </dgm:pt>
    <dgm:pt modelId="{73186476-B6CF-4D3E-BBFD-CF85088F679B}" type="pres">
      <dgm:prSet presAssocID="{CCD2AC47-E4D3-4990-9563-79B4C861332A}" presName="horzThree" presStyleCnt="0"/>
      <dgm:spPr/>
      <dgm:t>
        <a:bodyPr/>
        <a:lstStyle/>
        <a:p>
          <a:endParaRPr lang="zh-CN" altLang="en-US"/>
        </a:p>
      </dgm:t>
    </dgm:pt>
    <dgm:pt modelId="{40F943C8-909F-4D1F-A397-A4EA482E1CF6}" type="pres">
      <dgm:prSet presAssocID="{EB385D07-037B-4291-9FE0-F6ACF27A7A02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2B6ABE-60C7-4541-AEF7-CA6A603D6D8D}" type="pres">
      <dgm:prSet presAssocID="{EB385D07-037B-4291-9FE0-F6ACF27A7A02}" presName="txFour" presStyleLbl="node4" presStyleIdx="10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DBA53F-B524-4ADD-8DCC-2F37F14D7300}" type="pres">
      <dgm:prSet presAssocID="{EB385D07-037B-4291-9FE0-F6ACF27A7A02}" presName="horzFour" presStyleCnt="0"/>
      <dgm:spPr/>
      <dgm:t>
        <a:bodyPr/>
        <a:lstStyle/>
        <a:p>
          <a:endParaRPr lang="zh-CN" altLang="en-US"/>
        </a:p>
      </dgm:t>
    </dgm:pt>
    <dgm:pt modelId="{74F4703F-A0FD-480B-8FD7-F96B2960D047}" type="pres">
      <dgm:prSet presAssocID="{34EDE779-5786-4D68-AF59-75EC5F8D16FF}" presName="sibSpaceFour" presStyleCnt="0"/>
      <dgm:spPr/>
      <dgm:t>
        <a:bodyPr/>
        <a:lstStyle/>
        <a:p>
          <a:endParaRPr lang="zh-CN" altLang="en-US"/>
        </a:p>
      </dgm:t>
    </dgm:pt>
    <dgm:pt modelId="{774D7608-CC29-4022-AC78-DE3045D83647}" type="pres">
      <dgm:prSet presAssocID="{0D877C69-C7F4-4C71-A732-6D62BAB3B4A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277258-F20A-4BBE-9DF9-7DBA8EE113A3}" type="pres">
      <dgm:prSet presAssocID="{0D877C69-C7F4-4C71-A732-6D62BAB3B4A5}" presName="txFour" presStyleLbl="node4" presStyleIdx="11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307FDC-EB78-4C5B-980B-60280145BDFD}" type="pres">
      <dgm:prSet presAssocID="{0D877C69-C7F4-4C71-A732-6D62BAB3B4A5}" presName="horzFour" presStyleCnt="0"/>
      <dgm:spPr/>
      <dgm:t>
        <a:bodyPr/>
        <a:lstStyle/>
        <a:p>
          <a:endParaRPr lang="zh-CN" altLang="en-US"/>
        </a:p>
      </dgm:t>
    </dgm:pt>
    <dgm:pt modelId="{401DF2B6-F585-4473-A5F4-FA834E3029E3}" type="pres">
      <dgm:prSet presAssocID="{05E64E86-E37E-4B8B-B0CE-9B496088FB9D}" presName="sibSpaceFour" presStyleCnt="0"/>
      <dgm:spPr/>
    </dgm:pt>
    <dgm:pt modelId="{D091047F-6CA4-4008-A3D3-909268D01415}" type="pres">
      <dgm:prSet presAssocID="{BACFB225-78B1-4C37-A041-634C492E26B9}" presName="vertFour" presStyleCnt="0">
        <dgm:presLayoutVars>
          <dgm:chPref val="3"/>
        </dgm:presLayoutVars>
      </dgm:prSet>
      <dgm:spPr/>
    </dgm:pt>
    <dgm:pt modelId="{536633D2-EFEA-461D-A899-84CCA38408D6}" type="pres">
      <dgm:prSet presAssocID="{BACFB225-78B1-4C37-A041-634C492E26B9}" presName="txFour" presStyleLbl="node4" presStyleIdx="12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959249-419A-4C79-AD4D-D8D4A0CB3DAA}" type="pres">
      <dgm:prSet presAssocID="{BACFB225-78B1-4C37-A041-634C492E26B9}" presName="horzFour" presStyleCnt="0"/>
      <dgm:spPr/>
    </dgm:pt>
    <dgm:pt modelId="{E061FB6F-0C2B-46FB-8914-5F8BEE63D085}" type="pres">
      <dgm:prSet presAssocID="{64C24E36-C756-4EC9-9D4B-0B043D339599}" presName="sibSpaceFour" presStyleCnt="0"/>
      <dgm:spPr/>
    </dgm:pt>
    <dgm:pt modelId="{405E58C2-9E1F-4CDD-9630-E7593579941E}" type="pres">
      <dgm:prSet presAssocID="{08599465-2159-4272-9585-2770064BAEFE}" presName="vertFour" presStyleCnt="0">
        <dgm:presLayoutVars>
          <dgm:chPref val="3"/>
        </dgm:presLayoutVars>
      </dgm:prSet>
      <dgm:spPr/>
    </dgm:pt>
    <dgm:pt modelId="{2A9C82E2-FC06-44D2-9F88-385C07EB1386}" type="pres">
      <dgm:prSet presAssocID="{08599465-2159-4272-9585-2770064BAEFE}" presName="txFour" presStyleLbl="node4" presStyleIdx="13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F8FB3E-DB21-4294-BF28-39FC524183E3}" type="pres">
      <dgm:prSet presAssocID="{08599465-2159-4272-9585-2770064BAEFE}" presName="horzFour" presStyleCnt="0"/>
      <dgm:spPr/>
    </dgm:pt>
    <dgm:pt modelId="{23D7622B-6D48-459B-8487-2ACC0346C94C}" type="pres">
      <dgm:prSet presAssocID="{43049855-743D-476A-8EFC-47CD75B10B3F}" presName="sibSpaceTwo" presStyleCnt="0"/>
      <dgm:spPr/>
      <dgm:t>
        <a:bodyPr/>
        <a:lstStyle/>
        <a:p>
          <a:endParaRPr lang="zh-CN" altLang="en-US"/>
        </a:p>
      </dgm:t>
    </dgm:pt>
    <dgm:pt modelId="{92411E47-3EFE-4C0E-8ED7-E6A45EE4AC08}" type="pres">
      <dgm:prSet presAssocID="{913A8150-4B1F-486F-9C44-18888C25D8E3}" presName="vertTwo" presStyleCnt="0"/>
      <dgm:spPr/>
      <dgm:t>
        <a:bodyPr/>
        <a:lstStyle/>
        <a:p>
          <a:endParaRPr lang="zh-CN" altLang="en-US"/>
        </a:p>
      </dgm:t>
    </dgm:pt>
    <dgm:pt modelId="{178F12A1-BB11-4B83-B597-DA9700D2219F}" type="pres">
      <dgm:prSet presAssocID="{913A8150-4B1F-486F-9C44-18888C25D8E3}" presName="txTwo" presStyleLbl="node2" presStyleIdx="2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D2BAF-09D5-4336-848C-5DAD6A54088B}" type="pres">
      <dgm:prSet presAssocID="{913A8150-4B1F-486F-9C44-18888C25D8E3}" presName="parTransTwo" presStyleCnt="0"/>
      <dgm:spPr/>
      <dgm:t>
        <a:bodyPr/>
        <a:lstStyle/>
        <a:p>
          <a:endParaRPr lang="zh-CN" altLang="en-US"/>
        </a:p>
      </dgm:t>
    </dgm:pt>
    <dgm:pt modelId="{B7E29377-5B34-4861-9130-B5AA9039A641}" type="pres">
      <dgm:prSet presAssocID="{913A8150-4B1F-486F-9C44-18888C25D8E3}" presName="horzTwo" presStyleCnt="0"/>
      <dgm:spPr/>
      <dgm:t>
        <a:bodyPr/>
        <a:lstStyle/>
        <a:p>
          <a:endParaRPr lang="zh-CN" altLang="en-US"/>
        </a:p>
      </dgm:t>
    </dgm:pt>
    <dgm:pt modelId="{55634960-D8D1-4CD6-AA91-248F25692ABA}" type="pres">
      <dgm:prSet presAssocID="{1CBC912C-6E12-41E8-8DC1-05C084E95F01}" presName="vertThree" presStyleCnt="0"/>
      <dgm:spPr/>
      <dgm:t>
        <a:bodyPr/>
        <a:lstStyle/>
        <a:p>
          <a:endParaRPr lang="zh-CN" altLang="en-US"/>
        </a:p>
      </dgm:t>
    </dgm:pt>
    <dgm:pt modelId="{B57061CC-611C-4BCD-B654-7EEBE4129462}" type="pres">
      <dgm:prSet presAssocID="{1CBC912C-6E12-41E8-8DC1-05C084E95F01}" presName="txThree" presStyleLbl="node3" presStyleIdx="4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75A13F-6782-459F-B639-0A611E3F5FCD}" type="pres">
      <dgm:prSet presAssocID="{1CBC912C-6E12-41E8-8DC1-05C084E95F01}" presName="horzThree" presStyleCnt="0"/>
      <dgm:spPr/>
      <dgm:t>
        <a:bodyPr/>
        <a:lstStyle/>
        <a:p>
          <a:endParaRPr lang="zh-CN" altLang="en-US"/>
        </a:p>
      </dgm:t>
    </dgm:pt>
    <dgm:pt modelId="{45197EF8-BF82-4C61-AE4F-2E38B652F850}" type="pres">
      <dgm:prSet presAssocID="{B298C5C3-D54F-4BBB-BC70-748DD681F6F1}" presName="sibSpaceThree" presStyleCnt="0"/>
      <dgm:spPr/>
      <dgm:t>
        <a:bodyPr/>
        <a:lstStyle/>
        <a:p>
          <a:endParaRPr lang="zh-CN" altLang="en-US"/>
        </a:p>
      </dgm:t>
    </dgm:pt>
    <dgm:pt modelId="{2BEFFF6B-AB5D-4946-A64F-3A0C5E9DD90C}" type="pres">
      <dgm:prSet presAssocID="{0870C05E-CECD-4924-985E-2C5E6CB693E6}" presName="vertThree" presStyleCnt="0"/>
      <dgm:spPr/>
      <dgm:t>
        <a:bodyPr/>
        <a:lstStyle/>
        <a:p>
          <a:endParaRPr lang="zh-CN" altLang="en-US"/>
        </a:p>
      </dgm:t>
    </dgm:pt>
    <dgm:pt modelId="{F8E1DA0C-13C9-4ECF-9468-F7A623A77ED7}" type="pres">
      <dgm:prSet presAssocID="{0870C05E-CECD-4924-985E-2C5E6CB693E6}" presName="txThree" presStyleLbl="node3" presStyleIdx="5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BF1D20-61C1-4636-8414-2210782C674B}" type="pres">
      <dgm:prSet presAssocID="{0870C05E-CECD-4924-985E-2C5E6CB693E6}" presName="horzThree" presStyleCnt="0"/>
      <dgm:spPr/>
      <dgm:t>
        <a:bodyPr/>
        <a:lstStyle/>
        <a:p>
          <a:endParaRPr lang="zh-CN" altLang="en-US"/>
        </a:p>
      </dgm:t>
    </dgm:pt>
    <dgm:pt modelId="{952DDC98-57C5-450D-BBA3-2A68A4DDC637}" type="pres">
      <dgm:prSet presAssocID="{F5811F12-01AF-421F-A46D-4ADA75639F86}" presName="sibSpaceThree" presStyleCnt="0"/>
      <dgm:spPr/>
      <dgm:t>
        <a:bodyPr/>
        <a:lstStyle/>
        <a:p>
          <a:endParaRPr lang="zh-CN" altLang="en-US"/>
        </a:p>
      </dgm:t>
    </dgm:pt>
    <dgm:pt modelId="{6AE10F2F-46D1-4710-AA32-C21332EAF065}" type="pres">
      <dgm:prSet presAssocID="{9B8D1EEC-844A-4F3B-B3A7-9C04F5E4C827}" presName="vertThree" presStyleCnt="0"/>
      <dgm:spPr/>
      <dgm:t>
        <a:bodyPr/>
        <a:lstStyle/>
        <a:p>
          <a:endParaRPr lang="zh-CN" altLang="en-US"/>
        </a:p>
      </dgm:t>
    </dgm:pt>
    <dgm:pt modelId="{DF7FCBC6-47C4-4762-9903-81FCFE288EBE}" type="pres">
      <dgm:prSet presAssocID="{9B8D1EEC-844A-4F3B-B3A7-9C04F5E4C827}" presName="txThree" presStyleLbl="node3" presStyleIdx="6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D6EAC9-AEE3-47DE-B0B3-BE43699F4E21}" type="pres">
      <dgm:prSet presAssocID="{9B8D1EEC-844A-4F3B-B3A7-9C04F5E4C827}" presName="horzThree" presStyleCnt="0"/>
      <dgm:spPr/>
      <dgm:t>
        <a:bodyPr/>
        <a:lstStyle/>
        <a:p>
          <a:endParaRPr lang="zh-CN" altLang="en-US"/>
        </a:p>
      </dgm:t>
    </dgm:pt>
    <dgm:pt modelId="{DF9A202A-56BD-41C3-BF3A-703B62D1475E}" type="pres">
      <dgm:prSet presAssocID="{60208997-43AA-4575-9618-093853B40C0B}" presName="sibSpaceTwo" presStyleCnt="0"/>
      <dgm:spPr/>
      <dgm:t>
        <a:bodyPr/>
        <a:lstStyle/>
        <a:p>
          <a:endParaRPr lang="zh-CN" altLang="en-US"/>
        </a:p>
      </dgm:t>
    </dgm:pt>
    <dgm:pt modelId="{7DECA250-211F-4889-9238-4D7D4FD5A2E3}" type="pres">
      <dgm:prSet presAssocID="{08EFB88A-DA60-460A-8FD2-7C361770897F}" presName="vertTwo" presStyleCnt="0"/>
      <dgm:spPr/>
      <dgm:t>
        <a:bodyPr/>
        <a:lstStyle/>
        <a:p>
          <a:endParaRPr lang="zh-CN" altLang="en-US"/>
        </a:p>
      </dgm:t>
    </dgm:pt>
    <dgm:pt modelId="{14EB547A-3C88-4BAD-A5B8-A51BFC2C6FDF}" type="pres">
      <dgm:prSet presAssocID="{08EFB88A-DA60-460A-8FD2-7C361770897F}" presName="txTwo" presStyleLbl="node2" presStyleIdx="3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4542AF-C7AE-49C1-9809-CA97EC058BFE}" type="pres">
      <dgm:prSet presAssocID="{08EFB88A-DA60-460A-8FD2-7C361770897F}" presName="parTransTwo" presStyleCnt="0"/>
      <dgm:spPr/>
      <dgm:t>
        <a:bodyPr/>
        <a:lstStyle/>
        <a:p>
          <a:endParaRPr lang="zh-CN" altLang="en-US"/>
        </a:p>
      </dgm:t>
    </dgm:pt>
    <dgm:pt modelId="{092DA567-27AE-439A-BCBF-E0F61EA48BC3}" type="pres">
      <dgm:prSet presAssocID="{08EFB88A-DA60-460A-8FD2-7C361770897F}" presName="horzTwo" presStyleCnt="0"/>
      <dgm:spPr/>
      <dgm:t>
        <a:bodyPr/>
        <a:lstStyle/>
        <a:p>
          <a:endParaRPr lang="zh-CN" altLang="en-US"/>
        </a:p>
      </dgm:t>
    </dgm:pt>
    <dgm:pt modelId="{5C57C0ED-DD59-4317-B518-DEC6F5F05A57}" type="pres">
      <dgm:prSet presAssocID="{52947D16-451F-4FFA-9105-F75FE91D0059}" presName="vertThree" presStyleCnt="0"/>
      <dgm:spPr/>
      <dgm:t>
        <a:bodyPr/>
        <a:lstStyle/>
        <a:p>
          <a:endParaRPr lang="zh-CN" altLang="en-US"/>
        </a:p>
      </dgm:t>
    </dgm:pt>
    <dgm:pt modelId="{48EBE84C-0956-4AB2-8710-3419C1B3D904}" type="pres">
      <dgm:prSet presAssocID="{52947D16-451F-4FFA-9105-F75FE91D0059}" presName="txThree" presStyleLbl="node3" presStyleIdx="7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8663DF-8B58-45AB-A583-B7D2E86F5116}" type="pres">
      <dgm:prSet presAssocID="{52947D16-451F-4FFA-9105-F75FE91D0059}" presName="parTransThree" presStyleCnt="0"/>
      <dgm:spPr/>
      <dgm:t>
        <a:bodyPr/>
        <a:lstStyle/>
        <a:p>
          <a:endParaRPr lang="zh-CN" altLang="en-US"/>
        </a:p>
      </dgm:t>
    </dgm:pt>
    <dgm:pt modelId="{609BEA76-F144-44BB-90EB-640FED4391E2}" type="pres">
      <dgm:prSet presAssocID="{52947D16-451F-4FFA-9105-F75FE91D0059}" presName="horzThree" presStyleCnt="0"/>
      <dgm:spPr/>
      <dgm:t>
        <a:bodyPr/>
        <a:lstStyle/>
        <a:p>
          <a:endParaRPr lang="zh-CN" altLang="en-US"/>
        </a:p>
      </dgm:t>
    </dgm:pt>
    <dgm:pt modelId="{C21DD657-CC90-440E-AB14-1B60A5740024}" type="pres">
      <dgm:prSet presAssocID="{CCB0A914-0F60-4839-9840-5F0929481F8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F93F82-3C9E-4665-9D3D-CA825089ED79}" type="pres">
      <dgm:prSet presAssocID="{CCB0A914-0F60-4839-9840-5F0929481F8F}" presName="txFour" presStyleLbl="node4" presStyleIdx="14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5095A0-B3F5-4618-9B9D-D700973A3462}" type="pres">
      <dgm:prSet presAssocID="{CCB0A914-0F60-4839-9840-5F0929481F8F}" presName="horzFour" presStyleCnt="0"/>
      <dgm:spPr/>
      <dgm:t>
        <a:bodyPr/>
        <a:lstStyle/>
        <a:p>
          <a:endParaRPr lang="zh-CN" altLang="en-US"/>
        </a:p>
      </dgm:t>
    </dgm:pt>
    <dgm:pt modelId="{33DE2E85-E608-450B-8B69-2FCCF516A13C}" type="pres">
      <dgm:prSet presAssocID="{EB93E124-847C-4C7E-B2DC-AFCE22019145}" presName="sibSpaceFour" presStyleCnt="0"/>
      <dgm:spPr/>
      <dgm:t>
        <a:bodyPr/>
        <a:lstStyle/>
        <a:p>
          <a:endParaRPr lang="zh-CN" altLang="en-US"/>
        </a:p>
      </dgm:t>
    </dgm:pt>
    <dgm:pt modelId="{E72A33B3-6842-4219-BD10-276410357D3A}" type="pres">
      <dgm:prSet presAssocID="{64305A0F-06F7-4E18-B1D0-2BE0BC7208A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5FE6C7-A2BF-4774-A81C-F626C235B8D5}" type="pres">
      <dgm:prSet presAssocID="{64305A0F-06F7-4E18-B1D0-2BE0BC7208AC}" presName="txFour" presStyleLbl="node4" presStyleIdx="15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96B379-D90D-4A8B-AAEE-E1FCAA1448D7}" type="pres">
      <dgm:prSet presAssocID="{64305A0F-06F7-4E18-B1D0-2BE0BC7208AC}" presName="horzFour" presStyleCnt="0"/>
      <dgm:spPr/>
      <dgm:t>
        <a:bodyPr/>
        <a:lstStyle/>
        <a:p>
          <a:endParaRPr lang="zh-CN" altLang="en-US"/>
        </a:p>
      </dgm:t>
    </dgm:pt>
    <dgm:pt modelId="{738A8151-3773-45AC-91EB-363668B60319}" type="pres">
      <dgm:prSet presAssocID="{29CEFEC5-1B8A-4027-AED7-B990F91E280A}" presName="sibSpaceThree" presStyleCnt="0"/>
      <dgm:spPr/>
      <dgm:t>
        <a:bodyPr/>
        <a:lstStyle/>
        <a:p>
          <a:endParaRPr lang="zh-CN" altLang="en-US"/>
        </a:p>
      </dgm:t>
    </dgm:pt>
    <dgm:pt modelId="{6555B906-0A7D-4529-8AAB-E06050F614A9}" type="pres">
      <dgm:prSet presAssocID="{91E3C713-A9B2-4FF5-96AC-3D5ECDC3173C}" presName="vertThree" presStyleCnt="0"/>
      <dgm:spPr/>
      <dgm:t>
        <a:bodyPr/>
        <a:lstStyle/>
        <a:p>
          <a:endParaRPr lang="zh-CN" altLang="en-US"/>
        </a:p>
      </dgm:t>
    </dgm:pt>
    <dgm:pt modelId="{AAE0FEF5-DDC2-43DF-B295-6437D4125490}" type="pres">
      <dgm:prSet presAssocID="{91E3C713-A9B2-4FF5-96AC-3D5ECDC3173C}" presName="txThree" presStyleLbl="node3" presStyleIdx="8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E2AE68-2AA3-4FA0-91A1-C85AFC173ACD}" type="pres">
      <dgm:prSet presAssocID="{91E3C713-A9B2-4FF5-96AC-3D5ECDC3173C}" presName="parTransThree" presStyleCnt="0"/>
      <dgm:spPr/>
      <dgm:t>
        <a:bodyPr/>
        <a:lstStyle/>
        <a:p>
          <a:endParaRPr lang="zh-CN" altLang="en-US"/>
        </a:p>
      </dgm:t>
    </dgm:pt>
    <dgm:pt modelId="{8828EFAF-9D64-4308-B089-08D0ED237E77}" type="pres">
      <dgm:prSet presAssocID="{91E3C713-A9B2-4FF5-96AC-3D5ECDC3173C}" presName="horzThree" presStyleCnt="0"/>
      <dgm:spPr/>
      <dgm:t>
        <a:bodyPr/>
        <a:lstStyle/>
        <a:p>
          <a:endParaRPr lang="zh-CN" altLang="en-US"/>
        </a:p>
      </dgm:t>
    </dgm:pt>
    <dgm:pt modelId="{DE3CD5FA-71D1-478D-97C0-6AA5768025EA}" type="pres">
      <dgm:prSet presAssocID="{BC958A44-68BE-43D4-B7EB-5E1EACD8D39B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EC9D72-5664-49E4-9611-FAD7683BCE74}" type="pres">
      <dgm:prSet presAssocID="{BC958A44-68BE-43D4-B7EB-5E1EACD8D39B}" presName="txFour" presStyleLbl="node4" presStyleIdx="16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04CA8A-BBBA-455D-8C14-4454EE23BA72}" type="pres">
      <dgm:prSet presAssocID="{BC958A44-68BE-43D4-B7EB-5E1EACD8D39B}" presName="horzFour" presStyleCnt="0"/>
      <dgm:spPr/>
      <dgm:t>
        <a:bodyPr/>
        <a:lstStyle/>
        <a:p>
          <a:endParaRPr lang="zh-CN" altLang="en-US"/>
        </a:p>
      </dgm:t>
    </dgm:pt>
    <dgm:pt modelId="{E2440AF1-43FE-4F13-8DBF-896D47128C00}" type="pres">
      <dgm:prSet presAssocID="{915AB770-5484-42E4-AE7C-58D58B30B860}" presName="sibSpaceFour" presStyleCnt="0"/>
      <dgm:spPr/>
      <dgm:t>
        <a:bodyPr/>
        <a:lstStyle/>
        <a:p>
          <a:endParaRPr lang="zh-CN" altLang="en-US"/>
        </a:p>
      </dgm:t>
    </dgm:pt>
    <dgm:pt modelId="{3AE86D17-B44E-4011-907D-CF39A9209BA5}" type="pres">
      <dgm:prSet presAssocID="{D8CEE201-5D69-47C7-87DB-378C65102513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118794-4DA9-4F73-B7D1-EB34F5DAF9DB}" type="pres">
      <dgm:prSet presAssocID="{D8CEE201-5D69-47C7-87DB-378C65102513}" presName="txFour" presStyleLbl="node4" presStyleIdx="17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D464BF-9BF1-43C1-A673-E9AC05547849}" type="pres">
      <dgm:prSet presAssocID="{D8CEE201-5D69-47C7-87DB-378C65102513}" presName="horzFour" presStyleCnt="0"/>
      <dgm:spPr/>
      <dgm:t>
        <a:bodyPr/>
        <a:lstStyle/>
        <a:p>
          <a:endParaRPr lang="zh-CN" altLang="en-US"/>
        </a:p>
      </dgm:t>
    </dgm:pt>
    <dgm:pt modelId="{CB8A71D5-E859-4601-BF1C-BF5110E626C2}" type="pres">
      <dgm:prSet presAssocID="{EE6CA12E-1CF9-4536-9009-8A848EACAC8E}" presName="sibSpaceFour" presStyleCnt="0"/>
      <dgm:spPr/>
      <dgm:t>
        <a:bodyPr/>
        <a:lstStyle/>
        <a:p>
          <a:endParaRPr lang="zh-CN" altLang="en-US"/>
        </a:p>
      </dgm:t>
    </dgm:pt>
    <dgm:pt modelId="{E2D83BD7-CD6B-4BB4-88B0-42895CDE21C6}" type="pres">
      <dgm:prSet presAssocID="{A26DC2D3-7DB5-4202-BF56-B1B26650CFB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AE5AB-6874-407B-8256-0C0473813890}" type="pres">
      <dgm:prSet presAssocID="{A26DC2D3-7DB5-4202-BF56-B1B26650CFBC}" presName="txFour" presStyleLbl="node4" presStyleIdx="18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F346B-1449-4640-A0F3-A82FB0F3C306}" type="pres">
      <dgm:prSet presAssocID="{A26DC2D3-7DB5-4202-BF56-B1B26650CFBC}" presName="horzFour" presStyleCnt="0"/>
      <dgm:spPr/>
      <dgm:t>
        <a:bodyPr/>
        <a:lstStyle/>
        <a:p>
          <a:endParaRPr lang="zh-CN" altLang="en-US"/>
        </a:p>
      </dgm:t>
    </dgm:pt>
    <dgm:pt modelId="{1DF206A3-E282-402B-83B5-B9376860618A}" type="pres">
      <dgm:prSet presAssocID="{9C8155E0-CD3D-425C-A22C-46C8F9118F6C}" presName="sibSpaceTwo" presStyleCnt="0"/>
      <dgm:spPr/>
      <dgm:t>
        <a:bodyPr/>
        <a:lstStyle/>
        <a:p>
          <a:endParaRPr lang="zh-CN" altLang="en-US"/>
        </a:p>
      </dgm:t>
    </dgm:pt>
    <dgm:pt modelId="{A7A65B3A-4158-4430-A41D-B75D30602871}" type="pres">
      <dgm:prSet presAssocID="{45E7533A-1AE4-42B5-99E4-83B2DF3DF94C}" presName="vertTwo" presStyleCnt="0"/>
      <dgm:spPr/>
      <dgm:t>
        <a:bodyPr/>
        <a:lstStyle/>
        <a:p>
          <a:endParaRPr lang="zh-CN" altLang="en-US"/>
        </a:p>
      </dgm:t>
    </dgm:pt>
    <dgm:pt modelId="{2C2C3136-EC0F-4E35-AF0F-D73706689E06}" type="pres">
      <dgm:prSet presAssocID="{45E7533A-1AE4-42B5-99E4-83B2DF3DF94C}" presName="txTwo" presStyleLbl="node2" presStyleIdx="4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E3252-B65E-4556-878F-091419964278}" type="pres">
      <dgm:prSet presAssocID="{45E7533A-1AE4-42B5-99E4-83B2DF3DF94C}" presName="parTransTwo" presStyleCnt="0"/>
      <dgm:spPr/>
      <dgm:t>
        <a:bodyPr/>
        <a:lstStyle/>
        <a:p>
          <a:endParaRPr lang="zh-CN" altLang="en-US"/>
        </a:p>
      </dgm:t>
    </dgm:pt>
    <dgm:pt modelId="{8E90FCB8-9E4A-4A36-A6BD-026EDCF43793}" type="pres">
      <dgm:prSet presAssocID="{45E7533A-1AE4-42B5-99E4-83B2DF3DF94C}" presName="horzTwo" presStyleCnt="0"/>
      <dgm:spPr/>
      <dgm:t>
        <a:bodyPr/>
        <a:lstStyle/>
        <a:p>
          <a:endParaRPr lang="zh-CN" altLang="en-US"/>
        </a:p>
      </dgm:t>
    </dgm:pt>
    <dgm:pt modelId="{9130F2CE-6FA2-46EB-AACB-62ABFA01A749}" type="pres">
      <dgm:prSet presAssocID="{23C6149A-36EC-4754-AA2E-687DD21A8C38}" presName="vertThree" presStyleCnt="0"/>
      <dgm:spPr/>
      <dgm:t>
        <a:bodyPr/>
        <a:lstStyle/>
        <a:p>
          <a:endParaRPr lang="zh-CN" altLang="en-US"/>
        </a:p>
      </dgm:t>
    </dgm:pt>
    <dgm:pt modelId="{C226AF04-C886-4B07-BC18-4D4EFC31E5CE}" type="pres">
      <dgm:prSet presAssocID="{23C6149A-36EC-4754-AA2E-687DD21A8C38}" presName="txThree" presStyleLbl="node3" presStyleIdx="9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57AB6E-7074-489C-A6C1-E8207917373F}" type="pres">
      <dgm:prSet presAssocID="{23C6149A-36EC-4754-AA2E-687DD21A8C38}" presName="horzThree" presStyleCnt="0"/>
      <dgm:spPr/>
      <dgm:t>
        <a:bodyPr/>
        <a:lstStyle/>
        <a:p>
          <a:endParaRPr lang="zh-CN" altLang="en-US"/>
        </a:p>
      </dgm:t>
    </dgm:pt>
    <dgm:pt modelId="{0738E90B-8BE9-41FE-9C2B-0A90DA62136F}" type="pres">
      <dgm:prSet presAssocID="{1C4ACD95-3031-463F-921E-1D3FCCEE91FF}" presName="sibSpaceThree" presStyleCnt="0"/>
      <dgm:spPr/>
      <dgm:t>
        <a:bodyPr/>
        <a:lstStyle/>
        <a:p>
          <a:endParaRPr lang="zh-CN" altLang="en-US"/>
        </a:p>
      </dgm:t>
    </dgm:pt>
    <dgm:pt modelId="{6668F319-10AF-4D95-842C-B3E22FD5AA7E}" type="pres">
      <dgm:prSet presAssocID="{12273504-21AC-4DF3-9FE2-0B3EBDB6D069}" presName="vertThree" presStyleCnt="0"/>
      <dgm:spPr/>
      <dgm:t>
        <a:bodyPr/>
        <a:lstStyle/>
        <a:p>
          <a:endParaRPr lang="zh-CN" altLang="en-US"/>
        </a:p>
      </dgm:t>
    </dgm:pt>
    <dgm:pt modelId="{58F79443-DF36-4C4E-9D46-40761C27BEC1}" type="pres">
      <dgm:prSet presAssocID="{12273504-21AC-4DF3-9FE2-0B3EBDB6D069}" presName="txThree" presStyleLbl="node3" presStyleIdx="10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4DB15B-4F8D-43FE-BE86-E594FC0B8565}" type="pres">
      <dgm:prSet presAssocID="{12273504-21AC-4DF3-9FE2-0B3EBDB6D069}" presName="horzThree" presStyleCnt="0"/>
      <dgm:spPr/>
      <dgm:t>
        <a:bodyPr/>
        <a:lstStyle/>
        <a:p>
          <a:endParaRPr lang="zh-CN" altLang="en-US"/>
        </a:p>
      </dgm:t>
    </dgm:pt>
    <dgm:pt modelId="{F661B6C4-EE0F-47A5-B848-FCCB80025258}" type="pres">
      <dgm:prSet presAssocID="{F3836660-6F9A-4AC0-99CB-CC34D0247F68}" presName="sibSpaceTwo" presStyleCnt="0"/>
      <dgm:spPr/>
      <dgm:t>
        <a:bodyPr/>
        <a:lstStyle/>
        <a:p>
          <a:endParaRPr lang="zh-CN" altLang="en-US"/>
        </a:p>
      </dgm:t>
    </dgm:pt>
    <dgm:pt modelId="{D5E1F92A-9AB7-471B-B61A-97738C7EED50}" type="pres">
      <dgm:prSet presAssocID="{33D896E6-5CB5-419B-BED7-E20ECAC68321}" presName="vertTwo" presStyleCnt="0"/>
      <dgm:spPr/>
      <dgm:t>
        <a:bodyPr/>
        <a:lstStyle/>
        <a:p>
          <a:endParaRPr lang="zh-CN" altLang="en-US"/>
        </a:p>
      </dgm:t>
    </dgm:pt>
    <dgm:pt modelId="{6A7C68E2-B28B-44E9-B617-ED74589D7D5A}" type="pres">
      <dgm:prSet presAssocID="{33D896E6-5CB5-419B-BED7-E20ECAC68321}" presName="txTwo" presStyleLbl="node2" presStyleIdx="5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CD1E09-6BE8-4E0B-80A6-B7AA5E33B67A}" type="pres">
      <dgm:prSet presAssocID="{33D896E6-5CB5-419B-BED7-E20ECAC68321}" presName="parTransTwo" presStyleCnt="0"/>
      <dgm:spPr/>
      <dgm:t>
        <a:bodyPr/>
        <a:lstStyle/>
        <a:p>
          <a:endParaRPr lang="zh-CN" altLang="en-US"/>
        </a:p>
      </dgm:t>
    </dgm:pt>
    <dgm:pt modelId="{1300293D-D567-4BD3-A07A-A3DAE1BC6F91}" type="pres">
      <dgm:prSet presAssocID="{33D896E6-5CB5-419B-BED7-E20ECAC68321}" presName="horzTwo" presStyleCnt="0"/>
      <dgm:spPr/>
      <dgm:t>
        <a:bodyPr/>
        <a:lstStyle/>
        <a:p>
          <a:endParaRPr lang="zh-CN" altLang="en-US"/>
        </a:p>
      </dgm:t>
    </dgm:pt>
    <dgm:pt modelId="{BE26BC05-2A92-4E3E-A097-A94AC57EE927}" type="pres">
      <dgm:prSet presAssocID="{E1DBEF13-23A0-4B8A-8D43-FB85161C4086}" presName="vertThree" presStyleCnt="0"/>
      <dgm:spPr/>
      <dgm:t>
        <a:bodyPr/>
        <a:lstStyle/>
        <a:p>
          <a:endParaRPr lang="zh-CN" altLang="en-US"/>
        </a:p>
      </dgm:t>
    </dgm:pt>
    <dgm:pt modelId="{E454403D-6AA8-4E08-9BA7-00391826D6A4}" type="pres">
      <dgm:prSet presAssocID="{E1DBEF13-23A0-4B8A-8D43-FB85161C4086}" presName="txThree" presStyleLbl="node3" presStyleIdx="11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670563-006F-4661-A17B-A22F6D1EA12D}" type="pres">
      <dgm:prSet presAssocID="{E1DBEF13-23A0-4B8A-8D43-FB85161C4086}" presName="parTransThree" presStyleCnt="0"/>
      <dgm:spPr/>
      <dgm:t>
        <a:bodyPr/>
        <a:lstStyle/>
        <a:p>
          <a:endParaRPr lang="zh-CN" altLang="en-US"/>
        </a:p>
      </dgm:t>
    </dgm:pt>
    <dgm:pt modelId="{589CBD34-AB3E-489B-AE89-DCD032DE6977}" type="pres">
      <dgm:prSet presAssocID="{E1DBEF13-23A0-4B8A-8D43-FB85161C4086}" presName="horzThree" presStyleCnt="0"/>
      <dgm:spPr/>
      <dgm:t>
        <a:bodyPr/>
        <a:lstStyle/>
        <a:p>
          <a:endParaRPr lang="zh-CN" altLang="en-US"/>
        </a:p>
      </dgm:t>
    </dgm:pt>
    <dgm:pt modelId="{328473E9-8CC5-4970-9D2F-05A9274C7444}" type="pres">
      <dgm:prSet presAssocID="{C8F99812-371F-4B45-8541-3F421C44247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746323-7C6D-411E-AC14-1EA9BB46DA78}" type="pres">
      <dgm:prSet presAssocID="{C8F99812-371F-4B45-8541-3F421C442477}" presName="txFour" presStyleLbl="node4" presStyleIdx="19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E32AD7-E104-4E8B-9C9D-D1096905FD06}" type="pres">
      <dgm:prSet presAssocID="{C8F99812-371F-4B45-8541-3F421C442477}" presName="horzFour" presStyleCnt="0"/>
      <dgm:spPr/>
      <dgm:t>
        <a:bodyPr/>
        <a:lstStyle/>
        <a:p>
          <a:endParaRPr lang="zh-CN" altLang="en-US"/>
        </a:p>
      </dgm:t>
    </dgm:pt>
    <dgm:pt modelId="{247AE890-E7E1-4F0A-AFFB-D6721FD4F59D}" type="pres">
      <dgm:prSet presAssocID="{B56F1E1A-3C23-4F01-8341-8D3FDF6F310A}" presName="sibSpaceFour" presStyleCnt="0"/>
      <dgm:spPr/>
      <dgm:t>
        <a:bodyPr/>
        <a:lstStyle/>
        <a:p>
          <a:endParaRPr lang="zh-CN" altLang="en-US"/>
        </a:p>
      </dgm:t>
    </dgm:pt>
    <dgm:pt modelId="{AFDAA174-4051-4A31-98B1-15D2F7C6CDE5}" type="pres">
      <dgm:prSet presAssocID="{14A1580B-802D-452D-8EEF-62CACFF26F2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72732D-23B8-4215-98B3-9706827C1FEE}" type="pres">
      <dgm:prSet presAssocID="{14A1580B-802D-452D-8EEF-62CACFF26F2F}" presName="txFour" presStyleLbl="node4" presStyleIdx="20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59DDFF-9C93-4C5E-B340-9419151773C1}" type="pres">
      <dgm:prSet presAssocID="{14A1580B-802D-452D-8EEF-62CACFF26F2F}" presName="horzFour" presStyleCnt="0"/>
      <dgm:spPr/>
      <dgm:t>
        <a:bodyPr/>
        <a:lstStyle/>
        <a:p>
          <a:endParaRPr lang="zh-CN" altLang="en-US"/>
        </a:p>
      </dgm:t>
    </dgm:pt>
    <dgm:pt modelId="{2169755B-1FF7-40D6-BC14-1BF5BD669A26}" type="pres">
      <dgm:prSet presAssocID="{19EE58D7-4D85-406E-81FE-A703A37D5A26}" presName="sibSpaceFour" presStyleCnt="0"/>
      <dgm:spPr/>
      <dgm:t>
        <a:bodyPr/>
        <a:lstStyle/>
        <a:p>
          <a:endParaRPr lang="zh-CN" altLang="en-US"/>
        </a:p>
      </dgm:t>
    </dgm:pt>
    <dgm:pt modelId="{719B3D01-82DF-4B43-AEF0-956BAF827B50}" type="pres">
      <dgm:prSet presAssocID="{DD4D2D82-BBAB-489E-974C-6B563452B984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334E6-06BC-4025-A86C-91DEE815C5DB}" type="pres">
      <dgm:prSet presAssocID="{DD4D2D82-BBAB-489E-974C-6B563452B984}" presName="txFour" presStyleLbl="node4" presStyleIdx="21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62BC4A-E5DF-423D-9BC4-6F171DDE2BA7}" type="pres">
      <dgm:prSet presAssocID="{DD4D2D82-BBAB-489E-974C-6B563452B984}" presName="horzFour" presStyleCnt="0"/>
      <dgm:spPr/>
      <dgm:t>
        <a:bodyPr/>
        <a:lstStyle/>
        <a:p>
          <a:endParaRPr lang="zh-CN" altLang="en-US"/>
        </a:p>
      </dgm:t>
    </dgm:pt>
    <dgm:pt modelId="{E805DB40-1008-46B5-8AEF-07B8F5719817}" type="pres">
      <dgm:prSet presAssocID="{CEE42B63-B422-4060-BB4C-64271162D6C7}" presName="sibSpaceThree" presStyleCnt="0"/>
      <dgm:spPr/>
      <dgm:t>
        <a:bodyPr/>
        <a:lstStyle/>
        <a:p>
          <a:endParaRPr lang="zh-CN" altLang="en-US"/>
        </a:p>
      </dgm:t>
    </dgm:pt>
    <dgm:pt modelId="{5E7AB6B8-9A4C-4E2A-8F72-0222FD204E3F}" type="pres">
      <dgm:prSet presAssocID="{4190EC3C-1B1A-4CFA-B29F-83148321FCD9}" presName="vertThree" presStyleCnt="0"/>
      <dgm:spPr/>
      <dgm:t>
        <a:bodyPr/>
        <a:lstStyle/>
        <a:p>
          <a:endParaRPr lang="zh-CN" altLang="en-US"/>
        </a:p>
      </dgm:t>
    </dgm:pt>
    <dgm:pt modelId="{728BE2D5-E653-4797-B12B-28162C00E691}" type="pres">
      <dgm:prSet presAssocID="{4190EC3C-1B1A-4CFA-B29F-83148321FCD9}" presName="txThree" presStyleLbl="node3" presStyleIdx="12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023612-4808-42A1-97F6-9F9B9BF0CE84}" type="pres">
      <dgm:prSet presAssocID="{4190EC3C-1B1A-4CFA-B29F-83148321FCD9}" presName="horzThree" presStyleCnt="0"/>
      <dgm:spPr/>
      <dgm:t>
        <a:bodyPr/>
        <a:lstStyle/>
        <a:p>
          <a:endParaRPr lang="zh-CN" altLang="en-US"/>
        </a:p>
      </dgm:t>
    </dgm:pt>
    <dgm:pt modelId="{8AE2F78F-9B7F-446D-8FF6-BCCFA139F069}" type="pres">
      <dgm:prSet presAssocID="{FF9B83C7-CD6F-4D40-A093-6CC63EA33A13}" presName="sibSpaceThree" presStyleCnt="0"/>
      <dgm:spPr/>
      <dgm:t>
        <a:bodyPr/>
        <a:lstStyle/>
        <a:p>
          <a:endParaRPr lang="zh-CN" altLang="en-US"/>
        </a:p>
      </dgm:t>
    </dgm:pt>
    <dgm:pt modelId="{091F3BD6-6E8B-4B3C-A0E9-8AF11EB58BF3}" type="pres">
      <dgm:prSet presAssocID="{B0A343E2-1AAC-47FC-8FA3-AE724C736E7E}" presName="vertThree" presStyleCnt="0"/>
      <dgm:spPr/>
      <dgm:t>
        <a:bodyPr/>
        <a:lstStyle/>
        <a:p>
          <a:endParaRPr lang="zh-CN" altLang="en-US"/>
        </a:p>
      </dgm:t>
    </dgm:pt>
    <dgm:pt modelId="{695FF06C-F48C-44EB-A198-C82BBFAFCCB0}" type="pres">
      <dgm:prSet presAssocID="{B0A343E2-1AAC-47FC-8FA3-AE724C736E7E}" presName="txThree" presStyleLbl="node3" presStyleIdx="13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451DF6-7D03-4AF0-BA51-A8A160845839}" type="pres">
      <dgm:prSet presAssocID="{B0A343E2-1AAC-47FC-8FA3-AE724C736E7E}" presName="parTransThree" presStyleCnt="0"/>
      <dgm:spPr/>
      <dgm:t>
        <a:bodyPr/>
        <a:lstStyle/>
        <a:p>
          <a:endParaRPr lang="zh-CN" altLang="en-US"/>
        </a:p>
      </dgm:t>
    </dgm:pt>
    <dgm:pt modelId="{C82C7C49-571D-46EB-80B5-949B1E5579FA}" type="pres">
      <dgm:prSet presAssocID="{B0A343E2-1AAC-47FC-8FA3-AE724C736E7E}" presName="horzThree" presStyleCnt="0"/>
      <dgm:spPr/>
      <dgm:t>
        <a:bodyPr/>
        <a:lstStyle/>
        <a:p>
          <a:endParaRPr lang="zh-CN" altLang="en-US"/>
        </a:p>
      </dgm:t>
    </dgm:pt>
    <dgm:pt modelId="{C26220C4-C6AD-4BE2-9FC1-DAC541270517}" type="pres">
      <dgm:prSet presAssocID="{69FC90F4-049D-4406-8C16-DD4A70DE75B5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8A5D83-690F-4583-9C7E-6D46A9639BA5}" type="pres">
      <dgm:prSet presAssocID="{69FC90F4-049D-4406-8C16-DD4A70DE75B5}" presName="txFour" presStyleLbl="node4" presStyleIdx="22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56CDA4-186E-4C19-A78C-1F30113CDEBE}" type="pres">
      <dgm:prSet presAssocID="{69FC90F4-049D-4406-8C16-DD4A70DE75B5}" presName="horzFour" presStyleCnt="0"/>
      <dgm:spPr/>
      <dgm:t>
        <a:bodyPr/>
        <a:lstStyle/>
        <a:p>
          <a:endParaRPr lang="zh-CN" altLang="en-US"/>
        </a:p>
      </dgm:t>
    </dgm:pt>
    <dgm:pt modelId="{C2572217-5E52-474B-8807-9A93CE271C65}" type="pres">
      <dgm:prSet presAssocID="{813B6463-7D3B-4403-B7B1-59CB1DA7F7A6}" presName="sibSpaceFour" presStyleCnt="0"/>
      <dgm:spPr/>
      <dgm:t>
        <a:bodyPr/>
        <a:lstStyle/>
        <a:p>
          <a:endParaRPr lang="zh-CN" altLang="en-US"/>
        </a:p>
      </dgm:t>
    </dgm:pt>
    <dgm:pt modelId="{27A0243E-76C2-43A7-A4DA-E1068BE4BE74}" type="pres">
      <dgm:prSet presAssocID="{26453E76-0CB5-4FAA-BD95-77013321D32D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4C971E-6459-4B58-8CB2-34533C388351}" type="pres">
      <dgm:prSet presAssocID="{26453E76-0CB5-4FAA-BD95-77013321D32D}" presName="txFour" presStyleLbl="node4" presStyleIdx="23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351796-6F30-4C06-9F55-499A7CF731DF}" type="pres">
      <dgm:prSet presAssocID="{26453E76-0CB5-4FAA-BD95-77013321D32D}" presName="horzFour" presStyleCnt="0"/>
      <dgm:spPr/>
      <dgm:t>
        <a:bodyPr/>
        <a:lstStyle/>
        <a:p>
          <a:endParaRPr lang="zh-CN" altLang="en-US"/>
        </a:p>
      </dgm:t>
    </dgm:pt>
    <dgm:pt modelId="{6005F072-1FE8-4D23-80D3-EBE0DF1E78CD}" type="pres">
      <dgm:prSet presAssocID="{3C2CA19C-FE32-4C10-B201-578FE251D162}" presName="sibSpaceThree" presStyleCnt="0"/>
      <dgm:spPr/>
      <dgm:t>
        <a:bodyPr/>
        <a:lstStyle/>
        <a:p>
          <a:endParaRPr lang="zh-CN" altLang="en-US"/>
        </a:p>
      </dgm:t>
    </dgm:pt>
    <dgm:pt modelId="{B2E5F0D9-7FE1-4C75-BA8D-C88561AEDE99}" type="pres">
      <dgm:prSet presAssocID="{A92B45AC-A361-4DE9-9B42-AA9E65BB4C09}" presName="vertThree" presStyleCnt="0"/>
      <dgm:spPr/>
      <dgm:t>
        <a:bodyPr/>
        <a:lstStyle/>
        <a:p>
          <a:endParaRPr lang="zh-CN" altLang="en-US"/>
        </a:p>
      </dgm:t>
    </dgm:pt>
    <dgm:pt modelId="{357C2FF8-B0AF-4AE1-BC91-B84D76CA0FCA}" type="pres">
      <dgm:prSet presAssocID="{A92B45AC-A361-4DE9-9B42-AA9E65BB4C09}" presName="txThree" presStyleLbl="node3" presStyleIdx="14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563F4D-6681-4852-A622-530B4201B6A8}" type="pres">
      <dgm:prSet presAssocID="{A92B45AC-A361-4DE9-9B42-AA9E65BB4C09}" presName="horzThree" presStyleCnt="0"/>
      <dgm:spPr/>
      <dgm:t>
        <a:bodyPr/>
        <a:lstStyle/>
        <a:p>
          <a:endParaRPr lang="zh-CN" altLang="en-US"/>
        </a:p>
      </dgm:t>
    </dgm:pt>
    <dgm:pt modelId="{6CFCE065-6AAB-4633-BCBF-0BB432B71C73}" type="pres">
      <dgm:prSet presAssocID="{57C7AE99-A013-435D-9C31-28BED5B83530}" presName="sibSpaceTwo" presStyleCnt="0"/>
      <dgm:spPr/>
      <dgm:t>
        <a:bodyPr/>
        <a:lstStyle/>
        <a:p>
          <a:endParaRPr lang="zh-CN" altLang="en-US"/>
        </a:p>
      </dgm:t>
    </dgm:pt>
    <dgm:pt modelId="{5AE186E3-445F-44E5-9005-FDC98730F925}" type="pres">
      <dgm:prSet presAssocID="{E91AFA36-17FE-4FF8-A4EA-C4529BF23395}" presName="vertTwo" presStyleCnt="0"/>
      <dgm:spPr/>
      <dgm:t>
        <a:bodyPr/>
        <a:lstStyle/>
        <a:p>
          <a:endParaRPr lang="zh-CN" altLang="en-US"/>
        </a:p>
      </dgm:t>
    </dgm:pt>
    <dgm:pt modelId="{1764E937-D16A-4CD6-A33A-DD4C9087EE5E}" type="pres">
      <dgm:prSet presAssocID="{E91AFA36-17FE-4FF8-A4EA-C4529BF23395}" presName="txTwo" presStyleLbl="node2" presStyleIdx="6" presStyleCnt="7" custScaleY="446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DC3A9B-CA33-4BDD-BC86-B7A62D79700D}" type="pres">
      <dgm:prSet presAssocID="{E91AFA36-17FE-4FF8-A4EA-C4529BF23395}" presName="parTransTwo" presStyleCnt="0"/>
      <dgm:spPr/>
      <dgm:t>
        <a:bodyPr/>
        <a:lstStyle/>
        <a:p>
          <a:endParaRPr lang="zh-CN" altLang="en-US"/>
        </a:p>
      </dgm:t>
    </dgm:pt>
    <dgm:pt modelId="{E6816319-6534-4C0D-9F4B-D505E8BD0BA9}" type="pres">
      <dgm:prSet presAssocID="{E91AFA36-17FE-4FF8-A4EA-C4529BF23395}" presName="horzTwo" presStyleCnt="0"/>
      <dgm:spPr/>
      <dgm:t>
        <a:bodyPr/>
        <a:lstStyle/>
        <a:p>
          <a:endParaRPr lang="zh-CN" altLang="en-US"/>
        </a:p>
      </dgm:t>
    </dgm:pt>
    <dgm:pt modelId="{03C8617A-4B2A-4D6C-9CD1-E2C29CE2622C}" type="pres">
      <dgm:prSet presAssocID="{C612B13A-2C60-4832-B567-842C141FC665}" presName="vertThree" presStyleCnt="0"/>
      <dgm:spPr/>
      <dgm:t>
        <a:bodyPr/>
        <a:lstStyle/>
        <a:p>
          <a:endParaRPr lang="zh-CN" altLang="en-US"/>
        </a:p>
      </dgm:t>
    </dgm:pt>
    <dgm:pt modelId="{10D6EEB4-2744-4F49-9BF2-CFBBDC548779}" type="pres">
      <dgm:prSet presAssocID="{C612B13A-2C60-4832-B567-842C141FC665}" presName="txThree" presStyleLbl="node3" presStyleIdx="15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7A2D15-D093-403A-916D-21357A31A612}" type="pres">
      <dgm:prSet presAssocID="{C612B13A-2C60-4832-B567-842C141FC665}" presName="parTransThree" presStyleCnt="0"/>
      <dgm:spPr/>
      <dgm:t>
        <a:bodyPr/>
        <a:lstStyle/>
        <a:p>
          <a:endParaRPr lang="zh-CN" altLang="en-US"/>
        </a:p>
      </dgm:t>
    </dgm:pt>
    <dgm:pt modelId="{4BE1F334-362F-4610-AAF3-DC22CD611D3B}" type="pres">
      <dgm:prSet presAssocID="{C612B13A-2C60-4832-B567-842C141FC665}" presName="horzThree" presStyleCnt="0"/>
      <dgm:spPr/>
      <dgm:t>
        <a:bodyPr/>
        <a:lstStyle/>
        <a:p>
          <a:endParaRPr lang="zh-CN" altLang="en-US"/>
        </a:p>
      </dgm:t>
    </dgm:pt>
    <dgm:pt modelId="{1224DFC5-EA61-435A-90EE-1A9069A64319}" type="pres">
      <dgm:prSet presAssocID="{577B7301-FF11-4EFC-B781-BED6692515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290AAD-65B5-4C52-ACC8-776C01BA150A}" type="pres">
      <dgm:prSet presAssocID="{577B7301-FF11-4EFC-B781-BED6692515B6}" presName="txFour" presStyleLbl="node4" presStyleIdx="24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17DA60-B063-4480-B1BD-78BF7C19AE8A}" type="pres">
      <dgm:prSet presAssocID="{577B7301-FF11-4EFC-B781-BED6692515B6}" presName="horzFour" presStyleCnt="0"/>
      <dgm:spPr/>
      <dgm:t>
        <a:bodyPr/>
        <a:lstStyle/>
        <a:p>
          <a:endParaRPr lang="zh-CN" altLang="en-US"/>
        </a:p>
      </dgm:t>
    </dgm:pt>
    <dgm:pt modelId="{62CBF2BC-96EC-4A8C-B4F3-666DD64BDE79}" type="pres">
      <dgm:prSet presAssocID="{384B5350-ED82-47BC-BF20-B3644F88EFC3}" presName="sibSpaceFour" presStyleCnt="0"/>
      <dgm:spPr/>
      <dgm:t>
        <a:bodyPr/>
        <a:lstStyle/>
        <a:p>
          <a:endParaRPr lang="zh-CN" altLang="en-US"/>
        </a:p>
      </dgm:t>
    </dgm:pt>
    <dgm:pt modelId="{91C05627-2661-4FD1-9EC3-C801647D64A9}" type="pres">
      <dgm:prSet presAssocID="{F0DA83FE-5359-4D30-B984-142F45A3C3F7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5865FB-39DA-49AF-8DBB-7CA34A126679}" type="pres">
      <dgm:prSet presAssocID="{F0DA83FE-5359-4D30-B984-142F45A3C3F7}" presName="txFour" presStyleLbl="node4" presStyleIdx="25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9DEA56-11AD-4C39-B0DB-EAFC04CDCAED}" type="pres">
      <dgm:prSet presAssocID="{F0DA83FE-5359-4D30-B984-142F45A3C3F7}" presName="horzFour" presStyleCnt="0"/>
      <dgm:spPr/>
      <dgm:t>
        <a:bodyPr/>
        <a:lstStyle/>
        <a:p>
          <a:endParaRPr lang="zh-CN" altLang="en-US"/>
        </a:p>
      </dgm:t>
    </dgm:pt>
    <dgm:pt modelId="{B3E27FD9-F562-48FC-B5F3-E848F5D568F8}" type="pres">
      <dgm:prSet presAssocID="{D0CECA74-FD32-4A3D-8F1E-6A47492E7530}" presName="sibSpaceThree" presStyleCnt="0"/>
      <dgm:spPr/>
      <dgm:t>
        <a:bodyPr/>
        <a:lstStyle/>
        <a:p>
          <a:endParaRPr lang="zh-CN" altLang="en-US"/>
        </a:p>
      </dgm:t>
    </dgm:pt>
    <dgm:pt modelId="{3EC5EC23-0B33-42A4-998B-2B4B524B80FE}" type="pres">
      <dgm:prSet presAssocID="{2C294158-7D66-4BC9-8A28-46CB2C5F27C8}" presName="vertThree" presStyleCnt="0"/>
      <dgm:spPr/>
      <dgm:t>
        <a:bodyPr/>
        <a:lstStyle/>
        <a:p>
          <a:endParaRPr lang="zh-CN" altLang="en-US"/>
        </a:p>
      </dgm:t>
    </dgm:pt>
    <dgm:pt modelId="{EAA6FAE5-7F47-4094-9005-509B08D13EB8}" type="pres">
      <dgm:prSet presAssocID="{2C294158-7D66-4BC9-8A28-46CB2C5F27C8}" presName="txThree" presStyleLbl="node3" presStyleIdx="16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36AB1F-7D15-4401-900C-E645905B9E10}" type="pres">
      <dgm:prSet presAssocID="{2C294158-7D66-4BC9-8A28-46CB2C5F27C8}" presName="parTransThree" presStyleCnt="0"/>
      <dgm:spPr/>
      <dgm:t>
        <a:bodyPr/>
        <a:lstStyle/>
        <a:p>
          <a:endParaRPr lang="zh-CN" altLang="en-US"/>
        </a:p>
      </dgm:t>
    </dgm:pt>
    <dgm:pt modelId="{AA6E2E1B-D7F8-495E-81A6-CC779991E3E3}" type="pres">
      <dgm:prSet presAssocID="{2C294158-7D66-4BC9-8A28-46CB2C5F27C8}" presName="horzThree" presStyleCnt="0"/>
      <dgm:spPr/>
      <dgm:t>
        <a:bodyPr/>
        <a:lstStyle/>
        <a:p>
          <a:endParaRPr lang="zh-CN" altLang="en-US"/>
        </a:p>
      </dgm:t>
    </dgm:pt>
    <dgm:pt modelId="{E2F7AEDB-0615-4880-BC66-0B78F7C8F6E8}" type="pres">
      <dgm:prSet presAssocID="{EEC15552-2B01-4587-88AF-8A844E77841C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CBCBB-B3BF-4E1E-8896-75BD7767349A}" type="pres">
      <dgm:prSet presAssocID="{EEC15552-2B01-4587-88AF-8A844E77841C}" presName="txFour" presStyleLbl="node4" presStyleIdx="26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F8881E-D27C-4152-84DA-D15C006AD35C}" type="pres">
      <dgm:prSet presAssocID="{EEC15552-2B01-4587-88AF-8A844E77841C}" presName="horzFour" presStyleCnt="0"/>
      <dgm:spPr/>
      <dgm:t>
        <a:bodyPr/>
        <a:lstStyle/>
        <a:p>
          <a:endParaRPr lang="zh-CN" altLang="en-US"/>
        </a:p>
      </dgm:t>
    </dgm:pt>
    <dgm:pt modelId="{DD820923-6DA3-4DED-92CA-E43BA060C912}" type="pres">
      <dgm:prSet presAssocID="{EF291FAE-0282-4E71-851F-B9F394A4F5E9}" presName="sibSpaceFour" presStyleCnt="0"/>
      <dgm:spPr/>
      <dgm:t>
        <a:bodyPr/>
        <a:lstStyle/>
        <a:p>
          <a:endParaRPr lang="zh-CN" altLang="en-US"/>
        </a:p>
      </dgm:t>
    </dgm:pt>
    <dgm:pt modelId="{4BE5AE2E-DAF3-4F06-BF44-EA05C22A7CFE}" type="pres">
      <dgm:prSet presAssocID="{431E3CDD-522E-43B2-AAEA-A028D586C8DF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1DD2CF-18B8-4091-9189-7301CEAAC8CF}" type="pres">
      <dgm:prSet presAssocID="{431E3CDD-522E-43B2-AAEA-A028D586C8DF}" presName="txFour" presStyleLbl="node4" presStyleIdx="27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E1DA98-B8DB-4832-94D4-EE4485447813}" type="pres">
      <dgm:prSet presAssocID="{431E3CDD-522E-43B2-AAEA-A028D586C8DF}" presName="horzFour" presStyleCnt="0"/>
      <dgm:spPr/>
      <dgm:t>
        <a:bodyPr/>
        <a:lstStyle/>
        <a:p>
          <a:endParaRPr lang="zh-CN" altLang="en-US"/>
        </a:p>
      </dgm:t>
    </dgm:pt>
    <dgm:pt modelId="{20F18F13-A859-4CBE-A967-36795F0441CD}" type="pres">
      <dgm:prSet presAssocID="{4B0D1AF6-8D89-47E9-BAEB-28D521811E5B}" presName="sibSpaceFour" presStyleCnt="0"/>
      <dgm:spPr/>
      <dgm:t>
        <a:bodyPr/>
        <a:lstStyle/>
        <a:p>
          <a:endParaRPr lang="zh-CN" altLang="en-US"/>
        </a:p>
      </dgm:t>
    </dgm:pt>
    <dgm:pt modelId="{ED6048B1-B071-4A28-B20F-FAA92030938D}" type="pres">
      <dgm:prSet presAssocID="{0145B8CE-55E8-4330-A8EE-F5BE68E0C55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26D63-7FBC-4EDA-A62D-09D990385AD8}" type="pres">
      <dgm:prSet presAssocID="{0145B8CE-55E8-4330-A8EE-F5BE68E0C556}" presName="txFour" presStyleLbl="node4" presStyleIdx="28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E896C5-A2AF-4081-BE34-6C610BF7AA3A}" type="pres">
      <dgm:prSet presAssocID="{0145B8CE-55E8-4330-A8EE-F5BE68E0C556}" presName="horzFour" presStyleCnt="0"/>
      <dgm:spPr/>
      <dgm:t>
        <a:bodyPr/>
        <a:lstStyle/>
        <a:p>
          <a:endParaRPr lang="zh-CN" altLang="en-US"/>
        </a:p>
      </dgm:t>
    </dgm:pt>
    <dgm:pt modelId="{8AD03589-CAC3-46D5-B40C-FEABC09DCA7E}" type="pres">
      <dgm:prSet presAssocID="{469314FD-1160-4929-A0E4-69BA8587D5BF}" presName="sibSpaceThree" presStyleCnt="0"/>
      <dgm:spPr/>
      <dgm:t>
        <a:bodyPr/>
        <a:lstStyle/>
        <a:p>
          <a:endParaRPr lang="zh-CN" altLang="en-US"/>
        </a:p>
      </dgm:t>
    </dgm:pt>
    <dgm:pt modelId="{A7493CA7-D199-4FCD-B570-D0FA4BF249D7}" type="pres">
      <dgm:prSet presAssocID="{BB3E90A5-16FD-4061-A021-6B4A526B2546}" presName="vertThree" presStyleCnt="0"/>
      <dgm:spPr/>
      <dgm:t>
        <a:bodyPr/>
        <a:lstStyle/>
        <a:p>
          <a:endParaRPr lang="zh-CN" altLang="en-US"/>
        </a:p>
      </dgm:t>
    </dgm:pt>
    <dgm:pt modelId="{AF827307-4898-4577-8A2C-7CE536753141}" type="pres">
      <dgm:prSet presAssocID="{BB3E90A5-16FD-4061-A021-6B4A526B2546}" presName="txThree" presStyleLbl="node3" presStyleIdx="17" presStyleCnt="18" custScaleX="110624" custScaleY="758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448A45-CBEC-44D4-8D43-28FA528C13D3}" type="pres">
      <dgm:prSet presAssocID="{BB3E90A5-16FD-4061-A021-6B4A526B2546}" presName="parTransThree" presStyleCnt="0"/>
      <dgm:spPr/>
      <dgm:t>
        <a:bodyPr/>
        <a:lstStyle/>
        <a:p>
          <a:endParaRPr lang="zh-CN" altLang="en-US"/>
        </a:p>
      </dgm:t>
    </dgm:pt>
    <dgm:pt modelId="{683EBB2D-2B28-4053-9729-6072CC082DB3}" type="pres">
      <dgm:prSet presAssocID="{BB3E90A5-16FD-4061-A021-6B4A526B2546}" presName="horzThree" presStyleCnt="0"/>
      <dgm:spPr/>
      <dgm:t>
        <a:bodyPr/>
        <a:lstStyle/>
        <a:p>
          <a:endParaRPr lang="zh-CN" altLang="en-US"/>
        </a:p>
      </dgm:t>
    </dgm:pt>
    <dgm:pt modelId="{E290BF05-6AAB-44C7-847D-57A6005DF3DD}" type="pres">
      <dgm:prSet presAssocID="{5C7BFDD5-D1C5-4240-843F-C17DD62AC9B6}" presName="vertFour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4DD200-0FD5-46E9-ABE7-5632C736460C}" type="pres">
      <dgm:prSet presAssocID="{5C7BFDD5-D1C5-4240-843F-C17DD62AC9B6}" presName="txFour" presStyleLbl="node4" presStyleIdx="29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F98FC6-45AF-4350-9A3D-7838D14A7D0D}" type="pres">
      <dgm:prSet presAssocID="{5C7BFDD5-D1C5-4240-843F-C17DD62AC9B6}" presName="horzFour" presStyleCnt="0"/>
      <dgm:spPr/>
      <dgm:t>
        <a:bodyPr/>
        <a:lstStyle/>
        <a:p>
          <a:endParaRPr lang="zh-CN" altLang="en-US"/>
        </a:p>
      </dgm:t>
    </dgm:pt>
    <dgm:pt modelId="{AAA8B951-E680-452B-B88D-45CC030F5468}" type="pres">
      <dgm:prSet presAssocID="{4EDE2CC5-960A-4393-AF59-E75D25C07338}" presName="sibSpaceFour" presStyleCnt="0"/>
      <dgm:spPr/>
      <dgm:t>
        <a:bodyPr/>
        <a:lstStyle/>
        <a:p>
          <a:endParaRPr lang="zh-CN" altLang="en-US"/>
        </a:p>
      </dgm:t>
    </dgm:pt>
    <dgm:pt modelId="{560D09F3-A24F-4B28-B97A-73DE82E6108A}" type="pres">
      <dgm:prSet presAssocID="{24DEB688-FC23-444C-99C5-882A5E6B7FD9}" presName="vertFour" presStyleCnt="0">
        <dgm:presLayoutVars>
          <dgm:chPref val="3"/>
        </dgm:presLayoutVars>
      </dgm:prSet>
      <dgm:spPr/>
    </dgm:pt>
    <dgm:pt modelId="{98F89B5B-76BC-4BEA-A8DB-C44A9BADD6F7}" type="pres">
      <dgm:prSet presAssocID="{24DEB688-FC23-444C-99C5-882A5E6B7FD9}" presName="txFour" presStyleLbl="node4" presStyleIdx="30" presStyleCnt="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42A815-47BA-4F25-88F7-BDFCF3F8C922}" type="pres">
      <dgm:prSet presAssocID="{24DEB688-FC23-444C-99C5-882A5E6B7FD9}" presName="horzFour" presStyleCnt="0"/>
      <dgm:spPr/>
    </dgm:pt>
  </dgm:ptLst>
  <dgm:cxnLst>
    <dgm:cxn modelId="{D2ADCACE-56C6-4525-AE56-872A1760D94A}" srcId="{B0A343E2-1AAC-47FC-8FA3-AE724C736E7E}" destId="{26453E76-0CB5-4FAA-BD95-77013321D32D}" srcOrd="1" destOrd="0" parTransId="{AD3D4E92-A131-4F6D-A270-E8D8C19EEE37}" sibTransId="{7C6C3771-19FD-41BC-9229-3654D118BB22}"/>
    <dgm:cxn modelId="{69A9A98C-4CFA-457F-8FD4-8D04A2B8EF96}" srcId="{E4B28784-B16E-46B8-85D1-A52B52307CFC}" destId="{C7756E64-DD6A-4886-9AE5-6E45F7DD5279}" srcOrd="0" destOrd="0" parTransId="{D1F9B37A-FAC0-43DF-96E3-671B7C852219}" sibTransId="{6ADCE0F9-0D53-49EE-9283-C30822B86349}"/>
    <dgm:cxn modelId="{2F8E0A8E-0185-47FC-8BD3-C14AFCA8402B}" type="presOf" srcId="{E91AFA36-17FE-4FF8-A4EA-C4529BF23395}" destId="{1764E937-D16A-4CD6-A33A-DD4C9087EE5E}" srcOrd="0" destOrd="0" presId="urn:microsoft.com/office/officeart/2005/8/layout/hierarchy4"/>
    <dgm:cxn modelId="{D932F808-C83C-421A-A524-4E7CA2AD0C89}" srcId="{E1DBEF13-23A0-4B8A-8D43-FB85161C4086}" destId="{C8F99812-371F-4B45-8541-3F421C442477}" srcOrd="0" destOrd="0" parTransId="{E6BB4BD5-27A9-40C1-8C04-DB7C393126B0}" sibTransId="{B56F1E1A-3C23-4F01-8341-8D3FDF6F310A}"/>
    <dgm:cxn modelId="{21AC4137-CB54-409B-94D6-01C76DF20B05}" type="presOf" srcId="{DD4D2D82-BBAB-489E-974C-6B563452B984}" destId="{D62334E6-06BC-4025-A86C-91DEE815C5DB}" srcOrd="0" destOrd="0" presId="urn:microsoft.com/office/officeart/2005/8/layout/hierarchy4"/>
    <dgm:cxn modelId="{29F507F5-F903-44E5-8A50-13969FDBE80E}" type="presOf" srcId="{C612B13A-2C60-4832-B567-842C141FC665}" destId="{10D6EEB4-2744-4F49-9BF2-CFBBDC548779}" srcOrd="0" destOrd="0" presId="urn:microsoft.com/office/officeart/2005/8/layout/hierarchy4"/>
    <dgm:cxn modelId="{C60699CB-D2A7-4E36-B002-5ED182478456}" srcId="{2C294158-7D66-4BC9-8A28-46CB2C5F27C8}" destId="{431E3CDD-522E-43B2-AAEA-A028D586C8DF}" srcOrd="1" destOrd="0" parTransId="{EF485771-2DC3-4AC1-B4AB-251EA6B9D061}" sibTransId="{4B0D1AF6-8D89-47E9-BAEB-28D521811E5B}"/>
    <dgm:cxn modelId="{044E83B6-0146-4716-AB2C-054FD349FC90}" type="presOf" srcId="{BACFB225-78B1-4C37-A041-634C492E26B9}" destId="{536633D2-EFEA-461D-A899-84CCA38408D6}" srcOrd="0" destOrd="0" presId="urn:microsoft.com/office/officeart/2005/8/layout/hierarchy4"/>
    <dgm:cxn modelId="{010F8233-7D52-46C4-9C95-ED996334D117}" type="presOf" srcId="{137E7955-FE40-4578-BC24-9494A5A90E20}" destId="{D04368CE-17C9-47FE-BBFF-E4A80AE94115}" srcOrd="0" destOrd="0" presId="urn:microsoft.com/office/officeart/2005/8/layout/hierarchy4"/>
    <dgm:cxn modelId="{FADC7563-D095-43DF-B8F7-BCAF7358CE2B}" srcId="{C612B13A-2C60-4832-B567-842C141FC665}" destId="{577B7301-FF11-4EFC-B781-BED6692515B6}" srcOrd="0" destOrd="0" parTransId="{DB0AC320-31B4-40DA-90EE-D2275AB5FCB4}" sibTransId="{384B5350-ED82-47BC-BF20-B3644F88EFC3}"/>
    <dgm:cxn modelId="{59DF3B06-A33B-4B9F-B143-19B1853737BB}" type="presOf" srcId="{0870C05E-CECD-4924-985E-2C5E6CB693E6}" destId="{F8E1DA0C-13C9-4ECF-9468-F7A623A77ED7}" srcOrd="0" destOrd="0" presId="urn:microsoft.com/office/officeart/2005/8/layout/hierarchy4"/>
    <dgm:cxn modelId="{0690F41D-5AFC-4CB0-832A-9F87F82722D3}" type="presOf" srcId="{0D877C69-C7F4-4C71-A732-6D62BAB3B4A5}" destId="{F9277258-F20A-4BBE-9DF9-7DBA8EE113A3}" srcOrd="0" destOrd="0" presId="urn:microsoft.com/office/officeart/2005/8/layout/hierarchy4"/>
    <dgm:cxn modelId="{D634E63E-E483-438E-B39F-4735B65962B3}" srcId="{08EFB88A-DA60-460A-8FD2-7C361770897F}" destId="{91E3C713-A9B2-4FF5-96AC-3D5ECDC3173C}" srcOrd="1" destOrd="0" parTransId="{9F8434D9-F526-40FA-A4F5-72B3855B9237}" sibTransId="{BB118C2B-77FC-4E45-A410-5BF4E36548A1}"/>
    <dgm:cxn modelId="{A4A10319-34FC-4EDC-AFE7-EB62A277C37A}" srcId="{B0A343E2-1AAC-47FC-8FA3-AE724C736E7E}" destId="{69FC90F4-049D-4406-8C16-DD4A70DE75B5}" srcOrd="0" destOrd="0" parTransId="{E45670EF-26D2-4895-8333-C043F2AF6F6F}" sibTransId="{813B6463-7D3B-4403-B7B1-59CB1DA7F7A6}"/>
    <dgm:cxn modelId="{76010744-54AD-4AB8-B9C3-381AB846D81A}" srcId="{E91AFA36-17FE-4FF8-A4EA-C4529BF23395}" destId="{BB3E90A5-16FD-4061-A021-6B4A526B2546}" srcOrd="2" destOrd="0" parTransId="{2BDE0B5E-69BB-45A8-A478-BBBCC7DD2AC4}" sibTransId="{64FDA719-301E-41F1-9F2A-88B350B2D857}"/>
    <dgm:cxn modelId="{908F52FA-A1D0-4821-9272-2165BA4107FB}" type="presOf" srcId="{CCB0A914-0F60-4839-9840-5F0929481F8F}" destId="{37F93F82-3C9E-4665-9D3D-CA825089ED79}" srcOrd="0" destOrd="0" presId="urn:microsoft.com/office/officeart/2005/8/layout/hierarchy4"/>
    <dgm:cxn modelId="{B41BEADF-BBBE-49E2-864B-ECED057D28AE}" type="presOf" srcId="{2C294158-7D66-4BC9-8A28-46CB2C5F27C8}" destId="{EAA6FAE5-7F47-4094-9005-509B08D13EB8}" srcOrd="0" destOrd="0" presId="urn:microsoft.com/office/officeart/2005/8/layout/hierarchy4"/>
    <dgm:cxn modelId="{49CF702C-F38C-4B24-965E-AE81AC26DEBC}" type="presOf" srcId="{90D26B97-6620-470C-9858-DE109C5151FD}" destId="{208F5BE6-8760-456D-97AC-13ACE3F2B96C}" srcOrd="0" destOrd="0" presId="urn:microsoft.com/office/officeart/2005/8/layout/hierarchy4"/>
    <dgm:cxn modelId="{D2BD23CD-3580-486F-96A6-0FCC3ECBBA13}" srcId="{04FC96F8-AE2D-4464-B50A-84F7CD33EB28}" destId="{0C759584-6FE1-4BA4-BF6C-A9B81F680C88}" srcOrd="0" destOrd="0" parTransId="{B6D3C60C-C1F7-4073-B381-2A77A8B11A78}" sibTransId="{6969F191-584C-42FB-B041-88008AF8064A}"/>
    <dgm:cxn modelId="{2C5918C0-9332-4E25-A6C7-D530B0FA7D0D}" srcId="{CCD2AC47-E4D3-4990-9563-79B4C861332A}" destId="{EB385D07-037B-4291-9FE0-F6ACF27A7A02}" srcOrd="0" destOrd="0" parTransId="{D279CCFF-2CCF-4D0C-B032-EA0C2060C294}" sibTransId="{34EDE779-5786-4D68-AF59-75EC5F8D16FF}"/>
    <dgm:cxn modelId="{A5B5B9BC-9C41-41F2-B06E-42527B427D58}" srcId="{4EA5EF30-7D70-4300-BE55-5224321BD56B}" destId="{5D4B3187-FB65-442F-B26C-62794ED0FD80}" srcOrd="3" destOrd="0" parTransId="{8623E09A-D6B0-4BE9-9B05-C87C935B0E68}" sibTransId="{C7FCF3DB-43A9-43B9-9BD5-69D62C427DC4}"/>
    <dgm:cxn modelId="{00A090EC-F87A-4C77-B68C-C621A24E1A85}" type="presOf" srcId="{7B616DAD-7232-4912-A460-983B23DD89C3}" destId="{36A22D20-7701-41F9-AAD5-6275B40A6CFC}" srcOrd="0" destOrd="0" presId="urn:microsoft.com/office/officeart/2005/8/layout/hierarchy4"/>
    <dgm:cxn modelId="{DA793434-AAEA-4FAA-A821-BE83F2D47ACA}" type="presOf" srcId="{EEC15552-2B01-4587-88AF-8A844E77841C}" destId="{940CBCBB-B3BF-4E1E-8896-75BD7767349A}" srcOrd="0" destOrd="0" presId="urn:microsoft.com/office/officeart/2005/8/layout/hierarchy4"/>
    <dgm:cxn modelId="{785B76C6-2B8E-4C12-A56E-397321A98BD9}" type="presOf" srcId="{9B8D1EEC-844A-4F3B-B3A7-9C04F5E4C827}" destId="{DF7FCBC6-47C4-4762-9903-81FCFE288EBE}" srcOrd="0" destOrd="0" presId="urn:microsoft.com/office/officeart/2005/8/layout/hierarchy4"/>
    <dgm:cxn modelId="{B279A349-D17A-4BF3-BF48-07403F786E9E}" srcId="{33D896E6-5CB5-419B-BED7-E20ECAC68321}" destId="{4190EC3C-1B1A-4CFA-B29F-83148321FCD9}" srcOrd="1" destOrd="0" parTransId="{58313842-9782-4B2D-B6F4-9D1E331044EA}" sibTransId="{FF9B83C7-CD6F-4D40-A093-6CC63EA33A13}"/>
    <dgm:cxn modelId="{8A9FD5CA-FD2A-45C1-BC4B-34EEAB2D14FD}" type="presOf" srcId="{0C759584-6FE1-4BA4-BF6C-A9B81F680C88}" destId="{D72D3563-8C57-4ADB-BDB9-266F45FAAA9F}" srcOrd="0" destOrd="0" presId="urn:microsoft.com/office/officeart/2005/8/layout/hierarchy4"/>
    <dgm:cxn modelId="{A88362A8-AB12-49E1-893C-37C75D88A3AF}" type="presOf" srcId="{EB385D07-037B-4291-9FE0-F6ACF27A7A02}" destId="{5B2B6ABE-60C7-4541-AEF7-CA6A603D6D8D}" srcOrd="0" destOrd="0" presId="urn:microsoft.com/office/officeart/2005/8/layout/hierarchy4"/>
    <dgm:cxn modelId="{118C07E7-775B-4DE5-883D-9C5393BA1EBA}" srcId="{E91AFA36-17FE-4FF8-A4EA-C4529BF23395}" destId="{2C294158-7D66-4BC9-8A28-46CB2C5F27C8}" srcOrd="1" destOrd="0" parTransId="{9F7A5B39-0893-4C15-B7BD-53215417DD01}" sibTransId="{469314FD-1160-4929-A0E4-69BA8587D5BF}"/>
    <dgm:cxn modelId="{5A7A1469-CA5E-43E8-8AF1-301F59D35974}" srcId="{52947D16-451F-4FFA-9105-F75FE91D0059}" destId="{CCB0A914-0F60-4839-9840-5F0929481F8F}" srcOrd="0" destOrd="0" parTransId="{0FA6007D-B709-4725-ACDC-B70CE05E7EC0}" sibTransId="{EB93E124-847C-4C7E-B2DC-AFCE22019145}"/>
    <dgm:cxn modelId="{A009335D-04BC-4577-AF2A-96E49EB92FDE}" srcId="{33D896E6-5CB5-419B-BED7-E20ECAC68321}" destId="{A92B45AC-A361-4DE9-9B42-AA9E65BB4C09}" srcOrd="3" destOrd="0" parTransId="{570BC962-D10B-49C0-BE09-BA7EF1543840}" sibTransId="{74697F0B-01F8-4645-B1E9-738DBC92D9E3}"/>
    <dgm:cxn modelId="{1EF722B9-2745-4F61-8602-920E1FB74A4A}" srcId="{C612B13A-2C60-4832-B567-842C141FC665}" destId="{F0DA83FE-5359-4D30-B984-142F45A3C3F7}" srcOrd="1" destOrd="0" parTransId="{F7FD52F1-482D-4AA2-874F-80E97E6AA5AD}" sibTransId="{3C2AADE4-E498-480E-AD01-921012DDD3FC}"/>
    <dgm:cxn modelId="{7EED70E2-CDCE-4445-A73E-E1E07F88C709}" srcId="{E4B28784-B16E-46B8-85D1-A52B52307CFC}" destId="{90D26B97-6620-470C-9858-DE109C5151FD}" srcOrd="1" destOrd="0" parTransId="{71629ACC-9932-4707-9ABA-FBC3AA6D0A27}" sibTransId="{246B81DE-F8AC-4966-9A17-F5AFF3550BE2}"/>
    <dgm:cxn modelId="{255174CD-D755-4F04-93CB-69DC7E51DC8F}" srcId="{08EFB88A-DA60-460A-8FD2-7C361770897F}" destId="{52947D16-451F-4FFA-9105-F75FE91D0059}" srcOrd="0" destOrd="0" parTransId="{2CECBD3D-279A-4859-87EC-3D3A9C97107A}" sibTransId="{29CEFEC5-1B8A-4027-AED7-B990F91E280A}"/>
    <dgm:cxn modelId="{9BAA0C84-EE0E-4666-BC02-E27E42AD80BB}" type="presOf" srcId="{913A8150-4B1F-486F-9C44-18888C25D8E3}" destId="{178F12A1-BB11-4B83-B597-DA9700D2219F}" srcOrd="0" destOrd="0" presId="urn:microsoft.com/office/officeart/2005/8/layout/hierarchy4"/>
    <dgm:cxn modelId="{FAFFC6F1-BA0C-4306-A6B9-B84060F655FC}" type="presOf" srcId="{7ABFE517-BA00-4B84-AC56-CE29A624292F}" destId="{90339DD8-8425-4533-9559-C7398D957111}" srcOrd="0" destOrd="0" presId="urn:microsoft.com/office/officeart/2005/8/layout/hierarchy4"/>
    <dgm:cxn modelId="{EFF62A82-D35F-4D65-9EC9-EAF262690074}" srcId="{0C759584-6FE1-4BA4-BF6C-A9B81F680C88}" destId="{08EFB88A-DA60-460A-8FD2-7C361770897F}" srcOrd="3" destOrd="0" parTransId="{3CF08D2D-A1DD-45D1-9367-720D60D0BCBB}" sibTransId="{9C8155E0-CD3D-425C-A22C-46C8F9118F6C}"/>
    <dgm:cxn modelId="{340153FF-E5F9-4E12-8D4D-A4D69D3D4902}" type="presOf" srcId="{04FC96F8-AE2D-4464-B50A-84F7CD33EB28}" destId="{BC718EEA-CEE0-4023-938F-92397B8CE4C6}" srcOrd="0" destOrd="0" presId="urn:microsoft.com/office/officeart/2005/8/layout/hierarchy4"/>
    <dgm:cxn modelId="{261C7895-D294-45FC-B980-9688D49A7308}" type="presOf" srcId="{A24F52F8-4847-4FE2-BF64-C48D9611D9FF}" destId="{36D0E592-6910-4A89-8402-3F50E9087120}" srcOrd="0" destOrd="0" presId="urn:microsoft.com/office/officeart/2005/8/layout/hierarchy4"/>
    <dgm:cxn modelId="{9DABF525-9E45-43D8-A6DB-E24EE1E608AF}" srcId="{52947D16-451F-4FFA-9105-F75FE91D0059}" destId="{64305A0F-06F7-4E18-B1D0-2BE0BC7208AC}" srcOrd="1" destOrd="0" parTransId="{C16466B7-04C0-48A1-815D-FB4A34B0B8F5}" sibTransId="{38DFA387-B49E-4F4A-AC33-19EC5CAB33D9}"/>
    <dgm:cxn modelId="{0C2A723D-53BC-49BE-80A1-2F396522D9E7}" srcId="{913A8150-4B1F-486F-9C44-18888C25D8E3}" destId="{1CBC912C-6E12-41E8-8DC1-05C084E95F01}" srcOrd="0" destOrd="0" parTransId="{687DF43C-5DBE-477D-885B-E8CD0793099D}" sibTransId="{B298C5C3-D54F-4BBB-BC70-748DD681F6F1}"/>
    <dgm:cxn modelId="{BA9BB59A-046D-4A25-B1B3-ED823CE828B6}" type="presOf" srcId="{CCD2AC47-E4D3-4990-9563-79B4C861332A}" destId="{B2AA65C2-27DC-4710-9893-4FECAC5F8E9A}" srcOrd="0" destOrd="0" presId="urn:microsoft.com/office/officeart/2005/8/layout/hierarchy4"/>
    <dgm:cxn modelId="{F2E28320-A6BB-4FD5-8FD6-F0FC54F4449B}" srcId="{0C759584-6FE1-4BA4-BF6C-A9B81F680C88}" destId="{33D896E6-5CB5-419B-BED7-E20ECAC68321}" srcOrd="5" destOrd="0" parTransId="{128ADA0F-841C-44B8-9BD0-74DA04D0F223}" sibTransId="{57C7AE99-A013-435D-9C31-28BED5B83530}"/>
    <dgm:cxn modelId="{3280FC65-8069-41A4-8FAE-C9497A3F7F99}" type="presOf" srcId="{59541E5F-E357-4B83-A6DF-DC6F1691ADB6}" destId="{78AA1EA0-7C60-441D-BDE3-4FC50142EA56}" srcOrd="0" destOrd="0" presId="urn:microsoft.com/office/officeart/2005/8/layout/hierarchy4"/>
    <dgm:cxn modelId="{E0DFC851-4F8F-4B56-901C-146E2DC74704}" srcId="{45E7533A-1AE4-42B5-99E4-83B2DF3DF94C}" destId="{12273504-21AC-4DF3-9FE2-0B3EBDB6D069}" srcOrd="1" destOrd="0" parTransId="{14FD4623-5B21-4919-8E04-0A6DC9518BA5}" sibTransId="{479A4965-073A-4C6C-88E7-DED97D2C2178}"/>
    <dgm:cxn modelId="{351C7690-F5F9-4075-9CF4-32B70022DDFE}" srcId="{45E7533A-1AE4-42B5-99E4-83B2DF3DF94C}" destId="{23C6149A-36EC-4754-AA2E-687DD21A8C38}" srcOrd="0" destOrd="0" parTransId="{62D4C790-6E9A-4E35-BB55-B16D7018B85B}" sibTransId="{1C4ACD95-3031-463F-921E-1D3FCCEE91FF}"/>
    <dgm:cxn modelId="{E770C5D9-A2BD-4061-842F-4BC969AF3687}" srcId="{CCD2AC47-E4D3-4990-9563-79B4C861332A}" destId="{08599465-2159-4272-9585-2770064BAEFE}" srcOrd="3" destOrd="0" parTransId="{48501014-882E-4369-8149-397B5290EB31}" sibTransId="{D9FE4E5D-BC94-4E2A-AF30-5ADAA1BE699C}"/>
    <dgm:cxn modelId="{33BA7D1D-08D6-432B-B227-F4E6186114DA}" srcId="{7C9F2E45-30E4-4A7A-980A-E57DAFC39A45}" destId="{59541E5F-E357-4B83-A6DF-DC6F1691ADB6}" srcOrd="1" destOrd="0" parTransId="{9CD4A600-4526-42B6-8BCF-615A4ED805E0}" sibTransId="{1CEACA48-F948-4910-9BFB-3FBF1BD549D6}"/>
    <dgm:cxn modelId="{7DCD1086-AFD0-4459-8D62-469A740B3CE8}" type="presOf" srcId="{C8F99812-371F-4B45-8541-3F421C442477}" destId="{0C746323-7C6D-411E-AC14-1EA9BB46DA78}" srcOrd="0" destOrd="0" presId="urn:microsoft.com/office/officeart/2005/8/layout/hierarchy4"/>
    <dgm:cxn modelId="{03FF06F1-F71F-44D2-9C5B-286EBB0A576F}" srcId="{2C294158-7D66-4BC9-8A28-46CB2C5F27C8}" destId="{EEC15552-2B01-4587-88AF-8A844E77841C}" srcOrd="0" destOrd="0" parTransId="{7674B90C-B703-442D-87B6-61BA9955E852}" sibTransId="{EF291FAE-0282-4E71-851F-B9F394A4F5E9}"/>
    <dgm:cxn modelId="{1BB03465-3434-413F-9011-5FBF1E6C02F7}" type="presOf" srcId="{1CBC912C-6E12-41E8-8DC1-05C084E95F01}" destId="{B57061CC-611C-4BCD-B654-7EEBE4129462}" srcOrd="0" destOrd="0" presId="urn:microsoft.com/office/officeart/2005/8/layout/hierarchy4"/>
    <dgm:cxn modelId="{316E706E-8ECD-4ED9-8244-C91DB9A063B5}" srcId="{7ABFE517-BA00-4B84-AC56-CE29A624292F}" destId="{CCD2AC47-E4D3-4990-9563-79B4C861332A}" srcOrd="1" destOrd="0" parTransId="{5717807C-3AC5-47BA-B3D6-BEB4F7EE0EDA}" sibTransId="{1343B965-BAA1-402B-9638-A4BBFD09964C}"/>
    <dgm:cxn modelId="{64F0DB7E-08A4-4EAF-85E8-7DAFC4893826}" type="presOf" srcId="{91E3C713-A9B2-4FF5-96AC-3D5ECDC3173C}" destId="{AAE0FEF5-DDC2-43DF-B295-6437D4125490}" srcOrd="0" destOrd="0" presId="urn:microsoft.com/office/officeart/2005/8/layout/hierarchy4"/>
    <dgm:cxn modelId="{37583FF7-A5FF-4707-B70E-2720D51750D6}" srcId="{4EA5EF30-7D70-4300-BE55-5224321BD56B}" destId="{256226B3-D5A2-4F78-8854-77CBE4C414E5}" srcOrd="2" destOrd="0" parTransId="{516AC10F-A5BA-4114-B114-7094CAA4CF90}" sibTransId="{25E65C5B-FDCC-4249-B159-79943CC6586D}"/>
    <dgm:cxn modelId="{D19E8E46-FF9F-447F-B735-6E0451898F6F}" type="presOf" srcId="{24DEB688-FC23-444C-99C5-882A5E6B7FD9}" destId="{98F89B5B-76BC-4BEA-A8DB-C44A9BADD6F7}" srcOrd="0" destOrd="0" presId="urn:microsoft.com/office/officeart/2005/8/layout/hierarchy4"/>
    <dgm:cxn modelId="{AD628EB1-DEB2-4116-B289-BF8BBFD45AF5}" srcId="{0C759584-6FE1-4BA4-BF6C-A9B81F680C88}" destId="{45E7533A-1AE4-42B5-99E4-83B2DF3DF94C}" srcOrd="4" destOrd="0" parTransId="{CFE1C5EE-1DB5-4018-A60E-680FB51B940C}" sibTransId="{F3836660-6F9A-4AC0-99CB-CC34D0247F68}"/>
    <dgm:cxn modelId="{4722386D-F768-4EC7-A2AB-E8BCEA0A083A}" type="presOf" srcId="{E4B28784-B16E-46B8-85D1-A52B52307CFC}" destId="{24C3F11B-60F8-436D-A506-DF2300483AAE}" srcOrd="0" destOrd="0" presId="urn:microsoft.com/office/officeart/2005/8/layout/hierarchy4"/>
    <dgm:cxn modelId="{1D655B8B-A15A-43AA-A168-E6ADC98F1228}" type="presOf" srcId="{B0A343E2-1AAC-47FC-8FA3-AE724C736E7E}" destId="{695FF06C-F48C-44EB-A198-C82BBFAFCCB0}" srcOrd="0" destOrd="0" presId="urn:microsoft.com/office/officeart/2005/8/layout/hierarchy4"/>
    <dgm:cxn modelId="{214C55FB-2387-4409-A9E6-34A083B84B07}" type="presOf" srcId="{C7756E64-DD6A-4886-9AE5-6E45F7DD5279}" destId="{CFE9B416-4939-47C1-8FE3-286411D5067D}" srcOrd="0" destOrd="0" presId="urn:microsoft.com/office/officeart/2005/8/layout/hierarchy4"/>
    <dgm:cxn modelId="{361D4B18-6C49-4674-8E0E-62E005EE1DBE}" type="presOf" srcId="{52947D16-451F-4FFA-9105-F75FE91D0059}" destId="{48EBE84C-0956-4AB2-8710-3419C1B3D904}" srcOrd="0" destOrd="0" presId="urn:microsoft.com/office/officeart/2005/8/layout/hierarchy4"/>
    <dgm:cxn modelId="{BC8B2EF7-E170-4788-A4DB-C915DFED9082}" type="presOf" srcId="{23C6149A-36EC-4754-AA2E-687DD21A8C38}" destId="{C226AF04-C886-4B07-BC18-4D4EFC31E5CE}" srcOrd="0" destOrd="0" presId="urn:microsoft.com/office/officeart/2005/8/layout/hierarchy4"/>
    <dgm:cxn modelId="{2F376251-2600-467C-B71F-4DE1B35B437D}" srcId="{E91AFA36-17FE-4FF8-A4EA-C4529BF23395}" destId="{C612B13A-2C60-4832-B567-842C141FC665}" srcOrd="0" destOrd="0" parTransId="{B47829D0-BDAC-4D47-A1B2-91EBCD679978}" sibTransId="{D0CECA74-FD32-4A3D-8F1E-6A47492E7530}"/>
    <dgm:cxn modelId="{2433A217-8B98-41FE-BCDF-13D4CC7B0FFF}" type="presOf" srcId="{08599465-2159-4272-9585-2770064BAEFE}" destId="{2A9C82E2-FC06-44D2-9F88-385C07EB1386}" srcOrd="0" destOrd="0" presId="urn:microsoft.com/office/officeart/2005/8/layout/hierarchy4"/>
    <dgm:cxn modelId="{8EBB9684-1597-49EE-AAD1-2A0E711EA546}" srcId="{E1DBEF13-23A0-4B8A-8D43-FB85161C4086}" destId="{14A1580B-802D-452D-8EEF-62CACFF26F2F}" srcOrd="1" destOrd="0" parTransId="{5C974F5B-540D-4F93-9447-7D0456CFD5F3}" sibTransId="{19EE58D7-4D85-406E-81FE-A703A37D5A26}"/>
    <dgm:cxn modelId="{BB66F32A-E0D4-4AAC-9E35-C84264F58004}" srcId="{4EA5EF30-7D70-4300-BE55-5224321BD56B}" destId="{137E7955-FE40-4578-BC24-9494A5A90E20}" srcOrd="0" destOrd="0" parTransId="{71912182-A8B6-43DF-BAAD-E8C7817D1915}" sibTransId="{36EFA988-F89F-4694-8E56-8DEC33092DD7}"/>
    <dgm:cxn modelId="{3391FAFB-0A98-4BAE-ACAA-8B1DA7614BBC}" srcId="{0C759584-6FE1-4BA4-BF6C-A9B81F680C88}" destId="{7ABFE517-BA00-4B84-AC56-CE29A624292F}" srcOrd="1" destOrd="0" parTransId="{EBB9E333-D181-42AA-9FF4-31F2054E7F9B}" sibTransId="{43049855-743D-476A-8EFC-47CD75B10B3F}"/>
    <dgm:cxn modelId="{DB598553-5904-4047-B859-15C54B22B387}" type="presOf" srcId="{5C7BFDD5-D1C5-4240-843F-C17DD62AC9B6}" destId="{C44DD200-0FD5-46E9-ABE7-5632C736460C}" srcOrd="0" destOrd="0" presId="urn:microsoft.com/office/officeart/2005/8/layout/hierarchy4"/>
    <dgm:cxn modelId="{477EE28A-BC75-46DD-968D-884274A4C3A3}" type="presOf" srcId="{64305A0F-06F7-4E18-B1D0-2BE0BC7208AC}" destId="{D15FE6C7-A2BF-4774-A81C-F626C235B8D5}" srcOrd="0" destOrd="0" presId="urn:microsoft.com/office/officeart/2005/8/layout/hierarchy4"/>
    <dgm:cxn modelId="{9D6BC735-400B-47BB-A0AF-FA3C432AFD0D}" srcId="{0C759584-6FE1-4BA4-BF6C-A9B81F680C88}" destId="{E91AFA36-17FE-4FF8-A4EA-C4529BF23395}" srcOrd="6" destOrd="0" parTransId="{BACDE0E0-A6C6-4D42-A79C-BBAD208AA6BF}" sibTransId="{A548DEC8-8132-407D-A447-ABD4C3810DED}"/>
    <dgm:cxn modelId="{15C64B93-F401-4E63-9CC6-4C95FA504A15}" type="presOf" srcId="{87F74196-72CC-499D-91CC-23CD963DAF66}" destId="{61C48772-C5AF-4724-8CB4-6FDAA4E382DC}" srcOrd="0" destOrd="0" presId="urn:microsoft.com/office/officeart/2005/8/layout/hierarchy4"/>
    <dgm:cxn modelId="{87C07F58-39E8-444F-A333-D1022850AD50}" srcId="{91E3C713-A9B2-4FF5-96AC-3D5ECDC3173C}" destId="{D8CEE201-5D69-47C7-87DB-378C65102513}" srcOrd="1" destOrd="0" parTransId="{BE9BACCF-8113-4A55-A412-988F66582972}" sibTransId="{EE6CA12E-1CF9-4536-9009-8A848EACAC8E}"/>
    <dgm:cxn modelId="{DCD1AB57-E13E-4E77-9F50-34B5DDF7979E}" srcId="{CCD2AC47-E4D3-4990-9563-79B4C861332A}" destId="{BACFB225-78B1-4C37-A041-634C492E26B9}" srcOrd="2" destOrd="0" parTransId="{D88229F3-956E-4EA2-A060-FA957111029B}" sibTransId="{64C24E36-C756-4EC9-9D4B-0B043D339599}"/>
    <dgm:cxn modelId="{06072BEE-33DB-4752-93A9-FFB917CC1B11}" type="presOf" srcId="{E1DBEF13-23A0-4B8A-8D43-FB85161C4086}" destId="{E454403D-6AA8-4E08-9BA7-00391826D6A4}" srcOrd="0" destOrd="0" presId="urn:microsoft.com/office/officeart/2005/8/layout/hierarchy4"/>
    <dgm:cxn modelId="{031E2D50-4FFE-4E62-8578-3B6264140464}" type="presOf" srcId="{A26DC2D3-7DB5-4202-BF56-B1B26650CFBC}" destId="{AFAAE5AB-6874-407B-8256-0C0473813890}" srcOrd="0" destOrd="0" presId="urn:microsoft.com/office/officeart/2005/8/layout/hierarchy4"/>
    <dgm:cxn modelId="{4DE9F661-BDE2-4110-8B3C-17B90CCD9CDC}" type="presOf" srcId="{12273504-21AC-4DF3-9FE2-0B3EBDB6D069}" destId="{58F79443-DF36-4C4E-9D46-40761C27BEC1}" srcOrd="0" destOrd="0" presId="urn:microsoft.com/office/officeart/2005/8/layout/hierarchy4"/>
    <dgm:cxn modelId="{3B7A47B3-B4F3-4375-B6E6-B128F14588DA}" type="presOf" srcId="{7C9F2E45-30E4-4A7A-980A-E57DAFC39A45}" destId="{3E6984DD-3C0C-4981-9915-784C98DE352D}" srcOrd="0" destOrd="0" presId="urn:microsoft.com/office/officeart/2005/8/layout/hierarchy4"/>
    <dgm:cxn modelId="{5BD08ACC-5882-49FB-B9F6-EC8E4B8E4E0D}" srcId="{0C759584-6FE1-4BA4-BF6C-A9B81F680C88}" destId="{913A8150-4B1F-486F-9C44-18888C25D8E3}" srcOrd="2" destOrd="0" parTransId="{3F39F630-FA62-439E-9CF0-6393FAB0EA19}" sibTransId="{60208997-43AA-4575-9618-093853B40C0B}"/>
    <dgm:cxn modelId="{1F17AD7C-7EEA-4BCA-8E98-AA35ADD11298}" type="presOf" srcId="{F0DA83FE-5359-4D30-B984-142F45A3C3F7}" destId="{AA5865FB-39DA-49AF-8DBB-7CA34A126679}" srcOrd="0" destOrd="0" presId="urn:microsoft.com/office/officeart/2005/8/layout/hierarchy4"/>
    <dgm:cxn modelId="{48D6581B-B770-42B4-94A7-E66546557ADB}" srcId="{91E3C713-A9B2-4FF5-96AC-3D5ECDC3173C}" destId="{A26DC2D3-7DB5-4202-BF56-B1B26650CFBC}" srcOrd="2" destOrd="0" parTransId="{79DE1952-05B9-45B6-B94C-809258429762}" sibTransId="{3BF0B946-A5B7-4A65-B7E9-BF5B06904E3A}"/>
    <dgm:cxn modelId="{217FDE18-D75B-4385-A922-C5F9855216AD}" type="presOf" srcId="{45E7533A-1AE4-42B5-99E4-83B2DF3DF94C}" destId="{2C2C3136-EC0F-4E35-AF0F-D73706689E06}" srcOrd="0" destOrd="0" presId="urn:microsoft.com/office/officeart/2005/8/layout/hierarchy4"/>
    <dgm:cxn modelId="{CD10DC5D-8613-4B84-9924-B39679681CA9}" type="presOf" srcId="{26453E76-0CB5-4FAA-BD95-77013321D32D}" destId="{E84C971E-6459-4B58-8CB2-34533C388351}" srcOrd="0" destOrd="0" presId="urn:microsoft.com/office/officeart/2005/8/layout/hierarchy4"/>
    <dgm:cxn modelId="{94CE9527-46FF-4400-B7FE-C780515C2CE5}" type="presOf" srcId="{256226B3-D5A2-4F78-8854-77CBE4C414E5}" destId="{18E6BD80-BF4F-420A-B6E3-633DD6D79F59}" srcOrd="0" destOrd="0" presId="urn:microsoft.com/office/officeart/2005/8/layout/hierarchy4"/>
    <dgm:cxn modelId="{EAE9B875-EC21-4021-B14A-7965221CF983}" type="presOf" srcId="{431E3CDD-522E-43B2-AAEA-A028D586C8DF}" destId="{991DD2CF-18B8-4091-9189-7301CEAAC8CF}" srcOrd="0" destOrd="0" presId="urn:microsoft.com/office/officeart/2005/8/layout/hierarchy4"/>
    <dgm:cxn modelId="{B8E1FA71-DAA2-4644-B1E6-3D0508E9B756}" type="presOf" srcId="{577B7301-FF11-4EFC-B781-BED6692515B6}" destId="{BD290AAD-65B5-4C52-ACC8-776C01BA150A}" srcOrd="0" destOrd="0" presId="urn:microsoft.com/office/officeart/2005/8/layout/hierarchy4"/>
    <dgm:cxn modelId="{08071A3B-CE7F-4BFB-86BB-8C18B1244075}" srcId="{7B616DAD-7232-4912-A460-983B23DD89C3}" destId="{7C9F2E45-30E4-4A7A-980A-E57DAFC39A45}" srcOrd="1" destOrd="0" parTransId="{E546EDC6-B189-4446-ACF1-5821EF62D4E3}" sibTransId="{1A7CFF9F-1E11-42E2-840D-838F18DCB7AD}"/>
    <dgm:cxn modelId="{3D8A3FF1-D0E1-491B-B69E-EB309573FA6B}" type="presOf" srcId="{4EA5EF30-7D70-4300-BE55-5224321BD56B}" destId="{3567F266-4797-4177-934B-868574810AD5}" srcOrd="0" destOrd="0" presId="urn:microsoft.com/office/officeart/2005/8/layout/hierarchy4"/>
    <dgm:cxn modelId="{792F97F1-7CDC-4036-B379-93B06680C3BA}" type="presOf" srcId="{A92B45AC-A361-4DE9-9B42-AA9E65BB4C09}" destId="{357C2FF8-B0AF-4AE1-BC91-B84D76CA0FCA}" srcOrd="0" destOrd="0" presId="urn:microsoft.com/office/officeart/2005/8/layout/hierarchy4"/>
    <dgm:cxn modelId="{2952BAD7-4B73-491B-89E2-A52DFEF9E305}" type="presOf" srcId="{33D896E6-5CB5-419B-BED7-E20ECAC68321}" destId="{6A7C68E2-B28B-44E9-B617-ED74589D7D5A}" srcOrd="0" destOrd="0" presId="urn:microsoft.com/office/officeart/2005/8/layout/hierarchy4"/>
    <dgm:cxn modelId="{E89C1602-AC94-4231-A8FC-D034CADCAF13}" type="presOf" srcId="{BB3E90A5-16FD-4061-A021-6B4A526B2546}" destId="{AF827307-4898-4577-8A2C-7CE536753141}" srcOrd="0" destOrd="0" presId="urn:microsoft.com/office/officeart/2005/8/layout/hierarchy4"/>
    <dgm:cxn modelId="{2B724D20-0E5B-4D20-B308-6D28DD75303F}" srcId="{0C759584-6FE1-4BA4-BF6C-A9B81F680C88}" destId="{7B616DAD-7232-4912-A460-983B23DD89C3}" srcOrd="0" destOrd="0" parTransId="{1C6FC508-44F0-4B43-8381-58B56B21561B}" sibTransId="{DAB8EA75-CC98-402E-B857-77F5626FD586}"/>
    <dgm:cxn modelId="{860854E9-E20E-4728-BE43-46877FD16E83}" srcId="{7B616DAD-7232-4912-A460-983B23DD89C3}" destId="{4EA5EF30-7D70-4300-BE55-5224321BD56B}" srcOrd="0" destOrd="0" parTransId="{8EBF620E-E8EC-456A-904C-52EB1DA07BDC}" sibTransId="{CD1F13A5-6B1F-4EC0-8FC5-22C5435C8FF7}"/>
    <dgm:cxn modelId="{85AD2D90-E048-4625-AFD7-3A345ABC18C5}" srcId="{BB3E90A5-16FD-4061-A021-6B4A526B2546}" destId="{24DEB688-FC23-444C-99C5-882A5E6B7FD9}" srcOrd="1" destOrd="0" parTransId="{E7C77806-421B-47DA-9A1C-FFA0176CFB65}" sibTransId="{C554966D-0057-44B7-B7D0-D0983593A26C}"/>
    <dgm:cxn modelId="{9D8AF3DA-BB5B-4354-8505-1BBAD0EF637E}" srcId="{33D896E6-5CB5-419B-BED7-E20ECAC68321}" destId="{E1DBEF13-23A0-4B8A-8D43-FB85161C4086}" srcOrd="0" destOrd="0" parTransId="{65F34A65-451C-4AE0-9C22-3C01B2DD8D96}" sibTransId="{CEE42B63-B422-4060-BB4C-64271162D6C7}"/>
    <dgm:cxn modelId="{28360DD2-2D89-424F-8E9D-0272644BDDA3}" type="presOf" srcId="{6F3C0E02-4356-4FE6-92E7-B454E0289B1E}" destId="{3A0FF96F-532A-4BFD-814B-AD271B93C3A3}" srcOrd="0" destOrd="0" presId="urn:microsoft.com/office/officeart/2005/8/layout/hierarchy4"/>
    <dgm:cxn modelId="{5BD8F4AB-C256-4D96-B453-9FDB09B94699}" type="presOf" srcId="{5D4B3187-FB65-442F-B26C-62794ED0FD80}" destId="{93F2015C-E191-4A57-A799-38C325189755}" srcOrd="0" destOrd="0" presId="urn:microsoft.com/office/officeart/2005/8/layout/hierarchy4"/>
    <dgm:cxn modelId="{11A1672B-0635-4996-9975-F03F83FEA7D8}" type="presOf" srcId="{4190EC3C-1B1A-4CFA-B29F-83148321FCD9}" destId="{728BE2D5-E653-4797-B12B-28162C00E691}" srcOrd="0" destOrd="0" presId="urn:microsoft.com/office/officeart/2005/8/layout/hierarchy4"/>
    <dgm:cxn modelId="{ABC0477E-847F-43F3-ACCF-5D39C78AE8C0}" type="presOf" srcId="{14A1580B-802D-452D-8EEF-62CACFF26F2F}" destId="{FD72732D-23B8-4215-98B3-9706827C1FEE}" srcOrd="0" destOrd="0" presId="urn:microsoft.com/office/officeart/2005/8/layout/hierarchy4"/>
    <dgm:cxn modelId="{920AF71B-68E2-4D05-8464-7AD1EF99AC71}" type="presOf" srcId="{BC958A44-68BE-43D4-B7EB-5E1EACD8D39B}" destId="{AFEC9D72-5664-49E4-9611-FAD7683BCE74}" srcOrd="0" destOrd="0" presId="urn:microsoft.com/office/officeart/2005/8/layout/hierarchy4"/>
    <dgm:cxn modelId="{80A3A1EA-E6CF-44A2-8135-1FCDB8A5E104}" type="presOf" srcId="{08EFB88A-DA60-460A-8FD2-7C361770897F}" destId="{14EB547A-3C88-4BAD-A5B8-A51BFC2C6FDF}" srcOrd="0" destOrd="0" presId="urn:microsoft.com/office/officeart/2005/8/layout/hierarchy4"/>
    <dgm:cxn modelId="{D72F37CB-515A-4298-989B-77C38A62EAFE}" srcId="{7ABFE517-BA00-4B84-AC56-CE29A624292F}" destId="{E4B28784-B16E-46B8-85D1-A52B52307CFC}" srcOrd="0" destOrd="0" parTransId="{9FD97FED-E9FB-4471-BB78-7F2D44B2F06B}" sibTransId="{C839C72F-E598-4DA6-B27A-E5886B728FF8}"/>
    <dgm:cxn modelId="{606C54CF-706C-4796-9722-BA18DF8F603C}" srcId="{33D896E6-5CB5-419B-BED7-E20ECAC68321}" destId="{B0A343E2-1AAC-47FC-8FA3-AE724C736E7E}" srcOrd="2" destOrd="0" parTransId="{79D553D3-9855-44C2-833A-B6A343E68324}" sibTransId="{3C2CA19C-FE32-4C10-B201-578FE251D162}"/>
    <dgm:cxn modelId="{E2822D83-06F9-4126-8778-92A6A6CE5C7E}" type="presOf" srcId="{474D8A00-6800-4C4A-AF05-EFBF31BA6133}" destId="{B9476D52-22CC-45AD-8198-015554FC16B5}" srcOrd="0" destOrd="0" presId="urn:microsoft.com/office/officeart/2005/8/layout/hierarchy4"/>
    <dgm:cxn modelId="{1663BF4A-F82D-4E3B-B8FE-4B1AC156CDAE}" srcId="{91E3C713-A9B2-4FF5-96AC-3D5ECDC3173C}" destId="{BC958A44-68BE-43D4-B7EB-5E1EACD8D39B}" srcOrd="0" destOrd="0" parTransId="{3CC24120-99B2-4B87-8AA9-11253078930C}" sibTransId="{915AB770-5484-42E4-AE7C-58D58B30B860}"/>
    <dgm:cxn modelId="{CDD6A8C3-F29A-4F95-B12C-5EB7AC62D045}" srcId="{7C9F2E45-30E4-4A7A-980A-E57DAFC39A45}" destId="{A24F52F8-4847-4FE2-BF64-C48D9611D9FF}" srcOrd="2" destOrd="0" parTransId="{C1CABCC6-9431-48BB-85F7-A75A998F8D48}" sibTransId="{138AA407-38C2-4686-8848-005C6C27AFBF}"/>
    <dgm:cxn modelId="{A127EA36-97F5-4E05-8B95-9EACE8CBE75E}" srcId="{E1DBEF13-23A0-4B8A-8D43-FB85161C4086}" destId="{DD4D2D82-BBAB-489E-974C-6B563452B984}" srcOrd="2" destOrd="0" parTransId="{CB7311BA-90F6-4EA1-BA17-2B51E73C99AF}" sibTransId="{F45B1BAB-57A9-4BC4-A3D0-7A8199F9D8FB}"/>
    <dgm:cxn modelId="{B487D6BB-12D6-4059-8AEA-C19837C08046}" type="presOf" srcId="{69FC90F4-049D-4406-8C16-DD4A70DE75B5}" destId="{768A5D83-690F-4583-9C7E-6D46A9639BA5}" srcOrd="0" destOrd="0" presId="urn:microsoft.com/office/officeart/2005/8/layout/hierarchy4"/>
    <dgm:cxn modelId="{3D9BD4CB-E2BC-41F1-912C-2B01E6D38FB9}" type="presOf" srcId="{D8CEE201-5D69-47C7-87DB-378C65102513}" destId="{73118794-4DA9-4F73-B7D1-EB34F5DAF9DB}" srcOrd="0" destOrd="0" presId="urn:microsoft.com/office/officeart/2005/8/layout/hierarchy4"/>
    <dgm:cxn modelId="{88873B97-78CA-4132-B02F-9B76926B6D34}" srcId="{2C294158-7D66-4BC9-8A28-46CB2C5F27C8}" destId="{0145B8CE-55E8-4330-A8EE-F5BE68E0C556}" srcOrd="2" destOrd="0" parTransId="{40052027-1D48-40B1-8E25-61CBEC8D5E67}" sibTransId="{7FB31082-9487-4581-B7A8-A17EA353C1A6}"/>
    <dgm:cxn modelId="{22BFFB0D-7799-4AD0-9F6B-BCA36EBD95BD}" srcId="{7C9F2E45-30E4-4A7A-980A-E57DAFC39A45}" destId="{6F3C0E02-4356-4FE6-92E7-B454E0289B1E}" srcOrd="0" destOrd="0" parTransId="{751DDDAC-6C91-4B1E-8442-AD35451D56B1}" sibTransId="{132C7301-4EC2-4C04-BA42-C6C871FB8EF8}"/>
    <dgm:cxn modelId="{FBF425B6-B50D-4605-87DF-95A84C8C33F1}" srcId="{913A8150-4B1F-486F-9C44-18888C25D8E3}" destId="{9B8D1EEC-844A-4F3B-B3A7-9C04F5E4C827}" srcOrd="2" destOrd="0" parTransId="{349FCD73-7D02-4DE3-AA31-59BC076B81CC}" sibTransId="{739275A8-B299-4CC0-9C3A-B395E547FE9C}"/>
    <dgm:cxn modelId="{F8A71FDD-275B-41A4-A620-472CD604CBC2}" srcId="{913A8150-4B1F-486F-9C44-18888C25D8E3}" destId="{0870C05E-CECD-4924-985E-2C5E6CB693E6}" srcOrd="1" destOrd="0" parTransId="{A2D69F95-71E5-41B4-966B-36F3D5E15B6F}" sibTransId="{F5811F12-01AF-421F-A46D-4ADA75639F86}"/>
    <dgm:cxn modelId="{96DC534A-AD9A-49DF-A334-9F5EC52FB06C}" srcId="{E4B28784-B16E-46B8-85D1-A52B52307CFC}" destId="{87F74196-72CC-499D-91CC-23CD963DAF66}" srcOrd="2" destOrd="0" parTransId="{E0C400DF-7878-47DB-9E3B-045642CF068E}" sibTransId="{23737F6B-60D8-4647-8028-47A9A0C87845}"/>
    <dgm:cxn modelId="{DBC66B69-0935-40DE-A92D-5EE3B66E7D25}" type="presOf" srcId="{0145B8CE-55E8-4330-A8EE-F5BE68E0C556}" destId="{FBB26D63-7FBC-4EDA-A62D-09D990385AD8}" srcOrd="0" destOrd="0" presId="urn:microsoft.com/office/officeart/2005/8/layout/hierarchy4"/>
    <dgm:cxn modelId="{3E38A52B-656C-47AD-B20E-8A89D9354796}" srcId="{CCD2AC47-E4D3-4990-9563-79B4C861332A}" destId="{0D877C69-C7F4-4C71-A732-6D62BAB3B4A5}" srcOrd="1" destOrd="0" parTransId="{6A8037DD-DAF3-4CBF-8661-592EABFCA357}" sibTransId="{05E64E86-E37E-4B8B-B0CE-9B496088FB9D}"/>
    <dgm:cxn modelId="{D927C0E4-49CD-4780-82CA-4BD43A66C5B3}" srcId="{4EA5EF30-7D70-4300-BE55-5224321BD56B}" destId="{474D8A00-6800-4C4A-AF05-EFBF31BA6133}" srcOrd="1" destOrd="0" parTransId="{00480A0A-54C8-4BFF-B349-20124E777385}" sibTransId="{26DE01FD-C2FA-4928-84F4-FC553B64BDCC}"/>
    <dgm:cxn modelId="{AB4DCC49-1E5B-4FCC-B887-B086133E6ADD}" srcId="{BB3E90A5-16FD-4061-A021-6B4A526B2546}" destId="{5C7BFDD5-D1C5-4240-843F-C17DD62AC9B6}" srcOrd="0" destOrd="0" parTransId="{EA4C2F53-F7B9-4B63-83BD-C06F708A6A6A}" sibTransId="{4EDE2CC5-960A-4393-AF59-E75D25C07338}"/>
    <dgm:cxn modelId="{F5A3CBB1-134C-4372-B0A3-6E1A4C1991EF}" type="presParOf" srcId="{BC718EEA-CEE0-4023-938F-92397B8CE4C6}" destId="{369C00AD-4174-46E2-AA2E-9F84E584860E}" srcOrd="0" destOrd="0" presId="urn:microsoft.com/office/officeart/2005/8/layout/hierarchy4"/>
    <dgm:cxn modelId="{D3BBF707-4B44-4333-ACC6-8D0B0D8951C5}" type="presParOf" srcId="{369C00AD-4174-46E2-AA2E-9F84E584860E}" destId="{D72D3563-8C57-4ADB-BDB9-266F45FAAA9F}" srcOrd="0" destOrd="0" presId="urn:microsoft.com/office/officeart/2005/8/layout/hierarchy4"/>
    <dgm:cxn modelId="{A51F719B-A8C2-4FEB-BB55-D44646965767}" type="presParOf" srcId="{369C00AD-4174-46E2-AA2E-9F84E584860E}" destId="{6D822DBC-7E4B-4A11-83FE-3AE3AA6361E6}" srcOrd="1" destOrd="0" presId="urn:microsoft.com/office/officeart/2005/8/layout/hierarchy4"/>
    <dgm:cxn modelId="{1CE8E313-BA14-41CD-A7B6-FFE1301D5E24}" type="presParOf" srcId="{369C00AD-4174-46E2-AA2E-9F84E584860E}" destId="{B8C7E5D3-3024-405C-972C-29D914B2F980}" srcOrd="2" destOrd="0" presId="urn:microsoft.com/office/officeart/2005/8/layout/hierarchy4"/>
    <dgm:cxn modelId="{167FC7F3-25D0-4B75-879D-2202DBBA5231}" type="presParOf" srcId="{B8C7E5D3-3024-405C-972C-29D914B2F980}" destId="{F275EAA3-E098-419E-A651-1F4D0FCA9735}" srcOrd="0" destOrd="0" presId="urn:microsoft.com/office/officeart/2005/8/layout/hierarchy4"/>
    <dgm:cxn modelId="{CEA87E7B-2B78-4E28-8BFB-E6B51C7EA10C}" type="presParOf" srcId="{F275EAA3-E098-419E-A651-1F4D0FCA9735}" destId="{36A22D20-7701-41F9-AAD5-6275B40A6CFC}" srcOrd="0" destOrd="0" presId="urn:microsoft.com/office/officeart/2005/8/layout/hierarchy4"/>
    <dgm:cxn modelId="{DD49F05A-BCCB-4B87-BED7-7F3F7A3FCA8C}" type="presParOf" srcId="{F275EAA3-E098-419E-A651-1F4D0FCA9735}" destId="{8FFBD501-FFAC-431D-9A43-31A0DAAE32CA}" srcOrd="1" destOrd="0" presId="urn:microsoft.com/office/officeart/2005/8/layout/hierarchy4"/>
    <dgm:cxn modelId="{3D3FCFDA-C520-4FDC-9E67-EE3D177AA8FF}" type="presParOf" srcId="{F275EAA3-E098-419E-A651-1F4D0FCA9735}" destId="{668C45C7-F51D-4C6B-9708-9E4DB1288CFB}" srcOrd="2" destOrd="0" presId="urn:microsoft.com/office/officeart/2005/8/layout/hierarchy4"/>
    <dgm:cxn modelId="{1174F5EF-C207-4FF1-A98B-986CE4D94D2B}" type="presParOf" srcId="{668C45C7-F51D-4C6B-9708-9E4DB1288CFB}" destId="{6A1687CA-F3A8-46DB-B90C-24BB58FD60F0}" srcOrd="0" destOrd="0" presId="urn:microsoft.com/office/officeart/2005/8/layout/hierarchy4"/>
    <dgm:cxn modelId="{FB4C72C5-E176-456C-BD59-AC1F9E8C63B4}" type="presParOf" srcId="{6A1687CA-F3A8-46DB-B90C-24BB58FD60F0}" destId="{3567F266-4797-4177-934B-868574810AD5}" srcOrd="0" destOrd="0" presId="urn:microsoft.com/office/officeart/2005/8/layout/hierarchy4"/>
    <dgm:cxn modelId="{0753474F-87E8-4137-A5E2-0BE33D3CF10D}" type="presParOf" srcId="{6A1687CA-F3A8-46DB-B90C-24BB58FD60F0}" destId="{E397E6B9-1CF2-45C5-A8F3-3CE215F14741}" srcOrd="1" destOrd="0" presId="urn:microsoft.com/office/officeart/2005/8/layout/hierarchy4"/>
    <dgm:cxn modelId="{0B0A5115-C218-4E5D-8FC5-64F56CA6B5F2}" type="presParOf" srcId="{6A1687CA-F3A8-46DB-B90C-24BB58FD60F0}" destId="{255A7A4E-698A-4C68-A90F-BBC6CC5F7938}" srcOrd="2" destOrd="0" presId="urn:microsoft.com/office/officeart/2005/8/layout/hierarchy4"/>
    <dgm:cxn modelId="{4C280B23-81A6-44BB-BBBD-5448FC675213}" type="presParOf" srcId="{255A7A4E-698A-4C68-A90F-BBC6CC5F7938}" destId="{6A2C9F7A-E2DC-46AC-9ECE-53F5B1E84AB4}" srcOrd="0" destOrd="0" presId="urn:microsoft.com/office/officeart/2005/8/layout/hierarchy4"/>
    <dgm:cxn modelId="{81D55730-789A-40ED-9F2E-954FF43ED6BF}" type="presParOf" srcId="{6A2C9F7A-E2DC-46AC-9ECE-53F5B1E84AB4}" destId="{D04368CE-17C9-47FE-BBFF-E4A80AE94115}" srcOrd="0" destOrd="0" presId="urn:microsoft.com/office/officeart/2005/8/layout/hierarchy4"/>
    <dgm:cxn modelId="{20DB756D-E032-44C4-AFAE-8C0542DEFCC3}" type="presParOf" srcId="{6A2C9F7A-E2DC-46AC-9ECE-53F5B1E84AB4}" destId="{A1EB0144-A219-44DE-8E13-B8CC18C473D2}" srcOrd="1" destOrd="0" presId="urn:microsoft.com/office/officeart/2005/8/layout/hierarchy4"/>
    <dgm:cxn modelId="{739AEFFF-9CAC-4467-A2BC-72A7DF71242B}" type="presParOf" srcId="{255A7A4E-698A-4C68-A90F-BBC6CC5F7938}" destId="{2E9698F7-11E7-4C4B-9F83-E41013E873FC}" srcOrd="1" destOrd="0" presId="urn:microsoft.com/office/officeart/2005/8/layout/hierarchy4"/>
    <dgm:cxn modelId="{583205D6-617F-4016-BD20-6D4C82C76D5B}" type="presParOf" srcId="{255A7A4E-698A-4C68-A90F-BBC6CC5F7938}" destId="{F985F7DD-DEAE-4A60-B638-572B9A839162}" srcOrd="2" destOrd="0" presId="urn:microsoft.com/office/officeart/2005/8/layout/hierarchy4"/>
    <dgm:cxn modelId="{9C5652AA-FA46-408B-914A-2299AB672C58}" type="presParOf" srcId="{F985F7DD-DEAE-4A60-B638-572B9A839162}" destId="{B9476D52-22CC-45AD-8198-015554FC16B5}" srcOrd="0" destOrd="0" presId="urn:microsoft.com/office/officeart/2005/8/layout/hierarchy4"/>
    <dgm:cxn modelId="{E9FC6B5D-4406-4FBB-B6B8-5924A4BE1BF6}" type="presParOf" srcId="{F985F7DD-DEAE-4A60-B638-572B9A839162}" destId="{AE2AAE88-A609-457E-BC7C-C8B058348598}" srcOrd="1" destOrd="0" presId="urn:microsoft.com/office/officeart/2005/8/layout/hierarchy4"/>
    <dgm:cxn modelId="{60133513-2AC3-4F09-A533-8797D8BDA721}" type="presParOf" srcId="{255A7A4E-698A-4C68-A90F-BBC6CC5F7938}" destId="{38762929-80D4-45EB-8E9F-EFD14C67E853}" srcOrd="3" destOrd="0" presId="urn:microsoft.com/office/officeart/2005/8/layout/hierarchy4"/>
    <dgm:cxn modelId="{A34C02F7-38B9-4C29-A901-D15DA44FBBFE}" type="presParOf" srcId="{255A7A4E-698A-4C68-A90F-BBC6CC5F7938}" destId="{F95A4ECC-086A-4B48-AF26-8B4175C51301}" srcOrd="4" destOrd="0" presId="urn:microsoft.com/office/officeart/2005/8/layout/hierarchy4"/>
    <dgm:cxn modelId="{5BBF6880-E722-40C7-B07D-C4327D739B36}" type="presParOf" srcId="{F95A4ECC-086A-4B48-AF26-8B4175C51301}" destId="{18E6BD80-BF4F-420A-B6E3-633DD6D79F59}" srcOrd="0" destOrd="0" presId="urn:microsoft.com/office/officeart/2005/8/layout/hierarchy4"/>
    <dgm:cxn modelId="{6B412C2E-AE76-47A7-A122-B0A6F776DFA7}" type="presParOf" srcId="{F95A4ECC-086A-4B48-AF26-8B4175C51301}" destId="{170AD08C-7887-4E3D-A81A-ECF488B7CF49}" srcOrd="1" destOrd="0" presId="urn:microsoft.com/office/officeart/2005/8/layout/hierarchy4"/>
    <dgm:cxn modelId="{4442975D-52C9-4406-A8F0-D0CF5B6D13A3}" type="presParOf" srcId="{255A7A4E-698A-4C68-A90F-BBC6CC5F7938}" destId="{97B76C02-9E07-486E-A67F-9CA0ACE5B85C}" srcOrd="5" destOrd="0" presId="urn:microsoft.com/office/officeart/2005/8/layout/hierarchy4"/>
    <dgm:cxn modelId="{0DADD5AE-047F-4312-84C2-07F32606DB03}" type="presParOf" srcId="{255A7A4E-698A-4C68-A90F-BBC6CC5F7938}" destId="{32C712EC-D4CC-451C-958D-0223EE024356}" srcOrd="6" destOrd="0" presId="urn:microsoft.com/office/officeart/2005/8/layout/hierarchy4"/>
    <dgm:cxn modelId="{01520AE5-29DF-4C50-9A92-A4BF7869DE56}" type="presParOf" srcId="{32C712EC-D4CC-451C-958D-0223EE024356}" destId="{93F2015C-E191-4A57-A799-38C325189755}" srcOrd="0" destOrd="0" presId="urn:microsoft.com/office/officeart/2005/8/layout/hierarchy4"/>
    <dgm:cxn modelId="{79CAE6EE-81B9-489B-96AF-5B613438E5C7}" type="presParOf" srcId="{32C712EC-D4CC-451C-958D-0223EE024356}" destId="{6EDF110D-CD43-49AF-9FDE-F03D3B7DC024}" srcOrd="1" destOrd="0" presId="urn:microsoft.com/office/officeart/2005/8/layout/hierarchy4"/>
    <dgm:cxn modelId="{86E684A1-404A-4A86-85BB-790B4030BB69}" type="presParOf" srcId="{668C45C7-F51D-4C6B-9708-9E4DB1288CFB}" destId="{6371CE21-9ABB-4E75-93F4-1C3ABE641BE0}" srcOrd="1" destOrd="0" presId="urn:microsoft.com/office/officeart/2005/8/layout/hierarchy4"/>
    <dgm:cxn modelId="{1B57FB9D-EF59-4011-AEE0-86B9B5C796C7}" type="presParOf" srcId="{668C45C7-F51D-4C6B-9708-9E4DB1288CFB}" destId="{5951C62D-5955-4638-9692-73F6F9BCF31E}" srcOrd="2" destOrd="0" presId="urn:microsoft.com/office/officeart/2005/8/layout/hierarchy4"/>
    <dgm:cxn modelId="{7B248C46-9B9B-4428-A2A3-5685C65AED83}" type="presParOf" srcId="{5951C62D-5955-4638-9692-73F6F9BCF31E}" destId="{3E6984DD-3C0C-4981-9915-784C98DE352D}" srcOrd="0" destOrd="0" presId="urn:microsoft.com/office/officeart/2005/8/layout/hierarchy4"/>
    <dgm:cxn modelId="{B92DA1AC-745C-40E6-BEA9-D390B6B7E7D2}" type="presParOf" srcId="{5951C62D-5955-4638-9692-73F6F9BCF31E}" destId="{C9FC1F8F-A39F-4D6F-AF10-C96FE4301CAB}" srcOrd="1" destOrd="0" presId="urn:microsoft.com/office/officeart/2005/8/layout/hierarchy4"/>
    <dgm:cxn modelId="{6DF5DC81-6B15-4B71-9A9F-5CB4FF2706D2}" type="presParOf" srcId="{5951C62D-5955-4638-9692-73F6F9BCF31E}" destId="{9E696B1E-1E32-49B0-9175-B351B7684979}" srcOrd="2" destOrd="0" presId="urn:microsoft.com/office/officeart/2005/8/layout/hierarchy4"/>
    <dgm:cxn modelId="{6F4DA954-3092-4165-94DB-8EF104933E04}" type="presParOf" srcId="{9E696B1E-1E32-49B0-9175-B351B7684979}" destId="{721F26DB-FDF6-42DC-B23E-6CB2CDD613CA}" srcOrd="0" destOrd="0" presId="urn:microsoft.com/office/officeart/2005/8/layout/hierarchy4"/>
    <dgm:cxn modelId="{E4FA84BB-4EA2-43B9-A282-3B99970EF55D}" type="presParOf" srcId="{721F26DB-FDF6-42DC-B23E-6CB2CDD613CA}" destId="{3A0FF96F-532A-4BFD-814B-AD271B93C3A3}" srcOrd="0" destOrd="0" presId="urn:microsoft.com/office/officeart/2005/8/layout/hierarchy4"/>
    <dgm:cxn modelId="{F9DE7BA5-7B42-4474-9D0B-7D6B4BBB2BC9}" type="presParOf" srcId="{721F26DB-FDF6-42DC-B23E-6CB2CDD613CA}" destId="{FC50A040-88DB-406A-A31E-4DC6652A0EEA}" srcOrd="1" destOrd="0" presId="urn:microsoft.com/office/officeart/2005/8/layout/hierarchy4"/>
    <dgm:cxn modelId="{17AF9B83-720F-4C99-A28B-F3813C955C17}" type="presParOf" srcId="{9E696B1E-1E32-49B0-9175-B351B7684979}" destId="{425DC130-F42E-4BDD-A6A1-E90E34DE1116}" srcOrd="1" destOrd="0" presId="urn:microsoft.com/office/officeart/2005/8/layout/hierarchy4"/>
    <dgm:cxn modelId="{04F3144F-A26C-4170-9A00-7A73C98325D6}" type="presParOf" srcId="{9E696B1E-1E32-49B0-9175-B351B7684979}" destId="{2B4DCF13-42CC-462E-A903-D0B21E76D2A8}" srcOrd="2" destOrd="0" presId="urn:microsoft.com/office/officeart/2005/8/layout/hierarchy4"/>
    <dgm:cxn modelId="{2C6F5EAD-067F-40F6-8578-68E0FF2F7351}" type="presParOf" srcId="{2B4DCF13-42CC-462E-A903-D0B21E76D2A8}" destId="{78AA1EA0-7C60-441D-BDE3-4FC50142EA56}" srcOrd="0" destOrd="0" presId="urn:microsoft.com/office/officeart/2005/8/layout/hierarchy4"/>
    <dgm:cxn modelId="{2D3A437C-701C-41CE-9DBE-25D4FC18D7FC}" type="presParOf" srcId="{2B4DCF13-42CC-462E-A903-D0B21E76D2A8}" destId="{6A3DE548-0801-4AE9-BEA5-4394C25D31D2}" srcOrd="1" destOrd="0" presId="urn:microsoft.com/office/officeart/2005/8/layout/hierarchy4"/>
    <dgm:cxn modelId="{70DEA7F1-BB9B-4E87-8AC0-64A4F3409951}" type="presParOf" srcId="{9E696B1E-1E32-49B0-9175-B351B7684979}" destId="{E1BBDE0F-BBE2-42F7-95E9-BAC17E3FAF51}" srcOrd="3" destOrd="0" presId="urn:microsoft.com/office/officeart/2005/8/layout/hierarchy4"/>
    <dgm:cxn modelId="{C952D004-7436-489C-8670-21BC30448CC7}" type="presParOf" srcId="{9E696B1E-1E32-49B0-9175-B351B7684979}" destId="{DD4EC179-5D01-4639-8BC4-1368A3046EF0}" srcOrd="4" destOrd="0" presId="urn:microsoft.com/office/officeart/2005/8/layout/hierarchy4"/>
    <dgm:cxn modelId="{6D3746AB-523D-439B-8300-A0A900889F7E}" type="presParOf" srcId="{DD4EC179-5D01-4639-8BC4-1368A3046EF0}" destId="{36D0E592-6910-4A89-8402-3F50E9087120}" srcOrd="0" destOrd="0" presId="urn:microsoft.com/office/officeart/2005/8/layout/hierarchy4"/>
    <dgm:cxn modelId="{EA3845E9-CA11-44A8-886F-B38EE3B3CD96}" type="presParOf" srcId="{DD4EC179-5D01-4639-8BC4-1368A3046EF0}" destId="{46FDE534-AC63-405D-B10D-1B611A8F4D18}" srcOrd="1" destOrd="0" presId="urn:microsoft.com/office/officeart/2005/8/layout/hierarchy4"/>
    <dgm:cxn modelId="{F014A50B-3D57-48D0-AEE6-030F4F509881}" type="presParOf" srcId="{B8C7E5D3-3024-405C-972C-29D914B2F980}" destId="{2ECA0D65-1DC2-46CA-9ED9-BD07D3C6A1E0}" srcOrd="1" destOrd="0" presId="urn:microsoft.com/office/officeart/2005/8/layout/hierarchy4"/>
    <dgm:cxn modelId="{F44198BD-A5F3-4EB4-85D0-9014650878C6}" type="presParOf" srcId="{B8C7E5D3-3024-405C-972C-29D914B2F980}" destId="{B565DE0A-129A-4B4A-AA63-661D98690B46}" srcOrd="2" destOrd="0" presId="urn:microsoft.com/office/officeart/2005/8/layout/hierarchy4"/>
    <dgm:cxn modelId="{CEDF6D0B-1E5C-4F75-B2D9-DA081F5663CA}" type="presParOf" srcId="{B565DE0A-129A-4B4A-AA63-661D98690B46}" destId="{90339DD8-8425-4533-9559-C7398D957111}" srcOrd="0" destOrd="0" presId="urn:microsoft.com/office/officeart/2005/8/layout/hierarchy4"/>
    <dgm:cxn modelId="{9B468032-C1F8-4CA3-99ED-968C51D06BEA}" type="presParOf" srcId="{B565DE0A-129A-4B4A-AA63-661D98690B46}" destId="{4FCFBB53-22F2-4FA2-8978-B6813AAB7D88}" srcOrd="1" destOrd="0" presId="urn:microsoft.com/office/officeart/2005/8/layout/hierarchy4"/>
    <dgm:cxn modelId="{A8892B3F-DB4E-4B9E-8EF9-552F4A2CF458}" type="presParOf" srcId="{B565DE0A-129A-4B4A-AA63-661D98690B46}" destId="{62A78E7D-15D5-4B90-AF3A-50E34BFEE630}" srcOrd="2" destOrd="0" presId="urn:microsoft.com/office/officeart/2005/8/layout/hierarchy4"/>
    <dgm:cxn modelId="{42DECE87-287F-4036-88BC-AF50A366FF81}" type="presParOf" srcId="{62A78E7D-15D5-4B90-AF3A-50E34BFEE630}" destId="{8D305F50-C857-4E3D-9312-3C917A9779C1}" srcOrd="0" destOrd="0" presId="urn:microsoft.com/office/officeart/2005/8/layout/hierarchy4"/>
    <dgm:cxn modelId="{3BDAEBA1-231F-4060-9A38-F90B3E8742CE}" type="presParOf" srcId="{8D305F50-C857-4E3D-9312-3C917A9779C1}" destId="{24C3F11B-60F8-436D-A506-DF2300483AAE}" srcOrd="0" destOrd="0" presId="urn:microsoft.com/office/officeart/2005/8/layout/hierarchy4"/>
    <dgm:cxn modelId="{C1ACE4D4-BDBB-47F5-A5D1-3CF9F1368157}" type="presParOf" srcId="{8D305F50-C857-4E3D-9312-3C917A9779C1}" destId="{8957492D-ADDE-40E9-B171-9BCBA89A60CB}" srcOrd="1" destOrd="0" presId="urn:microsoft.com/office/officeart/2005/8/layout/hierarchy4"/>
    <dgm:cxn modelId="{B00DB4FD-B749-41D9-B88C-9F3EE95431E2}" type="presParOf" srcId="{8D305F50-C857-4E3D-9312-3C917A9779C1}" destId="{76B8663B-B905-44F4-844B-236FEDD84CD4}" srcOrd="2" destOrd="0" presId="urn:microsoft.com/office/officeart/2005/8/layout/hierarchy4"/>
    <dgm:cxn modelId="{A5F9F65F-ADB1-42AC-A3A0-5A98B5025CC6}" type="presParOf" srcId="{76B8663B-B905-44F4-844B-236FEDD84CD4}" destId="{F5D2836B-558B-4D8C-9B96-316CEAC5AB78}" srcOrd="0" destOrd="0" presId="urn:microsoft.com/office/officeart/2005/8/layout/hierarchy4"/>
    <dgm:cxn modelId="{97598771-4AFA-48FC-85B3-19F7B243CAC0}" type="presParOf" srcId="{F5D2836B-558B-4D8C-9B96-316CEAC5AB78}" destId="{CFE9B416-4939-47C1-8FE3-286411D5067D}" srcOrd="0" destOrd="0" presId="urn:microsoft.com/office/officeart/2005/8/layout/hierarchy4"/>
    <dgm:cxn modelId="{43795BFE-B888-4B0A-86C7-4626B347602B}" type="presParOf" srcId="{F5D2836B-558B-4D8C-9B96-316CEAC5AB78}" destId="{F86900B5-A54B-4A0D-AE7D-45A69DE9BC85}" srcOrd="1" destOrd="0" presId="urn:microsoft.com/office/officeart/2005/8/layout/hierarchy4"/>
    <dgm:cxn modelId="{6C4FDAA9-1FB2-4115-ABA6-EA072CFB5EE0}" type="presParOf" srcId="{76B8663B-B905-44F4-844B-236FEDD84CD4}" destId="{86C110D2-01AF-4443-A863-4ADD4A3DC1C7}" srcOrd="1" destOrd="0" presId="urn:microsoft.com/office/officeart/2005/8/layout/hierarchy4"/>
    <dgm:cxn modelId="{4C486A95-618A-45BC-9001-7F6FCCB53DF9}" type="presParOf" srcId="{76B8663B-B905-44F4-844B-236FEDD84CD4}" destId="{0FA245A7-524A-47C4-92FC-84FEC031AC61}" srcOrd="2" destOrd="0" presId="urn:microsoft.com/office/officeart/2005/8/layout/hierarchy4"/>
    <dgm:cxn modelId="{9F78B3A4-9702-4013-9F1C-F3DEF6D6E68B}" type="presParOf" srcId="{0FA245A7-524A-47C4-92FC-84FEC031AC61}" destId="{208F5BE6-8760-456D-97AC-13ACE3F2B96C}" srcOrd="0" destOrd="0" presId="urn:microsoft.com/office/officeart/2005/8/layout/hierarchy4"/>
    <dgm:cxn modelId="{ED3BE981-6C26-4AB0-A0BA-F831F80B0C0F}" type="presParOf" srcId="{0FA245A7-524A-47C4-92FC-84FEC031AC61}" destId="{ED5E8F7A-1CF0-4FC4-A552-211E008D4754}" srcOrd="1" destOrd="0" presId="urn:microsoft.com/office/officeart/2005/8/layout/hierarchy4"/>
    <dgm:cxn modelId="{C8FB112D-A388-4577-A71D-83D553929B19}" type="presParOf" srcId="{76B8663B-B905-44F4-844B-236FEDD84CD4}" destId="{996AC3A3-A29D-4A82-859B-E32F04844E89}" srcOrd="3" destOrd="0" presId="urn:microsoft.com/office/officeart/2005/8/layout/hierarchy4"/>
    <dgm:cxn modelId="{D8455997-93FF-4D0B-BCBF-B1954F96C741}" type="presParOf" srcId="{76B8663B-B905-44F4-844B-236FEDD84CD4}" destId="{1AAA82DE-119A-4BAD-BD1B-FA715424C668}" srcOrd="4" destOrd="0" presId="urn:microsoft.com/office/officeart/2005/8/layout/hierarchy4"/>
    <dgm:cxn modelId="{6B109E6C-7CF8-4159-BAD7-E89DFD5EE26D}" type="presParOf" srcId="{1AAA82DE-119A-4BAD-BD1B-FA715424C668}" destId="{61C48772-C5AF-4724-8CB4-6FDAA4E382DC}" srcOrd="0" destOrd="0" presId="urn:microsoft.com/office/officeart/2005/8/layout/hierarchy4"/>
    <dgm:cxn modelId="{A309FC4C-18FE-4438-8E15-FF645F20054D}" type="presParOf" srcId="{1AAA82DE-119A-4BAD-BD1B-FA715424C668}" destId="{8E94919F-C57D-4B32-99D3-98C777F1FA71}" srcOrd="1" destOrd="0" presId="urn:microsoft.com/office/officeart/2005/8/layout/hierarchy4"/>
    <dgm:cxn modelId="{05E552BB-6E15-4F35-A532-A0C90992CD80}" type="presParOf" srcId="{62A78E7D-15D5-4B90-AF3A-50E34BFEE630}" destId="{29716BEC-448D-43F1-AAF2-E35534AC07D0}" srcOrd="1" destOrd="0" presId="urn:microsoft.com/office/officeart/2005/8/layout/hierarchy4"/>
    <dgm:cxn modelId="{69992125-73A3-4E5D-A7D7-11FB9D22E0E8}" type="presParOf" srcId="{62A78E7D-15D5-4B90-AF3A-50E34BFEE630}" destId="{A6BAF83B-048C-44E2-AAEB-D9C85D023801}" srcOrd="2" destOrd="0" presId="urn:microsoft.com/office/officeart/2005/8/layout/hierarchy4"/>
    <dgm:cxn modelId="{112C7925-DDB0-4D29-8D1B-4D70287B2639}" type="presParOf" srcId="{A6BAF83B-048C-44E2-AAEB-D9C85D023801}" destId="{B2AA65C2-27DC-4710-9893-4FECAC5F8E9A}" srcOrd="0" destOrd="0" presId="urn:microsoft.com/office/officeart/2005/8/layout/hierarchy4"/>
    <dgm:cxn modelId="{D5316558-914C-49B8-BE15-E43284E08C6A}" type="presParOf" srcId="{A6BAF83B-048C-44E2-AAEB-D9C85D023801}" destId="{23494A74-4282-4686-B858-CD7D699485BC}" srcOrd="1" destOrd="0" presId="urn:microsoft.com/office/officeart/2005/8/layout/hierarchy4"/>
    <dgm:cxn modelId="{2BF22432-35D6-48F4-A570-E12FC54919E3}" type="presParOf" srcId="{A6BAF83B-048C-44E2-AAEB-D9C85D023801}" destId="{73186476-B6CF-4D3E-BBFD-CF85088F679B}" srcOrd="2" destOrd="0" presId="urn:microsoft.com/office/officeart/2005/8/layout/hierarchy4"/>
    <dgm:cxn modelId="{D67601E8-8C58-4BE6-8448-3248659B8273}" type="presParOf" srcId="{73186476-B6CF-4D3E-BBFD-CF85088F679B}" destId="{40F943C8-909F-4D1F-A397-A4EA482E1CF6}" srcOrd="0" destOrd="0" presId="urn:microsoft.com/office/officeart/2005/8/layout/hierarchy4"/>
    <dgm:cxn modelId="{0A53A230-D19E-40A3-B92B-E64886D43F55}" type="presParOf" srcId="{40F943C8-909F-4D1F-A397-A4EA482E1CF6}" destId="{5B2B6ABE-60C7-4541-AEF7-CA6A603D6D8D}" srcOrd="0" destOrd="0" presId="urn:microsoft.com/office/officeart/2005/8/layout/hierarchy4"/>
    <dgm:cxn modelId="{1B98B3C5-FA5C-43F2-84FC-860470F2B2DA}" type="presParOf" srcId="{40F943C8-909F-4D1F-A397-A4EA482E1CF6}" destId="{FEDBA53F-B524-4ADD-8DCC-2F37F14D7300}" srcOrd="1" destOrd="0" presId="urn:microsoft.com/office/officeart/2005/8/layout/hierarchy4"/>
    <dgm:cxn modelId="{5DA0B266-B548-4084-86CA-0E656B3586EB}" type="presParOf" srcId="{73186476-B6CF-4D3E-BBFD-CF85088F679B}" destId="{74F4703F-A0FD-480B-8FD7-F96B2960D047}" srcOrd="1" destOrd="0" presId="urn:microsoft.com/office/officeart/2005/8/layout/hierarchy4"/>
    <dgm:cxn modelId="{2A3547CE-AA57-44E2-8178-9DB2F48250E9}" type="presParOf" srcId="{73186476-B6CF-4D3E-BBFD-CF85088F679B}" destId="{774D7608-CC29-4022-AC78-DE3045D83647}" srcOrd="2" destOrd="0" presId="urn:microsoft.com/office/officeart/2005/8/layout/hierarchy4"/>
    <dgm:cxn modelId="{D68F9901-460F-4608-88B7-D71AEB8C5BD9}" type="presParOf" srcId="{774D7608-CC29-4022-AC78-DE3045D83647}" destId="{F9277258-F20A-4BBE-9DF9-7DBA8EE113A3}" srcOrd="0" destOrd="0" presId="urn:microsoft.com/office/officeart/2005/8/layout/hierarchy4"/>
    <dgm:cxn modelId="{C3560BCA-7A82-4C36-AF36-434C51563487}" type="presParOf" srcId="{774D7608-CC29-4022-AC78-DE3045D83647}" destId="{A4307FDC-EB78-4C5B-980B-60280145BDFD}" srcOrd="1" destOrd="0" presId="urn:microsoft.com/office/officeart/2005/8/layout/hierarchy4"/>
    <dgm:cxn modelId="{30CAC9C6-B887-4C59-A601-33E485AA4CAB}" type="presParOf" srcId="{73186476-B6CF-4D3E-BBFD-CF85088F679B}" destId="{401DF2B6-F585-4473-A5F4-FA834E3029E3}" srcOrd="3" destOrd="0" presId="urn:microsoft.com/office/officeart/2005/8/layout/hierarchy4"/>
    <dgm:cxn modelId="{479669EE-F66E-49FA-8FEE-1656489C663E}" type="presParOf" srcId="{73186476-B6CF-4D3E-BBFD-CF85088F679B}" destId="{D091047F-6CA4-4008-A3D3-909268D01415}" srcOrd="4" destOrd="0" presId="urn:microsoft.com/office/officeart/2005/8/layout/hierarchy4"/>
    <dgm:cxn modelId="{B86BDBC1-E257-481D-8A73-DA1C6D579FC3}" type="presParOf" srcId="{D091047F-6CA4-4008-A3D3-909268D01415}" destId="{536633D2-EFEA-461D-A899-84CCA38408D6}" srcOrd="0" destOrd="0" presId="urn:microsoft.com/office/officeart/2005/8/layout/hierarchy4"/>
    <dgm:cxn modelId="{C5AC9EA8-76A8-4AD0-B733-0ADEF7A00445}" type="presParOf" srcId="{D091047F-6CA4-4008-A3D3-909268D01415}" destId="{AD959249-419A-4C79-AD4D-D8D4A0CB3DAA}" srcOrd="1" destOrd="0" presId="urn:microsoft.com/office/officeart/2005/8/layout/hierarchy4"/>
    <dgm:cxn modelId="{3CA253EC-D2B5-4181-AFA9-AC2D0FC43519}" type="presParOf" srcId="{73186476-B6CF-4D3E-BBFD-CF85088F679B}" destId="{E061FB6F-0C2B-46FB-8914-5F8BEE63D085}" srcOrd="5" destOrd="0" presId="urn:microsoft.com/office/officeart/2005/8/layout/hierarchy4"/>
    <dgm:cxn modelId="{BF16634A-B498-46A5-932A-07FD623A8858}" type="presParOf" srcId="{73186476-B6CF-4D3E-BBFD-CF85088F679B}" destId="{405E58C2-9E1F-4CDD-9630-E7593579941E}" srcOrd="6" destOrd="0" presId="urn:microsoft.com/office/officeart/2005/8/layout/hierarchy4"/>
    <dgm:cxn modelId="{94A3F699-BD63-48E8-8EA2-4546432FC570}" type="presParOf" srcId="{405E58C2-9E1F-4CDD-9630-E7593579941E}" destId="{2A9C82E2-FC06-44D2-9F88-385C07EB1386}" srcOrd="0" destOrd="0" presId="urn:microsoft.com/office/officeart/2005/8/layout/hierarchy4"/>
    <dgm:cxn modelId="{24EA7FFD-FE30-4895-92D2-5E01DC1C235E}" type="presParOf" srcId="{405E58C2-9E1F-4CDD-9630-E7593579941E}" destId="{FEF8FB3E-DB21-4294-BF28-39FC524183E3}" srcOrd="1" destOrd="0" presId="urn:microsoft.com/office/officeart/2005/8/layout/hierarchy4"/>
    <dgm:cxn modelId="{EB950B13-574D-4D4F-910C-C3D1C57DD2E0}" type="presParOf" srcId="{B8C7E5D3-3024-405C-972C-29D914B2F980}" destId="{23D7622B-6D48-459B-8487-2ACC0346C94C}" srcOrd="3" destOrd="0" presId="urn:microsoft.com/office/officeart/2005/8/layout/hierarchy4"/>
    <dgm:cxn modelId="{27954146-B29D-4A83-9575-F3DE1EEE7CA3}" type="presParOf" srcId="{B8C7E5D3-3024-405C-972C-29D914B2F980}" destId="{92411E47-3EFE-4C0E-8ED7-E6A45EE4AC08}" srcOrd="4" destOrd="0" presId="urn:microsoft.com/office/officeart/2005/8/layout/hierarchy4"/>
    <dgm:cxn modelId="{47B16631-0001-4DD7-B4CA-C50570DB236A}" type="presParOf" srcId="{92411E47-3EFE-4C0E-8ED7-E6A45EE4AC08}" destId="{178F12A1-BB11-4B83-B597-DA9700D2219F}" srcOrd="0" destOrd="0" presId="urn:microsoft.com/office/officeart/2005/8/layout/hierarchy4"/>
    <dgm:cxn modelId="{3663E10D-02A5-4F9C-A4D0-5E24ABCEAE48}" type="presParOf" srcId="{92411E47-3EFE-4C0E-8ED7-E6A45EE4AC08}" destId="{1A4D2BAF-09D5-4336-848C-5DAD6A54088B}" srcOrd="1" destOrd="0" presId="urn:microsoft.com/office/officeart/2005/8/layout/hierarchy4"/>
    <dgm:cxn modelId="{212D7B38-7489-446C-ACD3-770705B60A9C}" type="presParOf" srcId="{92411E47-3EFE-4C0E-8ED7-E6A45EE4AC08}" destId="{B7E29377-5B34-4861-9130-B5AA9039A641}" srcOrd="2" destOrd="0" presId="urn:microsoft.com/office/officeart/2005/8/layout/hierarchy4"/>
    <dgm:cxn modelId="{2D4EB2B6-5BA2-4002-B0D7-9AB8F8DB3D52}" type="presParOf" srcId="{B7E29377-5B34-4861-9130-B5AA9039A641}" destId="{55634960-D8D1-4CD6-AA91-248F25692ABA}" srcOrd="0" destOrd="0" presId="urn:microsoft.com/office/officeart/2005/8/layout/hierarchy4"/>
    <dgm:cxn modelId="{3056EBBE-163F-4B7C-B38D-D58D6D705F88}" type="presParOf" srcId="{55634960-D8D1-4CD6-AA91-248F25692ABA}" destId="{B57061CC-611C-4BCD-B654-7EEBE4129462}" srcOrd="0" destOrd="0" presId="urn:microsoft.com/office/officeart/2005/8/layout/hierarchy4"/>
    <dgm:cxn modelId="{88C5DAEB-ABA9-42CC-AAF1-F1577288EDE5}" type="presParOf" srcId="{55634960-D8D1-4CD6-AA91-248F25692ABA}" destId="{4375A13F-6782-459F-B639-0A611E3F5FCD}" srcOrd="1" destOrd="0" presId="urn:microsoft.com/office/officeart/2005/8/layout/hierarchy4"/>
    <dgm:cxn modelId="{BBAD0D74-37DE-49B6-BE09-984E7123E07C}" type="presParOf" srcId="{B7E29377-5B34-4861-9130-B5AA9039A641}" destId="{45197EF8-BF82-4C61-AE4F-2E38B652F850}" srcOrd="1" destOrd="0" presId="urn:microsoft.com/office/officeart/2005/8/layout/hierarchy4"/>
    <dgm:cxn modelId="{4B09B78B-408E-407B-A309-BB34FD1C4E92}" type="presParOf" srcId="{B7E29377-5B34-4861-9130-B5AA9039A641}" destId="{2BEFFF6B-AB5D-4946-A64F-3A0C5E9DD90C}" srcOrd="2" destOrd="0" presId="urn:microsoft.com/office/officeart/2005/8/layout/hierarchy4"/>
    <dgm:cxn modelId="{B0CA2BB1-763A-431A-A982-0D178407B8EB}" type="presParOf" srcId="{2BEFFF6B-AB5D-4946-A64F-3A0C5E9DD90C}" destId="{F8E1DA0C-13C9-4ECF-9468-F7A623A77ED7}" srcOrd="0" destOrd="0" presId="urn:microsoft.com/office/officeart/2005/8/layout/hierarchy4"/>
    <dgm:cxn modelId="{85FE6BAA-7D61-43FD-BFE8-5C0EB09F0563}" type="presParOf" srcId="{2BEFFF6B-AB5D-4946-A64F-3A0C5E9DD90C}" destId="{52BF1D20-61C1-4636-8414-2210782C674B}" srcOrd="1" destOrd="0" presId="urn:microsoft.com/office/officeart/2005/8/layout/hierarchy4"/>
    <dgm:cxn modelId="{F61C8FC5-3228-457A-9E86-DB05B74C5779}" type="presParOf" srcId="{B7E29377-5B34-4861-9130-B5AA9039A641}" destId="{952DDC98-57C5-450D-BBA3-2A68A4DDC637}" srcOrd="3" destOrd="0" presId="urn:microsoft.com/office/officeart/2005/8/layout/hierarchy4"/>
    <dgm:cxn modelId="{C0585755-BD66-4118-8029-67D45E05CE93}" type="presParOf" srcId="{B7E29377-5B34-4861-9130-B5AA9039A641}" destId="{6AE10F2F-46D1-4710-AA32-C21332EAF065}" srcOrd="4" destOrd="0" presId="urn:microsoft.com/office/officeart/2005/8/layout/hierarchy4"/>
    <dgm:cxn modelId="{D716D546-BC2F-4F53-81A9-F5A8F9972F4A}" type="presParOf" srcId="{6AE10F2F-46D1-4710-AA32-C21332EAF065}" destId="{DF7FCBC6-47C4-4762-9903-81FCFE288EBE}" srcOrd="0" destOrd="0" presId="urn:microsoft.com/office/officeart/2005/8/layout/hierarchy4"/>
    <dgm:cxn modelId="{526A32E0-D45F-4023-BDAF-0512528D735A}" type="presParOf" srcId="{6AE10F2F-46D1-4710-AA32-C21332EAF065}" destId="{47D6EAC9-AEE3-47DE-B0B3-BE43699F4E21}" srcOrd="1" destOrd="0" presId="urn:microsoft.com/office/officeart/2005/8/layout/hierarchy4"/>
    <dgm:cxn modelId="{8D6661E9-DF71-4680-BC5C-29033A8CFB8E}" type="presParOf" srcId="{B8C7E5D3-3024-405C-972C-29D914B2F980}" destId="{DF9A202A-56BD-41C3-BF3A-703B62D1475E}" srcOrd="5" destOrd="0" presId="urn:microsoft.com/office/officeart/2005/8/layout/hierarchy4"/>
    <dgm:cxn modelId="{5454CD7A-7C38-41F8-A2AB-C322C9C6B8FC}" type="presParOf" srcId="{B8C7E5D3-3024-405C-972C-29D914B2F980}" destId="{7DECA250-211F-4889-9238-4D7D4FD5A2E3}" srcOrd="6" destOrd="0" presId="urn:microsoft.com/office/officeart/2005/8/layout/hierarchy4"/>
    <dgm:cxn modelId="{19E2ACCD-C40E-4E9A-9CC3-8C3608989C24}" type="presParOf" srcId="{7DECA250-211F-4889-9238-4D7D4FD5A2E3}" destId="{14EB547A-3C88-4BAD-A5B8-A51BFC2C6FDF}" srcOrd="0" destOrd="0" presId="urn:microsoft.com/office/officeart/2005/8/layout/hierarchy4"/>
    <dgm:cxn modelId="{99B9A92D-9BCA-48C5-AF37-479D4F32D130}" type="presParOf" srcId="{7DECA250-211F-4889-9238-4D7D4FD5A2E3}" destId="{6D4542AF-C7AE-49C1-9809-CA97EC058BFE}" srcOrd="1" destOrd="0" presId="urn:microsoft.com/office/officeart/2005/8/layout/hierarchy4"/>
    <dgm:cxn modelId="{9C0B3799-1BFE-4620-8905-913819815E7E}" type="presParOf" srcId="{7DECA250-211F-4889-9238-4D7D4FD5A2E3}" destId="{092DA567-27AE-439A-BCBF-E0F61EA48BC3}" srcOrd="2" destOrd="0" presId="urn:microsoft.com/office/officeart/2005/8/layout/hierarchy4"/>
    <dgm:cxn modelId="{5D9C5EDD-18C2-4853-8D51-32BEE3BC55D3}" type="presParOf" srcId="{092DA567-27AE-439A-BCBF-E0F61EA48BC3}" destId="{5C57C0ED-DD59-4317-B518-DEC6F5F05A57}" srcOrd="0" destOrd="0" presId="urn:microsoft.com/office/officeart/2005/8/layout/hierarchy4"/>
    <dgm:cxn modelId="{7696F18C-E90A-4047-B0C1-B54B2002ED22}" type="presParOf" srcId="{5C57C0ED-DD59-4317-B518-DEC6F5F05A57}" destId="{48EBE84C-0956-4AB2-8710-3419C1B3D904}" srcOrd="0" destOrd="0" presId="urn:microsoft.com/office/officeart/2005/8/layout/hierarchy4"/>
    <dgm:cxn modelId="{99154141-68E3-45D1-98EC-D6F64991FA7E}" type="presParOf" srcId="{5C57C0ED-DD59-4317-B518-DEC6F5F05A57}" destId="{538663DF-8B58-45AB-A583-B7D2E86F5116}" srcOrd="1" destOrd="0" presId="urn:microsoft.com/office/officeart/2005/8/layout/hierarchy4"/>
    <dgm:cxn modelId="{51B5935F-F799-43BC-BB83-88D8E98CA391}" type="presParOf" srcId="{5C57C0ED-DD59-4317-B518-DEC6F5F05A57}" destId="{609BEA76-F144-44BB-90EB-640FED4391E2}" srcOrd="2" destOrd="0" presId="urn:microsoft.com/office/officeart/2005/8/layout/hierarchy4"/>
    <dgm:cxn modelId="{60C901BD-CBC9-4E87-9310-04737ECAA74C}" type="presParOf" srcId="{609BEA76-F144-44BB-90EB-640FED4391E2}" destId="{C21DD657-CC90-440E-AB14-1B60A5740024}" srcOrd="0" destOrd="0" presId="urn:microsoft.com/office/officeart/2005/8/layout/hierarchy4"/>
    <dgm:cxn modelId="{FFF56222-EA57-4785-A034-9E404E1C60A3}" type="presParOf" srcId="{C21DD657-CC90-440E-AB14-1B60A5740024}" destId="{37F93F82-3C9E-4665-9D3D-CA825089ED79}" srcOrd="0" destOrd="0" presId="urn:microsoft.com/office/officeart/2005/8/layout/hierarchy4"/>
    <dgm:cxn modelId="{7F58E291-A148-49CF-B0B9-717688C971EE}" type="presParOf" srcId="{C21DD657-CC90-440E-AB14-1B60A5740024}" destId="{2F5095A0-B3F5-4618-9B9D-D700973A3462}" srcOrd="1" destOrd="0" presId="urn:microsoft.com/office/officeart/2005/8/layout/hierarchy4"/>
    <dgm:cxn modelId="{D2CA0566-37A4-44EC-99C2-66F26956F7BC}" type="presParOf" srcId="{609BEA76-F144-44BB-90EB-640FED4391E2}" destId="{33DE2E85-E608-450B-8B69-2FCCF516A13C}" srcOrd="1" destOrd="0" presId="urn:microsoft.com/office/officeart/2005/8/layout/hierarchy4"/>
    <dgm:cxn modelId="{9EF8BC93-E249-4BA9-B37E-E28E27373678}" type="presParOf" srcId="{609BEA76-F144-44BB-90EB-640FED4391E2}" destId="{E72A33B3-6842-4219-BD10-276410357D3A}" srcOrd="2" destOrd="0" presId="urn:microsoft.com/office/officeart/2005/8/layout/hierarchy4"/>
    <dgm:cxn modelId="{99BA2C83-844B-4E9C-A3BB-4DE9AE47DC6D}" type="presParOf" srcId="{E72A33B3-6842-4219-BD10-276410357D3A}" destId="{D15FE6C7-A2BF-4774-A81C-F626C235B8D5}" srcOrd="0" destOrd="0" presId="urn:microsoft.com/office/officeart/2005/8/layout/hierarchy4"/>
    <dgm:cxn modelId="{ECA64063-F5BB-4100-992E-272A1F1BC1A4}" type="presParOf" srcId="{E72A33B3-6842-4219-BD10-276410357D3A}" destId="{3996B379-D90D-4A8B-AAEE-E1FCAA1448D7}" srcOrd="1" destOrd="0" presId="urn:microsoft.com/office/officeart/2005/8/layout/hierarchy4"/>
    <dgm:cxn modelId="{54D3C6A6-06B1-4CB6-8EC1-5F1203400643}" type="presParOf" srcId="{092DA567-27AE-439A-BCBF-E0F61EA48BC3}" destId="{738A8151-3773-45AC-91EB-363668B60319}" srcOrd="1" destOrd="0" presId="urn:microsoft.com/office/officeart/2005/8/layout/hierarchy4"/>
    <dgm:cxn modelId="{0D857994-52C5-492B-BEC4-526AC8895B41}" type="presParOf" srcId="{092DA567-27AE-439A-BCBF-E0F61EA48BC3}" destId="{6555B906-0A7D-4529-8AAB-E06050F614A9}" srcOrd="2" destOrd="0" presId="urn:microsoft.com/office/officeart/2005/8/layout/hierarchy4"/>
    <dgm:cxn modelId="{04A11F9E-0D14-4E59-A1A2-290E26EB6D24}" type="presParOf" srcId="{6555B906-0A7D-4529-8AAB-E06050F614A9}" destId="{AAE0FEF5-DDC2-43DF-B295-6437D4125490}" srcOrd="0" destOrd="0" presId="urn:microsoft.com/office/officeart/2005/8/layout/hierarchy4"/>
    <dgm:cxn modelId="{7D845B31-5CF3-42CF-8201-B7D974446E6E}" type="presParOf" srcId="{6555B906-0A7D-4529-8AAB-E06050F614A9}" destId="{8BE2AE68-2AA3-4FA0-91A1-C85AFC173ACD}" srcOrd="1" destOrd="0" presId="urn:microsoft.com/office/officeart/2005/8/layout/hierarchy4"/>
    <dgm:cxn modelId="{D6AE8B07-6265-4988-9ED5-5BE6B3178C88}" type="presParOf" srcId="{6555B906-0A7D-4529-8AAB-E06050F614A9}" destId="{8828EFAF-9D64-4308-B089-08D0ED237E77}" srcOrd="2" destOrd="0" presId="urn:microsoft.com/office/officeart/2005/8/layout/hierarchy4"/>
    <dgm:cxn modelId="{0F91D764-9040-4E9F-AC82-BB69FB7B1139}" type="presParOf" srcId="{8828EFAF-9D64-4308-B089-08D0ED237E77}" destId="{DE3CD5FA-71D1-478D-97C0-6AA5768025EA}" srcOrd="0" destOrd="0" presId="urn:microsoft.com/office/officeart/2005/8/layout/hierarchy4"/>
    <dgm:cxn modelId="{DD4AC747-99AE-45D7-AB79-00990952A106}" type="presParOf" srcId="{DE3CD5FA-71D1-478D-97C0-6AA5768025EA}" destId="{AFEC9D72-5664-49E4-9611-FAD7683BCE74}" srcOrd="0" destOrd="0" presId="urn:microsoft.com/office/officeart/2005/8/layout/hierarchy4"/>
    <dgm:cxn modelId="{45378DDE-8784-4AED-836E-881BFC6B5246}" type="presParOf" srcId="{DE3CD5FA-71D1-478D-97C0-6AA5768025EA}" destId="{FA04CA8A-BBBA-455D-8C14-4454EE23BA72}" srcOrd="1" destOrd="0" presId="urn:microsoft.com/office/officeart/2005/8/layout/hierarchy4"/>
    <dgm:cxn modelId="{29E8E032-E162-41AB-92B5-35C098402CDD}" type="presParOf" srcId="{8828EFAF-9D64-4308-B089-08D0ED237E77}" destId="{E2440AF1-43FE-4F13-8DBF-896D47128C00}" srcOrd="1" destOrd="0" presId="urn:microsoft.com/office/officeart/2005/8/layout/hierarchy4"/>
    <dgm:cxn modelId="{1297F9CF-A5B2-4522-BB43-39E67833B7A7}" type="presParOf" srcId="{8828EFAF-9D64-4308-B089-08D0ED237E77}" destId="{3AE86D17-B44E-4011-907D-CF39A9209BA5}" srcOrd="2" destOrd="0" presId="urn:microsoft.com/office/officeart/2005/8/layout/hierarchy4"/>
    <dgm:cxn modelId="{D27195E5-EB75-45A9-9DEA-D2BC0BED68CB}" type="presParOf" srcId="{3AE86D17-B44E-4011-907D-CF39A9209BA5}" destId="{73118794-4DA9-4F73-B7D1-EB34F5DAF9DB}" srcOrd="0" destOrd="0" presId="urn:microsoft.com/office/officeart/2005/8/layout/hierarchy4"/>
    <dgm:cxn modelId="{56090B64-0E4A-4467-B2A7-D0FD036AAFAD}" type="presParOf" srcId="{3AE86D17-B44E-4011-907D-CF39A9209BA5}" destId="{91D464BF-9BF1-43C1-A673-E9AC05547849}" srcOrd="1" destOrd="0" presId="urn:microsoft.com/office/officeart/2005/8/layout/hierarchy4"/>
    <dgm:cxn modelId="{4048F5BD-8965-4624-9DEE-290F64CC42BD}" type="presParOf" srcId="{8828EFAF-9D64-4308-B089-08D0ED237E77}" destId="{CB8A71D5-E859-4601-BF1C-BF5110E626C2}" srcOrd="3" destOrd="0" presId="urn:microsoft.com/office/officeart/2005/8/layout/hierarchy4"/>
    <dgm:cxn modelId="{B80B1CBD-F56B-4295-A779-D951AD33FD2D}" type="presParOf" srcId="{8828EFAF-9D64-4308-B089-08D0ED237E77}" destId="{E2D83BD7-CD6B-4BB4-88B0-42895CDE21C6}" srcOrd="4" destOrd="0" presId="urn:microsoft.com/office/officeart/2005/8/layout/hierarchy4"/>
    <dgm:cxn modelId="{73BB06A9-C0AA-4554-890D-D3E544326313}" type="presParOf" srcId="{E2D83BD7-CD6B-4BB4-88B0-42895CDE21C6}" destId="{AFAAE5AB-6874-407B-8256-0C0473813890}" srcOrd="0" destOrd="0" presId="urn:microsoft.com/office/officeart/2005/8/layout/hierarchy4"/>
    <dgm:cxn modelId="{D7360F19-5C5B-439A-8931-424E3939A990}" type="presParOf" srcId="{E2D83BD7-CD6B-4BB4-88B0-42895CDE21C6}" destId="{4F5F346B-1449-4640-A0F3-A82FB0F3C306}" srcOrd="1" destOrd="0" presId="urn:microsoft.com/office/officeart/2005/8/layout/hierarchy4"/>
    <dgm:cxn modelId="{8EE0D0E1-8BBA-425F-88B2-3BD689E94D6D}" type="presParOf" srcId="{B8C7E5D3-3024-405C-972C-29D914B2F980}" destId="{1DF206A3-E282-402B-83B5-B9376860618A}" srcOrd="7" destOrd="0" presId="urn:microsoft.com/office/officeart/2005/8/layout/hierarchy4"/>
    <dgm:cxn modelId="{4F93ED22-1157-4E50-9A7E-42C9A6269154}" type="presParOf" srcId="{B8C7E5D3-3024-405C-972C-29D914B2F980}" destId="{A7A65B3A-4158-4430-A41D-B75D30602871}" srcOrd="8" destOrd="0" presId="urn:microsoft.com/office/officeart/2005/8/layout/hierarchy4"/>
    <dgm:cxn modelId="{A9966056-2174-4744-A2D8-B501F06C1051}" type="presParOf" srcId="{A7A65B3A-4158-4430-A41D-B75D30602871}" destId="{2C2C3136-EC0F-4E35-AF0F-D73706689E06}" srcOrd="0" destOrd="0" presId="urn:microsoft.com/office/officeart/2005/8/layout/hierarchy4"/>
    <dgm:cxn modelId="{C06A263F-9EDE-4E79-91AD-1372341C2DDB}" type="presParOf" srcId="{A7A65B3A-4158-4430-A41D-B75D30602871}" destId="{A80E3252-B65E-4556-878F-091419964278}" srcOrd="1" destOrd="0" presId="urn:microsoft.com/office/officeart/2005/8/layout/hierarchy4"/>
    <dgm:cxn modelId="{B1EE4936-1275-475A-86CA-AB47D3661448}" type="presParOf" srcId="{A7A65B3A-4158-4430-A41D-B75D30602871}" destId="{8E90FCB8-9E4A-4A36-A6BD-026EDCF43793}" srcOrd="2" destOrd="0" presId="urn:microsoft.com/office/officeart/2005/8/layout/hierarchy4"/>
    <dgm:cxn modelId="{31A258E3-C619-4EB4-8F37-CE5F50F40015}" type="presParOf" srcId="{8E90FCB8-9E4A-4A36-A6BD-026EDCF43793}" destId="{9130F2CE-6FA2-46EB-AACB-62ABFA01A749}" srcOrd="0" destOrd="0" presId="urn:microsoft.com/office/officeart/2005/8/layout/hierarchy4"/>
    <dgm:cxn modelId="{D57E4DEF-4350-403F-B037-048905E020BE}" type="presParOf" srcId="{9130F2CE-6FA2-46EB-AACB-62ABFA01A749}" destId="{C226AF04-C886-4B07-BC18-4D4EFC31E5CE}" srcOrd="0" destOrd="0" presId="urn:microsoft.com/office/officeart/2005/8/layout/hierarchy4"/>
    <dgm:cxn modelId="{215C65CB-7B74-4860-871E-13BAF9D80DB6}" type="presParOf" srcId="{9130F2CE-6FA2-46EB-AACB-62ABFA01A749}" destId="{5157AB6E-7074-489C-A6C1-E8207917373F}" srcOrd="1" destOrd="0" presId="urn:microsoft.com/office/officeart/2005/8/layout/hierarchy4"/>
    <dgm:cxn modelId="{19BF09C4-E9DC-4F2A-BD15-48C91C672D29}" type="presParOf" srcId="{8E90FCB8-9E4A-4A36-A6BD-026EDCF43793}" destId="{0738E90B-8BE9-41FE-9C2B-0A90DA62136F}" srcOrd="1" destOrd="0" presId="urn:microsoft.com/office/officeart/2005/8/layout/hierarchy4"/>
    <dgm:cxn modelId="{956B5E0B-271F-45AB-9166-FEFE6A5246E4}" type="presParOf" srcId="{8E90FCB8-9E4A-4A36-A6BD-026EDCF43793}" destId="{6668F319-10AF-4D95-842C-B3E22FD5AA7E}" srcOrd="2" destOrd="0" presId="urn:microsoft.com/office/officeart/2005/8/layout/hierarchy4"/>
    <dgm:cxn modelId="{200AA6C3-18C7-4C54-B4FF-E97A95B3BEA6}" type="presParOf" srcId="{6668F319-10AF-4D95-842C-B3E22FD5AA7E}" destId="{58F79443-DF36-4C4E-9D46-40761C27BEC1}" srcOrd="0" destOrd="0" presId="urn:microsoft.com/office/officeart/2005/8/layout/hierarchy4"/>
    <dgm:cxn modelId="{07925957-E7CF-45EB-B53B-6849BDF1563D}" type="presParOf" srcId="{6668F319-10AF-4D95-842C-B3E22FD5AA7E}" destId="{714DB15B-4F8D-43FE-BE86-E594FC0B8565}" srcOrd="1" destOrd="0" presId="urn:microsoft.com/office/officeart/2005/8/layout/hierarchy4"/>
    <dgm:cxn modelId="{AF9593EB-F9C3-43A8-8FB2-3C8996F4470E}" type="presParOf" srcId="{B8C7E5D3-3024-405C-972C-29D914B2F980}" destId="{F661B6C4-EE0F-47A5-B848-FCCB80025258}" srcOrd="9" destOrd="0" presId="urn:microsoft.com/office/officeart/2005/8/layout/hierarchy4"/>
    <dgm:cxn modelId="{53B8C72A-32D4-4A48-A827-9CD30937B06D}" type="presParOf" srcId="{B8C7E5D3-3024-405C-972C-29D914B2F980}" destId="{D5E1F92A-9AB7-471B-B61A-97738C7EED50}" srcOrd="10" destOrd="0" presId="urn:microsoft.com/office/officeart/2005/8/layout/hierarchy4"/>
    <dgm:cxn modelId="{D7D631C1-EF50-41BE-AD98-B5E041D5F0B5}" type="presParOf" srcId="{D5E1F92A-9AB7-471B-B61A-97738C7EED50}" destId="{6A7C68E2-B28B-44E9-B617-ED74589D7D5A}" srcOrd="0" destOrd="0" presId="urn:microsoft.com/office/officeart/2005/8/layout/hierarchy4"/>
    <dgm:cxn modelId="{2130218E-351F-4695-B844-0BE044836AA7}" type="presParOf" srcId="{D5E1F92A-9AB7-471B-B61A-97738C7EED50}" destId="{7DCD1E09-6BE8-4E0B-80A6-B7AA5E33B67A}" srcOrd="1" destOrd="0" presId="urn:microsoft.com/office/officeart/2005/8/layout/hierarchy4"/>
    <dgm:cxn modelId="{612D8BC5-A5D0-4C31-A581-0D98D29F985B}" type="presParOf" srcId="{D5E1F92A-9AB7-471B-B61A-97738C7EED50}" destId="{1300293D-D567-4BD3-A07A-A3DAE1BC6F91}" srcOrd="2" destOrd="0" presId="urn:microsoft.com/office/officeart/2005/8/layout/hierarchy4"/>
    <dgm:cxn modelId="{265D1884-41A2-4EBF-AEC5-9199528A75B0}" type="presParOf" srcId="{1300293D-D567-4BD3-A07A-A3DAE1BC6F91}" destId="{BE26BC05-2A92-4E3E-A097-A94AC57EE927}" srcOrd="0" destOrd="0" presId="urn:microsoft.com/office/officeart/2005/8/layout/hierarchy4"/>
    <dgm:cxn modelId="{EA0C376C-5E39-464A-8B2A-836BFA3F61C7}" type="presParOf" srcId="{BE26BC05-2A92-4E3E-A097-A94AC57EE927}" destId="{E454403D-6AA8-4E08-9BA7-00391826D6A4}" srcOrd="0" destOrd="0" presId="urn:microsoft.com/office/officeart/2005/8/layout/hierarchy4"/>
    <dgm:cxn modelId="{B5E80C65-C981-47F9-9DA4-1B3CE5B5685E}" type="presParOf" srcId="{BE26BC05-2A92-4E3E-A097-A94AC57EE927}" destId="{7C670563-006F-4661-A17B-A22F6D1EA12D}" srcOrd="1" destOrd="0" presId="urn:microsoft.com/office/officeart/2005/8/layout/hierarchy4"/>
    <dgm:cxn modelId="{DCB1E98F-FF98-4DDC-A9C6-5E1D08814D7C}" type="presParOf" srcId="{BE26BC05-2A92-4E3E-A097-A94AC57EE927}" destId="{589CBD34-AB3E-489B-AE89-DCD032DE6977}" srcOrd="2" destOrd="0" presId="urn:microsoft.com/office/officeart/2005/8/layout/hierarchy4"/>
    <dgm:cxn modelId="{A02E4D82-820A-4A64-862C-C0A249836239}" type="presParOf" srcId="{589CBD34-AB3E-489B-AE89-DCD032DE6977}" destId="{328473E9-8CC5-4970-9D2F-05A9274C7444}" srcOrd="0" destOrd="0" presId="urn:microsoft.com/office/officeart/2005/8/layout/hierarchy4"/>
    <dgm:cxn modelId="{0D54B8A7-3A08-4069-9AFE-0D7ABDD88694}" type="presParOf" srcId="{328473E9-8CC5-4970-9D2F-05A9274C7444}" destId="{0C746323-7C6D-411E-AC14-1EA9BB46DA78}" srcOrd="0" destOrd="0" presId="urn:microsoft.com/office/officeart/2005/8/layout/hierarchy4"/>
    <dgm:cxn modelId="{75E32AED-77ED-458B-81EA-00F8721E2F0D}" type="presParOf" srcId="{328473E9-8CC5-4970-9D2F-05A9274C7444}" destId="{E2E32AD7-E104-4E8B-9C9D-D1096905FD06}" srcOrd="1" destOrd="0" presId="urn:microsoft.com/office/officeart/2005/8/layout/hierarchy4"/>
    <dgm:cxn modelId="{4CBC52A5-2740-4774-A4E0-DEEDAC1508F4}" type="presParOf" srcId="{589CBD34-AB3E-489B-AE89-DCD032DE6977}" destId="{247AE890-E7E1-4F0A-AFFB-D6721FD4F59D}" srcOrd="1" destOrd="0" presId="urn:microsoft.com/office/officeart/2005/8/layout/hierarchy4"/>
    <dgm:cxn modelId="{B3959E0F-CF96-4540-BAF9-77290501E1E0}" type="presParOf" srcId="{589CBD34-AB3E-489B-AE89-DCD032DE6977}" destId="{AFDAA174-4051-4A31-98B1-15D2F7C6CDE5}" srcOrd="2" destOrd="0" presId="urn:microsoft.com/office/officeart/2005/8/layout/hierarchy4"/>
    <dgm:cxn modelId="{B15016F8-A850-49FB-9B9D-E40CC6519A73}" type="presParOf" srcId="{AFDAA174-4051-4A31-98B1-15D2F7C6CDE5}" destId="{FD72732D-23B8-4215-98B3-9706827C1FEE}" srcOrd="0" destOrd="0" presId="urn:microsoft.com/office/officeart/2005/8/layout/hierarchy4"/>
    <dgm:cxn modelId="{0188F633-BA25-47B1-B734-F64C010CA504}" type="presParOf" srcId="{AFDAA174-4051-4A31-98B1-15D2F7C6CDE5}" destId="{8059DDFF-9C93-4C5E-B340-9419151773C1}" srcOrd="1" destOrd="0" presId="urn:microsoft.com/office/officeart/2005/8/layout/hierarchy4"/>
    <dgm:cxn modelId="{729B5C58-04CB-4EFD-8134-F7F5E3ED09EC}" type="presParOf" srcId="{589CBD34-AB3E-489B-AE89-DCD032DE6977}" destId="{2169755B-1FF7-40D6-BC14-1BF5BD669A26}" srcOrd="3" destOrd="0" presId="urn:microsoft.com/office/officeart/2005/8/layout/hierarchy4"/>
    <dgm:cxn modelId="{5F7AF355-C118-4799-A368-BD92C8FD833D}" type="presParOf" srcId="{589CBD34-AB3E-489B-AE89-DCD032DE6977}" destId="{719B3D01-82DF-4B43-AEF0-956BAF827B50}" srcOrd="4" destOrd="0" presId="urn:microsoft.com/office/officeart/2005/8/layout/hierarchy4"/>
    <dgm:cxn modelId="{387CC8A6-99C8-463A-8219-8DE86A18589F}" type="presParOf" srcId="{719B3D01-82DF-4B43-AEF0-956BAF827B50}" destId="{D62334E6-06BC-4025-A86C-91DEE815C5DB}" srcOrd="0" destOrd="0" presId="urn:microsoft.com/office/officeart/2005/8/layout/hierarchy4"/>
    <dgm:cxn modelId="{1C2FF57E-FEC8-49B3-91F5-1AD065362AF2}" type="presParOf" srcId="{719B3D01-82DF-4B43-AEF0-956BAF827B50}" destId="{E362BC4A-E5DF-423D-9BC4-6F171DDE2BA7}" srcOrd="1" destOrd="0" presId="urn:microsoft.com/office/officeart/2005/8/layout/hierarchy4"/>
    <dgm:cxn modelId="{CD458D17-CD58-4117-8F37-E92CE5A9ED0F}" type="presParOf" srcId="{1300293D-D567-4BD3-A07A-A3DAE1BC6F91}" destId="{E805DB40-1008-46B5-8AEF-07B8F5719817}" srcOrd="1" destOrd="0" presId="urn:microsoft.com/office/officeart/2005/8/layout/hierarchy4"/>
    <dgm:cxn modelId="{C667F1CE-9D24-42CB-8690-B0E94BADAA2A}" type="presParOf" srcId="{1300293D-D567-4BD3-A07A-A3DAE1BC6F91}" destId="{5E7AB6B8-9A4C-4E2A-8F72-0222FD204E3F}" srcOrd="2" destOrd="0" presId="urn:microsoft.com/office/officeart/2005/8/layout/hierarchy4"/>
    <dgm:cxn modelId="{317F90EB-95CE-4243-B933-EFABCF328F07}" type="presParOf" srcId="{5E7AB6B8-9A4C-4E2A-8F72-0222FD204E3F}" destId="{728BE2D5-E653-4797-B12B-28162C00E691}" srcOrd="0" destOrd="0" presId="urn:microsoft.com/office/officeart/2005/8/layout/hierarchy4"/>
    <dgm:cxn modelId="{57121412-28D8-4F77-95EB-DA4F6EA52CF0}" type="presParOf" srcId="{5E7AB6B8-9A4C-4E2A-8F72-0222FD204E3F}" destId="{2B023612-4808-42A1-97F6-9F9B9BF0CE84}" srcOrd="1" destOrd="0" presId="urn:microsoft.com/office/officeart/2005/8/layout/hierarchy4"/>
    <dgm:cxn modelId="{B5800D5B-74B9-43DC-BEA3-7C37BE9DB1F9}" type="presParOf" srcId="{1300293D-D567-4BD3-A07A-A3DAE1BC6F91}" destId="{8AE2F78F-9B7F-446D-8FF6-BCCFA139F069}" srcOrd="3" destOrd="0" presId="urn:microsoft.com/office/officeart/2005/8/layout/hierarchy4"/>
    <dgm:cxn modelId="{C4BB3DFE-161E-44AC-BBCD-A7B524A78C89}" type="presParOf" srcId="{1300293D-D567-4BD3-A07A-A3DAE1BC6F91}" destId="{091F3BD6-6E8B-4B3C-A0E9-8AF11EB58BF3}" srcOrd="4" destOrd="0" presId="urn:microsoft.com/office/officeart/2005/8/layout/hierarchy4"/>
    <dgm:cxn modelId="{216F2705-E220-4D8A-8B8C-244FFD0DBA96}" type="presParOf" srcId="{091F3BD6-6E8B-4B3C-A0E9-8AF11EB58BF3}" destId="{695FF06C-F48C-44EB-A198-C82BBFAFCCB0}" srcOrd="0" destOrd="0" presId="urn:microsoft.com/office/officeart/2005/8/layout/hierarchy4"/>
    <dgm:cxn modelId="{F442E654-12D7-4558-871D-CE436C1476FC}" type="presParOf" srcId="{091F3BD6-6E8B-4B3C-A0E9-8AF11EB58BF3}" destId="{56451DF6-7D03-4AF0-BA51-A8A160845839}" srcOrd="1" destOrd="0" presId="urn:microsoft.com/office/officeart/2005/8/layout/hierarchy4"/>
    <dgm:cxn modelId="{36E3724D-1F45-4444-9D12-B95BB2FE3604}" type="presParOf" srcId="{091F3BD6-6E8B-4B3C-A0E9-8AF11EB58BF3}" destId="{C82C7C49-571D-46EB-80B5-949B1E5579FA}" srcOrd="2" destOrd="0" presId="urn:microsoft.com/office/officeart/2005/8/layout/hierarchy4"/>
    <dgm:cxn modelId="{D2B141B9-FB39-41B1-82B2-C44C2F6EC1FB}" type="presParOf" srcId="{C82C7C49-571D-46EB-80B5-949B1E5579FA}" destId="{C26220C4-C6AD-4BE2-9FC1-DAC541270517}" srcOrd="0" destOrd="0" presId="urn:microsoft.com/office/officeart/2005/8/layout/hierarchy4"/>
    <dgm:cxn modelId="{5B64FF02-C786-48A3-8126-BD51EEF0EE7A}" type="presParOf" srcId="{C26220C4-C6AD-4BE2-9FC1-DAC541270517}" destId="{768A5D83-690F-4583-9C7E-6D46A9639BA5}" srcOrd="0" destOrd="0" presId="urn:microsoft.com/office/officeart/2005/8/layout/hierarchy4"/>
    <dgm:cxn modelId="{E422E2B6-7425-440C-8C3B-6D36E8920578}" type="presParOf" srcId="{C26220C4-C6AD-4BE2-9FC1-DAC541270517}" destId="{2956CDA4-186E-4C19-A78C-1F30113CDEBE}" srcOrd="1" destOrd="0" presId="urn:microsoft.com/office/officeart/2005/8/layout/hierarchy4"/>
    <dgm:cxn modelId="{7C504C19-B521-4091-B70B-CE05C5968A09}" type="presParOf" srcId="{C82C7C49-571D-46EB-80B5-949B1E5579FA}" destId="{C2572217-5E52-474B-8807-9A93CE271C65}" srcOrd="1" destOrd="0" presId="urn:microsoft.com/office/officeart/2005/8/layout/hierarchy4"/>
    <dgm:cxn modelId="{B00787E2-F114-421E-9BA8-093CC2890A18}" type="presParOf" srcId="{C82C7C49-571D-46EB-80B5-949B1E5579FA}" destId="{27A0243E-76C2-43A7-A4DA-E1068BE4BE74}" srcOrd="2" destOrd="0" presId="urn:microsoft.com/office/officeart/2005/8/layout/hierarchy4"/>
    <dgm:cxn modelId="{236A21DC-30E4-4A3D-B196-820A90688479}" type="presParOf" srcId="{27A0243E-76C2-43A7-A4DA-E1068BE4BE74}" destId="{E84C971E-6459-4B58-8CB2-34533C388351}" srcOrd="0" destOrd="0" presId="urn:microsoft.com/office/officeart/2005/8/layout/hierarchy4"/>
    <dgm:cxn modelId="{BEA98B6C-3694-48D8-B264-4F1185DB09BA}" type="presParOf" srcId="{27A0243E-76C2-43A7-A4DA-E1068BE4BE74}" destId="{79351796-6F30-4C06-9F55-499A7CF731DF}" srcOrd="1" destOrd="0" presId="urn:microsoft.com/office/officeart/2005/8/layout/hierarchy4"/>
    <dgm:cxn modelId="{95B2B1A5-1E7F-4760-AF42-8B626DDE1145}" type="presParOf" srcId="{1300293D-D567-4BD3-A07A-A3DAE1BC6F91}" destId="{6005F072-1FE8-4D23-80D3-EBE0DF1E78CD}" srcOrd="5" destOrd="0" presId="urn:microsoft.com/office/officeart/2005/8/layout/hierarchy4"/>
    <dgm:cxn modelId="{0A58C4AE-2CCD-4559-BDD4-4BAE4C82F01E}" type="presParOf" srcId="{1300293D-D567-4BD3-A07A-A3DAE1BC6F91}" destId="{B2E5F0D9-7FE1-4C75-BA8D-C88561AEDE99}" srcOrd="6" destOrd="0" presId="urn:microsoft.com/office/officeart/2005/8/layout/hierarchy4"/>
    <dgm:cxn modelId="{D757C18E-752D-4F46-869C-377EB67AF215}" type="presParOf" srcId="{B2E5F0D9-7FE1-4C75-BA8D-C88561AEDE99}" destId="{357C2FF8-B0AF-4AE1-BC91-B84D76CA0FCA}" srcOrd="0" destOrd="0" presId="urn:microsoft.com/office/officeart/2005/8/layout/hierarchy4"/>
    <dgm:cxn modelId="{6C8621D5-6C53-4D79-B73A-E38964D6C204}" type="presParOf" srcId="{B2E5F0D9-7FE1-4C75-BA8D-C88561AEDE99}" destId="{56563F4D-6681-4852-A622-530B4201B6A8}" srcOrd="1" destOrd="0" presId="urn:microsoft.com/office/officeart/2005/8/layout/hierarchy4"/>
    <dgm:cxn modelId="{96DDAD6A-B5C7-4DE5-86F4-C111E021144B}" type="presParOf" srcId="{B8C7E5D3-3024-405C-972C-29D914B2F980}" destId="{6CFCE065-6AAB-4633-BCBF-0BB432B71C73}" srcOrd="11" destOrd="0" presId="urn:microsoft.com/office/officeart/2005/8/layout/hierarchy4"/>
    <dgm:cxn modelId="{CA5E53E3-7F77-48D7-93CD-13995B00669B}" type="presParOf" srcId="{B8C7E5D3-3024-405C-972C-29D914B2F980}" destId="{5AE186E3-445F-44E5-9005-FDC98730F925}" srcOrd="12" destOrd="0" presId="urn:microsoft.com/office/officeart/2005/8/layout/hierarchy4"/>
    <dgm:cxn modelId="{4CC2CAEA-8D50-469C-9A75-D8E8514E0D89}" type="presParOf" srcId="{5AE186E3-445F-44E5-9005-FDC98730F925}" destId="{1764E937-D16A-4CD6-A33A-DD4C9087EE5E}" srcOrd="0" destOrd="0" presId="urn:microsoft.com/office/officeart/2005/8/layout/hierarchy4"/>
    <dgm:cxn modelId="{CE66A665-7B7E-4C2B-95D5-FA3CACD89C78}" type="presParOf" srcId="{5AE186E3-445F-44E5-9005-FDC98730F925}" destId="{F4DC3A9B-CA33-4BDD-BC86-B7A62D79700D}" srcOrd="1" destOrd="0" presId="urn:microsoft.com/office/officeart/2005/8/layout/hierarchy4"/>
    <dgm:cxn modelId="{DF8B050B-143F-4B3C-8EE4-F3BDC9059D0D}" type="presParOf" srcId="{5AE186E3-445F-44E5-9005-FDC98730F925}" destId="{E6816319-6534-4C0D-9F4B-D505E8BD0BA9}" srcOrd="2" destOrd="0" presId="urn:microsoft.com/office/officeart/2005/8/layout/hierarchy4"/>
    <dgm:cxn modelId="{CCEA297A-4061-419D-A202-F4CDEAC2621E}" type="presParOf" srcId="{E6816319-6534-4C0D-9F4B-D505E8BD0BA9}" destId="{03C8617A-4B2A-4D6C-9CD1-E2C29CE2622C}" srcOrd="0" destOrd="0" presId="urn:microsoft.com/office/officeart/2005/8/layout/hierarchy4"/>
    <dgm:cxn modelId="{2DD81701-B140-4117-AB78-2683EDFA2223}" type="presParOf" srcId="{03C8617A-4B2A-4D6C-9CD1-E2C29CE2622C}" destId="{10D6EEB4-2744-4F49-9BF2-CFBBDC548779}" srcOrd="0" destOrd="0" presId="urn:microsoft.com/office/officeart/2005/8/layout/hierarchy4"/>
    <dgm:cxn modelId="{C9F14698-DC9B-4AF9-8B3C-867D12114F5B}" type="presParOf" srcId="{03C8617A-4B2A-4D6C-9CD1-E2C29CE2622C}" destId="{1C7A2D15-D093-403A-916D-21357A31A612}" srcOrd="1" destOrd="0" presId="urn:microsoft.com/office/officeart/2005/8/layout/hierarchy4"/>
    <dgm:cxn modelId="{716D2281-1639-45B4-B566-36002CF91603}" type="presParOf" srcId="{03C8617A-4B2A-4D6C-9CD1-E2C29CE2622C}" destId="{4BE1F334-362F-4610-AAF3-DC22CD611D3B}" srcOrd="2" destOrd="0" presId="urn:microsoft.com/office/officeart/2005/8/layout/hierarchy4"/>
    <dgm:cxn modelId="{8851136C-DF55-4BEE-924A-96808F78E0C3}" type="presParOf" srcId="{4BE1F334-362F-4610-AAF3-DC22CD611D3B}" destId="{1224DFC5-EA61-435A-90EE-1A9069A64319}" srcOrd="0" destOrd="0" presId="urn:microsoft.com/office/officeart/2005/8/layout/hierarchy4"/>
    <dgm:cxn modelId="{D5771A3A-4581-48B9-949D-1AFEDE820FBA}" type="presParOf" srcId="{1224DFC5-EA61-435A-90EE-1A9069A64319}" destId="{BD290AAD-65B5-4C52-ACC8-776C01BA150A}" srcOrd="0" destOrd="0" presId="urn:microsoft.com/office/officeart/2005/8/layout/hierarchy4"/>
    <dgm:cxn modelId="{E65DE06F-22E1-431E-84F9-95B7C6679301}" type="presParOf" srcId="{1224DFC5-EA61-435A-90EE-1A9069A64319}" destId="{1017DA60-B063-4480-B1BD-78BF7C19AE8A}" srcOrd="1" destOrd="0" presId="urn:microsoft.com/office/officeart/2005/8/layout/hierarchy4"/>
    <dgm:cxn modelId="{628B84C5-205D-4AD2-B571-CF826739D8F6}" type="presParOf" srcId="{4BE1F334-362F-4610-AAF3-DC22CD611D3B}" destId="{62CBF2BC-96EC-4A8C-B4F3-666DD64BDE79}" srcOrd="1" destOrd="0" presId="urn:microsoft.com/office/officeart/2005/8/layout/hierarchy4"/>
    <dgm:cxn modelId="{2CECCBC8-BA54-4118-88A0-6ED438038A89}" type="presParOf" srcId="{4BE1F334-362F-4610-AAF3-DC22CD611D3B}" destId="{91C05627-2661-4FD1-9EC3-C801647D64A9}" srcOrd="2" destOrd="0" presId="urn:microsoft.com/office/officeart/2005/8/layout/hierarchy4"/>
    <dgm:cxn modelId="{9778BB8E-BC72-451F-A600-D3DFC9C66AB4}" type="presParOf" srcId="{91C05627-2661-4FD1-9EC3-C801647D64A9}" destId="{AA5865FB-39DA-49AF-8DBB-7CA34A126679}" srcOrd="0" destOrd="0" presId="urn:microsoft.com/office/officeart/2005/8/layout/hierarchy4"/>
    <dgm:cxn modelId="{088277E9-6764-4B66-A1CF-E04EA5B978C4}" type="presParOf" srcId="{91C05627-2661-4FD1-9EC3-C801647D64A9}" destId="{589DEA56-11AD-4C39-B0DB-EAFC04CDCAED}" srcOrd="1" destOrd="0" presId="urn:microsoft.com/office/officeart/2005/8/layout/hierarchy4"/>
    <dgm:cxn modelId="{EEF2A8F9-B7E7-4D47-9E01-B6EF82D58008}" type="presParOf" srcId="{E6816319-6534-4C0D-9F4B-D505E8BD0BA9}" destId="{B3E27FD9-F562-48FC-B5F3-E848F5D568F8}" srcOrd="1" destOrd="0" presId="urn:microsoft.com/office/officeart/2005/8/layout/hierarchy4"/>
    <dgm:cxn modelId="{7734F9A2-A6A0-40F2-8BBB-408F39391882}" type="presParOf" srcId="{E6816319-6534-4C0D-9F4B-D505E8BD0BA9}" destId="{3EC5EC23-0B33-42A4-998B-2B4B524B80FE}" srcOrd="2" destOrd="0" presId="urn:microsoft.com/office/officeart/2005/8/layout/hierarchy4"/>
    <dgm:cxn modelId="{74601EE9-314D-46E6-8489-563BEFD4B843}" type="presParOf" srcId="{3EC5EC23-0B33-42A4-998B-2B4B524B80FE}" destId="{EAA6FAE5-7F47-4094-9005-509B08D13EB8}" srcOrd="0" destOrd="0" presId="urn:microsoft.com/office/officeart/2005/8/layout/hierarchy4"/>
    <dgm:cxn modelId="{2B0D9288-8A8C-49BD-B9D7-97983C956025}" type="presParOf" srcId="{3EC5EC23-0B33-42A4-998B-2B4B524B80FE}" destId="{4D36AB1F-7D15-4401-900C-E645905B9E10}" srcOrd="1" destOrd="0" presId="urn:microsoft.com/office/officeart/2005/8/layout/hierarchy4"/>
    <dgm:cxn modelId="{B082EF6C-E97A-4AE5-AF83-198F13876072}" type="presParOf" srcId="{3EC5EC23-0B33-42A4-998B-2B4B524B80FE}" destId="{AA6E2E1B-D7F8-495E-81A6-CC779991E3E3}" srcOrd="2" destOrd="0" presId="urn:microsoft.com/office/officeart/2005/8/layout/hierarchy4"/>
    <dgm:cxn modelId="{23F4A86F-42BD-4E44-89F4-F7C9AD3368A9}" type="presParOf" srcId="{AA6E2E1B-D7F8-495E-81A6-CC779991E3E3}" destId="{E2F7AEDB-0615-4880-BC66-0B78F7C8F6E8}" srcOrd="0" destOrd="0" presId="urn:microsoft.com/office/officeart/2005/8/layout/hierarchy4"/>
    <dgm:cxn modelId="{E8D05620-FCAF-457B-B99E-05DCF701C4BC}" type="presParOf" srcId="{E2F7AEDB-0615-4880-BC66-0B78F7C8F6E8}" destId="{940CBCBB-B3BF-4E1E-8896-75BD7767349A}" srcOrd="0" destOrd="0" presId="urn:microsoft.com/office/officeart/2005/8/layout/hierarchy4"/>
    <dgm:cxn modelId="{6BC38195-60B9-4641-BE2B-5164BB9D4BE8}" type="presParOf" srcId="{E2F7AEDB-0615-4880-BC66-0B78F7C8F6E8}" destId="{DAF8881E-D27C-4152-84DA-D15C006AD35C}" srcOrd="1" destOrd="0" presId="urn:microsoft.com/office/officeart/2005/8/layout/hierarchy4"/>
    <dgm:cxn modelId="{179EF167-9967-477B-B8BE-C55552ED13D4}" type="presParOf" srcId="{AA6E2E1B-D7F8-495E-81A6-CC779991E3E3}" destId="{DD820923-6DA3-4DED-92CA-E43BA060C912}" srcOrd="1" destOrd="0" presId="urn:microsoft.com/office/officeart/2005/8/layout/hierarchy4"/>
    <dgm:cxn modelId="{E3C64679-3814-4085-BFCF-D9D10BB74AF1}" type="presParOf" srcId="{AA6E2E1B-D7F8-495E-81A6-CC779991E3E3}" destId="{4BE5AE2E-DAF3-4F06-BF44-EA05C22A7CFE}" srcOrd="2" destOrd="0" presId="urn:microsoft.com/office/officeart/2005/8/layout/hierarchy4"/>
    <dgm:cxn modelId="{DCB9186A-1BA8-4B2B-9274-9DEE9FCFAE39}" type="presParOf" srcId="{4BE5AE2E-DAF3-4F06-BF44-EA05C22A7CFE}" destId="{991DD2CF-18B8-4091-9189-7301CEAAC8CF}" srcOrd="0" destOrd="0" presId="urn:microsoft.com/office/officeart/2005/8/layout/hierarchy4"/>
    <dgm:cxn modelId="{10992308-E3FD-4E7D-B620-A21439E7ACAA}" type="presParOf" srcId="{4BE5AE2E-DAF3-4F06-BF44-EA05C22A7CFE}" destId="{9BE1DA98-B8DB-4832-94D4-EE4485447813}" srcOrd="1" destOrd="0" presId="urn:microsoft.com/office/officeart/2005/8/layout/hierarchy4"/>
    <dgm:cxn modelId="{7D51C084-78D4-4FBE-8ACA-54D2A72DD759}" type="presParOf" srcId="{AA6E2E1B-D7F8-495E-81A6-CC779991E3E3}" destId="{20F18F13-A859-4CBE-A967-36795F0441CD}" srcOrd="3" destOrd="0" presId="urn:microsoft.com/office/officeart/2005/8/layout/hierarchy4"/>
    <dgm:cxn modelId="{023155F5-5E8E-4550-8588-F2E310654974}" type="presParOf" srcId="{AA6E2E1B-D7F8-495E-81A6-CC779991E3E3}" destId="{ED6048B1-B071-4A28-B20F-FAA92030938D}" srcOrd="4" destOrd="0" presId="urn:microsoft.com/office/officeart/2005/8/layout/hierarchy4"/>
    <dgm:cxn modelId="{0C88DA41-ECD4-4E2F-A708-AE22EB9141B3}" type="presParOf" srcId="{ED6048B1-B071-4A28-B20F-FAA92030938D}" destId="{FBB26D63-7FBC-4EDA-A62D-09D990385AD8}" srcOrd="0" destOrd="0" presId="urn:microsoft.com/office/officeart/2005/8/layout/hierarchy4"/>
    <dgm:cxn modelId="{A6ED7364-1290-420F-9D14-A2A212B1FCA2}" type="presParOf" srcId="{ED6048B1-B071-4A28-B20F-FAA92030938D}" destId="{57E896C5-A2AF-4081-BE34-6C610BF7AA3A}" srcOrd="1" destOrd="0" presId="urn:microsoft.com/office/officeart/2005/8/layout/hierarchy4"/>
    <dgm:cxn modelId="{01E7BA52-8C0A-4BAB-A303-5689E838A242}" type="presParOf" srcId="{E6816319-6534-4C0D-9F4B-D505E8BD0BA9}" destId="{8AD03589-CAC3-46D5-B40C-FEABC09DCA7E}" srcOrd="3" destOrd="0" presId="urn:microsoft.com/office/officeart/2005/8/layout/hierarchy4"/>
    <dgm:cxn modelId="{8B4861AE-481D-4718-B9A8-C30A7CCD1417}" type="presParOf" srcId="{E6816319-6534-4C0D-9F4B-D505E8BD0BA9}" destId="{A7493CA7-D199-4FCD-B570-D0FA4BF249D7}" srcOrd="4" destOrd="0" presId="urn:microsoft.com/office/officeart/2005/8/layout/hierarchy4"/>
    <dgm:cxn modelId="{EF8562B7-2554-413E-8FCA-FC5E62231A25}" type="presParOf" srcId="{A7493CA7-D199-4FCD-B570-D0FA4BF249D7}" destId="{AF827307-4898-4577-8A2C-7CE536753141}" srcOrd="0" destOrd="0" presId="urn:microsoft.com/office/officeart/2005/8/layout/hierarchy4"/>
    <dgm:cxn modelId="{20B0823A-B0F0-454E-A89D-FFEA8D0190CE}" type="presParOf" srcId="{A7493CA7-D199-4FCD-B570-D0FA4BF249D7}" destId="{2E448A45-CBEC-44D4-8D43-28FA528C13D3}" srcOrd="1" destOrd="0" presId="urn:microsoft.com/office/officeart/2005/8/layout/hierarchy4"/>
    <dgm:cxn modelId="{CD9EC90A-1B28-47C5-B9F8-06BCDBA87945}" type="presParOf" srcId="{A7493CA7-D199-4FCD-B570-D0FA4BF249D7}" destId="{683EBB2D-2B28-4053-9729-6072CC082DB3}" srcOrd="2" destOrd="0" presId="urn:microsoft.com/office/officeart/2005/8/layout/hierarchy4"/>
    <dgm:cxn modelId="{2BBE1F38-ED4B-4CC0-8650-E03DC7BBD510}" type="presParOf" srcId="{683EBB2D-2B28-4053-9729-6072CC082DB3}" destId="{E290BF05-6AAB-44C7-847D-57A6005DF3DD}" srcOrd="0" destOrd="0" presId="urn:microsoft.com/office/officeart/2005/8/layout/hierarchy4"/>
    <dgm:cxn modelId="{F9EC2C3E-1056-472D-BD23-1094A6695081}" type="presParOf" srcId="{E290BF05-6AAB-44C7-847D-57A6005DF3DD}" destId="{C44DD200-0FD5-46E9-ABE7-5632C736460C}" srcOrd="0" destOrd="0" presId="urn:microsoft.com/office/officeart/2005/8/layout/hierarchy4"/>
    <dgm:cxn modelId="{F1AC23FF-80B7-4D0E-BA30-3D341D4EE9C4}" type="presParOf" srcId="{E290BF05-6AAB-44C7-847D-57A6005DF3DD}" destId="{74F98FC6-45AF-4350-9A3D-7838D14A7D0D}" srcOrd="1" destOrd="0" presId="urn:microsoft.com/office/officeart/2005/8/layout/hierarchy4"/>
    <dgm:cxn modelId="{DDB42E0E-CD20-478F-BF8D-E1D1705AF325}" type="presParOf" srcId="{683EBB2D-2B28-4053-9729-6072CC082DB3}" destId="{AAA8B951-E680-452B-B88D-45CC030F5468}" srcOrd="1" destOrd="0" presId="urn:microsoft.com/office/officeart/2005/8/layout/hierarchy4"/>
    <dgm:cxn modelId="{4D560C0E-960E-44D6-86C7-3FEEC0823409}" type="presParOf" srcId="{683EBB2D-2B28-4053-9729-6072CC082DB3}" destId="{560D09F3-A24F-4B28-B97A-73DE82E6108A}" srcOrd="2" destOrd="0" presId="urn:microsoft.com/office/officeart/2005/8/layout/hierarchy4"/>
    <dgm:cxn modelId="{161A6A99-A430-4BDC-AE35-41062B2C8448}" type="presParOf" srcId="{560D09F3-A24F-4B28-B97A-73DE82E6108A}" destId="{98F89B5B-76BC-4BEA-A8DB-C44A9BADD6F7}" srcOrd="0" destOrd="0" presId="urn:microsoft.com/office/officeart/2005/8/layout/hierarchy4"/>
    <dgm:cxn modelId="{532121FA-1238-4ED2-9EC8-522D34BC3227}" type="presParOf" srcId="{560D09F3-A24F-4B28-B97A-73DE82E6108A}" destId="{4842A815-47BA-4F25-88F7-BDFCF3F8C9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FC96F8-AE2D-4464-B50A-84F7CD33EB2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7B616DAD-7232-4912-A460-983B23DD89C3}">
      <dgm:prSet phldrT="[文本]" custT="1"/>
      <dgm:spPr/>
      <dgm:t>
        <a:bodyPr/>
        <a:lstStyle/>
        <a:p>
          <a:r>
            <a:rPr lang="zh-CN" altLang="en-US" sz="1600" dirty="0" smtClean="0"/>
            <a:t>商户</a:t>
          </a:r>
          <a:endParaRPr lang="zh-CN" altLang="en-US" sz="1600" dirty="0"/>
        </a:p>
      </dgm:t>
    </dgm:pt>
    <dgm:pt modelId="{1C6FC508-44F0-4B43-8381-58B56B21561B}" type="parTrans" cxnId="{2B724D20-0E5B-4D20-B308-6D28DD75303F}">
      <dgm:prSet/>
      <dgm:spPr/>
      <dgm:t>
        <a:bodyPr/>
        <a:lstStyle/>
        <a:p>
          <a:endParaRPr lang="zh-CN" altLang="en-US" sz="1050"/>
        </a:p>
      </dgm:t>
    </dgm:pt>
    <dgm:pt modelId="{DAB8EA75-CC98-402E-B857-77F5626FD586}" type="sibTrans" cxnId="{2B724D20-0E5B-4D20-B308-6D28DD75303F}">
      <dgm:prSet/>
      <dgm:spPr/>
      <dgm:t>
        <a:bodyPr/>
        <a:lstStyle/>
        <a:p>
          <a:endParaRPr lang="zh-CN" altLang="en-US" sz="1050"/>
        </a:p>
      </dgm:t>
    </dgm:pt>
    <dgm:pt modelId="{F4C0A132-D33F-439D-80AF-92D8902406E0}">
      <dgm:prSet phldrT="[文本]" custT="1"/>
      <dgm:spPr/>
      <dgm:t>
        <a:bodyPr/>
        <a:lstStyle/>
        <a:p>
          <a:r>
            <a:rPr lang="zh-CN" altLang="en-US" sz="1400" dirty="0" smtClean="0"/>
            <a:t>商户管理</a:t>
          </a:r>
          <a:endParaRPr lang="zh-CN" altLang="en-US" sz="1400" dirty="0"/>
        </a:p>
      </dgm:t>
    </dgm:pt>
    <dgm:pt modelId="{8BB23143-BB01-437D-A197-A3EEB0A1B4D5}" type="parTrans" cxnId="{B9BB9D76-E216-4D66-B92E-36B6F5CA4FE6}">
      <dgm:prSet/>
      <dgm:spPr/>
      <dgm:t>
        <a:bodyPr/>
        <a:lstStyle/>
        <a:p>
          <a:endParaRPr lang="zh-CN" altLang="en-US" sz="1050"/>
        </a:p>
      </dgm:t>
    </dgm:pt>
    <dgm:pt modelId="{33FF4C2C-D002-47BF-8E7F-366A78344DBF}" type="sibTrans" cxnId="{B9BB9D76-E216-4D66-B92E-36B6F5CA4FE6}">
      <dgm:prSet/>
      <dgm:spPr/>
      <dgm:t>
        <a:bodyPr/>
        <a:lstStyle/>
        <a:p>
          <a:endParaRPr lang="zh-CN" altLang="en-US" sz="1050"/>
        </a:p>
      </dgm:t>
    </dgm:pt>
    <dgm:pt modelId="{3F56CC51-CBBD-49CD-8D4E-F79A0BD35299}">
      <dgm:prSet phldrT="[文本]" custT="1"/>
      <dgm:spPr/>
      <dgm:t>
        <a:bodyPr/>
        <a:lstStyle/>
        <a:p>
          <a:r>
            <a:rPr lang="zh-CN" altLang="en-US" sz="1400" dirty="0" smtClean="0"/>
            <a:t>合同管理</a:t>
          </a:r>
          <a:endParaRPr lang="zh-CN" altLang="en-US" sz="1400" dirty="0"/>
        </a:p>
      </dgm:t>
    </dgm:pt>
    <dgm:pt modelId="{7D027F36-E363-4183-926B-1F81AD0FC422}" type="parTrans" cxnId="{17260A42-A988-44BF-B98D-A5B44179DF8F}">
      <dgm:prSet/>
      <dgm:spPr/>
      <dgm:t>
        <a:bodyPr/>
        <a:lstStyle/>
        <a:p>
          <a:endParaRPr lang="zh-CN" altLang="en-US" sz="1050"/>
        </a:p>
      </dgm:t>
    </dgm:pt>
    <dgm:pt modelId="{587D876C-564A-4AC3-9253-7A80A3546C31}" type="sibTrans" cxnId="{17260A42-A988-44BF-B98D-A5B44179DF8F}">
      <dgm:prSet/>
      <dgm:spPr/>
      <dgm:t>
        <a:bodyPr/>
        <a:lstStyle/>
        <a:p>
          <a:endParaRPr lang="zh-CN" altLang="en-US" sz="1050"/>
        </a:p>
      </dgm:t>
    </dgm:pt>
    <dgm:pt modelId="{7ABFE517-BA00-4B84-AC56-CE29A624292F}">
      <dgm:prSet phldrT="[文本]" custT="1"/>
      <dgm:spPr/>
      <dgm:t>
        <a:bodyPr/>
        <a:lstStyle/>
        <a:p>
          <a:r>
            <a:rPr lang="zh-CN" altLang="en-US" sz="1600" dirty="0" smtClean="0"/>
            <a:t>广告</a:t>
          </a:r>
          <a:endParaRPr lang="zh-CN" altLang="en-US" sz="1600" dirty="0"/>
        </a:p>
      </dgm:t>
    </dgm:pt>
    <dgm:pt modelId="{EBB9E333-D181-42AA-9FF4-31F2054E7F9B}" type="parTrans" cxnId="{3391FAFB-0A98-4BAE-ACAA-8B1DA7614BBC}">
      <dgm:prSet/>
      <dgm:spPr/>
      <dgm:t>
        <a:bodyPr/>
        <a:lstStyle/>
        <a:p>
          <a:endParaRPr lang="zh-CN" altLang="en-US" sz="1050"/>
        </a:p>
      </dgm:t>
    </dgm:pt>
    <dgm:pt modelId="{43049855-743D-476A-8EFC-47CD75B10B3F}" type="sibTrans" cxnId="{3391FAFB-0A98-4BAE-ACAA-8B1DA7614BBC}">
      <dgm:prSet/>
      <dgm:spPr/>
      <dgm:t>
        <a:bodyPr/>
        <a:lstStyle/>
        <a:p>
          <a:endParaRPr lang="zh-CN" altLang="en-US" sz="1050"/>
        </a:p>
      </dgm:t>
    </dgm:pt>
    <dgm:pt modelId="{C0747C6D-B021-4C2D-B809-2C52CAB3A415}">
      <dgm:prSet phldrT="[文本]" custT="1"/>
      <dgm:spPr/>
      <dgm:t>
        <a:bodyPr/>
        <a:lstStyle/>
        <a:p>
          <a:r>
            <a:rPr lang="zh-CN" altLang="en-US" sz="1600" dirty="0" smtClean="0"/>
            <a:t>统计</a:t>
          </a:r>
          <a:endParaRPr lang="zh-CN" altLang="en-US" sz="1600" dirty="0"/>
        </a:p>
      </dgm:t>
    </dgm:pt>
    <dgm:pt modelId="{1E457806-7B41-42C9-800B-64B4AE434B03}" type="parTrans" cxnId="{135B56A8-1711-4A27-8567-E4B10B624550}">
      <dgm:prSet/>
      <dgm:spPr/>
      <dgm:t>
        <a:bodyPr/>
        <a:lstStyle/>
        <a:p>
          <a:endParaRPr lang="zh-CN" altLang="en-US" sz="1050"/>
        </a:p>
      </dgm:t>
    </dgm:pt>
    <dgm:pt modelId="{8D2520E9-E783-40DE-8CAA-FC52373F1A5B}" type="sibTrans" cxnId="{135B56A8-1711-4A27-8567-E4B10B624550}">
      <dgm:prSet/>
      <dgm:spPr/>
      <dgm:t>
        <a:bodyPr/>
        <a:lstStyle/>
        <a:p>
          <a:endParaRPr lang="zh-CN" altLang="en-US" sz="1050"/>
        </a:p>
      </dgm:t>
    </dgm:pt>
    <dgm:pt modelId="{768C9AC9-92AB-490C-86D1-C2E9B78CE800}">
      <dgm:prSet phldrT="[文本]" custT="1"/>
      <dgm:spPr/>
      <dgm:t>
        <a:bodyPr/>
        <a:lstStyle/>
        <a:p>
          <a:r>
            <a:rPr lang="zh-CN" altLang="en-US" sz="1400" dirty="0" smtClean="0"/>
            <a:t>商品统计</a:t>
          </a:r>
          <a:endParaRPr lang="zh-CN" altLang="en-US" sz="1400" dirty="0"/>
        </a:p>
      </dgm:t>
    </dgm:pt>
    <dgm:pt modelId="{72C7019F-FA63-4AF2-BCC6-7E613E602C48}" type="parTrans" cxnId="{431F810F-9C38-4622-9450-3C3DE1C5955B}">
      <dgm:prSet/>
      <dgm:spPr/>
      <dgm:t>
        <a:bodyPr/>
        <a:lstStyle/>
        <a:p>
          <a:endParaRPr lang="zh-CN" altLang="en-US" sz="1050"/>
        </a:p>
      </dgm:t>
    </dgm:pt>
    <dgm:pt modelId="{639F78E8-8044-44C5-8CED-7E870BCA6DAF}" type="sibTrans" cxnId="{431F810F-9C38-4622-9450-3C3DE1C5955B}">
      <dgm:prSet/>
      <dgm:spPr/>
      <dgm:t>
        <a:bodyPr/>
        <a:lstStyle/>
        <a:p>
          <a:endParaRPr lang="zh-CN" altLang="en-US" sz="1050"/>
        </a:p>
      </dgm:t>
    </dgm:pt>
    <dgm:pt modelId="{FA1D262E-3077-4DE4-9CBE-BE260B9EF6F6}">
      <dgm:prSet phldrT="[文本]" custT="1"/>
      <dgm:spPr/>
      <dgm:t>
        <a:bodyPr/>
        <a:lstStyle/>
        <a:p>
          <a:r>
            <a:rPr lang="zh-CN" altLang="en-US" sz="1400" dirty="0" smtClean="0"/>
            <a:t>客户端统计</a:t>
          </a:r>
          <a:endParaRPr lang="zh-CN" altLang="en-US" sz="1400" dirty="0"/>
        </a:p>
      </dgm:t>
    </dgm:pt>
    <dgm:pt modelId="{92F9B4A7-B875-41B9-AE6B-7568CE811274}" type="parTrans" cxnId="{70AAA153-A203-4D68-BE4B-FE7E708A5E28}">
      <dgm:prSet/>
      <dgm:spPr/>
      <dgm:t>
        <a:bodyPr/>
        <a:lstStyle/>
        <a:p>
          <a:endParaRPr lang="zh-CN" altLang="en-US" sz="1050"/>
        </a:p>
      </dgm:t>
    </dgm:pt>
    <dgm:pt modelId="{6820C275-527F-4ABF-A4E6-21DD73FEB61A}" type="sibTrans" cxnId="{70AAA153-A203-4D68-BE4B-FE7E708A5E28}">
      <dgm:prSet/>
      <dgm:spPr/>
      <dgm:t>
        <a:bodyPr/>
        <a:lstStyle/>
        <a:p>
          <a:endParaRPr lang="zh-CN" altLang="en-US" sz="1050"/>
        </a:p>
      </dgm:t>
    </dgm:pt>
    <dgm:pt modelId="{A6E871C4-CF23-4273-B1D9-E0CA7A13394D}">
      <dgm:prSet phldrT="[文本]" custT="1"/>
      <dgm:spPr/>
      <dgm:t>
        <a:bodyPr/>
        <a:lstStyle/>
        <a:p>
          <a:r>
            <a:rPr lang="zh-CN" altLang="en-US" sz="1400" dirty="0" smtClean="0"/>
            <a:t>用户统计</a:t>
          </a:r>
          <a:endParaRPr lang="zh-CN" altLang="en-US" sz="1400" dirty="0"/>
        </a:p>
      </dgm:t>
    </dgm:pt>
    <dgm:pt modelId="{4F2DAD73-23A0-412D-9AE0-4422053C06E5}" type="parTrans" cxnId="{3DAE02CF-0652-4BB5-9757-6DC3639E179F}">
      <dgm:prSet/>
      <dgm:spPr/>
      <dgm:t>
        <a:bodyPr/>
        <a:lstStyle/>
        <a:p>
          <a:endParaRPr lang="zh-CN" altLang="en-US" sz="1050"/>
        </a:p>
      </dgm:t>
    </dgm:pt>
    <dgm:pt modelId="{CF106742-9CBD-405D-A721-00B895F66B61}" type="sibTrans" cxnId="{3DAE02CF-0652-4BB5-9757-6DC3639E179F}">
      <dgm:prSet/>
      <dgm:spPr/>
      <dgm:t>
        <a:bodyPr/>
        <a:lstStyle/>
        <a:p>
          <a:endParaRPr lang="zh-CN" altLang="en-US" sz="1050"/>
        </a:p>
      </dgm:t>
    </dgm:pt>
    <dgm:pt modelId="{D4EB58FE-F151-47B5-A853-44AD2BDC0FC4}">
      <dgm:prSet phldrT="[文本]" custT="1"/>
      <dgm:spPr/>
      <dgm:t>
        <a:bodyPr/>
        <a:lstStyle/>
        <a:p>
          <a:r>
            <a:rPr lang="zh-CN" altLang="en-US" sz="1400" dirty="0" smtClean="0"/>
            <a:t>报表</a:t>
          </a:r>
          <a:endParaRPr lang="zh-CN" altLang="en-US" sz="1400" dirty="0"/>
        </a:p>
      </dgm:t>
    </dgm:pt>
    <dgm:pt modelId="{A8E6C197-D9AF-46BE-95D7-0437E9D0B774}" type="parTrans" cxnId="{EFF4E9F8-9F10-43B6-8DBE-CA2E2F2DE448}">
      <dgm:prSet/>
      <dgm:spPr/>
      <dgm:t>
        <a:bodyPr/>
        <a:lstStyle/>
        <a:p>
          <a:endParaRPr lang="zh-CN" altLang="en-US" sz="1050"/>
        </a:p>
      </dgm:t>
    </dgm:pt>
    <dgm:pt modelId="{AE2DB708-1481-4775-824C-B69FC0B8F73A}" type="sibTrans" cxnId="{EFF4E9F8-9F10-43B6-8DBE-CA2E2F2DE448}">
      <dgm:prSet/>
      <dgm:spPr/>
      <dgm:t>
        <a:bodyPr/>
        <a:lstStyle/>
        <a:p>
          <a:endParaRPr lang="zh-CN" altLang="en-US" sz="1050"/>
        </a:p>
      </dgm:t>
    </dgm:pt>
    <dgm:pt modelId="{82F6CBB1-B2E0-4210-B2BC-1894784976DE}">
      <dgm:prSet phldrT="[文本]" custT="1"/>
      <dgm:spPr/>
      <dgm:t>
        <a:bodyPr/>
        <a:lstStyle/>
        <a:p>
          <a:r>
            <a:rPr lang="zh-CN" altLang="en-US" sz="1600" dirty="0" smtClean="0"/>
            <a:t>账户</a:t>
          </a:r>
          <a:endParaRPr lang="zh-CN" altLang="en-US" sz="1600" dirty="0"/>
        </a:p>
      </dgm:t>
    </dgm:pt>
    <dgm:pt modelId="{554B90B7-8F76-4A31-95BC-C56FFA6A973C}" type="parTrans" cxnId="{BEC00364-5AB9-4D00-A932-9FBA7009D2C6}">
      <dgm:prSet/>
      <dgm:spPr/>
      <dgm:t>
        <a:bodyPr/>
        <a:lstStyle/>
        <a:p>
          <a:endParaRPr lang="zh-CN" altLang="en-US" sz="1050"/>
        </a:p>
      </dgm:t>
    </dgm:pt>
    <dgm:pt modelId="{5E1DAC7C-09B7-4FBF-8E3C-E6ED38EF00F8}" type="sibTrans" cxnId="{BEC00364-5AB9-4D00-A932-9FBA7009D2C6}">
      <dgm:prSet/>
      <dgm:spPr/>
      <dgm:t>
        <a:bodyPr/>
        <a:lstStyle/>
        <a:p>
          <a:endParaRPr lang="zh-CN" altLang="en-US" sz="1050"/>
        </a:p>
      </dgm:t>
    </dgm:pt>
    <dgm:pt modelId="{82F25E4E-C9C6-4DC9-BF2A-68F2B7AF814A}">
      <dgm:prSet phldrT="[文本]" custT="1"/>
      <dgm:spPr/>
      <dgm:t>
        <a:bodyPr/>
        <a:lstStyle/>
        <a:p>
          <a:r>
            <a:rPr lang="zh-CN" altLang="en-US" sz="1400" dirty="0" smtClean="0"/>
            <a:t>权限管理</a:t>
          </a:r>
          <a:endParaRPr lang="zh-CN" altLang="en-US" sz="1400" dirty="0"/>
        </a:p>
      </dgm:t>
    </dgm:pt>
    <dgm:pt modelId="{692815AE-C448-4E43-856A-F176927E32EE}" type="parTrans" cxnId="{B5E3C1D4-DD9C-4170-910C-85DF91EC26C1}">
      <dgm:prSet/>
      <dgm:spPr/>
      <dgm:t>
        <a:bodyPr/>
        <a:lstStyle/>
        <a:p>
          <a:endParaRPr lang="zh-CN" altLang="en-US" sz="1050"/>
        </a:p>
      </dgm:t>
    </dgm:pt>
    <dgm:pt modelId="{E3131B24-395B-41D3-86ED-7EA9429D2633}" type="sibTrans" cxnId="{B5E3C1D4-DD9C-4170-910C-85DF91EC26C1}">
      <dgm:prSet/>
      <dgm:spPr/>
      <dgm:t>
        <a:bodyPr/>
        <a:lstStyle/>
        <a:p>
          <a:endParaRPr lang="zh-CN" altLang="en-US" sz="1050"/>
        </a:p>
      </dgm:t>
    </dgm:pt>
    <dgm:pt modelId="{8031CF35-C6A1-425D-841D-64177FB4DADB}">
      <dgm:prSet phldrT="[文本]" custT="1"/>
      <dgm:spPr/>
      <dgm:t>
        <a:bodyPr/>
        <a:lstStyle/>
        <a:p>
          <a:r>
            <a:rPr lang="zh-CN" altLang="en-US" sz="1400" dirty="0" smtClean="0"/>
            <a:t>日志</a:t>
          </a:r>
          <a:endParaRPr lang="zh-CN" altLang="en-US" sz="1400" dirty="0"/>
        </a:p>
      </dgm:t>
    </dgm:pt>
    <dgm:pt modelId="{73096998-5915-4551-8888-BA5CAD8A1C90}" type="parTrans" cxnId="{7208F819-12D5-4703-B562-69ACC5744436}">
      <dgm:prSet/>
      <dgm:spPr/>
      <dgm:t>
        <a:bodyPr/>
        <a:lstStyle/>
        <a:p>
          <a:endParaRPr lang="zh-CN" altLang="en-US" sz="1100"/>
        </a:p>
      </dgm:t>
    </dgm:pt>
    <dgm:pt modelId="{835AF4BD-7A94-4DE2-AAA6-C4C966D1EBAB}" type="sibTrans" cxnId="{7208F819-12D5-4703-B562-69ACC5744436}">
      <dgm:prSet/>
      <dgm:spPr/>
      <dgm:t>
        <a:bodyPr/>
        <a:lstStyle/>
        <a:p>
          <a:endParaRPr lang="zh-CN" altLang="en-US" sz="1100"/>
        </a:p>
      </dgm:t>
    </dgm:pt>
    <dgm:pt modelId="{00BC8623-B69E-4320-921C-8C65E9C69355}">
      <dgm:prSet phldrT="[文本]" custT="1"/>
      <dgm:spPr/>
      <dgm:t>
        <a:bodyPr/>
        <a:lstStyle/>
        <a:p>
          <a:r>
            <a:rPr lang="zh-CN" altLang="en-US" sz="1800" dirty="0" smtClean="0"/>
            <a:t>公告</a:t>
          </a:r>
          <a:endParaRPr lang="zh-CN" altLang="en-US" sz="1800" dirty="0"/>
        </a:p>
      </dgm:t>
    </dgm:pt>
    <dgm:pt modelId="{BDE64433-B6A1-41AD-A73F-0F09D6AD628C}" type="parTrans" cxnId="{A11D6A91-1E70-424E-86D8-157A931F6081}">
      <dgm:prSet/>
      <dgm:spPr/>
      <dgm:t>
        <a:bodyPr/>
        <a:lstStyle/>
        <a:p>
          <a:endParaRPr lang="zh-CN" altLang="en-US" sz="1100"/>
        </a:p>
      </dgm:t>
    </dgm:pt>
    <dgm:pt modelId="{C5A69B5F-E89F-4D6E-AAA2-CF96DD22C99C}" type="sibTrans" cxnId="{A11D6A91-1E70-424E-86D8-157A931F6081}">
      <dgm:prSet/>
      <dgm:spPr/>
      <dgm:t>
        <a:bodyPr/>
        <a:lstStyle/>
        <a:p>
          <a:endParaRPr lang="zh-CN" altLang="en-US" sz="1100"/>
        </a:p>
      </dgm:t>
    </dgm:pt>
    <dgm:pt modelId="{FF93F470-4054-417E-BFF4-60AB71444683}">
      <dgm:prSet phldrT="[文本]" custT="1"/>
      <dgm:spPr/>
      <dgm:t>
        <a:bodyPr/>
        <a:lstStyle/>
        <a:p>
          <a:r>
            <a:rPr lang="zh-CN" altLang="en-US" sz="1400" dirty="0" smtClean="0"/>
            <a:t>公告管理</a:t>
          </a:r>
          <a:endParaRPr lang="zh-CN" altLang="en-US" sz="1400" dirty="0"/>
        </a:p>
      </dgm:t>
    </dgm:pt>
    <dgm:pt modelId="{1396E7F3-4B24-460C-A968-264383A0ACE0}" type="parTrans" cxnId="{388DB585-B26C-484F-A379-C9265F49A985}">
      <dgm:prSet/>
      <dgm:spPr/>
      <dgm:t>
        <a:bodyPr/>
        <a:lstStyle/>
        <a:p>
          <a:endParaRPr lang="zh-CN" altLang="en-US" sz="1100"/>
        </a:p>
      </dgm:t>
    </dgm:pt>
    <dgm:pt modelId="{AA480B7B-CFC0-43AB-9AB3-54A53DAEC677}" type="sibTrans" cxnId="{388DB585-B26C-484F-A379-C9265F49A985}">
      <dgm:prSet/>
      <dgm:spPr/>
      <dgm:t>
        <a:bodyPr/>
        <a:lstStyle/>
        <a:p>
          <a:endParaRPr lang="zh-CN" altLang="en-US" sz="1100"/>
        </a:p>
      </dgm:t>
    </dgm:pt>
    <dgm:pt modelId="{F0C41B00-670D-4192-85CE-3D1CFAC09A00}">
      <dgm:prSet phldrT="[文本]" custT="1"/>
      <dgm:spPr/>
      <dgm:t>
        <a:bodyPr/>
        <a:lstStyle/>
        <a:p>
          <a:r>
            <a:rPr lang="zh-CN" altLang="en-US" sz="1400" dirty="0" smtClean="0"/>
            <a:t>推广计划</a:t>
          </a:r>
          <a:endParaRPr lang="zh-CN" altLang="en-US" sz="1400" dirty="0"/>
        </a:p>
      </dgm:t>
    </dgm:pt>
    <dgm:pt modelId="{4DC323F9-535D-4338-BBFB-C4D53151128B}" type="parTrans" cxnId="{384D5079-5214-471E-80EF-FD363CF8607F}">
      <dgm:prSet/>
      <dgm:spPr/>
      <dgm:t>
        <a:bodyPr/>
        <a:lstStyle/>
        <a:p>
          <a:endParaRPr lang="zh-CN" altLang="en-US" sz="1100"/>
        </a:p>
      </dgm:t>
    </dgm:pt>
    <dgm:pt modelId="{D0C8E177-04CD-4B4F-8C06-03054F1FCD1F}" type="sibTrans" cxnId="{384D5079-5214-471E-80EF-FD363CF8607F}">
      <dgm:prSet/>
      <dgm:spPr/>
      <dgm:t>
        <a:bodyPr/>
        <a:lstStyle/>
        <a:p>
          <a:endParaRPr lang="zh-CN" altLang="en-US" sz="1100"/>
        </a:p>
      </dgm:t>
    </dgm:pt>
    <dgm:pt modelId="{32DA1179-C4DD-4F74-899A-C93F04782958}">
      <dgm:prSet phldrT="[文本]" custT="1"/>
      <dgm:spPr/>
      <dgm:t>
        <a:bodyPr/>
        <a:lstStyle/>
        <a:p>
          <a:r>
            <a:rPr lang="zh-CN" altLang="en-US" sz="1600" dirty="0" smtClean="0"/>
            <a:t>客户端管理</a:t>
          </a:r>
          <a:endParaRPr lang="zh-CN" altLang="en-US" sz="1600" dirty="0"/>
        </a:p>
      </dgm:t>
    </dgm:pt>
    <dgm:pt modelId="{C47FED69-BA0E-421F-82FF-F961EDFB7F15}" type="parTrans" cxnId="{7733E2DF-E7CB-4660-8B27-38A0D52F5AD0}">
      <dgm:prSet/>
      <dgm:spPr/>
      <dgm:t>
        <a:bodyPr/>
        <a:lstStyle/>
        <a:p>
          <a:endParaRPr lang="zh-CN" altLang="en-US" sz="1100"/>
        </a:p>
      </dgm:t>
    </dgm:pt>
    <dgm:pt modelId="{4B02C90F-A159-40AE-9978-8BCCC498B916}" type="sibTrans" cxnId="{7733E2DF-E7CB-4660-8B27-38A0D52F5AD0}">
      <dgm:prSet/>
      <dgm:spPr/>
      <dgm:t>
        <a:bodyPr/>
        <a:lstStyle/>
        <a:p>
          <a:endParaRPr lang="zh-CN" altLang="en-US" sz="1100"/>
        </a:p>
      </dgm:t>
    </dgm:pt>
    <dgm:pt modelId="{12B04EF7-2508-448A-B3F3-21C9DD7F0058}">
      <dgm:prSet phldrT="[文本]" custT="1"/>
      <dgm:spPr/>
      <dgm:t>
        <a:bodyPr/>
        <a:lstStyle/>
        <a:p>
          <a:r>
            <a:rPr lang="zh-CN" altLang="en-US" sz="1600" dirty="0" smtClean="0"/>
            <a:t>升级管理</a:t>
          </a:r>
          <a:endParaRPr lang="zh-CN" altLang="en-US" sz="1600" dirty="0"/>
        </a:p>
      </dgm:t>
    </dgm:pt>
    <dgm:pt modelId="{3B6D9885-FBC7-4D31-9CED-9FC74DF6966A}" type="parTrans" cxnId="{B2959E6C-3E34-4B49-9BD2-445AA706A3E7}">
      <dgm:prSet/>
      <dgm:spPr/>
      <dgm:t>
        <a:bodyPr/>
        <a:lstStyle/>
        <a:p>
          <a:endParaRPr lang="zh-CN" altLang="en-US" sz="1100"/>
        </a:p>
      </dgm:t>
    </dgm:pt>
    <dgm:pt modelId="{419D052C-9D22-4801-AFA1-A8F7B6D7D4B0}" type="sibTrans" cxnId="{B2959E6C-3E34-4B49-9BD2-445AA706A3E7}">
      <dgm:prSet/>
      <dgm:spPr/>
      <dgm:t>
        <a:bodyPr/>
        <a:lstStyle/>
        <a:p>
          <a:endParaRPr lang="zh-CN" altLang="en-US" sz="1100"/>
        </a:p>
      </dgm:t>
    </dgm:pt>
    <dgm:pt modelId="{FE1F8FF0-B283-4838-A872-1A5DC4E28D3C}">
      <dgm:prSet phldrT="[文本]" custT="1"/>
      <dgm:spPr/>
      <dgm:t>
        <a:bodyPr/>
        <a:lstStyle/>
        <a:p>
          <a:r>
            <a:rPr lang="zh-CN" altLang="en-US" sz="1600" dirty="0" smtClean="0"/>
            <a:t>广告管理</a:t>
          </a:r>
          <a:endParaRPr lang="zh-CN" altLang="en-US" sz="1600" dirty="0"/>
        </a:p>
      </dgm:t>
    </dgm:pt>
    <dgm:pt modelId="{5A173CF1-5122-4267-A9E3-90BFE17B187B}" type="parTrans" cxnId="{8BB6AF37-E425-4C9C-B23B-DD3199997A38}">
      <dgm:prSet/>
      <dgm:spPr/>
      <dgm:t>
        <a:bodyPr/>
        <a:lstStyle/>
        <a:p>
          <a:endParaRPr lang="zh-CN" altLang="en-US" sz="1100"/>
        </a:p>
      </dgm:t>
    </dgm:pt>
    <dgm:pt modelId="{880A4F94-2FE0-472B-BF7F-2004E63E456F}" type="sibTrans" cxnId="{8BB6AF37-E425-4C9C-B23B-DD3199997A38}">
      <dgm:prSet/>
      <dgm:spPr/>
      <dgm:t>
        <a:bodyPr/>
        <a:lstStyle/>
        <a:p>
          <a:endParaRPr lang="zh-CN" altLang="en-US" sz="1100"/>
        </a:p>
      </dgm:t>
    </dgm:pt>
    <dgm:pt modelId="{78258900-8033-4CBB-8BE7-E3A66CC1FCAF}">
      <dgm:prSet phldrT="[文本]" custT="1"/>
      <dgm:spPr/>
      <dgm:t>
        <a:bodyPr/>
        <a:lstStyle/>
        <a:p>
          <a:r>
            <a:rPr lang="zh-CN" altLang="en-US" sz="1600" dirty="0" smtClean="0"/>
            <a:t>广告发布</a:t>
          </a:r>
          <a:endParaRPr lang="zh-CN" altLang="en-US" sz="1600" dirty="0"/>
        </a:p>
      </dgm:t>
    </dgm:pt>
    <dgm:pt modelId="{52738A37-DF68-45EF-A04E-6F8992CD46B9}" type="parTrans" cxnId="{D8FBC334-9FB8-4359-8FC5-60CB8E14E1F7}">
      <dgm:prSet/>
      <dgm:spPr/>
      <dgm:t>
        <a:bodyPr/>
        <a:lstStyle/>
        <a:p>
          <a:endParaRPr lang="zh-CN" altLang="en-US" sz="1100"/>
        </a:p>
      </dgm:t>
    </dgm:pt>
    <dgm:pt modelId="{FE25710A-F55E-4389-812A-4E38691AD7F0}" type="sibTrans" cxnId="{D8FBC334-9FB8-4359-8FC5-60CB8E14E1F7}">
      <dgm:prSet/>
      <dgm:spPr/>
      <dgm:t>
        <a:bodyPr/>
        <a:lstStyle/>
        <a:p>
          <a:endParaRPr lang="zh-CN" altLang="en-US" sz="1100"/>
        </a:p>
      </dgm:t>
    </dgm:pt>
    <dgm:pt modelId="{43698816-FA71-4451-B10A-4C024B9C7210}">
      <dgm:prSet phldrT="[文本]" custT="1"/>
      <dgm:spPr/>
      <dgm:t>
        <a:bodyPr/>
        <a:lstStyle/>
        <a:p>
          <a:r>
            <a:rPr lang="zh-CN" altLang="en-US" sz="1600" dirty="0" smtClean="0"/>
            <a:t>版本管理</a:t>
          </a:r>
          <a:endParaRPr lang="zh-CN" altLang="en-US" sz="1600" dirty="0"/>
        </a:p>
      </dgm:t>
    </dgm:pt>
    <dgm:pt modelId="{311C2B9B-B3F1-4AC6-9AC7-A14F10759A85}" type="parTrans" cxnId="{8B5A35D0-CEDB-4E09-B571-A7A8BCC4F16F}">
      <dgm:prSet/>
      <dgm:spPr/>
      <dgm:t>
        <a:bodyPr/>
        <a:lstStyle/>
        <a:p>
          <a:endParaRPr lang="zh-CN" altLang="en-US"/>
        </a:p>
      </dgm:t>
    </dgm:pt>
    <dgm:pt modelId="{31E98C06-3FF8-4EAA-A4F2-8CE9934282D1}" type="sibTrans" cxnId="{8B5A35D0-CEDB-4E09-B571-A7A8BCC4F16F}">
      <dgm:prSet/>
      <dgm:spPr/>
      <dgm:t>
        <a:bodyPr/>
        <a:lstStyle/>
        <a:p>
          <a:endParaRPr lang="zh-CN" altLang="en-US"/>
        </a:p>
      </dgm:t>
    </dgm:pt>
    <dgm:pt modelId="{1DD4C114-459A-4EF5-BEC5-314F4A450AE8}">
      <dgm:prSet phldrT="[文本]" custT="1"/>
      <dgm:spPr/>
      <dgm:t>
        <a:bodyPr/>
        <a:lstStyle/>
        <a:p>
          <a:r>
            <a:rPr lang="zh-CN" altLang="en-US" sz="1400" dirty="0" smtClean="0"/>
            <a:t>公众账号</a:t>
          </a:r>
          <a:endParaRPr lang="zh-CN" altLang="en-US" sz="1400" dirty="0"/>
        </a:p>
      </dgm:t>
    </dgm:pt>
    <dgm:pt modelId="{44C4D7C6-B9BC-4EE5-B077-674061CD1D44}">
      <dgm:prSet phldrT="[文本]" custT="1"/>
      <dgm:spPr/>
      <dgm:t>
        <a:bodyPr/>
        <a:lstStyle/>
        <a:p>
          <a:r>
            <a:rPr lang="en-US" altLang="zh-CN" sz="1400" dirty="0" smtClean="0"/>
            <a:t>APP</a:t>
          </a:r>
          <a:r>
            <a:rPr lang="zh-CN" altLang="en-US" sz="1400" dirty="0" smtClean="0"/>
            <a:t>版式</a:t>
          </a:r>
          <a:endParaRPr lang="zh-CN" altLang="en-US" sz="1400" dirty="0"/>
        </a:p>
      </dgm:t>
    </dgm:pt>
    <dgm:pt modelId="{899DFD44-6BA7-46B1-972F-F0A2F4B47D95}">
      <dgm:prSet phldrT="[文本]" custT="1"/>
      <dgm:spPr/>
      <dgm:t>
        <a:bodyPr/>
        <a:lstStyle/>
        <a:p>
          <a:r>
            <a:rPr lang="zh-CN" altLang="en-US" sz="1600" dirty="0" smtClean="0"/>
            <a:t>版式</a:t>
          </a:r>
          <a:endParaRPr lang="zh-CN" altLang="en-US" sz="1600" dirty="0"/>
        </a:p>
      </dgm:t>
    </dgm:pt>
    <dgm:pt modelId="{21005FD0-6372-4464-97E6-8EC7F76D9F5E}" type="sibTrans" cxnId="{B5A2D24B-664C-434F-B2F9-6F3CEEDE6C38}">
      <dgm:prSet/>
      <dgm:spPr/>
      <dgm:t>
        <a:bodyPr/>
        <a:lstStyle/>
        <a:p>
          <a:endParaRPr lang="zh-CN" altLang="en-US" sz="1050"/>
        </a:p>
      </dgm:t>
    </dgm:pt>
    <dgm:pt modelId="{D80C0A73-0D8E-4380-AC4F-A2216B867411}" type="parTrans" cxnId="{B5A2D24B-664C-434F-B2F9-6F3CEEDE6C38}">
      <dgm:prSet/>
      <dgm:spPr/>
      <dgm:t>
        <a:bodyPr/>
        <a:lstStyle/>
        <a:p>
          <a:endParaRPr lang="zh-CN" altLang="en-US" sz="1050"/>
        </a:p>
      </dgm:t>
    </dgm:pt>
    <dgm:pt modelId="{CB86B3A0-DAB7-448C-A95A-06554D5CAEB9}" type="sibTrans" cxnId="{3EDFA266-5677-4816-927A-318D9BCF659F}">
      <dgm:prSet/>
      <dgm:spPr/>
      <dgm:t>
        <a:bodyPr/>
        <a:lstStyle/>
        <a:p>
          <a:endParaRPr lang="zh-CN" altLang="en-US" sz="1050"/>
        </a:p>
      </dgm:t>
    </dgm:pt>
    <dgm:pt modelId="{07C493A6-C46D-4716-8D72-CE5645334143}" type="parTrans" cxnId="{3EDFA266-5677-4816-927A-318D9BCF659F}">
      <dgm:prSet/>
      <dgm:spPr/>
      <dgm:t>
        <a:bodyPr/>
        <a:lstStyle/>
        <a:p>
          <a:endParaRPr lang="zh-CN" altLang="en-US" sz="1050"/>
        </a:p>
      </dgm:t>
    </dgm:pt>
    <dgm:pt modelId="{69AB6C32-961F-494A-8E75-836DEB3E1836}" type="sibTrans" cxnId="{482D5207-CBE7-463C-B68C-E7E6E5A63723}">
      <dgm:prSet/>
      <dgm:spPr/>
      <dgm:t>
        <a:bodyPr/>
        <a:lstStyle/>
        <a:p>
          <a:endParaRPr lang="zh-CN" altLang="en-US" sz="1050"/>
        </a:p>
      </dgm:t>
    </dgm:pt>
    <dgm:pt modelId="{22028DB9-C4DB-4DFB-9D31-58DC59E7F2C6}" type="parTrans" cxnId="{482D5207-CBE7-463C-B68C-E7E6E5A63723}">
      <dgm:prSet/>
      <dgm:spPr/>
      <dgm:t>
        <a:bodyPr/>
        <a:lstStyle/>
        <a:p>
          <a:endParaRPr lang="zh-CN" altLang="en-US" sz="1050"/>
        </a:p>
      </dgm:t>
    </dgm:pt>
    <dgm:pt modelId="{46B76F87-A083-4CD8-B3A9-BB0579A9A336}" type="pres">
      <dgm:prSet presAssocID="{04FC96F8-AE2D-4464-B50A-84F7CD33EB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2B4868-5FBD-43DE-B5E6-7EF147D2758E}" type="pres">
      <dgm:prSet presAssocID="{7B616DAD-7232-4912-A460-983B23DD89C3}" presName="root" presStyleCnt="0"/>
      <dgm:spPr/>
      <dgm:t>
        <a:bodyPr/>
        <a:lstStyle/>
        <a:p>
          <a:endParaRPr lang="zh-CN" altLang="en-US"/>
        </a:p>
      </dgm:t>
    </dgm:pt>
    <dgm:pt modelId="{2F1716A4-25D0-414E-BB6F-47269C78AAC7}" type="pres">
      <dgm:prSet presAssocID="{7B616DAD-7232-4912-A460-983B23DD89C3}" presName="rootComposite" presStyleCnt="0"/>
      <dgm:spPr/>
      <dgm:t>
        <a:bodyPr/>
        <a:lstStyle/>
        <a:p>
          <a:endParaRPr lang="zh-CN" altLang="en-US"/>
        </a:p>
      </dgm:t>
    </dgm:pt>
    <dgm:pt modelId="{71468181-9804-42D1-AE69-688E526AB0BF}" type="pres">
      <dgm:prSet presAssocID="{7B616DAD-7232-4912-A460-983B23DD89C3}" presName="rootText" presStyleLbl="node1" presStyleIdx="0" presStyleCnt="7"/>
      <dgm:spPr/>
      <dgm:t>
        <a:bodyPr/>
        <a:lstStyle/>
        <a:p>
          <a:endParaRPr lang="zh-CN" altLang="en-US"/>
        </a:p>
      </dgm:t>
    </dgm:pt>
    <dgm:pt modelId="{54B916D0-D860-400D-B15F-CE9B040B5880}" type="pres">
      <dgm:prSet presAssocID="{7B616DAD-7232-4912-A460-983B23DD89C3}" presName="rootConnector" presStyleLbl="node1" presStyleIdx="0" presStyleCnt="7"/>
      <dgm:spPr/>
      <dgm:t>
        <a:bodyPr/>
        <a:lstStyle/>
        <a:p>
          <a:endParaRPr lang="zh-CN" altLang="en-US"/>
        </a:p>
      </dgm:t>
    </dgm:pt>
    <dgm:pt modelId="{BD8A6B1E-D64A-4965-8389-BA2026E17707}" type="pres">
      <dgm:prSet presAssocID="{7B616DAD-7232-4912-A460-983B23DD89C3}" presName="childShape" presStyleCnt="0"/>
      <dgm:spPr/>
      <dgm:t>
        <a:bodyPr/>
        <a:lstStyle/>
        <a:p>
          <a:endParaRPr lang="zh-CN" altLang="en-US"/>
        </a:p>
      </dgm:t>
    </dgm:pt>
    <dgm:pt modelId="{BC6FD9CE-BC3F-407D-B63E-0ED91E486F76}" type="pres">
      <dgm:prSet presAssocID="{8BB23143-BB01-437D-A197-A3EEB0A1B4D5}" presName="Name13" presStyleLbl="parChTrans1D2" presStyleIdx="0" presStyleCnt="16"/>
      <dgm:spPr/>
      <dgm:t>
        <a:bodyPr/>
        <a:lstStyle/>
        <a:p>
          <a:endParaRPr lang="zh-CN" altLang="en-US"/>
        </a:p>
      </dgm:t>
    </dgm:pt>
    <dgm:pt modelId="{4B13658D-DA9E-4C5F-BAFC-D62B57DCC59C}" type="pres">
      <dgm:prSet presAssocID="{F4C0A132-D33F-439D-80AF-92D8902406E0}" presName="childText" presStyleLbl="bgAcc1" presStyleIdx="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F5E8A7-03E4-4524-B9C1-B6AE0DFD4596}" type="pres">
      <dgm:prSet presAssocID="{7D027F36-E363-4183-926B-1F81AD0FC422}" presName="Name13" presStyleLbl="parChTrans1D2" presStyleIdx="1" presStyleCnt="16"/>
      <dgm:spPr/>
      <dgm:t>
        <a:bodyPr/>
        <a:lstStyle/>
        <a:p>
          <a:endParaRPr lang="zh-CN" altLang="en-US"/>
        </a:p>
      </dgm:t>
    </dgm:pt>
    <dgm:pt modelId="{C1F0FAE1-3876-4F5A-BC40-3921FA385719}" type="pres">
      <dgm:prSet presAssocID="{3F56CC51-CBBD-49CD-8D4E-F79A0BD35299}" presName="childText" presStyleLbl="bgAcc1" presStyleIdx="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712E15-37A8-45F6-8ABA-0D6B18C495E8}" type="pres">
      <dgm:prSet presAssocID="{4DC323F9-535D-4338-BBFB-C4D53151128B}" presName="Name13" presStyleLbl="parChTrans1D2" presStyleIdx="2" presStyleCnt="16"/>
      <dgm:spPr/>
      <dgm:t>
        <a:bodyPr/>
        <a:lstStyle/>
        <a:p>
          <a:endParaRPr lang="zh-CN" altLang="en-US"/>
        </a:p>
      </dgm:t>
    </dgm:pt>
    <dgm:pt modelId="{EFDEB7FB-E2A8-4F2B-AB4C-4F76DC3B8A02}" type="pres">
      <dgm:prSet presAssocID="{F0C41B00-670D-4192-85CE-3D1CFAC09A00}" presName="childText" presStyleLbl="bgAcc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FF9508-FFFD-4E7D-921F-75FC36F653B3}" type="pres">
      <dgm:prSet presAssocID="{7ABFE517-BA00-4B84-AC56-CE29A624292F}" presName="root" presStyleCnt="0"/>
      <dgm:spPr/>
      <dgm:t>
        <a:bodyPr/>
        <a:lstStyle/>
        <a:p>
          <a:endParaRPr lang="zh-CN" altLang="en-US"/>
        </a:p>
      </dgm:t>
    </dgm:pt>
    <dgm:pt modelId="{E6A6A99B-5318-4350-AA9F-D71E74A71863}" type="pres">
      <dgm:prSet presAssocID="{7ABFE517-BA00-4B84-AC56-CE29A624292F}" presName="rootComposite" presStyleCnt="0"/>
      <dgm:spPr/>
      <dgm:t>
        <a:bodyPr/>
        <a:lstStyle/>
        <a:p>
          <a:endParaRPr lang="zh-CN" altLang="en-US"/>
        </a:p>
      </dgm:t>
    </dgm:pt>
    <dgm:pt modelId="{E306DFDC-E5C5-4F64-A848-6AF53B1BBB37}" type="pres">
      <dgm:prSet presAssocID="{7ABFE517-BA00-4B84-AC56-CE29A624292F}" presName="rootText" presStyleLbl="node1" presStyleIdx="1" presStyleCnt="7"/>
      <dgm:spPr/>
      <dgm:t>
        <a:bodyPr/>
        <a:lstStyle/>
        <a:p>
          <a:endParaRPr lang="zh-CN" altLang="en-US"/>
        </a:p>
      </dgm:t>
    </dgm:pt>
    <dgm:pt modelId="{DFF9F3F9-EAF8-423B-B991-060D1266CD52}" type="pres">
      <dgm:prSet presAssocID="{7ABFE517-BA00-4B84-AC56-CE29A624292F}" presName="rootConnector" presStyleLbl="node1" presStyleIdx="1" presStyleCnt="7"/>
      <dgm:spPr/>
      <dgm:t>
        <a:bodyPr/>
        <a:lstStyle/>
        <a:p>
          <a:endParaRPr lang="zh-CN" altLang="en-US"/>
        </a:p>
      </dgm:t>
    </dgm:pt>
    <dgm:pt modelId="{A02F5794-21E7-43E6-B690-59ECE88EA4A0}" type="pres">
      <dgm:prSet presAssocID="{7ABFE517-BA00-4B84-AC56-CE29A624292F}" presName="childShape" presStyleCnt="0"/>
      <dgm:spPr/>
      <dgm:t>
        <a:bodyPr/>
        <a:lstStyle/>
        <a:p>
          <a:endParaRPr lang="zh-CN" altLang="en-US"/>
        </a:p>
      </dgm:t>
    </dgm:pt>
    <dgm:pt modelId="{799DEB50-78D8-4E65-A058-29E93918348E}" type="pres">
      <dgm:prSet presAssocID="{5A173CF1-5122-4267-A9E3-90BFE17B187B}" presName="Name13" presStyleLbl="parChTrans1D2" presStyleIdx="3" presStyleCnt="16"/>
      <dgm:spPr/>
      <dgm:t>
        <a:bodyPr/>
        <a:lstStyle/>
        <a:p>
          <a:endParaRPr lang="zh-CN" altLang="en-US"/>
        </a:p>
      </dgm:t>
    </dgm:pt>
    <dgm:pt modelId="{5A15E19A-BDE5-4816-B0A8-97B4FBA5F85F}" type="pres">
      <dgm:prSet presAssocID="{FE1F8FF0-B283-4838-A872-1A5DC4E28D3C}" presName="childText" presStyleLbl="bgAcc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1D34E-34D6-4AC9-A80E-6714ACA3E127}" type="pres">
      <dgm:prSet presAssocID="{52738A37-DF68-45EF-A04E-6F8992CD46B9}" presName="Name13" presStyleLbl="parChTrans1D2" presStyleIdx="4" presStyleCnt="16"/>
      <dgm:spPr/>
      <dgm:t>
        <a:bodyPr/>
        <a:lstStyle/>
        <a:p>
          <a:endParaRPr lang="zh-CN" altLang="en-US"/>
        </a:p>
      </dgm:t>
    </dgm:pt>
    <dgm:pt modelId="{7F31B042-F0A0-4399-80A0-F5C311261DF4}" type="pres">
      <dgm:prSet presAssocID="{78258900-8033-4CBB-8BE7-E3A66CC1FCAF}" presName="childText" presStyleLbl="bgAcc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E4E9F-8176-44B2-897C-013BCC2D47AF}" type="pres">
      <dgm:prSet presAssocID="{32DA1179-C4DD-4F74-899A-C93F04782958}" presName="root" presStyleCnt="0"/>
      <dgm:spPr/>
      <dgm:t>
        <a:bodyPr/>
        <a:lstStyle/>
        <a:p>
          <a:endParaRPr lang="zh-CN" altLang="en-US"/>
        </a:p>
      </dgm:t>
    </dgm:pt>
    <dgm:pt modelId="{D857E166-4E77-44CC-A740-E9753ADD420E}" type="pres">
      <dgm:prSet presAssocID="{32DA1179-C4DD-4F74-899A-C93F04782958}" presName="rootComposite" presStyleCnt="0"/>
      <dgm:spPr/>
      <dgm:t>
        <a:bodyPr/>
        <a:lstStyle/>
        <a:p>
          <a:endParaRPr lang="zh-CN" altLang="en-US"/>
        </a:p>
      </dgm:t>
    </dgm:pt>
    <dgm:pt modelId="{473F28D7-51A9-407F-855A-A5C75534FD98}" type="pres">
      <dgm:prSet presAssocID="{32DA1179-C4DD-4F74-899A-C93F04782958}" presName="rootText" presStyleLbl="node1" presStyleIdx="2" presStyleCnt="7"/>
      <dgm:spPr/>
      <dgm:t>
        <a:bodyPr/>
        <a:lstStyle/>
        <a:p>
          <a:endParaRPr lang="zh-CN" altLang="en-US"/>
        </a:p>
      </dgm:t>
    </dgm:pt>
    <dgm:pt modelId="{F4220EEA-2C3E-447E-8954-B8BA2D239D97}" type="pres">
      <dgm:prSet presAssocID="{32DA1179-C4DD-4F74-899A-C93F04782958}" presName="rootConnector" presStyleLbl="node1" presStyleIdx="2" presStyleCnt="7"/>
      <dgm:spPr/>
      <dgm:t>
        <a:bodyPr/>
        <a:lstStyle/>
        <a:p>
          <a:endParaRPr lang="zh-CN" altLang="en-US"/>
        </a:p>
      </dgm:t>
    </dgm:pt>
    <dgm:pt modelId="{57DAA957-82BC-4E22-AA07-1D869F9420C9}" type="pres">
      <dgm:prSet presAssocID="{32DA1179-C4DD-4F74-899A-C93F04782958}" presName="childShape" presStyleCnt="0"/>
      <dgm:spPr/>
      <dgm:t>
        <a:bodyPr/>
        <a:lstStyle/>
        <a:p>
          <a:endParaRPr lang="zh-CN" altLang="en-US"/>
        </a:p>
      </dgm:t>
    </dgm:pt>
    <dgm:pt modelId="{4AFA88FE-368C-42C0-A562-E45D080D4800}" type="pres">
      <dgm:prSet presAssocID="{311C2B9B-B3F1-4AC6-9AC7-A14F10759A85}" presName="Name13" presStyleLbl="parChTrans1D2" presStyleIdx="5" presStyleCnt="16"/>
      <dgm:spPr/>
      <dgm:t>
        <a:bodyPr/>
        <a:lstStyle/>
        <a:p>
          <a:endParaRPr lang="zh-CN" altLang="en-US"/>
        </a:p>
      </dgm:t>
    </dgm:pt>
    <dgm:pt modelId="{1E85ED0E-8636-4093-93ED-2FB3B6F576D9}" type="pres">
      <dgm:prSet presAssocID="{43698816-FA71-4451-B10A-4C024B9C7210}" presName="childText" presStyleLbl="bgAcc1" presStyleIdx="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58FB5F-E0B2-45A6-84A0-F7D85BB95A26}" type="pres">
      <dgm:prSet presAssocID="{3B6D9885-FBC7-4D31-9CED-9FC74DF6966A}" presName="Name13" presStyleLbl="parChTrans1D2" presStyleIdx="6" presStyleCnt="16"/>
      <dgm:spPr/>
      <dgm:t>
        <a:bodyPr/>
        <a:lstStyle/>
        <a:p>
          <a:endParaRPr lang="zh-CN" altLang="en-US"/>
        </a:p>
      </dgm:t>
    </dgm:pt>
    <dgm:pt modelId="{041A02F0-BFEA-492C-A450-3C40927C6CA5}" type="pres">
      <dgm:prSet presAssocID="{12B04EF7-2508-448A-B3F3-21C9DD7F0058}" presName="childText" presStyleLbl="bgAcc1" presStyleIdx="6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FDA6C3-9615-42EE-A215-14BA7430E6A4}" type="pres">
      <dgm:prSet presAssocID="{C0747C6D-B021-4C2D-B809-2C52CAB3A415}" presName="root" presStyleCnt="0"/>
      <dgm:spPr/>
      <dgm:t>
        <a:bodyPr/>
        <a:lstStyle/>
        <a:p>
          <a:endParaRPr lang="zh-CN" altLang="en-US"/>
        </a:p>
      </dgm:t>
    </dgm:pt>
    <dgm:pt modelId="{3B3E2319-DB29-442E-A05E-0F49B0339B0C}" type="pres">
      <dgm:prSet presAssocID="{C0747C6D-B021-4C2D-B809-2C52CAB3A415}" presName="rootComposite" presStyleCnt="0"/>
      <dgm:spPr/>
      <dgm:t>
        <a:bodyPr/>
        <a:lstStyle/>
        <a:p>
          <a:endParaRPr lang="zh-CN" altLang="en-US"/>
        </a:p>
      </dgm:t>
    </dgm:pt>
    <dgm:pt modelId="{9F4293C6-47EE-4F5D-9191-5DB8557D1562}" type="pres">
      <dgm:prSet presAssocID="{C0747C6D-B021-4C2D-B809-2C52CAB3A415}" presName="rootText" presStyleLbl="node1" presStyleIdx="3" presStyleCnt="7"/>
      <dgm:spPr/>
      <dgm:t>
        <a:bodyPr/>
        <a:lstStyle/>
        <a:p>
          <a:endParaRPr lang="zh-CN" altLang="en-US"/>
        </a:p>
      </dgm:t>
    </dgm:pt>
    <dgm:pt modelId="{32AED558-AA54-44A3-8D74-D72C02FFA8C4}" type="pres">
      <dgm:prSet presAssocID="{C0747C6D-B021-4C2D-B809-2C52CAB3A415}" presName="rootConnector" presStyleLbl="node1" presStyleIdx="3" presStyleCnt="7"/>
      <dgm:spPr/>
      <dgm:t>
        <a:bodyPr/>
        <a:lstStyle/>
        <a:p>
          <a:endParaRPr lang="zh-CN" altLang="en-US"/>
        </a:p>
      </dgm:t>
    </dgm:pt>
    <dgm:pt modelId="{A96E4C1A-932F-4DD3-9954-53B3BF432AF3}" type="pres">
      <dgm:prSet presAssocID="{C0747C6D-B021-4C2D-B809-2C52CAB3A415}" presName="childShape" presStyleCnt="0"/>
      <dgm:spPr/>
      <dgm:t>
        <a:bodyPr/>
        <a:lstStyle/>
        <a:p>
          <a:endParaRPr lang="zh-CN" altLang="en-US"/>
        </a:p>
      </dgm:t>
    </dgm:pt>
    <dgm:pt modelId="{0555D4AC-AE99-4640-9DA5-53EFD7079BDC}" type="pres">
      <dgm:prSet presAssocID="{72C7019F-FA63-4AF2-BCC6-7E613E602C48}" presName="Name13" presStyleLbl="parChTrans1D2" presStyleIdx="7" presStyleCnt="16"/>
      <dgm:spPr/>
      <dgm:t>
        <a:bodyPr/>
        <a:lstStyle/>
        <a:p>
          <a:endParaRPr lang="zh-CN" altLang="en-US"/>
        </a:p>
      </dgm:t>
    </dgm:pt>
    <dgm:pt modelId="{69AABFFF-066A-42DA-8720-DB09395EE8C5}" type="pres">
      <dgm:prSet presAssocID="{768C9AC9-92AB-490C-86D1-C2E9B78CE800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A3B5E-EE0F-40F2-B700-AE23AAC3F201}" type="pres">
      <dgm:prSet presAssocID="{92F9B4A7-B875-41B9-AE6B-7568CE811274}" presName="Name13" presStyleLbl="parChTrans1D2" presStyleIdx="8" presStyleCnt="16"/>
      <dgm:spPr/>
      <dgm:t>
        <a:bodyPr/>
        <a:lstStyle/>
        <a:p>
          <a:endParaRPr lang="zh-CN" altLang="en-US"/>
        </a:p>
      </dgm:t>
    </dgm:pt>
    <dgm:pt modelId="{18AC4921-1C60-4684-933C-B41C0272CBDC}" type="pres">
      <dgm:prSet presAssocID="{FA1D262E-3077-4DE4-9CBE-BE260B9EF6F6}" presName="childText" presStyleLbl="bgAcc1" presStyleIdx="8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AD9BE-401B-4E7B-BD86-4CF8DF8FAE09}" type="pres">
      <dgm:prSet presAssocID="{4F2DAD73-23A0-412D-9AE0-4422053C06E5}" presName="Name13" presStyleLbl="parChTrans1D2" presStyleIdx="9" presStyleCnt="16"/>
      <dgm:spPr/>
      <dgm:t>
        <a:bodyPr/>
        <a:lstStyle/>
        <a:p>
          <a:endParaRPr lang="zh-CN" altLang="en-US"/>
        </a:p>
      </dgm:t>
    </dgm:pt>
    <dgm:pt modelId="{CF38283D-247D-4934-830C-3701B6A3660C}" type="pres">
      <dgm:prSet presAssocID="{A6E871C4-CF23-4273-B1D9-E0CA7A13394D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381BA-7378-4638-9698-D0C71B3148EA}" type="pres">
      <dgm:prSet presAssocID="{A8E6C197-D9AF-46BE-95D7-0437E9D0B774}" presName="Name13" presStyleLbl="parChTrans1D2" presStyleIdx="10" presStyleCnt="16"/>
      <dgm:spPr/>
      <dgm:t>
        <a:bodyPr/>
        <a:lstStyle/>
        <a:p>
          <a:endParaRPr lang="zh-CN" altLang="en-US"/>
        </a:p>
      </dgm:t>
    </dgm:pt>
    <dgm:pt modelId="{03304F2A-46CE-4D80-A392-9FB5DEFF1B7C}" type="pres">
      <dgm:prSet presAssocID="{D4EB58FE-F151-47B5-A853-44AD2BDC0FC4}" presName="childText" presStyleLbl="bgAcc1" presStyleIdx="10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F9CC5C-97A8-4ADF-A582-78DDA233EF84}" type="pres">
      <dgm:prSet presAssocID="{73096998-5915-4551-8888-BA5CAD8A1C90}" presName="Name13" presStyleLbl="parChTrans1D2" presStyleIdx="11" presStyleCnt="16"/>
      <dgm:spPr/>
      <dgm:t>
        <a:bodyPr/>
        <a:lstStyle/>
        <a:p>
          <a:endParaRPr lang="zh-CN" altLang="en-US"/>
        </a:p>
      </dgm:t>
    </dgm:pt>
    <dgm:pt modelId="{7F1759BD-F8E9-4316-8C06-40B5BAFD45E6}" type="pres">
      <dgm:prSet presAssocID="{8031CF35-C6A1-425D-841D-64177FB4DADB}" presName="childText" presStyleLbl="bgAcc1" presStyleIdx="11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D413D-6C4C-47BA-A092-CF4108F46809}" type="pres">
      <dgm:prSet presAssocID="{82F6CBB1-B2E0-4210-B2BC-1894784976DE}" presName="root" presStyleCnt="0"/>
      <dgm:spPr/>
      <dgm:t>
        <a:bodyPr/>
        <a:lstStyle/>
        <a:p>
          <a:endParaRPr lang="zh-CN" altLang="en-US"/>
        </a:p>
      </dgm:t>
    </dgm:pt>
    <dgm:pt modelId="{C17D99E1-9ACB-4D26-9085-A9E14A37054C}" type="pres">
      <dgm:prSet presAssocID="{82F6CBB1-B2E0-4210-B2BC-1894784976DE}" presName="rootComposite" presStyleCnt="0"/>
      <dgm:spPr/>
      <dgm:t>
        <a:bodyPr/>
        <a:lstStyle/>
        <a:p>
          <a:endParaRPr lang="zh-CN" altLang="en-US"/>
        </a:p>
      </dgm:t>
    </dgm:pt>
    <dgm:pt modelId="{803FB1F9-4953-48AD-85A2-152F10069DB2}" type="pres">
      <dgm:prSet presAssocID="{82F6CBB1-B2E0-4210-B2BC-1894784976DE}" presName="rootText" presStyleLbl="node1" presStyleIdx="4" presStyleCnt="7"/>
      <dgm:spPr/>
      <dgm:t>
        <a:bodyPr/>
        <a:lstStyle/>
        <a:p>
          <a:endParaRPr lang="zh-CN" altLang="en-US"/>
        </a:p>
      </dgm:t>
    </dgm:pt>
    <dgm:pt modelId="{8751D9C3-A9ED-4487-8284-72F6A1844C5B}" type="pres">
      <dgm:prSet presAssocID="{82F6CBB1-B2E0-4210-B2BC-1894784976DE}" presName="rootConnector" presStyleLbl="node1" presStyleIdx="4" presStyleCnt="7"/>
      <dgm:spPr/>
      <dgm:t>
        <a:bodyPr/>
        <a:lstStyle/>
        <a:p>
          <a:endParaRPr lang="zh-CN" altLang="en-US"/>
        </a:p>
      </dgm:t>
    </dgm:pt>
    <dgm:pt modelId="{28DB3939-60CC-4085-BF58-5327B44A8D80}" type="pres">
      <dgm:prSet presAssocID="{82F6CBB1-B2E0-4210-B2BC-1894784976DE}" presName="childShape" presStyleCnt="0"/>
      <dgm:spPr/>
      <dgm:t>
        <a:bodyPr/>
        <a:lstStyle/>
        <a:p>
          <a:endParaRPr lang="zh-CN" altLang="en-US"/>
        </a:p>
      </dgm:t>
    </dgm:pt>
    <dgm:pt modelId="{F7E24AD0-C164-4170-B195-A9CFA35110CC}" type="pres">
      <dgm:prSet presAssocID="{692815AE-C448-4E43-856A-F176927E32EE}" presName="Name13" presStyleLbl="parChTrans1D2" presStyleIdx="12" presStyleCnt="16"/>
      <dgm:spPr/>
      <dgm:t>
        <a:bodyPr/>
        <a:lstStyle/>
        <a:p>
          <a:endParaRPr lang="zh-CN" altLang="en-US"/>
        </a:p>
      </dgm:t>
    </dgm:pt>
    <dgm:pt modelId="{A62D2031-4E82-4824-A3A3-23436A6187EF}" type="pres">
      <dgm:prSet presAssocID="{82F25E4E-C9C6-4DC9-BF2A-68F2B7AF814A}" presName="childText" presStyleLbl="bgAcc1" presStyleIdx="1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B1AA1E-E936-4094-A964-5546A0EA10E1}" type="pres">
      <dgm:prSet presAssocID="{899DFD44-6BA7-46B1-972F-F0A2F4B47D95}" presName="root" presStyleCnt="0"/>
      <dgm:spPr/>
      <dgm:t>
        <a:bodyPr/>
        <a:lstStyle/>
        <a:p>
          <a:endParaRPr lang="zh-CN" altLang="en-US"/>
        </a:p>
      </dgm:t>
    </dgm:pt>
    <dgm:pt modelId="{C345AC99-994A-48C9-8AE9-59DA6AD53831}" type="pres">
      <dgm:prSet presAssocID="{899DFD44-6BA7-46B1-972F-F0A2F4B47D95}" presName="rootComposite" presStyleCnt="0"/>
      <dgm:spPr/>
      <dgm:t>
        <a:bodyPr/>
        <a:lstStyle/>
        <a:p>
          <a:endParaRPr lang="zh-CN" altLang="en-US"/>
        </a:p>
      </dgm:t>
    </dgm:pt>
    <dgm:pt modelId="{4D8DF547-00FA-4ABA-AD2E-F3D0C337490D}" type="pres">
      <dgm:prSet presAssocID="{899DFD44-6BA7-46B1-972F-F0A2F4B47D95}" presName="rootText" presStyleLbl="node1" presStyleIdx="5" presStyleCnt="7"/>
      <dgm:spPr/>
      <dgm:t>
        <a:bodyPr/>
        <a:lstStyle/>
        <a:p>
          <a:endParaRPr lang="zh-CN" altLang="en-US"/>
        </a:p>
      </dgm:t>
    </dgm:pt>
    <dgm:pt modelId="{BFA81F0E-F89F-4016-8B10-13B2E5B7437D}" type="pres">
      <dgm:prSet presAssocID="{899DFD44-6BA7-46B1-972F-F0A2F4B47D95}" presName="rootConnector" presStyleLbl="node1" presStyleIdx="5" presStyleCnt="7"/>
      <dgm:spPr/>
      <dgm:t>
        <a:bodyPr/>
        <a:lstStyle/>
        <a:p>
          <a:endParaRPr lang="zh-CN" altLang="en-US"/>
        </a:p>
      </dgm:t>
    </dgm:pt>
    <dgm:pt modelId="{664896DE-6EBB-4724-95A1-78CF97E0A059}" type="pres">
      <dgm:prSet presAssocID="{899DFD44-6BA7-46B1-972F-F0A2F4B47D95}" presName="childShape" presStyleCnt="0"/>
      <dgm:spPr/>
      <dgm:t>
        <a:bodyPr/>
        <a:lstStyle/>
        <a:p>
          <a:endParaRPr lang="zh-CN" altLang="en-US"/>
        </a:p>
      </dgm:t>
    </dgm:pt>
    <dgm:pt modelId="{92413B8A-D1DC-42D6-9074-FDCA6689239A}" type="pres">
      <dgm:prSet presAssocID="{22028DB9-C4DB-4DFB-9D31-58DC59E7F2C6}" presName="Name13" presStyleLbl="parChTrans1D2" presStyleIdx="13" presStyleCnt="16"/>
      <dgm:spPr/>
      <dgm:t>
        <a:bodyPr/>
        <a:lstStyle/>
        <a:p>
          <a:endParaRPr lang="zh-CN" altLang="en-US"/>
        </a:p>
      </dgm:t>
    </dgm:pt>
    <dgm:pt modelId="{641591B5-CE83-4DDA-9FF6-71464DA2E8CF}" type="pres">
      <dgm:prSet presAssocID="{44C4D7C6-B9BC-4EE5-B077-674061CD1D44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658EEC-887B-456D-BD9E-C337FA6158CF}" type="pres">
      <dgm:prSet presAssocID="{07C493A6-C46D-4716-8D72-CE5645334143}" presName="Name13" presStyleLbl="parChTrans1D2" presStyleIdx="14" presStyleCnt="16"/>
      <dgm:spPr/>
      <dgm:t>
        <a:bodyPr/>
        <a:lstStyle/>
        <a:p>
          <a:endParaRPr lang="zh-CN" altLang="en-US"/>
        </a:p>
      </dgm:t>
    </dgm:pt>
    <dgm:pt modelId="{6BFCB673-0DE0-4DBA-9BE5-B5DD44A9A621}" type="pres">
      <dgm:prSet presAssocID="{1DD4C114-459A-4EF5-BEC5-314F4A450AE8}" presName="childText" presStyleLbl="bgAcc1" presStyleIdx="1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09D1AB-17B7-4F72-8C60-4F52E67D4337}" type="pres">
      <dgm:prSet presAssocID="{00BC8623-B69E-4320-921C-8C65E9C69355}" presName="root" presStyleCnt="0"/>
      <dgm:spPr/>
      <dgm:t>
        <a:bodyPr/>
        <a:lstStyle/>
        <a:p>
          <a:endParaRPr lang="zh-CN" altLang="en-US"/>
        </a:p>
      </dgm:t>
    </dgm:pt>
    <dgm:pt modelId="{9A9992CE-FD7D-4EB0-A7E7-202A28BA55B7}" type="pres">
      <dgm:prSet presAssocID="{00BC8623-B69E-4320-921C-8C65E9C69355}" presName="rootComposite" presStyleCnt="0"/>
      <dgm:spPr/>
      <dgm:t>
        <a:bodyPr/>
        <a:lstStyle/>
        <a:p>
          <a:endParaRPr lang="zh-CN" altLang="en-US"/>
        </a:p>
      </dgm:t>
    </dgm:pt>
    <dgm:pt modelId="{6099946C-B307-4B08-949B-73178B86B667}" type="pres">
      <dgm:prSet presAssocID="{00BC8623-B69E-4320-921C-8C65E9C69355}" presName="rootText" presStyleLbl="node1" presStyleIdx="6" presStyleCnt="7"/>
      <dgm:spPr/>
      <dgm:t>
        <a:bodyPr/>
        <a:lstStyle/>
        <a:p>
          <a:endParaRPr lang="zh-CN" altLang="en-US"/>
        </a:p>
      </dgm:t>
    </dgm:pt>
    <dgm:pt modelId="{47192940-0A45-4DD0-97EB-FB2189107A11}" type="pres">
      <dgm:prSet presAssocID="{00BC8623-B69E-4320-921C-8C65E9C69355}" presName="rootConnector" presStyleLbl="node1" presStyleIdx="6" presStyleCnt="7"/>
      <dgm:spPr/>
      <dgm:t>
        <a:bodyPr/>
        <a:lstStyle/>
        <a:p>
          <a:endParaRPr lang="zh-CN" altLang="en-US"/>
        </a:p>
      </dgm:t>
    </dgm:pt>
    <dgm:pt modelId="{9D0A0CB7-9BC0-4360-9F6F-F2C938CD4089}" type="pres">
      <dgm:prSet presAssocID="{00BC8623-B69E-4320-921C-8C65E9C69355}" presName="childShape" presStyleCnt="0"/>
      <dgm:spPr/>
      <dgm:t>
        <a:bodyPr/>
        <a:lstStyle/>
        <a:p>
          <a:endParaRPr lang="zh-CN" altLang="en-US"/>
        </a:p>
      </dgm:t>
    </dgm:pt>
    <dgm:pt modelId="{4CDC6CC9-CBE2-4BE8-9800-BA7D3EB3F0CB}" type="pres">
      <dgm:prSet presAssocID="{1396E7F3-4B24-460C-A968-264383A0ACE0}" presName="Name13" presStyleLbl="parChTrans1D2" presStyleIdx="15" presStyleCnt="16"/>
      <dgm:spPr/>
      <dgm:t>
        <a:bodyPr/>
        <a:lstStyle/>
        <a:p>
          <a:endParaRPr lang="zh-CN" altLang="en-US"/>
        </a:p>
      </dgm:t>
    </dgm:pt>
    <dgm:pt modelId="{00846F61-9971-4B06-9ED4-745BE89B2C8C}" type="pres">
      <dgm:prSet presAssocID="{FF93F470-4054-417E-BFF4-60AB71444683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846272E-C746-4EB8-BA68-7923C7DC2F6E}" type="presOf" srcId="{F0C41B00-670D-4192-85CE-3D1CFAC09A00}" destId="{EFDEB7FB-E2A8-4F2B-AB4C-4F76DC3B8A02}" srcOrd="0" destOrd="0" presId="urn:microsoft.com/office/officeart/2005/8/layout/hierarchy3"/>
    <dgm:cxn modelId="{26E9AD76-80EB-4CE3-A5A8-DCCB8C9F9C2C}" type="presOf" srcId="{692815AE-C448-4E43-856A-F176927E32EE}" destId="{F7E24AD0-C164-4170-B195-A9CFA35110CC}" srcOrd="0" destOrd="0" presId="urn:microsoft.com/office/officeart/2005/8/layout/hierarchy3"/>
    <dgm:cxn modelId="{C4CB8658-2E6C-4264-9F55-8087ECF51977}" type="presOf" srcId="{7B616DAD-7232-4912-A460-983B23DD89C3}" destId="{54B916D0-D860-400D-B15F-CE9B040B5880}" srcOrd="1" destOrd="0" presId="urn:microsoft.com/office/officeart/2005/8/layout/hierarchy3"/>
    <dgm:cxn modelId="{34D4F4BC-DF07-44B8-88FB-9406F9B9EF8B}" type="presOf" srcId="{311C2B9B-B3F1-4AC6-9AC7-A14F10759A85}" destId="{4AFA88FE-368C-42C0-A562-E45D080D4800}" srcOrd="0" destOrd="0" presId="urn:microsoft.com/office/officeart/2005/8/layout/hierarchy3"/>
    <dgm:cxn modelId="{9594FA9B-8386-46F5-AC91-47421787E2E8}" type="presOf" srcId="{4F2DAD73-23A0-412D-9AE0-4422053C06E5}" destId="{57AAD9BE-401B-4E7B-BD86-4CF8DF8FAE09}" srcOrd="0" destOrd="0" presId="urn:microsoft.com/office/officeart/2005/8/layout/hierarchy3"/>
    <dgm:cxn modelId="{607454F2-A167-4030-839B-6B05E5B2B180}" type="presOf" srcId="{768C9AC9-92AB-490C-86D1-C2E9B78CE800}" destId="{69AABFFF-066A-42DA-8720-DB09395EE8C5}" srcOrd="0" destOrd="0" presId="urn:microsoft.com/office/officeart/2005/8/layout/hierarchy3"/>
    <dgm:cxn modelId="{2B724D20-0E5B-4D20-B308-6D28DD75303F}" srcId="{04FC96F8-AE2D-4464-B50A-84F7CD33EB28}" destId="{7B616DAD-7232-4912-A460-983B23DD89C3}" srcOrd="0" destOrd="0" parTransId="{1C6FC508-44F0-4B43-8381-58B56B21561B}" sibTransId="{DAB8EA75-CC98-402E-B857-77F5626FD586}"/>
    <dgm:cxn modelId="{0F2586E9-79C3-446A-BB82-0068DCFFD9EF}" type="presOf" srcId="{22028DB9-C4DB-4DFB-9D31-58DC59E7F2C6}" destId="{92413B8A-D1DC-42D6-9074-FDCA6689239A}" srcOrd="0" destOrd="0" presId="urn:microsoft.com/office/officeart/2005/8/layout/hierarchy3"/>
    <dgm:cxn modelId="{63595B91-E47B-4365-B041-A57E8A70AA7F}" type="presOf" srcId="{FA1D262E-3077-4DE4-9CBE-BE260B9EF6F6}" destId="{18AC4921-1C60-4684-933C-B41C0272CBDC}" srcOrd="0" destOrd="0" presId="urn:microsoft.com/office/officeart/2005/8/layout/hierarchy3"/>
    <dgm:cxn modelId="{B2959E6C-3E34-4B49-9BD2-445AA706A3E7}" srcId="{32DA1179-C4DD-4F74-899A-C93F04782958}" destId="{12B04EF7-2508-448A-B3F3-21C9DD7F0058}" srcOrd="1" destOrd="0" parTransId="{3B6D9885-FBC7-4D31-9CED-9FC74DF6966A}" sibTransId="{419D052C-9D22-4801-AFA1-A8F7B6D7D4B0}"/>
    <dgm:cxn modelId="{AFBE8DB1-9954-49F3-9D0E-A80BA3B0795E}" type="presOf" srcId="{43698816-FA71-4451-B10A-4C024B9C7210}" destId="{1E85ED0E-8636-4093-93ED-2FB3B6F576D9}" srcOrd="0" destOrd="0" presId="urn:microsoft.com/office/officeart/2005/8/layout/hierarchy3"/>
    <dgm:cxn modelId="{76FCFFCC-A6E9-4FB9-94EB-C39549886F3D}" type="presOf" srcId="{C0747C6D-B021-4C2D-B809-2C52CAB3A415}" destId="{9F4293C6-47EE-4F5D-9191-5DB8557D1562}" srcOrd="0" destOrd="0" presId="urn:microsoft.com/office/officeart/2005/8/layout/hierarchy3"/>
    <dgm:cxn modelId="{75238CF1-3F2B-4C9E-9CF7-24A12A781349}" type="presOf" srcId="{C0747C6D-B021-4C2D-B809-2C52CAB3A415}" destId="{32AED558-AA54-44A3-8D74-D72C02FFA8C4}" srcOrd="1" destOrd="0" presId="urn:microsoft.com/office/officeart/2005/8/layout/hierarchy3"/>
    <dgm:cxn modelId="{4D85CC41-9390-45E4-BCB6-CBD8D59EFDD7}" type="presOf" srcId="{72C7019F-FA63-4AF2-BCC6-7E613E602C48}" destId="{0555D4AC-AE99-4640-9DA5-53EFD7079BDC}" srcOrd="0" destOrd="0" presId="urn:microsoft.com/office/officeart/2005/8/layout/hierarchy3"/>
    <dgm:cxn modelId="{C5A80D00-A906-4C22-BEE0-F326A16C60B2}" type="presOf" srcId="{899DFD44-6BA7-46B1-972F-F0A2F4B47D95}" destId="{4D8DF547-00FA-4ABA-AD2E-F3D0C337490D}" srcOrd="0" destOrd="0" presId="urn:microsoft.com/office/officeart/2005/8/layout/hierarchy3"/>
    <dgm:cxn modelId="{7208F819-12D5-4703-B562-69ACC5744436}" srcId="{C0747C6D-B021-4C2D-B809-2C52CAB3A415}" destId="{8031CF35-C6A1-425D-841D-64177FB4DADB}" srcOrd="4" destOrd="0" parTransId="{73096998-5915-4551-8888-BA5CAD8A1C90}" sibTransId="{835AF4BD-7A94-4DE2-AAA6-C4C966D1EBAB}"/>
    <dgm:cxn modelId="{B9FDE53C-EBE8-4F61-8932-C9A1DE89F8A0}" type="presOf" srcId="{FF93F470-4054-417E-BFF4-60AB71444683}" destId="{00846F61-9971-4B06-9ED4-745BE89B2C8C}" srcOrd="0" destOrd="0" presId="urn:microsoft.com/office/officeart/2005/8/layout/hierarchy3"/>
    <dgm:cxn modelId="{EFF4E9F8-9F10-43B6-8DBE-CA2E2F2DE448}" srcId="{C0747C6D-B021-4C2D-B809-2C52CAB3A415}" destId="{D4EB58FE-F151-47B5-A853-44AD2BDC0FC4}" srcOrd="3" destOrd="0" parTransId="{A8E6C197-D9AF-46BE-95D7-0437E9D0B774}" sibTransId="{AE2DB708-1481-4775-824C-B69FC0B8F73A}"/>
    <dgm:cxn modelId="{69A68392-9C1F-47A4-91AA-135C35B9CC6C}" type="presOf" srcId="{82F6CBB1-B2E0-4210-B2BC-1894784976DE}" destId="{803FB1F9-4953-48AD-85A2-152F10069DB2}" srcOrd="0" destOrd="0" presId="urn:microsoft.com/office/officeart/2005/8/layout/hierarchy3"/>
    <dgm:cxn modelId="{D9AD9B41-9C31-4B4D-9E66-509C3DE781EF}" type="presOf" srcId="{4DC323F9-535D-4338-BBFB-C4D53151128B}" destId="{F0712E15-37A8-45F6-8ABA-0D6B18C495E8}" srcOrd="0" destOrd="0" presId="urn:microsoft.com/office/officeart/2005/8/layout/hierarchy3"/>
    <dgm:cxn modelId="{384D5079-5214-471E-80EF-FD363CF8607F}" srcId="{7B616DAD-7232-4912-A460-983B23DD89C3}" destId="{F0C41B00-670D-4192-85CE-3D1CFAC09A00}" srcOrd="2" destOrd="0" parTransId="{4DC323F9-535D-4338-BBFB-C4D53151128B}" sibTransId="{D0C8E177-04CD-4B4F-8C06-03054F1FCD1F}"/>
    <dgm:cxn modelId="{B5E3C1D4-DD9C-4170-910C-85DF91EC26C1}" srcId="{82F6CBB1-B2E0-4210-B2BC-1894784976DE}" destId="{82F25E4E-C9C6-4DC9-BF2A-68F2B7AF814A}" srcOrd="0" destOrd="0" parTransId="{692815AE-C448-4E43-856A-F176927E32EE}" sibTransId="{E3131B24-395B-41D3-86ED-7EA9429D2633}"/>
    <dgm:cxn modelId="{AA2A4D7C-11A9-447C-A443-E8321B2F2444}" type="presOf" srcId="{07C493A6-C46D-4716-8D72-CE5645334143}" destId="{27658EEC-887B-456D-BD9E-C337FA6158CF}" srcOrd="0" destOrd="0" presId="urn:microsoft.com/office/officeart/2005/8/layout/hierarchy3"/>
    <dgm:cxn modelId="{BC245E08-0A87-49D9-9935-B817E265F93F}" type="presOf" srcId="{73096998-5915-4551-8888-BA5CAD8A1C90}" destId="{44F9CC5C-97A8-4ADF-A582-78DDA233EF84}" srcOrd="0" destOrd="0" presId="urn:microsoft.com/office/officeart/2005/8/layout/hierarchy3"/>
    <dgm:cxn modelId="{3391FAFB-0A98-4BAE-ACAA-8B1DA7614BBC}" srcId="{04FC96F8-AE2D-4464-B50A-84F7CD33EB28}" destId="{7ABFE517-BA00-4B84-AC56-CE29A624292F}" srcOrd="1" destOrd="0" parTransId="{EBB9E333-D181-42AA-9FF4-31F2054E7F9B}" sibTransId="{43049855-743D-476A-8EFC-47CD75B10B3F}"/>
    <dgm:cxn modelId="{03D11D27-5469-4FB5-8DE3-B28ADEE75A1F}" type="presOf" srcId="{52738A37-DF68-45EF-A04E-6F8992CD46B9}" destId="{9481D34E-34D6-4AC9-A80E-6714ACA3E127}" srcOrd="0" destOrd="0" presId="urn:microsoft.com/office/officeart/2005/8/layout/hierarchy3"/>
    <dgm:cxn modelId="{B5A2D24B-664C-434F-B2F9-6F3CEEDE6C38}" srcId="{04FC96F8-AE2D-4464-B50A-84F7CD33EB28}" destId="{899DFD44-6BA7-46B1-972F-F0A2F4B47D95}" srcOrd="5" destOrd="0" parTransId="{D80C0A73-0D8E-4380-AC4F-A2216B867411}" sibTransId="{21005FD0-6372-4464-97E6-8EC7F76D9F5E}"/>
    <dgm:cxn modelId="{431F810F-9C38-4622-9450-3C3DE1C5955B}" srcId="{C0747C6D-B021-4C2D-B809-2C52CAB3A415}" destId="{768C9AC9-92AB-490C-86D1-C2E9B78CE800}" srcOrd="0" destOrd="0" parTransId="{72C7019F-FA63-4AF2-BCC6-7E613E602C48}" sibTransId="{639F78E8-8044-44C5-8CED-7E870BCA6DAF}"/>
    <dgm:cxn modelId="{4648A40A-0049-4739-A48D-C6955706880E}" type="presOf" srcId="{899DFD44-6BA7-46B1-972F-F0A2F4B47D95}" destId="{BFA81F0E-F89F-4016-8B10-13B2E5B7437D}" srcOrd="1" destOrd="0" presId="urn:microsoft.com/office/officeart/2005/8/layout/hierarchy3"/>
    <dgm:cxn modelId="{7F829CF2-3177-4B03-A52C-CD597956349B}" type="presOf" srcId="{12B04EF7-2508-448A-B3F3-21C9DD7F0058}" destId="{041A02F0-BFEA-492C-A450-3C40927C6CA5}" srcOrd="0" destOrd="0" presId="urn:microsoft.com/office/officeart/2005/8/layout/hierarchy3"/>
    <dgm:cxn modelId="{0891BF5A-28BD-4BC3-ACE8-940C6C7FE59B}" type="presOf" srcId="{F4C0A132-D33F-439D-80AF-92D8902406E0}" destId="{4B13658D-DA9E-4C5F-BAFC-D62B57DCC59C}" srcOrd="0" destOrd="0" presId="urn:microsoft.com/office/officeart/2005/8/layout/hierarchy3"/>
    <dgm:cxn modelId="{41EA92DA-FCBA-48E5-8EA1-C44DC76CB408}" type="presOf" srcId="{3F56CC51-CBBD-49CD-8D4E-F79A0BD35299}" destId="{C1F0FAE1-3876-4F5A-BC40-3921FA385719}" srcOrd="0" destOrd="0" presId="urn:microsoft.com/office/officeart/2005/8/layout/hierarchy3"/>
    <dgm:cxn modelId="{388DB585-B26C-484F-A379-C9265F49A985}" srcId="{00BC8623-B69E-4320-921C-8C65E9C69355}" destId="{FF93F470-4054-417E-BFF4-60AB71444683}" srcOrd="0" destOrd="0" parTransId="{1396E7F3-4B24-460C-A968-264383A0ACE0}" sibTransId="{AA480B7B-CFC0-43AB-9AB3-54A53DAEC677}"/>
    <dgm:cxn modelId="{430C0F6F-718D-4AC1-96EB-487AFAF08BA6}" type="presOf" srcId="{00BC8623-B69E-4320-921C-8C65E9C69355}" destId="{47192940-0A45-4DD0-97EB-FB2189107A11}" srcOrd="1" destOrd="0" presId="urn:microsoft.com/office/officeart/2005/8/layout/hierarchy3"/>
    <dgm:cxn modelId="{3EDFA266-5677-4816-927A-318D9BCF659F}" srcId="{899DFD44-6BA7-46B1-972F-F0A2F4B47D95}" destId="{1DD4C114-459A-4EF5-BEC5-314F4A450AE8}" srcOrd="1" destOrd="0" parTransId="{07C493A6-C46D-4716-8D72-CE5645334143}" sibTransId="{CB86B3A0-DAB7-448C-A95A-06554D5CAEB9}"/>
    <dgm:cxn modelId="{AA900BE8-3D9B-4473-9FEB-04E32910159C}" type="presOf" srcId="{D4EB58FE-F151-47B5-A853-44AD2BDC0FC4}" destId="{03304F2A-46CE-4D80-A392-9FB5DEFF1B7C}" srcOrd="0" destOrd="0" presId="urn:microsoft.com/office/officeart/2005/8/layout/hierarchy3"/>
    <dgm:cxn modelId="{70AAA153-A203-4D68-BE4B-FE7E708A5E28}" srcId="{C0747C6D-B021-4C2D-B809-2C52CAB3A415}" destId="{FA1D262E-3077-4DE4-9CBE-BE260B9EF6F6}" srcOrd="1" destOrd="0" parTransId="{92F9B4A7-B875-41B9-AE6B-7568CE811274}" sibTransId="{6820C275-527F-4ABF-A4E6-21DD73FEB61A}"/>
    <dgm:cxn modelId="{BEC00364-5AB9-4D00-A932-9FBA7009D2C6}" srcId="{04FC96F8-AE2D-4464-B50A-84F7CD33EB28}" destId="{82F6CBB1-B2E0-4210-B2BC-1894784976DE}" srcOrd="4" destOrd="0" parTransId="{554B90B7-8F76-4A31-95BC-C56FFA6A973C}" sibTransId="{5E1DAC7C-09B7-4FBF-8E3C-E6ED38EF00F8}"/>
    <dgm:cxn modelId="{6E746DBA-14DD-4677-AF89-CA0E7542D4EC}" type="presOf" srcId="{8BB23143-BB01-437D-A197-A3EEB0A1B4D5}" destId="{BC6FD9CE-BC3F-407D-B63E-0ED91E486F76}" srcOrd="0" destOrd="0" presId="urn:microsoft.com/office/officeart/2005/8/layout/hierarchy3"/>
    <dgm:cxn modelId="{135B56A8-1711-4A27-8567-E4B10B624550}" srcId="{04FC96F8-AE2D-4464-B50A-84F7CD33EB28}" destId="{C0747C6D-B021-4C2D-B809-2C52CAB3A415}" srcOrd="3" destOrd="0" parTransId="{1E457806-7B41-42C9-800B-64B4AE434B03}" sibTransId="{8D2520E9-E783-40DE-8CAA-FC52373F1A5B}"/>
    <dgm:cxn modelId="{00F7CBB0-9BCE-45AD-B404-346972F88248}" type="presOf" srcId="{A6E871C4-CF23-4273-B1D9-E0CA7A13394D}" destId="{CF38283D-247D-4934-830C-3701B6A3660C}" srcOrd="0" destOrd="0" presId="urn:microsoft.com/office/officeart/2005/8/layout/hierarchy3"/>
    <dgm:cxn modelId="{3F450EC9-0D60-4E65-BD26-48F06BC976E2}" type="presOf" srcId="{1DD4C114-459A-4EF5-BEC5-314F4A450AE8}" destId="{6BFCB673-0DE0-4DBA-9BE5-B5DD44A9A621}" srcOrd="0" destOrd="0" presId="urn:microsoft.com/office/officeart/2005/8/layout/hierarchy3"/>
    <dgm:cxn modelId="{1F792C2E-6528-432C-9B68-4FEB308B8553}" type="presOf" srcId="{5A173CF1-5122-4267-A9E3-90BFE17B187B}" destId="{799DEB50-78D8-4E65-A058-29E93918348E}" srcOrd="0" destOrd="0" presId="urn:microsoft.com/office/officeart/2005/8/layout/hierarchy3"/>
    <dgm:cxn modelId="{0843DE29-65BD-4DE4-B90D-785A94C8E25F}" type="presOf" srcId="{1396E7F3-4B24-460C-A968-264383A0ACE0}" destId="{4CDC6CC9-CBE2-4BE8-9800-BA7D3EB3F0CB}" srcOrd="0" destOrd="0" presId="urn:microsoft.com/office/officeart/2005/8/layout/hierarchy3"/>
    <dgm:cxn modelId="{D8FBC334-9FB8-4359-8FC5-60CB8E14E1F7}" srcId="{7ABFE517-BA00-4B84-AC56-CE29A624292F}" destId="{78258900-8033-4CBB-8BE7-E3A66CC1FCAF}" srcOrd="1" destOrd="0" parTransId="{52738A37-DF68-45EF-A04E-6F8992CD46B9}" sibTransId="{FE25710A-F55E-4389-812A-4E38691AD7F0}"/>
    <dgm:cxn modelId="{1FE93FFF-464F-4DD0-BEAF-E0B72CEEA642}" type="presOf" srcId="{04FC96F8-AE2D-4464-B50A-84F7CD33EB28}" destId="{46B76F87-A083-4CD8-B3A9-BB0579A9A336}" srcOrd="0" destOrd="0" presId="urn:microsoft.com/office/officeart/2005/8/layout/hierarchy3"/>
    <dgm:cxn modelId="{25A86C8A-6253-47E5-BF5D-B7DF4DF7F479}" type="presOf" srcId="{FE1F8FF0-B283-4838-A872-1A5DC4E28D3C}" destId="{5A15E19A-BDE5-4816-B0A8-97B4FBA5F85F}" srcOrd="0" destOrd="0" presId="urn:microsoft.com/office/officeart/2005/8/layout/hierarchy3"/>
    <dgm:cxn modelId="{7F53E607-B517-4C5B-9904-8F9236CABD19}" type="presOf" srcId="{7B616DAD-7232-4912-A460-983B23DD89C3}" destId="{71468181-9804-42D1-AE69-688E526AB0BF}" srcOrd="0" destOrd="0" presId="urn:microsoft.com/office/officeart/2005/8/layout/hierarchy3"/>
    <dgm:cxn modelId="{0C2FC53E-6F38-4E7E-B3D8-BFC7E6A69068}" type="presOf" srcId="{44C4D7C6-B9BC-4EE5-B077-674061CD1D44}" destId="{641591B5-CE83-4DDA-9FF6-71464DA2E8CF}" srcOrd="0" destOrd="0" presId="urn:microsoft.com/office/officeart/2005/8/layout/hierarchy3"/>
    <dgm:cxn modelId="{B9BB9D76-E216-4D66-B92E-36B6F5CA4FE6}" srcId="{7B616DAD-7232-4912-A460-983B23DD89C3}" destId="{F4C0A132-D33F-439D-80AF-92D8902406E0}" srcOrd="0" destOrd="0" parTransId="{8BB23143-BB01-437D-A197-A3EEB0A1B4D5}" sibTransId="{33FF4C2C-D002-47BF-8E7F-366A78344DBF}"/>
    <dgm:cxn modelId="{F5BF326A-FF69-4DC2-8BA3-CCE4BC52CF09}" type="presOf" srcId="{32DA1179-C4DD-4F74-899A-C93F04782958}" destId="{473F28D7-51A9-407F-855A-A5C75534FD98}" srcOrd="0" destOrd="0" presId="urn:microsoft.com/office/officeart/2005/8/layout/hierarchy3"/>
    <dgm:cxn modelId="{8B5A35D0-CEDB-4E09-B571-A7A8BCC4F16F}" srcId="{32DA1179-C4DD-4F74-899A-C93F04782958}" destId="{43698816-FA71-4451-B10A-4C024B9C7210}" srcOrd="0" destOrd="0" parTransId="{311C2B9B-B3F1-4AC6-9AC7-A14F10759A85}" sibTransId="{31E98C06-3FF8-4EAA-A4F2-8CE9934282D1}"/>
    <dgm:cxn modelId="{4F8AA9E8-7089-4571-9E79-380A57A4578A}" type="presOf" srcId="{78258900-8033-4CBB-8BE7-E3A66CC1FCAF}" destId="{7F31B042-F0A0-4399-80A0-F5C311261DF4}" srcOrd="0" destOrd="0" presId="urn:microsoft.com/office/officeart/2005/8/layout/hierarchy3"/>
    <dgm:cxn modelId="{1CA17D73-3725-4D28-B89A-294B051E9252}" type="presOf" srcId="{A8E6C197-D9AF-46BE-95D7-0437E9D0B774}" destId="{A8A381BA-7378-4638-9698-D0C71B3148EA}" srcOrd="0" destOrd="0" presId="urn:microsoft.com/office/officeart/2005/8/layout/hierarchy3"/>
    <dgm:cxn modelId="{0A691583-D7DC-4FB0-8AAC-785E9A8CB6FA}" type="presOf" srcId="{7ABFE517-BA00-4B84-AC56-CE29A624292F}" destId="{DFF9F3F9-EAF8-423B-B991-060D1266CD52}" srcOrd="1" destOrd="0" presId="urn:microsoft.com/office/officeart/2005/8/layout/hierarchy3"/>
    <dgm:cxn modelId="{8BB6AF37-E425-4C9C-B23B-DD3199997A38}" srcId="{7ABFE517-BA00-4B84-AC56-CE29A624292F}" destId="{FE1F8FF0-B283-4838-A872-1A5DC4E28D3C}" srcOrd="0" destOrd="0" parTransId="{5A173CF1-5122-4267-A9E3-90BFE17B187B}" sibTransId="{880A4F94-2FE0-472B-BF7F-2004E63E456F}"/>
    <dgm:cxn modelId="{170840B3-03BF-4BFE-A4C8-1187805AA7F5}" type="presOf" srcId="{7ABFE517-BA00-4B84-AC56-CE29A624292F}" destId="{E306DFDC-E5C5-4F64-A848-6AF53B1BBB37}" srcOrd="0" destOrd="0" presId="urn:microsoft.com/office/officeart/2005/8/layout/hierarchy3"/>
    <dgm:cxn modelId="{46C16726-B520-4707-A3A0-3B6FAA120ACF}" type="presOf" srcId="{82F25E4E-C9C6-4DC9-BF2A-68F2B7AF814A}" destId="{A62D2031-4E82-4824-A3A3-23436A6187EF}" srcOrd="0" destOrd="0" presId="urn:microsoft.com/office/officeart/2005/8/layout/hierarchy3"/>
    <dgm:cxn modelId="{6FCF2755-B264-4D6C-BD7D-C73A0751BE82}" type="presOf" srcId="{00BC8623-B69E-4320-921C-8C65E9C69355}" destId="{6099946C-B307-4B08-949B-73178B86B667}" srcOrd="0" destOrd="0" presId="urn:microsoft.com/office/officeart/2005/8/layout/hierarchy3"/>
    <dgm:cxn modelId="{482D5207-CBE7-463C-B68C-E7E6E5A63723}" srcId="{899DFD44-6BA7-46B1-972F-F0A2F4B47D95}" destId="{44C4D7C6-B9BC-4EE5-B077-674061CD1D44}" srcOrd="0" destOrd="0" parTransId="{22028DB9-C4DB-4DFB-9D31-58DC59E7F2C6}" sibTransId="{69AB6C32-961F-494A-8E75-836DEB3E1836}"/>
    <dgm:cxn modelId="{7733E2DF-E7CB-4660-8B27-38A0D52F5AD0}" srcId="{04FC96F8-AE2D-4464-B50A-84F7CD33EB28}" destId="{32DA1179-C4DD-4F74-899A-C93F04782958}" srcOrd="2" destOrd="0" parTransId="{C47FED69-BA0E-421F-82FF-F961EDFB7F15}" sibTransId="{4B02C90F-A159-40AE-9978-8BCCC498B916}"/>
    <dgm:cxn modelId="{6E450D8D-D80E-4470-A270-E7CA422D208D}" type="presOf" srcId="{8031CF35-C6A1-425D-841D-64177FB4DADB}" destId="{7F1759BD-F8E9-4316-8C06-40B5BAFD45E6}" srcOrd="0" destOrd="0" presId="urn:microsoft.com/office/officeart/2005/8/layout/hierarchy3"/>
    <dgm:cxn modelId="{17260A42-A988-44BF-B98D-A5B44179DF8F}" srcId="{7B616DAD-7232-4912-A460-983B23DD89C3}" destId="{3F56CC51-CBBD-49CD-8D4E-F79A0BD35299}" srcOrd="1" destOrd="0" parTransId="{7D027F36-E363-4183-926B-1F81AD0FC422}" sibTransId="{587D876C-564A-4AC3-9253-7A80A3546C31}"/>
    <dgm:cxn modelId="{A740E847-7856-4D86-BE03-8538F5D5794E}" type="presOf" srcId="{92F9B4A7-B875-41B9-AE6B-7568CE811274}" destId="{3B1A3B5E-EE0F-40F2-B700-AE23AAC3F201}" srcOrd="0" destOrd="0" presId="urn:microsoft.com/office/officeart/2005/8/layout/hierarchy3"/>
    <dgm:cxn modelId="{3DAE02CF-0652-4BB5-9757-6DC3639E179F}" srcId="{C0747C6D-B021-4C2D-B809-2C52CAB3A415}" destId="{A6E871C4-CF23-4273-B1D9-E0CA7A13394D}" srcOrd="2" destOrd="0" parTransId="{4F2DAD73-23A0-412D-9AE0-4422053C06E5}" sibTransId="{CF106742-9CBD-405D-A721-00B895F66B61}"/>
    <dgm:cxn modelId="{18B9B5BA-5043-492C-BE2E-D60297EC8BBE}" type="presOf" srcId="{3B6D9885-FBC7-4D31-9CED-9FC74DF6966A}" destId="{A758FB5F-E0B2-45A6-84A0-F7D85BB95A26}" srcOrd="0" destOrd="0" presId="urn:microsoft.com/office/officeart/2005/8/layout/hierarchy3"/>
    <dgm:cxn modelId="{56680C5D-ED32-48CC-89B7-F4630302578A}" type="presOf" srcId="{32DA1179-C4DD-4F74-899A-C93F04782958}" destId="{F4220EEA-2C3E-447E-8954-B8BA2D239D97}" srcOrd="1" destOrd="0" presId="urn:microsoft.com/office/officeart/2005/8/layout/hierarchy3"/>
    <dgm:cxn modelId="{A11D6A91-1E70-424E-86D8-157A931F6081}" srcId="{04FC96F8-AE2D-4464-B50A-84F7CD33EB28}" destId="{00BC8623-B69E-4320-921C-8C65E9C69355}" srcOrd="6" destOrd="0" parTransId="{BDE64433-B6A1-41AD-A73F-0F09D6AD628C}" sibTransId="{C5A69B5F-E89F-4D6E-AAA2-CF96DD22C99C}"/>
    <dgm:cxn modelId="{1FD44053-24EF-45E1-A1FF-F18C47004F1C}" type="presOf" srcId="{7D027F36-E363-4183-926B-1F81AD0FC422}" destId="{2AF5E8A7-03E4-4524-B9C1-B6AE0DFD4596}" srcOrd="0" destOrd="0" presId="urn:microsoft.com/office/officeart/2005/8/layout/hierarchy3"/>
    <dgm:cxn modelId="{F4753CCF-CE8A-4200-8637-746AF76D8D64}" type="presOf" srcId="{82F6CBB1-B2E0-4210-B2BC-1894784976DE}" destId="{8751D9C3-A9ED-4487-8284-72F6A1844C5B}" srcOrd="1" destOrd="0" presId="urn:microsoft.com/office/officeart/2005/8/layout/hierarchy3"/>
    <dgm:cxn modelId="{4C908A4A-68C8-4C9B-9004-817434C5ACCE}" type="presParOf" srcId="{46B76F87-A083-4CD8-B3A9-BB0579A9A336}" destId="{EE2B4868-5FBD-43DE-B5E6-7EF147D2758E}" srcOrd="0" destOrd="0" presId="urn:microsoft.com/office/officeart/2005/8/layout/hierarchy3"/>
    <dgm:cxn modelId="{55474887-2B9E-4E5F-803A-CF7B1A126BF6}" type="presParOf" srcId="{EE2B4868-5FBD-43DE-B5E6-7EF147D2758E}" destId="{2F1716A4-25D0-414E-BB6F-47269C78AAC7}" srcOrd="0" destOrd="0" presId="urn:microsoft.com/office/officeart/2005/8/layout/hierarchy3"/>
    <dgm:cxn modelId="{48AF7594-2CA6-4104-9222-7D52FDFD3DF8}" type="presParOf" srcId="{2F1716A4-25D0-414E-BB6F-47269C78AAC7}" destId="{71468181-9804-42D1-AE69-688E526AB0BF}" srcOrd="0" destOrd="0" presId="urn:microsoft.com/office/officeart/2005/8/layout/hierarchy3"/>
    <dgm:cxn modelId="{5D3451F7-5AAA-4EA4-A53A-EA5128D4433C}" type="presParOf" srcId="{2F1716A4-25D0-414E-BB6F-47269C78AAC7}" destId="{54B916D0-D860-400D-B15F-CE9B040B5880}" srcOrd="1" destOrd="0" presId="urn:microsoft.com/office/officeart/2005/8/layout/hierarchy3"/>
    <dgm:cxn modelId="{24EF1C3F-8A8D-400C-BDCC-C8E4F90615D3}" type="presParOf" srcId="{EE2B4868-5FBD-43DE-B5E6-7EF147D2758E}" destId="{BD8A6B1E-D64A-4965-8389-BA2026E17707}" srcOrd="1" destOrd="0" presId="urn:microsoft.com/office/officeart/2005/8/layout/hierarchy3"/>
    <dgm:cxn modelId="{88C9696A-6DB5-495F-92C2-7708CAE56D50}" type="presParOf" srcId="{BD8A6B1E-D64A-4965-8389-BA2026E17707}" destId="{BC6FD9CE-BC3F-407D-B63E-0ED91E486F76}" srcOrd="0" destOrd="0" presId="urn:microsoft.com/office/officeart/2005/8/layout/hierarchy3"/>
    <dgm:cxn modelId="{2A7582D8-8F64-4F72-8D9B-004C55C07974}" type="presParOf" srcId="{BD8A6B1E-D64A-4965-8389-BA2026E17707}" destId="{4B13658D-DA9E-4C5F-BAFC-D62B57DCC59C}" srcOrd="1" destOrd="0" presId="urn:microsoft.com/office/officeart/2005/8/layout/hierarchy3"/>
    <dgm:cxn modelId="{974B3476-B268-4CE8-8D10-ADA9C5BF5E85}" type="presParOf" srcId="{BD8A6B1E-D64A-4965-8389-BA2026E17707}" destId="{2AF5E8A7-03E4-4524-B9C1-B6AE0DFD4596}" srcOrd="2" destOrd="0" presId="urn:microsoft.com/office/officeart/2005/8/layout/hierarchy3"/>
    <dgm:cxn modelId="{FC5D8745-E4BF-4E5E-8E33-921DD9326B05}" type="presParOf" srcId="{BD8A6B1E-D64A-4965-8389-BA2026E17707}" destId="{C1F0FAE1-3876-4F5A-BC40-3921FA385719}" srcOrd="3" destOrd="0" presId="urn:microsoft.com/office/officeart/2005/8/layout/hierarchy3"/>
    <dgm:cxn modelId="{0AFA8A4F-6CEB-4F8D-ABAD-BA9DF1266B1E}" type="presParOf" srcId="{BD8A6B1E-D64A-4965-8389-BA2026E17707}" destId="{F0712E15-37A8-45F6-8ABA-0D6B18C495E8}" srcOrd="4" destOrd="0" presId="urn:microsoft.com/office/officeart/2005/8/layout/hierarchy3"/>
    <dgm:cxn modelId="{4C611ABC-B6CC-4BAD-B2FD-BE6291997615}" type="presParOf" srcId="{BD8A6B1E-D64A-4965-8389-BA2026E17707}" destId="{EFDEB7FB-E2A8-4F2B-AB4C-4F76DC3B8A02}" srcOrd="5" destOrd="0" presId="urn:microsoft.com/office/officeart/2005/8/layout/hierarchy3"/>
    <dgm:cxn modelId="{6AAD2CA8-0B3D-44DA-923D-1CF42D7E0FE9}" type="presParOf" srcId="{46B76F87-A083-4CD8-B3A9-BB0579A9A336}" destId="{E9FF9508-FFFD-4E7D-921F-75FC36F653B3}" srcOrd="1" destOrd="0" presId="urn:microsoft.com/office/officeart/2005/8/layout/hierarchy3"/>
    <dgm:cxn modelId="{F72065E8-C829-4298-97EF-324D46B6E474}" type="presParOf" srcId="{E9FF9508-FFFD-4E7D-921F-75FC36F653B3}" destId="{E6A6A99B-5318-4350-AA9F-D71E74A71863}" srcOrd="0" destOrd="0" presId="urn:microsoft.com/office/officeart/2005/8/layout/hierarchy3"/>
    <dgm:cxn modelId="{1CFD8E48-DB9F-45B0-B472-E9C5038526AC}" type="presParOf" srcId="{E6A6A99B-5318-4350-AA9F-D71E74A71863}" destId="{E306DFDC-E5C5-4F64-A848-6AF53B1BBB37}" srcOrd="0" destOrd="0" presId="urn:microsoft.com/office/officeart/2005/8/layout/hierarchy3"/>
    <dgm:cxn modelId="{7D998FC4-DE73-498F-AC10-26145A4C9922}" type="presParOf" srcId="{E6A6A99B-5318-4350-AA9F-D71E74A71863}" destId="{DFF9F3F9-EAF8-423B-B991-060D1266CD52}" srcOrd="1" destOrd="0" presId="urn:microsoft.com/office/officeart/2005/8/layout/hierarchy3"/>
    <dgm:cxn modelId="{CBAE7563-5317-40FF-8D01-AFE3E72C5615}" type="presParOf" srcId="{E9FF9508-FFFD-4E7D-921F-75FC36F653B3}" destId="{A02F5794-21E7-43E6-B690-59ECE88EA4A0}" srcOrd="1" destOrd="0" presId="urn:microsoft.com/office/officeart/2005/8/layout/hierarchy3"/>
    <dgm:cxn modelId="{AE7F88AA-E2A4-4627-8176-8B0D22614A05}" type="presParOf" srcId="{A02F5794-21E7-43E6-B690-59ECE88EA4A0}" destId="{799DEB50-78D8-4E65-A058-29E93918348E}" srcOrd="0" destOrd="0" presId="urn:microsoft.com/office/officeart/2005/8/layout/hierarchy3"/>
    <dgm:cxn modelId="{8A26D175-C336-4DA3-99F4-2BF7EE4BD988}" type="presParOf" srcId="{A02F5794-21E7-43E6-B690-59ECE88EA4A0}" destId="{5A15E19A-BDE5-4816-B0A8-97B4FBA5F85F}" srcOrd="1" destOrd="0" presId="urn:microsoft.com/office/officeart/2005/8/layout/hierarchy3"/>
    <dgm:cxn modelId="{FF8241D6-6839-45C2-86C9-FBC8F5FC637D}" type="presParOf" srcId="{A02F5794-21E7-43E6-B690-59ECE88EA4A0}" destId="{9481D34E-34D6-4AC9-A80E-6714ACA3E127}" srcOrd="2" destOrd="0" presId="urn:microsoft.com/office/officeart/2005/8/layout/hierarchy3"/>
    <dgm:cxn modelId="{D90E2EFA-AE49-41CA-8CAD-EFA787E8AB7F}" type="presParOf" srcId="{A02F5794-21E7-43E6-B690-59ECE88EA4A0}" destId="{7F31B042-F0A0-4399-80A0-F5C311261DF4}" srcOrd="3" destOrd="0" presId="urn:microsoft.com/office/officeart/2005/8/layout/hierarchy3"/>
    <dgm:cxn modelId="{46EB5E7C-4435-4546-873D-5526C0EAB485}" type="presParOf" srcId="{46B76F87-A083-4CD8-B3A9-BB0579A9A336}" destId="{B72E4E9F-8176-44B2-897C-013BCC2D47AF}" srcOrd="2" destOrd="0" presId="urn:microsoft.com/office/officeart/2005/8/layout/hierarchy3"/>
    <dgm:cxn modelId="{139E2AF8-F4CB-480F-99D9-5F2F3E6C2011}" type="presParOf" srcId="{B72E4E9F-8176-44B2-897C-013BCC2D47AF}" destId="{D857E166-4E77-44CC-A740-E9753ADD420E}" srcOrd="0" destOrd="0" presId="urn:microsoft.com/office/officeart/2005/8/layout/hierarchy3"/>
    <dgm:cxn modelId="{2CA186A1-8630-479D-A0A1-54E559EE2EDC}" type="presParOf" srcId="{D857E166-4E77-44CC-A740-E9753ADD420E}" destId="{473F28D7-51A9-407F-855A-A5C75534FD98}" srcOrd="0" destOrd="0" presId="urn:microsoft.com/office/officeart/2005/8/layout/hierarchy3"/>
    <dgm:cxn modelId="{B6E5B143-9E25-413C-9F4C-BC6CAE5B5E39}" type="presParOf" srcId="{D857E166-4E77-44CC-A740-E9753ADD420E}" destId="{F4220EEA-2C3E-447E-8954-B8BA2D239D97}" srcOrd="1" destOrd="0" presId="urn:microsoft.com/office/officeart/2005/8/layout/hierarchy3"/>
    <dgm:cxn modelId="{81B6F1E2-DA83-4694-BF9C-1074C1C2E0BA}" type="presParOf" srcId="{B72E4E9F-8176-44B2-897C-013BCC2D47AF}" destId="{57DAA957-82BC-4E22-AA07-1D869F9420C9}" srcOrd="1" destOrd="0" presId="urn:microsoft.com/office/officeart/2005/8/layout/hierarchy3"/>
    <dgm:cxn modelId="{16E9F211-4DE0-498B-8969-63D0B1CAAC00}" type="presParOf" srcId="{57DAA957-82BC-4E22-AA07-1D869F9420C9}" destId="{4AFA88FE-368C-42C0-A562-E45D080D4800}" srcOrd="0" destOrd="0" presId="urn:microsoft.com/office/officeart/2005/8/layout/hierarchy3"/>
    <dgm:cxn modelId="{0D734CCF-F4A8-48B6-9184-9BFD43B45384}" type="presParOf" srcId="{57DAA957-82BC-4E22-AA07-1D869F9420C9}" destId="{1E85ED0E-8636-4093-93ED-2FB3B6F576D9}" srcOrd="1" destOrd="0" presId="urn:microsoft.com/office/officeart/2005/8/layout/hierarchy3"/>
    <dgm:cxn modelId="{0B4CE645-7D3B-4388-A484-27E2AF704CBF}" type="presParOf" srcId="{57DAA957-82BC-4E22-AA07-1D869F9420C9}" destId="{A758FB5F-E0B2-45A6-84A0-F7D85BB95A26}" srcOrd="2" destOrd="0" presId="urn:microsoft.com/office/officeart/2005/8/layout/hierarchy3"/>
    <dgm:cxn modelId="{F900BD16-DE59-4270-A91A-B1A9A3A1C241}" type="presParOf" srcId="{57DAA957-82BC-4E22-AA07-1D869F9420C9}" destId="{041A02F0-BFEA-492C-A450-3C40927C6CA5}" srcOrd="3" destOrd="0" presId="urn:microsoft.com/office/officeart/2005/8/layout/hierarchy3"/>
    <dgm:cxn modelId="{68B4772F-3059-4A3D-9C55-C65688E87FCA}" type="presParOf" srcId="{46B76F87-A083-4CD8-B3A9-BB0579A9A336}" destId="{99FDA6C3-9615-42EE-A215-14BA7430E6A4}" srcOrd="3" destOrd="0" presId="urn:microsoft.com/office/officeart/2005/8/layout/hierarchy3"/>
    <dgm:cxn modelId="{09BED3FF-506A-46E9-9354-36C204ABE0A9}" type="presParOf" srcId="{99FDA6C3-9615-42EE-A215-14BA7430E6A4}" destId="{3B3E2319-DB29-442E-A05E-0F49B0339B0C}" srcOrd="0" destOrd="0" presId="urn:microsoft.com/office/officeart/2005/8/layout/hierarchy3"/>
    <dgm:cxn modelId="{39297556-78E9-43BF-8981-91272E883D71}" type="presParOf" srcId="{3B3E2319-DB29-442E-A05E-0F49B0339B0C}" destId="{9F4293C6-47EE-4F5D-9191-5DB8557D1562}" srcOrd="0" destOrd="0" presId="urn:microsoft.com/office/officeart/2005/8/layout/hierarchy3"/>
    <dgm:cxn modelId="{322728D5-397B-43DD-A531-A5542FB91F7D}" type="presParOf" srcId="{3B3E2319-DB29-442E-A05E-0F49B0339B0C}" destId="{32AED558-AA54-44A3-8D74-D72C02FFA8C4}" srcOrd="1" destOrd="0" presId="urn:microsoft.com/office/officeart/2005/8/layout/hierarchy3"/>
    <dgm:cxn modelId="{701C8CA1-872F-4C18-8811-A0674386D6FA}" type="presParOf" srcId="{99FDA6C3-9615-42EE-A215-14BA7430E6A4}" destId="{A96E4C1A-932F-4DD3-9954-53B3BF432AF3}" srcOrd="1" destOrd="0" presId="urn:microsoft.com/office/officeart/2005/8/layout/hierarchy3"/>
    <dgm:cxn modelId="{5EA58025-4370-477B-992D-EFC4C61045F1}" type="presParOf" srcId="{A96E4C1A-932F-4DD3-9954-53B3BF432AF3}" destId="{0555D4AC-AE99-4640-9DA5-53EFD7079BDC}" srcOrd="0" destOrd="0" presId="urn:microsoft.com/office/officeart/2005/8/layout/hierarchy3"/>
    <dgm:cxn modelId="{F50B87C6-FCE3-444C-B5DE-4136ED288FF3}" type="presParOf" srcId="{A96E4C1A-932F-4DD3-9954-53B3BF432AF3}" destId="{69AABFFF-066A-42DA-8720-DB09395EE8C5}" srcOrd="1" destOrd="0" presId="urn:microsoft.com/office/officeart/2005/8/layout/hierarchy3"/>
    <dgm:cxn modelId="{798AF93E-F77C-4CEE-BBB6-60BEB436684C}" type="presParOf" srcId="{A96E4C1A-932F-4DD3-9954-53B3BF432AF3}" destId="{3B1A3B5E-EE0F-40F2-B700-AE23AAC3F201}" srcOrd="2" destOrd="0" presId="urn:microsoft.com/office/officeart/2005/8/layout/hierarchy3"/>
    <dgm:cxn modelId="{EF2A44FD-9199-42FC-B891-76026100BF5C}" type="presParOf" srcId="{A96E4C1A-932F-4DD3-9954-53B3BF432AF3}" destId="{18AC4921-1C60-4684-933C-B41C0272CBDC}" srcOrd="3" destOrd="0" presId="urn:microsoft.com/office/officeart/2005/8/layout/hierarchy3"/>
    <dgm:cxn modelId="{BFF342D6-B468-4473-A030-A49520E98AAE}" type="presParOf" srcId="{A96E4C1A-932F-4DD3-9954-53B3BF432AF3}" destId="{57AAD9BE-401B-4E7B-BD86-4CF8DF8FAE09}" srcOrd="4" destOrd="0" presId="urn:microsoft.com/office/officeart/2005/8/layout/hierarchy3"/>
    <dgm:cxn modelId="{4AB4428C-62A5-417C-8B8A-7FB74C0C5475}" type="presParOf" srcId="{A96E4C1A-932F-4DD3-9954-53B3BF432AF3}" destId="{CF38283D-247D-4934-830C-3701B6A3660C}" srcOrd="5" destOrd="0" presId="urn:microsoft.com/office/officeart/2005/8/layout/hierarchy3"/>
    <dgm:cxn modelId="{645D7470-9349-4EC1-A35F-8CFF3EBF581E}" type="presParOf" srcId="{A96E4C1A-932F-4DD3-9954-53B3BF432AF3}" destId="{A8A381BA-7378-4638-9698-D0C71B3148EA}" srcOrd="6" destOrd="0" presId="urn:microsoft.com/office/officeart/2005/8/layout/hierarchy3"/>
    <dgm:cxn modelId="{4942EF88-F81C-4992-B7FE-135A950A2320}" type="presParOf" srcId="{A96E4C1A-932F-4DD3-9954-53B3BF432AF3}" destId="{03304F2A-46CE-4D80-A392-9FB5DEFF1B7C}" srcOrd="7" destOrd="0" presId="urn:microsoft.com/office/officeart/2005/8/layout/hierarchy3"/>
    <dgm:cxn modelId="{00849DFA-9DC7-4466-A478-746E8F7E42CC}" type="presParOf" srcId="{A96E4C1A-932F-4DD3-9954-53B3BF432AF3}" destId="{44F9CC5C-97A8-4ADF-A582-78DDA233EF84}" srcOrd="8" destOrd="0" presId="urn:microsoft.com/office/officeart/2005/8/layout/hierarchy3"/>
    <dgm:cxn modelId="{C714CF5C-6C37-4C9F-9479-7BC659C1D975}" type="presParOf" srcId="{A96E4C1A-932F-4DD3-9954-53B3BF432AF3}" destId="{7F1759BD-F8E9-4316-8C06-40B5BAFD45E6}" srcOrd="9" destOrd="0" presId="urn:microsoft.com/office/officeart/2005/8/layout/hierarchy3"/>
    <dgm:cxn modelId="{BFE005EF-A399-4944-A20D-4BFE1678EE61}" type="presParOf" srcId="{46B76F87-A083-4CD8-B3A9-BB0579A9A336}" destId="{D6DD413D-6C4C-47BA-A092-CF4108F46809}" srcOrd="4" destOrd="0" presId="urn:microsoft.com/office/officeart/2005/8/layout/hierarchy3"/>
    <dgm:cxn modelId="{B9C81CFF-FC69-44E7-A473-89B646BFBC9C}" type="presParOf" srcId="{D6DD413D-6C4C-47BA-A092-CF4108F46809}" destId="{C17D99E1-9ACB-4D26-9085-A9E14A37054C}" srcOrd="0" destOrd="0" presId="urn:microsoft.com/office/officeart/2005/8/layout/hierarchy3"/>
    <dgm:cxn modelId="{A0A00DBC-811B-4154-871A-515B9315B4DD}" type="presParOf" srcId="{C17D99E1-9ACB-4D26-9085-A9E14A37054C}" destId="{803FB1F9-4953-48AD-85A2-152F10069DB2}" srcOrd="0" destOrd="0" presId="urn:microsoft.com/office/officeart/2005/8/layout/hierarchy3"/>
    <dgm:cxn modelId="{F309BBDC-E153-4875-A6E7-0A2BD3073318}" type="presParOf" srcId="{C17D99E1-9ACB-4D26-9085-A9E14A37054C}" destId="{8751D9C3-A9ED-4487-8284-72F6A1844C5B}" srcOrd="1" destOrd="0" presId="urn:microsoft.com/office/officeart/2005/8/layout/hierarchy3"/>
    <dgm:cxn modelId="{4A1CF17A-B4DA-4CB3-B88C-E291AD9409B8}" type="presParOf" srcId="{D6DD413D-6C4C-47BA-A092-CF4108F46809}" destId="{28DB3939-60CC-4085-BF58-5327B44A8D80}" srcOrd="1" destOrd="0" presId="urn:microsoft.com/office/officeart/2005/8/layout/hierarchy3"/>
    <dgm:cxn modelId="{7AA616A1-DE66-4FC3-B82C-A4F1CACFBE54}" type="presParOf" srcId="{28DB3939-60CC-4085-BF58-5327B44A8D80}" destId="{F7E24AD0-C164-4170-B195-A9CFA35110CC}" srcOrd="0" destOrd="0" presId="urn:microsoft.com/office/officeart/2005/8/layout/hierarchy3"/>
    <dgm:cxn modelId="{3A2EF31B-AE7F-4DC8-BDFF-D3164AC8CE75}" type="presParOf" srcId="{28DB3939-60CC-4085-BF58-5327B44A8D80}" destId="{A62D2031-4E82-4824-A3A3-23436A6187EF}" srcOrd="1" destOrd="0" presId="urn:microsoft.com/office/officeart/2005/8/layout/hierarchy3"/>
    <dgm:cxn modelId="{E53284B1-AC71-42B9-B858-12DFB6972546}" type="presParOf" srcId="{46B76F87-A083-4CD8-B3A9-BB0579A9A336}" destId="{5CB1AA1E-E936-4094-A964-5546A0EA10E1}" srcOrd="5" destOrd="0" presId="urn:microsoft.com/office/officeart/2005/8/layout/hierarchy3"/>
    <dgm:cxn modelId="{320F8E10-243B-475C-8D98-CBFD296CE6D4}" type="presParOf" srcId="{5CB1AA1E-E936-4094-A964-5546A0EA10E1}" destId="{C345AC99-994A-48C9-8AE9-59DA6AD53831}" srcOrd="0" destOrd="0" presId="urn:microsoft.com/office/officeart/2005/8/layout/hierarchy3"/>
    <dgm:cxn modelId="{936FFEE9-D4AF-49AE-9230-D41A021EB4BE}" type="presParOf" srcId="{C345AC99-994A-48C9-8AE9-59DA6AD53831}" destId="{4D8DF547-00FA-4ABA-AD2E-F3D0C337490D}" srcOrd="0" destOrd="0" presId="urn:microsoft.com/office/officeart/2005/8/layout/hierarchy3"/>
    <dgm:cxn modelId="{A1119701-4504-4F6D-9A9E-384BB905EB95}" type="presParOf" srcId="{C345AC99-994A-48C9-8AE9-59DA6AD53831}" destId="{BFA81F0E-F89F-4016-8B10-13B2E5B7437D}" srcOrd="1" destOrd="0" presId="urn:microsoft.com/office/officeart/2005/8/layout/hierarchy3"/>
    <dgm:cxn modelId="{2B353FC7-F540-4108-A702-4C7EAF6312E1}" type="presParOf" srcId="{5CB1AA1E-E936-4094-A964-5546A0EA10E1}" destId="{664896DE-6EBB-4724-95A1-78CF97E0A059}" srcOrd="1" destOrd="0" presId="urn:microsoft.com/office/officeart/2005/8/layout/hierarchy3"/>
    <dgm:cxn modelId="{D5022569-1A23-45BC-97DF-ABD3D9BCD5A8}" type="presParOf" srcId="{664896DE-6EBB-4724-95A1-78CF97E0A059}" destId="{92413B8A-D1DC-42D6-9074-FDCA6689239A}" srcOrd="0" destOrd="0" presId="urn:microsoft.com/office/officeart/2005/8/layout/hierarchy3"/>
    <dgm:cxn modelId="{766D50BC-2D29-4CAA-8BC6-DF9CFAC62902}" type="presParOf" srcId="{664896DE-6EBB-4724-95A1-78CF97E0A059}" destId="{641591B5-CE83-4DDA-9FF6-71464DA2E8CF}" srcOrd="1" destOrd="0" presId="urn:microsoft.com/office/officeart/2005/8/layout/hierarchy3"/>
    <dgm:cxn modelId="{44B734B4-0474-4F4E-BD1D-2A504FB30B60}" type="presParOf" srcId="{664896DE-6EBB-4724-95A1-78CF97E0A059}" destId="{27658EEC-887B-456D-BD9E-C337FA6158CF}" srcOrd="2" destOrd="0" presId="urn:microsoft.com/office/officeart/2005/8/layout/hierarchy3"/>
    <dgm:cxn modelId="{95A4CD6B-7E75-401E-AC73-22230A2DB07B}" type="presParOf" srcId="{664896DE-6EBB-4724-95A1-78CF97E0A059}" destId="{6BFCB673-0DE0-4DBA-9BE5-B5DD44A9A621}" srcOrd="3" destOrd="0" presId="urn:microsoft.com/office/officeart/2005/8/layout/hierarchy3"/>
    <dgm:cxn modelId="{3A0D7328-1085-42AE-BC96-0F658AA29807}" type="presParOf" srcId="{46B76F87-A083-4CD8-B3A9-BB0579A9A336}" destId="{5109D1AB-17B7-4F72-8C60-4F52E67D4337}" srcOrd="6" destOrd="0" presId="urn:microsoft.com/office/officeart/2005/8/layout/hierarchy3"/>
    <dgm:cxn modelId="{F0EB680E-EEB2-4854-8246-570E643BC740}" type="presParOf" srcId="{5109D1AB-17B7-4F72-8C60-4F52E67D4337}" destId="{9A9992CE-FD7D-4EB0-A7E7-202A28BA55B7}" srcOrd="0" destOrd="0" presId="urn:microsoft.com/office/officeart/2005/8/layout/hierarchy3"/>
    <dgm:cxn modelId="{6704CEBA-DFC6-4953-B405-5B17CAA8D73B}" type="presParOf" srcId="{9A9992CE-FD7D-4EB0-A7E7-202A28BA55B7}" destId="{6099946C-B307-4B08-949B-73178B86B667}" srcOrd="0" destOrd="0" presId="urn:microsoft.com/office/officeart/2005/8/layout/hierarchy3"/>
    <dgm:cxn modelId="{78F5F85F-0E6B-44B5-A285-786436F6E235}" type="presParOf" srcId="{9A9992CE-FD7D-4EB0-A7E7-202A28BA55B7}" destId="{47192940-0A45-4DD0-97EB-FB2189107A11}" srcOrd="1" destOrd="0" presId="urn:microsoft.com/office/officeart/2005/8/layout/hierarchy3"/>
    <dgm:cxn modelId="{DADDDF8F-E673-49E4-957E-7DFF425FEA6B}" type="presParOf" srcId="{5109D1AB-17B7-4F72-8C60-4F52E67D4337}" destId="{9D0A0CB7-9BC0-4360-9F6F-F2C938CD4089}" srcOrd="1" destOrd="0" presId="urn:microsoft.com/office/officeart/2005/8/layout/hierarchy3"/>
    <dgm:cxn modelId="{AAEB10AF-4EA8-4337-B8A1-28E571E5AE5E}" type="presParOf" srcId="{9D0A0CB7-9BC0-4360-9F6F-F2C938CD4089}" destId="{4CDC6CC9-CBE2-4BE8-9800-BA7D3EB3F0CB}" srcOrd="0" destOrd="0" presId="urn:microsoft.com/office/officeart/2005/8/layout/hierarchy3"/>
    <dgm:cxn modelId="{05DF30EF-D4D3-466B-A9EE-328E0BFB810E}" type="presParOf" srcId="{9D0A0CB7-9BC0-4360-9F6F-F2C938CD4089}" destId="{00846F61-9971-4B06-9ED4-745BE89B2C8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66382-99B8-440C-A1A4-C6BF63655A9C}">
      <dsp:nvSpPr>
        <dsp:cNvPr id="0" name=""/>
        <dsp:cNvSpPr/>
      </dsp:nvSpPr>
      <dsp:spPr>
        <a:xfrm>
          <a:off x="0" y="29708"/>
          <a:ext cx="10186358" cy="100386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734F29"/>
              </a:solidFill>
            </a:rPr>
            <a:t>系统总体设计</a:t>
          </a:r>
          <a:endParaRPr lang="zh-CN" altLang="en-US" sz="3200" kern="1200" dirty="0">
            <a:solidFill>
              <a:srgbClr val="734F29"/>
            </a:solidFill>
          </a:endParaRPr>
        </a:p>
      </dsp:txBody>
      <dsp:txXfrm>
        <a:off x="49004" y="78712"/>
        <a:ext cx="10088350" cy="905852"/>
      </dsp:txXfrm>
    </dsp:sp>
    <dsp:sp modelId="{80F3173A-1B53-4883-86B8-A65829A7B5DF}">
      <dsp:nvSpPr>
        <dsp:cNvPr id="0" name=""/>
        <dsp:cNvSpPr/>
      </dsp:nvSpPr>
      <dsp:spPr>
        <a:xfrm>
          <a:off x="0" y="1125728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产品详细设计</a:t>
          </a:r>
          <a:endParaRPr lang="zh-CN" altLang="en-US" sz="3200" kern="1200" dirty="0"/>
        </a:p>
      </dsp:txBody>
      <dsp:txXfrm>
        <a:off x="49004" y="1174732"/>
        <a:ext cx="10088350" cy="905852"/>
      </dsp:txXfrm>
    </dsp:sp>
    <dsp:sp modelId="{4DA723DC-9235-4609-BCAB-182416768041}">
      <dsp:nvSpPr>
        <dsp:cNvPr id="0" name=""/>
        <dsp:cNvSpPr/>
      </dsp:nvSpPr>
      <dsp:spPr>
        <a:xfrm>
          <a:off x="0" y="2221749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关键流程设计</a:t>
          </a:r>
          <a:endParaRPr lang="zh-CN" altLang="en-US" sz="3200" kern="1200" dirty="0"/>
        </a:p>
      </dsp:txBody>
      <dsp:txXfrm>
        <a:off x="49004" y="2270753"/>
        <a:ext cx="10088350" cy="905852"/>
      </dsp:txXfrm>
    </dsp:sp>
    <dsp:sp modelId="{1F6D19DF-9EE1-48B1-B57A-B3D3D5E7E3C0}">
      <dsp:nvSpPr>
        <dsp:cNvPr id="0" name=""/>
        <dsp:cNvSpPr/>
      </dsp:nvSpPr>
      <dsp:spPr>
        <a:xfrm>
          <a:off x="0" y="3317769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数据结构</a:t>
          </a:r>
          <a:endParaRPr lang="zh-CN" altLang="en-US" sz="3200" kern="1200" dirty="0"/>
        </a:p>
      </dsp:txBody>
      <dsp:txXfrm>
        <a:off x="49004" y="3366773"/>
        <a:ext cx="10088350" cy="905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59E0F-CB1C-4DDB-B5D5-A0DFCFA8DFAF}">
      <dsp:nvSpPr>
        <dsp:cNvPr id="0" name=""/>
        <dsp:cNvSpPr/>
      </dsp:nvSpPr>
      <dsp:spPr>
        <a:xfrm>
          <a:off x="2112598" y="1941240"/>
          <a:ext cx="1128188" cy="11281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用户客户端</a:t>
          </a:r>
          <a:endParaRPr lang="zh-CN" altLang="en-US" sz="1900" kern="1200" dirty="0"/>
        </a:p>
      </dsp:txBody>
      <dsp:txXfrm>
        <a:off x="2277817" y="2106459"/>
        <a:ext cx="797750" cy="797750"/>
      </dsp:txXfrm>
    </dsp:sp>
    <dsp:sp modelId="{1C042F1A-235D-4683-A37F-82F7AA173825}">
      <dsp:nvSpPr>
        <dsp:cNvPr id="0" name=""/>
        <dsp:cNvSpPr/>
      </dsp:nvSpPr>
      <dsp:spPr>
        <a:xfrm rot="16200000">
          <a:off x="2280880" y="1526461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56902" y="1525637"/>
        <a:ext cx="39581" cy="39581"/>
      </dsp:txXfrm>
    </dsp:sp>
    <dsp:sp modelId="{F768A5D1-9262-4DC2-AB96-F7A4299F9A8C}">
      <dsp:nvSpPr>
        <dsp:cNvPr id="0" name=""/>
        <dsp:cNvSpPr/>
      </dsp:nvSpPr>
      <dsp:spPr>
        <a:xfrm>
          <a:off x="2112598" y="21426"/>
          <a:ext cx="1128188" cy="112818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登录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漫游登录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注册账户</a:t>
          </a:r>
          <a:endParaRPr lang="zh-CN" altLang="en-US" sz="1050" kern="1200" dirty="0"/>
        </a:p>
      </dsp:txBody>
      <dsp:txXfrm>
        <a:off x="2277817" y="186645"/>
        <a:ext cx="797750" cy="797750"/>
      </dsp:txXfrm>
    </dsp:sp>
    <dsp:sp modelId="{0AFE775B-C345-47D2-857B-A88124C0FF51}">
      <dsp:nvSpPr>
        <dsp:cNvPr id="0" name=""/>
        <dsp:cNvSpPr/>
      </dsp:nvSpPr>
      <dsp:spPr>
        <a:xfrm rot="18900000">
          <a:off x="2959636" y="1807611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35659" y="1806787"/>
        <a:ext cx="39581" cy="39581"/>
      </dsp:txXfrm>
    </dsp:sp>
    <dsp:sp modelId="{B53C428C-6429-4DDF-B8EF-AE2760C30F11}">
      <dsp:nvSpPr>
        <dsp:cNvPr id="0" name=""/>
        <dsp:cNvSpPr/>
      </dsp:nvSpPr>
      <dsp:spPr>
        <a:xfrm>
          <a:off x="3470112" y="583727"/>
          <a:ext cx="1128188" cy="1128188"/>
        </a:xfrm>
        <a:prstGeom prst="ellipse">
          <a:avLst/>
        </a:prstGeom>
        <a:solidFill>
          <a:schemeClr val="accent4">
            <a:hueOff val="1485099"/>
            <a:satOff val="-6853"/>
            <a:lumOff val="2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浏览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查找 </a:t>
          </a:r>
          <a:r>
            <a:rPr lang="en-US" altLang="zh-CN" sz="1050" kern="1200" dirty="0" smtClean="0"/>
            <a:t>\ </a:t>
          </a:r>
          <a:r>
            <a:rPr lang="zh-CN" altLang="en-US" sz="1050" kern="1200" dirty="0" smtClean="0"/>
            <a:t>扫码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分类 </a:t>
          </a:r>
          <a:r>
            <a:rPr lang="en-US" altLang="zh-CN" sz="1050" kern="1200" dirty="0" smtClean="0"/>
            <a:t>\ </a:t>
          </a:r>
          <a:r>
            <a:rPr lang="zh-CN" altLang="en-US" sz="1050" kern="1200" dirty="0" smtClean="0"/>
            <a:t>推荐</a:t>
          </a:r>
          <a:endParaRPr lang="en-US" altLang="zh-CN" sz="1050" kern="1200" dirty="0" smtClean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明细 </a:t>
          </a:r>
          <a:r>
            <a:rPr lang="en-US" altLang="zh-CN" sz="1050" kern="1200" dirty="0" smtClean="0"/>
            <a:t>\ </a:t>
          </a:r>
          <a:r>
            <a:rPr lang="zh-CN" altLang="en-US" sz="1050" kern="1200" dirty="0" smtClean="0"/>
            <a:t>试用</a:t>
          </a:r>
          <a:endParaRPr lang="en-US" altLang="zh-CN" sz="1050" kern="1200" dirty="0" smtClean="0"/>
        </a:p>
      </dsp:txBody>
      <dsp:txXfrm>
        <a:off x="3635331" y="748946"/>
        <a:ext cx="797750" cy="797750"/>
      </dsp:txXfrm>
    </dsp:sp>
    <dsp:sp modelId="{86918680-3B34-4C6E-ACC1-169A07B1212C}">
      <dsp:nvSpPr>
        <dsp:cNvPr id="0" name=""/>
        <dsp:cNvSpPr/>
      </dsp:nvSpPr>
      <dsp:spPr>
        <a:xfrm>
          <a:off x="3240787" y="2486368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16809" y="2485544"/>
        <a:ext cx="39581" cy="39581"/>
      </dsp:txXfrm>
    </dsp:sp>
    <dsp:sp modelId="{B831DD93-2491-4CD4-8A6A-53F1C836C43A}">
      <dsp:nvSpPr>
        <dsp:cNvPr id="0" name=""/>
        <dsp:cNvSpPr/>
      </dsp:nvSpPr>
      <dsp:spPr>
        <a:xfrm>
          <a:off x="4032412" y="1941240"/>
          <a:ext cx="1128188" cy="1128188"/>
        </a:xfrm>
        <a:prstGeom prst="ellipse">
          <a:avLst/>
        </a:prstGeom>
        <a:solidFill>
          <a:schemeClr val="accent4">
            <a:hueOff val="2970198"/>
            <a:satOff val="-13705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活动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网络活动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线下活动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店铺查看</a:t>
          </a:r>
          <a:endParaRPr lang="zh-CN" altLang="en-US" sz="1050" kern="1200" dirty="0"/>
        </a:p>
      </dsp:txBody>
      <dsp:txXfrm>
        <a:off x="4197631" y="2106459"/>
        <a:ext cx="797750" cy="797750"/>
      </dsp:txXfrm>
    </dsp:sp>
    <dsp:sp modelId="{7AD049A9-87C7-41EA-BB6C-4AF9D138741B}">
      <dsp:nvSpPr>
        <dsp:cNvPr id="0" name=""/>
        <dsp:cNvSpPr/>
      </dsp:nvSpPr>
      <dsp:spPr>
        <a:xfrm rot="2700000">
          <a:off x="2959636" y="3165124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35659" y="3164301"/>
        <a:ext cx="39581" cy="39581"/>
      </dsp:txXfrm>
    </dsp:sp>
    <dsp:sp modelId="{DDA2582B-F6D7-48CB-BB90-DADC1340D96D}">
      <dsp:nvSpPr>
        <dsp:cNvPr id="0" name=""/>
        <dsp:cNvSpPr/>
      </dsp:nvSpPr>
      <dsp:spPr>
        <a:xfrm>
          <a:off x="3470112" y="3298754"/>
          <a:ext cx="1128188" cy="1128188"/>
        </a:xfrm>
        <a:prstGeom prst="ellipse">
          <a:avLst/>
        </a:prstGeom>
        <a:solidFill>
          <a:schemeClr val="accent4">
            <a:hueOff val="4455297"/>
            <a:satOff val="-20558"/>
            <a:lumOff val="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优惠券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会员卡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密码管理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配送地址</a:t>
          </a:r>
          <a:endParaRPr lang="zh-CN" altLang="en-US" sz="1050" kern="1200" dirty="0"/>
        </a:p>
      </dsp:txBody>
      <dsp:txXfrm>
        <a:off x="3635331" y="3463973"/>
        <a:ext cx="797750" cy="797750"/>
      </dsp:txXfrm>
    </dsp:sp>
    <dsp:sp modelId="{2F397208-7624-48C4-B988-4076EE714676}">
      <dsp:nvSpPr>
        <dsp:cNvPr id="0" name=""/>
        <dsp:cNvSpPr/>
      </dsp:nvSpPr>
      <dsp:spPr>
        <a:xfrm rot="5400000">
          <a:off x="2280880" y="3446275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656902" y="3445451"/>
        <a:ext cx="39581" cy="39581"/>
      </dsp:txXfrm>
    </dsp:sp>
    <dsp:sp modelId="{D6BBD3D0-BDCE-451D-910A-56563BB51001}">
      <dsp:nvSpPr>
        <dsp:cNvPr id="0" name=""/>
        <dsp:cNvSpPr/>
      </dsp:nvSpPr>
      <dsp:spPr>
        <a:xfrm>
          <a:off x="2112598" y="3861054"/>
          <a:ext cx="1128188" cy="1128188"/>
        </a:xfrm>
        <a:prstGeom prst="ellipse">
          <a:avLst/>
        </a:prstGeom>
        <a:solidFill>
          <a:schemeClr val="accent4">
            <a:hueOff val="5940396"/>
            <a:satOff val="-27410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购物车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暂存、编辑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满减、套餐</a:t>
          </a:r>
          <a:endParaRPr lang="zh-CN" altLang="en-US" sz="1050" kern="1200" dirty="0"/>
        </a:p>
      </dsp:txBody>
      <dsp:txXfrm>
        <a:off x="2277817" y="4026273"/>
        <a:ext cx="797750" cy="797750"/>
      </dsp:txXfrm>
    </dsp:sp>
    <dsp:sp modelId="{E092F41F-CA6D-4E1D-82F9-FD9DEBC6AC1B}">
      <dsp:nvSpPr>
        <dsp:cNvPr id="0" name=""/>
        <dsp:cNvSpPr/>
      </dsp:nvSpPr>
      <dsp:spPr>
        <a:xfrm rot="8100000">
          <a:off x="1602123" y="3165124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978145" y="3164301"/>
        <a:ext cx="39581" cy="39581"/>
      </dsp:txXfrm>
    </dsp:sp>
    <dsp:sp modelId="{5808E325-FD4D-464C-BBB9-EE10E4D62F70}">
      <dsp:nvSpPr>
        <dsp:cNvPr id="0" name=""/>
        <dsp:cNvSpPr/>
      </dsp:nvSpPr>
      <dsp:spPr>
        <a:xfrm>
          <a:off x="755085" y="3298754"/>
          <a:ext cx="1128188" cy="1128188"/>
        </a:xfrm>
        <a:prstGeom prst="ellipse">
          <a:avLst/>
        </a:prstGeom>
        <a:solidFill>
          <a:schemeClr val="accent4">
            <a:hueOff val="7425494"/>
            <a:satOff val="-34263"/>
            <a:lumOff val="1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物流、退换货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历史、评价</a:t>
          </a:r>
          <a:endParaRPr lang="zh-CN" altLang="en-US" sz="1050" kern="1200" dirty="0"/>
        </a:p>
      </dsp:txBody>
      <dsp:txXfrm>
        <a:off x="920304" y="3463973"/>
        <a:ext cx="797750" cy="797750"/>
      </dsp:txXfrm>
    </dsp:sp>
    <dsp:sp modelId="{BB9413ED-16E1-4846-B42B-6050C759F63F}">
      <dsp:nvSpPr>
        <dsp:cNvPr id="0" name=""/>
        <dsp:cNvSpPr/>
      </dsp:nvSpPr>
      <dsp:spPr>
        <a:xfrm rot="10800000">
          <a:off x="1320973" y="2486368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696995" y="2485544"/>
        <a:ext cx="39581" cy="39581"/>
      </dsp:txXfrm>
    </dsp:sp>
    <dsp:sp modelId="{7661C632-79F5-4E8E-8767-AF382A2B255F}">
      <dsp:nvSpPr>
        <dsp:cNvPr id="0" name=""/>
        <dsp:cNvSpPr/>
      </dsp:nvSpPr>
      <dsp:spPr>
        <a:xfrm>
          <a:off x="192784" y="1941240"/>
          <a:ext cx="1128188" cy="1128188"/>
        </a:xfrm>
        <a:prstGeom prst="ellipse">
          <a:avLst/>
        </a:prstGeom>
        <a:solidFill>
          <a:schemeClr val="accent4">
            <a:hueOff val="8910593"/>
            <a:satOff val="-41115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支付</a:t>
          </a:r>
          <a:endParaRPr lang="zh-CN" altLang="en-US" sz="120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支付</a:t>
          </a:r>
          <a:endParaRPr lang="zh-CN" altLang="en-US" sz="1050" kern="1200" dirty="0"/>
        </a:p>
      </dsp:txBody>
      <dsp:txXfrm>
        <a:off x="358003" y="2106459"/>
        <a:ext cx="797750" cy="797750"/>
      </dsp:txXfrm>
    </dsp:sp>
    <dsp:sp modelId="{91CA7B87-B442-425D-9492-642ED00932B1}">
      <dsp:nvSpPr>
        <dsp:cNvPr id="0" name=""/>
        <dsp:cNvSpPr/>
      </dsp:nvSpPr>
      <dsp:spPr>
        <a:xfrm rot="13500000">
          <a:off x="1602123" y="1807611"/>
          <a:ext cx="791625" cy="37933"/>
        </a:xfrm>
        <a:custGeom>
          <a:avLst/>
          <a:gdLst/>
          <a:ahLst/>
          <a:cxnLst/>
          <a:rect l="0" t="0" r="0" b="0"/>
          <a:pathLst>
            <a:path>
              <a:moveTo>
                <a:pt x="0" y="18966"/>
              </a:moveTo>
              <a:lnTo>
                <a:pt x="791625" y="189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978145" y="1806787"/>
        <a:ext cx="39581" cy="39581"/>
      </dsp:txXfrm>
    </dsp:sp>
    <dsp:sp modelId="{C941280D-CC3D-4572-9604-5DE8A345BDA4}">
      <dsp:nvSpPr>
        <dsp:cNvPr id="0" name=""/>
        <dsp:cNvSpPr/>
      </dsp:nvSpPr>
      <dsp:spPr>
        <a:xfrm>
          <a:off x="755085" y="583727"/>
          <a:ext cx="1128188" cy="112818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工具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预约应用</a:t>
          </a:r>
          <a:endParaRPr lang="zh-CN" altLang="en-US" sz="1050" kern="1200" dirty="0"/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50" kern="1200" dirty="0" smtClean="0"/>
            <a:t>排队应用</a:t>
          </a:r>
          <a:endParaRPr lang="zh-CN" altLang="en-US" sz="1050" kern="1200" dirty="0"/>
        </a:p>
      </dsp:txBody>
      <dsp:txXfrm>
        <a:off x="920304" y="748946"/>
        <a:ext cx="797750" cy="7977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66382-99B8-440C-A1A4-C6BF63655A9C}">
      <dsp:nvSpPr>
        <dsp:cNvPr id="0" name=""/>
        <dsp:cNvSpPr/>
      </dsp:nvSpPr>
      <dsp:spPr>
        <a:xfrm>
          <a:off x="0" y="29708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/>
              </a:solidFill>
            </a:rPr>
            <a:t>系统总体设计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49004" y="78712"/>
        <a:ext cx="10088350" cy="905852"/>
      </dsp:txXfrm>
    </dsp:sp>
    <dsp:sp modelId="{80F3173A-1B53-4883-86B8-A65829A7B5DF}">
      <dsp:nvSpPr>
        <dsp:cNvPr id="0" name=""/>
        <dsp:cNvSpPr/>
      </dsp:nvSpPr>
      <dsp:spPr>
        <a:xfrm>
          <a:off x="0" y="1125728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产品详细设计</a:t>
          </a:r>
          <a:endParaRPr lang="zh-CN" altLang="en-US" sz="3200" kern="1200" dirty="0"/>
        </a:p>
      </dsp:txBody>
      <dsp:txXfrm>
        <a:off x="49004" y="1174732"/>
        <a:ext cx="10088350" cy="905852"/>
      </dsp:txXfrm>
    </dsp:sp>
    <dsp:sp modelId="{4DA723DC-9235-4609-BCAB-182416768041}">
      <dsp:nvSpPr>
        <dsp:cNvPr id="0" name=""/>
        <dsp:cNvSpPr/>
      </dsp:nvSpPr>
      <dsp:spPr>
        <a:xfrm>
          <a:off x="0" y="2221749"/>
          <a:ext cx="10186358" cy="100386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关键流程设计</a:t>
          </a:r>
          <a:endParaRPr lang="zh-CN" altLang="en-US" sz="3200" kern="1200" dirty="0"/>
        </a:p>
      </dsp:txBody>
      <dsp:txXfrm>
        <a:off x="49004" y="2270753"/>
        <a:ext cx="10088350" cy="905852"/>
      </dsp:txXfrm>
    </dsp:sp>
    <dsp:sp modelId="{1F6D19DF-9EE1-48B1-B57A-B3D3D5E7E3C0}">
      <dsp:nvSpPr>
        <dsp:cNvPr id="0" name=""/>
        <dsp:cNvSpPr/>
      </dsp:nvSpPr>
      <dsp:spPr>
        <a:xfrm>
          <a:off x="0" y="3317769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数据结构</a:t>
          </a:r>
          <a:endParaRPr lang="zh-CN" altLang="en-US" sz="3200" kern="1200" dirty="0"/>
        </a:p>
      </dsp:txBody>
      <dsp:txXfrm>
        <a:off x="49004" y="3366773"/>
        <a:ext cx="10088350" cy="9058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D79B-EB90-40FE-B84F-856A27EA42D0}">
      <dsp:nvSpPr>
        <dsp:cNvPr id="0" name=""/>
        <dsp:cNvSpPr/>
      </dsp:nvSpPr>
      <dsp:spPr>
        <a:xfrm>
          <a:off x="1436" y="259186"/>
          <a:ext cx="14004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预约</a:t>
          </a:r>
          <a:endParaRPr lang="zh-CN" altLang="en-US" sz="1900" kern="1200" dirty="0"/>
        </a:p>
      </dsp:txBody>
      <dsp:txXfrm>
        <a:off x="1436" y="259186"/>
        <a:ext cx="1400478" cy="547200"/>
      </dsp:txXfrm>
    </dsp:sp>
    <dsp:sp modelId="{B18E06F6-C176-4F9E-A690-B9D7DD2A4C8B}">
      <dsp:nvSpPr>
        <dsp:cNvPr id="0" name=""/>
        <dsp:cNvSpPr/>
      </dsp:nvSpPr>
      <dsp:spPr>
        <a:xfrm>
          <a:off x="1436" y="806386"/>
          <a:ext cx="1400478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会员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技工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项目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预计耗时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时间范围</a:t>
          </a:r>
          <a:endParaRPr lang="zh-CN" alt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起始</a:t>
          </a:r>
          <a:endParaRPr lang="zh-CN" alt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结束</a:t>
          </a:r>
          <a:endParaRPr lang="zh-CN" altLang="en-US" sz="1900" kern="1200" dirty="0"/>
        </a:p>
      </dsp:txBody>
      <dsp:txXfrm>
        <a:off x="1436" y="806386"/>
        <a:ext cx="1400478" cy="3285765"/>
      </dsp:txXfrm>
    </dsp:sp>
    <dsp:sp modelId="{A44E1F93-D6BC-4FA1-9A6C-34E8771EF5EC}">
      <dsp:nvSpPr>
        <dsp:cNvPr id="0" name=""/>
        <dsp:cNvSpPr/>
      </dsp:nvSpPr>
      <dsp:spPr>
        <a:xfrm>
          <a:off x="1597981" y="259186"/>
          <a:ext cx="14004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项目</a:t>
          </a:r>
          <a:endParaRPr lang="zh-CN" altLang="en-US" sz="1900" kern="1200" dirty="0"/>
        </a:p>
      </dsp:txBody>
      <dsp:txXfrm>
        <a:off x="1597981" y="259186"/>
        <a:ext cx="1400478" cy="547200"/>
      </dsp:txXfrm>
    </dsp:sp>
    <dsp:sp modelId="{990E3B84-C11A-4112-A053-FF4E55E61A27}">
      <dsp:nvSpPr>
        <dsp:cNvPr id="0" name=""/>
        <dsp:cNvSpPr/>
      </dsp:nvSpPr>
      <dsp:spPr>
        <a:xfrm>
          <a:off x="1597981" y="806386"/>
          <a:ext cx="1400478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项目名称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项目介绍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项目耗时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价格</a:t>
          </a:r>
          <a:endParaRPr lang="zh-CN" altLang="en-US" sz="1900" kern="1200" dirty="0"/>
        </a:p>
      </dsp:txBody>
      <dsp:txXfrm>
        <a:off x="1597981" y="806386"/>
        <a:ext cx="1400478" cy="3285765"/>
      </dsp:txXfrm>
    </dsp:sp>
    <dsp:sp modelId="{1E4C0AEB-5CB4-476E-93A4-3BD5E0C3D226}">
      <dsp:nvSpPr>
        <dsp:cNvPr id="0" name=""/>
        <dsp:cNvSpPr/>
      </dsp:nvSpPr>
      <dsp:spPr>
        <a:xfrm>
          <a:off x="3194527" y="259186"/>
          <a:ext cx="1400478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技工</a:t>
          </a:r>
          <a:endParaRPr lang="zh-CN" altLang="en-US" sz="1900" kern="1200" dirty="0"/>
        </a:p>
      </dsp:txBody>
      <dsp:txXfrm>
        <a:off x="3194527" y="259186"/>
        <a:ext cx="1400478" cy="547200"/>
      </dsp:txXfrm>
    </dsp:sp>
    <dsp:sp modelId="{DD33062B-938C-4AFD-A3BD-1ED5DBA26B7E}">
      <dsp:nvSpPr>
        <dsp:cNvPr id="0" name=""/>
        <dsp:cNvSpPr/>
      </dsp:nvSpPr>
      <dsp:spPr>
        <a:xfrm>
          <a:off x="3194527" y="806386"/>
          <a:ext cx="1400478" cy="3285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工号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介绍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会员评分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能力</a:t>
          </a:r>
          <a:endParaRPr lang="zh-CN" alt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可进行哪些项目</a:t>
          </a:r>
          <a:endParaRPr lang="zh-CN" altLang="en-US" sz="1900" kern="1200" dirty="0"/>
        </a:p>
      </dsp:txBody>
      <dsp:txXfrm>
        <a:off x="3194527" y="806386"/>
        <a:ext cx="1400478" cy="32857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66382-99B8-440C-A1A4-C6BF63655A9C}">
      <dsp:nvSpPr>
        <dsp:cNvPr id="0" name=""/>
        <dsp:cNvSpPr/>
      </dsp:nvSpPr>
      <dsp:spPr>
        <a:xfrm>
          <a:off x="0" y="29708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/>
              </a:solidFill>
            </a:rPr>
            <a:t>系统总体设计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49004" y="78712"/>
        <a:ext cx="10088350" cy="905852"/>
      </dsp:txXfrm>
    </dsp:sp>
    <dsp:sp modelId="{80F3173A-1B53-4883-86B8-A65829A7B5DF}">
      <dsp:nvSpPr>
        <dsp:cNvPr id="0" name=""/>
        <dsp:cNvSpPr/>
      </dsp:nvSpPr>
      <dsp:spPr>
        <a:xfrm>
          <a:off x="0" y="1125728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产品详细设计</a:t>
          </a:r>
          <a:endParaRPr lang="zh-CN" altLang="en-US" sz="3200" kern="1200" dirty="0"/>
        </a:p>
      </dsp:txBody>
      <dsp:txXfrm>
        <a:off x="49004" y="1174732"/>
        <a:ext cx="10088350" cy="905852"/>
      </dsp:txXfrm>
    </dsp:sp>
    <dsp:sp modelId="{4DA723DC-9235-4609-BCAB-182416768041}">
      <dsp:nvSpPr>
        <dsp:cNvPr id="0" name=""/>
        <dsp:cNvSpPr/>
      </dsp:nvSpPr>
      <dsp:spPr>
        <a:xfrm>
          <a:off x="0" y="2221749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关键流程设计</a:t>
          </a:r>
          <a:endParaRPr lang="zh-CN" altLang="en-US" sz="3200" kern="1200" dirty="0"/>
        </a:p>
      </dsp:txBody>
      <dsp:txXfrm>
        <a:off x="49004" y="2270753"/>
        <a:ext cx="10088350" cy="905852"/>
      </dsp:txXfrm>
    </dsp:sp>
    <dsp:sp modelId="{1F6D19DF-9EE1-48B1-B57A-B3D3D5E7E3C0}">
      <dsp:nvSpPr>
        <dsp:cNvPr id="0" name=""/>
        <dsp:cNvSpPr/>
      </dsp:nvSpPr>
      <dsp:spPr>
        <a:xfrm>
          <a:off x="0" y="3317769"/>
          <a:ext cx="10186358" cy="100386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数据结构</a:t>
          </a:r>
          <a:endParaRPr lang="zh-CN" altLang="en-US" sz="3200" kern="1200" dirty="0"/>
        </a:p>
      </dsp:txBody>
      <dsp:txXfrm>
        <a:off x="49004" y="3366773"/>
        <a:ext cx="10088350" cy="9058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94BF-BB7A-4D82-B093-5A2A10994FD1}">
      <dsp:nvSpPr>
        <dsp:cNvPr id="0" name=""/>
        <dsp:cNvSpPr/>
      </dsp:nvSpPr>
      <dsp:spPr>
        <a:xfrm>
          <a:off x="2674321" y="5125088"/>
          <a:ext cx="209915" cy="2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225658"/>
              </a:lnTo>
              <a:lnTo>
                <a:pt x="209915" y="225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BE3CF-F0C9-49AF-9E67-E073F003D0FB}">
      <dsp:nvSpPr>
        <dsp:cNvPr id="0" name=""/>
        <dsp:cNvSpPr/>
      </dsp:nvSpPr>
      <dsp:spPr>
        <a:xfrm>
          <a:off x="2674321" y="4899429"/>
          <a:ext cx="209915" cy="225658"/>
        </a:xfrm>
        <a:custGeom>
          <a:avLst/>
          <a:gdLst/>
          <a:ahLst/>
          <a:cxnLst/>
          <a:rect l="0" t="0" r="0" b="0"/>
          <a:pathLst>
            <a:path>
              <a:moveTo>
                <a:pt x="0" y="225658"/>
              </a:moveTo>
              <a:lnTo>
                <a:pt x="104957" y="225658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0E7A-46C4-4EFE-BAFD-9C3276B411CA}">
      <dsp:nvSpPr>
        <dsp:cNvPr id="0" name=""/>
        <dsp:cNvSpPr/>
      </dsp:nvSpPr>
      <dsp:spPr>
        <a:xfrm>
          <a:off x="1414829" y="4222452"/>
          <a:ext cx="209915" cy="90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902635"/>
              </a:lnTo>
              <a:lnTo>
                <a:pt x="209915" y="902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DC99-9BD7-413E-BD26-4FF7192CF348}">
      <dsp:nvSpPr>
        <dsp:cNvPr id="0" name=""/>
        <dsp:cNvSpPr/>
      </dsp:nvSpPr>
      <dsp:spPr>
        <a:xfrm>
          <a:off x="2674321" y="3319816"/>
          <a:ext cx="209915" cy="112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1128294"/>
              </a:lnTo>
              <a:lnTo>
                <a:pt x="209915" y="1128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E2186-C1F0-4140-B68F-4611F431F14C}">
      <dsp:nvSpPr>
        <dsp:cNvPr id="0" name=""/>
        <dsp:cNvSpPr/>
      </dsp:nvSpPr>
      <dsp:spPr>
        <a:xfrm>
          <a:off x="2674321" y="3319816"/>
          <a:ext cx="209915" cy="676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676976"/>
              </a:lnTo>
              <a:lnTo>
                <a:pt x="209915" y="676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10730-B8B9-4104-B31C-90D230A965B0}">
      <dsp:nvSpPr>
        <dsp:cNvPr id="0" name=""/>
        <dsp:cNvSpPr/>
      </dsp:nvSpPr>
      <dsp:spPr>
        <a:xfrm>
          <a:off x="2674321" y="3319816"/>
          <a:ext cx="209915" cy="2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225658"/>
              </a:lnTo>
              <a:lnTo>
                <a:pt x="209915" y="225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89CDB-3E06-4053-82C7-1676C185F06B}">
      <dsp:nvSpPr>
        <dsp:cNvPr id="0" name=""/>
        <dsp:cNvSpPr/>
      </dsp:nvSpPr>
      <dsp:spPr>
        <a:xfrm>
          <a:off x="2674321" y="3094157"/>
          <a:ext cx="209915" cy="225658"/>
        </a:xfrm>
        <a:custGeom>
          <a:avLst/>
          <a:gdLst/>
          <a:ahLst/>
          <a:cxnLst/>
          <a:rect l="0" t="0" r="0" b="0"/>
          <a:pathLst>
            <a:path>
              <a:moveTo>
                <a:pt x="0" y="225658"/>
              </a:moveTo>
              <a:lnTo>
                <a:pt x="104957" y="225658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D7772-B064-4798-930C-5448823F762F}">
      <dsp:nvSpPr>
        <dsp:cNvPr id="0" name=""/>
        <dsp:cNvSpPr/>
      </dsp:nvSpPr>
      <dsp:spPr>
        <a:xfrm>
          <a:off x="2674321" y="2642840"/>
          <a:ext cx="209915" cy="676976"/>
        </a:xfrm>
        <a:custGeom>
          <a:avLst/>
          <a:gdLst/>
          <a:ahLst/>
          <a:cxnLst/>
          <a:rect l="0" t="0" r="0" b="0"/>
          <a:pathLst>
            <a:path>
              <a:moveTo>
                <a:pt x="0" y="676976"/>
              </a:moveTo>
              <a:lnTo>
                <a:pt x="104957" y="676976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9BB5D-44F8-49CF-8499-C6D0837EB3C3}">
      <dsp:nvSpPr>
        <dsp:cNvPr id="0" name=""/>
        <dsp:cNvSpPr/>
      </dsp:nvSpPr>
      <dsp:spPr>
        <a:xfrm>
          <a:off x="2674321" y="2191522"/>
          <a:ext cx="209915" cy="1128294"/>
        </a:xfrm>
        <a:custGeom>
          <a:avLst/>
          <a:gdLst/>
          <a:ahLst/>
          <a:cxnLst/>
          <a:rect l="0" t="0" r="0" b="0"/>
          <a:pathLst>
            <a:path>
              <a:moveTo>
                <a:pt x="0" y="1128294"/>
              </a:moveTo>
              <a:lnTo>
                <a:pt x="104957" y="1128294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BECE1-2D7F-4DC9-B1DE-A561BB9C210A}">
      <dsp:nvSpPr>
        <dsp:cNvPr id="0" name=""/>
        <dsp:cNvSpPr/>
      </dsp:nvSpPr>
      <dsp:spPr>
        <a:xfrm>
          <a:off x="1414829" y="3319816"/>
          <a:ext cx="209915" cy="902635"/>
        </a:xfrm>
        <a:custGeom>
          <a:avLst/>
          <a:gdLst/>
          <a:ahLst/>
          <a:cxnLst/>
          <a:rect l="0" t="0" r="0" b="0"/>
          <a:pathLst>
            <a:path>
              <a:moveTo>
                <a:pt x="0" y="902635"/>
              </a:moveTo>
              <a:lnTo>
                <a:pt x="104957" y="902635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93989-F1B7-4E30-A7C2-6637EDA2819B}">
      <dsp:nvSpPr>
        <dsp:cNvPr id="0" name=""/>
        <dsp:cNvSpPr/>
      </dsp:nvSpPr>
      <dsp:spPr>
        <a:xfrm>
          <a:off x="1414829" y="1514545"/>
          <a:ext cx="209915" cy="1353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1353953"/>
              </a:lnTo>
              <a:lnTo>
                <a:pt x="209915" y="1353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9F2D2-AF16-47DA-9F13-3AB00A3C47A5}">
      <dsp:nvSpPr>
        <dsp:cNvPr id="0" name=""/>
        <dsp:cNvSpPr/>
      </dsp:nvSpPr>
      <dsp:spPr>
        <a:xfrm>
          <a:off x="1414829" y="1514545"/>
          <a:ext cx="209915" cy="902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902635"/>
              </a:lnTo>
              <a:lnTo>
                <a:pt x="209915" y="902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24A0A-CD91-4A8A-BD61-321FBA1D4FA5}">
      <dsp:nvSpPr>
        <dsp:cNvPr id="0" name=""/>
        <dsp:cNvSpPr/>
      </dsp:nvSpPr>
      <dsp:spPr>
        <a:xfrm>
          <a:off x="1414829" y="1514545"/>
          <a:ext cx="209915" cy="451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957" y="0"/>
              </a:lnTo>
              <a:lnTo>
                <a:pt x="104957" y="451317"/>
              </a:lnTo>
              <a:lnTo>
                <a:pt x="209915" y="4513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5F3AA-5C77-476E-ACED-AF741461EC34}">
      <dsp:nvSpPr>
        <dsp:cNvPr id="0" name=""/>
        <dsp:cNvSpPr/>
      </dsp:nvSpPr>
      <dsp:spPr>
        <a:xfrm>
          <a:off x="1414829" y="1468825"/>
          <a:ext cx="209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991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0E701-D2A3-41DD-B762-1B4707C1678E}">
      <dsp:nvSpPr>
        <dsp:cNvPr id="0" name=""/>
        <dsp:cNvSpPr/>
      </dsp:nvSpPr>
      <dsp:spPr>
        <a:xfrm>
          <a:off x="1414829" y="1063227"/>
          <a:ext cx="209915" cy="451317"/>
        </a:xfrm>
        <a:custGeom>
          <a:avLst/>
          <a:gdLst/>
          <a:ahLst/>
          <a:cxnLst/>
          <a:rect l="0" t="0" r="0" b="0"/>
          <a:pathLst>
            <a:path>
              <a:moveTo>
                <a:pt x="0" y="451317"/>
              </a:moveTo>
              <a:lnTo>
                <a:pt x="104957" y="451317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C2DFD-AB0F-478D-8B85-916DF14AAD4F}">
      <dsp:nvSpPr>
        <dsp:cNvPr id="0" name=""/>
        <dsp:cNvSpPr/>
      </dsp:nvSpPr>
      <dsp:spPr>
        <a:xfrm>
          <a:off x="1414829" y="611909"/>
          <a:ext cx="209915" cy="902635"/>
        </a:xfrm>
        <a:custGeom>
          <a:avLst/>
          <a:gdLst/>
          <a:ahLst/>
          <a:cxnLst/>
          <a:rect l="0" t="0" r="0" b="0"/>
          <a:pathLst>
            <a:path>
              <a:moveTo>
                <a:pt x="0" y="902635"/>
              </a:moveTo>
              <a:lnTo>
                <a:pt x="104957" y="902635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CD5D7-E27E-4837-B5A2-58F097A0B440}">
      <dsp:nvSpPr>
        <dsp:cNvPr id="0" name=""/>
        <dsp:cNvSpPr/>
      </dsp:nvSpPr>
      <dsp:spPr>
        <a:xfrm>
          <a:off x="1414829" y="160591"/>
          <a:ext cx="209915" cy="1353953"/>
        </a:xfrm>
        <a:custGeom>
          <a:avLst/>
          <a:gdLst/>
          <a:ahLst/>
          <a:cxnLst/>
          <a:rect l="0" t="0" r="0" b="0"/>
          <a:pathLst>
            <a:path>
              <a:moveTo>
                <a:pt x="0" y="1353953"/>
              </a:moveTo>
              <a:lnTo>
                <a:pt x="104957" y="1353953"/>
              </a:lnTo>
              <a:lnTo>
                <a:pt x="104957" y="0"/>
              </a:lnTo>
              <a:lnTo>
                <a:pt x="209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90897-4FAE-48CB-B942-AA97B77C6E72}">
      <dsp:nvSpPr>
        <dsp:cNvPr id="0" name=""/>
        <dsp:cNvSpPr/>
      </dsp:nvSpPr>
      <dsp:spPr>
        <a:xfrm>
          <a:off x="365252" y="1354484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用户类</a:t>
          </a:r>
          <a:endParaRPr lang="zh-CN" altLang="en-US" sz="1300" kern="1200" dirty="0"/>
        </a:p>
      </dsp:txBody>
      <dsp:txXfrm>
        <a:off x="365252" y="1354484"/>
        <a:ext cx="1049576" cy="320120"/>
      </dsp:txXfrm>
    </dsp:sp>
    <dsp:sp modelId="{8F5D3816-7E20-43DD-B8C6-221019720CD9}">
      <dsp:nvSpPr>
        <dsp:cNvPr id="0" name=""/>
        <dsp:cNvSpPr/>
      </dsp:nvSpPr>
      <dsp:spPr>
        <a:xfrm>
          <a:off x="1624744" y="530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一键登录</a:t>
          </a:r>
        </a:p>
      </dsp:txBody>
      <dsp:txXfrm>
        <a:off x="1624744" y="530"/>
        <a:ext cx="1049576" cy="320120"/>
      </dsp:txXfrm>
    </dsp:sp>
    <dsp:sp modelId="{E7DBF984-E98A-4C73-894C-5B1E38B8DDF2}">
      <dsp:nvSpPr>
        <dsp:cNvPr id="0" name=""/>
        <dsp:cNvSpPr/>
      </dsp:nvSpPr>
      <dsp:spPr>
        <a:xfrm>
          <a:off x="1624744" y="451848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漫游登录</a:t>
          </a:r>
        </a:p>
      </dsp:txBody>
      <dsp:txXfrm>
        <a:off x="1624744" y="451848"/>
        <a:ext cx="1049576" cy="320120"/>
      </dsp:txXfrm>
    </dsp:sp>
    <dsp:sp modelId="{547B8F47-074B-4EC0-8298-59AA2A59A3F2}">
      <dsp:nvSpPr>
        <dsp:cNvPr id="0" name=""/>
        <dsp:cNvSpPr/>
      </dsp:nvSpPr>
      <dsp:spPr>
        <a:xfrm>
          <a:off x="1624744" y="903166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常用送货地址</a:t>
          </a:r>
        </a:p>
      </dsp:txBody>
      <dsp:txXfrm>
        <a:off x="1624744" y="903166"/>
        <a:ext cx="1049576" cy="320120"/>
      </dsp:txXfrm>
    </dsp:sp>
    <dsp:sp modelId="{0788310A-E2B7-414C-9283-0914F7AB2F54}">
      <dsp:nvSpPr>
        <dsp:cNvPr id="0" name=""/>
        <dsp:cNvSpPr/>
      </dsp:nvSpPr>
      <dsp:spPr>
        <a:xfrm>
          <a:off x="1624744" y="1354484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常用支付方式</a:t>
          </a:r>
        </a:p>
      </dsp:txBody>
      <dsp:txXfrm>
        <a:off x="1624744" y="1354484"/>
        <a:ext cx="1049576" cy="320120"/>
      </dsp:txXfrm>
    </dsp:sp>
    <dsp:sp modelId="{6EF36A2D-941E-4FF5-A419-5988146EEFF1}">
      <dsp:nvSpPr>
        <dsp:cNvPr id="0" name=""/>
        <dsp:cNvSpPr/>
      </dsp:nvSpPr>
      <dsp:spPr>
        <a:xfrm>
          <a:off x="1624744" y="1805802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会员卡</a:t>
          </a:r>
        </a:p>
      </dsp:txBody>
      <dsp:txXfrm>
        <a:off x="1624744" y="1805802"/>
        <a:ext cx="1049576" cy="320120"/>
      </dsp:txXfrm>
    </dsp:sp>
    <dsp:sp modelId="{40E4A245-07F9-4179-9C07-D4CFBCAFCE74}">
      <dsp:nvSpPr>
        <dsp:cNvPr id="0" name=""/>
        <dsp:cNvSpPr/>
      </dsp:nvSpPr>
      <dsp:spPr>
        <a:xfrm>
          <a:off x="1624744" y="2257120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优惠券</a:t>
          </a:r>
        </a:p>
      </dsp:txBody>
      <dsp:txXfrm>
        <a:off x="1624744" y="2257120"/>
        <a:ext cx="1049576" cy="320120"/>
      </dsp:txXfrm>
    </dsp:sp>
    <dsp:sp modelId="{912FCF72-BED1-4DFF-9F03-CEF5B4BD1139}">
      <dsp:nvSpPr>
        <dsp:cNvPr id="0" name=""/>
        <dsp:cNvSpPr/>
      </dsp:nvSpPr>
      <dsp:spPr>
        <a:xfrm>
          <a:off x="1624744" y="2708438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短信通道</a:t>
          </a:r>
        </a:p>
      </dsp:txBody>
      <dsp:txXfrm>
        <a:off x="1624744" y="2708438"/>
        <a:ext cx="1049576" cy="320120"/>
      </dsp:txXfrm>
    </dsp:sp>
    <dsp:sp modelId="{D646FC5A-0FD7-436C-990E-8D87BC5EBCE6}">
      <dsp:nvSpPr>
        <dsp:cNvPr id="0" name=""/>
        <dsp:cNvSpPr/>
      </dsp:nvSpPr>
      <dsp:spPr>
        <a:xfrm>
          <a:off x="365252" y="4062392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商品类</a:t>
          </a:r>
        </a:p>
      </dsp:txBody>
      <dsp:txXfrm>
        <a:off x="365252" y="4062392"/>
        <a:ext cx="1049576" cy="320120"/>
      </dsp:txXfrm>
    </dsp:sp>
    <dsp:sp modelId="{28A37A7A-26BF-4EB1-B5AB-6FC957C9DC7A}">
      <dsp:nvSpPr>
        <dsp:cNvPr id="0" name=""/>
        <dsp:cNvSpPr/>
      </dsp:nvSpPr>
      <dsp:spPr>
        <a:xfrm>
          <a:off x="1624744" y="3159756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物品类</a:t>
          </a:r>
        </a:p>
      </dsp:txBody>
      <dsp:txXfrm>
        <a:off x="1624744" y="3159756"/>
        <a:ext cx="1049576" cy="320120"/>
      </dsp:txXfrm>
    </dsp:sp>
    <dsp:sp modelId="{5EF307E8-0704-4127-9495-105EA1CF0BC2}">
      <dsp:nvSpPr>
        <dsp:cNvPr id="0" name=""/>
        <dsp:cNvSpPr/>
      </dsp:nvSpPr>
      <dsp:spPr>
        <a:xfrm>
          <a:off x="2884236" y="2031461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分类</a:t>
          </a:r>
        </a:p>
      </dsp:txBody>
      <dsp:txXfrm>
        <a:off x="2884236" y="2031461"/>
        <a:ext cx="1049576" cy="320120"/>
      </dsp:txXfrm>
    </dsp:sp>
    <dsp:sp modelId="{A2212BD2-4BE1-44DE-89CD-FF195300A583}">
      <dsp:nvSpPr>
        <dsp:cNvPr id="0" name=""/>
        <dsp:cNvSpPr/>
      </dsp:nvSpPr>
      <dsp:spPr>
        <a:xfrm>
          <a:off x="2884236" y="2482779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商品</a:t>
          </a:r>
        </a:p>
      </dsp:txBody>
      <dsp:txXfrm>
        <a:off x="2884236" y="2482779"/>
        <a:ext cx="1049576" cy="320120"/>
      </dsp:txXfrm>
    </dsp:sp>
    <dsp:sp modelId="{0E232628-9915-4FC4-BF72-7BD91D305FA7}">
      <dsp:nvSpPr>
        <dsp:cNvPr id="0" name=""/>
        <dsp:cNvSpPr/>
      </dsp:nvSpPr>
      <dsp:spPr>
        <a:xfrm>
          <a:off x="2884236" y="2934097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套餐</a:t>
          </a:r>
        </a:p>
      </dsp:txBody>
      <dsp:txXfrm>
        <a:off x="2884236" y="2934097"/>
        <a:ext cx="1049576" cy="320120"/>
      </dsp:txXfrm>
    </dsp:sp>
    <dsp:sp modelId="{75432CFA-45D7-46EC-8678-7E6EE9650553}">
      <dsp:nvSpPr>
        <dsp:cNvPr id="0" name=""/>
        <dsp:cNvSpPr/>
      </dsp:nvSpPr>
      <dsp:spPr>
        <a:xfrm>
          <a:off x="2884236" y="3385415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礼品</a:t>
          </a:r>
        </a:p>
      </dsp:txBody>
      <dsp:txXfrm>
        <a:off x="2884236" y="3385415"/>
        <a:ext cx="1049576" cy="320120"/>
      </dsp:txXfrm>
    </dsp:sp>
    <dsp:sp modelId="{6FD7934E-C919-4B9E-BAF5-0DCB9D6F87F6}">
      <dsp:nvSpPr>
        <dsp:cNvPr id="0" name=""/>
        <dsp:cNvSpPr/>
      </dsp:nvSpPr>
      <dsp:spPr>
        <a:xfrm>
          <a:off x="2884236" y="3836733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库存</a:t>
          </a:r>
        </a:p>
      </dsp:txBody>
      <dsp:txXfrm>
        <a:off x="2884236" y="3836733"/>
        <a:ext cx="1049576" cy="320120"/>
      </dsp:txXfrm>
    </dsp:sp>
    <dsp:sp modelId="{C2B2F169-4588-45E1-B798-F57034ACD714}">
      <dsp:nvSpPr>
        <dsp:cNvPr id="0" name=""/>
        <dsp:cNvSpPr/>
      </dsp:nvSpPr>
      <dsp:spPr>
        <a:xfrm>
          <a:off x="2884236" y="4288051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售价</a:t>
          </a:r>
        </a:p>
      </dsp:txBody>
      <dsp:txXfrm>
        <a:off x="2884236" y="4288051"/>
        <a:ext cx="1049576" cy="320120"/>
      </dsp:txXfrm>
    </dsp:sp>
    <dsp:sp modelId="{0D11C610-E15B-4607-8C9D-C1BEAFE7A8BB}">
      <dsp:nvSpPr>
        <dsp:cNvPr id="0" name=""/>
        <dsp:cNvSpPr/>
      </dsp:nvSpPr>
      <dsp:spPr>
        <a:xfrm>
          <a:off x="1624744" y="4965028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服务类</a:t>
          </a:r>
        </a:p>
      </dsp:txBody>
      <dsp:txXfrm>
        <a:off x="1624744" y="4965028"/>
        <a:ext cx="1049576" cy="320120"/>
      </dsp:txXfrm>
    </dsp:sp>
    <dsp:sp modelId="{4725C3D7-C6B7-468B-AA24-1C71F54B3ECC}">
      <dsp:nvSpPr>
        <dsp:cNvPr id="0" name=""/>
        <dsp:cNvSpPr/>
      </dsp:nvSpPr>
      <dsp:spPr>
        <a:xfrm>
          <a:off x="2884236" y="4739369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项目</a:t>
          </a:r>
        </a:p>
      </dsp:txBody>
      <dsp:txXfrm>
        <a:off x="2884236" y="4739369"/>
        <a:ext cx="1049576" cy="320120"/>
      </dsp:txXfrm>
    </dsp:sp>
    <dsp:sp modelId="{7517D7DC-8BCD-4A5D-88B5-EA91C34F9D5B}">
      <dsp:nvSpPr>
        <dsp:cNvPr id="0" name=""/>
        <dsp:cNvSpPr/>
      </dsp:nvSpPr>
      <dsp:spPr>
        <a:xfrm>
          <a:off x="2884236" y="5190687"/>
          <a:ext cx="1049576" cy="320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技工</a:t>
          </a:r>
        </a:p>
      </dsp:txBody>
      <dsp:txXfrm>
        <a:off x="2884236" y="5190687"/>
        <a:ext cx="1049576" cy="320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5F4D3-3541-4779-B4FB-3EB80DDB1F0A}">
      <dsp:nvSpPr>
        <dsp:cNvPr id="0" name=""/>
        <dsp:cNvSpPr/>
      </dsp:nvSpPr>
      <dsp:spPr>
        <a:xfrm>
          <a:off x="1428260" y="4781402"/>
          <a:ext cx="218414" cy="46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469591"/>
              </a:lnTo>
              <a:lnTo>
                <a:pt x="218414" y="469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CFEC6-08FC-4A26-B02A-6B2E7813A92D}">
      <dsp:nvSpPr>
        <dsp:cNvPr id="0" name=""/>
        <dsp:cNvSpPr/>
      </dsp:nvSpPr>
      <dsp:spPr>
        <a:xfrm>
          <a:off x="1428260" y="4735682"/>
          <a:ext cx="218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41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E3A97-1717-4206-8B4E-10FDE947452C}">
      <dsp:nvSpPr>
        <dsp:cNvPr id="0" name=""/>
        <dsp:cNvSpPr/>
      </dsp:nvSpPr>
      <dsp:spPr>
        <a:xfrm>
          <a:off x="1428260" y="4311810"/>
          <a:ext cx="218414" cy="469591"/>
        </a:xfrm>
        <a:custGeom>
          <a:avLst/>
          <a:gdLst/>
          <a:ahLst/>
          <a:cxnLst/>
          <a:rect l="0" t="0" r="0" b="0"/>
          <a:pathLst>
            <a:path>
              <a:moveTo>
                <a:pt x="0" y="469591"/>
              </a:moveTo>
              <a:lnTo>
                <a:pt x="109207" y="469591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11531-F975-42FB-9AFA-83817AB24A09}">
      <dsp:nvSpPr>
        <dsp:cNvPr id="0" name=""/>
        <dsp:cNvSpPr/>
      </dsp:nvSpPr>
      <dsp:spPr>
        <a:xfrm>
          <a:off x="2738749" y="3796498"/>
          <a:ext cx="218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4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45A4B-3489-4FD3-A3CE-EE5CB536BF6A}">
      <dsp:nvSpPr>
        <dsp:cNvPr id="0" name=""/>
        <dsp:cNvSpPr/>
      </dsp:nvSpPr>
      <dsp:spPr>
        <a:xfrm>
          <a:off x="1428260" y="3020433"/>
          <a:ext cx="218414" cy="821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821785"/>
              </a:lnTo>
              <a:lnTo>
                <a:pt x="218414" y="8217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D91C7-ECA0-4BD8-B00D-98C321D78F1D}">
      <dsp:nvSpPr>
        <dsp:cNvPr id="0" name=""/>
        <dsp:cNvSpPr/>
      </dsp:nvSpPr>
      <dsp:spPr>
        <a:xfrm>
          <a:off x="2738749" y="3137831"/>
          <a:ext cx="218414" cy="234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234795"/>
              </a:lnTo>
              <a:lnTo>
                <a:pt x="218414" y="234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EE843-2ABD-4CB5-817B-83786FBFE6C4}">
      <dsp:nvSpPr>
        <dsp:cNvPr id="0" name=""/>
        <dsp:cNvSpPr/>
      </dsp:nvSpPr>
      <dsp:spPr>
        <a:xfrm>
          <a:off x="2738749" y="2903035"/>
          <a:ext cx="218414" cy="234795"/>
        </a:xfrm>
        <a:custGeom>
          <a:avLst/>
          <a:gdLst/>
          <a:ahLst/>
          <a:cxnLst/>
          <a:rect l="0" t="0" r="0" b="0"/>
          <a:pathLst>
            <a:path>
              <a:moveTo>
                <a:pt x="0" y="234795"/>
              </a:moveTo>
              <a:lnTo>
                <a:pt x="109207" y="234795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DBE6E-DBAC-4499-AECD-9E4C7A75C981}">
      <dsp:nvSpPr>
        <dsp:cNvPr id="0" name=""/>
        <dsp:cNvSpPr/>
      </dsp:nvSpPr>
      <dsp:spPr>
        <a:xfrm>
          <a:off x="1428260" y="3020433"/>
          <a:ext cx="218414" cy="11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117397"/>
              </a:lnTo>
              <a:lnTo>
                <a:pt x="218414" y="1173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71AB0-3947-4B58-A5FD-4FEC727269BC}">
      <dsp:nvSpPr>
        <dsp:cNvPr id="0" name=""/>
        <dsp:cNvSpPr/>
      </dsp:nvSpPr>
      <dsp:spPr>
        <a:xfrm>
          <a:off x="1428260" y="2668239"/>
          <a:ext cx="218414" cy="352193"/>
        </a:xfrm>
        <a:custGeom>
          <a:avLst/>
          <a:gdLst/>
          <a:ahLst/>
          <a:cxnLst/>
          <a:rect l="0" t="0" r="0" b="0"/>
          <a:pathLst>
            <a:path>
              <a:moveTo>
                <a:pt x="0" y="352193"/>
              </a:moveTo>
              <a:lnTo>
                <a:pt x="109207" y="352193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33A80-F57F-4AD7-9A37-A33C122F83A9}">
      <dsp:nvSpPr>
        <dsp:cNvPr id="0" name=""/>
        <dsp:cNvSpPr/>
      </dsp:nvSpPr>
      <dsp:spPr>
        <a:xfrm>
          <a:off x="1428260" y="2198648"/>
          <a:ext cx="218414" cy="821785"/>
        </a:xfrm>
        <a:custGeom>
          <a:avLst/>
          <a:gdLst/>
          <a:ahLst/>
          <a:cxnLst/>
          <a:rect l="0" t="0" r="0" b="0"/>
          <a:pathLst>
            <a:path>
              <a:moveTo>
                <a:pt x="0" y="821785"/>
              </a:moveTo>
              <a:lnTo>
                <a:pt x="109207" y="821785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669D7-86BF-4C28-BD23-2B49870E0595}">
      <dsp:nvSpPr>
        <dsp:cNvPr id="0" name=""/>
        <dsp:cNvSpPr/>
      </dsp:nvSpPr>
      <dsp:spPr>
        <a:xfrm>
          <a:off x="1428260" y="948364"/>
          <a:ext cx="218414" cy="780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780691"/>
              </a:lnTo>
              <a:lnTo>
                <a:pt x="218414" y="780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DDAEE-CCD4-49F4-B819-C39690706D15}">
      <dsp:nvSpPr>
        <dsp:cNvPr id="0" name=""/>
        <dsp:cNvSpPr/>
      </dsp:nvSpPr>
      <dsp:spPr>
        <a:xfrm>
          <a:off x="2738749" y="1213744"/>
          <a:ext cx="218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41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10F28-8237-4A1B-94FE-4BBA49D47894}">
      <dsp:nvSpPr>
        <dsp:cNvPr id="0" name=""/>
        <dsp:cNvSpPr/>
      </dsp:nvSpPr>
      <dsp:spPr>
        <a:xfrm>
          <a:off x="1428260" y="948364"/>
          <a:ext cx="218414" cy="311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07" y="0"/>
              </a:lnTo>
              <a:lnTo>
                <a:pt x="109207" y="311100"/>
              </a:lnTo>
              <a:lnTo>
                <a:pt x="218414" y="311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E81E1-3D13-4DCC-A827-11FD0FE772CA}">
      <dsp:nvSpPr>
        <dsp:cNvPr id="0" name=""/>
        <dsp:cNvSpPr/>
      </dsp:nvSpPr>
      <dsp:spPr>
        <a:xfrm>
          <a:off x="1428260" y="713568"/>
          <a:ext cx="218414" cy="234795"/>
        </a:xfrm>
        <a:custGeom>
          <a:avLst/>
          <a:gdLst/>
          <a:ahLst/>
          <a:cxnLst/>
          <a:rect l="0" t="0" r="0" b="0"/>
          <a:pathLst>
            <a:path>
              <a:moveTo>
                <a:pt x="0" y="234795"/>
              </a:moveTo>
              <a:lnTo>
                <a:pt x="109207" y="234795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85D8E-0634-4FED-9199-77AFC3AE2296}">
      <dsp:nvSpPr>
        <dsp:cNvPr id="0" name=""/>
        <dsp:cNvSpPr/>
      </dsp:nvSpPr>
      <dsp:spPr>
        <a:xfrm>
          <a:off x="1428260" y="167673"/>
          <a:ext cx="218414" cy="780691"/>
        </a:xfrm>
        <a:custGeom>
          <a:avLst/>
          <a:gdLst/>
          <a:ahLst/>
          <a:cxnLst/>
          <a:rect l="0" t="0" r="0" b="0"/>
          <a:pathLst>
            <a:path>
              <a:moveTo>
                <a:pt x="0" y="780691"/>
              </a:moveTo>
              <a:lnTo>
                <a:pt x="109207" y="780691"/>
              </a:lnTo>
              <a:lnTo>
                <a:pt x="109207" y="0"/>
              </a:lnTo>
              <a:lnTo>
                <a:pt x="2184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9B99B-DDDE-4EB3-AA7F-F7A3520C5C75}">
      <dsp:nvSpPr>
        <dsp:cNvPr id="0" name=""/>
        <dsp:cNvSpPr/>
      </dsp:nvSpPr>
      <dsp:spPr>
        <a:xfrm>
          <a:off x="336187" y="781823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商户类</a:t>
          </a:r>
          <a:endParaRPr lang="zh-CN" altLang="en-US" sz="1200" kern="1200"/>
        </a:p>
      </dsp:txBody>
      <dsp:txXfrm>
        <a:off x="336187" y="781823"/>
        <a:ext cx="1092073" cy="333082"/>
      </dsp:txXfrm>
    </dsp:sp>
    <dsp:sp modelId="{22345A37-CEE5-493C-AC1B-E0E288A6A0A7}">
      <dsp:nvSpPr>
        <dsp:cNvPr id="0" name=""/>
        <dsp:cNvSpPr/>
      </dsp:nvSpPr>
      <dsp:spPr>
        <a:xfrm>
          <a:off x="1646675" y="1131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商户资料</a:t>
          </a:r>
        </a:p>
      </dsp:txBody>
      <dsp:txXfrm>
        <a:off x="1646675" y="1131"/>
        <a:ext cx="1092073" cy="333082"/>
      </dsp:txXfrm>
    </dsp:sp>
    <dsp:sp modelId="{2C6B8290-1191-4364-8CB9-FB2B3244B6D3}">
      <dsp:nvSpPr>
        <dsp:cNvPr id="0" name=""/>
        <dsp:cNvSpPr/>
      </dsp:nvSpPr>
      <dsp:spPr>
        <a:xfrm>
          <a:off x="1646675" y="470723"/>
          <a:ext cx="2257469" cy="485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账户配置（淘宝</a:t>
          </a:r>
          <a:r>
            <a:rPr lang="en-US" altLang="en-US" sz="1200" kern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API</a:t>
          </a:r>
          <a:r>
            <a:rPr lang="zh-CN" altLang="en-US" sz="1200" kern="1200" dirty="0" smtClean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rPr>
            <a:t>、微信公众账号、支付宝账号）</a:t>
          </a:r>
        </a:p>
      </dsp:txBody>
      <dsp:txXfrm>
        <a:off x="1646675" y="470723"/>
        <a:ext cx="2257469" cy="485690"/>
      </dsp:txXfrm>
    </dsp:sp>
    <dsp:sp modelId="{4CC2E121-2723-4D12-8562-1033147B9D35}">
      <dsp:nvSpPr>
        <dsp:cNvPr id="0" name=""/>
        <dsp:cNvSpPr/>
      </dsp:nvSpPr>
      <dsp:spPr>
        <a:xfrm>
          <a:off x="1646675" y="1092923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门店</a:t>
          </a:r>
        </a:p>
      </dsp:txBody>
      <dsp:txXfrm>
        <a:off x="1646675" y="1092923"/>
        <a:ext cx="1092073" cy="333082"/>
      </dsp:txXfrm>
    </dsp:sp>
    <dsp:sp modelId="{5781E988-1A3D-4771-B54D-B06AC61F91B2}">
      <dsp:nvSpPr>
        <dsp:cNvPr id="0" name=""/>
        <dsp:cNvSpPr/>
      </dsp:nvSpPr>
      <dsp:spPr>
        <a:xfrm>
          <a:off x="2957164" y="1092923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门店活动</a:t>
          </a:r>
        </a:p>
      </dsp:txBody>
      <dsp:txXfrm>
        <a:off x="2957164" y="1092923"/>
        <a:ext cx="1092073" cy="333082"/>
      </dsp:txXfrm>
    </dsp:sp>
    <dsp:sp modelId="{C33B962C-43CB-4D68-8920-9A5572B22DCD}">
      <dsp:nvSpPr>
        <dsp:cNvPr id="0" name=""/>
        <dsp:cNvSpPr/>
      </dsp:nvSpPr>
      <dsp:spPr>
        <a:xfrm>
          <a:off x="1646675" y="1562515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优惠券</a:t>
          </a:r>
        </a:p>
      </dsp:txBody>
      <dsp:txXfrm>
        <a:off x="1646675" y="1562515"/>
        <a:ext cx="1092073" cy="333082"/>
      </dsp:txXfrm>
    </dsp:sp>
    <dsp:sp modelId="{729DABDA-55ED-49E6-B6A8-C9EC36280269}">
      <dsp:nvSpPr>
        <dsp:cNvPr id="0" name=""/>
        <dsp:cNvSpPr/>
      </dsp:nvSpPr>
      <dsp:spPr>
        <a:xfrm>
          <a:off x="336187" y="2853892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客户端类</a:t>
          </a:r>
        </a:p>
      </dsp:txBody>
      <dsp:txXfrm>
        <a:off x="336187" y="2853892"/>
        <a:ext cx="1092073" cy="333082"/>
      </dsp:txXfrm>
    </dsp:sp>
    <dsp:sp modelId="{638A2EE3-45E5-4AF7-BDAE-B00C9EEBC10D}">
      <dsp:nvSpPr>
        <dsp:cNvPr id="0" name=""/>
        <dsp:cNvSpPr/>
      </dsp:nvSpPr>
      <dsp:spPr>
        <a:xfrm>
          <a:off x="1646675" y="2032106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客户端版本</a:t>
          </a:r>
        </a:p>
      </dsp:txBody>
      <dsp:txXfrm>
        <a:off x="1646675" y="2032106"/>
        <a:ext cx="1092073" cy="333082"/>
      </dsp:txXfrm>
    </dsp:sp>
    <dsp:sp modelId="{1EBFB9DF-B8B1-4098-9F9B-A2C0BC6D3720}">
      <dsp:nvSpPr>
        <dsp:cNvPr id="0" name=""/>
        <dsp:cNvSpPr/>
      </dsp:nvSpPr>
      <dsp:spPr>
        <a:xfrm>
          <a:off x="1646675" y="2501698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客户端升级</a:t>
          </a:r>
        </a:p>
      </dsp:txBody>
      <dsp:txXfrm>
        <a:off x="1646675" y="2501698"/>
        <a:ext cx="1092073" cy="333082"/>
      </dsp:txXfrm>
    </dsp:sp>
    <dsp:sp modelId="{5D7B675F-2A97-41BF-B93E-28BDEF4BAC66}">
      <dsp:nvSpPr>
        <dsp:cNvPr id="0" name=""/>
        <dsp:cNvSpPr/>
      </dsp:nvSpPr>
      <dsp:spPr>
        <a:xfrm>
          <a:off x="1646675" y="2971290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版式</a:t>
          </a:r>
        </a:p>
      </dsp:txBody>
      <dsp:txXfrm>
        <a:off x="1646675" y="2971290"/>
        <a:ext cx="1092073" cy="333082"/>
      </dsp:txXfrm>
    </dsp:sp>
    <dsp:sp modelId="{70EC6A8B-5390-4DD4-8936-0768DBFB738A}">
      <dsp:nvSpPr>
        <dsp:cNvPr id="0" name=""/>
        <dsp:cNvSpPr/>
      </dsp:nvSpPr>
      <dsp:spPr>
        <a:xfrm>
          <a:off x="2957164" y="2736494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版式</a:t>
          </a:r>
        </a:p>
      </dsp:txBody>
      <dsp:txXfrm>
        <a:off x="2957164" y="2736494"/>
        <a:ext cx="1092073" cy="333082"/>
      </dsp:txXfrm>
    </dsp:sp>
    <dsp:sp modelId="{BA7B921B-5985-4585-A9FE-A33E91CECE7C}">
      <dsp:nvSpPr>
        <dsp:cNvPr id="0" name=""/>
        <dsp:cNvSpPr/>
      </dsp:nvSpPr>
      <dsp:spPr>
        <a:xfrm>
          <a:off x="2957164" y="3206086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推荐位</a:t>
          </a:r>
        </a:p>
      </dsp:txBody>
      <dsp:txXfrm>
        <a:off x="2957164" y="3206086"/>
        <a:ext cx="1092073" cy="333082"/>
      </dsp:txXfrm>
    </dsp:sp>
    <dsp:sp modelId="{6FB2572F-1907-4B5C-B2E7-1F5CC5255888}">
      <dsp:nvSpPr>
        <dsp:cNvPr id="0" name=""/>
        <dsp:cNvSpPr/>
      </dsp:nvSpPr>
      <dsp:spPr>
        <a:xfrm>
          <a:off x="1646675" y="3675677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页面管理</a:t>
          </a:r>
        </a:p>
      </dsp:txBody>
      <dsp:txXfrm>
        <a:off x="1646675" y="3675677"/>
        <a:ext cx="1092073" cy="333082"/>
      </dsp:txXfrm>
    </dsp:sp>
    <dsp:sp modelId="{48C97165-4ABD-4FED-8039-FBFB975CFE77}">
      <dsp:nvSpPr>
        <dsp:cNvPr id="0" name=""/>
        <dsp:cNvSpPr/>
      </dsp:nvSpPr>
      <dsp:spPr>
        <a:xfrm>
          <a:off x="2957164" y="3675677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推荐位推荐</a:t>
          </a:r>
        </a:p>
      </dsp:txBody>
      <dsp:txXfrm>
        <a:off x="2957164" y="3675677"/>
        <a:ext cx="1092073" cy="333082"/>
      </dsp:txXfrm>
    </dsp:sp>
    <dsp:sp modelId="{8C9E62FE-F6A6-432C-9B57-02FD8C5E2D46}">
      <dsp:nvSpPr>
        <dsp:cNvPr id="0" name=""/>
        <dsp:cNvSpPr/>
      </dsp:nvSpPr>
      <dsp:spPr>
        <a:xfrm>
          <a:off x="336187" y="4614860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订购及营销类</a:t>
          </a:r>
        </a:p>
      </dsp:txBody>
      <dsp:txXfrm>
        <a:off x="336187" y="4614860"/>
        <a:ext cx="1092073" cy="333082"/>
      </dsp:txXfrm>
    </dsp:sp>
    <dsp:sp modelId="{5FCDE86C-D39F-4822-8DC0-B56A9C876E20}">
      <dsp:nvSpPr>
        <dsp:cNvPr id="0" name=""/>
        <dsp:cNvSpPr/>
      </dsp:nvSpPr>
      <dsp:spPr>
        <a:xfrm>
          <a:off x="1646675" y="4145269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购物车</a:t>
          </a:r>
        </a:p>
      </dsp:txBody>
      <dsp:txXfrm>
        <a:off x="1646675" y="4145269"/>
        <a:ext cx="1092073" cy="333082"/>
      </dsp:txXfrm>
    </dsp:sp>
    <dsp:sp modelId="{99DBEE61-68F8-4768-BE5D-07742FAD9192}">
      <dsp:nvSpPr>
        <dsp:cNvPr id="0" name=""/>
        <dsp:cNvSpPr/>
      </dsp:nvSpPr>
      <dsp:spPr>
        <a:xfrm>
          <a:off x="1646675" y="4614860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订单</a:t>
          </a:r>
        </a:p>
      </dsp:txBody>
      <dsp:txXfrm>
        <a:off x="1646675" y="4614860"/>
        <a:ext cx="1092073" cy="333082"/>
      </dsp:txXfrm>
    </dsp:sp>
    <dsp:sp modelId="{35BAD905-7A12-47DE-BC5D-FBDC071ED569}">
      <dsp:nvSpPr>
        <dsp:cNvPr id="0" name=""/>
        <dsp:cNvSpPr/>
      </dsp:nvSpPr>
      <dsp:spPr>
        <a:xfrm>
          <a:off x="1646675" y="5084452"/>
          <a:ext cx="1092073" cy="33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满减</a:t>
          </a:r>
        </a:p>
      </dsp:txBody>
      <dsp:txXfrm>
        <a:off x="1646675" y="5084452"/>
        <a:ext cx="1092073" cy="3330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3D24-BE77-4503-9D7C-AF75F2190F93}">
      <dsp:nvSpPr>
        <dsp:cNvPr id="0" name=""/>
        <dsp:cNvSpPr/>
      </dsp:nvSpPr>
      <dsp:spPr>
        <a:xfrm>
          <a:off x="1666868" y="4938520"/>
          <a:ext cx="259207" cy="27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03" y="0"/>
              </a:lnTo>
              <a:lnTo>
                <a:pt x="129603" y="278648"/>
              </a:lnTo>
              <a:lnTo>
                <a:pt x="259207" y="27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FA805-F854-4F43-991F-A366DCD3058C}">
      <dsp:nvSpPr>
        <dsp:cNvPr id="0" name=""/>
        <dsp:cNvSpPr/>
      </dsp:nvSpPr>
      <dsp:spPr>
        <a:xfrm>
          <a:off x="1666868" y="4659872"/>
          <a:ext cx="259207" cy="278648"/>
        </a:xfrm>
        <a:custGeom>
          <a:avLst/>
          <a:gdLst/>
          <a:ahLst/>
          <a:cxnLst/>
          <a:rect l="0" t="0" r="0" b="0"/>
          <a:pathLst>
            <a:path>
              <a:moveTo>
                <a:pt x="0" y="278648"/>
              </a:moveTo>
              <a:lnTo>
                <a:pt x="129603" y="278648"/>
              </a:lnTo>
              <a:lnTo>
                <a:pt x="129603" y="0"/>
              </a:lnTo>
              <a:lnTo>
                <a:pt x="259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E10B-FA9D-4AED-B706-887B32A2BC14}">
      <dsp:nvSpPr>
        <dsp:cNvPr id="0" name=""/>
        <dsp:cNvSpPr/>
      </dsp:nvSpPr>
      <dsp:spPr>
        <a:xfrm>
          <a:off x="1666868" y="3545278"/>
          <a:ext cx="259207" cy="557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03" y="0"/>
              </a:lnTo>
              <a:lnTo>
                <a:pt x="129603" y="557296"/>
              </a:lnTo>
              <a:lnTo>
                <a:pt x="259207" y="557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A8601-14BD-4C3B-87FE-E1D5F894B5DE}">
      <dsp:nvSpPr>
        <dsp:cNvPr id="0" name=""/>
        <dsp:cNvSpPr/>
      </dsp:nvSpPr>
      <dsp:spPr>
        <a:xfrm>
          <a:off x="1666868" y="3499558"/>
          <a:ext cx="259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20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E63A-D4FF-40FE-97BB-1EE574CF456A}">
      <dsp:nvSpPr>
        <dsp:cNvPr id="0" name=""/>
        <dsp:cNvSpPr/>
      </dsp:nvSpPr>
      <dsp:spPr>
        <a:xfrm>
          <a:off x="1666868" y="2987981"/>
          <a:ext cx="259207" cy="557296"/>
        </a:xfrm>
        <a:custGeom>
          <a:avLst/>
          <a:gdLst/>
          <a:ahLst/>
          <a:cxnLst/>
          <a:rect l="0" t="0" r="0" b="0"/>
          <a:pathLst>
            <a:path>
              <a:moveTo>
                <a:pt x="0" y="557296"/>
              </a:moveTo>
              <a:lnTo>
                <a:pt x="129603" y="557296"/>
              </a:lnTo>
              <a:lnTo>
                <a:pt x="129603" y="0"/>
              </a:lnTo>
              <a:lnTo>
                <a:pt x="259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E1E5F-768F-4EA8-85E7-85E0F79DBFFF}">
      <dsp:nvSpPr>
        <dsp:cNvPr id="0" name=""/>
        <dsp:cNvSpPr/>
      </dsp:nvSpPr>
      <dsp:spPr>
        <a:xfrm>
          <a:off x="1666868" y="2152036"/>
          <a:ext cx="259207" cy="278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03" y="0"/>
              </a:lnTo>
              <a:lnTo>
                <a:pt x="129603" y="278648"/>
              </a:lnTo>
              <a:lnTo>
                <a:pt x="259207" y="2786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AFA36-D695-4570-B51A-335A123E07BF}">
      <dsp:nvSpPr>
        <dsp:cNvPr id="0" name=""/>
        <dsp:cNvSpPr/>
      </dsp:nvSpPr>
      <dsp:spPr>
        <a:xfrm>
          <a:off x="1666868" y="1873388"/>
          <a:ext cx="259207" cy="278648"/>
        </a:xfrm>
        <a:custGeom>
          <a:avLst/>
          <a:gdLst/>
          <a:ahLst/>
          <a:cxnLst/>
          <a:rect l="0" t="0" r="0" b="0"/>
          <a:pathLst>
            <a:path>
              <a:moveTo>
                <a:pt x="0" y="278648"/>
              </a:moveTo>
              <a:lnTo>
                <a:pt x="129603" y="278648"/>
              </a:lnTo>
              <a:lnTo>
                <a:pt x="129603" y="0"/>
              </a:lnTo>
              <a:lnTo>
                <a:pt x="259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2B888-CAA3-4DFA-9B70-721FA3EB8338}">
      <dsp:nvSpPr>
        <dsp:cNvPr id="0" name=""/>
        <dsp:cNvSpPr/>
      </dsp:nvSpPr>
      <dsp:spPr>
        <a:xfrm>
          <a:off x="1666868" y="758794"/>
          <a:ext cx="259207" cy="557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03" y="0"/>
              </a:lnTo>
              <a:lnTo>
                <a:pt x="129603" y="557296"/>
              </a:lnTo>
              <a:lnTo>
                <a:pt x="259207" y="557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273F-6188-4C0E-B9EF-359F183A7305}">
      <dsp:nvSpPr>
        <dsp:cNvPr id="0" name=""/>
        <dsp:cNvSpPr/>
      </dsp:nvSpPr>
      <dsp:spPr>
        <a:xfrm>
          <a:off x="1666868" y="713074"/>
          <a:ext cx="259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920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8462D-DD2D-42BE-B3FC-FD0768F8F4AF}">
      <dsp:nvSpPr>
        <dsp:cNvPr id="0" name=""/>
        <dsp:cNvSpPr/>
      </dsp:nvSpPr>
      <dsp:spPr>
        <a:xfrm>
          <a:off x="1666868" y="201497"/>
          <a:ext cx="259207" cy="557296"/>
        </a:xfrm>
        <a:custGeom>
          <a:avLst/>
          <a:gdLst/>
          <a:ahLst/>
          <a:cxnLst/>
          <a:rect l="0" t="0" r="0" b="0"/>
          <a:pathLst>
            <a:path>
              <a:moveTo>
                <a:pt x="0" y="557296"/>
              </a:moveTo>
              <a:lnTo>
                <a:pt x="129603" y="557296"/>
              </a:lnTo>
              <a:lnTo>
                <a:pt x="129603" y="0"/>
              </a:lnTo>
              <a:lnTo>
                <a:pt x="25920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98FDE-4BC8-4158-BB77-0C042B61773B}">
      <dsp:nvSpPr>
        <dsp:cNvPr id="0" name=""/>
        <dsp:cNvSpPr/>
      </dsp:nvSpPr>
      <dsp:spPr>
        <a:xfrm>
          <a:off x="370829" y="561148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smtClean="0"/>
            <a:t>PUSH</a:t>
          </a:r>
          <a:r>
            <a:rPr lang="zh-CN" altLang="en-US" sz="1400" kern="1200" smtClean="0"/>
            <a:t>类</a:t>
          </a:r>
          <a:endParaRPr lang="zh-CN" altLang="en-US" sz="1400" kern="1200"/>
        </a:p>
      </dsp:txBody>
      <dsp:txXfrm>
        <a:off x="370829" y="561148"/>
        <a:ext cx="1296039" cy="395291"/>
      </dsp:txXfrm>
    </dsp:sp>
    <dsp:sp modelId="{6310758B-B42A-45F0-9306-B2526D17A4C3}">
      <dsp:nvSpPr>
        <dsp:cNvPr id="0" name=""/>
        <dsp:cNvSpPr/>
      </dsp:nvSpPr>
      <dsp:spPr>
        <a:xfrm>
          <a:off x="1926076" y="3851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短信</a:t>
          </a:r>
          <a:r>
            <a:rPr lang="en-US" altLang="en-US" sz="1400" kern="1200" dirty="0" smtClean="0"/>
            <a:t>PUSH</a:t>
          </a:r>
          <a:endParaRPr lang="zh-CN" altLang="en-US" sz="1400" kern="1200" dirty="0" smtClean="0"/>
        </a:p>
      </dsp:txBody>
      <dsp:txXfrm>
        <a:off x="1926076" y="3851"/>
        <a:ext cx="1296039" cy="395291"/>
      </dsp:txXfrm>
    </dsp:sp>
    <dsp:sp modelId="{6A0AD9C3-0CAC-4441-B386-2BDC0A903140}">
      <dsp:nvSpPr>
        <dsp:cNvPr id="0" name=""/>
        <dsp:cNvSpPr/>
      </dsp:nvSpPr>
      <dsp:spPr>
        <a:xfrm>
          <a:off x="1926076" y="561148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客户端</a:t>
          </a:r>
          <a:r>
            <a:rPr lang="en-US" altLang="en-US" sz="1400" kern="1200" dirty="0" smtClean="0"/>
            <a:t>PUSH</a:t>
          </a:r>
          <a:endParaRPr lang="zh-CN" altLang="en-US" sz="1400" kern="1200" dirty="0" smtClean="0"/>
        </a:p>
      </dsp:txBody>
      <dsp:txXfrm>
        <a:off x="1926076" y="561148"/>
        <a:ext cx="1296039" cy="395291"/>
      </dsp:txXfrm>
    </dsp:sp>
    <dsp:sp modelId="{BCFCF392-80E2-46EA-8009-D9B9DBF7D341}">
      <dsp:nvSpPr>
        <dsp:cNvPr id="0" name=""/>
        <dsp:cNvSpPr/>
      </dsp:nvSpPr>
      <dsp:spPr>
        <a:xfrm>
          <a:off x="1926076" y="1118445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微信</a:t>
          </a:r>
          <a:r>
            <a:rPr lang="en-US" altLang="en-US" sz="1400" kern="1200" dirty="0" smtClean="0"/>
            <a:t>PUSH</a:t>
          </a:r>
          <a:endParaRPr lang="zh-CN" altLang="en-US" sz="1400" kern="1200" dirty="0" smtClean="0"/>
        </a:p>
      </dsp:txBody>
      <dsp:txXfrm>
        <a:off x="1926076" y="1118445"/>
        <a:ext cx="1296039" cy="395291"/>
      </dsp:txXfrm>
    </dsp:sp>
    <dsp:sp modelId="{C08DD2FC-71A7-40CA-8763-69A4CDF61099}">
      <dsp:nvSpPr>
        <dsp:cNvPr id="0" name=""/>
        <dsp:cNvSpPr/>
      </dsp:nvSpPr>
      <dsp:spPr>
        <a:xfrm>
          <a:off x="370829" y="1954390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工具类</a:t>
          </a:r>
        </a:p>
      </dsp:txBody>
      <dsp:txXfrm>
        <a:off x="370829" y="1954390"/>
        <a:ext cx="1296039" cy="395291"/>
      </dsp:txXfrm>
    </dsp:sp>
    <dsp:sp modelId="{325AD03C-A7ED-402A-B26C-A230F3A64B79}">
      <dsp:nvSpPr>
        <dsp:cNvPr id="0" name=""/>
        <dsp:cNvSpPr/>
      </dsp:nvSpPr>
      <dsp:spPr>
        <a:xfrm>
          <a:off x="1926076" y="1675742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预约</a:t>
          </a:r>
        </a:p>
      </dsp:txBody>
      <dsp:txXfrm>
        <a:off x="1926076" y="1675742"/>
        <a:ext cx="1296039" cy="395291"/>
      </dsp:txXfrm>
    </dsp:sp>
    <dsp:sp modelId="{EAFB2073-07C2-4917-88D6-D39F1224D836}">
      <dsp:nvSpPr>
        <dsp:cNvPr id="0" name=""/>
        <dsp:cNvSpPr/>
      </dsp:nvSpPr>
      <dsp:spPr>
        <a:xfrm>
          <a:off x="1926076" y="2233039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排队</a:t>
          </a:r>
        </a:p>
      </dsp:txBody>
      <dsp:txXfrm>
        <a:off x="1926076" y="2233039"/>
        <a:ext cx="1296039" cy="395291"/>
      </dsp:txXfrm>
    </dsp:sp>
    <dsp:sp modelId="{1C35C490-6DA9-491D-AC7C-99C0F94C32B8}">
      <dsp:nvSpPr>
        <dsp:cNvPr id="0" name=""/>
        <dsp:cNvSpPr/>
      </dsp:nvSpPr>
      <dsp:spPr>
        <a:xfrm>
          <a:off x="370829" y="3347632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统计</a:t>
          </a:r>
        </a:p>
      </dsp:txBody>
      <dsp:txXfrm>
        <a:off x="370829" y="3347632"/>
        <a:ext cx="1296039" cy="395291"/>
      </dsp:txXfrm>
    </dsp:sp>
    <dsp:sp modelId="{A3757B82-1A55-41EC-9194-830E4EA39331}">
      <dsp:nvSpPr>
        <dsp:cNvPr id="0" name=""/>
        <dsp:cNvSpPr/>
      </dsp:nvSpPr>
      <dsp:spPr>
        <a:xfrm>
          <a:off x="1926076" y="2790335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销售统计</a:t>
          </a:r>
        </a:p>
      </dsp:txBody>
      <dsp:txXfrm>
        <a:off x="1926076" y="2790335"/>
        <a:ext cx="1296039" cy="395291"/>
      </dsp:txXfrm>
    </dsp:sp>
    <dsp:sp modelId="{65A9C4ED-0D12-42A6-BCC7-2C302782D89E}">
      <dsp:nvSpPr>
        <dsp:cNvPr id="0" name=""/>
        <dsp:cNvSpPr/>
      </dsp:nvSpPr>
      <dsp:spPr>
        <a:xfrm>
          <a:off x="1926076" y="3347632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客户端下载统计</a:t>
          </a:r>
        </a:p>
      </dsp:txBody>
      <dsp:txXfrm>
        <a:off x="1926076" y="3347632"/>
        <a:ext cx="1296039" cy="395291"/>
      </dsp:txXfrm>
    </dsp:sp>
    <dsp:sp modelId="{3E654EF1-E265-4622-83A6-ED141220575D}">
      <dsp:nvSpPr>
        <dsp:cNvPr id="0" name=""/>
        <dsp:cNvSpPr/>
      </dsp:nvSpPr>
      <dsp:spPr>
        <a:xfrm>
          <a:off x="1926076" y="3904929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用户统计</a:t>
          </a:r>
        </a:p>
      </dsp:txBody>
      <dsp:txXfrm>
        <a:off x="1926076" y="3904929"/>
        <a:ext cx="1296039" cy="395291"/>
      </dsp:txXfrm>
    </dsp:sp>
    <dsp:sp modelId="{24C6AD04-3886-450C-A68A-A787E5418932}">
      <dsp:nvSpPr>
        <dsp:cNvPr id="0" name=""/>
        <dsp:cNvSpPr/>
      </dsp:nvSpPr>
      <dsp:spPr>
        <a:xfrm>
          <a:off x="370829" y="4740874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日志</a:t>
          </a:r>
        </a:p>
      </dsp:txBody>
      <dsp:txXfrm>
        <a:off x="370829" y="4740874"/>
        <a:ext cx="1296039" cy="395291"/>
      </dsp:txXfrm>
    </dsp:sp>
    <dsp:sp modelId="{83EA74AB-2D0F-42E1-AC8D-BA009EA61E3C}">
      <dsp:nvSpPr>
        <dsp:cNvPr id="0" name=""/>
        <dsp:cNvSpPr/>
      </dsp:nvSpPr>
      <dsp:spPr>
        <a:xfrm>
          <a:off x="1926076" y="4462226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日志</a:t>
          </a:r>
        </a:p>
      </dsp:txBody>
      <dsp:txXfrm>
        <a:off x="1926076" y="4462226"/>
        <a:ext cx="1296039" cy="395291"/>
      </dsp:txXfrm>
    </dsp:sp>
    <dsp:sp modelId="{CB1740D1-F3EC-4AED-8710-F24904E30306}">
      <dsp:nvSpPr>
        <dsp:cNvPr id="0" name=""/>
        <dsp:cNvSpPr/>
      </dsp:nvSpPr>
      <dsp:spPr>
        <a:xfrm>
          <a:off x="1926076" y="5019523"/>
          <a:ext cx="1296039" cy="395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日志分析及推荐</a:t>
          </a:r>
        </a:p>
      </dsp:txBody>
      <dsp:txXfrm>
        <a:off x="1926076" y="5019523"/>
        <a:ext cx="1296039" cy="3952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CDB8D-7466-4B88-ABBD-3601B3C704B6}">
      <dsp:nvSpPr>
        <dsp:cNvPr id="0" name=""/>
        <dsp:cNvSpPr/>
      </dsp:nvSpPr>
      <dsp:spPr>
        <a:xfrm>
          <a:off x="5464" y="1947"/>
          <a:ext cx="8117070" cy="1709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用户</a:t>
          </a:r>
          <a:endParaRPr lang="zh-CN" altLang="en-US" sz="5700" kern="1200" dirty="0"/>
        </a:p>
      </dsp:txBody>
      <dsp:txXfrm>
        <a:off x="55525" y="52008"/>
        <a:ext cx="8016948" cy="1609086"/>
      </dsp:txXfrm>
    </dsp:sp>
    <dsp:sp modelId="{B45E66D3-BC00-41B8-BF36-DDC6258FDAA7}">
      <dsp:nvSpPr>
        <dsp:cNvPr id="0" name=""/>
        <dsp:cNvSpPr/>
      </dsp:nvSpPr>
      <dsp:spPr>
        <a:xfrm>
          <a:off x="5464" y="1854729"/>
          <a:ext cx="1126482" cy="170920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登录及注册</a:t>
          </a:r>
          <a:endParaRPr lang="zh-CN" altLang="en-US" sz="2400" kern="1200" dirty="0"/>
        </a:p>
      </dsp:txBody>
      <dsp:txXfrm>
        <a:off x="38458" y="1887723"/>
        <a:ext cx="1060494" cy="1643220"/>
      </dsp:txXfrm>
    </dsp:sp>
    <dsp:sp modelId="{096E9D51-5DF3-41B7-97E0-B74B1C86DD83}">
      <dsp:nvSpPr>
        <dsp:cNvPr id="0" name=""/>
        <dsp:cNvSpPr/>
      </dsp:nvSpPr>
      <dsp:spPr>
        <a:xfrm>
          <a:off x="5464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一键登录</a:t>
          </a:r>
          <a:endParaRPr lang="zh-CN" altLang="en-US" sz="1500" kern="1200" dirty="0"/>
        </a:p>
      </dsp:txBody>
      <dsp:txXfrm>
        <a:off x="21621" y="3723668"/>
        <a:ext cx="519342" cy="1676894"/>
      </dsp:txXfrm>
    </dsp:sp>
    <dsp:sp modelId="{823FEB00-7ACC-4C3A-8662-0C441F23E74B}">
      <dsp:nvSpPr>
        <dsp:cNvPr id="0" name=""/>
        <dsp:cNvSpPr/>
      </dsp:nvSpPr>
      <dsp:spPr>
        <a:xfrm>
          <a:off x="580290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漫游登录</a:t>
          </a:r>
          <a:endParaRPr lang="zh-CN" altLang="en-US" sz="1500" kern="1200" dirty="0"/>
        </a:p>
      </dsp:txBody>
      <dsp:txXfrm>
        <a:off x="596447" y="3723668"/>
        <a:ext cx="519342" cy="1676894"/>
      </dsp:txXfrm>
    </dsp:sp>
    <dsp:sp modelId="{07F3A33E-0608-44E0-BAC3-E19076F98CBF}">
      <dsp:nvSpPr>
        <dsp:cNvPr id="0" name=""/>
        <dsp:cNvSpPr/>
      </dsp:nvSpPr>
      <dsp:spPr>
        <a:xfrm>
          <a:off x="1178286" y="1854729"/>
          <a:ext cx="1701307" cy="1709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个人信息</a:t>
          </a:r>
          <a:endParaRPr lang="zh-CN" altLang="en-US" sz="2400" kern="1200" dirty="0"/>
        </a:p>
      </dsp:txBody>
      <dsp:txXfrm>
        <a:off x="1228116" y="1904559"/>
        <a:ext cx="1601647" cy="1609548"/>
      </dsp:txXfrm>
    </dsp:sp>
    <dsp:sp modelId="{690CD525-622E-4FBA-A5FE-D59FD4205278}">
      <dsp:nvSpPr>
        <dsp:cNvPr id="0" name=""/>
        <dsp:cNvSpPr/>
      </dsp:nvSpPr>
      <dsp:spPr>
        <a:xfrm>
          <a:off x="1178286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送货地址</a:t>
          </a:r>
          <a:endParaRPr lang="zh-CN" altLang="en-US" sz="1500" kern="1200" dirty="0"/>
        </a:p>
      </dsp:txBody>
      <dsp:txXfrm>
        <a:off x="1194443" y="3723668"/>
        <a:ext cx="519342" cy="1676894"/>
      </dsp:txXfrm>
    </dsp:sp>
    <dsp:sp modelId="{C51712DD-C0EC-431D-9736-D54B8C65C82D}">
      <dsp:nvSpPr>
        <dsp:cNvPr id="0" name=""/>
        <dsp:cNvSpPr/>
      </dsp:nvSpPr>
      <dsp:spPr>
        <a:xfrm>
          <a:off x="1753111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支付方式</a:t>
          </a:r>
          <a:endParaRPr lang="zh-CN" altLang="en-US" sz="1500" kern="1200" dirty="0"/>
        </a:p>
      </dsp:txBody>
      <dsp:txXfrm>
        <a:off x="1769268" y="3723668"/>
        <a:ext cx="519342" cy="1676894"/>
      </dsp:txXfrm>
    </dsp:sp>
    <dsp:sp modelId="{7A5560A9-74BE-485F-A044-FE742037ECC7}">
      <dsp:nvSpPr>
        <dsp:cNvPr id="0" name=""/>
        <dsp:cNvSpPr/>
      </dsp:nvSpPr>
      <dsp:spPr>
        <a:xfrm>
          <a:off x="2327937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当前位置</a:t>
          </a:r>
          <a:r>
            <a:rPr lang="en-US" altLang="zh-CN" sz="1500" kern="1200" dirty="0" smtClean="0"/>
            <a:t>(LBS)</a:t>
          </a:r>
          <a:endParaRPr lang="zh-CN" altLang="en-US" sz="1500" kern="1200" dirty="0"/>
        </a:p>
      </dsp:txBody>
      <dsp:txXfrm>
        <a:off x="2344094" y="3723668"/>
        <a:ext cx="519342" cy="1676894"/>
      </dsp:txXfrm>
    </dsp:sp>
    <dsp:sp modelId="{C6A02DBE-0825-4D39-97AB-BE2F9E741043}">
      <dsp:nvSpPr>
        <dsp:cNvPr id="0" name=""/>
        <dsp:cNvSpPr/>
      </dsp:nvSpPr>
      <dsp:spPr>
        <a:xfrm>
          <a:off x="2925933" y="1854729"/>
          <a:ext cx="2276133" cy="1709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信息</a:t>
          </a:r>
          <a:endParaRPr lang="zh-CN" altLang="en-US" sz="2400" kern="1200" dirty="0"/>
        </a:p>
      </dsp:txBody>
      <dsp:txXfrm>
        <a:off x="2975994" y="1904790"/>
        <a:ext cx="2176011" cy="1609086"/>
      </dsp:txXfrm>
    </dsp:sp>
    <dsp:sp modelId="{EA43A983-4F2C-4D3A-9AB2-830E08E95552}">
      <dsp:nvSpPr>
        <dsp:cNvPr id="0" name=""/>
        <dsp:cNvSpPr/>
      </dsp:nvSpPr>
      <dsp:spPr>
        <a:xfrm>
          <a:off x="2925933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购物车</a:t>
          </a:r>
          <a:endParaRPr lang="zh-CN" altLang="en-US" sz="1500" kern="1200" dirty="0"/>
        </a:p>
      </dsp:txBody>
      <dsp:txXfrm>
        <a:off x="2942090" y="3723668"/>
        <a:ext cx="519342" cy="1676894"/>
      </dsp:txXfrm>
    </dsp:sp>
    <dsp:sp modelId="{8CA0B01A-5DFF-4888-9AAA-F0FDA0B12623}">
      <dsp:nvSpPr>
        <dsp:cNvPr id="0" name=""/>
        <dsp:cNvSpPr/>
      </dsp:nvSpPr>
      <dsp:spPr>
        <a:xfrm>
          <a:off x="3500758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待处理订单</a:t>
          </a:r>
          <a:endParaRPr lang="zh-CN" altLang="en-US" sz="1500" kern="1200" dirty="0"/>
        </a:p>
      </dsp:txBody>
      <dsp:txXfrm>
        <a:off x="3516915" y="3723668"/>
        <a:ext cx="519342" cy="1676894"/>
      </dsp:txXfrm>
    </dsp:sp>
    <dsp:sp modelId="{ED8AACF9-3F7D-4784-B0A0-F92EBC30D853}">
      <dsp:nvSpPr>
        <dsp:cNvPr id="0" name=""/>
        <dsp:cNvSpPr/>
      </dsp:nvSpPr>
      <dsp:spPr>
        <a:xfrm>
          <a:off x="4075584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交易历史</a:t>
          </a:r>
          <a:endParaRPr lang="zh-CN" altLang="en-US" sz="1500" kern="1200" dirty="0"/>
        </a:p>
      </dsp:txBody>
      <dsp:txXfrm>
        <a:off x="4091741" y="3723668"/>
        <a:ext cx="519342" cy="1676894"/>
      </dsp:txXfrm>
    </dsp:sp>
    <dsp:sp modelId="{1F29A46B-2129-403F-89AC-17C6C72601D1}">
      <dsp:nvSpPr>
        <dsp:cNvPr id="0" name=""/>
        <dsp:cNvSpPr/>
      </dsp:nvSpPr>
      <dsp:spPr>
        <a:xfrm>
          <a:off x="4650410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优惠券</a:t>
          </a:r>
          <a:endParaRPr lang="zh-CN" altLang="en-US" sz="1500" kern="1200" dirty="0"/>
        </a:p>
      </dsp:txBody>
      <dsp:txXfrm>
        <a:off x="4666567" y="3723668"/>
        <a:ext cx="519342" cy="1676894"/>
      </dsp:txXfrm>
    </dsp:sp>
    <dsp:sp modelId="{157BC418-BC01-4F74-BAAB-FFD29FD5B261}">
      <dsp:nvSpPr>
        <dsp:cNvPr id="0" name=""/>
        <dsp:cNvSpPr/>
      </dsp:nvSpPr>
      <dsp:spPr>
        <a:xfrm>
          <a:off x="5248405" y="1854729"/>
          <a:ext cx="1126482" cy="1709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个人资料</a:t>
          </a:r>
          <a:endParaRPr lang="zh-CN" altLang="en-US" sz="2400" kern="1200" dirty="0"/>
        </a:p>
      </dsp:txBody>
      <dsp:txXfrm>
        <a:off x="5281399" y="1887723"/>
        <a:ext cx="1060494" cy="1643220"/>
      </dsp:txXfrm>
    </dsp:sp>
    <dsp:sp modelId="{0E286018-E238-4A81-A034-5D4047FE6437}">
      <dsp:nvSpPr>
        <dsp:cNvPr id="0" name=""/>
        <dsp:cNvSpPr/>
      </dsp:nvSpPr>
      <dsp:spPr>
        <a:xfrm>
          <a:off x="5248405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个人资料</a:t>
          </a:r>
          <a:endParaRPr lang="zh-CN" altLang="en-US" sz="1500" kern="1200" dirty="0"/>
        </a:p>
      </dsp:txBody>
      <dsp:txXfrm>
        <a:off x="5264562" y="3723668"/>
        <a:ext cx="519342" cy="1676894"/>
      </dsp:txXfrm>
    </dsp:sp>
    <dsp:sp modelId="{83ED8FB9-4136-4204-9230-E380F1FB0FFE}">
      <dsp:nvSpPr>
        <dsp:cNvPr id="0" name=""/>
        <dsp:cNvSpPr/>
      </dsp:nvSpPr>
      <dsp:spPr>
        <a:xfrm>
          <a:off x="5823231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会员卡</a:t>
          </a:r>
          <a:endParaRPr lang="zh-CN" altLang="en-US" sz="1500" kern="1200" dirty="0"/>
        </a:p>
      </dsp:txBody>
      <dsp:txXfrm>
        <a:off x="5839388" y="3723668"/>
        <a:ext cx="519342" cy="1676894"/>
      </dsp:txXfrm>
    </dsp:sp>
    <dsp:sp modelId="{8B46E0A4-FA97-42FB-92FC-D7B2F2D0AFA1}">
      <dsp:nvSpPr>
        <dsp:cNvPr id="0" name=""/>
        <dsp:cNvSpPr/>
      </dsp:nvSpPr>
      <dsp:spPr>
        <a:xfrm>
          <a:off x="6421227" y="1854729"/>
          <a:ext cx="1701307" cy="170920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操作</a:t>
          </a:r>
          <a:endParaRPr lang="zh-CN" altLang="en-US" sz="2400" kern="1200" dirty="0"/>
        </a:p>
      </dsp:txBody>
      <dsp:txXfrm>
        <a:off x="6471057" y="1904559"/>
        <a:ext cx="1601647" cy="1609548"/>
      </dsp:txXfrm>
    </dsp:sp>
    <dsp:sp modelId="{8213A99B-D0E1-427C-81C6-892C40C41A4D}">
      <dsp:nvSpPr>
        <dsp:cNvPr id="0" name=""/>
        <dsp:cNvSpPr/>
      </dsp:nvSpPr>
      <dsp:spPr>
        <a:xfrm>
          <a:off x="6421227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在线购物</a:t>
          </a:r>
          <a:endParaRPr lang="zh-CN" altLang="en-US" sz="1500" kern="1200" dirty="0"/>
        </a:p>
      </dsp:txBody>
      <dsp:txXfrm>
        <a:off x="6437384" y="3723668"/>
        <a:ext cx="519342" cy="1676894"/>
      </dsp:txXfrm>
    </dsp:sp>
    <dsp:sp modelId="{2A1E2140-D859-4B85-9EBE-AC074CCA8F80}">
      <dsp:nvSpPr>
        <dsp:cNvPr id="0" name=""/>
        <dsp:cNvSpPr/>
      </dsp:nvSpPr>
      <dsp:spPr>
        <a:xfrm>
          <a:off x="6996052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会员卡充值</a:t>
          </a:r>
          <a:endParaRPr lang="zh-CN" altLang="en-US" sz="1500" kern="1200" dirty="0"/>
        </a:p>
      </dsp:txBody>
      <dsp:txXfrm>
        <a:off x="7012209" y="3723668"/>
        <a:ext cx="519342" cy="1676894"/>
      </dsp:txXfrm>
    </dsp:sp>
    <dsp:sp modelId="{C2E91D05-1948-40F1-AA56-CB0B68E0D3F5}">
      <dsp:nvSpPr>
        <dsp:cNvPr id="0" name=""/>
        <dsp:cNvSpPr/>
      </dsp:nvSpPr>
      <dsp:spPr>
        <a:xfrm>
          <a:off x="7570878" y="3707511"/>
          <a:ext cx="551656" cy="1709208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在线支付</a:t>
          </a:r>
          <a:endParaRPr lang="zh-CN" altLang="en-US" sz="1500" kern="1200" dirty="0"/>
        </a:p>
      </dsp:txBody>
      <dsp:txXfrm>
        <a:off x="7587035" y="3723668"/>
        <a:ext cx="519342" cy="1676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13BD0-C5DD-4704-8AAD-F884B00420D2}">
      <dsp:nvSpPr>
        <dsp:cNvPr id="0" name=""/>
        <dsp:cNvSpPr/>
      </dsp:nvSpPr>
      <dsp:spPr>
        <a:xfrm>
          <a:off x="9684014" y="1106712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101D9-A5B2-40A4-B926-1A32411B662C}">
      <dsp:nvSpPr>
        <dsp:cNvPr id="0" name=""/>
        <dsp:cNvSpPr/>
      </dsp:nvSpPr>
      <dsp:spPr>
        <a:xfrm>
          <a:off x="9684014" y="1106712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7A402-9615-42D9-9495-BD62439DDA7F}">
      <dsp:nvSpPr>
        <dsp:cNvPr id="0" name=""/>
        <dsp:cNvSpPr/>
      </dsp:nvSpPr>
      <dsp:spPr>
        <a:xfrm>
          <a:off x="5563360" y="456819"/>
          <a:ext cx="4486109" cy="19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42"/>
              </a:lnTo>
              <a:lnTo>
                <a:pt x="4486109" y="97142"/>
              </a:lnTo>
              <a:lnTo>
                <a:pt x="4486109" y="19307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2C106-90B5-4AA6-A3B6-221875C0DD94}">
      <dsp:nvSpPr>
        <dsp:cNvPr id="0" name=""/>
        <dsp:cNvSpPr/>
      </dsp:nvSpPr>
      <dsp:spPr>
        <a:xfrm>
          <a:off x="8578511" y="1755395"/>
          <a:ext cx="137045" cy="171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639"/>
              </a:lnTo>
              <a:lnTo>
                <a:pt x="137045" y="1717639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D69A-BD54-49CF-8B50-D6D74C500045}">
      <dsp:nvSpPr>
        <dsp:cNvPr id="0" name=""/>
        <dsp:cNvSpPr/>
      </dsp:nvSpPr>
      <dsp:spPr>
        <a:xfrm>
          <a:off x="8578511" y="1755395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1988C-40AB-4596-8C4E-2865A02D7698}">
      <dsp:nvSpPr>
        <dsp:cNvPr id="0" name=""/>
        <dsp:cNvSpPr/>
      </dsp:nvSpPr>
      <dsp:spPr>
        <a:xfrm>
          <a:off x="8578511" y="1755395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E58FE-A21E-4795-9C20-6C3DEC9A37F6}">
      <dsp:nvSpPr>
        <dsp:cNvPr id="0" name=""/>
        <dsp:cNvSpPr/>
      </dsp:nvSpPr>
      <dsp:spPr>
        <a:xfrm>
          <a:off x="8898247" y="1106712"/>
          <a:ext cx="91440" cy="19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5EC8B-896E-44C2-AACD-157C58C421BB}">
      <dsp:nvSpPr>
        <dsp:cNvPr id="0" name=""/>
        <dsp:cNvSpPr/>
      </dsp:nvSpPr>
      <dsp:spPr>
        <a:xfrm>
          <a:off x="5563360" y="456819"/>
          <a:ext cx="3380607" cy="19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42"/>
              </a:lnTo>
              <a:lnTo>
                <a:pt x="3380607" y="97142"/>
              </a:lnTo>
              <a:lnTo>
                <a:pt x="3380607" y="19307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B01A1-B20C-4DF5-965F-CFC865CD3823}">
      <dsp:nvSpPr>
        <dsp:cNvPr id="0" name=""/>
        <dsp:cNvSpPr/>
      </dsp:nvSpPr>
      <dsp:spPr>
        <a:xfrm>
          <a:off x="7473009" y="1755395"/>
          <a:ext cx="137045" cy="171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639"/>
              </a:lnTo>
              <a:lnTo>
                <a:pt x="137045" y="1717639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0C757-A008-4AD3-85CD-467EE1BD5475}">
      <dsp:nvSpPr>
        <dsp:cNvPr id="0" name=""/>
        <dsp:cNvSpPr/>
      </dsp:nvSpPr>
      <dsp:spPr>
        <a:xfrm>
          <a:off x="7473009" y="1755395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B975C-4BA4-40CB-8DCF-E5458686C17F}">
      <dsp:nvSpPr>
        <dsp:cNvPr id="0" name=""/>
        <dsp:cNvSpPr/>
      </dsp:nvSpPr>
      <dsp:spPr>
        <a:xfrm>
          <a:off x="7473009" y="1755395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FD14A-F9F8-4471-B304-837EE06918B8}">
      <dsp:nvSpPr>
        <dsp:cNvPr id="0" name=""/>
        <dsp:cNvSpPr/>
      </dsp:nvSpPr>
      <dsp:spPr>
        <a:xfrm>
          <a:off x="6732963" y="1106712"/>
          <a:ext cx="1105502" cy="19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31"/>
              </a:lnTo>
              <a:lnTo>
                <a:pt x="1105502" y="95931"/>
              </a:lnTo>
              <a:lnTo>
                <a:pt x="1105502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3DEDF-80DC-4201-AB2C-1471BAEC981C}">
      <dsp:nvSpPr>
        <dsp:cNvPr id="0" name=""/>
        <dsp:cNvSpPr/>
      </dsp:nvSpPr>
      <dsp:spPr>
        <a:xfrm>
          <a:off x="6687243" y="1106712"/>
          <a:ext cx="91440" cy="19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452E4-5517-45ED-A6C1-4EE84ED83F30}">
      <dsp:nvSpPr>
        <dsp:cNvPr id="0" name=""/>
        <dsp:cNvSpPr/>
      </dsp:nvSpPr>
      <dsp:spPr>
        <a:xfrm>
          <a:off x="5262005" y="1755395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4BD34-39D7-4D8D-9B88-94FAFBB8DD49}">
      <dsp:nvSpPr>
        <dsp:cNvPr id="0" name=""/>
        <dsp:cNvSpPr/>
      </dsp:nvSpPr>
      <dsp:spPr>
        <a:xfrm>
          <a:off x="5262005" y="1755395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B7272-AF0B-48E2-9B03-EEF14934003F}">
      <dsp:nvSpPr>
        <dsp:cNvPr id="0" name=""/>
        <dsp:cNvSpPr/>
      </dsp:nvSpPr>
      <dsp:spPr>
        <a:xfrm>
          <a:off x="5627461" y="1106712"/>
          <a:ext cx="1105502" cy="191863"/>
        </a:xfrm>
        <a:custGeom>
          <a:avLst/>
          <a:gdLst/>
          <a:ahLst/>
          <a:cxnLst/>
          <a:rect l="0" t="0" r="0" b="0"/>
          <a:pathLst>
            <a:path>
              <a:moveTo>
                <a:pt x="1105502" y="0"/>
              </a:moveTo>
              <a:lnTo>
                <a:pt x="1105502" y="95931"/>
              </a:lnTo>
              <a:lnTo>
                <a:pt x="0" y="95931"/>
              </a:lnTo>
              <a:lnTo>
                <a:pt x="0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B14AF-6233-4BF1-B8AA-E1A155887AD2}">
      <dsp:nvSpPr>
        <dsp:cNvPr id="0" name=""/>
        <dsp:cNvSpPr/>
      </dsp:nvSpPr>
      <dsp:spPr>
        <a:xfrm>
          <a:off x="5563360" y="456819"/>
          <a:ext cx="1169602" cy="19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42"/>
              </a:lnTo>
              <a:lnTo>
                <a:pt x="1169602" y="97142"/>
              </a:lnTo>
              <a:lnTo>
                <a:pt x="1169602" y="19307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DFF49-8ADF-42FB-88E0-9B916C57BAD8}">
      <dsp:nvSpPr>
        <dsp:cNvPr id="0" name=""/>
        <dsp:cNvSpPr/>
      </dsp:nvSpPr>
      <dsp:spPr>
        <a:xfrm>
          <a:off x="4156503" y="1755395"/>
          <a:ext cx="137045" cy="2366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22"/>
              </a:lnTo>
              <a:lnTo>
                <a:pt x="137045" y="2366322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8AEA8-AA3C-4E72-931E-7B88E8979A46}">
      <dsp:nvSpPr>
        <dsp:cNvPr id="0" name=""/>
        <dsp:cNvSpPr/>
      </dsp:nvSpPr>
      <dsp:spPr>
        <a:xfrm>
          <a:off x="4156503" y="1755395"/>
          <a:ext cx="137045" cy="171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639"/>
              </a:lnTo>
              <a:lnTo>
                <a:pt x="137045" y="1717639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C2024-88AF-4EAB-BA6A-D20DC63C4A5F}">
      <dsp:nvSpPr>
        <dsp:cNvPr id="0" name=""/>
        <dsp:cNvSpPr/>
      </dsp:nvSpPr>
      <dsp:spPr>
        <a:xfrm>
          <a:off x="4156503" y="1755395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41FBD-61CE-423D-B1F8-AD567AB66F79}">
      <dsp:nvSpPr>
        <dsp:cNvPr id="0" name=""/>
        <dsp:cNvSpPr/>
      </dsp:nvSpPr>
      <dsp:spPr>
        <a:xfrm>
          <a:off x="4156503" y="1755395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A9804-4F2B-4861-B348-92203A7BD7B2}">
      <dsp:nvSpPr>
        <dsp:cNvPr id="0" name=""/>
        <dsp:cNvSpPr/>
      </dsp:nvSpPr>
      <dsp:spPr>
        <a:xfrm>
          <a:off x="3416456" y="1106712"/>
          <a:ext cx="1105502" cy="19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31"/>
              </a:lnTo>
              <a:lnTo>
                <a:pt x="1105502" y="95931"/>
              </a:lnTo>
              <a:lnTo>
                <a:pt x="1105502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C8847-9096-457C-9772-FEF5BCE72160}">
      <dsp:nvSpPr>
        <dsp:cNvPr id="0" name=""/>
        <dsp:cNvSpPr/>
      </dsp:nvSpPr>
      <dsp:spPr>
        <a:xfrm>
          <a:off x="3051001" y="1755395"/>
          <a:ext cx="137045" cy="1068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56"/>
              </a:lnTo>
              <a:lnTo>
                <a:pt x="137045" y="106895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C2105-A952-492D-A451-67F50FC98B6C}">
      <dsp:nvSpPr>
        <dsp:cNvPr id="0" name=""/>
        <dsp:cNvSpPr/>
      </dsp:nvSpPr>
      <dsp:spPr>
        <a:xfrm>
          <a:off x="3051001" y="1755395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B07BA-EC34-4063-9F01-8335478788C7}">
      <dsp:nvSpPr>
        <dsp:cNvPr id="0" name=""/>
        <dsp:cNvSpPr/>
      </dsp:nvSpPr>
      <dsp:spPr>
        <a:xfrm>
          <a:off x="3370736" y="1106712"/>
          <a:ext cx="91440" cy="19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EEED0-F3E7-4697-A981-C78E2A6F3BFA}">
      <dsp:nvSpPr>
        <dsp:cNvPr id="0" name=""/>
        <dsp:cNvSpPr/>
      </dsp:nvSpPr>
      <dsp:spPr>
        <a:xfrm>
          <a:off x="2310954" y="1106712"/>
          <a:ext cx="1105502" cy="191863"/>
        </a:xfrm>
        <a:custGeom>
          <a:avLst/>
          <a:gdLst/>
          <a:ahLst/>
          <a:cxnLst/>
          <a:rect l="0" t="0" r="0" b="0"/>
          <a:pathLst>
            <a:path>
              <a:moveTo>
                <a:pt x="1105502" y="0"/>
              </a:moveTo>
              <a:lnTo>
                <a:pt x="1105502" y="95931"/>
              </a:lnTo>
              <a:lnTo>
                <a:pt x="0" y="95931"/>
              </a:lnTo>
              <a:lnTo>
                <a:pt x="0" y="19186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F8295-C6FF-4D9F-8F75-D9B362E6D5AA}">
      <dsp:nvSpPr>
        <dsp:cNvPr id="0" name=""/>
        <dsp:cNvSpPr/>
      </dsp:nvSpPr>
      <dsp:spPr>
        <a:xfrm>
          <a:off x="3416456" y="456819"/>
          <a:ext cx="2146903" cy="193074"/>
        </a:xfrm>
        <a:custGeom>
          <a:avLst/>
          <a:gdLst/>
          <a:ahLst/>
          <a:cxnLst/>
          <a:rect l="0" t="0" r="0" b="0"/>
          <a:pathLst>
            <a:path>
              <a:moveTo>
                <a:pt x="2146903" y="0"/>
              </a:moveTo>
              <a:lnTo>
                <a:pt x="2146903" y="97142"/>
              </a:lnTo>
              <a:lnTo>
                <a:pt x="0" y="97142"/>
              </a:lnTo>
              <a:lnTo>
                <a:pt x="0" y="19307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8E0A0-2B78-4EBF-B19F-3EB4E3A73CAF}">
      <dsp:nvSpPr>
        <dsp:cNvPr id="0" name=""/>
        <dsp:cNvSpPr/>
      </dsp:nvSpPr>
      <dsp:spPr>
        <a:xfrm>
          <a:off x="611587" y="1106712"/>
          <a:ext cx="137045" cy="4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73"/>
              </a:lnTo>
              <a:lnTo>
                <a:pt x="137045" y="420273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07DBC-B9DC-4E14-AFC4-D71A49EAC94D}">
      <dsp:nvSpPr>
        <dsp:cNvPr id="0" name=""/>
        <dsp:cNvSpPr/>
      </dsp:nvSpPr>
      <dsp:spPr>
        <a:xfrm>
          <a:off x="977043" y="456819"/>
          <a:ext cx="4586316" cy="193074"/>
        </a:xfrm>
        <a:custGeom>
          <a:avLst/>
          <a:gdLst/>
          <a:ahLst/>
          <a:cxnLst/>
          <a:rect l="0" t="0" r="0" b="0"/>
          <a:pathLst>
            <a:path>
              <a:moveTo>
                <a:pt x="4586316" y="0"/>
              </a:moveTo>
              <a:lnTo>
                <a:pt x="4586316" y="97142"/>
              </a:lnTo>
              <a:lnTo>
                <a:pt x="0" y="97142"/>
              </a:lnTo>
              <a:lnTo>
                <a:pt x="0" y="19307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DF917-74B2-4450-A348-1990A83F266A}">
      <dsp:nvSpPr>
        <dsp:cNvPr id="0" name=""/>
        <dsp:cNvSpPr/>
      </dsp:nvSpPr>
      <dsp:spPr>
        <a:xfrm>
          <a:off x="5106541" y="0"/>
          <a:ext cx="913638" cy="456819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商品</a:t>
          </a:r>
          <a:endParaRPr lang="zh-CN" altLang="en-US" sz="1700" kern="1200" dirty="0"/>
        </a:p>
      </dsp:txBody>
      <dsp:txXfrm>
        <a:off x="5106541" y="0"/>
        <a:ext cx="913638" cy="456819"/>
      </dsp:txXfrm>
    </dsp:sp>
    <dsp:sp modelId="{ECB7BD3F-A5A0-4A16-AEE3-139A6665925C}">
      <dsp:nvSpPr>
        <dsp:cNvPr id="0" name=""/>
        <dsp:cNvSpPr/>
      </dsp:nvSpPr>
      <dsp:spPr>
        <a:xfrm>
          <a:off x="520224" y="649893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资料</a:t>
          </a:r>
          <a:endParaRPr lang="zh-CN" altLang="en-US" sz="1700" kern="1200" dirty="0"/>
        </a:p>
      </dsp:txBody>
      <dsp:txXfrm>
        <a:off x="520224" y="649893"/>
        <a:ext cx="913638" cy="456819"/>
      </dsp:txXfrm>
    </dsp:sp>
    <dsp:sp modelId="{802E658F-2DDD-47E8-B3D8-BC69085E0301}">
      <dsp:nvSpPr>
        <dsp:cNvPr id="0" name=""/>
        <dsp:cNvSpPr/>
      </dsp:nvSpPr>
      <dsp:spPr>
        <a:xfrm>
          <a:off x="748633" y="1298576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淘宝</a:t>
          </a:r>
          <a:r>
            <a:rPr lang="en-US" altLang="zh-CN" sz="1700" kern="1200" dirty="0" smtClean="0"/>
            <a:t>API</a:t>
          </a:r>
          <a:endParaRPr lang="zh-CN" altLang="en-US" sz="1700" kern="1200" dirty="0"/>
        </a:p>
      </dsp:txBody>
      <dsp:txXfrm>
        <a:off x="748633" y="1298576"/>
        <a:ext cx="913638" cy="456819"/>
      </dsp:txXfrm>
    </dsp:sp>
    <dsp:sp modelId="{7EDCFCC6-DA35-491B-9005-AEF77E226CD7}">
      <dsp:nvSpPr>
        <dsp:cNvPr id="0" name=""/>
        <dsp:cNvSpPr/>
      </dsp:nvSpPr>
      <dsp:spPr>
        <a:xfrm>
          <a:off x="2959637" y="649893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管理</a:t>
          </a:r>
          <a:endParaRPr lang="zh-CN" altLang="en-US" sz="1700" kern="1200" dirty="0"/>
        </a:p>
      </dsp:txBody>
      <dsp:txXfrm>
        <a:off x="2959637" y="649893"/>
        <a:ext cx="913638" cy="456819"/>
      </dsp:txXfrm>
    </dsp:sp>
    <dsp:sp modelId="{49E696AE-48E3-41C7-AE8E-D4EDA1D420F8}">
      <dsp:nvSpPr>
        <dsp:cNvPr id="0" name=""/>
        <dsp:cNvSpPr/>
      </dsp:nvSpPr>
      <dsp:spPr>
        <a:xfrm>
          <a:off x="1854135" y="1298576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分类</a:t>
          </a:r>
          <a:endParaRPr lang="zh-CN" altLang="en-US" sz="1700" kern="1200" dirty="0"/>
        </a:p>
      </dsp:txBody>
      <dsp:txXfrm>
        <a:off x="1854135" y="1298576"/>
        <a:ext cx="913638" cy="456819"/>
      </dsp:txXfrm>
    </dsp:sp>
    <dsp:sp modelId="{9543D698-FAE5-4600-956A-3673A103E923}">
      <dsp:nvSpPr>
        <dsp:cNvPr id="0" name=""/>
        <dsp:cNvSpPr/>
      </dsp:nvSpPr>
      <dsp:spPr>
        <a:xfrm>
          <a:off x="2959637" y="1298576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库存</a:t>
          </a:r>
          <a:endParaRPr lang="zh-CN" altLang="en-US" sz="1700" kern="1200" dirty="0"/>
        </a:p>
      </dsp:txBody>
      <dsp:txXfrm>
        <a:off x="2959637" y="1298576"/>
        <a:ext cx="913638" cy="456819"/>
      </dsp:txXfrm>
    </dsp:sp>
    <dsp:sp modelId="{73FC8157-6FB5-4562-A0E9-59A6A7C5E948}">
      <dsp:nvSpPr>
        <dsp:cNvPr id="0" name=""/>
        <dsp:cNvSpPr/>
      </dsp:nvSpPr>
      <dsp:spPr>
        <a:xfrm>
          <a:off x="3188047" y="1947259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库存更新</a:t>
          </a:r>
          <a:endParaRPr lang="zh-CN" altLang="en-US" sz="1000" kern="1200" dirty="0"/>
        </a:p>
      </dsp:txBody>
      <dsp:txXfrm>
        <a:off x="3188047" y="1947259"/>
        <a:ext cx="913638" cy="456819"/>
      </dsp:txXfrm>
    </dsp:sp>
    <dsp:sp modelId="{99F8EBC6-7BF6-4A4B-993C-EEE8CCF93341}">
      <dsp:nvSpPr>
        <dsp:cNvPr id="0" name=""/>
        <dsp:cNvSpPr/>
      </dsp:nvSpPr>
      <dsp:spPr>
        <a:xfrm>
          <a:off x="3188047" y="2595942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库存冻结</a:t>
          </a:r>
          <a:endParaRPr lang="zh-CN" altLang="en-US" sz="1000" kern="1200" dirty="0"/>
        </a:p>
      </dsp:txBody>
      <dsp:txXfrm>
        <a:off x="3188047" y="2595942"/>
        <a:ext cx="913638" cy="456819"/>
      </dsp:txXfrm>
    </dsp:sp>
    <dsp:sp modelId="{5A6724B4-7A81-4108-888E-C044E65B02F9}">
      <dsp:nvSpPr>
        <dsp:cNvPr id="0" name=""/>
        <dsp:cNvSpPr/>
      </dsp:nvSpPr>
      <dsp:spPr>
        <a:xfrm>
          <a:off x="4065139" y="1298576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推荐</a:t>
          </a:r>
          <a:endParaRPr lang="zh-CN" altLang="en-US" sz="1700" kern="1200" dirty="0"/>
        </a:p>
      </dsp:txBody>
      <dsp:txXfrm>
        <a:off x="4065139" y="1298576"/>
        <a:ext cx="913638" cy="456819"/>
      </dsp:txXfrm>
    </dsp:sp>
    <dsp:sp modelId="{4E519EBF-6847-4C1F-AAD9-55E881DFD3C7}">
      <dsp:nvSpPr>
        <dsp:cNvPr id="0" name=""/>
        <dsp:cNvSpPr/>
      </dsp:nvSpPr>
      <dsp:spPr>
        <a:xfrm>
          <a:off x="4293549" y="1947259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推荐位推荐</a:t>
          </a:r>
          <a:endParaRPr lang="zh-CN" altLang="en-US" sz="1000" kern="1200" dirty="0"/>
        </a:p>
      </dsp:txBody>
      <dsp:txXfrm>
        <a:off x="4293549" y="1947259"/>
        <a:ext cx="913638" cy="456819"/>
      </dsp:txXfrm>
    </dsp:sp>
    <dsp:sp modelId="{7FA90D03-5DCC-4A30-9971-4F9AC0FB91B3}">
      <dsp:nvSpPr>
        <dsp:cNvPr id="0" name=""/>
        <dsp:cNvSpPr/>
      </dsp:nvSpPr>
      <dsp:spPr>
        <a:xfrm>
          <a:off x="4293549" y="2595942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分类推荐</a:t>
          </a:r>
          <a:endParaRPr lang="zh-CN" altLang="en-US" sz="1000" kern="1200" dirty="0"/>
        </a:p>
      </dsp:txBody>
      <dsp:txXfrm>
        <a:off x="4293549" y="2595942"/>
        <a:ext cx="913638" cy="456819"/>
      </dsp:txXfrm>
    </dsp:sp>
    <dsp:sp modelId="{935759D4-CF36-45D7-8D42-15A794F84464}">
      <dsp:nvSpPr>
        <dsp:cNvPr id="0" name=""/>
        <dsp:cNvSpPr/>
      </dsp:nvSpPr>
      <dsp:spPr>
        <a:xfrm>
          <a:off x="4293549" y="3244625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广告宣传</a:t>
          </a:r>
          <a:endParaRPr lang="zh-CN" altLang="en-US" sz="1000" kern="1200" dirty="0"/>
        </a:p>
      </dsp:txBody>
      <dsp:txXfrm>
        <a:off x="4293549" y="3244625"/>
        <a:ext cx="913638" cy="456819"/>
      </dsp:txXfrm>
    </dsp:sp>
    <dsp:sp modelId="{F54635B7-1EA0-4AE0-AC54-54742B27BF26}">
      <dsp:nvSpPr>
        <dsp:cNvPr id="0" name=""/>
        <dsp:cNvSpPr/>
      </dsp:nvSpPr>
      <dsp:spPr>
        <a:xfrm>
          <a:off x="4293549" y="3893308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PUSH</a:t>
          </a:r>
          <a:r>
            <a:rPr lang="zh-CN" altLang="en-US" sz="1000" kern="1200" dirty="0" smtClean="0"/>
            <a:t>推荐</a:t>
          </a:r>
          <a:endParaRPr lang="zh-CN" altLang="en-US" sz="1000" kern="1200" dirty="0"/>
        </a:p>
      </dsp:txBody>
      <dsp:txXfrm>
        <a:off x="4293549" y="3893308"/>
        <a:ext cx="913638" cy="456819"/>
      </dsp:txXfrm>
    </dsp:sp>
    <dsp:sp modelId="{036726BD-B0E9-453B-BFF0-018DFFB83D6D}">
      <dsp:nvSpPr>
        <dsp:cNvPr id="0" name=""/>
        <dsp:cNvSpPr/>
      </dsp:nvSpPr>
      <dsp:spPr>
        <a:xfrm>
          <a:off x="6276144" y="649893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订购</a:t>
          </a:r>
          <a:endParaRPr lang="zh-CN" altLang="en-US" sz="1700" kern="1200" dirty="0"/>
        </a:p>
      </dsp:txBody>
      <dsp:txXfrm>
        <a:off x="6276144" y="649893"/>
        <a:ext cx="913638" cy="456819"/>
      </dsp:txXfrm>
    </dsp:sp>
    <dsp:sp modelId="{1A1403B5-1F53-47AC-866A-B7582808DBD8}">
      <dsp:nvSpPr>
        <dsp:cNvPr id="0" name=""/>
        <dsp:cNvSpPr/>
      </dsp:nvSpPr>
      <dsp:spPr>
        <a:xfrm>
          <a:off x="5170641" y="1298576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用户下单</a:t>
          </a:r>
          <a:endParaRPr lang="zh-CN" altLang="en-US" sz="1700" kern="1200" dirty="0"/>
        </a:p>
      </dsp:txBody>
      <dsp:txXfrm>
        <a:off x="5170641" y="1298576"/>
        <a:ext cx="913638" cy="456819"/>
      </dsp:txXfrm>
    </dsp:sp>
    <dsp:sp modelId="{361CAD1D-E364-497C-A3F1-2690C6551469}">
      <dsp:nvSpPr>
        <dsp:cNvPr id="0" name=""/>
        <dsp:cNvSpPr/>
      </dsp:nvSpPr>
      <dsp:spPr>
        <a:xfrm>
          <a:off x="5399051" y="1947259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购物车下单</a:t>
          </a:r>
          <a:endParaRPr lang="zh-CN" altLang="en-US" sz="1000" kern="1200" dirty="0"/>
        </a:p>
      </dsp:txBody>
      <dsp:txXfrm>
        <a:off x="5399051" y="1947259"/>
        <a:ext cx="913638" cy="456819"/>
      </dsp:txXfrm>
    </dsp:sp>
    <dsp:sp modelId="{B6F238D5-65FA-4367-95F6-3E385F40BB7A}">
      <dsp:nvSpPr>
        <dsp:cNvPr id="0" name=""/>
        <dsp:cNvSpPr/>
      </dsp:nvSpPr>
      <dsp:spPr>
        <a:xfrm>
          <a:off x="5399051" y="2595942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下单调整</a:t>
          </a:r>
          <a:endParaRPr lang="zh-CN" altLang="en-US" sz="1000" kern="1200" dirty="0"/>
        </a:p>
      </dsp:txBody>
      <dsp:txXfrm>
        <a:off x="5399051" y="2595942"/>
        <a:ext cx="913638" cy="456819"/>
      </dsp:txXfrm>
    </dsp:sp>
    <dsp:sp modelId="{F0C66FE6-C4E4-4FAD-BB2E-01C8AAF70229}">
      <dsp:nvSpPr>
        <dsp:cNvPr id="0" name=""/>
        <dsp:cNvSpPr/>
      </dsp:nvSpPr>
      <dsp:spPr>
        <a:xfrm>
          <a:off x="6276144" y="1298576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用户支付</a:t>
          </a:r>
          <a:endParaRPr lang="zh-CN" altLang="en-US" sz="1700" kern="1200" dirty="0"/>
        </a:p>
      </dsp:txBody>
      <dsp:txXfrm>
        <a:off x="6276144" y="1298576"/>
        <a:ext cx="913638" cy="456819"/>
      </dsp:txXfrm>
    </dsp:sp>
    <dsp:sp modelId="{C81B5D85-6A70-487E-9DD5-476DE1270DC1}">
      <dsp:nvSpPr>
        <dsp:cNvPr id="0" name=""/>
        <dsp:cNvSpPr/>
      </dsp:nvSpPr>
      <dsp:spPr>
        <a:xfrm>
          <a:off x="7381646" y="1298576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订单管理</a:t>
          </a:r>
          <a:endParaRPr lang="zh-CN" altLang="en-US" sz="1700" kern="1200" dirty="0"/>
        </a:p>
      </dsp:txBody>
      <dsp:txXfrm>
        <a:off x="7381646" y="1298576"/>
        <a:ext cx="913638" cy="456819"/>
      </dsp:txXfrm>
    </dsp:sp>
    <dsp:sp modelId="{A5A31549-3F76-4414-93A7-D7EC7354324F}">
      <dsp:nvSpPr>
        <dsp:cNvPr id="0" name=""/>
        <dsp:cNvSpPr/>
      </dsp:nvSpPr>
      <dsp:spPr>
        <a:xfrm>
          <a:off x="7610055" y="1947259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发单</a:t>
          </a:r>
          <a:endParaRPr lang="zh-CN" altLang="en-US" sz="1000" kern="1200" dirty="0"/>
        </a:p>
      </dsp:txBody>
      <dsp:txXfrm>
        <a:off x="7610055" y="1947259"/>
        <a:ext cx="913638" cy="456819"/>
      </dsp:txXfrm>
    </dsp:sp>
    <dsp:sp modelId="{1E5490A3-8360-4832-9A28-BD889192518C}">
      <dsp:nvSpPr>
        <dsp:cNvPr id="0" name=""/>
        <dsp:cNvSpPr/>
      </dsp:nvSpPr>
      <dsp:spPr>
        <a:xfrm>
          <a:off x="7610055" y="2595942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退单</a:t>
          </a:r>
          <a:endParaRPr lang="zh-CN" altLang="en-US" sz="1000" kern="1200" dirty="0"/>
        </a:p>
      </dsp:txBody>
      <dsp:txXfrm>
        <a:off x="7610055" y="2595942"/>
        <a:ext cx="913638" cy="456819"/>
      </dsp:txXfrm>
    </dsp:sp>
    <dsp:sp modelId="{DC8C04E0-5EAD-4EF4-AB03-C91D13928E7D}">
      <dsp:nvSpPr>
        <dsp:cNvPr id="0" name=""/>
        <dsp:cNvSpPr/>
      </dsp:nvSpPr>
      <dsp:spPr>
        <a:xfrm>
          <a:off x="7610055" y="3244625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调整</a:t>
          </a:r>
          <a:endParaRPr lang="zh-CN" altLang="en-US" sz="1000" kern="1200" dirty="0"/>
        </a:p>
      </dsp:txBody>
      <dsp:txXfrm>
        <a:off x="7610055" y="3244625"/>
        <a:ext cx="913638" cy="456819"/>
      </dsp:txXfrm>
    </dsp:sp>
    <dsp:sp modelId="{B9D12E14-C5F9-42AD-8E4F-8BEAD1B99B5C}">
      <dsp:nvSpPr>
        <dsp:cNvPr id="0" name=""/>
        <dsp:cNvSpPr/>
      </dsp:nvSpPr>
      <dsp:spPr>
        <a:xfrm>
          <a:off x="8487148" y="649893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查询</a:t>
          </a:r>
          <a:endParaRPr lang="zh-CN" altLang="en-US" sz="1700" kern="1200" dirty="0"/>
        </a:p>
      </dsp:txBody>
      <dsp:txXfrm>
        <a:off x="8487148" y="649893"/>
        <a:ext cx="913638" cy="456819"/>
      </dsp:txXfrm>
    </dsp:sp>
    <dsp:sp modelId="{BC85FCC6-234F-4932-A290-0148D5B44E8D}">
      <dsp:nvSpPr>
        <dsp:cNvPr id="0" name=""/>
        <dsp:cNvSpPr/>
      </dsp:nvSpPr>
      <dsp:spPr>
        <a:xfrm>
          <a:off x="8487148" y="1298576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搜索</a:t>
          </a:r>
          <a:endParaRPr lang="zh-CN" altLang="en-US" sz="1700" kern="1200" dirty="0"/>
        </a:p>
      </dsp:txBody>
      <dsp:txXfrm>
        <a:off x="8487148" y="1298576"/>
        <a:ext cx="913638" cy="456819"/>
      </dsp:txXfrm>
    </dsp:sp>
    <dsp:sp modelId="{3F080321-F2DE-452A-BF7C-04B068C0DB67}">
      <dsp:nvSpPr>
        <dsp:cNvPr id="0" name=""/>
        <dsp:cNvSpPr/>
      </dsp:nvSpPr>
      <dsp:spPr>
        <a:xfrm>
          <a:off x="8715557" y="1947259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分类搜索</a:t>
          </a:r>
          <a:endParaRPr lang="zh-CN" altLang="en-US" sz="1000" kern="1200" dirty="0"/>
        </a:p>
      </dsp:txBody>
      <dsp:txXfrm>
        <a:off x="8715557" y="1947259"/>
        <a:ext cx="913638" cy="456819"/>
      </dsp:txXfrm>
    </dsp:sp>
    <dsp:sp modelId="{FF5A7B7B-827F-45A1-8457-1DA3EC56DF98}">
      <dsp:nvSpPr>
        <dsp:cNvPr id="0" name=""/>
        <dsp:cNvSpPr/>
      </dsp:nvSpPr>
      <dsp:spPr>
        <a:xfrm>
          <a:off x="8715557" y="2595942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站内搜索</a:t>
          </a:r>
          <a:endParaRPr lang="zh-CN" altLang="en-US" sz="1000" kern="1200" dirty="0"/>
        </a:p>
      </dsp:txBody>
      <dsp:txXfrm>
        <a:off x="8715557" y="2595942"/>
        <a:ext cx="913638" cy="456819"/>
      </dsp:txXfrm>
    </dsp:sp>
    <dsp:sp modelId="{476F4A79-4D68-4758-97BA-8140AC3B2BEE}">
      <dsp:nvSpPr>
        <dsp:cNvPr id="0" name=""/>
        <dsp:cNvSpPr/>
      </dsp:nvSpPr>
      <dsp:spPr>
        <a:xfrm>
          <a:off x="8715557" y="3244625"/>
          <a:ext cx="913638" cy="456819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关联搜索</a:t>
          </a:r>
          <a:endParaRPr lang="zh-CN" altLang="en-US" sz="1000" kern="1200" dirty="0"/>
        </a:p>
      </dsp:txBody>
      <dsp:txXfrm>
        <a:off x="8715557" y="3244625"/>
        <a:ext cx="913638" cy="456819"/>
      </dsp:txXfrm>
    </dsp:sp>
    <dsp:sp modelId="{DDFC77DA-5C71-45DA-AA34-6B546B7B32AD}">
      <dsp:nvSpPr>
        <dsp:cNvPr id="0" name=""/>
        <dsp:cNvSpPr/>
      </dsp:nvSpPr>
      <dsp:spPr>
        <a:xfrm>
          <a:off x="9592650" y="649893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优惠</a:t>
          </a:r>
          <a:endParaRPr lang="zh-CN" altLang="en-US" sz="1000" kern="1200" dirty="0"/>
        </a:p>
      </dsp:txBody>
      <dsp:txXfrm>
        <a:off x="9592650" y="649893"/>
        <a:ext cx="913638" cy="456819"/>
      </dsp:txXfrm>
    </dsp:sp>
    <dsp:sp modelId="{E1FE1EDB-7671-4414-9D53-BCE20FE9BD6B}">
      <dsp:nvSpPr>
        <dsp:cNvPr id="0" name=""/>
        <dsp:cNvSpPr/>
      </dsp:nvSpPr>
      <dsp:spPr>
        <a:xfrm>
          <a:off x="9821059" y="1298576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会员优惠</a:t>
          </a:r>
          <a:endParaRPr lang="zh-CN" altLang="en-US" sz="1000" kern="1200" dirty="0"/>
        </a:p>
      </dsp:txBody>
      <dsp:txXfrm>
        <a:off x="9821059" y="1298576"/>
        <a:ext cx="913638" cy="456819"/>
      </dsp:txXfrm>
    </dsp:sp>
    <dsp:sp modelId="{E16B266E-5297-4E78-BD12-D44EFA5B40CD}">
      <dsp:nvSpPr>
        <dsp:cNvPr id="0" name=""/>
        <dsp:cNvSpPr/>
      </dsp:nvSpPr>
      <dsp:spPr>
        <a:xfrm>
          <a:off x="9821059" y="1947259"/>
          <a:ext cx="913638" cy="45681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订购优惠</a:t>
          </a:r>
          <a:endParaRPr lang="zh-CN" altLang="en-US" sz="1000" kern="1200" dirty="0"/>
        </a:p>
      </dsp:txBody>
      <dsp:txXfrm>
        <a:off x="9821059" y="1947259"/>
        <a:ext cx="913638" cy="456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357C-DDF8-493E-A58B-B698F9EB7F8C}">
      <dsp:nvSpPr>
        <dsp:cNvPr id="0" name=""/>
        <dsp:cNvSpPr/>
      </dsp:nvSpPr>
      <dsp:spPr>
        <a:xfrm>
          <a:off x="621564" y="294564"/>
          <a:ext cx="1960750" cy="1960750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F45FE-1F95-40B2-B57A-A518B98E53B3}">
      <dsp:nvSpPr>
        <dsp:cNvPr id="0" name=""/>
        <dsp:cNvSpPr/>
      </dsp:nvSpPr>
      <dsp:spPr>
        <a:xfrm>
          <a:off x="621564" y="294564"/>
          <a:ext cx="1960750" cy="1960750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C5F19-816A-4C24-A616-77D431BEE7A7}">
      <dsp:nvSpPr>
        <dsp:cNvPr id="0" name=""/>
        <dsp:cNvSpPr/>
      </dsp:nvSpPr>
      <dsp:spPr>
        <a:xfrm>
          <a:off x="621564" y="294564"/>
          <a:ext cx="1960750" cy="1960750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42183-AC0D-41EC-AAAA-EC15C0F70537}">
      <dsp:nvSpPr>
        <dsp:cNvPr id="0" name=""/>
        <dsp:cNvSpPr/>
      </dsp:nvSpPr>
      <dsp:spPr>
        <a:xfrm>
          <a:off x="621564" y="294564"/>
          <a:ext cx="1960750" cy="1960750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CB18-E7ED-4FB6-9682-888F3C439749}">
      <dsp:nvSpPr>
        <dsp:cNvPr id="0" name=""/>
        <dsp:cNvSpPr/>
      </dsp:nvSpPr>
      <dsp:spPr>
        <a:xfrm>
          <a:off x="621564" y="294564"/>
          <a:ext cx="1960750" cy="1960750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BB394-96D7-49CC-8C36-B58B97D0F3CF}">
      <dsp:nvSpPr>
        <dsp:cNvPr id="0" name=""/>
        <dsp:cNvSpPr/>
      </dsp:nvSpPr>
      <dsp:spPr>
        <a:xfrm>
          <a:off x="952379" y="663878"/>
          <a:ext cx="1299119" cy="1222123"/>
        </a:xfrm>
        <a:prstGeom prst="ellips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商品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zh-CN" altLang="en-US" sz="1600" kern="1200" dirty="0" smtClean="0"/>
            <a:t>关联</a:t>
          </a:r>
          <a:r>
            <a:rPr lang="en-US" altLang="zh-CN" sz="1600" kern="1200" dirty="0" smtClean="0"/>
            <a:t/>
          </a:r>
          <a:br>
            <a:rPr lang="en-US" altLang="zh-CN" sz="1600" kern="1200" dirty="0" smtClean="0"/>
          </a:br>
          <a:r>
            <a:rPr lang="zh-CN" altLang="en-US" sz="1600" kern="1200" dirty="0" smtClean="0"/>
            <a:t>内容</a:t>
          </a:r>
          <a:endParaRPr lang="en-US" altLang="zh-CN" sz="1600" kern="1200" dirty="0" smtClean="0"/>
        </a:p>
      </dsp:txBody>
      <dsp:txXfrm>
        <a:off x="1142631" y="842854"/>
        <a:ext cx="918615" cy="864171"/>
      </dsp:txXfrm>
    </dsp:sp>
    <dsp:sp modelId="{2D939978-99F6-44DC-BDA1-47CB685078CA}">
      <dsp:nvSpPr>
        <dsp:cNvPr id="0" name=""/>
        <dsp:cNvSpPr/>
      </dsp:nvSpPr>
      <dsp:spPr>
        <a:xfrm>
          <a:off x="1286010" y="1381"/>
          <a:ext cx="631858" cy="6318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资料</a:t>
          </a:r>
          <a:endParaRPr lang="zh-CN" altLang="en-US" sz="1400" kern="1200" dirty="0"/>
        </a:p>
      </dsp:txBody>
      <dsp:txXfrm>
        <a:off x="1378543" y="93914"/>
        <a:ext cx="446792" cy="446792"/>
      </dsp:txXfrm>
    </dsp:sp>
    <dsp:sp modelId="{5562D70F-B7F5-4F41-BF2F-991F125B3D17}">
      <dsp:nvSpPr>
        <dsp:cNvPr id="0" name=""/>
        <dsp:cNvSpPr/>
      </dsp:nvSpPr>
      <dsp:spPr>
        <a:xfrm>
          <a:off x="2196768" y="663086"/>
          <a:ext cx="631858" cy="631858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管理</a:t>
          </a:r>
          <a:endParaRPr lang="zh-CN" altLang="en-US" sz="1400" kern="1200" dirty="0"/>
        </a:p>
      </dsp:txBody>
      <dsp:txXfrm>
        <a:off x="2289301" y="755619"/>
        <a:ext cx="446792" cy="446792"/>
      </dsp:txXfrm>
    </dsp:sp>
    <dsp:sp modelId="{4E38C5D6-675C-4EAB-A724-84F1447BD81F}">
      <dsp:nvSpPr>
        <dsp:cNvPr id="0" name=""/>
        <dsp:cNvSpPr/>
      </dsp:nvSpPr>
      <dsp:spPr>
        <a:xfrm>
          <a:off x="1848890" y="1733748"/>
          <a:ext cx="631858" cy="631858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订购</a:t>
          </a:r>
          <a:endParaRPr lang="zh-CN" altLang="en-US" sz="1400" kern="1200" dirty="0"/>
        </a:p>
      </dsp:txBody>
      <dsp:txXfrm>
        <a:off x="1941423" y="1826281"/>
        <a:ext cx="446792" cy="446792"/>
      </dsp:txXfrm>
    </dsp:sp>
    <dsp:sp modelId="{BE5D3DF0-FE28-4674-B75C-2B3DF997171A}">
      <dsp:nvSpPr>
        <dsp:cNvPr id="0" name=""/>
        <dsp:cNvSpPr/>
      </dsp:nvSpPr>
      <dsp:spPr>
        <a:xfrm>
          <a:off x="723130" y="1733748"/>
          <a:ext cx="631858" cy="631858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优惠</a:t>
          </a:r>
          <a:endParaRPr lang="zh-CN" altLang="en-US" sz="1400" kern="1200" dirty="0"/>
        </a:p>
      </dsp:txBody>
      <dsp:txXfrm>
        <a:off x="815663" y="1826281"/>
        <a:ext cx="446792" cy="446792"/>
      </dsp:txXfrm>
    </dsp:sp>
    <dsp:sp modelId="{EA3292D8-1ED1-4419-9204-55FF656A8872}">
      <dsp:nvSpPr>
        <dsp:cNvPr id="0" name=""/>
        <dsp:cNvSpPr/>
      </dsp:nvSpPr>
      <dsp:spPr>
        <a:xfrm>
          <a:off x="375251" y="663086"/>
          <a:ext cx="631858" cy="63185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查询</a:t>
          </a:r>
          <a:endParaRPr lang="zh-CN" altLang="en-US" sz="1400" kern="1200" dirty="0"/>
        </a:p>
      </dsp:txBody>
      <dsp:txXfrm>
        <a:off x="467784" y="755619"/>
        <a:ext cx="446792" cy="446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C0508-FB46-4EC5-A6D6-10733496C6A4}">
      <dsp:nvSpPr>
        <dsp:cNvPr id="0" name=""/>
        <dsp:cNvSpPr/>
      </dsp:nvSpPr>
      <dsp:spPr>
        <a:xfrm>
          <a:off x="0" y="1330465"/>
          <a:ext cx="10623115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E1F5-7D62-42BA-9790-8C0B5D89B60A}">
      <dsp:nvSpPr>
        <dsp:cNvPr id="0" name=""/>
        <dsp:cNvSpPr/>
      </dsp:nvSpPr>
      <dsp:spPr>
        <a:xfrm>
          <a:off x="379" y="0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登录</a:t>
          </a:r>
          <a:endParaRPr lang="zh-CN" altLang="en-US" sz="900" kern="1200" dirty="0"/>
        </a:p>
      </dsp:txBody>
      <dsp:txXfrm>
        <a:off x="379" y="0"/>
        <a:ext cx="1144915" cy="1740535"/>
      </dsp:txXfrm>
    </dsp:sp>
    <dsp:sp modelId="{9290E64E-BE54-4FD9-A6A6-2DC42A5A85F5}">
      <dsp:nvSpPr>
        <dsp:cNvPr id="0" name=""/>
        <dsp:cNvSpPr/>
      </dsp:nvSpPr>
      <dsp:spPr>
        <a:xfrm>
          <a:off x="35527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4AB3-B13B-4FF4-85AC-45E189425E21}">
      <dsp:nvSpPr>
        <dsp:cNvPr id="0" name=""/>
        <dsp:cNvSpPr/>
      </dsp:nvSpPr>
      <dsp:spPr>
        <a:xfrm>
          <a:off x="1202540" y="2610802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浏览</a:t>
          </a:r>
          <a:endParaRPr lang="zh-CN" altLang="en-US" sz="2400" kern="1200" dirty="0"/>
        </a:p>
      </dsp:txBody>
      <dsp:txXfrm>
        <a:off x="1202540" y="2610802"/>
        <a:ext cx="1144915" cy="1740535"/>
      </dsp:txXfrm>
    </dsp:sp>
    <dsp:sp modelId="{391C60FA-1C54-4AE4-A4FF-1285BDC8DFA0}">
      <dsp:nvSpPr>
        <dsp:cNvPr id="0" name=""/>
        <dsp:cNvSpPr/>
      </dsp:nvSpPr>
      <dsp:spPr>
        <a:xfrm>
          <a:off x="155743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DCD1B-06BD-4AB4-99DD-8C3A65BDD096}">
      <dsp:nvSpPr>
        <dsp:cNvPr id="0" name=""/>
        <dsp:cNvSpPr/>
      </dsp:nvSpPr>
      <dsp:spPr>
        <a:xfrm>
          <a:off x="2404701" y="0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选购</a:t>
          </a:r>
          <a:endParaRPr lang="zh-CN" altLang="en-US" sz="2400" kern="1200" dirty="0"/>
        </a:p>
      </dsp:txBody>
      <dsp:txXfrm>
        <a:off x="2404701" y="0"/>
        <a:ext cx="1144915" cy="1740535"/>
      </dsp:txXfrm>
    </dsp:sp>
    <dsp:sp modelId="{5643B6F9-044D-49E0-BC9D-E1E5A2F5144C}">
      <dsp:nvSpPr>
        <dsp:cNvPr id="0" name=""/>
        <dsp:cNvSpPr/>
      </dsp:nvSpPr>
      <dsp:spPr>
        <a:xfrm>
          <a:off x="275959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2F46A-49BA-4ABB-B5C1-70E244703A55}">
      <dsp:nvSpPr>
        <dsp:cNvPr id="0" name=""/>
        <dsp:cNvSpPr/>
      </dsp:nvSpPr>
      <dsp:spPr>
        <a:xfrm>
          <a:off x="3606863" y="2610802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下单</a:t>
          </a:r>
          <a:endParaRPr lang="zh-CN" altLang="en-US" sz="2400" kern="1200" dirty="0"/>
        </a:p>
      </dsp:txBody>
      <dsp:txXfrm>
        <a:off x="3606863" y="2610802"/>
        <a:ext cx="1144915" cy="1740535"/>
      </dsp:txXfrm>
    </dsp:sp>
    <dsp:sp modelId="{5985D190-7563-46B1-844F-DA1FC0F9369B}">
      <dsp:nvSpPr>
        <dsp:cNvPr id="0" name=""/>
        <dsp:cNvSpPr/>
      </dsp:nvSpPr>
      <dsp:spPr>
        <a:xfrm>
          <a:off x="3961754" y="1958102"/>
          <a:ext cx="435133" cy="43513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6DCBB-3370-4DDD-98F4-43BD42FCB1A0}">
      <dsp:nvSpPr>
        <dsp:cNvPr id="0" name=""/>
        <dsp:cNvSpPr/>
      </dsp:nvSpPr>
      <dsp:spPr>
        <a:xfrm>
          <a:off x="4809024" y="0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支付</a:t>
          </a:r>
          <a:endParaRPr lang="zh-CN" altLang="en-US" sz="2400" kern="1200" dirty="0"/>
        </a:p>
      </dsp:txBody>
      <dsp:txXfrm>
        <a:off x="4809024" y="0"/>
        <a:ext cx="1144915" cy="1740535"/>
      </dsp:txXfrm>
    </dsp:sp>
    <dsp:sp modelId="{C858D4DC-5C68-40BA-85A6-C83E82625022}">
      <dsp:nvSpPr>
        <dsp:cNvPr id="0" name=""/>
        <dsp:cNvSpPr/>
      </dsp:nvSpPr>
      <dsp:spPr>
        <a:xfrm>
          <a:off x="516391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B0084-8D95-46D0-A740-EE6A4B657326}">
      <dsp:nvSpPr>
        <dsp:cNvPr id="0" name=""/>
        <dsp:cNvSpPr/>
      </dsp:nvSpPr>
      <dsp:spPr>
        <a:xfrm>
          <a:off x="6011185" y="2610802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跟踪</a:t>
          </a:r>
          <a:endParaRPr lang="zh-CN" altLang="en-US" sz="2400" kern="1200" dirty="0"/>
        </a:p>
      </dsp:txBody>
      <dsp:txXfrm>
        <a:off x="6011185" y="2610802"/>
        <a:ext cx="1144915" cy="1740535"/>
      </dsp:txXfrm>
    </dsp:sp>
    <dsp:sp modelId="{BF01CCD2-DD9F-413F-BC14-76CBB95D721E}">
      <dsp:nvSpPr>
        <dsp:cNvPr id="0" name=""/>
        <dsp:cNvSpPr/>
      </dsp:nvSpPr>
      <dsp:spPr>
        <a:xfrm>
          <a:off x="636607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92525-B652-4C46-B0EB-BD7F12A39EB9}">
      <dsp:nvSpPr>
        <dsp:cNvPr id="0" name=""/>
        <dsp:cNvSpPr/>
      </dsp:nvSpPr>
      <dsp:spPr>
        <a:xfrm>
          <a:off x="7213347" y="0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评价</a:t>
          </a:r>
          <a:endParaRPr lang="zh-CN" altLang="en-US" sz="2400" kern="1200" dirty="0"/>
        </a:p>
      </dsp:txBody>
      <dsp:txXfrm>
        <a:off x="7213347" y="0"/>
        <a:ext cx="1144915" cy="1740535"/>
      </dsp:txXfrm>
    </dsp:sp>
    <dsp:sp modelId="{D10D9237-B9E6-4FDB-8F52-D126B50F2133}">
      <dsp:nvSpPr>
        <dsp:cNvPr id="0" name=""/>
        <dsp:cNvSpPr/>
      </dsp:nvSpPr>
      <dsp:spPr>
        <a:xfrm>
          <a:off x="7568238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AFFEF-350F-4E10-BD37-F4130D41B547}">
      <dsp:nvSpPr>
        <dsp:cNvPr id="0" name=""/>
        <dsp:cNvSpPr/>
      </dsp:nvSpPr>
      <dsp:spPr>
        <a:xfrm>
          <a:off x="8415508" y="2610802"/>
          <a:ext cx="114491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</a:t>
          </a:r>
          <a:endParaRPr lang="zh-CN" altLang="en-US" sz="2400" kern="1200" dirty="0"/>
        </a:p>
      </dsp:txBody>
      <dsp:txXfrm>
        <a:off x="8415508" y="2610802"/>
        <a:ext cx="1144915" cy="1740535"/>
      </dsp:txXfrm>
    </dsp:sp>
    <dsp:sp modelId="{6735B19B-0196-4EEC-AD3A-085F3D43761B}">
      <dsp:nvSpPr>
        <dsp:cNvPr id="0" name=""/>
        <dsp:cNvSpPr/>
      </dsp:nvSpPr>
      <dsp:spPr>
        <a:xfrm>
          <a:off x="877039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66382-99B8-440C-A1A4-C6BF63655A9C}">
      <dsp:nvSpPr>
        <dsp:cNvPr id="0" name=""/>
        <dsp:cNvSpPr/>
      </dsp:nvSpPr>
      <dsp:spPr>
        <a:xfrm>
          <a:off x="0" y="29708"/>
          <a:ext cx="10186358" cy="1003860"/>
        </a:xfrm>
        <a:prstGeom prst="round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bg1"/>
              </a:solidFill>
            </a:rPr>
            <a:t>系统总体设计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49004" y="78712"/>
        <a:ext cx="10088350" cy="905852"/>
      </dsp:txXfrm>
    </dsp:sp>
    <dsp:sp modelId="{80F3173A-1B53-4883-86B8-A65829A7B5DF}">
      <dsp:nvSpPr>
        <dsp:cNvPr id="0" name=""/>
        <dsp:cNvSpPr/>
      </dsp:nvSpPr>
      <dsp:spPr>
        <a:xfrm>
          <a:off x="0" y="1125728"/>
          <a:ext cx="10186358" cy="100386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产品详细设计</a:t>
          </a:r>
          <a:endParaRPr lang="zh-CN" altLang="en-US" sz="3200" kern="1200" dirty="0"/>
        </a:p>
      </dsp:txBody>
      <dsp:txXfrm>
        <a:off x="49004" y="1174732"/>
        <a:ext cx="10088350" cy="905852"/>
      </dsp:txXfrm>
    </dsp:sp>
    <dsp:sp modelId="{4DA723DC-9235-4609-BCAB-182416768041}">
      <dsp:nvSpPr>
        <dsp:cNvPr id="0" name=""/>
        <dsp:cNvSpPr/>
      </dsp:nvSpPr>
      <dsp:spPr>
        <a:xfrm>
          <a:off x="0" y="2221749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关键流程设计</a:t>
          </a:r>
          <a:endParaRPr lang="zh-CN" altLang="en-US" sz="3200" kern="1200" dirty="0"/>
        </a:p>
      </dsp:txBody>
      <dsp:txXfrm>
        <a:off x="49004" y="2270753"/>
        <a:ext cx="10088350" cy="905852"/>
      </dsp:txXfrm>
    </dsp:sp>
    <dsp:sp modelId="{1F6D19DF-9EE1-48B1-B57A-B3D3D5E7E3C0}">
      <dsp:nvSpPr>
        <dsp:cNvPr id="0" name=""/>
        <dsp:cNvSpPr/>
      </dsp:nvSpPr>
      <dsp:spPr>
        <a:xfrm>
          <a:off x="0" y="3317769"/>
          <a:ext cx="10186358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数据结构</a:t>
          </a:r>
          <a:endParaRPr lang="zh-CN" altLang="en-US" sz="3200" kern="1200" dirty="0"/>
        </a:p>
      </dsp:txBody>
      <dsp:txXfrm>
        <a:off x="49004" y="3366773"/>
        <a:ext cx="10088350" cy="905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D3563-8C57-4ADB-BDB9-266F45FAAA9F}">
      <dsp:nvSpPr>
        <dsp:cNvPr id="0" name=""/>
        <dsp:cNvSpPr/>
      </dsp:nvSpPr>
      <dsp:spPr>
        <a:xfrm>
          <a:off x="7513" y="1366"/>
          <a:ext cx="11899213" cy="8083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</a:t>
          </a:r>
          <a:r>
            <a:rPr lang="zh-CN" altLang="en-US" sz="3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工作（实体物品）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0" y="25043"/>
        <a:ext cx="11851859" cy="761031"/>
      </dsp:txXfrm>
    </dsp:sp>
    <dsp:sp modelId="{36A22D20-7701-41F9-AAD5-6275B40A6CFC}">
      <dsp:nvSpPr>
        <dsp:cNvPr id="0" name=""/>
        <dsp:cNvSpPr/>
      </dsp:nvSpPr>
      <dsp:spPr>
        <a:xfrm>
          <a:off x="18993" y="1027372"/>
          <a:ext cx="1715392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41195" y="1049574"/>
        <a:ext cx="1670988" cy="713618"/>
      </dsp:txXfrm>
    </dsp:sp>
    <dsp:sp modelId="{3567F266-4797-4177-934B-868574810AD5}">
      <dsp:nvSpPr>
        <dsp:cNvPr id="0" name=""/>
        <dsp:cNvSpPr/>
      </dsp:nvSpPr>
      <dsp:spPr>
        <a:xfrm>
          <a:off x="25799" y="2003016"/>
          <a:ext cx="845740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50570" y="2027787"/>
        <a:ext cx="796198" cy="1238665"/>
      </dsp:txXfrm>
    </dsp:sp>
    <dsp:sp modelId="{D04368CE-17C9-47FE-BBFF-E4A80AE94115}">
      <dsp:nvSpPr>
        <dsp:cNvPr id="0" name=""/>
        <dsp:cNvSpPr/>
      </dsp:nvSpPr>
      <dsp:spPr>
        <a:xfrm>
          <a:off x="66537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会员管理</a:t>
          </a:r>
          <a:endParaRPr lang="zh-CN" altLang="en-US" sz="1200" kern="1200" dirty="0"/>
        </a:p>
      </dsp:txBody>
      <dsp:txXfrm>
        <a:off x="73898" y="3516205"/>
        <a:ext cx="236598" cy="1684423"/>
      </dsp:txXfrm>
    </dsp:sp>
    <dsp:sp modelId="{18E6BD80-BF4F-420A-B6E3-633DD6D79F59}">
      <dsp:nvSpPr>
        <dsp:cNvPr id="0" name=""/>
        <dsp:cNvSpPr/>
      </dsp:nvSpPr>
      <dsp:spPr>
        <a:xfrm>
          <a:off x="323008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消费统计</a:t>
          </a:r>
          <a:endParaRPr lang="zh-CN" altLang="en-US" sz="1200" kern="1200" dirty="0"/>
        </a:p>
      </dsp:txBody>
      <dsp:txXfrm>
        <a:off x="330369" y="3516205"/>
        <a:ext cx="236598" cy="1684423"/>
      </dsp:txXfrm>
    </dsp:sp>
    <dsp:sp modelId="{93F2015C-E191-4A57-A799-38C325189755}">
      <dsp:nvSpPr>
        <dsp:cNvPr id="0" name=""/>
        <dsp:cNvSpPr/>
      </dsp:nvSpPr>
      <dsp:spPr>
        <a:xfrm>
          <a:off x="579480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数据导出</a:t>
          </a:r>
          <a:endParaRPr lang="zh-CN" altLang="en-US" sz="1200" kern="1200" dirty="0"/>
        </a:p>
      </dsp:txBody>
      <dsp:txXfrm>
        <a:off x="586841" y="3516205"/>
        <a:ext cx="236598" cy="1684423"/>
      </dsp:txXfrm>
    </dsp:sp>
    <dsp:sp modelId="{3E6984DD-3C0C-4981-9915-784C98DE352D}">
      <dsp:nvSpPr>
        <dsp:cNvPr id="0" name=""/>
        <dsp:cNvSpPr/>
      </dsp:nvSpPr>
      <dsp:spPr>
        <a:xfrm>
          <a:off x="881840" y="2003016"/>
          <a:ext cx="845740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PUSH</a:t>
          </a:r>
          <a:r>
            <a:rPr lang="zh-CN" altLang="en-US" sz="1600" kern="1200" dirty="0" smtClean="0"/>
            <a:t>营销</a:t>
          </a:r>
          <a:endParaRPr lang="zh-CN" altLang="en-US" sz="1600" kern="1200" dirty="0"/>
        </a:p>
      </dsp:txBody>
      <dsp:txXfrm>
        <a:off x="906611" y="2027787"/>
        <a:ext cx="796198" cy="1238665"/>
      </dsp:txXfrm>
    </dsp:sp>
    <dsp:sp modelId="{3A0FF96F-532A-4BFD-814B-AD271B93C3A3}">
      <dsp:nvSpPr>
        <dsp:cNvPr id="0" name=""/>
        <dsp:cNvSpPr/>
      </dsp:nvSpPr>
      <dsp:spPr>
        <a:xfrm>
          <a:off x="922578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会员分析</a:t>
          </a:r>
          <a:endParaRPr lang="zh-CN" altLang="en-US" sz="1200" kern="1200" dirty="0"/>
        </a:p>
      </dsp:txBody>
      <dsp:txXfrm>
        <a:off x="929939" y="3516205"/>
        <a:ext cx="236598" cy="1684423"/>
      </dsp:txXfrm>
    </dsp:sp>
    <dsp:sp modelId="{78AA1EA0-7C60-441D-BDE3-4FC50142EA56}">
      <dsp:nvSpPr>
        <dsp:cNvPr id="0" name=""/>
        <dsp:cNvSpPr/>
      </dsp:nvSpPr>
      <dsp:spPr>
        <a:xfrm>
          <a:off x="1179050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分组</a:t>
          </a:r>
          <a:r>
            <a:rPr lang="en-US" altLang="zh-CN" sz="1200" kern="1200" dirty="0" smtClean="0"/>
            <a:t>PUSH</a:t>
          </a:r>
          <a:endParaRPr lang="zh-CN" altLang="en-US" sz="1200" kern="1200" dirty="0"/>
        </a:p>
      </dsp:txBody>
      <dsp:txXfrm>
        <a:off x="1186411" y="3516205"/>
        <a:ext cx="236598" cy="1684423"/>
      </dsp:txXfrm>
    </dsp:sp>
    <dsp:sp modelId="{36D0E592-6910-4A89-8402-3F50E9087120}">
      <dsp:nvSpPr>
        <dsp:cNvPr id="0" name=""/>
        <dsp:cNvSpPr/>
      </dsp:nvSpPr>
      <dsp:spPr>
        <a:xfrm>
          <a:off x="1435521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PUSH</a:t>
          </a:r>
          <a:r>
            <a:rPr lang="zh-CN" altLang="en-US" sz="1200" kern="1200" dirty="0" smtClean="0"/>
            <a:t>手段</a:t>
          </a:r>
          <a:endParaRPr lang="zh-CN" altLang="en-US" sz="1200" kern="1200" dirty="0"/>
        </a:p>
      </dsp:txBody>
      <dsp:txXfrm>
        <a:off x="1442882" y="3516205"/>
        <a:ext cx="236598" cy="1684423"/>
      </dsp:txXfrm>
    </dsp:sp>
    <dsp:sp modelId="{90339DD8-8425-4533-9559-C7398D957111}">
      <dsp:nvSpPr>
        <dsp:cNvPr id="0" name=""/>
        <dsp:cNvSpPr/>
      </dsp:nvSpPr>
      <dsp:spPr>
        <a:xfrm>
          <a:off x="1755517" y="1027372"/>
          <a:ext cx="1715359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业务管理</a:t>
          </a:r>
          <a:endParaRPr lang="zh-CN" altLang="en-US" sz="1600" kern="1200" dirty="0"/>
        </a:p>
      </dsp:txBody>
      <dsp:txXfrm>
        <a:off x="1777719" y="1049574"/>
        <a:ext cx="1670955" cy="713618"/>
      </dsp:txXfrm>
    </dsp:sp>
    <dsp:sp modelId="{24C3F11B-60F8-436D-A506-DF2300483AAE}">
      <dsp:nvSpPr>
        <dsp:cNvPr id="0" name=""/>
        <dsp:cNvSpPr/>
      </dsp:nvSpPr>
      <dsp:spPr>
        <a:xfrm>
          <a:off x="1762317" y="2003016"/>
          <a:ext cx="1129583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商品管理</a:t>
          </a:r>
          <a:endParaRPr lang="zh-CN" altLang="en-US" sz="1600" kern="1200" dirty="0"/>
        </a:p>
      </dsp:txBody>
      <dsp:txXfrm>
        <a:off x="1795401" y="2036100"/>
        <a:ext cx="1063415" cy="1222039"/>
      </dsp:txXfrm>
    </dsp:sp>
    <dsp:sp modelId="{CFE9B416-4939-47C1-8FE3-286411D5067D}">
      <dsp:nvSpPr>
        <dsp:cNvPr id="0" name=""/>
        <dsp:cNvSpPr/>
      </dsp:nvSpPr>
      <dsp:spPr>
        <a:xfrm>
          <a:off x="1816741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商品管理</a:t>
          </a:r>
          <a:endParaRPr lang="zh-CN" altLang="en-US" sz="1200" kern="1200" dirty="0"/>
        </a:p>
      </dsp:txBody>
      <dsp:txXfrm>
        <a:off x="1824102" y="3516205"/>
        <a:ext cx="236598" cy="1684423"/>
      </dsp:txXfrm>
    </dsp:sp>
    <dsp:sp modelId="{1FBBE805-4420-49B0-85EA-6BABEE5C3EF7}">
      <dsp:nvSpPr>
        <dsp:cNvPr id="0" name=""/>
        <dsp:cNvSpPr/>
      </dsp:nvSpPr>
      <dsp:spPr>
        <a:xfrm>
          <a:off x="2073213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分类管理</a:t>
          </a:r>
          <a:endParaRPr lang="zh-CN" altLang="en-US" sz="1200" kern="1200" dirty="0"/>
        </a:p>
      </dsp:txBody>
      <dsp:txXfrm>
        <a:off x="2080574" y="3516205"/>
        <a:ext cx="236598" cy="1684423"/>
      </dsp:txXfrm>
    </dsp:sp>
    <dsp:sp modelId="{D646BB55-6F58-4B0F-A45B-3CECC9C24B5F}">
      <dsp:nvSpPr>
        <dsp:cNvPr id="0" name=""/>
        <dsp:cNvSpPr/>
      </dsp:nvSpPr>
      <dsp:spPr>
        <a:xfrm>
          <a:off x="2329684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库存管理</a:t>
          </a:r>
          <a:endParaRPr lang="zh-CN" altLang="en-US" sz="1200" kern="1200" dirty="0"/>
        </a:p>
      </dsp:txBody>
      <dsp:txXfrm>
        <a:off x="2337045" y="3516205"/>
        <a:ext cx="236598" cy="1684423"/>
      </dsp:txXfrm>
    </dsp:sp>
    <dsp:sp modelId="{85E3D9EE-EE56-43B4-A69F-5B2BA6DF90B2}">
      <dsp:nvSpPr>
        <dsp:cNvPr id="0" name=""/>
        <dsp:cNvSpPr/>
      </dsp:nvSpPr>
      <dsp:spPr>
        <a:xfrm>
          <a:off x="2586155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数据同步</a:t>
          </a:r>
          <a:endParaRPr lang="zh-CN" altLang="en-US" sz="1200" kern="1200" dirty="0"/>
        </a:p>
      </dsp:txBody>
      <dsp:txXfrm>
        <a:off x="2593516" y="3516205"/>
        <a:ext cx="236598" cy="1684423"/>
      </dsp:txXfrm>
    </dsp:sp>
    <dsp:sp modelId="{B2AA65C2-27DC-4710-9893-4FECAC5F8E9A}">
      <dsp:nvSpPr>
        <dsp:cNvPr id="0" name=""/>
        <dsp:cNvSpPr/>
      </dsp:nvSpPr>
      <dsp:spPr>
        <a:xfrm>
          <a:off x="2902201" y="2003016"/>
          <a:ext cx="561875" cy="128820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客户端管理</a:t>
          </a:r>
          <a:endParaRPr lang="zh-CN" altLang="en-US" sz="1600" kern="1200" dirty="0"/>
        </a:p>
      </dsp:txBody>
      <dsp:txXfrm>
        <a:off x="2918658" y="2019473"/>
        <a:ext cx="528961" cy="1255293"/>
      </dsp:txXfrm>
    </dsp:sp>
    <dsp:sp modelId="{5B2B6ABE-60C7-4541-AEF7-CA6A603D6D8D}">
      <dsp:nvSpPr>
        <dsp:cNvPr id="0" name=""/>
        <dsp:cNvSpPr/>
      </dsp:nvSpPr>
      <dsp:spPr>
        <a:xfrm>
          <a:off x="2929243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客户端制作升级</a:t>
          </a:r>
          <a:endParaRPr lang="zh-CN" altLang="en-US" sz="1100" kern="1200" dirty="0"/>
        </a:p>
      </dsp:txBody>
      <dsp:txXfrm>
        <a:off x="2936604" y="3516205"/>
        <a:ext cx="236598" cy="1684423"/>
      </dsp:txXfrm>
    </dsp:sp>
    <dsp:sp modelId="{F9277258-F20A-4BBE-9DF9-7DBA8EE113A3}">
      <dsp:nvSpPr>
        <dsp:cNvPr id="0" name=""/>
        <dsp:cNvSpPr/>
      </dsp:nvSpPr>
      <dsp:spPr>
        <a:xfrm>
          <a:off x="3185714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商品推荐</a:t>
          </a:r>
          <a:endParaRPr lang="zh-CN" altLang="en-US" sz="1100" kern="1200" dirty="0"/>
        </a:p>
      </dsp:txBody>
      <dsp:txXfrm>
        <a:off x="3193075" y="3516205"/>
        <a:ext cx="236598" cy="1684423"/>
      </dsp:txXfrm>
    </dsp:sp>
    <dsp:sp modelId="{178F12A1-BB11-4B83-B597-DA9700D2219F}">
      <dsp:nvSpPr>
        <dsp:cNvPr id="0" name=""/>
        <dsp:cNvSpPr/>
      </dsp:nvSpPr>
      <dsp:spPr>
        <a:xfrm>
          <a:off x="3492008" y="1027372"/>
          <a:ext cx="1729560" cy="7580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订单管理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514210" y="1049574"/>
        <a:ext cx="1685156" cy="713618"/>
      </dsp:txXfrm>
    </dsp:sp>
    <dsp:sp modelId="{3F3910E7-ACED-42F0-8A44-8BE2988C0A78}">
      <dsp:nvSpPr>
        <dsp:cNvPr id="0" name=""/>
        <dsp:cNvSpPr/>
      </dsp:nvSpPr>
      <dsp:spPr>
        <a:xfrm>
          <a:off x="3499209" y="2003016"/>
          <a:ext cx="561869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待处理</a:t>
          </a:r>
          <a:endParaRPr lang="en-US" altLang="zh-CN" sz="1600" kern="1200" dirty="0" smtClean="0">
            <a:solidFill>
              <a:schemeClr val="tx1"/>
            </a:solidFill>
          </a:endParaRPr>
        </a:p>
      </dsp:txBody>
      <dsp:txXfrm>
        <a:off x="3515666" y="2019473"/>
        <a:ext cx="528955" cy="1255293"/>
      </dsp:txXfrm>
    </dsp:sp>
    <dsp:sp modelId="{39345D2C-9FA7-4068-9CE4-31DD1BB68DF7}">
      <dsp:nvSpPr>
        <dsp:cNvPr id="0" name=""/>
        <dsp:cNvSpPr/>
      </dsp:nvSpPr>
      <dsp:spPr>
        <a:xfrm>
          <a:off x="3526248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对接接口</a:t>
          </a:r>
          <a:endParaRPr lang="en-US" altLang="zh-CN" sz="1200" kern="1200" dirty="0" smtClean="0">
            <a:solidFill>
              <a:schemeClr val="tx1"/>
            </a:solidFill>
          </a:endParaRPr>
        </a:p>
      </dsp:txBody>
      <dsp:txXfrm>
        <a:off x="3533609" y="3516205"/>
        <a:ext cx="236598" cy="1684423"/>
      </dsp:txXfrm>
    </dsp:sp>
    <dsp:sp modelId="{3E9F4231-FA0A-4903-858E-5B943F333B90}">
      <dsp:nvSpPr>
        <dsp:cNvPr id="0" name=""/>
        <dsp:cNvSpPr/>
      </dsp:nvSpPr>
      <dsp:spPr>
        <a:xfrm>
          <a:off x="3782719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solidFill>
                <a:schemeClr val="tx1"/>
              </a:solidFill>
            </a:rPr>
            <a:t>未对接接口</a:t>
          </a:r>
          <a:endParaRPr lang="en-US" altLang="zh-CN" sz="1200" kern="1200" dirty="0" smtClean="0">
            <a:solidFill>
              <a:schemeClr val="tx1"/>
            </a:solidFill>
          </a:endParaRPr>
        </a:p>
      </dsp:txBody>
      <dsp:txXfrm>
        <a:off x="3790080" y="3516205"/>
        <a:ext cx="236598" cy="1684423"/>
      </dsp:txXfrm>
    </dsp:sp>
    <dsp:sp modelId="{B57061CC-611C-4BCD-B654-7EEBE4129462}">
      <dsp:nvSpPr>
        <dsp:cNvPr id="0" name=""/>
        <dsp:cNvSpPr/>
      </dsp:nvSpPr>
      <dsp:spPr>
        <a:xfrm>
          <a:off x="4071379" y="2003016"/>
          <a:ext cx="278021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已出库</a:t>
          </a:r>
          <a:endParaRPr lang="zh-CN" altLang="en-US" sz="1600" kern="1200" dirty="0"/>
        </a:p>
      </dsp:txBody>
      <dsp:txXfrm>
        <a:off x="4079522" y="2011159"/>
        <a:ext cx="261735" cy="1271921"/>
      </dsp:txXfrm>
    </dsp:sp>
    <dsp:sp modelId="{F8E1DA0C-13C9-4ECF-9468-F7A623A77ED7}">
      <dsp:nvSpPr>
        <dsp:cNvPr id="0" name=""/>
        <dsp:cNvSpPr/>
      </dsp:nvSpPr>
      <dsp:spPr>
        <a:xfrm>
          <a:off x="4359701" y="2003016"/>
          <a:ext cx="278021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配送中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367844" y="2011159"/>
        <a:ext cx="261735" cy="1271921"/>
      </dsp:txXfrm>
    </dsp:sp>
    <dsp:sp modelId="{DF7FCBC6-47C4-4762-9903-81FCFE288EBE}">
      <dsp:nvSpPr>
        <dsp:cNvPr id="0" name=""/>
        <dsp:cNvSpPr/>
      </dsp:nvSpPr>
      <dsp:spPr>
        <a:xfrm>
          <a:off x="4648023" y="2003016"/>
          <a:ext cx="278021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退换货</a:t>
          </a:r>
          <a:endParaRPr lang="zh-CN" altLang="en-US" sz="1600" kern="1200" dirty="0"/>
        </a:p>
      </dsp:txBody>
      <dsp:txXfrm>
        <a:off x="4656166" y="2011159"/>
        <a:ext cx="261735" cy="1271921"/>
      </dsp:txXfrm>
    </dsp:sp>
    <dsp:sp modelId="{AB00129D-B9BC-4C7B-ABD7-07A1759A9220}">
      <dsp:nvSpPr>
        <dsp:cNvPr id="0" name=""/>
        <dsp:cNvSpPr/>
      </dsp:nvSpPr>
      <dsp:spPr>
        <a:xfrm>
          <a:off x="4936345" y="2003016"/>
          <a:ext cx="278021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其他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944488" y="2011159"/>
        <a:ext cx="261735" cy="1271921"/>
      </dsp:txXfrm>
    </dsp:sp>
    <dsp:sp modelId="{14EB547A-3C88-4BAD-A5B8-A51BFC2C6FDF}">
      <dsp:nvSpPr>
        <dsp:cNvPr id="0" name=""/>
        <dsp:cNvSpPr/>
      </dsp:nvSpPr>
      <dsp:spPr>
        <a:xfrm>
          <a:off x="5242700" y="1027372"/>
          <a:ext cx="1429222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统计</a:t>
          </a:r>
          <a:endParaRPr lang="zh-CN" altLang="en-US" sz="1600" kern="1200" dirty="0"/>
        </a:p>
      </dsp:txBody>
      <dsp:txXfrm>
        <a:off x="5264902" y="1049574"/>
        <a:ext cx="1384818" cy="713618"/>
      </dsp:txXfrm>
    </dsp:sp>
    <dsp:sp modelId="{48EBE84C-0956-4AB2-8710-3419C1B3D904}">
      <dsp:nvSpPr>
        <dsp:cNvPr id="0" name=""/>
        <dsp:cNvSpPr/>
      </dsp:nvSpPr>
      <dsp:spPr>
        <a:xfrm>
          <a:off x="5248375" y="2003016"/>
          <a:ext cx="561863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销售统计</a:t>
          </a:r>
          <a:endParaRPr lang="zh-CN" altLang="en-US" sz="1600" kern="1200" dirty="0"/>
        </a:p>
      </dsp:txBody>
      <dsp:txXfrm>
        <a:off x="5264831" y="2019472"/>
        <a:ext cx="528951" cy="1255295"/>
      </dsp:txXfrm>
    </dsp:sp>
    <dsp:sp modelId="{37F93F82-3C9E-4665-9D3D-CA825089ED79}">
      <dsp:nvSpPr>
        <dsp:cNvPr id="0" name=""/>
        <dsp:cNvSpPr/>
      </dsp:nvSpPr>
      <dsp:spPr>
        <a:xfrm>
          <a:off x="5275411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日销售统计</a:t>
          </a:r>
          <a:endParaRPr lang="zh-CN" altLang="en-US" sz="1200" kern="1200" dirty="0"/>
        </a:p>
      </dsp:txBody>
      <dsp:txXfrm>
        <a:off x="5282772" y="3516205"/>
        <a:ext cx="236598" cy="1684423"/>
      </dsp:txXfrm>
    </dsp:sp>
    <dsp:sp modelId="{D15FE6C7-A2BF-4774-A81C-F626C235B8D5}">
      <dsp:nvSpPr>
        <dsp:cNvPr id="0" name=""/>
        <dsp:cNvSpPr/>
      </dsp:nvSpPr>
      <dsp:spPr>
        <a:xfrm>
          <a:off x="5531882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月销售统计</a:t>
          </a:r>
          <a:endParaRPr lang="zh-CN" altLang="en-US" sz="1200" kern="1200" dirty="0"/>
        </a:p>
      </dsp:txBody>
      <dsp:txXfrm>
        <a:off x="5539243" y="3516205"/>
        <a:ext cx="236598" cy="1684423"/>
      </dsp:txXfrm>
    </dsp:sp>
    <dsp:sp modelId="{AAE0FEF5-DDC2-43DF-B295-6437D4125490}">
      <dsp:nvSpPr>
        <dsp:cNvPr id="0" name=""/>
        <dsp:cNvSpPr/>
      </dsp:nvSpPr>
      <dsp:spPr>
        <a:xfrm>
          <a:off x="5820540" y="2003016"/>
          <a:ext cx="845706" cy="1288207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会员统计</a:t>
          </a:r>
          <a:endParaRPr lang="zh-CN" altLang="en-US" sz="1600" kern="1200" dirty="0"/>
        </a:p>
      </dsp:txBody>
      <dsp:txXfrm>
        <a:off x="5845310" y="2027786"/>
        <a:ext cx="796166" cy="1238667"/>
      </dsp:txXfrm>
    </dsp:sp>
    <dsp:sp modelId="{AFEC9D72-5664-49E4-9611-FAD7683BCE74}">
      <dsp:nvSpPr>
        <dsp:cNvPr id="0" name=""/>
        <dsp:cNvSpPr/>
      </dsp:nvSpPr>
      <dsp:spPr>
        <a:xfrm>
          <a:off x="5861261" y="3508844"/>
          <a:ext cx="251320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注册统计</a:t>
          </a:r>
          <a:endParaRPr lang="zh-CN" altLang="en-US" sz="1200" kern="1200" dirty="0"/>
        </a:p>
      </dsp:txBody>
      <dsp:txXfrm>
        <a:off x="5868622" y="3516205"/>
        <a:ext cx="236598" cy="1684423"/>
      </dsp:txXfrm>
    </dsp:sp>
    <dsp:sp modelId="{73118794-4DA9-4F73-B7D1-EB34F5DAF9DB}">
      <dsp:nvSpPr>
        <dsp:cNvPr id="0" name=""/>
        <dsp:cNvSpPr/>
      </dsp:nvSpPr>
      <dsp:spPr>
        <a:xfrm>
          <a:off x="6117733" y="3508844"/>
          <a:ext cx="251320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下载统计</a:t>
          </a:r>
          <a:endParaRPr lang="zh-CN" altLang="en-US" sz="1200" kern="1200" dirty="0"/>
        </a:p>
      </dsp:txBody>
      <dsp:txXfrm>
        <a:off x="6125094" y="3516205"/>
        <a:ext cx="236598" cy="1684423"/>
      </dsp:txXfrm>
    </dsp:sp>
    <dsp:sp modelId="{AFAAE5AB-6874-407B-8256-0C0473813890}">
      <dsp:nvSpPr>
        <dsp:cNvPr id="0" name=""/>
        <dsp:cNvSpPr/>
      </dsp:nvSpPr>
      <dsp:spPr>
        <a:xfrm>
          <a:off x="6374204" y="3508844"/>
          <a:ext cx="251320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会员消费统计</a:t>
          </a:r>
          <a:endParaRPr lang="zh-CN" altLang="en-US" sz="1200" kern="1200" dirty="0"/>
        </a:p>
      </dsp:txBody>
      <dsp:txXfrm>
        <a:off x="6381565" y="3516205"/>
        <a:ext cx="236598" cy="1684423"/>
      </dsp:txXfrm>
    </dsp:sp>
    <dsp:sp modelId="{2C2C3136-EC0F-4E35-AF0F-D73706689E06}">
      <dsp:nvSpPr>
        <dsp:cNvPr id="0" name=""/>
        <dsp:cNvSpPr/>
      </dsp:nvSpPr>
      <dsp:spPr>
        <a:xfrm>
          <a:off x="6693054" y="1027372"/>
          <a:ext cx="571002" cy="75802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6709778" y="1044096"/>
        <a:ext cx="537554" cy="724574"/>
      </dsp:txXfrm>
    </dsp:sp>
    <dsp:sp modelId="{C226AF04-C886-4B07-BC18-4D4EFC31E5CE}">
      <dsp:nvSpPr>
        <dsp:cNvPr id="0" name=""/>
        <dsp:cNvSpPr/>
      </dsp:nvSpPr>
      <dsp:spPr>
        <a:xfrm>
          <a:off x="6693202" y="2003016"/>
          <a:ext cx="280202" cy="12882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意见箱</a:t>
          </a:r>
          <a:endParaRPr lang="zh-CN" altLang="en-US" sz="1600" kern="1200" dirty="0"/>
        </a:p>
      </dsp:txBody>
      <dsp:txXfrm>
        <a:off x="6701409" y="2011223"/>
        <a:ext cx="263788" cy="1271793"/>
      </dsp:txXfrm>
    </dsp:sp>
    <dsp:sp modelId="{58F79443-DF36-4C4E-9D46-40761C27BEC1}">
      <dsp:nvSpPr>
        <dsp:cNvPr id="0" name=""/>
        <dsp:cNvSpPr/>
      </dsp:nvSpPr>
      <dsp:spPr>
        <a:xfrm>
          <a:off x="6983705" y="2003016"/>
          <a:ext cx="280202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6991912" y="2011223"/>
        <a:ext cx="263788" cy="1271793"/>
      </dsp:txXfrm>
    </dsp:sp>
    <dsp:sp modelId="{6A7C68E2-B28B-44E9-B617-ED74589D7D5A}">
      <dsp:nvSpPr>
        <dsp:cNvPr id="0" name=""/>
        <dsp:cNvSpPr/>
      </dsp:nvSpPr>
      <dsp:spPr>
        <a:xfrm>
          <a:off x="7285188" y="1027372"/>
          <a:ext cx="2010794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307390" y="1049574"/>
        <a:ext cx="1966390" cy="713618"/>
      </dsp:txXfrm>
    </dsp:sp>
    <dsp:sp modelId="{E454403D-6AA8-4E08-9BA7-00391826D6A4}">
      <dsp:nvSpPr>
        <dsp:cNvPr id="0" name=""/>
        <dsp:cNvSpPr/>
      </dsp:nvSpPr>
      <dsp:spPr>
        <a:xfrm>
          <a:off x="7293336" y="2003016"/>
          <a:ext cx="845695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318106" y="2027786"/>
        <a:ext cx="796155" cy="1238667"/>
      </dsp:txXfrm>
    </dsp:sp>
    <dsp:sp modelId="{0C746323-7C6D-411E-AC14-1EA9BB46DA78}">
      <dsp:nvSpPr>
        <dsp:cNvPr id="0" name=""/>
        <dsp:cNvSpPr/>
      </dsp:nvSpPr>
      <dsp:spPr>
        <a:xfrm>
          <a:off x="7334052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满减</a:t>
          </a:r>
          <a:endParaRPr lang="zh-CN" altLang="en-US" sz="1200" kern="1200" dirty="0"/>
        </a:p>
      </dsp:txBody>
      <dsp:txXfrm>
        <a:off x="7341413" y="3516205"/>
        <a:ext cx="236598" cy="1684423"/>
      </dsp:txXfrm>
    </dsp:sp>
    <dsp:sp modelId="{FD72732D-23B8-4215-98B3-9706827C1FEE}">
      <dsp:nvSpPr>
        <dsp:cNvPr id="0" name=""/>
        <dsp:cNvSpPr/>
      </dsp:nvSpPr>
      <dsp:spPr>
        <a:xfrm>
          <a:off x="7590523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免邮</a:t>
          </a:r>
          <a:endParaRPr lang="zh-CN" altLang="en-US" sz="1200" kern="1200" dirty="0"/>
        </a:p>
      </dsp:txBody>
      <dsp:txXfrm>
        <a:off x="7597884" y="3516205"/>
        <a:ext cx="236598" cy="1684423"/>
      </dsp:txXfrm>
    </dsp:sp>
    <dsp:sp modelId="{D62334E6-06BC-4025-A86C-91DEE815C5DB}">
      <dsp:nvSpPr>
        <dsp:cNvPr id="0" name=""/>
        <dsp:cNvSpPr/>
      </dsp:nvSpPr>
      <dsp:spPr>
        <a:xfrm>
          <a:off x="7846994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套餐</a:t>
          </a:r>
          <a:endParaRPr lang="zh-CN" altLang="en-US" sz="1200" kern="1200" dirty="0"/>
        </a:p>
      </dsp:txBody>
      <dsp:txXfrm>
        <a:off x="7854355" y="3516205"/>
        <a:ext cx="236598" cy="1684423"/>
      </dsp:txXfrm>
    </dsp:sp>
    <dsp:sp modelId="{728BE2D5-E653-4797-B12B-28162C00E691}">
      <dsp:nvSpPr>
        <dsp:cNvPr id="0" name=""/>
        <dsp:cNvSpPr/>
      </dsp:nvSpPr>
      <dsp:spPr>
        <a:xfrm>
          <a:off x="8149332" y="2003016"/>
          <a:ext cx="278021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优惠券</a:t>
          </a:r>
          <a:endParaRPr lang="zh-CN" altLang="en-US" sz="1600" kern="1200" dirty="0"/>
        </a:p>
      </dsp:txBody>
      <dsp:txXfrm>
        <a:off x="8157475" y="2011159"/>
        <a:ext cx="261735" cy="1271921"/>
      </dsp:txXfrm>
    </dsp:sp>
    <dsp:sp modelId="{695FF06C-F48C-44EB-A198-C82BBFAFCCB0}">
      <dsp:nvSpPr>
        <dsp:cNvPr id="0" name=""/>
        <dsp:cNvSpPr/>
      </dsp:nvSpPr>
      <dsp:spPr>
        <a:xfrm>
          <a:off x="8437654" y="2003016"/>
          <a:ext cx="561858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会员等级</a:t>
          </a:r>
          <a:endParaRPr lang="zh-CN" altLang="en-US" sz="1600" kern="1200" dirty="0"/>
        </a:p>
      </dsp:txBody>
      <dsp:txXfrm>
        <a:off x="8454110" y="2019472"/>
        <a:ext cx="528946" cy="1255295"/>
      </dsp:txXfrm>
    </dsp:sp>
    <dsp:sp modelId="{768A5D83-690F-4583-9C7E-6D46A9639BA5}">
      <dsp:nvSpPr>
        <dsp:cNvPr id="0" name=""/>
        <dsp:cNvSpPr/>
      </dsp:nvSpPr>
      <dsp:spPr>
        <a:xfrm>
          <a:off x="8464687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会员等级</a:t>
          </a:r>
          <a:endParaRPr lang="zh-CN" altLang="en-US" sz="1200" kern="1200" dirty="0"/>
        </a:p>
      </dsp:txBody>
      <dsp:txXfrm>
        <a:off x="8472048" y="3516205"/>
        <a:ext cx="236598" cy="1684423"/>
      </dsp:txXfrm>
    </dsp:sp>
    <dsp:sp modelId="{E84C971E-6459-4B58-8CB2-34533C388351}">
      <dsp:nvSpPr>
        <dsp:cNvPr id="0" name=""/>
        <dsp:cNvSpPr/>
      </dsp:nvSpPr>
      <dsp:spPr>
        <a:xfrm>
          <a:off x="8721158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会员优惠</a:t>
          </a:r>
          <a:endParaRPr lang="zh-CN" altLang="en-US" sz="1200" kern="1200" dirty="0"/>
        </a:p>
      </dsp:txBody>
      <dsp:txXfrm>
        <a:off x="8728519" y="3516205"/>
        <a:ext cx="236598" cy="1684423"/>
      </dsp:txXfrm>
    </dsp:sp>
    <dsp:sp modelId="{357C2FF8-B0AF-4AE1-BC91-B84D76CA0FCA}">
      <dsp:nvSpPr>
        <dsp:cNvPr id="0" name=""/>
        <dsp:cNvSpPr/>
      </dsp:nvSpPr>
      <dsp:spPr>
        <a:xfrm>
          <a:off x="9009813" y="2003016"/>
          <a:ext cx="278021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店铺活动</a:t>
          </a:r>
          <a:endParaRPr lang="zh-CN" altLang="en-US" sz="1600" kern="1200" dirty="0"/>
        </a:p>
      </dsp:txBody>
      <dsp:txXfrm>
        <a:off x="9017956" y="2011159"/>
        <a:ext cx="261735" cy="1271921"/>
      </dsp:txXfrm>
    </dsp:sp>
    <dsp:sp modelId="{1764E937-D16A-4CD6-A33A-DD4C9087EE5E}">
      <dsp:nvSpPr>
        <dsp:cNvPr id="0" name=""/>
        <dsp:cNvSpPr/>
      </dsp:nvSpPr>
      <dsp:spPr>
        <a:xfrm>
          <a:off x="9317114" y="1027372"/>
          <a:ext cx="2578132" cy="758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系统管理</a:t>
          </a:r>
          <a:endParaRPr lang="zh-CN" altLang="en-US" sz="1600" kern="1200" dirty="0"/>
        </a:p>
      </dsp:txBody>
      <dsp:txXfrm>
        <a:off x="9339316" y="1049574"/>
        <a:ext cx="2533728" cy="713618"/>
      </dsp:txXfrm>
    </dsp:sp>
    <dsp:sp modelId="{10D6EEB4-2744-4F49-9BF2-CFBBDC548779}">
      <dsp:nvSpPr>
        <dsp:cNvPr id="0" name=""/>
        <dsp:cNvSpPr/>
      </dsp:nvSpPr>
      <dsp:spPr>
        <a:xfrm>
          <a:off x="9327353" y="2003016"/>
          <a:ext cx="561852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基本资料</a:t>
          </a:r>
          <a:endParaRPr lang="zh-CN" altLang="en-US" sz="1600" kern="1200" dirty="0"/>
        </a:p>
      </dsp:txBody>
      <dsp:txXfrm>
        <a:off x="9343809" y="2019472"/>
        <a:ext cx="528940" cy="1255295"/>
      </dsp:txXfrm>
    </dsp:sp>
    <dsp:sp modelId="{BD290AAD-65B5-4C52-ACC8-776C01BA150A}">
      <dsp:nvSpPr>
        <dsp:cNvPr id="0" name=""/>
        <dsp:cNvSpPr/>
      </dsp:nvSpPr>
      <dsp:spPr>
        <a:xfrm>
          <a:off x="9354384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基本资料</a:t>
          </a:r>
          <a:endParaRPr lang="zh-CN" altLang="en-US" sz="1200" kern="1200" dirty="0"/>
        </a:p>
      </dsp:txBody>
      <dsp:txXfrm>
        <a:off x="9361745" y="3516205"/>
        <a:ext cx="236598" cy="1684423"/>
      </dsp:txXfrm>
    </dsp:sp>
    <dsp:sp modelId="{AA5865FB-39DA-49AF-8DBB-7CA34A126679}">
      <dsp:nvSpPr>
        <dsp:cNvPr id="0" name=""/>
        <dsp:cNvSpPr/>
      </dsp:nvSpPr>
      <dsp:spPr>
        <a:xfrm>
          <a:off x="9610855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店铺管理</a:t>
          </a:r>
          <a:endParaRPr lang="zh-CN" altLang="en-US" sz="1200" kern="1200" dirty="0"/>
        </a:p>
      </dsp:txBody>
      <dsp:txXfrm>
        <a:off x="9618216" y="3516205"/>
        <a:ext cx="236598" cy="1684423"/>
      </dsp:txXfrm>
    </dsp:sp>
    <dsp:sp modelId="{EAA6FAE5-7F47-4094-9005-509B08D13EB8}">
      <dsp:nvSpPr>
        <dsp:cNvPr id="0" name=""/>
        <dsp:cNvSpPr/>
      </dsp:nvSpPr>
      <dsp:spPr>
        <a:xfrm>
          <a:off x="9899507" y="2003016"/>
          <a:ext cx="845683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权限</a:t>
          </a:r>
          <a:endParaRPr lang="zh-CN" altLang="en-US" sz="1600" kern="1200" dirty="0"/>
        </a:p>
      </dsp:txBody>
      <dsp:txXfrm>
        <a:off x="9924276" y="2027785"/>
        <a:ext cx="796145" cy="1238669"/>
      </dsp:txXfrm>
    </dsp:sp>
    <dsp:sp modelId="{940CBCBB-B3BF-4E1E-8896-75BD7767349A}">
      <dsp:nvSpPr>
        <dsp:cNvPr id="0" name=""/>
        <dsp:cNvSpPr/>
      </dsp:nvSpPr>
      <dsp:spPr>
        <a:xfrm>
          <a:off x="9940217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管理员</a:t>
          </a:r>
          <a:endParaRPr lang="zh-CN" altLang="en-US" sz="1100" kern="1200" dirty="0"/>
        </a:p>
      </dsp:txBody>
      <dsp:txXfrm>
        <a:off x="9947578" y="3516205"/>
        <a:ext cx="236598" cy="1684423"/>
      </dsp:txXfrm>
    </dsp:sp>
    <dsp:sp modelId="{991DD2CF-18B8-4091-9189-7301CEAAC8CF}">
      <dsp:nvSpPr>
        <dsp:cNvPr id="0" name=""/>
        <dsp:cNvSpPr/>
      </dsp:nvSpPr>
      <dsp:spPr>
        <a:xfrm>
          <a:off x="10196688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后台权限</a:t>
          </a:r>
          <a:endParaRPr lang="zh-CN" altLang="en-US" sz="1100" kern="1200" dirty="0"/>
        </a:p>
      </dsp:txBody>
      <dsp:txXfrm>
        <a:off x="10204049" y="3516205"/>
        <a:ext cx="236598" cy="1684423"/>
      </dsp:txXfrm>
    </dsp:sp>
    <dsp:sp modelId="{FBB26D63-7FBC-4EDA-A62D-09D990385AD8}">
      <dsp:nvSpPr>
        <dsp:cNvPr id="0" name=""/>
        <dsp:cNvSpPr/>
      </dsp:nvSpPr>
      <dsp:spPr>
        <a:xfrm>
          <a:off x="10453159" y="3508844"/>
          <a:ext cx="251320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客户端权限</a:t>
          </a:r>
          <a:endParaRPr lang="zh-CN" altLang="en-US" sz="1100" kern="1200" dirty="0"/>
        </a:p>
      </dsp:txBody>
      <dsp:txXfrm>
        <a:off x="10460520" y="3516205"/>
        <a:ext cx="236598" cy="1684423"/>
      </dsp:txXfrm>
    </dsp:sp>
    <dsp:sp modelId="{AF827307-4898-4577-8A2C-7CE536753141}">
      <dsp:nvSpPr>
        <dsp:cNvPr id="0" name=""/>
        <dsp:cNvSpPr/>
      </dsp:nvSpPr>
      <dsp:spPr>
        <a:xfrm>
          <a:off x="10755491" y="2003016"/>
          <a:ext cx="1129514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配置</a:t>
          </a:r>
          <a:endParaRPr lang="zh-CN" altLang="en-US" sz="1600" kern="1200" dirty="0"/>
        </a:p>
      </dsp:txBody>
      <dsp:txXfrm>
        <a:off x="10788573" y="2036098"/>
        <a:ext cx="1063350" cy="1222043"/>
      </dsp:txXfrm>
    </dsp:sp>
    <dsp:sp modelId="{0F4EBB10-AA57-4936-A62B-67165E838FD8}">
      <dsp:nvSpPr>
        <dsp:cNvPr id="0" name=""/>
        <dsp:cNvSpPr/>
      </dsp:nvSpPr>
      <dsp:spPr>
        <a:xfrm>
          <a:off x="10809881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淘宝</a:t>
          </a:r>
          <a:r>
            <a:rPr lang="en-US" altLang="zh-CN" sz="1200" kern="1200" dirty="0" smtClean="0"/>
            <a:t>API</a:t>
          </a:r>
          <a:r>
            <a:rPr lang="zh-CN" altLang="en-US" sz="1200" kern="1200" dirty="0" smtClean="0"/>
            <a:t>配置</a:t>
          </a:r>
          <a:endParaRPr lang="zh-CN" altLang="en-US" sz="1200" kern="1200" dirty="0"/>
        </a:p>
      </dsp:txBody>
      <dsp:txXfrm>
        <a:off x="10817242" y="3516205"/>
        <a:ext cx="236598" cy="1684423"/>
      </dsp:txXfrm>
    </dsp:sp>
    <dsp:sp modelId="{C44DD200-0FD5-46E9-ABE7-5632C736460C}">
      <dsp:nvSpPr>
        <dsp:cNvPr id="0" name=""/>
        <dsp:cNvSpPr/>
      </dsp:nvSpPr>
      <dsp:spPr>
        <a:xfrm>
          <a:off x="11066352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公众账号配置</a:t>
          </a:r>
          <a:endParaRPr lang="zh-CN" altLang="en-US" sz="1200" kern="1200" dirty="0"/>
        </a:p>
      </dsp:txBody>
      <dsp:txXfrm>
        <a:off x="11073713" y="3516205"/>
        <a:ext cx="236598" cy="1684423"/>
      </dsp:txXfrm>
    </dsp:sp>
    <dsp:sp modelId="{EE4EAD54-EBA1-4DC1-9ECF-70970830D67E}">
      <dsp:nvSpPr>
        <dsp:cNvPr id="0" name=""/>
        <dsp:cNvSpPr/>
      </dsp:nvSpPr>
      <dsp:spPr>
        <a:xfrm>
          <a:off x="11322824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数据同步设置</a:t>
          </a:r>
          <a:endParaRPr lang="zh-CN" altLang="en-US" sz="1200" kern="1200" dirty="0"/>
        </a:p>
      </dsp:txBody>
      <dsp:txXfrm>
        <a:off x="11330185" y="3516205"/>
        <a:ext cx="236598" cy="1684423"/>
      </dsp:txXfrm>
    </dsp:sp>
    <dsp:sp modelId="{98F89B5B-76BC-4BEA-A8DB-C44A9BADD6F7}">
      <dsp:nvSpPr>
        <dsp:cNvPr id="0" name=""/>
        <dsp:cNvSpPr/>
      </dsp:nvSpPr>
      <dsp:spPr>
        <a:xfrm>
          <a:off x="11579295" y="3508844"/>
          <a:ext cx="251320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支付宝账号</a:t>
          </a:r>
          <a:endParaRPr lang="zh-CN" altLang="en-US" sz="1200" kern="1200" dirty="0"/>
        </a:p>
      </dsp:txBody>
      <dsp:txXfrm>
        <a:off x="11586656" y="3516205"/>
        <a:ext cx="236598" cy="1684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D3563-8C57-4ADB-BDB9-266F45FAAA9F}">
      <dsp:nvSpPr>
        <dsp:cNvPr id="0" name=""/>
        <dsp:cNvSpPr/>
      </dsp:nvSpPr>
      <dsp:spPr>
        <a:xfrm>
          <a:off x="5523" y="1366"/>
          <a:ext cx="11903192" cy="8083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商家工作（虚拟物品）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00" y="25043"/>
        <a:ext cx="11855838" cy="761031"/>
      </dsp:txXfrm>
    </dsp:sp>
    <dsp:sp modelId="{36A22D20-7701-41F9-AAD5-6275B40A6CFC}">
      <dsp:nvSpPr>
        <dsp:cNvPr id="0" name=""/>
        <dsp:cNvSpPr/>
      </dsp:nvSpPr>
      <dsp:spPr>
        <a:xfrm>
          <a:off x="17039" y="1027372"/>
          <a:ext cx="1899711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39241" y="1049574"/>
        <a:ext cx="1855307" cy="713618"/>
      </dsp:txXfrm>
    </dsp:sp>
    <dsp:sp modelId="{3567F266-4797-4177-934B-868574810AD5}">
      <dsp:nvSpPr>
        <dsp:cNvPr id="0" name=""/>
        <dsp:cNvSpPr/>
      </dsp:nvSpPr>
      <dsp:spPr>
        <a:xfrm>
          <a:off x="24548" y="2003016"/>
          <a:ext cx="936615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51981" y="2030449"/>
        <a:ext cx="881749" cy="1233341"/>
      </dsp:txXfrm>
    </dsp:sp>
    <dsp:sp modelId="{D04368CE-17C9-47FE-BBFF-E4A80AE94115}">
      <dsp:nvSpPr>
        <dsp:cNvPr id="0" name=""/>
        <dsp:cNvSpPr/>
      </dsp:nvSpPr>
      <dsp:spPr>
        <a:xfrm>
          <a:off x="69636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会员管理</a:t>
          </a:r>
          <a:endParaRPr lang="zh-CN" altLang="en-US" sz="1200" kern="1200" dirty="0"/>
        </a:p>
      </dsp:txBody>
      <dsp:txXfrm>
        <a:off x="77788" y="3516996"/>
        <a:ext cx="262021" cy="1682841"/>
      </dsp:txXfrm>
    </dsp:sp>
    <dsp:sp modelId="{18E6BD80-BF4F-420A-B6E3-633DD6D79F59}">
      <dsp:nvSpPr>
        <dsp:cNvPr id="0" name=""/>
        <dsp:cNvSpPr/>
      </dsp:nvSpPr>
      <dsp:spPr>
        <a:xfrm>
          <a:off x="353693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消费统计</a:t>
          </a:r>
          <a:endParaRPr lang="zh-CN" altLang="en-US" sz="1200" kern="1200" dirty="0"/>
        </a:p>
      </dsp:txBody>
      <dsp:txXfrm>
        <a:off x="361845" y="3516996"/>
        <a:ext cx="262021" cy="1682841"/>
      </dsp:txXfrm>
    </dsp:sp>
    <dsp:sp modelId="{93F2015C-E191-4A57-A799-38C325189755}">
      <dsp:nvSpPr>
        <dsp:cNvPr id="0" name=""/>
        <dsp:cNvSpPr/>
      </dsp:nvSpPr>
      <dsp:spPr>
        <a:xfrm>
          <a:off x="637750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数据导出</a:t>
          </a:r>
          <a:endParaRPr lang="zh-CN" altLang="en-US" sz="1200" kern="1200" dirty="0"/>
        </a:p>
      </dsp:txBody>
      <dsp:txXfrm>
        <a:off x="645902" y="3516996"/>
        <a:ext cx="262021" cy="1682841"/>
      </dsp:txXfrm>
    </dsp:sp>
    <dsp:sp modelId="{3E6984DD-3C0C-4981-9915-784C98DE352D}">
      <dsp:nvSpPr>
        <dsp:cNvPr id="0" name=""/>
        <dsp:cNvSpPr/>
      </dsp:nvSpPr>
      <dsp:spPr>
        <a:xfrm>
          <a:off x="972626" y="2003016"/>
          <a:ext cx="936615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PUSH</a:t>
          </a:r>
          <a:r>
            <a:rPr lang="zh-CN" altLang="en-US" sz="1600" kern="1200" dirty="0" smtClean="0"/>
            <a:t>营销</a:t>
          </a:r>
          <a:endParaRPr lang="zh-CN" altLang="en-US" sz="1600" kern="1200" dirty="0"/>
        </a:p>
      </dsp:txBody>
      <dsp:txXfrm>
        <a:off x="1000059" y="2030449"/>
        <a:ext cx="881749" cy="1233341"/>
      </dsp:txXfrm>
    </dsp:sp>
    <dsp:sp modelId="{3A0FF96F-532A-4BFD-814B-AD271B93C3A3}">
      <dsp:nvSpPr>
        <dsp:cNvPr id="0" name=""/>
        <dsp:cNvSpPr/>
      </dsp:nvSpPr>
      <dsp:spPr>
        <a:xfrm>
          <a:off x="1017714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会员分析</a:t>
          </a:r>
          <a:endParaRPr lang="zh-CN" altLang="en-US" sz="1200" kern="1200" dirty="0"/>
        </a:p>
      </dsp:txBody>
      <dsp:txXfrm>
        <a:off x="1025866" y="3516996"/>
        <a:ext cx="262021" cy="1682841"/>
      </dsp:txXfrm>
    </dsp:sp>
    <dsp:sp modelId="{78AA1EA0-7C60-441D-BDE3-4FC50142EA56}">
      <dsp:nvSpPr>
        <dsp:cNvPr id="0" name=""/>
        <dsp:cNvSpPr/>
      </dsp:nvSpPr>
      <dsp:spPr>
        <a:xfrm>
          <a:off x="1301771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分组</a:t>
          </a:r>
          <a:r>
            <a:rPr lang="en-US" altLang="zh-CN" sz="1200" kern="1200" dirty="0" smtClean="0"/>
            <a:t>PUSH</a:t>
          </a:r>
          <a:endParaRPr lang="zh-CN" altLang="en-US" sz="1200" kern="1200" dirty="0"/>
        </a:p>
      </dsp:txBody>
      <dsp:txXfrm>
        <a:off x="1309923" y="3516996"/>
        <a:ext cx="262021" cy="1682841"/>
      </dsp:txXfrm>
    </dsp:sp>
    <dsp:sp modelId="{36D0E592-6910-4A89-8402-3F50E9087120}">
      <dsp:nvSpPr>
        <dsp:cNvPr id="0" name=""/>
        <dsp:cNvSpPr/>
      </dsp:nvSpPr>
      <dsp:spPr>
        <a:xfrm>
          <a:off x="1585828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PUSH</a:t>
          </a:r>
          <a:r>
            <a:rPr lang="zh-CN" altLang="en-US" sz="1200" kern="1200" dirty="0" smtClean="0"/>
            <a:t>手段</a:t>
          </a:r>
          <a:endParaRPr lang="zh-CN" altLang="en-US" sz="1200" kern="1200" dirty="0"/>
        </a:p>
      </dsp:txBody>
      <dsp:txXfrm>
        <a:off x="1593980" y="3516996"/>
        <a:ext cx="262021" cy="1682841"/>
      </dsp:txXfrm>
    </dsp:sp>
    <dsp:sp modelId="{90339DD8-8425-4533-9559-C7398D957111}">
      <dsp:nvSpPr>
        <dsp:cNvPr id="0" name=""/>
        <dsp:cNvSpPr/>
      </dsp:nvSpPr>
      <dsp:spPr>
        <a:xfrm>
          <a:off x="1940175" y="1027372"/>
          <a:ext cx="1899674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业务管理</a:t>
          </a:r>
          <a:endParaRPr lang="zh-CN" altLang="en-US" sz="1600" kern="1200" dirty="0"/>
        </a:p>
      </dsp:txBody>
      <dsp:txXfrm>
        <a:off x="1962377" y="1049574"/>
        <a:ext cx="1855270" cy="713618"/>
      </dsp:txXfrm>
    </dsp:sp>
    <dsp:sp modelId="{24C3F11B-60F8-436D-A506-DF2300483AAE}">
      <dsp:nvSpPr>
        <dsp:cNvPr id="0" name=""/>
        <dsp:cNvSpPr/>
      </dsp:nvSpPr>
      <dsp:spPr>
        <a:xfrm>
          <a:off x="1947678" y="2003016"/>
          <a:ext cx="1250956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商品管理</a:t>
          </a:r>
          <a:endParaRPr lang="zh-CN" altLang="en-US" sz="1600" kern="1200" dirty="0"/>
        </a:p>
      </dsp:txBody>
      <dsp:txXfrm>
        <a:off x="1984317" y="2039655"/>
        <a:ext cx="1177678" cy="1214929"/>
      </dsp:txXfrm>
    </dsp:sp>
    <dsp:sp modelId="{CFE9B416-4939-47C1-8FE3-286411D5067D}">
      <dsp:nvSpPr>
        <dsp:cNvPr id="0" name=""/>
        <dsp:cNvSpPr/>
      </dsp:nvSpPr>
      <dsp:spPr>
        <a:xfrm>
          <a:off x="2007908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商品管理</a:t>
          </a:r>
          <a:endParaRPr lang="zh-CN" altLang="en-US" sz="1200" kern="1200" dirty="0"/>
        </a:p>
      </dsp:txBody>
      <dsp:txXfrm>
        <a:off x="2016060" y="3516996"/>
        <a:ext cx="262021" cy="1682841"/>
      </dsp:txXfrm>
    </dsp:sp>
    <dsp:sp modelId="{1FBBE805-4420-49B0-85EA-6BABEE5C3EF7}">
      <dsp:nvSpPr>
        <dsp:cNvPr id="0" name=""/>
        <dsp:cNvSpPr/>
      </dsp:nvSpPr>
      <dsp:spPr>
        <a:xfrm>
          <a:off x="2291965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分类管理</a:t>
          </a:r>
          <a:endParaRPr lang="zh-CN" altLang="en-US" sz="1200" kern="1200" dirty="0"/>
        </a:p>
      </dsp:txBody>
      <dsp:txXfrm>
        <a:off x="2300117" y="3516996"/>
        <a:ext cx="262021" cy="1682841"/>
      </dsp:txXfrm>
    </dsp:sp>
    <dsp:sp modelId="{D646BB55-6F58-4B0F-A45B-3CECC9C24B5F}">
      <dsp:nvSpPr>
        <dsp:cNvPr id="0" name=""/>
        <dsp:cNvSpPr/>
      </dsp:nvSpPr>
      <dsp:spPr>
        <a:xfrm>
          <a:off x="2576022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待发库存商品</a:t>
          </a:r>
          <a:endParaRPr lang="en-US" altLang="zh-CN" sz="1200" kern="1200" dirty="0" smtClean="0"/>
        </a:p>
      </dsp:txBody>
      <dsp:txXfrm>
        <a:off x="2584174" y="3516996"/>
        <a:ext cx="262021" cy="1682841"/>
      </dsp:txXfrm>
    </dsp:sp>
    <dsp:sp modelId="{85E3D9EE-EE56-43B4-A69F-5B2BA6DF90B2}">
      <dsp:nvSpPr>
        <dsp:cNvPr id="0" name=""/>
        <dsp:cNvSpPr/>
      </dsp:nvSpPr>
      <dsp:spPr>
        <a:xfrm>
          <a:off x="2860079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已发库存商品</a:t>
          </a:r>
          <a:endParaRPr lang="zh-CN" altLang="en-US" sz="1200" kern="1200" dirty="0"/>
        </a:p>
      </dsp:txBody>
      <dsp:txXfrm>
        <a:off x="2868231" y="3516996"/>
        <a:ext cx="262021" cy="1682841"/>
      </dsp:txXfrm>
    </dsp:sp>
    <dsp:sp modelId="{B2AA65C2-27DC-4710-9893-4FECAC5F8E9A}">
      <dsp:nvSpPr>
        <dsp:cNvPr id="0" name=""/>
        <dsp:cNvSpPr/>
      </dsp:nvSpPr>
      <dsp:spPr>
        <a:xfrm>
          <a:off x="3210098" y="2003016"/>
          <a:ext cx="622248" cy="128820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客户端管理</a:t>
          </a:r>
          <a:endParaRPr lang="zh-CN" altLang="en-US" sz="1600" kern="1200" dirty="0"/>
        </a:p>
      </dsp:txBody>
      <dsp:txXfrm>
        <a:off x="3228323" y="2021241"/>
        <a:ext cx="585798" cy="1251757"/>
      </dsp:txXfrm>
    </dsp:sp>
    <dsp:sp modelId="{5B2B6ABE-60C7-4541-AEF7-CA6A603D6D8D}">
      <dsp:nvSpPr>
        <dsp:cNvPr id="0" name=""/>
        <dsp:cNvSpPr/>
      </dsp:nvSpPr>
      <dsp:spPr>
        <a:xfrm>
          <a:off x="3240031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客户端制作升级</a:t>
          </a:r>
          <a:endParaRPr lang="zh-CN" altLang="en-US" sz="1100" kern="1200" dirty="0"/>
        </a:p>
      </dsp:txBody>
      <dsp:txXfrm>
        <a:off x="3248183" y="3516996"/>
        <a:ext cx="262021" cy="1682841"/>
      </dsp:txXfrm>
    </dsp:sp>
    <dsp:sp modelId="{F9277258-F20A-4BBE-9DF9-7DBA8EE113A3}">
      <dsp:nvSpPr>
        <dsp:cNvPr id="0" name=""/>
        <dsp:cNvSpPr/>
      </dsp:nvSpPr>
      <dsp:spPr>
        <a:xfrm>
          <a:off x="3524088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商品推荐</a:t>
          </a:r>
          <a:endParaRPr lang="zh-CN" altLang="en-US" sz="1100" kern="1200" dirty="0"/>
        </a:p>
      </dsp:txBody>
      <dsp:txXfrm>
        <a:off x="3532240" y="3516996"/>
        <a:ext cx="262021" cy="1682841"/>
      </dsp:txXfrm>
    </dsp:sp>
    <dsp:sp modelId="{178F12A1-BB11-4B83-B597-DA9700D2219F}">
      <dsp:nvSpPr>
        <dsp:cNvPr id="0" name=""/>
        <dsp:cNvSpPr/>
      </dsp:nvSpPr>
      <dsp:spPr>
        <a:xfrm>
          <a:off x="3863274" y="1027372"/>
          <a:ext cx="1276517" cy="7580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订单管理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885476" y="1049574"/>
        <a:ext cx="1232113" cy="713618"/>
      </dsp:txXfrm>
    </dsp:sp>
    <dsp:sp modelId="{B57061CC-611C-4BCD-B654-7EEBE4129462}">
      <dsp:nvSpPr>
        <dsp:cNvPr id="0" name=""/>
        <dsp:cNvSpPr/>
      </dsp:nvSpPr>
      <dsp:spPr>
        <a:xfrm>
          <a:off x="3863717" y="2003016"/>
          <a:ext cx="310310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已出库</a:t>
          </a:r>
          <a:endParaRPr lang="zh-CN" altLang="en-US" sz="1600" kern="1200" dirty="0"/>
        </a:p>
      </dsp:txBody>
      <dsp:txXfrm>
        <a:off x="3872806" y="2012105"/>
        <a:ext cx="292132" cy="1270029"/>
      </dsp:txXfrm>
    </dsp:sp>
    <dsp:sp modelId="{F8E1DA0C-13C9-4ECF-9468-F7A623A77ED7}">
      <dsp:nvSpPr>
        <dsp:cNvPr id="0" name=""/>
        <dsp:cNvSpPr/>
      </dsp:nvSpPr>
      <dsp:spPr>
        <a:xfrm>
          <a:off x="4185491" y="2003016"/>
          <a:ext cx="310310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待收货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194580" y="2012105"/>
        <a:ext cx="292132" cy="1270029"/>
      </dsp:txXfrm>
    </dsp:sp>
    <dsp:sp modelId="{DF7FCBC6-47C4-4762-9903-81FCFE288EBE}">
      <dsp:nvSpPr>
        <dsp:cNvPr id="0" name=""/>
        <dsp:cNvSpPr/>
      </dsp:nvSpPr>
      <dsp:spPr>
        <a:xfrm>
          <a:off x="4507265" y="2003016"/>
          <a:ext cx="310310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退换货</a:t>
          </a:r>
          <a:endParaRPr lang="zh-CN" altLang="en-US" sz="1600" kern="1200" dirty="0"/>
        </a:p>
      </dsp:txBody>
      <dsp:txXfrm>
        <a:off x="4516354" y="2012105"/>
        <a:ext cx="292132" cy="1270029"/>
      </dsp:txXfrm>
    </dsp:sp>
    <dsp:sp modelId="{AB00129D-B9BC-4C7B-ABD7-07A1759A9220}">
      <dsp:nvSpPr>
        <dsp:cNvPr id="0" name=""/>
        <dsp:cNvSpPr/>
      </dsp:nvSpPr>
      <dsp:spPr>
        <a:xfrm>
          <a:off x="4829039" y="2003016"/>
          <a:ext cx="310310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其他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838128" y="2012105"/>
        <a:ext cx="292132" cy="1270029"/>
      </dsp:txXfrm>
    </dsp:sp>
    <dsp:sp modelId="{14EB547A-3C88-4BAD-A5B8-A51BFC2C6FDF}">
      <dsp:nvSpPr>
        <dsp:cNvPr id="0" name=""/>
        <dsp:cNvSpPr/>
      </dsp:nvSpPr>
      <dsp:spPr>
        <a:xfrm>
          <a:off x="5163217" y="1027372"/>
          <a:ext cx="1582822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统计</a:t>
          </a:r>
          <a:endParaRPr lang="zh-CN" altLang="en-US" sz="1600" kern="1200" dirty="0"/>
        </a:p>
      </dsp:txBody>
      <dsp:txXfrm>
        <a:off x="5185419" y="1049574"/>
        <a:ext cx="1538418" cy="713618"/>
      </dsp:txXfrm>
    </dsp:sp>
    <dsp:sp modelId="{48EBE84C-0956-4AB2-8710-3419C1B3D904}">
      <dsp:nvSpPr>
        <dsp:cNvPr id="0" name=""/>
        <dsp:cNvSpPr/>
      </dsp:nvSpPr>
      <dsp:spPr>
        <a:xfrm>
          <a:off x="5169481" y="2003016"/>
          <a:ext cx="622242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销售统计</a:t>
          </a:r>
          <a:endParaRPr lang="zh-CN" altLang="en-US" sz="1600" kern="1200" dirty="0"/>
        </a:p>
      </dsp:txBody>
      <dsp:txXfrm>
        <a:off x="5187706" y="2021241"/>
        <a:ext cx="585792" cy="1251757"/>
      </dsp:txXfrm>
    </dsp:sp>
    <dsp:sp modelId="{37F93F82-3C9E-4665-9D3D-CA825089ED79}">
      <dsp:nvSpPr>
        <dsp:cNvPr id="0" name=""/>
        <dsp:cNvSpPr/>
      </dsp:nvSpPr>
      <dsp:spPr>
        <a:xfrm>
          <a:off x="5199411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日销售统计</a:t>
          </a:r>
          <a:endParaRPr lang="zh-CN" altLang="en-US" sz="1200" kern="1200" dirty="0"/>
        </a:p>
      </dsp:txBody>
      <dsp:txXfrm>
        <a:off x="5207563" y="3516996"/>
        <a:ext cx="262021" cy="1682841"/>
      </dsp:txXfrm>
    </dsp:sp>
    <dsp:sp modelId="{D15FE6C7-A2BF-4774-A81C-F626C235B8D5}">
      <dsp:nvSpPr>
        <dsp:cNvPr id="0" name=""/>
        <dsp:cNvSpPr/>
      </dsp:nvSpPr>
      <dsp:spPr>
        <a:xfrm>
          <a:off x="5483468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月销售统计</a:t>
          </a:r>
          <a:endParaRPr lang="zh-CN" altLang="en-US" sz="1200" kern="1200" dirty="0"/>
        </a:p>
      </dsp:txBody>
      <dsp:txXfrm>
        <a:off x="5491620" y="3516996"/>
        <a:ext cx="262021" cy="1682841"/>
      </dsp:txXfrm>
    </dsp:sp>
    <dsp:sp modelId="{AAE0FEF5-DDC2-43DF-B295-6437D4125490}">
      <dsp:nvSpPr>
        <dsp:cNvPr id="0" name=""/>
        <dsp:cNvSpPr/>
      </dsp:nvSpPr>
      <dsp:spPr>
        <a:xfrm>
          <a:off x="5803186" y="2003016"/>
          <a:ext cx="936590" cy="1288207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会员统计</a:t>
          </a:r>
          <a:endParaRPr lang="zh-CN" altLang="en-US" sz="1600" kern="1200" dirty="0"/>
        </a:p>
      </dsp:txBody>
      <dsp:txXfrm>
        <a:off x="5830618" y="2030448"/>
        <a:ext cx="881726" cy="1233343"/>
      </dsp:txXfrm>
    </dsp:sp>
    <dsp:sp modelId="{AFEC9D72-5664-49E4-9611-FAD7683BCE74}">
      <dsp:nvSpPr>
        <dsp:cNvPr id="0" name=""/>
        <dsp:cNvSpPr/>
      </dsp:nvSpPr>
      <dsp:spPr>
        <a:xfrm>
          <a:off x="5848262" y="3508844"/>
          <a:ext cx="278325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注册统计</a:t>
          </a:r>
          <a:endParaRPr lang="zh-CN" altLang="en-US" sz="1200" kern="1200" dirty="0"/>
        </a:p>
      </dsp:txBody>
      <dsp:txXfrm>
        <a:off x="5856414" y="3516996"/>
        <a:ext cx="262021" cy="1682841"/>
      </dsp:txXfrm>
    </dsp:sp>
    <dsp:sp modelId="{73118794-4DA9-4F73-B7D1-EB34F5DAF9DB}">
      <dsp:nvSpPr>
        <dsp:cNvPr id="0" name=""/>
        <dsp:cNvSpPr/>
      </dsp:nvSpPr>
      <dsp:spPr>
        <a:xfrm>
          <a:off x="6132319" y="3508844"/>
          <a:ext cx="278325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下载统计</a:t>
          </a:r>
          <a:endParaRPr lang="zh-CN" altLang="en-US" sz="1200" kern="1200" dirty="0"/>
        </a:p>
      </dsp:txBody>
      <dsp:txXfrm>
        <a:off x="6140471" y="3516996"/>
        <a:ext cx="262021" cy="1682841"/>
      </dsp:txXfrm>
    </dsp:sp>
    <dsp:sp modelId="{AFAAE5AB-6874-407B-8256-0C0473813890}">
      <dsp:nvSpPr>
        <dsp:cNvPr id="0" name=""/>
        <dsp:cNvSpPr/>
      </dsp:nvSpPr>
      <dsp:spPr>
        <a:xfrm>
          <a:off x="6416376" y="3508844"/>
          <a:ext cx="278325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会员消费统计</a:t>
          </a:r>
          <a:endParaRPr lang="zh-CN" altLang="en-US" sz="1200" kern="1200" dirty="0"/>
        </a:p>
      </dsp:txBody>
      <dsp:txXfrm>
        <a:off x="6424528" y="3516996"/>
        <a:ext cx="262021" cy="1682841"/>
      </dsp:txXfrm>
    </dsp:sp>
    <dsp:sp modelId="{2C2C3136-EC0F-4E35-AF0F-D73706689E06}">
      <dsp:nvSpPr>
        <dsp:cNvPr id="0" name=""/>
        <dsp:cNvSpPr/>
      </dsp:nvSpPr>
      <dsp:spPr>
        <a:xfrm>
          <a:off x="6769465" y="1027372"/>
          <a:ext cx="632368" cy="75802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6787986" y="1045893"/>
        <a:ext cx="595326" cy="720980"/>
      </dsp:txXfrm>
    </dsp:sp>
    <dsp:sp modelId="{C226AF04-C886-4B07-BC18-4D4EFC31E5CE}">
      <dsp:nvSpPr>
        <dsp:cNvPr id="0" name=""/>
        <dsp:cNvSpPr/>
      </dsp:nvSpPr>
      <dsp:spPr>
        <a:xfrm>
          <a:off x="6769607" y="2003016"/>
          <a:ext cx="310310" cy="12882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意见箱</a:t>
          </a:r>
          <a:endParaRPr lang="zh-CN" altLang="en-US" sz="1600" kern="1200" dirty="0"/>
        </a:p>
      </dsp:txBody>
      <dsp:txXfrm>
        <a:off x="6778696" y="2012105"/>
        <a:ext cx="292132" cy="1270029"/>
      </dsp:txXfrm>
    </dsp:sp>
    <dsp:sp modelId="{58F79443-DF36-4C4E-9D46-40761C27BEC1}">
      <dsp:nvSpPr>
        <dsp:cNvPr id="0" name=""/>
        <dsp:cNvSpPr/>
      </dsp:nvSpPr>
      <dsp:spPr>
        <a:xfrm>
          <a:off x="7091381" y="2003016"/>
          <a:ext cx="310310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7100470" y="2012105"/>
        <a:ext cx="292132" cy="1270029"/>
      </dsp:txXfrm>
    </dsp:sp>
    <dsp:sp modelId="{6A7C68E2-B28B-44E9-B617-ED74589D7D5A}">
      <dsp:nvSpPr>
        <dsp:cNvPr id="0" name=""/>
        <dsp:cNvSpPr/>
      </dsp:nvSpPr>
      <dsp:spPr>
        <a:xfrm>
          <a:off x="7425258" y="1027372"/>
          <a:ext cx="2226907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447460" y="1049574"/>
        <a:ext cx="2182503" cy="713618"/>
      </dsp:txXfrm>
    </dsp:sp>
    <dsp:sp modelId="{E454403D-6AA8-4E08-9BA7-00391826D6A4}">
      <dsp:nvSpPr>
        <dsp:cNvPr id="0" name=""/>
        <dsp:cNvSpPr/>
      </dsp:nvSpPr>
      <dsp:spPr>
        <a:xfrm>
          <a:off x="7434215" y="2003016"/>
          <a:ext cx="936577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461646" y="2030447"/>
        <a:ext cx="881715" cy="1233345"/>
      </dsp:txXfrm>
    </dsp:sp>
    <dsp:sp modelId="{0C746323-7C6D-411E-AC14-1EA9BB46DA78}">
      <dsp:nvSpPr>
        <dsp:cNvPr id="0" name=""/>
        <dsp:cNvSpPr/>
      </dsp:nvSpPr>
      <dsp:spPr>
        <a:xfrm>
          <a:off x="7479284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满减</a:t>
          </a:r>
          <a:endParaRPr lang="zh-CN" altLang="en-US" sz="1200" kern="1200" dirty="0"/>
        </a:p>
      </dsp:txBody>
      <dsp:txXfrm>
        <a:off x="7487436" y="3516996"/>
        <a:ext cx="262021" cy="1682841"/>
      </dsp:txXfrm>
    </dsp:sp>
    <dsp:sp modelId="{FD72732D-23B8-4215-98B3-9706827C1FEE}">
      <dsp:nvSpPr>
        <dsp:cNvPr id="0" name=""/>
        <dsp:cNvSpPr/>
      </dsp:nvSpPr>
      <dsp:spPr>
        <a:xfrm>
          <a:off x="7763341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免邮</a:t>
          </a:r>
          <a:endParaRPr lang="zh-CN" altLang="en-US" sz="1200" kern="1200" dirty="0"/>
        </a:p>
      </dsp:txBody>
      <dsp:txXfrm>
        <a:off x="7771493" y="3516996"/>
        <a:ext cx="262021" cy="1682841"/>
      </dsp:txXfrm>
    </dsp:sp>
    <dsp:sp modelId="{D62334E6-06BC-4025-A86C-91DEE815C5DB}">
      <dsp:nvSpPr>
        <dsp:cNvPr id="0" name=""/>
        <dsp:cNvSpPr/>
      </dsp:nvSpPr>
      <dsp:spPr>
        <a:xfrm>
          <a:off x="8047398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套餐</a:t>
          </a:r>
          <a:endParaRPr lang="zh-CN" altLang="en-US" sz="1200" kern="1200" dirty="0"/>
        </a:p>
      </dsp:txBody>
      <dsp:txXfrm>
        <a:off x="8055550" y="3516996"/>
        <a:ext cx="262021" cy="1682841"/>
      </dsp:txXfrm>
    </dsp:sp>
    <dsp:sp modelId="{728BE2D5-E653-4797-B12B-28162C00E691}">
      <dsp:nvSpPr>
        <dsp:cNvPr id="0" name=""/>
        <dsp:cNvSpPr/>
      </dsp:nvSpPr>
      <dsp:spPr>
        <a:xfrm>
          <a:off x="8382256" y="2003016"/>
          <a:ext cx="307894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优惠券</a:t>
          </a:r>
          <a:endParaRPr lang="zh-CN" altLang="en-US" sz="1600" kern="1200" dirty="0"/>
        </a:p>
      </dsp:txBody>
      <dsp:txXfrm>
        <a:off x="8391274" y="2012034"/>
        <a:ext cx="289858" cy="1270171"/>
      </dsp:txXfrm>
    </dsp:sp>
    <dsp:sp modelId="{695FF06C-F48C-44EB-A198-C82BBFAFCCB0}">
      <dsp:nvSpPr>
        <dsp:cNvPr id="0" name=""/>
        <dsp:cNvSpPr/>
      </dsp:nvSpPr>
      <dsp:spPr>
        <a:xfrm>
          <a:off x="8701614" y="2003016"/>
          <a:ext cx="622236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会员等级</a:t>
          </a:r>
          <a:endParaRPr lang="zh-CN" altLang="en-US" sz="1600" kern="1200" dirty="0"/>
        </a:p>
      </dsp:txBody>
      <dsp:txXfrm>
        <a:off x="8719839" y="2021241"/>
        <a:ext cx="585786" cy="1251757"/>
      </dsp:txXfrm>
    </dsp:sp>
    <dsp:sp modelId="{768A5D83-690F-4583-9C7E-6D46A9639BA5}">
      <dsp:nvSpPr>
        <dsp:cNvPr id="0" name=""/>
        <dsp:cNvSpPr/>
      </dsp:nvSpPr>
      <dsp:spPr>
        <a:xfrm>
          <a:off x="8731541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会员等级</a:t>
          </a:r>
          <a:endParaRPr lang="zh-CN" altLang="en-US" sz="1200" kern="1200" dirty="0"/>
        </a:p>
      </dsp:txBody>
      <dsp:txXfrm>
        <a:off x="8739693" y="3516996"/>
        <a:ext cx="262021" cy="1682841"/>
      </dsp:txXfrm>
    </dsp:sp>
    <dsp:sp modelId="{E84C971E-6459-4B58-8CB2-34533C388351}">
      <dsp:nvSpPr>
        <dsp:cNvPr id="0" name=""/>
        <dsp:cNvSpPr/>
      </dsp:nvSpPr>
      <dsp:spPr>
        <a:xfrm>
          <a:off x="9015598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会员优惠</a:t>
          </a:r>
          <a:endParaRPr lang="zh-CN" altLang="en-US" sz="1200" kern="1200" dirty="0"/>
        </a:p>
      </dsp:txBody>
      <dsp:txXfrm>
        <a:off x="9023750" y="3516996"/>
        <a:ext cx="262021" cy="1682841"/>
      </dsp:txXfrm>
    </dsp:sp>
    <dsp:sp modelId="{357C2FF8-B0AF-4AE1-BC91-B84D76CA0FCA}">
      <dsp:nvSpPr>
        <dsp:cNvPr id="0" name=""/>
        <dsp:cNvSpPr/>
      </dsp:nvSpPr>
      <dsp:spPr>
        <a:xfrm>
          <a:off x="9335314" y="2003016"/>
          <a:ext cx="307894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店铺活动</a:t>
          </a:r>
          <a:endParaRPr lang="zh-CN" altLang="en-US" sz="1600" kern="1200" dirty="0"/>
        </a:p>
      </dsp:txBody>
      <dsp:txXfrm>
        <a:off x="9344332" y="2012034"/>
        <a:ext cx="289858" cy="1270171"/>
      </dsp:txXfrm>
    </dsp:sp>
    <dsp:sp modelId="{1764E937-D16A-4CD6-A33A-DD4C9087EE5E}">
      <dsp:nvSpPr>
        <dsp:cNvPr id="0" name=""/>
        <dsp:cNvSpPr/>
      </dsp:nvSpPr>
      <dsp:spPr>
        <a:xfrm>
          <a:off x="9675590" y="1027372"/>
          <a:ext cx="2221609" cy="758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系统管理</a:t>
          </a:r>
          <a:endParaRPr lang="zh-CN" altLang="en-US" sz="1600" kern="1200" dirty="0"/>
        </a:p>
      </dsp:txBody>
      <dsp:txXfrm>
        <a:off x="9697792" y="1049574"/>
        <a:ext cx="2177205" cy="713618"/>
      </dsp:txXfrm>
    </dsp:sp>
    <dsp:sp modelId="{10D6EEB4-2744-4F49-9BF2-CFBBDC548779}">
      <dsp:nvSpPr>
        <dsp:cNvPr id="0" name=""/>
        <dsp:cNvSpPr/>
      </dsp:nvSpPr>
      <dsp:spPr>
        <a:xfrm>
          <a:off x="9684420" y="2003016"/>
          <a:ext cx="622229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基本资料</a:t>
          </a:r>
          <a:endParaRPr lang="zh-CN" altLang="en-US" sz="1600" kern="1200" dirty="0"/>
        </a:p>
      </dsp:txBody>
      <dsp:txXfrm>
        <a:off x="9702644" y="2021240"/>
        <a:ext cx="585781" cy="1251759"/>
      </dsp:txXfrm>
    </dsp:sp>
    <dsp:sp modelId="{BD290AAD-65B5-4C52-ACC8-776C01BA150A}">
      <dsp:nvSpPr>
        <dsp:cNvPr id="0" name=""/>
        <dsp:cNvSpPr/>
      </dsp:nvSpPr>
      <dsp:spPr>
        <a:xfrm>
          <a:off x="9714343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基本资料</a:t>
          </a:r>
          <a:endParaRPr lang="zh-CN" altLang="en-US" sz="1200" kern="1200" dirty="0"/>
        </a:p>
      </dsp:txBody>
      <dsp:txXfrm>
        <a:off x="9722495" y="3516996"/>
        <a:ext cx="262021" cy="1682841"/>
      </dsp:txXfrm>
    </dsp:sp>
    <dsp:sp modelId="{AA5865FB-39DA-49AF-8DBB-7CA34A126679}">
      <dsp:nvSpPr>
        <dsp:cNvPr id="0" name=""/>
        <dsp:cNvSpPr/>
      </dsp:nvSpPr>
      <dsp:spPr>
        <a:xfrm>
          <a:off x="9998400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店铺管理</a:t>
          </a:r>
          <a:endParaRPr lang="zh-CN" altLang="en-US" sz="1200" kern="1200" dirty="0"/>
        </a:p>
      </dsp:txBody>
      <dsp:txXfrm>
        <a:off x="10006552" y="3516996"/>
        <a:ext cx="262021" cy="1682841"/>
      </dsp:txXfrm>
    </dsp:sp>
    <dsp:sp modelId="{EAA6FAE5-7F47-4094-9005-509B08D13EB8}">
      <dsp:nvSpPr>
        <dsp:cNvPr id="0" name=""/>
        <dsp:cNvSpPr/>
      </dsp:nvSpPr>
      <dsp:spPr>
        <a:xfrm>
          <a:off x="10318113" y="2003016"/>
          <a:ext cx="936564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权限</a:t>
          </a:r>
          <a:endParaRPr lang="zh-CN" altLang="en-US" sz="1600" kern="1200" dirty="0"/>
        </a:p>
      </dsp:txBody>
      <dsp:txXfrm>
        <a:off x="10345544" y="2030447"/>
        <a:ext cx="881702" cy="1233345"/>
      </dsp:txXfrm>
    </dsp:sp>
    <dsp:sp modelId="{940CBCBB-B3BF-4E1E-8896-75BD7767349A}">
      <dsp:nvSpPr>
        <dsp:cNvPr id="0" name=""/>
        <dsp:cNvSpPr/>
      </dsp:nvSpPr>
      <dsp:spPr>
        <a:xfrm>
          <a:off x="10363176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管理员</a:t>
          </a:r>
          <a:endParaRPr lang="zh-CN" altLang="en-US" sz="1100" kern="1200" dirty="0"/>
        </a:p>
      </dsp:txBody>
      <dsp:txXfrm>
        <a:off x="10371328" y="3516996"/>
        <a:ext cx="262021" cy="1682841"/>
      </dsp:txXfrm>
    </dsp:sp>
    <dsp:sp modelId="{991DD2CF-18B8-4091-9189-7301CEAAC8CF}">
      <dsp:nvSpPr>
        <dsp:cNvPr id="0" name=""/>
        <dsp:cNvSpPr/>
      </dsp:nvSpPr>
      <dsp:spPr>
        <a:xfrm>
          <a:off x="10647233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后台权限</a:t>
          </a:r>
          <a:endParaRPr lang="zh-CN" altLang="en-US" sz="1100" kern="1200" dirty="0"/>
        </a:p>
      </dsp:txBody>
      <dsp:txXfrm>
        <a:off x="10655385" y="3516996"/>
        <a:ext cx="262021" cy="1682841"/>
      </dsp:txXfrm>
    </dsp:sp>
    <dsp:sp modelId="{FBB26D63-7FBC-4EDA-A62D-09D990385AD8}">
      <dsp:nvSpPr>
        <dsp:cNvPr id="0" name=""/>
        <dsp:cNvSpPr/>
      </dsp:nvSpPr>
      <dsp:spPr>
        <a:xfrm>
          <a:off x="10931290" y="3508844"/>
          <a:ext cx="278325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客户端权限</a:t>
          </a:r>
          <a:endParaRPr lang="zh-CN" altLang="en-US" sz="1100" kern="1200" dirty="0"/>
        </a:p>
      </dsp:txBody>
      <dsp:txXfrm>
        <a:off x="10939442" y="3516996"/>
        <a:ext cx="262021" cy="1682841"/>
      </dsp:txXfrm>
    </dsp:sp>
    <dsp:sp modelId="{AF827307-4898-4577-8A2C-7CE536753141}">
      <dsp:nvSpPr>
        <dsp:cNvPr id="0" name=""/>
        <dsp:cNvSpPr/>
      </dsp:nvSpPr>
      <dsp:spPr>
        <a:xfrm>
          <a:off x="11266141" y="2003016"/>
          <a:ext cx="622229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配置</a:t>
          </a:r>
          <a:endParaRPr lang="zh-CN" altLang="en-US" sz="1600" kern="1200" dirty="0"/>
        </a:p>
      </dsp:txBody>
      <dsp:txXfrm>
        <a:off x="11284365" y="2021240"/>
        <a:ext cx="585781" cy="1251759"/>
      </dsp:txXfrm>
    </dsp:sp>
    <dsp:sp modelId="{C44DD200-0FD5-46E9-ABE7-5632C736460C}">
      <dsp:nvSpPr>
        <dsp:cNvPr id="0" name=""/>
        <dsp:cNvSpPr/>
      </dsp:nvSpPr>
      <dsp:spPr>
        <a:xfrm>
          <a:off x="11296065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公众账号配置</a:t>
          </a:r>
          <a:endParaRPr lang="zh-CN" altLang="en-US" sz="1200" kern="1200" dirty="0"/>
        </a:p>
      </dsp:txBody>
      <dsp:txXfrm>
        <a:off x="11304217" y="3516996"/>
        <a:ext cx="262021" cy="1682841"/>
      </dsp:txXfrm>
    </dsp:sp>
    <dsp:sp modelId="{98F89B5B-76BC-4BEA-A8DB-C44A9BADD6F7}">
      <dsp:nvSpPr>
        <dsp:cNvPr id="0" name=""/>
        <dsp:cNvSpPr/>
      </dsp:nvSpPr>
      <dsp:spPr>
        <a:xfrm>
          <a:off x="11580122" y="3508844"/>
          <a:ext cx="278325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支付宝账号</a:t>
          </a:r>
          <a:endParaRPr lang="zh-CN" altLang="en-US" sz="1200" kern="1200" dirty="0"/>
        </a:p>
      </dsp:txBody>
      <dsp:txXfrm>
        <a:off x="11588274" y="3516996"/>
        <a:ext cx="262021" cy="16828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D3563-8C57-4ADB-BDB9-266F45FAAA9F}">
      <dsp:nvSpPr>
        <dsp:cNvPr id="0" name=""/>
        <dsp:cNvSpPr/>
      </dsp:nvSpPr>
      <dsp:spPr>
        <a:xfrm>
          <a:off x="7455" y="1366"/>
          <a:ext cx="11899329" cy="8083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商家工作（服务类）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32" y="25043"/>
        <a:ext cx="11851975" cy="761031"/>
      </dsp:txXfrm>
    </dsp:sp>
    <dsp:sp modelId="{36A22D20-7701-41F9-AAD5-6275B40A6CFC}">
      <dsp:nvSpPr>
        <dsp:cNvPr id="0" name=""/>
        <dsp:cNvSpPr/>
      </dsp:nvSpPr>
      <dsp:spPr>
        <a:xfrm>
          <a:off x="18969" y="1027372"/>
          <a:ext cx="2159189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41171" y="1049574"/>
        <a:ext cx="2114785" cy="713618"/>
      </dsp:txXfrm>
    </dsp:sp>
    <dsp:sp modelId="{3567F266-4797-4177-934B-868574810AD5}">
      <dsp:nvSpPr>
        <dsp:cNvPr id="0" name=""/>
        <dsp:cNvSpPr/>
      </dsp:nvSpPr>
      <dsp:spPr>
        <a:xfrm>
          <a:off x="27485" y="2003016"/>
          <a:ext cx="1218608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会员管理</a:t>
          </a:r>
          <a:endParaRPr lang="zh-CN" altLang="en-US" sz="1600" kern="1200" dirty="0"/>
        </a:p>
      </dsp:txBody>
      <dsp:txXfrm>
        <a:off x="63177" y="2038708"/>
        <a:ext cx="1147224" cy="1216823"/>
      </dsp:txXfrm>
    </dsp:sp>
    <dsp:sp modelId="{D04368CE-17C9-47FE-BBFF-E4A80AE94115}">
      <dsp:nvSpPr>
        <dsp:cNvPr id="0" name=""/>
        <dsp:cNvSpPr/>
      </dsp:nvSpPr>
      <dsp:spPr>
        <a:xfrm>
          <a:off x="86166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会员管理</a:t>
          </a:r>
          <a:endParaRPr lang="zh-CN" altLang="en-US" sz="1200" kern="1200" dirty="0"/>
        </a:p>
      </dsp:txBody>
      <dsp:txXfrm>
        <a:off x="94107" y="3516785"/>
        <a:ext cx="255242" cy="1683263"/>
      </dsp:txXfrm>
    </dsp:sp>
    <dsp:sp modelId="{B9476D52-22CC-45AD-8198-015554FC16B5}">
      <dsp:nvSpPr>
        <dsp:cNvPr id="0" name=""/>
        <dsp:cNvSpPr/>
      </dsp:nvSpPr>
      <dsp:spPr>
        <a:xfrm>
          <a:off x="362874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在线充值</a:t>
          </a:r>
          <a:endParaRPr lang="zh-CN" altLang="en-US" sz="1200" kern="1200" dirty="0"/>
        </a:p>
      </dsp:txBody>
      <dsp:txXfrm>
        <a:off x="370815" y="3516785"/>
        <a:ext cx="255242" cy="1683263"/>
      </dsp:txXfrm>
    </dsp:sp>
    <dsp:sp modelId="{18E6BD80-BF4F-420A-B6E3-633DD6D79F59}">
      <dsp:nvSpPr>
        <dsp:cNvPr id="0" name=""/>
        <dsp:cNvSpPr/>
      </dsp:nvSpPr>
      <dsp:spPr>
        <a:xfrm>
          <a:off x="639581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消费统计</a:t>
          </a:r>
          <a:endParaRPr lang="zh-CN" altLang="en-US" sz="1200" kern="1200" dirty="0"/>
        </a:p>
      </dsp:txBody>
      <dsp:txXfrm>
        <a:off x="647522" y="3516785"/>
        <a:ext cx="255242" cy="1683263"/>
      </dsp:txXfrm>
    </dsp:sp>
    <dsp:sp modelId="{93F2015C-E191-4A57-A799-38C325189755}">
      <dsp:nvSpPr>
        <dsp:cNvPr id="0" name=""/>
        <dsp:cNvSpPr/>
      </dsp:nvSpPr>
      <dsp:spPr>
        <a:xfrm>
          <a:off x="916289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数据导出</a:t>
          </a:r>
          <a:endParaRPr lang="zh-CN" altLang="en-US" sz="1200" kern="1200" dirty="0"/>
        </a:p>
      </dsp:txBody>
      <dsp:txXfrm>
        <a:off x="924230" y="3516785"/>
        <a:ext cx="255242" cy="1683263"/>
      </dsp:txXfrm>
    </dsp:sp>
    <dsp:sp modelId="{3E6984DD-3C0C-4981-9915-784C98DE352D}">
      <dsp:nvSpPr>
        <dsp:cNvPr id="0" name=""/>
        <dsp:cNvSpPr/>
      </dsp:nvSpPr>
      <dsp:spPr>
        <a:xfrm>
          <a:off x="1257261" y="2003016"/>
          <a:ext cx="912382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PUSH</a:t>
          </a:r>
          <a:r>
            <a:rPr lang="zh-CN" altLang="en-US" sz="1600" kern="1200" dirty="0" smtClean="0"/>
            <a:t>营销</a:t>
          </a:r>
          <a:endParaRPr lang="zh-CN" altLang="en-US" sz="1600" kern="1200" dirty="0"/>
        </a:p>
      </dsp:txBody>
      <dsp:txXfrm>
        <a:off x="1283984" y="2029739"/>
        <a:ext cx="858936" cy="1234761"/>
      </dsp:txXfrm>
    </dsp:sp>
    <dsp:sp modelId="{3A0FF96F-532A-4BFD-814B-AD271B93C3A3}">
      <dsp:nvSpPr>
        <dsp:cNvPr id="0" name=""/>
        <dsp:cNvSpPr/>
      </dsp:nvSpPr>
      <dsp:spPr>
        <a:xfrm>
          <a:off x="1301182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会员分析</a:t>
          </a:r>
          <a:endParaRPr lang="zh-CN" altLang="en-US" sz="1200" kern="1200" dirty="0"/>
        </a:p>
      </dsp:txBody>
      <dsp:txXfrm>
        <a:off x="1309123" y="3516785"/>
        <a:ext cx="255242" cy="1683263"/>
      </dsp:txXfrm>
    </dsp:sp>
    <dsp:sp modelId="{78AA1EA0-7C60-441D-BDE3-4FC50142EA56}">
      <dsp:nvSpPr>
        <dsp:cNvPr id="0" name=""/>
        <dsp:cNvSpPr/>
      </dsp:nvSpPr>
      <dsp:spPr>
        <a:xfrm>
          <a:off x="1577890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分组</a:t>
          </a:r>
          <a:r>
            <a:rPr lang="en-US" altLang="zh-CN" sz="1200" kern="1200" dirty="0" smtClean="0"/>
            <a:t>PUSH</a:t>
          </a:r>
          <a:endParaRPr lang="zh-CN" altLang="en-US" sz="1200" kern="1200" dirty="0"/>
        </a:p>
      </dsp:txBody>
      <dsp:txXfrm>
        <a:off x="1585831" y="3516785"/>
        <a:ext cx="255242" cy="1683263"/>
      </dsp:txXfrm>
    </dsp:sp>
    <dsp:sp modelId="{36D0E592-6910-4A89-8402-3F50E9087120}">
      <dsp:nvSpPr>
        <dsp:cNvPr id="0" name=""/>
        <dsp:cNvSpPr/>
      </dsp:nvSpPr>
      <dsp:spPr>
        <a:xfrm>
          <a:off x="1854597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PUSH</a:t>
          </a:r>
          <a:r>
            <a:rPr lang="zh-CN" altLang="en-US" sz="1200" kern="1200" dirty="0" smtClean="0"/>
            <a:t>手段</a:t>
          </a:r>
          <a:endParaRPr lang="zh-CN" altLang="en-US" sz="1200" kern="1200" dirty="0"/>
        </a:p>
      </dsp:txBody>
      <dsp:txXfrm>
        <a:off x="1862538" y="3516785"/>
        <a:ext cx="255242" cy="1683263"/>
      </dsp:txXfrm>
    </dsp:sp>
    <dsp:sp modelId="{90339DD8-8425-4533-9559-C7398D957111}">
      <dsp:nvSpPr>
        <dsp:cNvPr id="0" name=""/>
        <dsp:cNvSpPr/>
      </dsp:nvSpPr>
      <dsp:spPr>
        <a:xfrm>
          <a:off x="2200978" y="1027372"/>
          <a:ext cx="2159147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业务管理</a:t>
          </a:r>
          <a:endParaRPr lang="zh-CN" altLang="en-US" sz="1600" kern="1200" dirty="0"/>
        </a:p>
      </dsp:txBody>
      <dsp:txXfrm>
        <a:off x="2223180" y="1049574"/>
        <a:ext cx="2114743" cy="713618"/>
      </dsp:txXfrm>
    </dsp:sp>
    <dsp:sp modelId="{24C3F11B-60F8-436D-A506-DF2300483AAE}">
      <dsp:nvSpPr>
        <dsp:cNvPr id="0" name=""/>
        <dsp:cNvSpPr/>
      </dsp:nvSpPr>
      <dsp:spPr>
        <a:xfrm>
          <a:off x="2209488" y="2003016"/>
          <a:ext cx="912369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项目管理</a:t>
          </a:r>
          <a:endParaRPr lang="zh-CN" altLang="en-US" sz="1600" kern="1200" dirty="0"/>
        </a:p>
      </dsp:txBody>
      <dsp:txXfrm>
        <a:off x="2236210" y="2029738"/>
        <a:ext cx="858925" cy="1234763"/>
      </dsp:txXfrm>
    </dsp:sp>
    <dsp:sp modelId="{CFE9B416-4939-47C1-8FE3-286411D5067D}">
      <dsp:nvSpPr>
        <dsp:cNvPr id="0" name=""/>
        <dsp:cNvSpPr/>
      </dsp:nvSpPr>
      <dsp:spPr>
        <a:xfrm>
          <a:off x="2253403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项目管理</a:t>
          </a:r>
          <a:endParaRPr lang="zh-CN" altLang="en-US" sz="1200" kern="1200" dirty="0"/>
        </a:p>
      </dsp:txBody>
      <dsp:txXfrm>
        <a:off x="2261344" y="3516785"/>
        <a:ext cx="255242" cy="1683263"/>
      </dsp:txXfrm>
    </dsp:sp>
    <dsp:sp modelId="{208F5BE6-8760-456D-97AC-13ACE3F2B96C}">
      <dsp:nvSpPr>
        <dsp:cNvPr id="0" name=""/>
        <dsp:cNvSpPr/>
      </dsp:nvSpPr>
      <dsp:spPr>
        <a:xfrm>
          <a:off x="2530110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技工管理</a:t>
          </a:r>
          <a:endParaRPr lang="zh-CN" altLang="en-US" sz="1200" kern="1200" dirty="0"/>
        </a:p>
      </dsp:txBody>
      <dsp:txXfrm>
        <a:off x="2538051" y="3516785"/>
        <a:ext cx="255242" cy="1683263"/>
      </dsp:txXfrm>
    </dsp:sp>
    <dsp:sp modelId="{61C48772-C5AF-4724-8CB4-6FDAA4E382DC}">
      <dsp:nvSpPr>
        <dsp:cNvPr id="0" name=""/>
        <dsp:cNvSpPr/>
      </dsp:nvSpPr>
      <dsp:spPr>
        <a:xfrm>
          <a:off x="2806818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技工能力管理</a:t>
          </a:r>
          <a:endParaRPr lang="zh-CN" altLang="en-US" sz="1200" kern="1200" dirty="0"/>
        </a:p>
      </dsp:txBody>
      <dsp:txXfrm>
        <a:off x="2814759" y="3516785"/>
        <a:ext cx="255242" cy="1683263"/>
      </dsp:txXfrm>
    </dsp:sp>
    <dsp:sp modelId="{B2AA65C2-27DC-4710-9893-4FECAC5F8E9A}">
      <dsp:nvSpPr>
        <dsp:cNvPr id="0" name=""/>
        <dsp:cNvSpPr/>
      </dsp:nvSpPr>
      <dsp:spPr>
        <a:xfrm>
          <a:off x="3133024" y="2003016"/>
          <a:ext cx="1218590" cy="128820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客户端管理</a:t>
          </a:r>
          <a:endParaRPr lang="zh-CN" altLang="en-US" sz="1600" kern="1200" dirty="0"/>
        </a:p>
      </dsp:txBody>
      <dsp:txXfrm>
        <a:off x="3168715" y="2038707"/>
        <a:ext cx="1147208" cy="1216825"/>
      </dsp:txXfrm>
    </dsp:sp>
    <dsp:sp modelId="{5B2B6ABE-60C7-4541-AEF7-CA6A603D6D8D}">
      <dsp:nvSpPr>
        <dsp:cNvPr id="0" name=""/>
        <dsp:cNvSpPr/>
      </dsp:nvSpPr>
      <dsp:spPr>
        <a:xfrm>
          <a:off x="3191696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客户端制作升级</a:t>
          </a:r>
          <a:endParaRPr lang="zh-CN" altLang="en-US" sz="1100" kern="1200" dirty="0"/>
        </a:p>
      </dsp:txBody>
      <dsp:txXfrm>
        <a:off x="3199637" y="3516785"/>
        <a:ext cx="255242" cy="1683263"/>
      </dsp:txXfrm>
    </dsp:sp>
    <dsp:sp modelId="{F9277258-F20A-4BBE-9DF9-7DBA8EE113A3}">
      <dsp:nvSpPr>
        <dsp:cNvPr id="0" name=""/>
        <dsp:cNvSpPr/>
      </dsp:nvSpPr>
      <dsp:spPr>
        <a:xfrm>
          <a:off x="3468404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项目推荐</a:t>
          </a:r>
          <a:endParaRPr lang="zh-CN" altLang="en-US" sz="1100" kern="1200" dirty="0"/>
        </a:p>
      </dsp:txBody>
      <dsp:txXfrm>
        <a:off x="3476345" y="3516785"/>
        <a:ext cx="255242" cy="1683263"/>
      </dsp:txXfrm>
    </dsp:sp>
    <dsp:sp modelId="{536633D2-EFEA-461D-A899-84CCA38408D6}">
      <dsp:nvSpPr>
        <dsp:cNvPr id="0" name=""/>
        <dsp:cNvSpPr/>
      </dsp:nvSpPr>
      <dsp:spPr>
        <a:xfrm>
          <a:off x="3745111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项目介绍</a:t>
          </a:r>
          <a:endParaRPr lang="zh-CN" altLang="en-US" sz="1100" kern="1200" dirty="0"/>
        </a:p>
      </dsp:txBody>
      <dsp:txXfrm>
        <a:off x="3753052" y="3516785"/>
        <a:ext cx="255242" cy="1683263"/>
      </dsp:txXfrm>
    </dsp:sp>
    <dsp:sp modelId="{2A9C82E2-FC06-44D2-9F88-385C07EB1386}">
      <dsp:nvSpPr>
        <dsp:cNvPr id="0" name=""/>
        <dsp:cNvSpPr/>
      </dsp:nvSpPr>
      <dsp:spPr>
        <a:xfrm>
          <a:off x="4021819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技工介绍</a:t>
          </a:r>
          <a:endParaRPr lang="zh-CN" altLang="en-US" sz="1100" kern="1200" dirty="0"/>
        </a:p>
      </dsp:txBody>
      <dsp:txXfrm>
        <a:off x="4029760" y="3516785"/>
        <a:ext cx="255242" cy="1683263"/>
      </dsp:txXfrm>
    </dsp:sp>
    <dsp:sp modelId="{178F12A1-BB11-4B83-B597-DA9700D2219F}">
      <dsp:nvSpPr>
        <dsp:cNvPr id="0" name=""/>
        <dsp:cNvSpPr/>
      </dsp:nvSpPr>
      <dsp:spPr>
        <a:xfrm>
          <a:off x="4382944" y="1027372"/>
          <a:ext cx="929753" cy="75802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预约及排队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405146" y="1049574"/>
        <a:ext cx="885349" cy="713618"/>
      </dsp:txXfrm>
    </dsp:sp>
    <dsp:sp modelId="{B57061CC-611C-4BCD-B654-7EEBE4129462}">
      <dsp:nvSpPr>
        <dsp:cNvPr id="0" name=""/>
        <dsp:cNvSpPr/>
      </dsp:nvSpPr>
      <dsp:spPr>
        <a:xfrm>
          <a:off x="4383231" y="2003016"/>
          <a:ext cx="302281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预约</a:t>
          </a:r>
          <a:endParaRPr lang="zh-CN" altLang="en-US" sz="1600" kern="1200" dirty="0"/>
        </a:p>
      </dsp:txBody>
      <dsp:txXfrm>
        <a:off x="4392085" y="2011870"/>
        <a:ext cx="284573" cy="1270499"/>
      </dsp:txXfrm>
    </dsp:sp>
    <dsp:sp modelId="{F8E1DA0C-13C9-4ECF-9468-F7A623A77ED7}">
      <dsp:nvSpPr>
        <dsp:cNvPr id="0" name=""/>
        <dsp:cNvSpPr/>
      </dsp:nvSpPr>
      <dsp:spPr>
        <a:xfrm>
          <a:off x="4696680" y="2003016"/>
          <a:ext cx="302281" cy="12882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tx1"/>
              </a:solidFill>
            </a:rPr>
            <a:t>排队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705534" y="2011870"/>
        <a:ext cx="284573" cy="1270499"/>
      </dsp:txXfrm>
    </dsp:sp>
    <dsp:sp modelId="{DF7FCBC6-47C4-4762-9903-81FCFE288EBE}">
      <dsp:nvSpPr>
        <dsp:cNvPr id="0" name=""/>
        <dsp:cNvSpPr/>
      </dsp:nvSpPr>
      <dsp:spPr>
        <a:xfrm>
          <a:off x="5010128" y="2003016"/>
          <a:ext cx="302281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当值情况</a:t>
          </a:r>
          <a:endParaRPr lang="zh-CN" altLang="en-US" sz="1600" kern="1200" dirty="0"/>
        </a:p>
      </dsp:txBody>
      <dsp:txXfrm>
        <a:off x="5018982" y="2011870"/>
        <a:ext cx="284573" cy="1270499"/>
      </dsp:txXfrm>
    </dsp:sp>
    <dsp:sp modelId="{14EB547A-3C88-4BAD-A5B8-A51BFC2C6FDF}">
      <dsp:nvSpPr>
        <dsp:cNvPr id="0" name=""/>
        <dsp:cNvSpPr/>
      </dsp:nvSpPr>
      <dsp:spPr>
        <a:xfrm>
          <a:off x="5335517" y="1027372"/>
          <a:ext cx="1541870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统计</a:t>
          </a:r>
          <a:endParaRPr lang="zh-CN" altLang="en-US" sz="1600" kern="1200" dirty="0"/>
        </a:p>
      </dsp:txBody>
      <dsp:txXfrm>
        <a:off x="5357719" y="1049574"/>
        <a:ext cx="1497466" cy="713618"/>
      </dsp:txXfrm>
    </dsp:sp>
    <dsp:sp modelId="{48EBE84C-0956-4AB2-8710-3419C1B3D904}">
      <dsp:nvSpPr>
        <dsp:cNvPr id="0" name=""/>
        <dsp:cNvSpPr/>
      </dsp:nvSpPr>
      <dsp:spPr>
        <a:xfrm>
          <a:off x="5341618" y="2003016"/>
          <a:ext cx="606142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销售统计</a:t>
          </a:r>
          <a:endParaRPr lang="zh-CN" altLang="en-US" sz="1600" kern="1200" dirty="0"/>
        </a:p>
      </dsp:txBody>
      <dsp:txXfrm>
        <a:off x="5359371" y="2020769"/>
        <a:ext cx="570636" cy="1252701"/>
      </dsp:txXfrm>
    </dsp:sp>
    <dsp:sp modelId="{37F93F82-3C9E-4665-9D3D-CA825089ED79}">
      <dsp:nvSpPr>
        <dsp:cNvPr id="0" name=""/>
        <dsp:cNvSpPr/>
      </dsp:nvSpPr>
      <dsp:spPr>
        <a:xfrm>
          <a:off x="5370774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日销售统计</a:t>
          </a:r>
          <a:endParaRPr lang="zh-CN" altLang="en-US" sz="1200" kern="1200" dirty="0"/>
        </a:p>
      </dsp:txBody>
      <dsp:txXfrm>
        <a:off x="5378715" y="3516785"/>
        <a:ext cx="255242" cy="1683263"/>
      </dsp:txXfrm>
    </dsp:sp>
    <dsp:sp modelId="{D15FE6C7-A2BF-4774-A81C-F626C235B8D5}">
      <dsp:nvSpPr>
        <dsp:cNvPr id="0" name=""/>
        <dsp:cNvSpPr/>
      </dsp:nvSpPr>
      <dsp:spPr>
        <a:xfrm>
          <a:off x="5647481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月销售统计</a:t>
          </a:r>
          <a:endParaRPr lang="zh-CN" altLang="en-US" sz="1200" kern="1200" dirty="0"/>
        </a:p>
      </dsp:txBody>
      <dsp:txXfrm>
        <a:off x="5655422" y="3516785"/>
        <a:ext cx="255242" cy="1683263"/>
      </dsp:txXfrm>
    </dsp:sp>
    <dsp:sp modelId="{AAE0FEF5-DDC2-43DF-B295-6437D4125490}">
      <dsp:nvSpPr>
        <dsp:cNvPr id="0" name=""/>
        <dsp:cNvSpPr/>
      </dsp:nvSpPr>
      <dsp:spPr>
        <a:xfrm>
          <a:off x="5958928" y="2003016"/>
          <a:ext cx="912357" cy="1288207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会员统计</a:t>
          </a:r>
          <a:endParaRPr lang="zh-CN" altLang="en-US" sz="1600" kern="1200" dirty="0"/>
        </a:p>
      </dsp:txBody>
      <dsp:txXfrm>
        <a:off x="5985650" y="2029738"/>
        <a:ext cx="858913" cy="1234763"/>
      </dsp:txXfrm>
    </dsp:sp>
    <dsp:sp modelId="{AFEC9D72-5664-49E4-9611-FAD7683BCE74}">
      <dsp:nvSpPr>
        <dsp:cNvPr id="0" name=""/>
        <dsp:cNvSpPr/>
      </dsp:nvSpPr>
      <dsp:spPr>
        <a:xfrm>
          <a:off x="6002837" y="3508844"/>
          <a:ext cx="271124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注册统计</a:t>
          </a:r>
          <a:endParaRPr lang="zh-CN" altLang="en-US" sz="1200" kern="1200" dirty="0"/>
        </a:p>
      </dsp:txBody>
      <dsp:txXfrm>
        <a:off x="6010778" y="3516785"/>
        <a:ext cx="255242" cy="1683263"/>
      </dsp:txXfrm>
    </dsp:sp>
    <dsp:sp modelId="{73118794-4DA9-4F73-B7D1-EB34F5DAF9DB}">
      <dsp:nvSpPr>
        <dsp:cNvPr id="0" name=""/>
        <dsp:cNvSpPr/>
      </dsp:nvSpPr>
      <dsp:spPr>
        <a:xfrm>
          <a:off x="6279544" y="3508844"/>
          <a:ext cx="271124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下载统计</a:t>
          </a:r>
          <a:endParaRPr lang="zh-CN" altLang="en-US" sz="1200" kern="1200" dirty="0"/>
        </a:p>
      </dsp:txBody>
      <dsp:txXfrm>
        <a:off x="6287485" y="3516785"/>
        <a:ext cx="255242" cy="1683263"/>
      </dsp:txXfrm>
    </dsp:sp>
    <dsp:sp modelId="{AFAAE5AB-6874-407B-8256-0C0473813890}">
      <dsp:nvSpPr>
        <dsp:cNvPr id="0" name=""/>
        <dsp:cNvSpPr/>
      </dsp:nvSpPr>
      <dsp:spPr>
        <a:xfrm>
          <a:off x="6556252" y="3508844"/>
          <a:ext cx="271124" cy="1699145"/>
        </a:xfrm>
        <a:prstGeom prst="roundRect">
          <a:avLst>
            <a:gd name="adj" fmla="val 10000"/>
          </a:avLst>
        </a:prstGeom>
        <a:solidFill>
          <a:srgbClr val="CCFFC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会员消费统计</a:t>
          </a:r>
          <a:endParaRPr lang="zh-CN" altLang="en-US" sz="1200" kern="1200" dirty="0"/>
        </a:p>
      </dsp:txBody>
      <dsp:txXfrm>
        <a:off x="6564193" y="3516785"/>
        <a:ext cx="255242" cy="1683263"/>
      </dsp:txXfrm>
    </dsp:sp>
    <dsp:sp modelId="{2C2C3136-EC0F-4E35-AF0F-D73706689E06}">
      <dsp:nvSpPr>
        <dsp:cNvPr id="0" name=""/>
        <dsp:cNvSpPr/>
      </dsp:nvSpPr>
      <dsp:spPr>
        <a:xfrm>
          <a:off x="6900206" y="1027372"/>
          <a:ext cx="616006" cy="75802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6918248" y="1045414"/>
        <a:ext cx="579922" cy="721938"/>
      </dsp:txXfrm>
    </dsp:sp>
    <dsp:sp modelId="{C226AF04-C886-4B07-BC18-4D4EFC31E5CE}">
      <dsp:nvSpPr>
        <dsp:cNvPr id="0" name=""/>
        <dsp:cNvSpPr/>
      </dsp:nvSpPr>
      <dsp:spPr>
        <a:xfrm>
          <a:off x="6900344" y="2003016"/>
          <a:ext cx="302281" cy="12882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意见箱</a:t>
          </a:r>
          <a:endParaRPr lang="zh-CN" altLang="en-US" sz="1600" kern="1200" dirty="0"/>
        </a:p>
      </dsp:txBody>
      <dsp:txXfrm>
        <a:off x="6909198" y="2011870"/>
        <a:ext cx="284573" cy="1270499"/>
      </dsp:txXfrm>
    </dsp:sp>
    <dsp:sp modelId="{58F79443-DF36-4C4E-9D46-40761C27BEC1}">
      <dsp:nvSpPr>
        <dsp:cNvPr id="0" name=""/>
        <dsp:cNvSpPr/>
      </dsp:nvSpPr>
      <dsp:spPr>
        <a:xfrm>
          <a:off x="7213792" y="2003016"/>
          <a:ext cx="302281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评价管理</a:t>
          </a:r>
          <a:endParaRPr lang="zh-CN" altLang="en-US" sz="1600" kern="1200" dirty="0"/>
        </a:p>
      </dsp:txBody>
      <dsp:txXfrm>
        <a:off x="7222646" y="2011870"/>
        <a:ext cx="284573" cy="1270499"/>
      </dsp:txXfrm>
    </dsp:sp>
    <dsp:sp modelId="{6A7C68E2-B28B-44E9-B617-ED74589D7D5A}">
      <dsp:nvSpPr>
        <dsp:cNvPr id="0" name=""/>
        <dsp:cNvSpPr/>
      </dsp:nvSpPr>
      <dsp:spPr>
        <a:xfrm>
          <a:off x="7539031" y="1027372"/>
          <a:ext cx="2169290" cy="75802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561233" y="1049574"/>
        <a:ext cx="2124886" cy="713618"/>
      </dsp:txXfrm>
    </dsp:sp>
    <dsp:sp modelId="{E454403D-6AA8-4E08-9BA7-00391826D6A4}">
      <dsp:nvSpPr>
        <dsp:cNvPr id="0" name=""/>
        <dsp:cNvSpPr/>
      </dsp:nvSpPr>
      <dsp:spPr>
        <a:xfrm>
          <a:off x="7547757" y="2003016"/>
          <a:ext cx="912345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营销策略</a:t>
          </a:r>
          <a:endParaRPr lang="zh-CN" altLang="en-US" sz="1600" kern="1200" dirty="0"/>
        </a:p>
      </dsp:txBody>
      <dsp:txXfrm>
        <a:off x="7574479" y="2029738"/>
        <a:ext cx="858901" cy="1234763"/>
      </dsp:txXfrm>
    </dsp:sp>
    <dsp:sp modelId="{0C746323-7C6D-411E-AC14-1EA9BB46DA78}">
      <dsp:nvSpPr>
        <dsp:cNvPr id="0" name=""/>
        <dsp:cNvSpPr/>
      </dsp:nvSpPr>
      <dsp:spPr>
        <a:xfrm>
          <a:off x="7591660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满减</a:t>
          </a:r>
          <a:endParaRPr lang="zh-CN" altLang="en-US" sz="1200" kern="1200" dirty="0"/>
        </a:p>
      </dsp:txBody>
      <dsp:txXfrm>
        <a:off x="7599601" y="3516785"/>
        <a:ext cx="255242" cy="1683263"/>
      </dsp:txXfrm>
    </dsp:sp>
    <dsp:sp modelId="{FD72732D-23B8-4215-98B3-9706827C1FEE}">
      <dsp:nvSpPr>
        <dsp:cNvPr id="0" name=""/>
        <dsp:cNvSpPr/>
      </dsp:nvSpPr>
      <dsp:spPr>
        <a:xfrm>
          <a:off x="7868367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免邮</a:t>
          </a:r>
          <a:endParaRPr lang="zh-CN" altLang="en-US" sz="1200" kern="1200" dirty="0"/>
        </a:p>
      </dsp:txBody>
      <dsp:txXfrm>
        <a:off x="7876308" y="3516785"/>
        <a:ext cx="255242" cy="1683263"/>
      </dsp:txXfrm>
    </dsp:sp>
    <dsp:sp modelId="{D62334E6-06BC-4025-A86C-91DEE815C5DB}">
      <dsp:nvSpPr>
        <dsp:cNvPr id="0" name=""/>
        <dsp:cNvSpPr/>
      </dsp:nvSpPr>
      <dsp:spPr>
        <a:xfrm>
          <a:off x="8145075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套餐</a:t>
          </a:r>
          <a:endParaRPr lang="zh-CN" altLang="en-US" sz="1200" kern="1200" dirty="0"/>
        </a:p>
      </dsp:txBody>
      <dsp:txXfrm>
        <a:off x="8153016" y="3516785"/>
        <a:ext cx="255242" cy="1683263"/>
      </dsp:txXfrm>
    </dsp:sp>
    <dsp:sp modelId="{728BE2D5-E653-4797-B12B-28162C00E691}">
      <dsp:nvSpPr>
        <dsp:cNvPr id="0" name=""/>
        <dsp:cNvSpPr/>
      </dsp:nvSpPr>
      <dsp:spPr>
        <a:xfrm>
          <a:off x="8471269" y="2003016"/>
          <a:ext cx="299928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优惠券</a:t>
          </a:r>
          <a:endParaRPr lang="zh-CN" altLang="en-US" sz="1600" kern="1200" dirty="0"/>
        </a:p>
      </dsp:txBody>
      <dsp:txXfrm>
        <a:off x="8480054" y="2011801"/>
        <a:ext cx="282358" cy="1270637"/>
      </dsp:txXfrm>
    </dsp:sp>
    <dsp:sp modelId="{695FF06C-F48C-44EB-A198-C82BBFAFCCB0}">
      <dsp:nvSpPr>
        <dsp:cNvPr id="0" name=""/>
        <dsp:cNvSpPr/>
      </dsp:nvSpPr>
      <dsp:spPr>
        <a:xfrm>
          <a:off x="8782364" y="2003016"/>
          <a:ext cx="606136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会员等级</a:t>
          </a:r>
          <a:endParaRPr lang="zh-CN" altLang="en-US" sz="1600" kern="1200" dirty="0"/>
        </a:p>
      </dsp:txBody>
      <dsp:txXfrm>
        <a:off x="8800117" y="2020769"/>
        <a:ext cx="570630" cy="1252701"/>
      </dsp:txXfrm>
    </dsp:sp>
    <dsp:sp modelId="{768A5D83-690F-4583-9C7E-6D46A9639BA5}">
      <dsp:nvSpPr>
        <dsp:cNvPr id="0" name=""/>
        <dsp:cNvSpPr/>
      </dsp:nvSpPr>
      <dsp:spPr>
        <a:xfrm>
          <a:off x="8811516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会员等级</a:t>
          </a:r>
          <a:endParaRPr lang="zh-CN" altLang="en-US" sz="1200" kern="1200" dirty="0"/>
        </a:p>
      </dsp:txBody>
      <dsp:txXfrm>
        <a:off x="8819457" y="3516785"/>
        <a:ext cx="255242" cy="1683263"/>
      </dsp:txXfrm>
    </dsp:sp>
    <dsp:sp modelId="{E84C971E-6459-4B58-8CB2-34533C388351}">
      <dsp:nvSpPr>
        <dsp:cNvPr id="0" name=""/>
        <dsp:cNvSpPr/>
      </dsp:nvSpPr>
      <dsp:spPr>
        <a:xfrm>
          <a:off x="9088224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会员优惠</a:t>
          </a:r>
          <a:endParaRPr lang="zh-CN" altLang="en-US" sz="1200" kern="1200" dirty="0"/>
        </a:p>
      </dsp:txBody>
      <dsp:txXfrm>
        <a:off x="9096165" y="3516785"/>
        <a:ext cx="255242" cy="1683263"/>
      </dsp:txXfrm>
    </dsp:sp>
    <dsp:sp modelId="{357C2FF8-B0AF-4AE1-BC91-B84D76CA0FCA}">
      <dsp:nvSpPr>
        <dsp:cNvPr id="0" name=""/>
        <dsp:cNvSpPr/>
      </dsp:nvSpPr>
      <dsp:spPr>
        <a:xfrm>
          <a:off x="9399668" y="2003016"/>
          <a:ext cx="299928" cy="128820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店铺活动</a:t>
          </a:r>
          <a:endParaRPr lang="zh-CN" altLang="en-US" sz="1600" kern="1200" dirty="0"/>
        </a:p>
      </dsp:txBody>
      <dsp:txXfrm>
        <a:off x="9408453" y="2011801"/>
        <a:ext cx="282358" cy="1270637"/>
      </dsp:txXfrm>
    </dsp:sp>
    <dsp:sp modelId="{1764E937-D16A-4CD6-A33A-DD4C9087EE5E}">
      <dsp:nvSpPr>
        <dsp:cNvPr id="0" name=""/>
        <dsp:cNvSpPr/>
      </dsp:nvSpPr>
      <dsp:spPr>
        <a:xfrm>
          <a:off x="9731140" y="1027372"/>
          <a:ext cx="2164129" cy="758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系统管理</a:t>
          </a:r>
          <a:endParaRPr lang="zh-CN" altLang="en-US" sz="1600" kern="1200" dirty="0"/>
        </a:p>
      </dsp:txBody>
      <dsp:txXfrm>
        <a:off x="9753342" y="1049574"/>
        <a:ext cx="2119725" cy="713618"/>
      </dsp:txXfrm>
    </dsp:sp>
    <dsp:sp modelId="{10D6EEB4-2744-4F49-9BF2-CFBBDC548779}">
      <dsp:nvSpPr>
        <dsp:cNvPr id="0" name=""/>
        <dsp:cNvSpPr/>
      </dsp:nvSpPr>
      <dsp:spPr>
        <a:xfrm>
          <a:off x="9739741" y="2003016"/>
          <a:ext cx="606130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基本资料</a:t>
          </a:r>
          <a:endParaRPr lang="zh-CN" altLang="en-US" sz="1600" kern="1200" dirty="0"/>
        </a:p>
      </dsp:txBody>
      <dsp:txXfrm>
        <a:off x="9757494" y="2020769"/>
        <a:ext cx="570624" cy="1252701"/>
      </dsp:txXfrm>
    </dsp:sp>
    <dsp:sp modelId="{BD290AAD-65B5-4C52-ACC8-776C01BA150A}">
      <dsp:nvSpPr>
        <dsp:cNvPr id="0" name=""/>
        <dsp:cNvSpPr/>
      </dsp:nvSpPr>
      <dsp:spPr>
        <a:xfrm>
          <a:off x="9768890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基本资料</a:t>
          </a:r>
          <a:endParaRPr lang="zh-CN" altLang="en-US" sz="1200" kern="1200" dirty="0"/>
        </a:p>
      </dsp:txBody>
      <dsp:txXfrm>
        <a:off x="9776831" y="3516785"/>
        <a:ext cx="255242" cy="1683263"/>
      </dsp:txXfrm>
    </dsp:sp>
    <dsp:sp modelId="{AA5865FB-39DA-49AF-8DBB-7CA34A126679}">
      <dsp:nvSpPr>
        <dsp:cNvPr id="0" name=""/>
        <dsp:cNvSpPr/>
      </dsp:nvSpPr>
      <dsp:spPr>
        <a:xfrm>
          <a:off x="10045598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店铺管理</a:t>
          </a:r>
          <a:endParaRPr lang="zh-CN" altLang="en-US" sz="1200" kern="1200" dirty="0"/>
        </a:p>
      </dsp:txBody>
      <dsp:txXfrm>
        <a:off x="10053539" y="3516785"/>
        <a:ext cx="255242" cy="1683263"/>
      </dsp:txXfrm>
    </dsp:sp>
    <dsp:sp modelId="{EAA6FAE5-7F47-4094-9005-509B08D13EB8}">
      <dsp:nvSpPr>
        <dsp:cNvPr id="0" name=""/>
        <dsp:cNvSpPr/>
      </dsp:nvSpPr>
      <dsp:spPr>
        <a:xfrm>
          <a:off x="10357038" y="2003016"/>
          <a:ext cx="912332" cy="1288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权限</a:t>
          </a:r>
          <a:endParaRPr lang="zh-CN" altLang="en-US" sz="1600" kern="1200" dirty="0"/>
        </a:p>
      </dsp:txBody>
      <dsp:txXfrm>
        <a:off x="10383759" y="2029737"/>
        <a:ext cx="858890" cy="1234765"/>
      </dsp:txXfrm>
    </dsp:sp>
    <dsp:sp modelId="{940CBCBB-B3BF-4E1E-8896-75BD7767349A}">
      <dsp:nvSpPr>
        <dsp:cNvPr id="0" name=""/>
        <dsp:cNvSpPr/>
      </dsp:nvSpPr>
      <dsp:spPr>
        <a:xfrm>
          <a:off x="10400935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管理员</a:t>
          </a:r>
          <a:endParaRPr lang="zh-CN" altLang="en-US" sz="1100" kern="1200" dirty="0"/>
        </a:p>
      </dsp:txBody>
      <dsp:txXfrm>
        <a:off x="10408876" y="3516785"/>
        <a:ext cx="255242" cy="1683263"/>
      </dsp:txXfrm>
    </dsp:sp>
    <dsp:sp modelId="{991DD2CF-18B8-4091-9189-7301CEAAC8CF}">
      <dsp:nvSpPr>
        <dsp:cNvPr id="0" name=""/>
        <dsp:cNvSpPr/>
      </dsp:nvSpPr>
      <dsp:spPr>
        <a:xfrm>
          <a:off x="10677643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后台权限</a:t>
          </a:r>
          <a:endParaRPr lang="zh-CN" altLang="en-US" sz="1100" kern="1200" dirty="0"/>
        </a:p>
      </dsp:txBody>
      <dsp:txXfrm>
        <a:off x="10685584" y="3516785"/>
        <a:ext cx="255242" cy="1683263"/>
      </dsp:txXfrm>
    </dsp:sp>
    <dsp:sp modelId="{FBB26D63-7FBC-4EDA-A62D-09D990385AD8}">
      <dsp:nvSpPr>
        <dsp:cNvPr id="0" name=""/>
        <dsp:cNvSpPr/>
      </dsp:nvSpPr>
      <dsp:spPr>
        <a:xfrm>
          <a:off x="10954350" y="3508844"/>
          <a:ext cx="271124" cy="1699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客户端权限</a:t>
          </a:r>
          <a:endParaRPr lang="zh-CN" altLang="en-US" sz="1100" kern="1200" dirty="0"/>
        </a:p>
      </dsp:txBody>
      <dsp:txXfrm>
        <a:off x="10962291" y="3516785"/>
        <a:ext cx="255242" cy="1683263"/>
      </dsp:txXfrm>
    </dsp:sp>
    <dsp:sp modelId="{AF827307-4898-4577-8A2C-7CE536753141}">
      <dsp:nvSpPr>
        <dsp:cNvPr id="0" name=""/>
        <dsp:cNvSpPr/>
      </dsp:nvSpPr>
      <dsp:spPr>
        <a:xfrm>
          <a:off x="11280538" y="2003016"/>
          <a:ext cx="606130" cy="128820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eaVert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配置</a:t>
          </a:r>
          <a:endParaRPr lang="zh-CN" altLang="en-US" sz="1600" kern="1200" dirty="0"/>
        </a:p>
      </dsp:txBody>
      <dsp:txXfrm>
        <a:off x="11298291" y="2020769"/>
        <a:ext cx="570624" cy="1252701"/>
      </dsp:txXfrm>
    </dsp:sp>
    <dsp:sp modelId="{C44DD200-0FD5-46E9-ABE7-5632C736460C}">
      <dsp:nvSpPr>
        <dsp:cNvPr id="0" name=""/>
        <dsp:cNvSpPr/>
      </dsp:nvSpPr>
      <dsp:spPr>
        <a:xfrm>
          <a:off x="11309688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公众账号配置</a:t>
          </a:r>
          <a:endParaRPr lang="zh-CN" altLang="en-US" sz="1200" kern="1200" dirty="0"/>
        </a:p>
      </dsp:txBody>
      <dsp:txXfrm>
        <a:off x="11317629" y="3516785"/>
        <a:ext cx="255242" cy="1683263"/>
      </dsp:txXfrm>
    </dsp:sp>
    <dsp:sp modelId="{98F89B5B-76BC-4BEA-A8DB-C44A9BADD6F7}">
      <dsp:nvSpPr>
        <dsp:cNvPr id="0" name=""/>
        <dsp:cNvSpPr/>
      </dsp:nvSpPr>
      <dsp:spPr>
        <a:xfrm>
          <a:off x="11586395" y="3508844"/>
          <a:ext cx="271124" cy="1699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支付宝账号</a:t>
          </a:r>
          <a:endParaRPr lang="zh-CN" altLang="en-US" sz="1200" kern="1200" dirty="0"/>
        </a:p>
      </dsp:txBody>
      <dsp:txXfrm>
        <a:off x="11594336" y="3516785"/>
        <a:ext cx="255242" cy="1683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68181-9804-42D1-AE69-688E526AB0BF}">
      <dsp:nvSpPr>
        <dsp:cNvPr id="0" name=""/>
        <dsp:cNvSpPr/>
      </dsp:nvSpPr>
      <dsp:spPr>
        <a:xfrm>
          <a:off x="4594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商户</a:t>
          </a:r>
          <a:endParaRPr lang="zh-CN" altLang="en-US" sz="1600" kern="1200" dirty="0"/>
        </a:p>
      </dsp:txBody>
      <dsp:txXfrm>
        <a:off x="24529" y="105700"/>
        <a:ext cx="1321395" cy="640762"/>
      </dsp:txXfrm>
    </dsp:sp>
    <dsp:sp modelId="{BC6FD9CE-BC3F-407D-B63E-0ED91E486F76}">
      <dsp:nvSpPr>
        <dsp:cNvPr id="0" name=""/>
        <dsp:cNvSpPr/>
      </dsp:nvSpPr>
      <dsp:spPr>
        <a:xfrm>
          <a:off x="140720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3658D-DA9E-4C5F-BAFC-D62B57DCC59C}">
      <dsp:nvSpPr>
        <dsp:cNvPr id="0" name=""/>
        <dsp:cNvSpPr/>
      </dsp:nvSpPr>
      <dsp:spPr>
        <a:xfrm>
          <a:off x="276847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商户管理</a:t>
          </a:r>
          <a:endParaRPr lang="zh-CN" altLang="en-US" sz="1400" kern="1200" dirty="0"/>
        </a:p>
      </dsp:txBody>
      <dsp:txXfrm>
        <a:off x="296782" y="956491"/>
        <a:ext cx="1049142" cy="640762"/>
      </dsp:txXfrm>
    </dsp:sp>
    <dsp:sp modelId="{2AF5E8A7-03E4-4524-B9C1-B6AE0DFD4596}">
      <dsp:nvSpPr>
        <dsp:cNvPr id="0" name=""/>
        <dsp:cNvSpPr/>
      </dsp:nvSpPr>
      <dsp:spPr>
        <a:xfrm>
          <a:off x="140720" y="766398"/>
          <a:ext cx="136126" cy="136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265"/>
              </a:lnTo>
              <a:lnTo>
                <a:pt x="136126" y="136126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FAE1-3876-4F5A-BC40-3921FA385719}">
      <dsp:nvSpPr>
        <dsp:cNvPr id="0" name=""/>
        <dsp:cNvSpPr/>
      </dsp:nvSpPr>
      <dsp:spPr>
        <a:xfrm>
          <a:off x="276847" y="1787347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"/>
              <a:satOff val="345"/>
              <a:lumOff val="15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合同管理</a:t>
          </a:r>
          <a:endParaRPr lang="zh-CN" altLang="en-US" sz="1400" kern="1200" dirty="0"/>
        </a:p>
      </dsp:txBody>
      <dsp:txXfrm>
        <a:off x="296782" y="1807282"/>
        <a:ext cx="1049142" cy="640762"/>
      </dsp:txXfrm>
    </dsp:sp>
    <dsp:sp modelId="{F0712E15-37A8-45F6-8ABA-0D6B18C495E8}">
      <dsp:nvSpPr>
        <dsp:cNvPr id="0" name=""/>
        <dsp:cNvSpPr/>
      </dsp:nvSpPr>
      <dsp:spPr>
        <a:xfrm>
          <a:off x="140720" y="766398"/>
          <a:ext cx="136126" cy="221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56"/>
              </a:lnTo>
              <a:lnTo>
                <a:pt x="136126" y="221205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EB7FB-E2A8-4F2B-AB4C-4F76DC3B8A02}">
      <dsp:nvSpPr>
        <dsp:cNvPr id="0" name=""/>
        <dsp:cNvSpPr/>
      </dsp:nvSpPr>
      <dsp:spPr>
        <a:xfrm>
          <a:off x="276847" y="2638138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6168"/>
              <a:satOff val="690"/>
              <a:lumOff val="30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推广计划</a:t>
          </a:r>
          <a:endParaRPr lang="zh-CN" altLang="en-US" sz="1400" kern="1200" dirty="0"/>
        </a:p>
      </dsp:txBody>
      <dsp:txXfrm>
        <a:off x="296782" y="2658073"/>
        <a:ext cx="1049142" cy="640762"/>
      </dsp:txXfrm>
    </dsp:sp>
    <dsp:sp modelId="{E306DFDC-E5C5-4F64-A848-6AF53B1BBB37}">
      <dsp:nvSpPr>
        <dsp:cNvPr id="0" name=""/>
        <dsp:cNvSpPr/>
      </dsp:nvSpPr>
      <dsp:spPr>
        <a:xfrm>
          <a:off x="1706175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5211"/>
            <a:satOff val="863"/>
            <a:lumOff val="3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广告</a:t>
          </a:r>
          <a:endParaRPr lang="zh-CN" altLang="en-US" sz="1600" kern="1200" dirty="0"/>
        </a:p>
      </dsp:txBody>
      <dsp:txXfrm>
        <a:off x="1726110" y="105700"/>
        <a:ext cx="1321395" cy="640762"/>
      </dsp:txXfrm>
    </dsp:sp>
    <dsp:sp modelId="{799DEB50-78D8-4E65-A058-29E93918348E}">
      <dsp:nvSpPr>
        <dsp:cNvPr id="0" name=""/>
        <dsp:cNvSpPr/>
      </dsp:nvSpPr>
      <dsp:spPr>
        <a:xfrm>
          <a:off x="1842302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5E19A-BDE5-4816-B0A8-97B4FBA5F85F}">
      <dsp:nvSpPr>
        <dsp:cNvPr id="0" name=""/>
        <dsp:cNvSpPr/>
      </dsp:nvSpPr>
      <dsp:spPr>
        <a:xfrm>
          <a:off x="1978428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4253"/>
              <a:satOff val="1035"/>
              <a:lumOff val="45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广告管理</a:t>
          </a:r>
          <a:endParaRPr lang="zh-CN" altLang="en-US" sz="1600" kern="1200" dirty="0"/>
        </a:p>
      </dsp:txBody>
      <dsp:txXfrm>
        <a:off x="1998363" y="956491"/>
        <a:ext cx="1049142" cy="640762"/>
      </dsp:txXfrm>
    </dsp:sp>
    <dsp:sp modelId="{9481D34E-34D6-4AC9-A80E-6714ACA3E127}">
      <dsp:nvSpPr>
        <dsp:cNvPr id="0" name=""/>
        <dsp:cNvSpPr/>
      </dsp:nvSpPr>
      <dsp:spPr>
        <a:xfrm>
          <a:off x="1842302" y="766398"/>
          <a:ext cx="136126" cy="136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265"/>
              </a:lnTo>
              <a:lnTo>
                <a:pt x="136126" y="136126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1B042-F0A0-4399-80A0-F5C311261DF4}">
      <dsp:nvSpPr>
        <dsp:cNvPr id="0" name=""/>
        <dsp:cNvSpPr/>
      </dsp:nvSpPr>
      <dsp:spPr>
        <a:xfrm>
          <a:off x="1978428" y="1787347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72337"/>
              <a:satOff val="1380"/>
              <a:lumOff val="60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广告发布</a:t>
          </a:r>
          <a:endParaRPr lang="zh-CN" altLang="en-US" sz="1600" kern="1200" dirty="0"/>
        </a:p>
      </dsp:txBody>
      <dsp:txXfrm>
        <a:off x="1998363" y="1807282"/>
        <a:ext cx="1049142" cy="640762"/>
      </dsp:txXfrm>
    </dsp:sp>
    <dsp:sp modelId="{473F28D7-51A9-407F-855A-A5C75534FD98}">
      <dsp:nvSpPr>
        <dsp:cNvPr id="0" name=""/>
        <dsp:cNvSpPr/>
      </dsp:nvSpPr>
      <dsp:spPr>
        <a:xfrm>
          <a:off x="3407757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客户端管理</a:t>
          </a:r>
          <a:endParaRPr lang="zh-CN" altLang="en-US" sz="1600" kern="1200" dirty="0"/>
        </a:p>
      </dsp:txBody>
      <dsp:txXfrm>
        <a:off x="3427692" y="105700"/>
        <a:ext cx="1321395" cy="640762"/>
      </dsp:txXfrm>
    </dsp:sp>
    <dsp:sp modelId="{4AFA88FE-368C-42C0-A562-E45D080D4800}">
      <dsp:nvSpPr>
        <dsp:cNvPr id="0" name=""/>
        <dsp:cNvSpPr/>
      </dsp:nvSpPr>
      <dsp:spPr>
        <a:xfrm>
          <a:off x="3543883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5ED0E-8636-4093-93ED-2FB3B6F576D9}">
      <dsp:nvSpPr>
        <dsp:cNvPr id="0" name=""/>
        <dsp:cNvSpPr/>
      </dsp:nvSpPr>
      <dsp:spPr>
        <a:xfrm>
          <a:off x="3680010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版本管理</a:t>
          </a:r>
          <a:endParaRPr lang="zh-CN" altLang="en-US" sz="1600" kern="1200" dirty="0"/>
        </a:p>
      </dsp:txBody>
      <dsp:txXfrm>
        <a:off x="3699945" y="956491"/>
        <a:ext cx="1049142" cy="640762"/>
      </dsp:txXfrm>
    </dsp:sp>
    <dsp:sp modelId="{A758FB5F-E0B2-45A6-84A0-F7D85BB95A26}">
      <dsp:nvSpPr>
        <dsp:cNvPr id="0" name=""/>
        <dsp:cNvSpPr/>
      </dsp:nvSpPr>
      <dsp:spPr>
        <a:xfrm>
          <a:off x="3543883" y="766398"/>
          <a:ext cx="136126" cy="136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265"/>
              </a:lnTo>
              <a:lnTo>
                <a:pt x="136126" y="136126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A02F0-BFEA-492C-A450-3C40927C6CA5}">
      <dsp:nvSpPr>
        <dsp:cNvPr id="0" name=""/>
        <dsp:cNvSpPr/>
      </dsp:nvSpPr>
      <dsp:spPr>
        <a:xfrm>
          <a:off x="3680010" y="1787347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08505"/>
              <a:satOff val="2070"/>
              <a:lumOff val="91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升级管理</a:t>
          </a:r>
          <a:endParaRPr lang="zh-CN" altLang="en-US" sz="1600" kern="1200" dirty="0"/>
        </a:p>
      </dsp:txBody>
      <dsp:txXfrm>
        <a:off x="3699945" y="1807282"/>
        <a:ext cx="1049142" cy="640762"/>
      </dsp:txXfrm>
    </dsp:sp>
    <dsp:sp modelId="{9F4293C6-47EE-4F5D-9191-5DB8557D1562}">
      <dsp:nvSpPr>
        <dsp:cNvPr id="0" name=""/>
        <dsp:cNvSpPr/>
      </dsp:nvSpPr>
      <dsp:spPr>
        <a:xfrm>
          <a:off x="5109338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统计</a:t>
          </a:r>
          <a:endParaRPr lang="zh-CN" altLang="en-US" sz="1600" kern="1200" dirty="0"/>
        </a:p>
      </dsp:txBody>
      <dsp:txXfrm>
        <a:off x="5129273" y="105700"/>
        <a:ext cx="1321395" cy="640762"/>
      </dsp:txXfrm>
    </dsp:sp>
    <dsp:sp modelId="{0555D4AC-AE99-4640-9DA5-53EFD7079BDC}">
      <dsp:nvSpPr>
        <dsp:cNvPr id="0" name=""/>
        <dsp:cNvSpPr/>
      </dsp:nvSpPr>
      <dsp:spPr>
        <a:xfrm>
          <a:off x="5245465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ABFFF-066A-42DA-8720-DB09395EE8C5}">
      <dsp:nvSpPr>
        <dsp:cNvPr id="0" name=""/>
        <dsp:cNvSpPr/>
      </dsp:nvSpPr>
      <dsp:spPr>
        <a:xfrm>
          <a:off x="5381591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26590"/>
              <a:satOff val="2415"/>
              <a:lumOff val="10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商品统计</a:t>
          </a:r>
          <a:endParaRPr lang="zh-CN" altLang="en-US" sz="1400" kern="1200" dirty="0"/>
        </a:p>
      </dsp:txBody>
      <dsp:txXfrm>
        <a:off x="5401526" y="956491"/>
        <a:ext cx="1049142" cy="640762"/>
      </dsp:txXfrm>
    </dsp:sp>
    <dsp:sp modelId="{3B1A3B5E-EE0F-40F2-B700-AE23AAC3F201}">
      <dsp:nvSpPr>
        <dsp:cNvPr id="0" name=""/>
        <dsp:cNvSpPr/>
      </dsp:nvSpPr>
      <dsp:spPr>
        <a:xfrm>
          <a:off x="5245465" y="766398"/>
          <a:ext cx="136126" cy="136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265"/>
              </a:lnTo>
              <a:lnTo>
                <a:pt x="136126" y="136126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C4921-1C60-4684-933C-B41C0272CBDC}">
      <dsp:nvSpPr>
        <dsp:cNvPr id="0" name=""/>
        <dsp:cNvSpPr/>
      </dsp:nvSpPr>
      <dsp:spPr>
        <a:xfrm>
          <a:off x="5381591" y="1787347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44674"/>
              <a:satOff val="2760"/>
              <a:lumOff val="12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客户端统计</a:t>
          </a:r>
          <a:endParaRPr lang="zh-CN" altLang="en-US" sz="1400" kern="1200" dirty="0"/>
        </a:p>
      </dsp:txBody>
      <dsp:txXfrm>
        <a:off x="5401526" y="1807282"/>
        <a:ext cx="1049142" cy="640762"/>
      </dsp:txXfrm>
    </dsp:sp>
    <dsp:sp modelId="{57AAD9BE-401B-4E7B-BD86-4CF8DF8FAE09}">
      <dsp:nvSpPr>
        <dsp:cNvPr id="0" name=""/>
        <dsp:cNvSpPr/>
      </dsp:nvSpPr>
      <dsp:spPr>
        <a:xfrm>
          <a:off x="5245465" y="766398"/>
          <a:ext cx="136126" cy="2212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56"/>
              </a:lnTo>
              <a:lnTo>
                <a:pt x="136126" y="221205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8283D-247D-4934-830C-3701B6A3660C}">
      <dsp:nvSpPr>
        <dsp:cNvPr id="0" name=""/>
        <dsp:cNvSpPr/>
      </dsp:nvSpPr>
      <dsp:spPr>
        <a:xfrm>
          <a:off x="5381591" y="2638138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62758"/>
              <a:satOff val="3105"/>
              <a:lumOff val="13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用户统计</a:t>
          </a:r>
          <a:endParaRPr lang="zh-CN" altLang="en-US" sz="1400" kern="1200" dirty="0"/>
        </a:p>
      </dsp:txBody>
      <dsp:txXfrm>
        <a:off x="5401526" y="2658073"/>
        <a:ext cx="1049142" cy="640762"/>
      </dsp:txXfrm>
    </dsp:sp>
    <dsp:sp modelId="{A8A381BA-7378-4638-9698-D0C71B3148EA}">
      <dsp:nvSpPr>
        <dsp:cNvPr id="0" name=""/>
        <dsp:cNvSpPr/>
      </dsp:nvSpPr>
      <dsp:spPr>
        <a:xfrm>
          <a:off x="5245465" y="766398"/>
          <a:ext cx="136126" cy="3062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2846"/>
              </a:lnTo>
              <a:lnTo>
                <a:pt x="136126" y="3062846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04F2A-46CE-4D80-A392-9FB5DEFF1B7C}">
      <dsp:nvSpPr>
        <dsp:cNvPr id="0" name=""/>
        <dsp:cNvSpPr/>
      </dsp:nvSpPr>
      <dsp:spPr>
        <a:xfrm>
          <a:off x="5381591" y="3488928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报表</a:t>
          </a:r>
          <a:endParaRPr lang="zh-CN" altLang="en-US" sz="1400" kern="1200" dirty="0"/>
        </a:p>
      </dsp:txBody>
      <dsp:txXfrm>
        <a:off x="5401526" y="3508863"/>
        <a:ext cx="1049142" cy="640762"/>
      </dsp:txXfrm>
    </dsp:sp>
    <dsp:sp modelId="{44F9CC5C-97A8-4ADF-A582-78DDA233EF84}">
      <dsp:nvSpPr>
        <dsp:cNvPr id="0" name=""/>
        <dsp:cNvSpPr/>
      </dsp:nvSpPr>
      <dsp:spPr>
        <a:xfrm>
          <a:off x="5245465" y="766398"/>
          <a:ext cx="136126" cy="391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637"/>
              </a:lnTo>
              <a:lnTo>
                <a:pt x="136126" y="3913637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759BD-F8E9-4316-8C06-40B5BAFD45E6}">
      <dsp:nvSpPr>
        <dsp:cNvPr id="0" name=""/>
        <dsp:cNvSpPr/>
      </dsp:nvSpPr>
      <dsp:spPr>
        <a:xfrm>
          <a:off x="5381591" y="4339719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98927"/>
              <a:satOff val="3795"/>
              <a:lumOff val="167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日志</a:t>
          </a:r>
          <a:endParaRPr lang="zh-CN" altLang="en-US" sz="1400" kern="1200" dirty="0"/>
        </a:p>
      </dsp:txBody>
      <dsp:txXfrm>
        <a:off x="5401526" y="4359654"/>
        <a:ext cx="1049142" cy="640762"/>
      </dsp:txXfrm>
    </dsp:sp>
    <dsp:sp modelId="{803FB1F9-4953-48AD-85A2-152F10069DB2}">
      <dsp:nvSpPr>
        <dsp:cNvPr id="0" name=""/>
        <dsp:cNvSpPr/>
      </dsp:nvSpPr>
      <dsp:spPr>
        <a:xfrm>
          <a:off x="6810920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账户</a:t>
          </a:r>
          <a:endParaRPr lang="zh-CN" altLang="en-US" sz="1600" kern="1200" dirty="0"/>
        </a:p>
      </dsp:txBody>
      <dsp:txXfrm>
        <a:off x="6830855" y="105700"/>
        <a:ext cx="1321395" cy="640762"/>
      </dsp:txXfrm>
    </dsp:sp>
    <dsp:sp modelId="{F7E24AD0-C164-4170-B195-A9CFA35110CC}">
      <dsp:nvSpPr>
        <dsp:cNvPr id="0" name=""/>
        <dsp:cNvSpPr/>
      </dsp:nvSpPr>
      <dsp:spPr>
        <a:xfrm>
          <a:off x="6947046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D2031-4E82-4824-A3A3-23436A6187EF}">
      <dsp:nvSpPr>
        <dsp:cNvPr id="0" name=""/>
        <dsp:cNvSpPr/>
      </dsp:nvSpPr>
      <dsp:spPr>
        <a:xfrm>
          <a:off x="7083173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17011"/>
              <a:satOff val="4140"/>
              <a:lumOff val="182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权限管理</a:t>
          </a:r>
          <a:endParaRPr lang="zh-CN" altLang="en-US" sz="1400" kern="1200" dirty="0"/>
        </a:p>
      </dsp:txBody>
      <dsp:txXfrm>
        <a:off x="7103108" y="956491"/>
        <a:ext cx="1049142" cy="640762"/>
      </dsp:txXfrm>
    </dsp:sp>
    <dsp:sp modelId="{4D8DF547-00FA-4ABA-AD2E-F3D0C337490D}">
      <dsp:nvSpPr>
        <dsp:cNvPr id="0" name=""/>
        <dsp:cNvSpPr/>
      </dsp:nvSpPr>
      <dsp:spPr>
        <a:xfrm>
          <a:off x="8512502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26053"/>
            <a:satOff val="4313"/>
            <a:lumOff val="19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版式</a:t>
          </a:r>
          <a:endParaRPr lang="zh-CN" altLang="en-US" sz="1600" kern="1200" dirty="0"/>
        </a:p>
      </dsp:txBody>
      <dsp:txXfrm>
        <a:off x="8532437" y="105700"/>
        <a:ext cx="1321395" cy="640762"/>
      </dsp:txXfrm>
    </dsp:sp>
    <dsp:sp modelId="{92413B8A-D1DC-42D6-9074-FDCA6689239A}">
      <dsp:nvSpPr>
        <dsp:cNvPr id="0" name=""/>
        <dsp:cNvSpPr/>
      </dsp:nvSpPr>
      <dsp:spPr>
        <a:xfrm>
          <a:off x="8648628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591B5-CE83-4DDA-9FF6-71464DA2E8CF}">
      <dsp:nvSpPr>
        <dsp:cNvPr id="0" name=""/>
        <dsp:cNvSpPr/>
      </dsp:nvSpPr>
      <dsp:spPr>
        <a:xfrm>
          <a:off x="8784755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35095"/>
              <a:satOff val="4485"/>
              <a:lumOff val="198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APP</a:t>
          </a:r>
          <a:r>
            <a:rPr lang="zh-CN" altLang="en-US" sz="1400" kern="1200" dirty="0" smtClean="0"/>
            <a:t>版式</a:t>
          </a:r>
          <a:endParaRPr lang="zh-CN" altLang="en-US" sz="1400" kern="1200" dirty="0"/>
        </a:p>
      </dsp:txBody>
      <dsp:txXfrm>
        <a:off x="8804690" y="956491"/>
        <a:ext cx="1049142" cy="640762"/>
      </dsp:txXfrm>
    </dsp:sp>
    <dsp:sp modelId="{27658EEC-887B-456D-BD9E-C337FA6158CF}">
      <dsp:nvSpPr>
        <dsp:cNvPr id="0" name=""/>
        <dsp:cNvSpPr/>
      </dsp:nvSpPr>
      <dsp:spPr>
        <a:xfrm>
          <a:off x="8648628" y="766398"/>
          <a:ext cx="136126" cy="1361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265"/>
              </a:lnTo>
              <a:lnTo>
                <a:pt x="136126" y="136126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CB673-0DE0-4DBA-9BE5-B5DD44A9A621}">
      <dsp:nvSpPr>
        <dsp:cNvPr id="0" name=""/>
        <dsp:cNvSpPr/>
      </dsp:nvSpPr>
      <dsp:spPr>
        <a:xfrm>
          <a:off x="8784755" y="1787347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53179"/>
              <a:satOff val="4830"/>
              <a:lumOff val="21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公众账号</a:t>
          </a:r>
          <a:endParaRPr lang="zh-CN" altLang="en-US" sz="1400" kern="1200" dirty="0"/>
        </a:p>
      </dsp:txBody>
      <dsp:txXfrm>
        <a:off x="8804690" y="1807282"/>
        <a:ext cx="1049142" cy="640762"/>
      </dsp:txXfrm>
    </dsp:sp>
    <dsp:sp modelId="{6099946C-B307-4B08-949B-73178B86B667}">
      <dsp:nvSpPr>
        <dsp:cNvPr id="0" name=""/>
        <dsp:cNvSpPr/>
      </dsp:nvSpPr>
      <dsp:spPr>
        <a:xfrm>
          <a:off x="10214083" y="85765"/>
          <a:ext cx="1361265" cy="68063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公告</a:t>
          </a:r>
          <a:endParaRPr lang="zh-CN" altLang="en-US" sz="1800" kern="1200" dirty="0"/>
        </a:p>
      </dsp:txBody>
      <dsp:txXfrm>
        <a:off x="10234018" y="105700"/>
        <a:ext cx="1321395" cy="640762"/>
      </dsp:txXfrm>
    </dsp:sp>
    <dsp:sp modelId="{4CDC6CC9-CBE2-4BE8-9800-BA7D3EB3F0CB}">
      <dsp:nvSpPr>
        <dsp:cNvPr id="0" name=""/>
        <dsp:cNvSpPr/>
      </dsp:nvSpPr>
      <dsp:spPr>
        <a:xfrm>
          <a:off x="10350210" y="766398"/>
          <a:ext cx="136126" cy="51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474"/>
              </a:lnTo>
              <a:lnTo>
                <a:pt x="136126" y="510474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46F61-9971-4B06-9ED4-745BE89B2C8C}">
      <dsp:nvSpPr>
        <dsp:cNvPr id="0" name=""/>
        <dsp:cNvSpPr/>
      </dsp:nvSpPr>
      <dsp:spPr>
        <a:xfrm>
          <a:off x="10486336" y="936556"/>
          <a:ext cx="1089012" cy="680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公告管理</a:t>
          </a:r>
          <a:endParaRPr lang="zh-CN" altLang="en-US" sz="1400" kern="1200" dirty="0"/>
        </a:p>
      </dsp:txBody>
      <dsp:txXfrm>
        <a:off x="10506271" y="956491"/>
        <a:ext cx="1049142" cy="64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2014/2/25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0105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2/25/2014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.emf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移动互联网改变世界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技术设计方案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、商家工作（虚拟物品）</a:t>
            </a:r>
            <a:endParaRPr lang="zh-CN" altLang="en-US" dirty="0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06549"/>
              </p:ext>
            </p:extLst>
          </p:nvPr>
        </p:nvGraphicFramePr>
        <p:xfrm>
          <a:off x="145024" y="1451905"/>
          <a:ext cx="11914240" cy="520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、商家工作（服务类）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452133"/>
              </p:ext>
            </p:extLst>
          </p:nvPr>
        </p:nvGraphicFramePr>
        <p:xfrm>
          <a:off x="145024" y="1451905"/>
          <a:ext cx="11914240" cy="520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1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454208"/>
              </p:ext>
            </p:extLst>
          </p:nvPr>
        </p:nvGraphicFramePr>
        <p:xfrm>
          <a:off x="277760" y="1545405"/>
          <a:ext cx="11579943" cy="5106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53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56343"/>
              </p:ext>
            </p:extLst>
          </p:nvPr>
        </p:nvGraphicFramePr>
        <p:xfrm>
          <a:off x="6814863" y="1545405"/>
          <a:ext cx="5353386" cy="501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、用户客户端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1673520" y="5503657"/>
            <a:ext cx="3657600" cy="552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3520" y="4658268"/>
            <a:ext cx="3657600" cy="552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平台服务接口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777700" y="2932989"/>
            <a:ext cx="1466491" cy="127671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上下箭头 28"/>
          <p:cNvSpPr/>
          <p:nvPr/>
        </p:nvSpPr>
        <p:spPr>
          <a:xfrm>
            <a:off x="3122757" y="4295957"/>
            <a:ext cx="776378" cy="293300"/>
          </a:xfrm>
          <a:prstGeom prst="upDownArrow">
            <a:avLst>
              <a:gd name="adj1" fmla="val 45555"/>
              <a:gd name="adj2" fmla="val 3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623754" y="2932989"/>
            <a:ext cx="707366" cy="1276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支付</a:t>
            </a:r>
            <a:r>
              <a:rPr lang="zh-CN" altLang="en-US" dirty="0" smtClean="0"/>
              <a:t>宝在线支付</a:t>
            </a:r>
            <a:endParaRPr lang="zh-CN" altLang="en-US" dirty="0"/>
          </a:p>
        </p:txBody>
      </p:sp>
      <p:sp>
        <p:nvSpPr>
          <p:cNvPr id="31" name="左箭头 30"/>
          <p:cNvSpPr/>
          <p:nvPr/>
        </p:nvSpPr>
        <p:spPr>
          <a:xfrm flipH="1">
            <a:off x="4347707" y="3398812"/>
            <a:ext cx="229535" cy="414068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673520" y="2932989"/>
            <a:ext cx="707366" cy="12767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一</a:t>
            </a:r>
            <a:r>
              <a:rPr lang="zh-CN" altLang="en-US" dirty="0" smtClean="0"/>
              <a:t>键注册上行通道</a:t>
            </a:r>
            <a:endParaRPr lang="zh-CN" altLang="en-US" dirty="0"/>
          </a:p>
        </p:txBody>
      </p:sp>
      <p:sp>
        <p:nvSpPr>
          <p:cNvPr id="33" name="左箭头 32"/>
          <p:cNvSpPr/>
          <p:nvPr/>
        </p:nvSpPr>
        <p:spPr>
          <a:xfrm>
            <a:off x="2467150" y="3381560"/>
            <a:ext cx="241540" cy="414068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62890" y="4166371"/>
            <a:ext cx="1128188" cy="1128188"/>
            <a:chOff x="192784" y="1941240"/>
            <a:chExt cx="1128188" cy="1128188"/>
          </a:xfrm>
        </p:grpSpPr>
        <p:sp>
          <p:nvSpPr>
            <p:cNvPr id="35" name="椭圆 34"/>
            <p:cNvSpPr/>
            <p:nvPr/>
          </p:nvSpPr>
          <p:spPr>
            <a:xfrm>
              <a:off x="192784" y="1941240"/>
              <a:ext cx="1128188" cy="112818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6" name="椭圆 4"/>
            <p:cNvSpPr/>
            <p:nvPr/>
          </p:nvSpPr>
          <p:spPr>
            <a:xfrm>
              <a:off x="358003" y="2106459"/>
              <a:ext cx="797750" cy="79775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短信网关</a:t>
              </a:r>
              <a:endParaRPr lang="zh-CN" altLang="en-US" sz="2400" kern="1200" dirty="0"/>
            </a:p>
          </p:txBody>
        </p:sp>
      </p:grpSp>
      <p:cxnSp>
        <p:nvCxnSpPr>
          <p:cNvPr id="38" name="肘形连接符 37"/>
          <p:cNvCxnSpPr>
            <a:stCxn id="32" idx="1"/>
            <a:endCxn id="35" idx="0"/>
          </p:cNvCxnSpPr>
          <p:nvPr/>
        </p:nvCxnSpPr>
        <p:spPr>
          <a:xfrm rot="10800000" flipV="1">
            <a:off x="926984" y="3571343"/>
            <a:ext cx="746536" cy="595027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5" idx="4"/>
            <a:endCxn id="26" idx="1"/>
          </p:cNvCxnSpPr>
          <p:nvPr/>
        </p:nvCxnSpPr>
        <p:spPr>
          <a:xfrm rot="16200000" flipH="1">
            <a:off x="1057681" y="5163862"/>
            <a:ext cx="485143" cy="746536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上箭头 42"/>
          <p:cNvSpPr/>
          <p:nvPr/>
        </p:nvSpPr>
        <p:spPr>
          <a:xfrm>
            <a:off x="3122757" y="5260052"/>
            <a:ext cx="776378" cy="209099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575817" y="4166371"/>
            <a:ext cx="1128188" cy="1128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sp>
        <p:nvSpPr>
          <p:cNvPr id="46" name="椭圆 4"/>
          <p:cNvSpPr/>
          <p:nvPr/>
        </p:nvSpPr>
        <p:spPr>
          <a:xfrm>
            <a:off x="5741036" y="4331590"/>
            <a:ext cx="797750" cy="79775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/>
              <a:t>支付宝</a:t>
            </a:r>
            <a:endParaRPr lang="zh-CN" altLang="en-US" sz="2400" kern="1200" dirty="0"/>
          </a:p>
        </p:txBody>
      </p:sp>
      <p:sp>
        <p:nvSpPr>
          <p:cNvPr id="47" name="圆角矩形 46"/>
          <p:cNvSpPr/>
          <p:nvPr/>
        </p:nvSpPr>
        <p:spPr>
          <a:xfrm>
            <a:off x="1673520" y="1915655"/>
            <a:ext cx="3657600" cy="5520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r>
              <a:rPr lang="en-US" altLang="zh-CN" dirty="0" smtClean="0"/>
              <a:t>PUSH</a:t>
            </a:r>
            <a:endParaRPr lang="zh-CN" altLang="en-US" dirty="0"/>
          </a:p>
        </p:txBody>
      </p:sp>
      <p:cxnSp>
        <p:nvCxnSpPr>
          <p:cNvPr id="48" name="肘形连接符 47"/>
          <p:cNvCxnSpPr>
            <a:stCxn id="30" idx="3"/>
            <a:endCxn id="45" idx="0"/>
          </p:cNvCxnSpPr>
          <p:nvPr/>
        </p:nvCxnSpPr>
        <p:spPr>
          <a:xfrm>
            <a:off x="5331120" y="3571344"/>
            <a:ext cx="808791" cy="595027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5" idx="4"/>
            <a:endCxn id="26" idx="3"/>
          </p:cNvCxnSpPr>
          <p:nvPr/>
        </p:nvCxnSpPr>
        <p:spPr>
          <a:xfrm rot="5400000">
            <a:off x="5492945" y="5132735"/>
            <a:ext cx="485143" cy="808791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上箭头 56"/>
          <p:cNvSpPr/>
          <p:nvPr/>
        </p:nvSpPr>
        <p:spPr>
          <a:xfrm flipV="1">
            <a:off x="3125918" y="2572294"/>
            <a:ext cx="776378" cy="27443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26" idx="2"/>
            <a:endCxn id="47" idx="0"/>
          </p:cNvCxnSpPr>
          <p:nvPr/>
        </p:nvCxnSpPr>
        <p:spPr>
          <a:xfrm rot="5400000" flipH="1">
            <a:off x="1432274" y="3985701"/>
            <a:ext cx="4140092" cy="12700"/>
          </a:xfrm>
          <a:prstGeom prst="bentConnector5">
            <a:avLst>
              <a:gd name="adj1" fmla="val -5522"/>
              <a:gd name="adj2" fmla="val 25030189"/>
              <a:gd name="adj3" fmla="val 105522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、商户客户端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73520" y="5503657"/>
            <a:ext cx="8212352" cy="552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73520" y="4658268"/>
            <a:ext cx="8212352" cy="5520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平台服务接口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73520" y="1502167"/>
            <a:ext cx="8212352" cy="2707532"/>
          </a:xfrm>
          <a:prstGeom prst="roundRect">
            <a:avLst>
              <a:gd name="adj" fmla="val 51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5451888" y="4295957"/>
            <a:ext cx="776378" cy="293300"/>
          </a:xfrm>
          <a:prstGeom prst="upDownArrow">
            <a:avLst>
              <a:gd name="adj1" fmla="val 45555"/>
              <a:gd name="adj2" fmla="val 3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5451888" y="5260052"/>
            <a:ext cx="776378" cy="209099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49569" y="1690777"/>
            <a:ext cx="1052423" cy="23118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登录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36830" y="1690777"/>
            <a:ext cx="2139351" cy="707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订单管理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536830" y="2493029"/>
            <a:ext cx="2139351" cy="707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活动管理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36829" y="3295281"/>
            <a:ext cx="2139351" cy="707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用户疑问解答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228266" y="1714610"/>
            <a:ext cx="1052423" cy="231187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营销统计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556739" y="1708030"/>
            <a:ext cx="2053088" cy="707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销售统计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556739" y="3319114"/>
            <a:ext cx="2053088" cy="707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47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09031"/>
              </p:ext>
            </p:extLst>
          </p:nvPr>
        </p:nvGraphicFramePr>
        <p:xfrm>
          <a:off x="838200" y="1825625"/>
          <a:ext cx="10186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44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、实际物品订购流程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、虚拟物品订购流程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3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、服务预约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68837"/>
              </p:ext>
            </p:extLst>
          </p:nvPr>
        </p:nvGraphicFramePr>
        <p:xfrm>
          <a:off x="976223" y="1653097"/>
          <a:ext cx="45964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449" y="1825625"/>
            <a:ext cx="4093425" cy="31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1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、排队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2932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能够根据历史叫号的情况计算出大概的等待时间</a:t>
            </a:r>
            <a:endParaRPr lang="en-US" altLang="zh-CN" sz="2000" dirty="0" smtClean="0"/>
          </a:p>
          <a:p>
            <a:r>
              <a:rPr lang="zh-CN" altLang="en-US" sz="2000" dirty="0" smtClean="0"/>
              <a:t>算法：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=( (</a:t>
            </a:r>
            <a:r>
              <a:rPr lang="zh-CN" altLang="en-US" sz="2000" dirty="0" smtClean="0"/>
              <a:t>号码 </a:t>
            </a:r>
            <a:r>
              <a:rPr lang="en-US" altLang="zh-CN" sz="2000" dirty="0" smtClean="0"/>
              <a:t>– </a:t>
            </a:r>
            <a:r>
              <a:rPr lang="zh-CN" altLang="en-US" sz="2000" dirty="0" smtClean="0"/>
              <a:t>最近号码</a:t>
            </a:r>
            <a:r>
              <a:rPr lang="en-US" altLang="zh-CN" sz="2000" dirty="0" smtClean="0"/>
              <a:t>) × </a:t>
            </a:r>
            <a:r>
              <a:rPr lang="zh-CN" altLang="en-US" sz="2000" dirty="0" smtClean="0"/>
              <a:t>平均耗时 </a:t>
            </a:r>
            <a:r>
              <a:rPr lang="en-US" altLang="zh-CN" sz="2000" dirty="0" smtClean="0"/>
              <a:t>) / </a:t>
            </a:r>
            <a:r>
              <a:rPr lang="zh-CN" altLang="en-US" sz="2000" dirty="0" smtClean="0"/>
              <a:t>座位数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>              – </a:t>
            </a:r>
            <a:r>
              <a:rPr lang="zh-CN" altLang="en-US" sz="2000" dirty="0" smtClean="0"/>
              <a:t>最近号码停留时间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等待时间 </a:t>
            </a:r>
            <a:r>
              <a:rPr lang="en-US" altLang="zh-CN" sz="2000" dirty="0" smtClean="0"/>
              <a:t>= A ~ A + </a:t>
            </a:r>
            <a:r>
              <a:rPr lang="zh-CN" altLang="en-US" sz="2000" dirty="0" smtClean="0"/>
              <a:t>平均耗时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92" y="2057910"/>
            <a:ext cx="2898450" cy="3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62573"/>
              </p:ext>
            </p:extLst>
          </p:nvPr>
        </p:nvGraphicFramePr>
        <p:xfrm>
          <a:off x="838200" y="1825625"/>
          <a:ext cx="10186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94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5897"/>
              </p:ext>
            </p:extLst>
          </p:nvPr>
        </p:nvGraphicFramePr>
        <p:xfrm>
          <a:off x="838200" y="1825625"/>
          <a:ext cx="10186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、数据组成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963538"/>
              </p:ext>
            </p:extLst>
          </p:nvPr>
        </p:nvGraphicFramePr>
        <p:xfrm>
          <a:off x="73430" y="1346661"/>
          <a:ext cx="4299066" cy="551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271405125"/>
              </p:ext>
            </p:extLst>
          </p:nvPr>
        </p:nvGraphicFramePr>
        <p:xfrm>
          <a:off x="4143434" y="1439333"/>
          <a:ext cx="43854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644326690"/>
              </p:ext>
            </p:extLst>
          </p:nvPr>
        </p:nvGraphicFramePr>
        <p:xfrm>
          <a:off x="8599055" y="1439333"/>
          <a:ext cx="35929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551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用户相关内容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3387743"/>
              </p:ext>
            </p:extLst>
          </p:nvPr>
        </p:nvGraphicFramePr>
        <p:xfrm>
          <a:off x="182552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9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you!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800" dirty="0" smtClean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Gary</a:t>
            </a:r>
            <a:endParaRPr lang="zh-CN" sz="1800" dirty="0">
              <a:solidFill>
                <a:srgbClr val="DD462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217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系统组成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 rot="10800000">
            <a:off x="9706532" y="4478141"/>
            <a:ext cx="1290805" cy="898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71959" y="3147227"/>
            <a:ext cx="1813302" cy="2681206"/>
          </a:xfrm>
          <a:prstGeom prst="rightArrow">
            <a:avLst>
              <a:gd name="adj1" fmla="val 50000"/>
              <a:gd name="adj2" fmla="val 47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48928" y="1415290"/>
            <a:ext cx="991891" cy="1394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用户客户端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609668" y="1426912"/>
            <a:ext cx="2096867" cy="13948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商户客户端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048928" y="2930249"/>
            <a:ext cx="7657607" cy="54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服务接口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2905182" y="3612174"/>
            <a:ext cx="4889715" cy="1658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平台</a:t>
            </a:r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248597" y="1415290"/>
            <a:ext cx="1032086" cy="1418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微信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公众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账号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488461" y="2232831"/>
            <a:ext cx="2454780" cy="6005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主站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488461" y="1423048"/>
            <a:ext cx="1128368" cy="6393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WEB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805620" y="1423047"/>
            <a:ext cx="1128368" cy="6393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WAP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048929" y="5409982"/>
            <a:ext cx="7657606" cy="54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商户开放接口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2048928" y="6091906"/>
            <a:ext cx="3716442" cy="542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商户网站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5979117" y="6091906"/>
            <a:ext cx="3727418" cy="54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ERP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048928" y="3612174"/>
            <a:ext cx="663275" cy="1658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 smtClean="0"/>
              <a:t>用户漫游接口</a:t>
            </a:r>
            <a:endParaRPr lang="en-US" altLang="zh-CN" sz="1600" dirty="0" smtClean="0"/>
          </a:p>
        </p:txBody>
      </p:sp>
      <p:sp>
        <p:nvSpPr>
          <p:cNvPr id="19" name="矩形 18"/>
          <p:cNvSpPr/>
          <p:nvPr/>
        </p:nvSpPr>
        <p:spPr>
          <a:xfrm>
            <a:off x="7970725" y="3643170"/>
            <a:ext cx="1735810" cy="77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商品来源接口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970725" y="4495569"/>
            <a:ext cx="1735810" cy="774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支付接口</a:t>
            </a:r>
            <a:endParaRPr lang="zh-CN" altLang="en-US" sz="1600" dirty="0"/>
          </a:p>
        </p:txBody>
      </p:sp>
      <p:sp>
        <p:nvSpPr>
          <p:cNvPr id="22" name="椭圆 21"/>
          <p:cNvSpPr/>
          <p:nvPr/>
        </p:nvSpPr>
        <p:spPr>
          <a:xfrm>
            <a:off x="364206" y="3408749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淘宝</a:t>
            </a:r>
            <a:endParaRPr lang="zh-CN" altLang="en-US" sz="1600" dirty="0"/>
          </a:p>
        </p:txBody>
      </p:sp>
      <p:sp>
        <p:nvSpPr>
          <p:cNvPr id="23" name="椭圆 22"/>
          <p:cNvSpPr/>
          <p:nvPr/>
        </p:nvSpPr>
        <p:spPr>
          <a:xfrm>
            <a:off x="385155" y="4125549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微信</a:t>
            </a:r>
          </a:p>
        </p:txBody>
      </p:sp>
      <p:sp>
        <p:nvSpPr>
          <p:cNvPr id="24" name="椭圆 23"/>
          <p:cNvSpPr/>
          <p:nvPr/>
        </p:nvSpPr>
        <p:spPr>
          <a:xfrm>
            <a:off x="385155" y="4859781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……</a:t>
            </a:r>
            <a:endParaRPr lang="zh-CN" altLang="en-US" sz="1600" dirty="0"/>
          </a:p>
        </p:txBody>
      </p:sp>
      <p:sp>
        <p:nvSpPr>
          <p:cNvPr id="25" name="右箭头 24"/>
          <p:cNvSpPr/>
          <p:nvPr/>
        </p:nvSpPr>
        <p:spPr>
          <a:xfrm rot="10800000">
            <a:off x="9706533" y="3598616"/>
            <a:ext cx="1290805" cy="898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233475" y="3658665"/>
            <a:ext cx="763863" cy="7129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淘宝</a:t>
            </a:r>
            <a:endParaRPr lang="zh-CN" altLang="en-US" sz="1600" dirty="0"/>
          </a:p>
        </p:txBody>
      </p:sp>
      <p:sp>
        <p:nvSpPr>
          <p:cNvPr id="27" name="椭圆 26"/>
          <p:cNvSpPr/>
          <p:nvPr/>
        </p:nvSpPr>
        <p:spPr>
          <a:xfrm>
            <a:off x="3152650" y="3853276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商户后台</a:t>
            </a:r>
            <a:endParaRPr lang="zh-CN" altLang="en-US" sz="1600" dirty="0"/>
          </a:p>
        </p:txBody>
      </p:sp>
      <p:sp>
        <p:nvSpPr>
          <p:cNvPr id="28" name="椭圆 27"/>
          <p:cNvSpPr/>
          <p:nvPr/>
        </p:nvSpPr>
        <p:spPr>
          <a:xfrm>
            <a:off x="6668865" y="3849829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管理后台</a:t>
            </a:r>
            <a:endParaRPr lang="zh-CN" altLang="en-US" sz="1600" dirty="0"/>
          </a:p>
        </p:txBody>
      </p:sp>
      <p:sp>
        <p:nvSpPr>
          <p:cNvPr id="29" name="右箭头 28"/>
          <p:cNvSpPr/>
          <p:nvPr/>
        </p:nvSpPr>
        <p:spPr>
          <a:xfrm flipH="1">
            <a:off x="4171841" y="4110809"/>
            <a:ext cx="2381209" cy="215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46208" y="4515178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5843365" y="4514067"/>
            <a:ext cx="854706" cy="7051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统计分析</a:t>
            </a:r>
            <a:endParaRPr lang="zh-CN" altLang="en-US" sz="1600" dirty="0"/>
          </a:p>
        </p:txBody>
      </p:sp>
      <p:sp>
        <p:nvSpPr>
          <p:cNvPr id="32" name="椭圆 31"/>
          <p:cNvSpPr/>
          <p:nvPr/>
        </p:nvSpPr>
        <p:spPr>
          <a:xfrm>
            <a:off x="10233474" y="4591908"/>
            <a:ext cx="763863" cy="7129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支付宝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86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内容占位符 19"/>
          <p:cNvGraphicFramePr>
            <a:graphicFrameLocks noGrp="1"/>
          </p:cNvGraphicFramePr>
          <p:nvPr>
            <p:ph idx="1"/>
            <p:extLst/>
          </p:nvPr>
        </p:nvGraphicFramePr>
        <p:xfrm>
          <a:off x="487472" y="1662788"/>
          <a:ext cx="1125492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、系统分析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商品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商品时最基本的元素，所有的业务行为都基于商品展开</a:t>
            </a:r>
            <a:endParaRPr lang="zh-CN" sz="1800" dirty="0"/>
          </a:p>
        </p:txBody>
      </p:sp>
      <p:graphicFrame>
        <p:nvGraphicFramePr>
          <p:cNvPr id="25" name="图示 24"/>
          <p:cNvGraphicFramePr/>
          <p:nvPr>
            <p:extLst/>
          </p:nvPr>
        </p:nvGraphicFramePr>
        <p:xfrm>
          <a:off x="604434" y="4133589"/>
          <a:ext cx="3203879" cy="238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44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、系统分析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用户轨迹（实物交易）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38199" y="2026041"/>
          <a:ext cx="1062311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32757" y="5364732"/>
            <a:ext cx="2470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会员卡、折扣、优惠券</a:t>
            </a:r>
            <a:endParaRPr lang="en-US" altLang="zh-CN" dirty="0" smtClean="0"/>
          </a:p>
          <a:p>
            <a:r>
              <a:rPr lang="zh-CN" altLang="en-US" dirty="0" smtClean="0"/>
              <a:t>店铺活动、网店活动</a:t>
            </a:r>
            <a:endParaRPr lang="en-US" altLang="zh-CN" dirty="0" smtClean="0"/>
          </a:p>
          <a:p>
            <a:r>
              <a:rPr lang="en-US" altLang="zh-CN" dirty="0" smtClean="0"/>
              <a:t>Push</a:t>
            </a:r>
            <a:r>
              <a:rPr lang="zh-CN" altLang="en-US" dirty="0" smtClean="0"/>
              <a:t>推送，分享</a:t>
            </a:r>
            <a:endParaRPr lang="en-US" altLang="zh-CN" dirty="0" smtClean="0"/>
          </a:p>
          <a:p>
            <a:r>
              <a:rPr lang="zh-CN" altLang="en-US" dirty="0" smtClean="0"/>
              <a:t>送货地址</a:t>
            </a:r>
            <a:endParaRPr lang="en-US" altLang="zh-CN" dirty="0" smtClean="0"/>
          </a:p>
          <a:p>
            <a:r>
              <a:rPr lang="zh-CN" altLang="en-US" dirty="0" smtClean="0"/>
              <a:t>订购记录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2753" y="1791396"/>
            <a:ext cx="2637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用户种类：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平台用户、漫游用户</a:t>
            </a:r>
            <a:endParaRPr lang="en-US" altLang="zh-CN" dirty="0" smtClean="0"/>
          </a:p>
          <a:p>
            <a:r>
              <a:rPr lang="zh-CN" altLang="en-US" dirty="0" smtClean="0"/>
              <a:t>处理：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一键登录、绑定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171201" y="2604486"/>
            <a:ext cx="24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评论、评分</a:t>
            </a:r>
            <a:endParaRPr lang="en-US" altLang="zh-CN" dirty="0" smtClean="0"/>
          </a:p>
        </p:txBody>
      </p:sp>
      <p:sp>
        <p:nvSpPr>
          <p:cNvPr id="45" name="文本框 44"/>
          <p:cNvSpPr txBox="1"/>
          <p:nvPr/>
        </p:nvSpPr>
        <p:spPr>
          <a:xfrm>
            <a:off x="3130013" y="1778853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方式：条码、二维码</a:t>
            </a:r>
            <a:r>
              <a:rPr lang="zh-CN" altLang="en-US" dirty="0"/>
              <a:t>、</a:t>
            </a:r>
            <a:r>
              <a:rPr lang="zh-CN" altLang="en-US" dirty="0" smtClean="0"/>
              <a:t>购物车</a:t>
            </a:r>
            <a:endParaRPr lang="en-US" altLang="zh-CN" dirty="0" smtClean="0"/>
          </a:p>
          <a:p>
            <a:r>
              <a:rPr lang="zh-CN" altLang="en-US" dirty="0" smtClean="0"/>
              <a:t>跨屏：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、客户端互通</a:t>
            </a:r>
            <a:endParaRPr lang="en-US" altLang="zh-CN" dirty="0" smtClean="0"/>
          </a:p>
          <a:p>
            <a:r>
              <a:rPr lang="zh-CN" altLang="en-US" dirty="0" smtClean="0"/>
              <a:t>关联推荐、</a:t>
            </a:r>
            <a:endParaRPr lang="en-US" altLang="zh-CN" dirty="0" smtClean="0"/>
          </a:p>
          <a:p>
            <a:r>
              <a:rPr lang="zh-CN" altLang="en-US" dirty="0" smtClean="0"/>
              <a:t>套餐推荐（折扣推荐）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140575" y="532206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推荐位推荐、搜索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分类搜索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订购历史浏览</a:t>
            </a:r>
            <a:endParaRPr lang="en-US" altLang="zh-CN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6781114" y="5322065"/>
            <a:ext cx="110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快递跟踪</a:t>
            </a:r>
            <a:endParaRPr lang="en-US" altLang="zh-CN" dirty="0"/>
          </a:p>
          <a:p>
            <a:pPr algn="r"/>
            <a:r>
              <a:rPr lang="zh-CN" altLang="en-US" dirty="0" smtClean="0"/>
              <a:t>发货跟踪</a:t>
            </a:r>
            <a:endParaRPr lang="en-US" altLang="zh-CN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3332100" y="533419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/>
              <a:t>优惠、满减、抵用券</a:t>
            </a:r>
            <a:endParaRPr lang="en-US" altLang="zh-CN" dirty="0" smtClean="0"/>
          </a:p>
          <a:p>
            <a:pPr algn="r"/>
            <a:r>
              <a:rPr lang="zh-CN" altLang="en-US" dirty="0"/>
              <a:t>免</a:t>
            </a:r>
            <a:r>
              <a:rPr lang="zh-CN" altLang="en-US" dirty="0" smtClean="0"/>
              <a:t>邮、会员折扣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重新下单</a:t>
            </a:r>
            <a:endParaRPr lang="en-US" altLang="zh-CN" dirty="0" smtClean="0"/>
          </a:p>
        </p:txBody>
      </p:sp>
      <p:sp>
        <p:nvSpPr>
          <p:cNvPr id="49" name="文本框 48"/>
          <p:cNvSpPr txBox="1"/>
          <p:nvPr/>
        </p:nvSpPr>
        <p:spPr>
          <a:xfrm>
            <a:off x="5767273" y="2604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</a:t>
            </a:r>
            <a:r>
              <a:rPr lang="zh-CN" altLang="en-US" dirty="0" smtClean="0"/>
              <a:t>方支付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7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、系统架构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" y="1348568"/>
            <a:ext cx="11946701" cy="5496732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88594" y="2949677"/>
            <a:ext cx="0" cy="112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、服务组成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430595"/>
            <a:ext cx="11312263" cy="5448114"/>
          </a:xfrm>
        </p:spPr>
      </p:pic>
    </p:spTree>
    <p:extLst>
      <p:ext uri="{BB962C8B-B14F-4D97-AF65-F5344CB8AC3E}">
        <p14:creationId xmlns:p14="http://schemas.microsoft.com/office/powerpoint/2010/main" val="25507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186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0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121591"/>
              </p:ext>
            </p:extLst>
          </p:nvPr>
        </p:nvGraphicFramePr>
        <p:xfrm>
          <a:off x="145024" y="1451905"/>
          <a:ext cx="11914240" cy="520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、商家工作（实体物品）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1067</Words>
  <Application>Microsoft Office PowerPoint</Application>
  <PresentationFormat>宽屏</PresentationFormat>
  <Paragraphs>475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Microsoft YaHei UI</vt:lpstr>
      <vt:lpstr>宋体</vt:lpstr>
      <vt:lpstr>微软雅黑</vt:lpstr>
      <vt:lpstr>新宋体</vt:lpstr>
      <vt:lpstr>Arial</vt:lpstr>
      <vt:lpstr>Calibri</vt:lpstr>
      <vt:lpstr>Segoe UI</vt:lpstr>
      <vt:lpstr>Segoe UI Light</vt:lpstr>
      <vt:lpstr>WelcomeDoc</vt:lpstr>
      <vt:lpstr>移动互联网改变世界</vt:lpstr>
      <vt:lpstr>目录</vt:lpstr>
      <vt:lpstr>1、系统组成</vt:lpstr>
      <vt:lpstr>2、系统分析 —— 商品 商品时最基本的元素，所有的业务行为都基于商品展开</vt:lpstr>
      <vt:lpstr>3、系统分析—用户轨迹（实物交易）</vt:lpstr>
      <vt:lpstr>4、系统架构</vt:lpstr>
      <vt:lpstr>5、服务组成</vt:lpstr>
      <vt:lpstr>目录</vt:lpstr>
      <vt:lpstr>1、商家工作（实体物品）</vt:lpstr>
      <vt:lpstr>2、商家工作（虚拟物品）</vt:lpstr>
      <vt:lpstr>3、商家工作（服务类）</vt:lpstr>
      <vt:lpstr>4、 管理</vt:lpstr>
      <vt:lpstr>5、用户客户端</vt:lpstr>
      <vt:lpstr>6、商户客户端</vt:lpstr>
      <vt:lpstr>目录</vt:lpstr>
      <vt:lpstr>1、实际物品订购流程</vt:lpstr>
      <vt:lpstr>2、虚拟物品订购流程</vt:lpstr>
      <vt:lpstr>3、服务预约</vt:lpstr>
      <vt:lpstr>4、排队</vt:lpstr>
      <vt:lpstr>目录</vt:lpstr>
      <vt:lpstr>1、数据组成</vt:lpstr>
      <vt:lpstr>用户相关内容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2014-02-21T01:08:11Z</dcterms:created>
  <dcterms:modified xsi:type="dcterms:W3CDTF">2014-02-26T05:31:20Z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