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aragsa" charset="1" panose="00000000000000000000"/>
      <p:regular r:id="rId12"/>
    </p:embeddedFont>
    <p:embeddedFont>
      <p:font typeface="Alegreya Sans SC" charset="1" panose="00000500000000000000"/>
      <p:regular r:id="rId13"/>
    </p:embeddedFont>
    <p:embeddedFont>
      <p:font typeface="Alegreya Sans SC Bold" charset="1" panose="00000800000000000000"/>
      <p:regular r:id="rId14"/>
    </p:embeddedFont>
    <p:embeddedFont>
      <p:font typeface="Fira Sans" charset="1" panose="020B050305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76399" y="2173146"/>
            <a:ext cx="5249238" cy="6896447"/>
          </a:xfrm>
          <a:custGeom>
            <a:avLst/>
            <a:gdLst/>
            <a:ahLst/>
            <a:cxnLst/>
            <a:rect r="r" b="b" t="t" l="l"/>
            <a:pathLst>
              <a:path h="6896447" w="5249238">
                <a:moveTo>
                  <a:pt x="0" y="0"/>
                </a:moveTo>
                <a:lnTo>
                  <a:pt x="5249238" y="0"/>
                </a:lnTo>
                <a:lnTo>
                  <a:pt x="5249238" y="6896447"/>
                </a:lnTo>
                <a:lnTo>
                  <a:pt x="0" y="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286818" y="1217407"/>
            <a:ext cx="5208407" cy="6842803"/>
          </a:xfrm>
          <a:custGeom>
            <a:avLst/>
            <a:gdLst/>
            <a:ahLst/>
            <a:cxnLst/>
            <a:rect r="r" b="b" t="t" l="l"/>
            <a:pathLst>
              <a:path h="6842803" w="5208407">
                <a:moveTo>
                  <a:pt x="0" y="0"/>
                </a:moveTo>
                <a:lnTo>
                  <a:pt x="5208407" y="0"/>
                </a:lnTo>
                <a:lnTo>
                  <a:pt x="5208407" y="6842803"/>
                </a:lnTo>
                <a:lnTo>
                  <a:pt x="0" y="68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772839" y="1335975"/>
            <a:ext cx="13366411" cy="3043429"/>
          </a:xfrm>
          <a:custGeom>
            <a:avLst/>
            <a:gdLst/>
            <a:ahLst/>
            <a:cxnLst/>
            <a:rect r="r" b="b" t="t" l="l"/>
            <a:pathLst>
              <a:path h="3043429" w="13366411">
                <a:moveTo>
                  <a:pt x="0" y="0"/>
                </a:moveTo>
                <a:lnTo>
                  <a:pt x="13366411" y="0"/>
                </a:lnTo>
                <a:lnTo>
                  <a:pt x="13366411" y="3043429"/>
                </a:lnTo>
                <a:lnTo>
                  <a:pt x="0" y="304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2589077" y="2173146"/>
            <a:ext cx="6554923" cy="4114800"/>
          </a:xfrm>
          <a:custGeom>
            <a:avLst/>
            <a:gdLst/>
            <a:ahLst/>
            <a:cxnLst/>
            <a:rect r="r" b="b" t="t" l="l"/>
            <a:pathLst>
              <a:path h="4114800" w="6554923">
                <a:moveTo>
                  <a:pt x="0" y="0"/>
                </a:moveTo>
                <a:lnTo>
                  <a:pt x="6554923" y="0"/>
                </a:lnTo>
                <a:lnTo>
                  <a:pt x="6554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29235" y="1143000"/>
            <a:ext cx="13542613" cy="171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2"/>
              </a:lnSpc>
            </a:pPr>
            <a:r>
              <a:rPr lang="en-US" sz="6517" spc="1746">
                <a:solidFill>
                  <a:srgbClr val="D7FDFF"/>
                </a:solidFill>
                <a:latin typeface="Maragsa"/>
                <a:ea typeface="Maragsa"/>
                <a:cs typeface="Maragsa"/>
                <a:sym typeface="Maragsa"/>
              </a:rPr>
              <a:t>Invoice Generation with Inventory Management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3033222"/>
            <a:ext cx="8940403" cy="908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1"/>
              </a:lnSpc>
              <a:spcBef>
                <a:spcPct val="0"/>
              </a:spcBef>
            </a:pPr>
            <a:r>
              <a:rPr lang="en-US" sz="4715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A Comprehensive Business Solution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67141" y="6639545"/>
            <a:ext cx="5717262" cy="3422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634"/>
              </a:lnSpc>
            </a:pPr>
            <a:r>
              <a:rPr lang="en-US" sz="4738" b="true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Name : Jay Chopda</a:t>
            </a:r>
          </a:p>
          <a:p>
            <a:pPr algn="just">
              <a:lnSpc>
                <a:spcPts val="6634"/>
              </a:lnSpc>
            </a:pPr>
            <a:r>
              <a:rPr lang="en-US" sz="4738" b="true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Roll No. : 18</a:t>
            </a:r>
          </a:p>
          <a:p>
            <a:pPr algn="just">
              <a:lnSpc>
                <a:spcPts val="6634"/>
              </a:lnSpc>
            </a:pPr>
            <a:r>
              <a:rPr lang="en-US" sz="4738" b="true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Er No. : 23002171310023</a:t>
            </a:r>
          </a:p>
          <a:p>
            <a:pPr algn="just">
              <a:lnSpc>
                <a:spcPts val="6634"/>
              </a:lnSpc>
              <a:spcBef>
                <a:spcPct val="0"/>
              </a:spcBef>
            </a:pPr>
            <a:r>
              <a:rPr lang="en-US" b="true" sz="4738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Branch : cst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4487" y="370884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Introduction</a:t>
            </a:r>
          </a:p>
        </p:txBody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3694900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25617" y="2335249"/>
            <a:ext cx="12808130" cy="773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Project Overview:</a:t>
            </a:r>
          </a:p>
          <a:p>
            <a:pPr algn="l" marL="1727202" indent="-575734" lvl="2">
              <a:lnSpc>
                <a:spcPts val="5600"/>
              </a:lnSpc>
              <a:buFont typeface="Arial"/>
              <a:buChar char="⚬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A Python-based system for automated invoice generation and inventory tracking.</a:t>
            </a:r>
          </a:p>
          <a:p>
            <a:pPr algn="l" marL="1727202" indent="-575734" lvl="2">
              <a:lnSpc>
                <a:spcPts val="5600"/>
              </a:lnSpc>
              <a:buFont typeface="Arial"/>
              <a:buChar char="⚬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Helps businesses manage sales, stock levels, and billing efficiently.</a:t>
            </a:r>
          </a:p>
          <a:p>
            <a:pPr algn="l" marL="863601" indent="-431801" lvl="1">
              <a:lnSpc>
                <a:spcPts val="5600"/>
              </a:lnSpc>
              <a:buFont typeface="Arial"/>
              <a:buChar char="•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Key Features:</a:t>
            </a:r>
          </a:p>
          <a:p>
            <a:pPr algn="l" marL="1727202" indent="-575734" lvl="2">
              <a:lnSpc>
                <a:spcPts val="5600"/>
              </a:lnSpc>
              <a:buFont typeface="Arial"/>
              <a:buChar char="⚬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Product stock management</a:t>
            </a:r>
          </a:p>
          <a:p>
            <a:pPr algn="l" marL="1727202" indent="-575734" lvl="2">
              <a:lnSpc>
                <a:spcPts val="5600"/>
              </a:lnSpc>
              <a:buFont typeface="Arial"/>
              <a:buChar char="⚬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Invoice creation &amp; printing</a:t>
            </a:r>
          </a:p>
          <a:p>
            <a:pPr algn="l" marL="1727202" indent="-575734" lvl="2">
              <a:lnSpc>
                <a:spcPts val="5600"/>
              </a:lnSpc>
              <a:buFont typeface="Arial"/>
              <a:buChar char="⚬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Sales tracking</a:t>
            </a:r>
          </a:p>
          <a:p>
            <a:pPr algn="l" marL="1727202" indent="-575734" lvl="2">
              <a:lnSpc>
                <a:spcPts val="5600"/>
              </a:lnSpc>
              <a:buFont typeface="Arial"/>
              <a:buChar char="⚬"/>
            </a:pPr>
            <a:r>
              <a:rPr lang="en-US" sz="4000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User-friendly interface</a:t>
            </a:r>
          </a:p>
          <a:p>
            <a:pPr algn="l">
              <a:lnSpc>
                <a:spcPts val="5600"/>
              </a:lnSpc>
            </a:pP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086558" y="6425555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239162" y="5259319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-10800000">
            <a:off x="15390121" y="1822870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true" rot="0">
            <a:off x="14542725" y="656634"/>
            <a:ext cx="2182042" cy="2866766"/>
          </a:xfrm>
          <a:custGeom>
            <a:avLst/>
            <a:gdLst/>
            <a:ahLst/>
            <a:cxnLst/>
            <a:rect r="r" b="b" t="t" l="l"/>
            <a:pathLst>
              <a:path h="2866766" w="2182042">
                <a:moveTo>
                  <a:pt x="2182042" y="2866765"/>
                </a:moveTo>
                <a:lnTo>
                  <a:pt x="0" y="2866765"/>
                </a:lnTo>
                <a:lnTo>
                  <a:pt x="0" y="0"/>
                </a:lnTo>
                <a:lnTo>
                  <a:pt x="2182042" y="0"/>
                </a:lnTo>
                <a:lnTo>
                  <a:pt x="2182042" y="286676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84487" y="317360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Technologies Used</a:t>
            </a:r>
          </a:p>
        </p:txBody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5548065" y="6970644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0" y="3021926"/>
                </a:moveTo>
                <a:lnTo>
                  <a:pt x="2300142" y="3021926"/>
                </a:lnTo>
                <a:lnTo>
                  <a:pt x="2300142" y="0"/>
                </a:lnTo>
                <a:lnTo>
                  <a:pt x="0" y="0"/>
                </a:lnTo>
                <a:lnTo>
                  <a:pt x="0" y="30219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5372969" y="5781025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0" y="4956522"/>
                </a:moveTo>
                <a:lnTo>
                  <a:pt x="3772662" y="4956522"/>
                </a:lnTo>
                <a:lnTo>
                  <a:pt x="3772662" y="0"/>
                </a:lnTo>
                <a:lnTo>
                  <a:pt x="0" y="0"/>
                </a:lnTo>
                <a:lnTo>
                  <a:pt x="0" y="49565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3209211" y="172123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3" y="0"/>
                </a:lnTo>
                <a:lnTo>
                  <a:pt x="6538053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028700" y="210270"/>
            <a:ext cx="2300142" cy="3021926"/>
          </a:xfrm>
          <a:custGeom>
            <a:avLst/>
            <a:gdLst/>
            <a:ahLst/>
            <a:cxnLst/>
            <a:rect r="r" b="b" t="t" l="l"/>
            <a:pathLst>
              <a:path h="3021926" w="2300142">
                <a:moveTo>
                  <a:pt x="2300142" y="0"/>
                </a:moveTo>
                <a:lnTo>
                  <a:pt x="0" y="0"/>
                </a:lnTo>
                <a:lnTo>
                  <a:pt x="0" y="3021926"/>
                </a:lnTo>
                <a:lnTo>
                  <a:pt x="2300142" y="3021926"/>
                </a:lnTo>
                <a:lnTo>
                  <a:pt x="230014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857631" y="-364188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2" y="0"/>
                </a:moveTo>
                <a:lnTo>
                  <a:pt x="0" y="0"/>
                </a:lnTo>
                <a:lnTo>
                  <a:pt x="0" y="4956522"/>
                </a:lnTo>
                <a:lnTo>
                  <a:pt x="3772662" y="4956522"/>
                </a:lnTo>
                <a:lnTo>
                  <a:pt x="37726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960838" y="2114073"/>
            <a:ext cx="6538053" cy="6538053"/>
          </a:xfrm>
          <a:custGeom>
            <a:avLst/>
            <a:gdLst/>
            <a:ahLst/>
            <a:cxnLst/>
            <a:rect r="r" b="b" t="t" l="l"/>
            <a:pathLst>
              <a:path h="6538053" w="6538053">
                <a:moveTo>
                  <a:pt x="0" y="0"/>
                </a:moveTo>
                <a:lnTo>
                  <a:pt x="6538054" y="0"/>
                </a:lnTo>
                <a:lnTo>
                  <a:pt x="6538054" y="6538053"/>
                </a:lnTo>
                <a:lnTo>
                  <a:pt x="0" y="6538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28842" y="2659825"/>
            <a:ext cx="11944443" cy="431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193" indent="-431597" lvl="1">
              <a:lnSpc>
                <a:spcPts val="559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8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Pr</a:t>
            </a:r>
            <a:r>
              <a:rPr lang="en-US" b="true" sz="3998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ogramming Language: Python</a:t>
            </a:r>
          </a:p>
          <a:p>
            <a:pPr algn="l" marL="863193" indent="-431597" lvl="1">
              <a:lnSpc>
                <a:spcPts val="559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998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Libraries and Frameworks:</a:t>
            </a:r>
          </a:p>
          <a:p>
            <a:pPr algn="l" marL="1726386" indent="-575462" lvl="2">
              <a:lnSpc>
                <a:spcPts val="5597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98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SQLite/MySQL (for database)</a:t>
            </a:r>
          </a:p>
          <a:p>
            <a:pPr algn="l" marL="1726386" indent="-575462" lvl="2">
              <a:lnSpc>
                <a:spcPts val="5597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98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ReportLab (for PDF invoice generation)</a:t>
            </a:r>
          </a:p>
          <a:p>
            <a:pPr algn="l" marL="1726386" indent="-575462" lvl="2">
              <a:lnSpc>
                <a:spcPts val="5597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3998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Pandas And Matplotlib(for data management)</a:t>
            </a:r>
          </a:p>
          <a:p>
            <a:pPr algn="l">
              <a:lnSpc>
                <a:spcPts val="559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82301" y="3042721"/>
            <a:ext cx="13876999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User Login &amp; Dashboard Access</a:t>
            </a:r>
          </a:p>
          <a:p>
            <a:pPr algn="just" marL="863599" indent="-431800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Inventory Management (Add, Update, Delete Products)</a:t>
            </a:r>
          </a:p>
          <a:p>
            <a:pPr algn="just" marL="863599" indent="-431800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Invoice Generation (Select items, Auto-calculate totals, Generate PDF)</a:t>
            </a:r>
          </a:p>
          <a:p>
            <a:pPr algn="just" marL="863599" indent="-431800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Stock Update (Deduct sold items, alert for low stock)</a:t>
            </a:r>
          </a:p>
          <a:p>
            <a:pPr algn="just" marL="863599" indent="-431800" lvl="1">
              <a:lnSpc>
                <a:spcPts val="5599"/>
              </a:lnSpc>
              <a:buAutoNum type="arabicPeriod" startAt="1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Reports &amp; Data Export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62835" y="461511"/>
            <a:ext cx="10205017" cy="1403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0"/>
              </a:lnSpc>
              <a:spcBef>
                <a:spcPct val="0"/>
              </a:spcBef>
            </a:pPr>
            <a:r>
              <a:rPr lang="en-US" sz="7350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Workflow of the System</a:t>
            </a:r>
          </a:p>
        </p:txBody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2383931" y="4028872"/>
            <a:ext cx="6258128" cy="6258128"/>
          </a:xfrm>
          <a:custGeom>
            <a:avLst/>
            <a:gdLst/>
            <a:ahLst/>
            <a:cxnLst/>
            <a:rect r="r" b="b" t="t" l="l"/>
            <a:pathLst>
              <a:path h="6258128" w="6258128">
                <a:moveTo>
                  <a:pt x="0" y="0"/>
                </a:moveTo>
                <a:lnTo>
                  <a:pt x="6258128" y="0"/>
                </a:lnTo>
                <a:lnTo>
                  <a:pt x="6258128" y="6258128"/>
                </a:lnTo>
                <a:lnTo>
                  <a:pt x="0" y="6258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390360" y="0"/>
            <a:ext cx="3772662" cy="4956521"/>
          </a:xfrm>
          <a:custGeom>
            <a:avLst/>
            <a:gdLst/>
            <a:ahLst/>
            <a:cxnLst/>
            <a:rect r="r" b="b" t="t" l="l"/>
            <a:pathLst>
              <a:path h="4956521" w="3772662">
                <a:moveTo>
                  <a:pt x="3772661" y="0"/>
                </a:moveTo>
                <a:lnTo>
                  <a:pt x="0" y="0"/>
                </a:lnTo>
                <a:lnTo>
                  <a:pt x="0" y="4956521"/>
                </a:lnTo>
                <a:lnTo>
                  <a:pt x="3772661" y="4956521"/>
                </a:lnTo>
                <a:lnTo>
                  <a:pt x="377266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370413" y="-445426"/>
            <a:ext cx="7128693" cy="7128693"/>
          </a:xfrm>
          <a:custGeom>
            <a:avLst/>
            <a:gdLst/>
            <a:ahLst/>
            <a:cxnLst/>
            <a:rect r="r" b="b" t="t" l="l"/>
            <a:pathLst>
              <a:path h="7128693" w="7128693">
                <a:moveTo>
                  <a:pt x="7128693" y="0"/>
                </a:moveTo>
                <a:lnTo>
                  <a:pt x="0" y="0"/>
                </a:lnTo>
                <a:lnTo>
                  <a:pt x="0" y="7128693"/>
                </a:lnTo>
                <a:lnTo>
                  <a:pt x="7128693" y="7128693"/>
                </a:lnTo>
                <a:lnTo>
                  <a:pt x="71286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5551448" y="6691720"/>
            <a:ext cx="2736552" cy="3595280"/>
          </a:xfrm>
          <a:custGeom>
            <a:avLst/>
            <a:gdLst/>
            <a:ahLst/>
            <a:cxnLst/>
            <a:rect r="r" b="b" t="t" l="l"/>
            <a:pathLst>
              <a:path h="3595280" w="2736552">
                <a:moveTo>
                  <a:pt x="2736552" y="0"/>
                </a:moveTo>
                <a:lnTo>
                  <a:pt x="0" y="0"/>
                </a:lnTo>
                <a:lnTo>
                  <a:pt x="0" y="3595280"/>
                </a:lnTo>
                <a:lnTo>
                  <a:pt x="2736552" y="3595280"/>
                </a:lnTo>
                <a:lnTo>
                  <a:pt x="273655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84487" y="183889"/>
            <a:ext cx="8719027" cy="1403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6"/>
              </a:lnSpc>
              <a:spcBef>
                <a:spcPct val="0"/>
              </a:spcBef>
            </a:pPr>
            <a:r>
              <a:rPr lang="en-US" b="true" sz="7354">
                <a:solidFill>
                  <a:srgbClr val="D7FDFF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Goals</a:t>
            </a:r>
          </a:p>
        </p:txBody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0" y="6683267"/>
            <a:ext cx="18288000" cy="4164037"/>
          </a:xfrm>
          <a:custGeom>
            <a:avLst/>
            <a:gdLst/>
            <a:ahLst/>
            <a:cxnLst/>
            <a:rect r="r" b="b" t="t" l="l"/>
            <a:pathLst>
              <a:path h="4164037" w="18288000">
                <a:moveTo>
                  <a:pt x="0" y="0"/>
                </a:moveTo>
                <a:lnTo>
                  <a:pt x="18288000" y="0"/>
                </a:lnTo>
                <a:lnTo>
                  <a:pt x="18288000" y="4164037"/>
                </a:lnTo>
                <a:lnTo>
                  <a:pt x="0" y="416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65729" y="2447035"/>
            <a:ext cx="13876999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Benefits: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Reduces manual errors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Speeds up the invoicing process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Improves inventory tracking</a:t>
            </a:r>
          </a:p>
          <a:p>
            <a:pPr algn="just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Future Enhancements: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Cloud-based storage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Integration with barcode scanning</a:t>
            </a:r>
          </a:p>
          <a:p>
            <a:pPr algn="just" marL="1727199" indent="-575733" lvl="2">
              <a:lnSpc>
                <a:spcPts val="5599"/>
              </a:lnSpc>
              <a:buFont typeface="Arial"/>
              <a:buChar char="⚬"/>
            </a:pPr>
            <a:r>
              <a:rPr lang="en-US" sz="3999">
                <a:solidFill>
                  <a:srgbClr val="D7FDFF"/>
                </a:solidFill>
                <a:latin typeface="Fira Sans"/>
                <a:ea typeface="Fira Sans"/>
                <a:cs typeface="Fira Sans"/>
                <a:sym typeface="Fira Sans"/>
              </a:rPr>
              <a:t>Multi-user support</a:t>
            </a:r>
          </a:p>
          <a:p>
            <a:pPr algn="just">
              <a:lnSpc>
                <a:spcPts val="5599"/>
              </a:lnSpc>
            </a:pPr>
          </a:p>
        </p:txBody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0">
            <a:off x="1222889" y="-387411"/>
            <a:ext cx="2567706" cy="3373451"/>
          </a:xfrm>
          <a:custGeom>
            <a:avLst/>
            <a:gdLst/>
            <a:ahLst/>
            <a:cxnLst/>
            <a:rect r="r" b="b" t="t" l="l"/>
            <a:pathLst>
              <a:path h="3373451" w="2567706">
                <a:moveTo>
                  <a:pt x="0" y="3373452"/>
                </a:moveTo>
                <a:lnTo>
                  <a:pt x="2567706" y="3373452"/>
                </a:lnTo>
                <a:lnTo>
                  <a:pt x="2567706" y="0"/>
                </a:lnTo>
                <a:lnTo>
                  <a:pt x="0" y="0"/>
                </a:lnTo>
                <a:lnTo>
                  <a:pt x="0" y="337345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-10800000">
            <a:off x="-608329" y="0"/>
            <a:ext cx="3274057" cy="4301455"/>
          </a:xfrm>
          <a:custGeom>
            <a:avLst/>
            <a:gdLst/>
            <a:ahLst/>
            <a:cxnLst/>
            <a:rect r="r" b="b" t="t" l="l"/>
            <a:pathLst>
              <a:path h="4301455" w="3274057">
                <a:moveTo>
                  <a:pt x="3274058" y="0"/>
                </a:moveTo>
                <a:lnTo>
                  <a:pt x="0" y="0"/>
                </a:lnTo>
                <a:lnTo>
                  <a:pt x="0" y="4301455"/>
                </a:lnTo>
                <a:lnTo>
                  <a:pt x="3274058" y="4301455"/>
                </a:lnTo>
                <a:lnTo>
                  <a:pt x="32740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true" rot="-10800000">
            <a:off x="14786756" y="7403374"/>
            <a:ext cx="2582789" cy="3393268"/>
          </a:xfrm>
          <a:custGeom>
            <a:avLst/>
            <a:gdLst/>
            <a:ahLst/>
            <a:cxnLst/>
            <a:rect r="r" b="b" t="t" l="l"/>
            <a:pathLst>
              <a:path h="3393268" w="2582789">
                <a:moveTo>
                  <a:pt x="0" y="3393267"/>
                </a:moveTo>
                <a:lnTo>
                  <a:pt x="2582789" y="3393267"/>
                </a:lnTo>
                <a:lnTo>
                  <a:pt x="2582789" y="0"/>
                </a:lnTo>
                <a:lnTo>
                  <a:pt x="0" y="0"/>
                </a:lnTo>
                <a:lnTo>
                  <a:pt x="0" y="339326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true" flipV="false" rot="0">
            <a:off x="16078150" y="6216062"/>
            <a:ext cx="3293290" cy="4326723"/>
          </a:xfrm>
          <a:custGeom>
            <a:avLst/>
            <a:gdLst/>
            <a:ahLst/>
            <a:cxnLst/>
            <a:rect r="r" b="b" t="t" l="l"/>
            <a:pathLst>
              <a:path h="4326723" w="3293290">
                <a:moveTo>
                  <a:pt x="3293290" y="0"/>
                </a:moveTo>
                <a:lnTo>
                  <a:pt x="0" y="0"/>
                </a:lnTo>
                <a:lnTo>
                  <a:pt x="0" y="4326722"/>
                </a:lnTo>
                <a:lnTo>
                  <a:pt x="3293290" y="4326722"/>
                </a:lnTo>
                <a:lnTo>
                  <a:pt x="3293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-476399" y="2173146"/>
            <a:ext cx="5249238" cy="6896447"/>
          </a:xfrm>
          <a:custGeom>
            <a:avLst/>
            <a:gdLst/>
            <a:ahLst/>
            <a:cxnLst/>
            <a:rect r="r" b="b" t="t" l="l"/>
            <a:pathLst>
              <a:path h="6896447" w="5249238">
                <a:moveTo>
                  <a:pt x="0" y="0"/>
                </a:moveTo>
                <a:lnTo>
                  <a:pt x="5249238" y="0"/>
                </a:lnTo>
                <a:lnTo>
                  <a:pt x="5249238" y="6896447"/>
                </a:lnTo>
                <a:lnTo>
                  <a:pt x="0" y="6896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10800000">
            <a:off x="-286818" y="1217407"/>
            <a:ext cx="5208407" cy="6842803"/>
          </a:xfrm>
          <a:custGeom>
            <a:avLst/>
            <a:gdLst/>
            <a:ahLst/>
            <a:cxnLst/>
            <a:rect r="r" b="b" t="t" l="l"/>
            <a:pathLst>
              <a:path h="6842803" w="5208407">
                <a:moveTo>
                  <a:pt x="0" y="0"/>
                </a:moveTo>
                <a:lnTo>
                  <a:pt x="5208407" y="0"/>
                </a:lnTo>
                <a:lnTo>
                  <a:pt x="5208407" y="6842803"/>
                </a:lnTo>
                <a:lnTo>
                  <a:pt x="0" y="6842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921589" y="3557484"/>
            <a:ext cx="13366411" cy="3043429"/>
          </a:xfrm>
          <a:custGeom>
            <a:avLst/>
            <a:gdLst/>
            <a:ahLst/>
            <a:cxnLst/>
            <a:rect r="r" b="b" t="t" l="l"/>
            <a:pathLst>
              <a:path h="3043429" w="13366411">
                <a:moveTo>
                  <a:pt x="0" y="0"/>
                </a:moveTo>
                <a:lnTo>
                  <a:pt x="13366411" y="0"/>
                </a:lnTo>
                <a:lnTo>
                  <a:pt x="13366411" y="3043429"/>
                </a:lnTo>
                <a:lnTo>
                  <a:pt x="0" y="30434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3780228" y="-659099"/>
            <a:ext cx="11605199" cy="11605199"/>
          </a:xfrm>
          <a:custGeom>
            <a:avLst/>
            <a:gdLst/>
            <a:ahLst/>
            <a:cxnLst/>
            <a:rect r="r" b="b" t="t" l="l"/>
            <a:pathLst>
              <a:path h="11605199" w="11605199">
                <a:moveTo>
                  <a:pt x="0" y="0"/>
                </a:moveTo>
                <a:lnTo>
                  <a:pt x="11605198" y="0"/>
                </a:lnTo>
                <a:lnTo>
                  <a:pt x="11605198" y="11605198"/>
                </a:lnTo>
                <a:lnTo>
                  <a:pt x="0" y="116051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15970" y="4223324"/>
            <a:ext cx="7464258" cy="182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85"/>
              </a:lnSpc>
            </a:pPr>
            <a:r>
              <a:rPr lang="en-US" sz="11866">
                <a:solidFill>
                  <a:srgbClr val="D7FDFF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DAGgRUJKSOg</dc:identifier>
  <dcterms:modified xsi:type="dcterms:W3CDTF">2011-08-01T06:04:30Z</dcterms:modified>
  <cp:revision>1</cp:revision>
  <dc:title>Tosca Black Gradient Abstract Project Presentation </dc:title>
</cp:coreProperties>
</file>