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349-31DB-436E-8D93-2B47EA8B32A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9983-90FD-4B12-941A-1CA4CFED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6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349-31DB-436E-8D93-2B47EA8B32A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9983-90FD-4B12-941A-1CA4CFED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6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349-31DB-436E-8D93-2B47EA8B32A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9983-90FD-4B12-941A-1CA4CFED65D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231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349-31DB-436E-8D93-2B47EA8B32A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9983-90FD-4B12-941A-1CA4CFED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64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349-31DB-436E-8D93-2B47EA8B32A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9983-90FD-4B12-941A-1CA4CFED65D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799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349-31DB-436E-8D93-2B47EA8B32A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9983-90FD-4B12-941A-1CA4CFED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76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349-31DB-436E-8D93-2B47EA8B32A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9983-90FD-4B12-941A-1CA4CFED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59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349-31DB-436E-8D93-2B47EA8B32A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9983-90FD-4B12-941A-1CA4CFED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3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349-31DB-436E-8D93-2B47EA8B32A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9983-90FD-4B12-941A-1CA4CFED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0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349-31DB-436E-8D93-2B47EA8B32A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9983-90FD-4B12-941A-1CA4CFED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8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349-31DB-436E-8D93-2B47EA8B32A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9983-90FD-4B12-941A-1CA4CFED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3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349-31DB-436E-8D93-2B47EA8B32A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9983-90FD-4B12-941A-1CA4CFED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6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349-31DB-436E-8D93-2B47EA8B32A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9983-90FD-4B12-941A-1CA4CFED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7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349-31DB-436E-8D93-2B47EA8B32A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9983-90FD-4B12-941A-1CA4CFED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5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349-31DB-436E-8D93-2B47EA8B32A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9983-90FD-4B12-941A-1CA4CFED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349-31DB-436E-8D93-2B47EA8B32A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9983-90FD-4B12-941A-1CA4CFED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9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5D349-31DB-436E-8D93-2B47EA8B32A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DD9983-90FD-4B12-941A-1CA4CFED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0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Vietnam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Southeast Asian country</a:t>
            </a:r>
          </a:p>
        </p:txBody>
      </p:sp>
    </p:spTree>
    <p:extLst>
      <p:ext uri="{BB962C8B-B14F-4D97-AF65-F5344CB8AC3E}">
        <p14:creationId xmlns:p14="http://schemas.microsoft.com/office/powerpoint/2010/main" val="229827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690" y="243840"/>
            <a:ext cx="8596668" cy="5660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Ha Long Bay is the UNESCO World Heritage Site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911497"/>
            <a:ext cx="8596312" cy="16749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2688046"/>
            <a:ext cx="4704207" cy="2824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566" y="2688046"/>
            <a:ext cx="4603283" cy="282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8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1920"/>
            <a:ext cx="8596668" cy="653143"/>
          </a:xfrm>
        </p:spPr>
        <p:txBody>
          <a:bodyPr/>
          <a:lstStyle/>
          <a:p>
            <a:r>
              <a:rPr lang="en-US" dirty="0" smtClean="0"/>
              <a:t>Vietnam Has a lot of good foods: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9" y="880428"/>
            <a:ext cx="2692284" cy="179310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474" y="880428"/>
            <a:ext cx="2763660" cy="1877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30" y="3564123"/>
            <a:ext cx="2844713" cy="21164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55" y="3564123"/>
            <a:ext cx="2999337" cy="21164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04" y="3564124"/>
            <a:ext cx="3066375" cy="20404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05" y="880428"/>
            <a:ext cx="2895289" cy="19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5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2548"/>
            <a:ext cx="8596668" cy="644434"/>
          </a:xfrm>
        </p:spPr>
        <p:txBody>
          <a:bodyPr/>
          <a:lstStyle/>
          <a:p>
            <a:r>
              <a:rPr lang="en-US" dirty="0" smtClean="0"/>
              <a:t>How the house look like in Vietnam?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11353"/>
            <a:ext cx="3501741" cy="233303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858759"/>
            <a:ext cx="4268939" cy="22102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704" y="982258"/>
            <a:ext cx="4521298" cy="2712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858759"/>
            <a:ext cx="4358640" cy="244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789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29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Times New Roman</vt:lpstr>
      <vt:lpstr>Trebuchet MS</vt:lpstr>
      <vt:lpstr>Wingdings 3</vt:lpstr>
      <vt:lpstr>Facet</vt:lpstr>
      <vt:lpstr>Vietnam</vt:lpstr>
      <vt:lpstr>Ha Long Bay is the UNESCO World Heritage Site</vt:lpstr>
      <vt:lpstr>Vietnam Has a lot of good foods:</vt:lpstr>
      <vt:lpstr>How the house look like in Vietnam?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Vietnam</dc:title>
  <dc:creator>Student</dc:creator>
  <cp:lastModifiedBy>Student</cp:lastModifiedBy>
  <cp:revision>4</cp:revision>
  <dcterms:created xsi:type="dcterms:W3CDTF">2016-12-12T20:23:26Z</dcterms:created>
  <dcterms:modified xsi:type="dcterms:W3CDTF">2016-12-12T21:08:23Z</dcterms:modified>
</cp:coreProperties>
</file>