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9" r:id="rId6"/>
    <p:sldId id="260" r:id="rId7"/>
    <p:sldId id="262" r:id="rId8"/>
    <p:sldId id="263" r:id="rId9"/>
    <p:sldId id="268" r:id="rId10"/>
    <p:sldId id="264" r:id="rId11"/>
    <p:sldId id="267" r:id="rId12"/>
    <p:sldId id="265" r:id="rId13"/>
    <p:sldId id="269" r:id="rId14"/>
    <p:sldId id="266" r:id="rId15"/>
    <p:sldId id="270" r:id="rId16"/>
    <p:sldId id="280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r" eaLnBrk="1" hangingPunct="1"/>
            <a:fld id="{4060C78A-5C26-4290-BFE1-1EB41B7B51BE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r" eaLnBrk="1" hangingPunct="1"/>
            <a:fld id="{19B0AAEA-C05C-4732-90B1-8A9057D80A74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r" eaLnBrk="1" hangingPunct="1"/>
            <a:fld id="{F7034057-5D98-43B4-9E3B-07062BCCE63E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r" eaLnBrk="1" hangingPunct="1"/>
            <a:fld id="{B6CA2292-F688-48AA-B680-286D6FD620F5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r" eaLnBrk="1" hangingPunct="1"/>
            <a:fld id="{4060C78A-5C26-4290-BFE1-1EB41B7B51BE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r" eaLnBrk="1" hangingPunct="1"/>
            <a:fld id="{D33638BD-B382-4A12-9E68-652CF9FFA2EE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r" eaLnBrk="1" hangingPunct="1"/>
            <a:fld id="{129F25EA-A42F-4575-80C2-FC1AD926390A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r" eaLnBrk="1" hangingPunct="1"/>
            <a:fld id="{E6A09BB5-8FAF-4230-A995-8CD7B5D47622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73405"/>
            <a:ext cx="7315200" cy="1881887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47367"/>
            <a:ext cx="7315200" cy="702333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866" y="2295525"/>
            <a:ext cx="6868583" cy="1946275"/>
          </a:xfrm>
        </p:spPr>
        <p:txBody>
          <a:bodyPr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8866" y="4277230"/>
            <a:ext cx="6868584" cy="8969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MH_Others_2"/>
          <p:cNvCxnSpPr>
            <a:cxnSpLocks noChangeShapeType="1"/>
          </p:cNvCxnSpPr>
          <p:nvPr/>
        </p:nvCxnSpPr>
        <p:spPr bwMode="auto">
          <a:xfrm>
            <a:off x="4478867" y="2295525"/>
            <a:ext cx="0" cy="1993900"/>
          </a:xfrm>
          <a:prstGeom prst="line">
            <a:avLst/>
          </a:prstGeom>
          <a:noFill/>
          <a:ln w="38100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MH_Others_3"/>
          <p:cNvCxnSpPr>
            <a:cxnSpLocks noChangeShapeType="1"/>
          </p:cNvCxnSpPr>
          <p:nvPr/>
        </p:nvCxnSpPr>
        <p:spPr bwMode="auto">
          <a:xfrm>
            <a:off x="4478867" y="2247900"/>
            <a:ext cx="0" cy="1993900"/>
          </a:xfrm>
          <a:prstGeom prst="line">
            <a:avLst/>
          </a:prstGeom>
          <a:noFill/>
          <a:ln w="28575" cmpd="sng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4960"/>
            <a:ext cx="5181600" cy="459200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4960"/>
            <a:ext cx="5181600" cy="45920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482966" y="764051"/>
            <a:ext cx="5538297" cy="4660831"/>
            <a:chOff x="3326852" y="1098585"/>
            <a:chExt cx="5538297" cy="4660831"/>
          </a:xfrm>
        </p:grpSpPr>
        <p:sp>
          <p:nvSpPr>
            <p:cNvPr id="7" name="任意多边形 6"/>
            <p:cNvSpPr/>
            <p:nvPr/>
          </p:nvSpPr>
          <p:spPr bwMode="auto">
            <a:xfrm flipH="1">
              <a:off x="6623183" y="1098585"/>
              <a:ext cx="2241966" cy="2067041"/>
            </a:xfrm>
            <a:custGeom>
              <a:avLst/>
              <a:gdLst>
                <a:gd name="T0" fmla="*/ 652730 w 2764608"/>
                <a:gd name="T1" fmla="*/ 0 h 2548726"/>
                <a:gd name="T2" fmla="*/ 2111878 w 2764608"/>
                <a:gd name="T3" fmla="*/ 0 h 2548726"/>
                <a:gd name="T4" fmla="*/ 2764608 w 2764608"/>
                <a:gd name="T5" fmla="*/ 652730 h 2548726"/>
                <a:gd name="T6" fmla="*/ 2764608 w 2764608"/>
                <a:gd name="T7" fmla="*/ 1434805 h 2548726"/>
                <a:gd name="T8" fmla="*/ 2111878 w 2764608"/>
                <a:gd name="T9" fmla="*/ 2087535 h 2548726"/>
                <a:gd name="T10" fmla="*/ 1915333 w 2764608"/>
                <a:gd name="T11" fmla="*/ 2087535 h 2548726"/>
                <a:gd name="T12" fmla="*/ 2025468 w 2764608"/>
                <a:gd name="T13" fmla="*/ 2548726 h 2548726"/>
                <a:gd name="T14" fmla="*/ 1436563 w 2764608"/>
                <a:gd name="T15" fmla="*/ 2087535 h 2548726"/>
                <a:gd name="T16" fmla="*/ 652730 w 2764608"/>
                <a:gd name="T17" fmla="*/ 2087535 h 2548726"/>
                <a:gd name="T18" fmla="*/ 0 w 2764608"/>
                <a:gd name="T19" fmla="*/ 1434805 h 2548726"/>
                <a:gd name="T20" fmla="*/ 0 w 2764608"/>
                <a:gd name="T21" fmla="*/ 652730 h 2548726"/>
                <a:gd name="T22" fmla="*/ 652730 w 2764608"/>
                <a:gd name="T23" fmla="*/ 0 h 2548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8" name="任意多边形 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326852" y="1684630"/>
              <a:ext cx="4417314" cy="4074786"/>
            </a:xfrm>
            <a:custGeom>
              <a:avLst/>
              <a:gdLst>
                <a:gd name="T0" fmla="*/ 652548 w 2764608"/>
                <a:gd name="T1" fmla="*/ 0 h 2548726"/>
                <a:gd name="T2" fmla="*/ 2111290 w 2764608"/>
                <a:gd name="T3" fmla="*/ 0 h 2548726"/>
                <a:gd name="T4" fmla="*/ 2763838 w 2764608"/>
                <a:gd name="T5" fmla="*/ 652935 h 2548726"/>
                <a:gd name="T6" fmla="*/ 2763838 w 2764608"/>
                <a:gd name="T7" fmla="*/ 1435255 h 2548726"/>
                <a:gd name="T8" fmla="*/ 2111290 w 2764608"/>
                <a:gd name="T9" fmla="*/ 2088189 h 2548726"/>
                <a:gd name="T10" fmla="*/ 1914800 w 2764608"/>
                <a:gd name="T11" fmla="*/ 2088189 h 2548726"/>
                <a:gd name="T12" fmla="*/ 2024904 w 2764608"/>
                <a:gd name="T13" fmla="*/ 2549525 h 2548726"/>
                <a:gd name="T14" fmla="*/ 1436163 w 2764608"/>
                <a:gd name="T15" fmla="*/ 2088189 h 2548726"/>
                <a:gd name="T16" fmla="*/ 652548 w 2764608"/>
                <a:gd name="T17" fmla="*/ 2088189 h 2548726"/>
                <a:gd name="T18" fmla="*/ 0 w 2764608"/>
                <a:gd name="T19" fmla="*/ 1435255 h 2548726"/>
                <a:gd name="T20" fmla="*/ 0 w 2764608"/>
                <a:gd name="T21" fmla="*/ 652935 h 2548726"/>
                <a:gd name="T22" fmla="*/ 652548 w 2764608"/>
                <a:gd name="T23" fmla="*/ 0 h 25487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64608"/>
                <a:gd name="T37" fmla="*/ 0 h 2548726"/>
                <a:gd name="T38" fmla="*/ 2764608 w 2764608"/>
                <a:gd name="T39" fmla="*/ 2548726 h 25487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24000" anchor="ctr"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黑体" panose="0201060906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2" pitchFamily="18" charset="2"/>
                <a:buNone/>
              </a:pPr>
              <a:endParaRPr lang="zh-CN" altLang="en-US" sz="4800" b="1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2966" y="1350097"/>
            <a:ext cx="4417314" cy="3333418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>
            <a:off x="6066263" y="5424882"/>
            <a:ext cx="2544337" cy="596934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8360" y="365125"/>
            <a:ext cx="161544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79348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52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9050">
              <a:bevelT w="4445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54480"/>
            <a:ext cx="10515600" cy="462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SzPct val="90000"/>
        <a:buFont typeface="Wingdings" panose="05000000000000000000" pitchFamily="2" charset="2"/>
        <a:buChar char="¤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image" Target="../media/image4.png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5.jpeg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7" Type="http://schemas.openxmlformats.org/officeDocument/2006/relationships/notesSlide" Target="../notesSlides/notesSlide13.xml"/><Relationship Id="rId16" Type="http://schemas.openxmlformats.org/officeDocument/2006/relationships/slideLayout" Target="../slideLayouts/slideLayout13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0" Type="http://schemas.openxmlformats.org/officeDocument/2006/relationships/notesSlide" Target="../notesSlides/notesSlide14.xml"/><Relationship Id="rId2" Type="http://schemas.openxmlformats.org/officeDocument/2006/relationships/tags" Target="../tags/tag99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image" Target="../media/image6.jpeg"/><Relationship Id="rId1" Type="http://schemas.openxmlformats.org/officeDocument/2006/relationships/tags" Target="../tags/tag11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22.xml"/><Relationship Id="rId6" Type="http://schemas.microsoft.com/office/2007/relationships/hdphoto" Target="../media/image10.png"/><Relationship Id="rId5" Type="http://schemas.openxmlformats.org/officeDocument/2006/relationships/image" Target="../media/image9.png"/><Relationship Id="rId4" Type="http://schemas.microsoft.com/office/2007/relationships/hdphoto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image" Target="../media/image12.png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11.png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1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image" Target="../media/image13.png"/><Relationship Id="rId1" Type="http://schemas.openxmlformats.org/officeDocument/2006/relationships/tags" Target="../tags/tag13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1" Type="http://schemas.openxmlformats.org/officeDocument/2006/relationships/notesSlide" Target="../notesSlides/notesSlide3.xml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27.xml"/><Relationship Id="rId19" Type="http://schemas.openxmlformats.org/officeDocument/2006/relationships/tags" Target="../tags/tag44.xml"/><Relationship Id="rId18" Type="http://schemas.openxmlformats.org/officeDocument/2006/relationships/tags" Target="../tags/tag43.xml"/><Relationship Id="rId17" Type="http://schemas.openxmlformats.org/officeDocument/2006/relationships/tags" Target="../tags/tag42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3.png"/><Relationship Id="rId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858165"/>
            <a:ext cx="7315200" cy="1881887"/>
          </a:xfrm>
        </p:spPr>
        <p:txBody>
          <a:bodyPr>
            <a:normAutofit/>
          </a:bodyPr>
          <a:lstStyle/>
          <a:p>
            <a:r>
              <a:rPr lang="en-US" altLang="zh-CN" dirty="0"/>
              <a:t>Dior</a:t>
            </a:r>
            <a:r>
              <a:rPr lang="zh-CN" altLang="en-US" dirty="0"/>
              <a:t>商城网站期末项目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lstStyle/>
          <a:p>
            <a:r>
              <a:rPr lang="zh-CN" altLang="zh-CN" dirty="0" smtClean="0"/>
              <a:t>组员：丁雨平 瞿才先 谢宁 周锋</a:t>
            </a:r>
            <a:endParaRPr lang="zh-CN" altLang="zh-CN" dirty="0" smtClean="0"/>
          </a:p>
          <a:p>
            <a:r>
              <a:rPr lang="zh-CN" altLang="zh-CN" dirty="0" smtClean="0"/>
              <a:t>指导老师：肖恒敏</a:t>
            </a:r>
            <a:endParaRPr lang="zh-CN" altLang="zh-CN" dirty="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任意多边形 33"/>
          <p:cNvSpPr/>
          <p:nvPr>
            <p:custDataLst>
              <p:tags r:id="rId1"/>
            </p:custDataLst>
          </p:nvPr>
        </p:nvSpPr>
        <p:spPr bwMode="auto">
          <a:xfrm>
            <a:off x="1990381" y="1691852"/>
            <a:ext cx="3991528" cy="4011661"/>
          </a:xfrm>
          <a:custGeom>
            <a:avLst/>
            <a:gdLst>
              <a:gd name="T0" fmla="*/ 1882397 w 3776618"/>
              <a:gd name="T1" fmla="*/ 1989180 h 3795764"/>
              <a:gd name="T2" fmla="*/ 1999569 w 3776618"/>
              <a:gd name="T3" fmla="*/ 2037714 h 3795764"/>
              <a:gd name="T4" fmla="*/ 2731276 w 3776618"/>
              <a:gd name="T5" fmla="*/ 2769422 h 3795764"/>
              <a:gd name="T6" fmla="*/ 2731276 w 3776618"/>
              <a:gd name="T7" fmla="*/ 3003766 h 3795764"/>
              <a:gd name="T8" fmla="*/ 1987811 w 3776618"/>
              <a:gd name="T9" fmla="*/ 3747230 h 3795764"/>
              <a:gd name="T10" fmla="*/ 1753467 w 3776618"/>
              <a:gd name="T11" fmla="*/ 3747230 h 3795764"/>
              <a:gd name="T12" fmla="*/ 1021759 w 3776618"/>
              <a:gd name="T13" fmla="*/ 3015524 h 3795764"/>
              <a:gd name="T14" fmla="*/ 1021759 w 3776618"/>
              <a:gd name="T15" fmla="*/ 2781180 h 3795764"/>
              <a:gd name="T16" fmla="*/ 1765225 w 3776618"/>
              <a:gd name="T17" fmla="*/ 2037714 h 3795764"/>
              <a:gd name="T18" fmla="*/ 1882397 w 3776618"/>
              <a:gd name="T19" fmla="*/ 1989180 h 3795764"/>
              <a:gd name="T20" fmla="*/ 909171 w 3776618"/>
              <a:gd name="T21" fmla="*/ 992849 h 3795764"/>
              <a:gd name="T22" fmla="*/ 1026343 w 3776618"/>
              <a:gd name="T23" fmla="*/ 1041383 h 3795764"/>
              <a:gd name="T24" fmla="*/ 1758049 w 3776618"/>
              <a:gd name="T25" fmla="*/ 1773090 h 3795764"/>
              <a:gd name="T26" fmla="*/ 1758049 w 3776618"/>
              <a:gd name="T27" fmla="*/ 2007434 h 3795764"/>
              <a:gd name="T28" fmla="*/ 1014585 w 3776618"/>
              <a:gd name="T29" fmla="*/ 2750899 h 3795764"/>
              <a:gd name="T30" fmla="*/ 780241 w 3776618"/>
              <a:gd name="T31" fmla="*/ 2750899 h 3795764"/>
              <a:gd name="T32" fmla="*/ 48534 w 3776618"/>
              <a:gd name="T33" fmla="*/ 2019192 h 3795764"/>
              <a:gd name="T34" fmla="*/ 48534 w 3776618"/>
              <a:gd name="T35" fmla="*/ 1784848 h 3795764"/>
              <a:gd name="T36" fmla="*/ 791999 w 3776618"/>
              <a:gd name="T37" fmla="*/ 1041383 h 3795764"/>
              <a:gd name="T38" fmla="*/ 909171 w 3776618"/>
              <a:gd name="T39" fmla="*/ 992849 h 3795764"/>
              <a:gd name="T40" fmla="*/ 2879205 w 3776618"/>
              <a:gd name="T41" fmla="*/ 992372 h 3795764"/>
              <a:gd name="T42" fmla="*/ 2996377 w 3776618"/>
              <a:gd name="T43" fmla="*/ 1040906 h 3795764"/>
              <a:gd name="T44" fmla="*/ 3728084 w 3776618"/>
              <a:gd name="T45" fmla="*/ 1772614 h 3795764"/>
              <a:gd name="T46" fmla="*/ 3728084 w 3776618"/>
              <a:gd name="T47" fmla="*/ 2006958 h 3795764"/>
              <a:gd name="T48" fmla="*/ 2984619 w 3776618"/>
              <a:gd name="T49" fmla="*/ 2750422 h 3795764"/>
              <a:gd name="T50" fmla="*/ 2750275 w 3776618"/>
              <a:gd name="T51" fmla="*/ 2750422 h 3795764"/>
              <a:gd name="T52" fmla="*/ 2018568 w 3776618"/>
              <a:gd name="T53" fmla="*/ 2018716 h 3795764"/>
              <a:gd name="T54" fmla="*/ 2018568 w 3776618"/>
              <a:gd name="T55" fmla="*/ 1784371 h 3795764"/>
              <a:gd name="T56" fmla="*/ 2762033 w 3776618"/>
              <a:gd name="T57" fmla="*/ 1040906 h 3795764"/>
              <a:gd name="T58" fmla="*/ 2879205 w 3776618"/>
              <a:gd name="T59" fmla="*/ 992372 h 3795764"/>
              <a:gd name="T60" fmla="*/ 1904400 w 3776618"/>
              <a:gd name="T61" fmla="*/ 0 h 3795764"/>
              <a:gd name="T62" fmla="*/ 2021572 w 3776618"/>
              <a:gd name="T63" fmla="*/ 48534 h 3795764"/>
              <a:gd name="T64" fmla="*/ 2753279 w 3776618"/>
              <a:gd name="T65" fmla="*/ 780241 h 3795764"/>
              <a:gd name="T66" fmla="*/ 2753279 w 3776618"/>
              <a:gd name="T67" fmla="*/ 1014586 h 3795764"/>
              <a:gd name="T68" fmla="*/ 2009814 w 3776618"/>
              <a:gd name="T69" fmla="*/ 1758050 h 3795764"/>
              <a:gd name="T70" fmla="*/ 1775470 w 3776618"/>
              <a:gd name="T71" fmla="*/ 1758050 h 3795764"/>
              <a:gd name="T72" fmla="*/ 1043763 w 3776618"/>
              <a:gd name="T73" fmla="*/ 1026344 h 3795764"/>
              <a:gd name="T74" fmla="*/ 1043763 w 3776618"/>
              <a:gd name="T75" fmla="*/ 791998 h 3795764"/>
              <a:gd name="T76" fmla="*/ 1787228 w 3776618"/>
              <a:gd name="T77" fmla="*/ 48534 h 3795764"/>
              <a:gd name="T78" fmla="*/ 1904400 w 3776618"/>
              <a:gd name="T79" fmla="*/ 0 h 3795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76618" h="3795764">
                <a:moveTo>
                  <a:pt x="1882397" y="1989180"/>
                </a:moveTo>
                <a:cubicBezTo>
                  <a:pt x="1924804" y="1989180"/>
                  <a:pt x="1967212" y="2005358"/>
                  <a:pt x="1999569" y="2037714"/>
                </a:cubicBezTo>
                <a:lnTo>
                  <a:pt x="2731276" y="2769422"/>
                </a:lnTo>
                <a:cubicBezTo>
                  <a:pt x="2795989" y="2834134"/>
                  <a:pt x="2795989" y="2939053"/>
                  <a:pt x="2731276" y="3003766"/>
                </a:cubicBezTo>
                <a:lnTo>
                  <a:pt x="1987811" y="3747230"/>
                </a:lnTo>
                <a:cubicBezTo>
                  <a:pt x="1923099" y="3811943"/>
                  <a:pt x="1818179" y="3811943"/>
                  <a:pt x="1753467" y="3747230"/>
                </a:cubicBezTo>
                <a:lnTo>
                  <a:pt x="1021759" y="3015524"/>
                </a:lnTo>
                <a:cubicBezTo>
                  <a:pt x="957047" y="2950810"/>
                  <a:pt x="957047" y="2845892"/>
                  <a:pt x="1021759" y="2781180"/>
                </a:cubicBezTo>
                <a:lnTo>
                  <a:pt x="1765225" y="2037714"/>
                </a:lnTo>
                <a:cubicBezTo>
                  <a:pt x="1797581" y="2005358"/>
                  <a:pt x="1839989" y="1989180"/>
                  <a:pt x="1882397" y="1989180"/>
                </a:cubicBezTo>
                <a:close/>
                <a:moveTo>
                  <a:pt x="909171" y="992849"/>
                </a:moveTo>
                <a:cubicBezTo>
                  <a:pt x="951579" y="992849"/>
                  <a:pt x="993986" y="1009027"/>
                  <a:pt x="1026343" y="1041383"/>
                </a:cubicBezTo>
                <a:lnTo>
                  <a:pt x="1758049" y="1773090"/>
                </a:lnTo>
                <a:cubicBezTo>
                  <a:pt x="1822763" y="1837803"/>
                  <a:pt x="1822763" y="1942721"/>
                  <a:pt x="1758049" y="2007434"/>
                </a:cubicBezTo>
                <a:lnTo>
                  <a:pt x="1014585" y="2750899"/>
                </a:lnTo>
                <a:cubicBezTo>
                  <a:pt x="949873" y="2815611"/>
                  <a:pt x="844953" y="2815611"/>
                  <a:pt x="780241" y="2750899"/>
                </a:cubicBezTo>
                <a:lnTo>
                  <a:pt x="48534" y="2019192"/>
                </a:lnTo>
                <a:cubicBezTo>
                  <a:pt x="-16179" y="1954479"/>
                  <a:pt x="-16179" y="1849561"/>
                  <a:pt x="48534" y="1784848"/>
                </a:cubicBezTo>
                <a:lnTo>
                  <a:pt x="791999" y="1041383"/>
                </a:lnTo>
                <a:cubicBezTo>
                  <a:pt x="824355" y="1009027"/>
                  <a:pt x="866763" y="992849"/>
                  <a:pt x="909171" y="992849"/>
                </a:cubicBezTo>
                <a:close/>
                <a:moveTo>
                  <a:pt x="2879205" y="992372"/>
                </a:moveTo>
                <a:cubicBezTo>
                  <a:pt x="2921612" y="992372"/>
                  <a:pt x="2964021" y="1008550"/>
                  <a:pt x="2996377" y="1040906"/>
                </a:cubicBezTo>
                <a:lnTo>
                  <a:pt x="3728084" y="1772614"/>
                </a:lnTo>
                <a:cubicBezTo>
                  <a:pt x="3792797" y="1837326"/>
                  <a:pt x="3792797" y="1942244"/>
                  <a:pt x="3728084" y="2006958"/>
                </a:cubicBezTo>
                <a:lnTo>
                  <a:pt x="2984619" y="2750422"/>
                </a:lnTo>
                <a:cubicBezTo>
                  <a:pt x="2919907" y="2815135"/>
                  <a:pt x="2814987" y="2815135"/>
                  <a:pt x="2750275" y="2750422"/>
                </a:cubicBezTo>
                <a:lnTo>
                  <a:pt x="2018568" y="2018716"/>
                </a:lnTo>
                <a:cubicBezTo>
                  <a:pt x="1953855" y="1954002"/>
                  <a:pt x="1953855" y="1849084"/>
                  <a:pt x="2018568" y="1784371"/>
                </a:cubicBezTo>
                <a:lnTo>
                  <a:pt x="2762033" y="1040906"/>
                </a:lnTo>
                <a:cubicBezTo>
                  <a:pt x="2794389" y="1008550"/>
                  <a:pt x="2836797" y="992372"/>
                  <a:pt x="2879205" y="992372"/>
                </a:cubicBezTo>
                <a:close/>
                <a:moveTo>
                  <a:pt x="1904400" y="0"/>
                </a:moveTo>
                <a:cubicBezTo>
                  <a:pt x="1946807" y="0"/>
                  <a:pt x="1989216" y="16178"/>
                  <a:pt x="2021572" y="48534"/>
                </a:cubicBezTo>
                <a:lnTo>
                  <a:pt x="2753279" y="780241"/>
                </a:lnTo>
                <a:cubicBezTo>
                  <a:pt x="2817992" y="844954"/>
                  <a:pt x="2817992" y="949872"/>
                  <a:pt x="2753279" y="1014586"/>
                </a:cubicBezTo>
                <a:lnTo>
                  <a:pt x="2009814" y="1758050"/>
                </a:lnTo>
                <a:cubicBezTo>
                  <a:pt x="1945102" y="1822763"/>
                  <a:pt x="1840182" y="1822763"/>
                  <a:pt x="1775470" y="1758050"/>
                </a:cubicBezTo>
                <a:lnTo>
                  <a:pt x="1043763" y="1026344"/>
                </a:lnTo>
                <a:cubicBezTo>
                  <a:pt x="979050" y="961630"/>
                  <a:pt x="979050" y="856712"/>
                  <a:pt x="1043763" y="791998"/>
                </a:cubicBezTo>
                <a:lnTo>
                  <a:pt x="1787228" y="48534"/>
                </a:lnTo>
                <a:cubicBezTo>
                  <a:pt x="1819584" y="16178"/>
                  <a:pt x="1861992" y="0"/>
                  <a:pt x="1904400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cxnSp>
        <p:nvCxnSpPr>
          <p:cNvPr id="34821" name="直接连接符 2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6362772" y="1426413"/>
            <a:ext cx="3684487" cy="0"/>
          </a:xfrm>
          <a:prstGeom prst="line">
            <a:avLst/>
          </a:prstGeom>
          <a:noFill/>
          <a:ln w="28575" cmpd="sng">
            <a:solidFill>
              <a:schemeClr val="accent1">
                <a:alpha val="39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981908" y="805621"/>
            <a:ext cx="4219711" cy="63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algn="r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None/>
              <a:defRPr sz="2400">
                <a:solidFill>
                  <a:srgbClr val="826925"/>
                </a:solidFill>
                <a:latin typeface="+mj-lt"/>
                <a:ea typeface="+mj-ea"/>
                <a:cs typeface="+mj-cs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9pPr>
          </a:lstStyle>
          <a:p>
            <a:r>
              <a:rPr lang="en-US" altLang="zh-CN" sz="2800" dirty="0">
                <a:latin typeface="+mn-lt"/>
                <a:ea typeface="+mn-ea"/>
                <a:sym typeface="+mn-ea"/>
              </a:rPr>
              <a:t>UI</a:t>
            </a:r>
            <a:r>
              <a:rPr lang="zh-CN" altLang="en-US" sz="2800" dirty="0">
                <a:latin typeface="+mn-lt"/>
                <a:ea typeface="+mn-ea"/>
                <a:sym typeface="+mn-ea"/>
              </a:rPr>
              <a:t>设计风格选择</a:t>
            </a: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sym typeface="+mn-ea"/>
              </a:rPr>
              <a:t>。。。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j-cs"/>
              <a:sym typeface="+mn-ea"/>
            </a:endParaRPr>
          </a:p>
          <a:p>
            <a:endParaRPr lang="en-US" altLang="zh-CN" sz="2800" dirty="0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191636" y="1691509"/>
            <a:ext cx="4009984" cy="462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39E38"/>
              </a:buClr>
              <a:buSzPct val="60000"/>
              <a:buFont typeface="Wingdings 2" pitchFamily="18" charset="2"/>
              <a:buNone/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9pPr>
          </a:lstStyle>
          <a:p>
            <a:pPr indent="457200" fontAlgn="auto">
              <a:lnSpc>
                <a:spcPct val="150000"/>
              </a:lnSpc>
            </a:pPr>
            <a:r>
              <a:rPr lang="zh-CN" altLang="en-US" dirty="0"/>
              <a:t>作为风格的选择，我们主要是选择方框作为主体框架。同时中间夹杂一些其他框架，体现出商城网站的整齐大气之感。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MH_Number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06200" y="2961888"/>
            <a:ext cx="661174" cy="66117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lang="en-US" sz="3600" b="1" smtClean="0">
                <a:solidFill>
                  <a:srgbClr val="FFFFFF"/>
                </a:solidFill>
                <a:latin typeface="+mn-lt"/>
                <a:ea typeface="+mn-ea"/>
              </a:rPr>
              <a:t>5</a:t>
            </a:r>
            <a:endParaRPr lang="en-US" sz="3600" b="1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271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0014" y="2343150"/>
            <a:ext cx="3646487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UI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设计表达的寓意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 preferRelativeResize="0"/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6" t="25680" r="33942" b="9875"/>
          <a:stretch>
            <a:fillRect/>
          </a:stretch>
        </p:blipFill>
        <p:spPr>
          <a:xfrm>
            <a:off x="5229248" y="731294"/>
            <a:ext cx="6170400" cy="54036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92353" y="723106"/>
            <a:ext cx="4165200" cy="1600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ym typeface="+mn-ea"/>
              </a:rPr>
              <a:t>UI</a:t>
            </a:r>
            <a:r>
              <a:rPr lang="zh-CN" altLang="en-US" sz="3200" dirty="0">
                <a:sym typeface="+mn-ea"/>
              </a:rPr>
              <a:t>设计表达的寓意</a:t>
            </a:r>
            <a:endParaRPr lang="zh-CN" altLang="en-US" sz="3200" dirty="0">
              <a:latin typeface="+mj-lt"/>
              <a:ea typeface="+mj-ea"/>
              <a:cs typeface="+mj-cs"/>
            </a:endParaRPr>
          </a:p>
          <a:p>
            <a:endParaRPr lang="zh-CN" altLang="en-US" sz="3200" dirty="0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92353" y="2323306"/>
            <a:ext cx="4165200" cy="3811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indent="457200"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对于色彩搭配，以白色为背景色，辅之以淡淡薄雾般的感觉，为浏览者增添了一种朦朦胧胧的神秘感！在内容上详细而不繁琐，既满足了浏览者的需求，又体现了本网站的特色和优势！至于操作方面，通俗易懂，简单方便，又是本网站的另一特色！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五边形 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3839957"/>
            <a:ext cx="10515600" cy="785813"/>
          </a:xfrm>
          <a:prstGeom prst="homePlate">
            <a:avLst>
              <a:gd name="adj" fmla="val 49983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endParaRPr lang="zh-CN" altLang="en-US" sz="900">
              <a:solidFill>
                <a:srgbClr val="4D4D4D"/>
              </a:solidFill>
              <a:latin typeface="+mn-lt"/>
              <a:ea typeface="+mn-ea"/>
            </a:endParaRPr>
          </a:p>
        </p:txBody>
      </p:sp>
      <p:sp>
        <p:nvSpPr>
          <p:cNvPr id="24581" name="KSO_GT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433872" y="5176937"/>
            <a:ext cx="18469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b" anchorCtr="0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</a:rPr>
              <a:t>如何使用与兼容性展示</a:t>
            </a:r>
            <a:endParaRPr lang="zh-CN" altLang="zh-CN" sz="1800" dirty="0">
              <a:latin typeface="+mn-lt"/>
              <a:ea typeface="+mn-ea"/>
            </a:endParaRPr>
          </a:p>
        </p:txBody>
      </p:sp>
      <p:sp>
        <p:nvSpPr>
          <p:cNvPr id="24582" name="KSO_GT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71439" y="2455451"/>
            <a:ext cx="17514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</a:rPr>
              <a:t>网站页面</a:t>
            </a:r>
            <a:endParaRPr lang="zh-CN" altLang="zh-CN" sz="1800" dirty="0">
              <a:latin typeface="+mn-lt"/>
              <a:ea typeface="+mn-ea"/>
            </a:endParaRPr>
          </a:p>
        </p:txBody>
      </p:sp>
      <p:sp>
        <p:nvSpPr>
          <p:cNvPr id="24583" name="KSO_GT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51925" y="5176937"/>
            <a:ext cx="18486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b" anchorCtr="0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</a:rPr>
              <a:t>网站源码</a:t>
            </a:r>
            <a:endParaRPr lang="zh-CN" altLang="zh-CN" sz="1800" dirty="0">
              <a:latin typeface="+mn-lt"/>
              <a:ea typeface="+mn-ea"/>
            </a:endParaRPr>
          </a:p>
        </p:txBody>
      </p: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2468754" y="3851855"/>
            <a:ext cx="752475" cy="2238374"/>
            <a:chOff x="2587626" y="3577535"/>
            <a:chExt cx="752475" cy="2238374"/>
          </a:xfrm>
        </p:grpSpPr>
        <p:cxnSp>
          <p:nvCxnSpPr>
            <p:cNvPr id="24578" name="直接连接符 61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>
              <a:off x="2960688" y="4196659"/>
              <a:ext cx="0" cy="1619250"/>
            </a:xfrm>
            <a:prstGeom prst="line">
              <a:avLst/>
            </a:prstGeom>
            <a:noFill/>
            <a:ln w="6350" cmpd="sng">
              <a:solidFill>
                <a:schemeClr val="accent1">
                  <a:alpha val="50000"/>
                </a:schemeClr>
              </a:solidFill>
              <a:prstDash val="sysDash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5" name="椭圆 2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87626" y="3577535"/>
              <a:ext cx="752475" cy="754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rgbClr val="FFFFFF"/>
                  </a:solidFill>
                  <a:latin typeface="+mn-lt"/>
                  <a:ea typeface="+mn-ea"/>
                </a:rPr>
                <a:t>A</a:t>
              </a:r>
              <a:endParaRPr lang="zh-CN" altLang="en-US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8"/>
            </p:custDataLst>
          </p:nvPr>
        </p:nvGrpSpPr>
        <p:grpSpPr>
          <a:xfrm>
            <a:off x="5726685" y="2365954"/>
            <a:ext cx="752475" cy="2239964"/>
            <a:chOff x="5054601" y="2091634"/>
            <a:chExt cx="752475" cy="2239964"/>
          </a:xfrm>
        </p:grpSpPr>
        <p:cxnSp>
          <p:nvCxnSpPr>
            <p:cNvPr id="24580" name="直接连接符 64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5430838" y="2091634"/>
              <a:ext cx="0" cy="1619250"/>
            </a:xfrm>
            <a:prstGeom prst="line">
              <a:avLst/>
            </a:prstGeom>
            <a:noFill/>
            <a:ln w="6350" cmpd="sng">
              <a:solidFill>
                <a:schemeClr val="accent1">
                  <a:alpha val="50000"/>
                </a:schemeClr>
              </a:solidFill>
              <a:prstDash val="sysDash"/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6" name="椭圆 2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54601" y="3577535"/>
              <a:ext cx="752475" cy="7540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b="1" dirty="0">
                  <a:solidFill>
                    <a:srgbClr val="4D4D4D"/>
                  </a:solidFill>
                  <a:latin typeface="+mn-lt"/>
                  <a:ea typeface="+mn-ea"/>
                </a:rPr>
                <a:t>B</a:t>
              </a:r>
              <a:endParaRPr lang="zh-CN" altLang="en-US" b="1" dirty="0">
                <a:solidFill>
                  <a:srgbClr val="4D4D4D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1"/>
            </p:custDataLst>
          </p:nvPr>
        </p:nvGrpSpPr>
        <p:grpSpPr>
          <a:xfrm>
            <a:off x="8984616" y="3851855"/>
            <a:ext cx="752475" cy="2238374"/>
            <a:chOff x="7521576" y="3577535"/>
            <a:chExt cx="752475" cy="2238374"/>
          </a:xfrm>
        </p:grpSpPr>
        <p:cxnSp>
          <p:nvCxnSpPr>
            <p:cNvPr id="24579" name="直接连接符 62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7897813" y="4196659"/>
              <a:ext cx="0" cy="1619250"/>
            </a:xfrm>
            <a:prstGeom prst="line">
              <a:avLst/>
            </a:prstGeom>
            <a:noFill/>
            <a:ln w="6350" cmpd="sng">
              <a:solidFill>
                <a:schemeClr val="accent1">
                  <a:alpha val="50000"/>
                </a:schemeClr>
              </a:solidFill>
              <a:prstDash val="sysDash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7" name="椭圆 2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521576" y="3577535"/>
              <a:ext cx="752475" cy="754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b="1" dirty="0">
                  <a:solidFill>
                    <a:srgbClr val="FFFFFF"/>
                  </a:solidFill>
                  <a:latin typeface="+mn-lt"/>
                  <a:ea typeface="+mn-ea"/>
                </a:rPr>
                <a:t>C</a:t>
              </a:r>
              <a:endParaRPr lang="zh-CN" altLang="en-US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9050">
              <a:bevelT w="44450" h="25400"/>
            </a:sp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用户角度使用网站</a:t>
            </a:r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416719" y="307827"/>
            <a:ext cx="8289925" cy="92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9050">
              <a:bevelT w="44450" h="25400"/>
            </a:sp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网站编码</a:t>
            </a:r>
            <a:endParaRPr lang="zh-CN" altLang="en-US" sz="3600" dirty="0"/>
          </a:p>
        </p:txBody>
      </p:sp>
      <p:grpSp>
        <p:nvGrpSpPr>
          <p:cNvPr id="24" name="组合 23"/>
          <p:cNvGrpSpPr/>
          <p:nvPr>
            <p:custDataLst>
              <p:tags r:id="rId2"/>
            </p:custDataLst>
          </p:nvPr>
        </p:nvGrpSpPr>
        <p:grpSpPr>
          <a:xfrm>
            <a:off x="1159793" y="2152962"/>
            <a:ext cx="3055367" cy="1391685"/>
            <a:chOff x="1724025" y="1604755"/>
            <a:chExt cx="2593975" cy="1181526"/>
          </a:xfrm>
        </p:grpSpPr>
        <p:grpSp>
          <p:nvGrpSpPr>
            <p:cNvPr id="25" name="组合 1"/>
            <p:cNvGrpSpPr/>
            <p:nvPr/>
          </p:nvGrpSpPr>
          <p:grpSpPr bwMode="auto">
            <a:xfrm>
              <a:off x="1724025" y="1604755"/>
              <a:ext cx="1257300" cy="471695"/>
              <a:chOff x="0" y="-147845"/>
              <a:chExt cx="1257300" cy="471695"/>
            </a:xfrm>
          </p:grpSpPr>
          <p:sp>
            <p:nvSpPr>
              <p:cNvPr id="27" name="矩形 4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0" y="-147845"/>
                <a:ext cx="66675" cy="471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矩形 5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23825" y="-147845"/>
                <a:ext cx="1133475" cy="471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A</a:t>
                </a:r>
                <a:endParaRPr lang="en-US" altLang="zh-CN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26" name="矩形 1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757363" y="2139950"/>
              <a:ext cx="25606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黑体" panose="0201060906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spcBef>
                  <a:spcPts val="600"/>
                </a:spcBef>
                <a:buNone/>
              </a:pPr>
              <a:r>
                <a:rPr lang="en-US" altLang="zh-CN" sz="1800" dirty="0">
                  <a:latin typeface="+mn-lt"/>
                  <a:ea typeface="+mn-ea"/>
                </a:rPr>
                <a:t>images</a:t>
              </a:r>
              <a:r>
                <a:rPr lang="zh-CN" altLang="en-US" sz="1800" dirty="0">
                  <a:latin typeface="+mn-lt"/>
                  <a:ea typeface="+mn-ea"/>
                </a:rPr>
                <a:t>展示</a:t>
              </a:r>
              <a:endParaRPr lang="zh-CN" altLang="en-US" sz="1800" dirty="0"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6"/>
            </p:custDataLst>
          </p:nvPr>
        </p:nvGrpSpPr>
        <p:grpSpPr>
          <a:xfrm>
            <a:off x="5851230" y="2152962"/>
            <a:ext cx="3056400" cy="1391685"/>
            <a:chOff x="5000625" y="1604755"/>
            <a:chExt cx="2603500" cy="1181526"/>
          </a:xfrm>
        </p:grpSpPr>
        <p:grpSp>
          <p:nvGrpSpPr>
            <p:cNvPr id="30" name="组合 2"/>
            <p:cNvGrpSpPr/>
            <p:nvPr/>
          </p:nvGrpSpPr>
          <p:grpSpPr bwMode="auto">
            <a:xfrm>
              <a:off x="5000625" y="1604755"/>
              <a:ext cx="1257300" cy="471695"/>
              <a:chOff x="0" y="-147845"/>
              <a:chExt cx="1257300" cy="471695"/>
            </a:xfrm>
          </p:grpSpPr>
          <p:sp>
            <p:nvSpPr>
              <p:cNvPr id="32" name="矩形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0" y="-147845"/>
                <a:ext cx="66675" cy="471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矩形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23825" y="-147845"/>
                <a:ext cx="1133475" cy="471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B</a:t>
                </a:r>
                <a:endParaRPr lang="en-US" altLang="zh-CN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31" name="矩形 2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043488" y="2139950"/>
              <a:ext cx="25606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黑体" panose="0201060906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spcBef>
                  <a:spcPts val="600"/>
                </a:spcBef>
                <a:buNone/>
              </a:pPr>
              <a:r>
                <a:rPr lang="zh-CN" altLang="zh-CN" sz="1800" dirty="0">
                  <a:latin typeface="+mn-lt"/>
                  <a:ea typeface="+mn-ea"/>
                </a:rPr>
                <a:t>整体布局</a:t>
              </a:r>
              <a:endParaRPr lang="zh-CN" altLang="zh-CN" sz="1800" dirty="0">
                <a:latin typeface="+mn-lt"/>
                <a:ea typeface="+mn-ea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10"/>
            </p:custDataLst>
          </p:nvPr>
        </p:nvGrpSpPr>
        <p:grpSpPr>
          <a:xfrm>
            <a:off x="3505511" y="4656419"/>
            <a:ext cx="3055368" cy="1365507"/>
            <a:chOff x="1724025" y="3081130"/>
            <a:chExt cx="2593975" cy="1159301"/>
          </a:xfrm>
        </p:grpSpPr>
        <p:grpSp>
          <p:nvGrpSpPr>
            <p:cNvPr id="35" name="组合 3"/>
            <p:cNvGrpSpPr/>
            <p:nvPr/>
          </p:nvGrpSpPr>
          <p:grpSpPr bwMode="auto">
            <a:xfrm>
              <a:off x="1724025" y="3081130"/>
              <a:ext cx="1257300" cy="471695"/>
              <a:chOff x="0" y="-147845"/>
              <a:chExt cx="1257300" cy="471695"/>
            </a:xfrm>
          </p:grpSpPr>
          <p:sp>
            <p:nvSpPr>
              <p:cNvPr id="37" name="矩形 6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0" y="-147845"/>
                <a:ext cx="66675" cy="471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矩形 7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23825" y="-147845"/>
                <a:ext cx="1133475" cy="471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C</a:t>
                </a:r>
                <a:endParaRPr lang="en-US" altLang="zh-CN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36" name="矩形 1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757363" y="3594100"/>
              <a:ext cx="25606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黑体" panose="0201060906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spcBef>
                  <a:spcPts val="600"/>
                </a:spcBef>
                <a:buNone/>
              </a:pPr>
              <a:r>
                <a:rPr lang="en-US" altLang="zh-CN" sz="1800" dirty="0">
                  <a:latin typeface="+mn-lt"/>
                  <a:ea typeface="+mn-ea"/>
                </a:rPr>
                <a:t>CSS</a:t>
              </a:r>
              <a:r>
                <a:rPr lang="zh-CN" altLang="en-US" sz="1800" dirty="0">
                  <a:latin typeface="+mn-lt"/>
                  <a:ea typeface="+mn-ea"/>
                </a:rPr>
                <a:t>样式</a:t>
              </a:r>
              <a:endParaRPr lang="zh-CN" altLang="en-US" sz="1800" dirty="0">
                <a:latin typeface="+mn-lt"/>
                <a:ea typeface="+mn-ea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4"/>
            </p:custDataLst>
          </p:nvPr>
        </p:nvGrpSpPr>
        <p:grpSpPr>
          <a:xfrm>
            <a:off x="8197982" y="4656419"/>
            <a:ext cx="3056400" cy="1365507"/>
            <a:chOff x="5000625" y="3081130"/>
            <a:chExt cx="2603500" cy="1159301"/>
          </a:xfrm>
        </p:grpSpPr>
        <p:grpSp>
          <p:nvGrpSpPr>
            <p:cNvPr id="40" name="组合 16"/>
            <p:cNvGrpSpPr/>
            <p:nvPr/>
          </p:nvGrpSpPr>
          <p:grpSpPr bwMode="auto">
            <a:xfrm>
              <a:off x="5000625" y="3081130"/>
              <a:ext cx="1257300" cy="471695"/>
              <a:chOff x="0" y="-147845"/>
              <a:chExt cx="1257300" cy="471695"/>
            </a:xfrm>
          </p:grpSpPr>
          <p:sp>
            <p:nvSpPr>
              <p:cNvPr id="42" name="矩形 12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0" y="-147845"/>
                <a:ext cx="66675" cy="471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矩形 13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23825" y="-147845"/>
                <a:ext cx="1133475" cy="471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D</a:t>
                </a:r>
                <a:endParaRPr lang="en-US" altLang="zh-CN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41" name="矩形 2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043488" y="3594100"/>
              <a:ext cx="25606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黑体" panose="0201060906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spcBef>
                  <a:spcPts val="600"/>
                </a:spcBef>
                <a:buNone/>
              </a:pPr>
              <a:r>
                <a:rPr lang="en-US" altLang="zh-CN" sz="1800" dirty="0">
                  <a:latin typeface="+mn-lt"/>
                  <a:ea typeface="+mn-ea"/>
                </a:rPr>
                <a:t>jQuery</a:t>
              </a:r>
              <a:r>
                <a:rPr lang="zh-CN" altLang="en-US" sz="1800" dirty="0">
                  <a:latin typeface="+mn-lt"/>
                  <a:ea typeface="+mn-ea"/>
                </a:rPr>
                <a:t>特效</a:t>
              </a:r>
              <a:endParaRPr lang="zh-CN" altLang="en-US" sz="1800" dirty="0">
                <a:latin typeface="+mn-lt"/>
                <a:ea typeface="+mn-ea"/>
              </a:endParaRPr>
            </a:p>
          </p:txBody>
        </p:sp>
      </p:grpSp>
    </p:spTree>
    <p:custDataLst>
      <p:tags r:id="rId1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\Desktop\IMG_20170102_143246.JPGIMG_20170102_143246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794893" y="731294"/>
            <a:ext cx="3039110" cy="54036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92353" y="723106"/>
            <a:ext cx="4165200" cy="1600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images</a:t>
            </a:r>
            <a:r>
              <a:rPr lang="zh-CN" altLang="en-US" sz="3200" dirty="0"/>
              <a:t>展示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92353" y="2323306"/>
            <a:ext cx="4165200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indent="457200" fontAlgn="auto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华文细黑" pitchFamily="2" charset="-122"/>
                <a:sym typeface="+mn-ea"/>
              </a:rPr>
              <a:t>因为大多数盒子采用的是圆框形式，在切片时我们采用的是整张切片</a:t>
            </a:r>
            <a:endParaRPr lang="zh-CN" altLang="en-US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554600" y="336563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整体布局</a:t>
            </a:r>
            <a:endParaRPr lang="zh-CN" altLang="en-US" sz="3600" b="1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554600" y="5923838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lvl="0" indent="0">
              <a:buNone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algn="l" fontAlgn="auto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华文细黑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华文细黑" pitchFamily="2" charset="-122"/>
                <a:sym typeface="+mn-ea"/>
              </a:rPr>
              <a:t>先采用大模块的分为头部、中间、底部，然后再细分</a:t>
            </a:r>
            <a:endParaRPr lang="zh-CN" altLang="en-US" dirty="0">
              <a:latin typeface="Arial" panose="020B0604020202020204" pitchFamily="34" charset="0"/>
              <a:ea typeface="华文细黑" pitchFamily="2" charset="-122"/>
              <a:sym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  <a:p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rcRect/>
          <a:stretch>
            <a:fillRect/>
          </a:stretch>
        </p:blipFill>
        <p:spPr>
          <a:xfrm>
            <a:off x="1056640" y="1455420"/>
            <a:ext cx="5155565" cy="4175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/>
                </a14:imgProps>
              </a:ext>
            </a:extLst>
          </a:blip>
          <a:srcRect/>
          <a:stretch>
            <a:fillRect/>
          </a:stretch>
        </p:blipFill>
        <p:spPr>
          <a:xfrm>
            <a:off x="6332220" y="1467485"/>
            <a:ext cx="5393690" cy="42545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/>
          <p:nvPr>
            <p:custDataLst>
              <p:tags r:id="rId1"/>
            </p:custDataLst>
          </p:nvPr>
        </p:nvSpPr>
        <p:spPr bwMode="auto">
          <a:xfrm>
            <a:off x="5207279" y="2181067"/>
            <a:ext cx="5414024" cy="4331798"/>
          </a:xfrm>
          <a:custGeom>
            <a:avLst/>
            <a:gdLst>
              <a:gd name="T0" fmla="*/ 0 w 5940152"/>
              <a:gd name="T1" fmla="*/ 0 h 4752528"/>
              <a:gd name="T2" fmla="*/ 5940152 w 5940152"/>
              <a:gd name="T3" fmla="*/ 0 h 4752528"/>
              <a:gd name="T4" fmla="*/ 5940152 w 5940152"/>
              <a:gd name="T5" fmla="*/ 4752528 h 4752528"/>
              <a:gd name="T6" fmla="*/ 0 w 5940152"/>
              <a:gd name="T7" fmla="*/ 4752528 h 4752528"/>
              <a:gd name="T8" fmla="*/ 0 w 5940152"/>
              <a:gd name="T9" fmla="*/ 4155999 h 4752528"/>
              <a:gd name="T10" fmla="*/ 1224136 w 5940152"/>
              <a:gd name="T11" fmla="*/ 2376264 h 4752528"/>
              <a:gd name="T12" fmla="*/ 0 w 5940152"/>
              <a:gd name="T13" fmla="*/ 596530 h 4752528"/>
              <a:gd name="T14" fmla="*/ 0 w 5940152"/>
              <a:gd name="T15" fmla="*/ 0 h 475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40152" h="4752528">
                <a:moveTo>
                  <a:pt x="0" y="0"/>
                </a:moveTo>
                <a:lnTo>
                  <a:pt x="5940152" y="0"/>
                </a:lnTo>
                <a:lnTo>
                  <a:pt x="5940152" y="4752528"/>
                </a:lnTo>
                <a:lnTo>
                  <a:pt x="0" y="4752528"/>
                </a:lnTo>
                <a:lnTo>
                  <a:pt x="0" y="4155999"/>
                </a:lnTo>
                <a:cubicBezTo>
                  <a:pt x="716310" y="3882691"/>
                  <a:pt x="1224136" y="3188782"/>
                  <a:pt x="1224136" y="2376264"/>
                </a:cubicBezTo>
                <a:cubicBezTo>
                  <a:pt x="1224136" y="1563746"/>
                  <a:pt x="716310" y="869837"/>
                  <a:pt x="0" y="596530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</a:bodyPr>
          <a:lstStyle/>
          <a:p>
            <a:endParaRPr lang="zh-CN" altLang="en-US"/>
          </a:p>
        </p:txBody>
      </p:sp>
      <p:sp>
        <p:nvSpPr>
          <p:cNvPr id="32771" name="椭圆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18571" y="2630251"/>
            <a:ext cx="3433319" cy="3433318"/>
          </a:xfrm>
          <a:prstGeom prst="ellipse">
            <a:avLst/>
          </a:prstGeom>
          <a:noFill/>
          <a:ln w="3175" cmpd="sng">
            <a:solidFill>
              <a:schemeClr val="accent1">
                <a:alpha val="39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 2" pitchFamily="18" charset="2"/>
              <a:buNone/>
            </a:pPr>
            <a:endParaRPr lang="zh-CN" altLang="zh-CN" sz="1400">
              <a:solidFill>
                <a:srgbClr val="FFFFFF"/>
              </a:solidFill>
            </a:endParaRPr>
          </a:p>
        </p:txBody>
      </p:sp>
      <p:sp>
        <p:nvSpPr>
          <p:cNvPr id="32772" name="椭圆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71333" y="2520292"/>
            <a:ext cx="3433319" cy="3433318"/>
          </a:xfrm>
          <a:prstGeom prst="ellipse">
            <a:avLst/>
          </a:prstGeom>
          <a:noFill/>
          <a:ln w="3175" cmpd="sng">
            <a:solidFill>
              <a:schemeClr val="accent1">
                <a:alpha val="39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 2" pitchFamily="18" charset="2"/>
              <a:buNone/>
            </a:pPr>
            <a:endParaRPr lang="zh-CN" altLang="zh-CN" sz="1400">
              <a:solidFill>
                <a:srgbClr val="FFFFFF"/>
              </a:solidFill>
            </a:endParaRPr>
          </a:p>
        </p:txBody>
      </p:sp>
      <p:sp>
        <p:nvSpPr>
          <p:cNvPr id="32773" name="椭圆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68576" y="2755352"/>
            <a:ext cx="3183018" cy="3183018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 2" pitchFamily="18" charset="2"/>
              <a:buNone/>
            </a:pPr>
            <a:endParaRPr lang="zh-CN" altLang="zh-CN" sz="14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1571333" y="365126"/>
            <a:ext cx="9049335" cy="1081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9050">
              <a:bevelT w="44450" h="25400"/>
            </a:sp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样式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571332" y="1446211"/>
            <a:ext cx="904933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20000"/>
          </a:bodyPr>
          <a:lstStyle>
            <a:defPPr>
              <a:defRPr lang="zh-CN"/>
            </a:defPPr>
            <a:lvl1pPr algn="just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C39E38"/>
              </a:buClr>
              <a:buSzPct val="60000"/>
              <a:buFont typeface="Wingdings 2" pitchFamily="18" charset="2"/>
              <a:buNone/>
              <a:defRPr>
                <a:solidFill>
                  <a:srgbClr val="826925"/>
                </a:solidFill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大多是由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float,margin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实现的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custDataLst>
      <p:tags r:id="rId9"/>
    </p:custData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任意多边形 33"/>
          <p:cNvSpPr/>
          <p:nvPr>
            <p:custDataLst>
              <p:tags r:id="rId1"/>
            </p:custDataLst>
          </p:nvPr>
        </p:nvSpPr>
        <p:spPr bwMode="auto">
          <a:xfrm>
            <a:off x="1990381" y="1585807"/>
            <a:ext cx="3991528" cy="4011661"/>
          </a:xfrm>
          <a:custGeom>
            <a:avLst/>
            <a:gdLst>
              <a:gd name="T0" fmla="*/ 1882397 w 3776618"/>
              <a:gd name="T1" fmla="*/ 1989180 h 3795764"/>
              <a:gd name="T2" fmla="*/ 1999569 w 3776618"/>
              <a:gd name="T3" fmla="*/ 2037714 h 3795764"/>
              <a:gd name="T4" fmla="*/ 2731276 w 3776618"/>
              <a:gd name="T5" fmla="*/ 2769422 h 3795764"/>
              <a:gd name="T6" fmla="*/ 2731276 w 3776618"/>
              <a:gd name="T7" fmla="*/ 3003766 h 3795764"/>
              <a:gd name="T8" fmla="*/ 1987811 w 3776618"/>
              <a:gd name="T9" fmla="*/ 3747230 h 3795764"/>
              <a:gd name="T10" fmla="*/ 1753467 w 3776618"/>
              <a:gd name="T11" fmla="*/ 3747230 h 3795764"/>
              <a:gd name="T12" fmla="*/ 1021759 w 3776618"/>
              <a:gd name="T13" fmla="*/ 3015524 h 3795764"/>
              <a:gd name="T14" fmla="*/ 1021759 w 3776618"/>
              <a:gd name="T15" fmla="*/ 2781180 h 3795764"/>
              <a:gd name="T16" fmla="*/ 1765225 w 3776618"/>
              <a:gd name="T17" fmla="*/ 2037714 h 3795764"/>
              <a:gd name="T18" fmla="*/ 1882397 w 3776618"/>
              <a:gd name="T19" fmla="*/ 1989180 h 3795764"/>
              <a:gd name="T20" fmla="*/ 909171 w 3776618"/>
              <a:gd name="T21" fmla="*/ 992849 h 3795764"/>
              <a:gd name="T22" fmla="*/ 1026343 w 3776618"/>
              <a:gd name="T23" fmla="*/ 1041383 h 3795764"/>
              <a:gd name="T24" fmla="*/ 1758049 w 3776618"/>
              <a:gd name="T25" fmla="*/ 1773090 h 3795764"/>
              <a:gd name="T26" fmla="*/ 1758049 w 3776618"/>
              <a:gd name="T27" fmla="*/ 2007434 h 3795764"/>
              <a:gd name="T28" fmla="*/ 1014585 w 3776618"/>
              <a:gd name="T29" fmla="*/ 2750899 h 3795764"/>
              <a:gd name="T30" fmla="*/ 780241 w 3776618"/>
              <a:gd name="T31" fmla="*/ 2750899 h 3795764"/>
              <a:gd name="T32" fmla="*/ 48534 w 3776618"/>
              <a:gd name="T33" fmla="*/ 2019192 h 3795764"/>
              <a:gd name="T34" fmla="*/ 48534 w 3776618"/>
              <a:gd name="T35" fmla="*/ 1784848 h 3795764"/>
              <a:gd name="T36" fmla="*/ 791999 w 3776618"/>
              <a:gd name="T37" fmla="*/ 1041383 h 3795764"/>
              <a:gd name="T38" fmla="*/ 909171 w 3776618"/>
              <a:gd name="T39" fmla="*/ 992849 h 3795764"/>
              <a:gd name="T40" fmla="*/ 2879205 w 3776618"/>
              <a:gd name="T41" fmla="*/ 992372 h 3795764"/>
              <a:gd name="T42" fmla="*/ 2996377 w 3776618"/>
              <a:gd name="T43" fmla="*/ 1040906 h 3795764"/>
              <a:gd name="T44" fmla="*/ 3728084 w 3776618"/>
              <a:gd name="T45" fmla="*/ 1772614 h 3795764"/>
              <a:gd name="T46" fmla="*/ 3728084 w 3776618"/>
              <a:gd name="T47" fmla="*/ 2006958 h 3795764"/>
              <a:gd name="T48" fmla="*/ 2984619 w 3776618"/>
              <a:gd name="T49" fmla="*/ 2750422 h 3795764"/>
              <a:gd name="T50" fmla="*/ 2750275 w 3776618"/>
              <a:gd name="T51" fmla="*/ 2750422 h 3795764"/>
              <a:gd name="T52" fmla="*/ 2018568 w 3776618"/>
              <a:gd name="T53" fmla="*/ 2018716 h 3795764"/>
              <a:gd name="T54" fmla="*/ 2018568 w 3776618"/>
              <a:gd name="T55" fmla="*/ 1784371 h 3795764"/>
              <a:gd name="T56" fmla="*/ 2762033 w 3776618"/>
              <a:gd name="T57" fmla="*/ 1040906 h 3795764"/>
              <a:gd name="T58" fmla="*/ 2879205 w 3776618"/>
              <a:gd name="T59" fmla="*/ 992372 h 3795764"/>
              <a:gd name="T60" fmla="*/ 1904400 w 3776618"/>
              <a:gd name="T61" fmla="*/ 0 h 3795764"/>
              <a:gd name="T62" fmla="*/ 2021572 w 3776618"/>
              <a:gd name="T63" fmla="*/ 48534 h 3795764"/>
              <a:gd name="T64" fmla="*/ 2753279 w 3776618"/>
              <a:gd name="T65" fmla="*/ 780241 h 3795764"/>
              <a:gd name="T66" fmla="*/ 2753279 w 3776618"/>
              <a:gd name="T67" fmla="*/ 1014586 h 3795764"/>
              <a:gd name="T68" fmla="*/ 2009814 w 3776618"/>
              <a:gd name="T69" fmla="*/ 1758050 h 3795764"/>
              <a:gd name="T70" fmla="*/ 1775470 w 3776618"/>
              <a:gd name="T71" fmla="*/ 1758050 h 3795764"/>
              <a:gd name="T72" fmla="*/ 1043763 w 3776618"/>
              <a:gd name="T73" fmla="*/ 1026344 h 3795764"/>
              <a:gd name="T74" fmla="*/ 1043763 w 3776618"/>
              <a:gd name="T75" fmla="*/ 791998 h 3795764"/>
              <a:gd name="T76" fmla="*/ 1787228 w 3776618"/>
              <a:gd name="T77" fmla="*/ 48534 h 3795764"/>
              <a:gd name="T78" fmla="*/ 1904400 w 3776618"/>
              <a:gd name="T79" fmla="*/ 0 h 3795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76618" h="3795764">
                <a:moveTo>
                  <a:pt x="1882397" y="1989180"/>
                </a:moveTo>
                <a:cubicBezTo>
                  <a:pt x="1924804" y="1989180"/>
                  <a:pt x="1967212" y="2005358"/>
                  <a:pt x="1999569" y="2037714"/>
                </a:cubicBezTo>
                <a:lnTo>
                  <a:pt x="2731276" y="2769422"/>
                </a:lnTo>
                <a:cubicBezTo>
                  <a:pt x="2795989" y="2834134"/>
                  <a:pt x="2795989" y="2939053"/>
                  <a:pt x="2731276" y="3003766"/>
                </a:cubicBezTo>
                <a:lnTo>
                  <a:pt x="1987811" y="3747230"/>
                </a:lnTo>
                <a:cubicBezTo>
                  <a:pt x="1923099" y="3811943"/>
                  <a:pt x="1818179" y="3811943"/>
                  <a:pt x="1753467" y="3747230"/>
                </a:cubicBezTo>
                <a:lnTo>
                  <a:pt x="1021759" y="3015524"/>
                </a:lnTo>
                <a:cubicBezTo>
                  <a:pt x="957047" y="2950810"/>
                  <a:pt x="957047" y="2845892"/>
                  <a:pt x="1021759" y="2781180"/>
                </a:cubicBezTo>
                <a:lnTo>
                  <a:pt x="1765225" y="2037714"/>
                </a:lnTo>
                <a:cubicBezTo>
                  <a:pt x="1797581" y="2005358"/>
                  <a:pt x="1839989" y="1989180"/>
                  <a:pt x="1882397" y="1989180"/>
                </a:cubicBezTo>
                <a:close/>
                <a:moveTo>
                  <a:pt x="909171" y="992849"/>
                </a:moveTo>
                <a:cubicBezTo>
                  <a:pt x="951579" y="992849"/>
                  <a:pt x="993986" y="1009027"/>
                  <a:pt x="1026343" y="1041383"/>
                </a:cubicBezTo>
                <a:lnTo>
                  <a:pt x="1758049" y="1773090"/>
                </a:lnTo>
                <a:cubicBezTo>
                  <a:pt x="1822763" y="1837803"/>
                  <a:pt x="1822763" y="1942721"/>
                  <a:pt x="1758049" y="2007434"/>
                </a:cubicBezTo>
                <a:lnTo>
                  <a:pt x="1014585" y="2750899"/>
                </a:lnTo>
                <a:cubicBezTo>
                  <a:pt x="949873" y="2815611"/>
                  <a:pt x="844953" y="2815611"/>
                  <a:pt x="780241" y="2750899"/>
                </a:cubicBezTo>
                <a:lnTo>
                  <a:pt x="48534" y="2019192"/>
                </a:lnTo>
                <a:cubicBezTo>
                  <a:pt x="-16179" y="1954479"/>
                  <a:pt x="-16179" y="1849561"/>
                  <a:pt x="48534" y="1784848"/>
                </a:cubicBezTo>
                <a:lnTo>
                  <a:pt x="791999" y="1041383"/>
                </a:lnTo>
                <a:cubicBezTo>
                  <a:pt x="824355" y="1009027"/>
                  <a:pt x="866763" y="992849"/>
                  <a:pt x="909171" y="992849"/>
                </a:cubicBezTo>
                <a:close/>
                <a:moveTo>
                  <a:pt x="2879205" y="992372"/>
                </a:moveTo>
                <a:cubicBezTo>
                  <a:pt x="2921612" y="992372"/>
                  <a:pt x="2964021" y="1008550"/>
                  <a:pt x="2996377" y="1040906"/>
                </a:cubicBezTo>
                <a:lnTo>
                  <a:pt x="3728084" y="1772614"/>
                </a:lnTo>
                <a:cubicBezTo>
                  <a:pt x="3792797" y="1837326"/>
                  <a:pt x="3792797" y="1942244"/>
                  <a:pt x="3728084" y="2006958"/>
                </a:cubicBezTo>
                <a:lnTo>
                  <a:pt x="2984619" y="2750422"/>
                </a:lnTo>
                <a:cubicBezTo>
                  <a:pt x="2919907" y="2815135"/>
                  <a:pt x="2814987" y="2815135"/>
                  <a:pt x="2750275" y="2750422"/>
                </a:cubicBezTo>
                <a:lnTo>
                  <a:pt x="2018568" y="2018716"/>
                </a:lnTo>
                <a:cubicBezTo>
                  <a:pt x="1953855" y="1954002"/>
                  <a:pt x="1953855" y="1849084"/>
                  <a:pt x="2018568" y="1784371"/>
                </a:cubicBezTo>
                <a:lnTo>
                  <a:pt x="2762033" y="1040906"/>
                </a:lnTo>
                <a:cubicBezTo>
                  <a:pt x="2794389" y="1008550"/>
                  <a:pt x="2836797" y="992372"/>
                  <a:pt x="2879205" y="992372"/>
                </a:cubicBezTo>
                <a:close/>
                <a:moveTo>
                  <a:pt x="1904400" y="0"/>
                </a:moveTo>
                <a:cubicBezTo>
                  <a:pt x="1946807" y="0"/>
                  <a:pt x="1989216" y="16178"/>
                  <a:pt x="2021572" y="48534"/>
                </a:cubicBezTo>
                <a:lnTo>
                  <a:pt x="2753279" y="780241"/>
                </a:lnTo>
                <a:cubicBezTo>
                  <a:pt x="2817992" y="844954"/>
                  <a:pt x="2817992" y="949872"/>
                  <a:pt x="2753279" y="1014586"/>
                </a:cubicBezTo>
                <a:lnTo>
                  <a:pt x="2009814" y="1758050"/>
                </a:lnTo>
                <a:cubicBezTo>
                  <a:pt x="1945102" y="1822763"/>
                  <a:pt x="1840182" y="1822763"/>
                  <a:pt x="1775470" y="1758050"/>
                </a:cubicBezTo>
                <a:lnTo>
                  <a:pt x="1043763" y="1026344"/>
                </a:lnTo>
                <a:cubicBezTo>
                  <a:pt x="979050" y="961630"/>
                  <a:pt x="979050" y="856712"/>
                  <a:pt x="1043763" y="791998"/>
                </a:cubicBezTo>
                <a:lnTo>
                  <a:pt x="1787228" y="48534"/>
                </a:lnTo>
                <a:cubicBezTo>
                  <a:pt x="1819584" y="16178"/>
                  <a:pt x="1861992" y="0"/>
                  <a:pt x="1904400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cxnSp>
        <p:nvCxnSpPr>
          <p:cNvPr id="34821" name="直接连接符 2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6362772" y="1426413"/>
            <a:ext cx="3684487" cy="0"/>
          </a:xfrm>
          <a:prstGeom prst="line">
            <a:avLst/>
          </a:prstGeom>
          <a:noFill/>
          <a:ln w="28575" cmpd="sng">
            <a:solidFill>
              <a:schemeClr val="accent1">
                <a:alpha val="39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981908" y="805621"/>
            <a:ext cx="4219711" cy="63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algn="r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None/>
              <a:defRPr sz="2400">
                <a:solidFill>
                  <a:srgbClr val="826925"/>
                </a:solidFill>
                <a:latin typeface="+mj-lt"/>
                <a:ea typeface="+mj-ea"/>
                <a:cs typeface="+mj-cs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9pPr>
          </a:lstStyle>
          <a:p>
            <a:r>
              <a:rPr lang="en-US" altLang="zh-CN" sz="2800" dirty="0"/>
              <a:t>jQuery</a:t>
            </a:r>
            <a:r>
              <a:rPr lang="zh-CN" altLang="en-US" sz="2800" dirty="0"/>
              <a:t>特效</a:t>
            </a:r>
            <a:r>
              <a:rPr lang="zh-CN" altLang="en-US" sz="2800" dirty="0">
                <a:solidFill>
                  <a:schemeClr val="bg1"/>
                </a:solidFill>
              </a:rPr>
              <a:t>。。。</a:t>
            </a:r>
            <a:r>
              <a:rPr lang="zh-CN" altLang="en-US" sz="2800" dirty="0"/>
              <a:t>    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191636" y="1691509"/>
            <a:ext cx="4009984" cy="462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39E38"/>
              </a:buClr>
              <a:buSzPct val="60000"/>
              <a:buFont typeface="Wingdings 2" pitchFamily="18" charset="2"/>
              <a:buNone/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幼圆" pitchFamily="49" charset="-122"/>
              </a:defRPr>
            </a:lvl9pPr>
          </a:lstStyle>
          <a:p>
            <a:pPr indent="457200" fontAlgn="auto">
              <a:lnSpc>
                <a:spcPct val="200000"/>
              </a:lnSpc>
            </a:pPr>
            <a:r>
              <a:rPr lang="zh-CN" altLang="en-US" dirty="0"/>
              <a:t>下拉显示隐藏特效、伪淘宝放大镜特效、图片自动轮播特效、滑动门特效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ctr">
            <a:normAutofit/>
          </a:bodyPr>
          <a:lstStyle/>
          <a:p>
            <a:r>
              <a:rPr lang="zh-CN" altLang="zh-CN" dirty="0" smtClean="0"/>
              <a:t>总结</a:t>
            </a:r>
            <a:endParaRPr lang="zh-CN" altLang="zh-CN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又一学期的学习和对于此次项目的编写，让我对于这门学科有了更深的认识！无论是页面的设计与制作，还是代码的录入与编写，都能让我沉浸在其中。看着一个个代码通过自己的组合和编入，而形成一个个精美的页面时，我会感到由衷的欣喜。同时在遇到问题时我也会绞尽脑汁的去想去查找资料，以求得到更好的解决。当然，学海无涯，我也还有很多不懂的不会的，因此老师的悉心指导和小伙伴的帮助都是我前进的动力，所以希望我们能一起努力，一起进步！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五边形 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3839957"/>
            <a:ext cx="10515600" cy="785813"/>
          </a:xfrm>
          <a:prstGeom prst="homePlate">
            <a:avLst>
              <a:gd name="adj" fmla="val 49983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endParaRPr lang="zh-CN" altLang="en-US" sz="900">
              <a:solidFill>
                <a:srgbClr val="4D4D4D"/>
              </a:solidFill>
              <a:latin typeface="+mn-lt"/>
              <a:ea typeface="+mn-ea"/>
            </a:endParaRPr>
          </a:p>
        </p:txBody>
      </p:sp>
      <p:sp>
        <p:nvSpPr>
          <p:cNvPr id="26630" name="KSO_GT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906418" y="2157426"/>
            <a:ext cx="1777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</a:rPr>
              <a:t>登录页面</a:t>
            </a:r>
            <a:endParaRPr lang="zh-CN" altLang="zh-CN" sz="1800" dirty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</a:rPr>
              <a:t>企业资讯</a:t>
            </a:r>
            <a:endParaRPr lang="zh-CN" altLang="zh-CN" sz="1800" dirty="0">
              <a:latin typeface="+mn-lt"/>
              <a:ea typeface="+mn-ea"/>
            </a:endParaRPr>
          </a:p>
        </p:txBody>
      </p:sp>
      <p:sp>
        <p:nvSpPr>
          <p:cNvPr id="26631" name="KSO_GT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15872" y="5263228"/>
            <a:ext cx="1778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b" anchorCtr="0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</a:rPr>
              <a:t>产品页面</a:t>
            </a:r>
            <a:endParaRPr lang="zh-CN" altLang="zh-CN" sz="1800" dirty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</a:rPr>
              <a:t>产品详情页</a:t>
            </a:r>
            <a:endParaRPr lang="zh-CN" altLang="zh-CN" sz="1800" dirty="0">
              <a:latin typeface="+mn-lt"/>
              <a:ea typeface="+mn-ea"/>
            </a:endParaRPr>
          </a:p>
        </p:txBody>
      </p:sp>
      <p:sp>
        <p:nvSpPr>
          <p:cNvPr id="26632" name="KSO_GT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99032" y="2156400"/>
            <a:ext cx="1777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</a:rPr>
              <a:t>会员中心</a:t>
            </a:r>
            <a:endParaRPr lang="zh-CN" altLang="zh-CN" sz="1800" dirty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</a:rPr>
              <a:t>个人中心</a:t>
            </a:r>
            <a:endParaRPr lang="zh-CN" altLang="zh-CN" sz="1800" dirty="0">
              <a:latin typeface="+mn-lt"/>
              <a:ea typeface="+mn-ea"/>
            </a:endParaRPr>
          </a:p>
        </p:txBody>
      </p:sp>
      <p:sp>
        <p:nvSpPr>
          <p:cNvPr id="26633" name="KSO_GT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06900" y="5263228"/>
            <a:ext cx="1778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b" anchorCtr="0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</a:rPr>
              <a:t>首页</a:t>
            </a:r>
            <a:endParaRPr lang="zh-CN" altLang="zh-CN" sz="1800" dirty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</a:rPr>
              <a:t>注册页面</a:t>
            </a:r>
            <a:endParaRPr lang="zh-CN" altLang="zh-CN" sz="1800" dirty="0">
              <a:latin typeface="+mn-lt"/>
              <a:ea typeface="+mn-ea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2057274" y="3856625"/>
            <a:ext cx="752475" cy="2514600"/>
            <a:chOff x="2587626" y="3637169"/>
            <a:chExt cx="752475" cy="2514600"/>
          </a:xfrm>
        </p:grpSpPr>
        <p:cxnSp>
          <p:nvCxnSpPr>
            <p:cNvPr id="26626" name="直接连接符 61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>
              <a:off x="2960688" y="4256294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>
                  <a:alpha val="50000"/>
                </a:schemeClr>
              </a:solidFill>
              <a:prstDash val="sysDash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35" name="椭圆 2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87626" y="3637169"/>
              <a:ext cx="752475" cy="754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0" rIns="0" bIns="0" anchor="ctr">
              <a:normAutofit fontScale="90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FFFFFF"/>
                  </a:solidFill>
                  <a:latin typeface="+mn-lt"/>
                  <a:ea typeface="+mn-ea"/>
                </a:rPr>
                <a:t>丁雨平</a:t>
              </a:r>
              <a:endParaRPr lang="zh-CN" altLang="en-US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9"/>
            </p:custDataLst>
          </p:nvPr>
        </p:nvGrpSpPr>
        <p:grpSpPr>
          <a:xfrm>
            <a:off x="4510173" y="2096088"/>
            <a:ext cx="752475" cy="2514600"/>
            <a:chOff x="4613276" y="1876632"/>
            <a:chExt cx="752475" cy="2514600"/>
          </a:xfrm>
        </p:grpSpPr>
        <p:cxnSp>
          <p:nvCxnSpPr>
            <p:cNvPr id="26628" name="直接连接符 64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>
              <a:off x="4989513" y="1876632"/>
              <a:ext cx="0" cy="1893887"/>
            </a:xfrm>
            <a:prstGeom prst="line">
              <a:avLst/>
            </a:prstGeom>
            <a:noFill/>
            <a:ln w="6350" cmpd="sng">
              <a:solidFill>
                <a:schemeClr val="accent1">
                  <a:alpha val="50000"/>
                </a:schemeClr>
              </a:solidFill>
              <a:prstDash val="sysDash"/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36" name="椭圆 2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613276" y="3637169"/>
              <a:ext cx="752475" cy="7540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0" rIns="0" bIns="0" anchor="ctr">
              <a:normAutofit fontScale="90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4D4D4D"/>
                  </a:solidFill>
                  <a:latin typeface="+mn-lt"/>
                  <a:ea typeface="+mn-ea"/>
                </a:rPr>
                <a:t>瞿才先</a:t>
              </a:r>
              <a:endParaRPr lang="zh-CN" altLang="en-US" b="1" dirty="0">
                <a:solidFill>
                  <a:srgbClr val="4D4D4D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2"/>
            </p:custDataLst>
          </p:nvPr>
        </p:nvGrpSpPr>
        <p:grpSpPr>
          <a:xfrm>
            <a:off x="6963072" y="3856625"/>
            <a:ext cx="752475" cy="2514600"/>
            <a:chOff x="6640514" y="3637169"/>
            <a:chExt cx="752475" cy="2514600"/>
          </a:xfrm>
        </p:grpSpPr>
        <p:cxnSp>
          <p:nvCxnSpPr>
            <p:cNvPr id="26627" name="直接连接符 62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7016750" y="4256294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>
                  <a:alpha val="50000"/>
                </a:schemeClr>
              </a:solidFill>
              <a:prstDash val="sysDash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37" name="椭圆 2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640514" y="3637169"/>
              <a:ext cx="752475" cy="754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FFFFFF"/>
                  </a:solidFill>
                  <a:latin typeface="+mn-lt"/>
                  <a:ea typeface="+mn-ea"/>
                </a:rPr>
                <a:t>谢宁</a:t>
              </a:r>
              <a:endParaRPr lang="zh-CN" altLang="en-US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5"/>
            </p:custDataLst>
          </p:nvPr>
        </p:nvGrpSpPr>
        <p:grpSpPr>
          <a:xfrm>
            <a:off x="9415971" y="2096088"/>
            <a:ext cx="754062" cy="2514600"/>
            <a:chOff x="8666163" y="1876632"/>
            <a:chExt cx="754062" cy="2514600"/>
          </a:xfrm>
        </p:grpSpPr>
        <p:cxnSp>
          <p:nvCxnSpPr>
            <p:cNvPr id="26629" name="直接连接符 65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>
              <a:off x="9043988" y="1876632"/>
              <a:ext cx="0" cy="1893887"/>
            </a:xfrm>
            <a:prstGeom prst="line">
              <a:avLst/>
            </a:prstGeom>
            <a:noFill/>
            <a:ln w="6350" cmpd="sng">
              <a:solidFill>
                <a:schemeClr val="accent1">
                  <a:alpha val="50000"/>
                </a:schemeClr>
              </a:solidFill>
              <a:prstDash val="sysDash"/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38" name="椭圆 2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8666163" y="3637169"/>
              <a:ext cx="754062" cy="7540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4D4D4D"/>
                  </a:solidFill>
                  <a:latin typeface="+mn-lt"/>
                  <a:ea typeface="+mn-ea"/>
                </a:rPr>
                <a:t>周锋</a:t>
              </a:r>
              <a:endParaRPr lang="zh-CN" altLang="en-US" b="1" dirty="0">
                <a:solidFill>
                  <a:srgbClr val="4D4D4D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18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9050">
              <a:bevelT w="44450" h="25400"/>
            </a:sp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项目分工</a:t>
            </a:r>
            <a:endParaRPr lang="zh-CN" altLang="en-US" dirty="0"/>
          </a:p>
        </p:txBody>
      </p: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@YourName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55547" y="1814513"/>
            <a:ext cx="738187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lang="zh-CN" altLang="en-US" sz="3600" b="1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网页设计</a:t>
            </a:r>
            <a:endParaRPr lang="zh-CN" altLang="en-US" sz="3600" b="1" smtClean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MH_Others_2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3335057" y="1304925"/>
            <a:ext cx="0" cy="4248150"/>
          </a:xfrm>
          <a:prstGeom prst="line">
            <a:avLst/>
          </a:prstGeom>
          <a:noFill/>
          <a:ln w="38100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MH_Others_5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3423957" y="1304925"/>
            <a:ext cx="0" cy="4248150"/>
          </a:xfrm>
          <a:prstGeom prst="line">
            <a:avLst/>
          </a:prstGeom>
          <a:noFill/>
          <a:ln w="28575" cmpd="sng">
            <a:solidFill>
              <a:schemeClr val="accent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4768057" y="1103257"/>
            <a:ext cx="5739751" cy="555823"/>
            <a:chOff x="3568700" y="667576"/>
            <a:chExt cx="4524591" cy="438150"/>
          </a:xfrm>
        </p:grpSpPr>
        <p:sp>
          <p:nvSpPr>
            <p:cNvPr id="29" name="MH_Number_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8700" y="781876"/>
              <a:ext cx="323850" cy="3238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38100" dir="2700000" algn="ctr" rotWithShape="0">
                <a:srgbClr val="000000">
                  <a:alpha val="18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MH_Entry_1"/>
            <p:cNvSpPr/>
            <p:nvPr>
              <p:custDataLst>
                <p:tags r:id="rId6"/>
              </p:custDataLst>
            </p:nvPr>
          </p:nvSpPr>
          <p:spPr bwMode="auto">
            <a:xfrm>
              <a:off x="4022725" y="667576"/>
              <a:ext cx="4070566" cy="438150"/>
            </a:xfrm>
            <a:custGeom>
              <a:avLst/>
              <a:gdLst>
                <a:gd name="T0" fmla="*/ 0 w 2520280"/>
                <a:gd name="T1" fmla="*/ 102540 h 1872208"/>
                <a:gd name="T2" fmla="*/ 4760890 w 2520280"/>
                <a:gd name="T3" fmla="*/ 102540 h 1872208"/>
                <a:gd name="T4" fmla="*/ 0 w 2520280"/>
                <a:gd name="T5" fmla="*/ 102540 h 1872208"/>
                <a:gd name="T6" fmla="*/ 0 w 2520280"/>
                <a:gd name="T7" fmla="*/ 0 h 1872208"/>
                <a:gd name="T8" fmla="*/ 1730 w 2520280"/>
                <a:gd name="T9" fmla="*/ 0 h 1872208"/>
                <a:gd name="T10" fmla="*/ 0 w 2520280"/>
                <a:gd name="T11" fmla="*/ 0 h 1872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0280"/>
                <a:gd name="T19" fmla="*/ 0 h 1872208"/>
                <a:gd name="T20" fmla="*/ 2520280 w 2520280"/>
                <a:gd name="T21" fmla="*/ 1872208 h 18722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 cmpd="sng">
              <a:solidFill>
                <a:schemeClr val="accent1">
                  <a:alpha val="5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b" anchorCtr="0"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黑体" panose="0201060906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buNone/>
              </a:pPr>
              <a:r>
                <a:rPr lang="zh-CN" altLang="zh-CN" dirty="0">
                  <a:latin typeface="+mn-lt"/>
                  <a:ea typeface="+mn-ea"/>
                </a:rPr>
                <a:t>项目的原型</a:t>
              </a:r>
              <a:endParaRPr lang="zh-CN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7"/>
            </p:custDataLst>
          </p:nvPr>
        </p:nvGrpSpPr>
        <p:grpSpPr>
          <a:xfrm>
            <a:off x="4768057" y="2091046"/>
            <a:ext cx="5739751" cy="555823"/>
            <a:chOff x="3568700" y="1569322"/>
            <a:chExt cx="4524591" cy="438150"/>
          </a:xfrm>
        </p:grpSpPr>
        <p:sp>
          <p:nvSpPr>
            <p:cNvPr id="32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68700" y="1685209"/>
              <a:ext cx="323850" cy="3222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38100" dir="2700000" algn="ctr" rotWithShape="0">
                <a:srgbClr val="000000">
                  <a:alpha val="18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MH_Entry_2"/>
            <p:cNvSpPr/>
            <p:nvPr>
              <p:custDataLst>
                <p:tags r:id="rId9"/>
              </p:custDataLst>
            </p:nvPr>
          </p:nvSpPr>
          <p:spPr bwMode="auto">
            <a:xfrm>
              <a:off x="4022725" y="1569322"/>
              <a:ext cx="4070566" cy="438150"/>
            </a:xfrm>
            <a:custGeom>
              <a:avLst/>
              <a:gdLst>
                <a:gd name="T0" fmla="*/ 0 w 2520280"/>
                <a:gd name="T1" fmla="*/ 102540 h 1872208"/>
                <a:gd name="T2" fmla="*/ 4760890 w 2520280"/>
                <a:gd name="T3" fmla="*/ 102540 h 1872208"/>
                <a:gd name="T4" fmla="*/ 0 w 2520280"/>
                <a:gd name="T5" fmla="*/ 102540 h 1872208"/>
                <a:gd name="T6" fmla="*/ 0 w 2520280"/>
                <a:gd name="T7" fmla="*/ 0 h 1872208"/>
                <a:gd name="T8" fmla="*/ 1730 w 2520280"/>
                <a:gd name="T9" fmla="*/ 0 h 1872208"/>
                <a:gd name="T10" fmla="*/ 0 w 2520280"/>
                <a:gd name="T11" fmla="*/ 0 h 1872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0280"/>
                <a:gd name="T19" fmla="*/ 0 h 1872208"/>
                <a:gd name="T20" fmla="*/ 2520280 w 2520280"/>
                <a:gd name="T21" fmla="*/ 1872208 h 18722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 cmpd="sng">
              <a:solidFill>
                <a:schemeClr val="accent1">
                  <a:alpha val="5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b" anchorCtr="0"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黑体" panose="0201060906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buNone/>
              </a:pPr>
              <a:r>
                <a:rPr lang="en-US" altLang="zh-CN" dirty="0">
                  <a:latin typeface="+mn-lt"/>
                  <a:ea typeface="+mn-ea"/>
                </a:rPr>
                <a:t>UI</a:t>
              </a:r>
              <a:r>
                <a:rPr lang="zh-CN" altLang="en-US" dirty="0">
                  <a:latin typeface="+mn-lt"/>
                  <a:ea typeface="+mn-ea"/>
                </a:rPr>
                <a:t>设计基本理念</a:t>
              </a: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10"/>
            </p:custDataLst>
          </p:nvPr>
        </p:nvGrpSpPr>
        <p:grpSpPr>
          <a:xfrm>
            <a:off x="4768057" y="3078835"/>
            <a:ext cx="5739751" cy="555823"/>
            <a:chOff x="3568700" y="2471068"/>
            <a:chExt cx="4524591" cy="438150"/>
          </a:xfrm>
        </p:grpSpPr>
        <p:sp>
          <p:nvSpPr>
            <p:cNvPr id="35" name="MH_Number_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568700" y="2586955"/>
              <a:ext cx="323850" cy="3222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38100" dir="2700000" algn="ctr" rotWithShape="0">
                <a:srgbClr val="000000">
                  <a:alpha val="18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MH_Entry_2"/>
            <p:cNvSpPr/>
            <p:nvPr>
              <p:custDataLst>
                <p:tags r:id="rId12"/>
              </p:custDataLst>
            </p:nvPr>
          </p:nvSpPr>
          <p:spPr bwMode="auto">
            <a:xfrm>
              <a:off x="4022725" y="2471068"/>
              <a:ext cx="4070566" cy="438150"/>
            </a:xfrm>
            <a:custGeom>
              <a:avLst/>
              <a:gdLst>
                <a:gd name="T0" fmla="*/ 0 w 2520280"/>
                <a:gd name="T1" fmla="*/ 102540 h 1872208"/>
                <a:gd name="T2" fmla="*/ 4760890 w 2520280"/>
                <a:gd name="T3" fmla="*/ 102540 h 1872208"/>
                <a:gd name="T4" fmla="*/ 0 w 2520280"/>
                <a:gd name="T5" fmla="*/ 102540 h 1872208"/>
                <a:gd name="T6" fmla="*/ 0 w 2520280"/>
                <a:gd name="T7" fmla="*/ 0 h 1872208"/>
                <a:gd name="T8" fmla="*/ 1730 w 2520280"/>
                <a:gd name="T9" fmla="*/ 0 h 1872208"/>
                <a:gd name="T10" fmla="*/ 0 w 2520280"/>
                <a:gd name="T11" fmla="*/ 0 h 1872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0280"/>
                <a:gd name="T19" fmla="*/ 0 h 1872208"/>
                <a:gd name="T20" fmla="*/ 2520280 w 2520280"/>
                <a:gd name="T21" fmla="*/ 1872208 h 18722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 cmpd="sng">
              <a:solidFill>
                <a:schemeClr val="accent1">
                  <a:alpha val="5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b" anchorCtr="0"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黑体" panose="0201060906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buNone/>
              </a:pPr>
              <a:r>
                <a:rPr lang="en-US" altLang="zh-CN" dirty="0">
                  <a:latin typeface="+mn-lt"/>
                  <a:ea typeface="+mn-ea"/>
                  <a:sym typeface="+mn-ea"/>
                </a:rPr>
                <a:t>UI</a:t>
              </a:r>
              <a:r>
                <a:rPr lang="zh-CN" altLang="en-US" dirty="0">
                  <a:latin typeface="+mn-lt"/>
                  <a:ea typeface="+mn-ea"/>
                  <a:sym typeface="+mn-ea"/>
                </a:rPr>
                <a:t>设计配色方案</a:t>
              </a:r>
              <a:endParaRPr lang="zh-CN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37" name="组合 36"/>
          <p:cNvGrpSpPr/>
          <p:nvPr>
            <p:custDataLst>
              <p:tags r:id="rId13"/>
            </p:custDataLst>
          </p:nvPr>
        </p:nvGrpSpPr>
        <p:grpSpPr>
          <a:xfrm>
            <a:off x="4768057" y="4066624"/>
            <a:ext cx="5739751" cy="555823"/>
            <a:chOff x="3568700" y="3372814"/>
            <a:chExt cx="4524591" cy="438150"/>
          </a:xfrm>
        </p:grpSpPr>
        <p:sp>
          <p:nvSpPr>
            <p:cNvPr id="38" name="MH_Number_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568700" y="3488701"/>
              <a:ext cx="323850" cy="3222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38100" dir="2700000" algn="ctr" rotWithShape="0">
                <a:srgbClr val="000000">
                  <a:alpha val="18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MH_Entry_2"/>
            <p:cNvSpPr/>
            <p:nvPr>
              <p:custDataLst>
                <p:tags r:id="rId15"/>
              </p:custDataLst>
            </p:nvPr>
          </p:nvSpPr>
          <p:spPr bwMode="auto">
            <a:xfrm>
              <a:off x="4022725" y="3372814"/>
              <a:ext cx="4070566" cy="438150"/>
            </a:xfrm>
            <a:custGeom>
              <a:avLst/>
              <a:gdLst>
                <a:gd name="T0" fmla="*/ 0 w 2520280"/>
                <a:gd name="T1" fmla="*/ 102540 h 1872208"/>
                <a:gd name="T2" fmla="*/ 4760890 w 2520280"/>
                <a:gd name="T3" fmla="*/ 102540 h 1872208"/>
                <a:gd name="T4" fmla="*/ 0 w 2520280"/>
                <a:gd name="T5" fmla="*/ 102540 h 1872208"/>
                <a:gd name="T6" fmla="*/ 0 w 2520280"/>
                <a:gd name="T7" fmla="*/ 0 h 1872208"/>
                <a:gd name="T8" fmla="*/ 1730 w 2520280"/>
                <a:gd name="T9" fmla="*/ 0 h 1872208"/>
                <a:gd name="T10" fmla="*/ 0 w 2520280"/>
                <a:gd name="T11" fmla="*/ 0 h 1872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0280"/>
                <a:gd name="T19" fmla="*/ 0 h 1872208"/>
                <a:gd name="T20" fmla="*/ 2520280 w 2520280"/>
                <a:gd name="T21" fmla="*/ 1872208 h 18722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 cmpd="sng">
              <a:solidFill>
                <a:schemeClr val="accent1">
                  <a:alpha val="5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b" anchorCtr="0"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黑体" panose="0201060906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buNone/>
              </a:pPr>
              <a:r>
                <a:rPr lang="en-US" altLang="zh-CN" dirty="0">
                  <a:latin typeface="+mn-lt"/>
                  <a:ea typeface="+mn-ea"/>
                  <a:sym typeface="+mn-ea"/>
                </a:rPr>
                <a:t>UI</a:t>
              </a:r>
              <a:r>
                <a:rPr lang="zh-CN" altLang="en-US" dirty="0">
                  <a:latin typeface="+mn-lt"/>
                  <a:ea typeface="+mn-ea"/>
                  <a:sym typeface="+mn-ea"/>
                </a:rPr>
                <a:t>设计风格选择</a:t>
              </a:r>
              <a:endParaRPr lang="zh-CN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16"/>
            </p:custDataLst>
          </p:nvPr>
        </p:nvGrpSpPr>
        <p:grpSpPr>
          <a:xfrm>
            <a:off x="4768057" y="5054411"/>
            <a:ext cx="5739751" cy="555823"/>
            <a:chOff x="3568700" y="4274560"/>
            <a:chExt cx="4524591" cy="438150"/>
          </a:xfrm>
        </p:grpSpPr>
        <p:sp>
          <p:nvSpPr>
            <p:cNvPr id="41" name="MH_Number_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68700" y="4390447"/>
              <a:ext cx="323850" cy="3222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38100" dir="2700000" algn="ctr" rotWithShape="0">
                <a:srgbClr val="000000">
                  <a:alpha val="18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+mn-lt"/>
                  <a:ea typeface="+mn-ea"/>
                </a:rPr>
                <a:t>5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MH_Entry_2"/>
            <p:cNvSpPr/>
            <p:nvPr>
              <p:custDataLst>
                <p:tags r:id="rId18"/>
              </p:custDataLst>
            </p:nvPr>
          </p:nvSpPr>
          <p:spPr bwMode="auto">
            <a:xfrm>
              <a:off x="4022725" y="4274560"/>
              <a:ext cx="4070566" cy="438150"/>
            </a:xfrm>
            <a:custGeom>
              <a:avLst/>
              <a:gdLst>
                <a:gd name="T0" fmla="*/ 0 w 2520280"/>
                <a:gd name="T1" fmla="*/ 102540 h 1872208"/>
                <a:gd name="T2" fmla="*/ 4760890 w 2520280"/>
                <a:gd name="T3" fmla="*/ 102540 h 1872208"/>
                <a:gd name="T4" fmla="*/ 0 w 2520280"/>
                <a:gd name="T5" fmla="*/ 102540 h 1872208"/>
                <a:gd name="T6" fmla="*/ 0 w 2520280"/>
                <a:gd name="T7" fmla="*/ 0 h 1872208"/>
                <a:gd name="T8" fmla="*/ 1730 w 2520280"/>
                <a:gd name="T9" fmla="*/ 0 h 1872208"/>
                <a:gd name="T10" fmla="*/ 0 w 2520280"/>
                <a:gd name="T11" fmla="*/ 0 h 1872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0280"/>
                <a:gd name="T19" fmla="*/ 0 h 1872208"/>
                <a:gd name="T20" fmla="*/ 2520280 w 2520280"/>
                <a:gd name="T21" fmla="*/ 1872208 h 18722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 cmpd="sng">
              <a:solidFill>
                <a:schemeClr val="accent1">
                  <a:alpha val="5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b" anchorCtr="0"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黑体" panose="0201060906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buNone/>
              </a:pPr>
              <a:r>
                <a:rPr lang="en-US" altLang="zh-CN" dirty="0">
                  <a:latin typeface="+mn-lt"/>
                  <a:ea typeface="+mn-ea"/>
                  <a:sym typeface="+mn-ea"/>
                </a:rPr>
                <a:t>UI</a:t>
              </a:r>
              <a:r>
                <a:rPr lang="zh-CN" altLang="en-US" dirty="0">
                  <a:latin typeface="+mn-lt"/>
                  <a:ea typeface="+mn-ea"/>
                  <a:sym typeface="+mn-ea"/>
                </a:rPr>
                <a:t>设计表达的寓意</a:t>
              </a:r>
              <a:endParaRPr lang="zh-CN" altLang="zh-CN" dirty="0">
                <a:latin typeface="+mn-lt"/>
                <a:ea typeface="+mn-ea"/>
              </a:endParaRPr>
            </a:p>
          </p:txBody>
        </p:sp>
      </p:grpSp>
    </p:spTree>
    <p:custDataLst>
      <p:tags r:id="rId1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MH_Number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06200" y="2961888"/>
            <a:ext cx="661174" cy="66117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lang="en-US" sz="3600" b="1" smtClean="0">
                <a:solidFill>
                  <a:srgbClr val="FFFFFF"/>
                </a:solidFill>
                <a:latin typeface="+mn-lt"/>
                <a:ea typeface="+mn-ea"/>
              </a:rPr>
              <a:t>1</a:t>
            </a:r>
            <a:endParaRPr lang="en-US" sz="3600" b="1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271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0014" y="2343150"/>
            <a:ext cx="3646487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项目的原型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MH_Number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06200" y="2961888"/>
            <a:ext cx="661174" cy="66117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lang="en-US" sz="3600" b="1" smtClean="0">
                <a:solidFill>
                  <a:srgbClr val="FFFFFF"/>
                </a:solidFill>
                <a:latin typeface="+mn-lt"/>
                <a:ea typeface="+mn-ea"/>
              </a:rPr>
              <a:t>2</a:t>
            </a:r>
            <a:endParaRPr lang="en-US" sz="3600" b="1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271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0014" y="2343150"/>
            <a:ext cx="3646487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+mn-lt"/>
                <a:ea typeface="+mn-ea"/>
                <a:sym typeface="+mn-ea"/>
              </a:rPr>
              <a:t>UI</a:t>
            </a:r>
            <a:r>
              <a:rPr lang="zh-CN" altLang="en-US" sz="2400" dirty="0">
                <a:latin typeface="+mn-lt"/>
                <a:ea typeface="+mn-ea"/>
                <a:sym typeface="+mn-ea"/>
              </a:rPr>
              <a:t>设计基本理念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\Desktop\index_03_01.pngindex_03_01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5229248" y="1119472"/>
            <a:ext cx="6170400" cy="462724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92353" y="723106"/>
            <a:ext cx="4165200" cy="1600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UI</a:t>
            </a:r>
            <a:r>
              <a:rPr lang="zh-CN" altLang="en-US" sz="3200" dirty="0"/>
              <a:t>设计理念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92353" y="2323306"/>
            <a:ext cx="4165200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网站名称：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Dior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商城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网站类型：商城网站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MH_Number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06200" y="2961888"/>
            <a:ext cx="661174" cy="66117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lang="en-US" sz="3600" b="1" smtClean="0">
                <a:solidFill>
                  <a:srgbClr val="FFFFFF"/>
                </a:solidFill>
                <a:latin typeface="+mn-lt"/>
                <a:ea typeface="+mn-ea"/>
              </a:rPr>
              <a:t>3</a:t>
            </a:r>
            <a:endParaRPr lang="en-US" sz="3600" b="1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271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0014" y="2343150"/>
            <a:ext cx="3646487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+mn-lt"/>
                <a:ea typeface="+mn-ea"/>
                <a:sym typeface="+mn-ea"/>
              </a:rPr>
              <a:t>UI</a:t>
            </a:r>
            <a:r>
              <a:rPr lang="zh-CN" altLang="en-US" sz="2400" dirty="0">
                <a:latin typeface="+mn-lt"/>
                <a:ea typeface="+mn-ea"/>
                <a:sym typeface="+mn-ea"/>
              </a:rPr>
              <a:t>设计配色方案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416719" y="307827"/>
            <a:ext cx="8289925" cy="92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9050">
              <a:bevelT w="44450" h="25400"/>
            </a:sp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+mn-lt"/>
                <a:ea typeface="+mn-ea"/>
                <a:sym typeface="+mn-ea"/>
              </a:rPr>
              <a:t>UI</a:t>
            </a:r>
            <a:r>
              <a:rPr lang="zh-CN" altLang="en-US" sz="3600" dirty="0">
                <a:latin typeface="+mn-lt"/>
                <a:ea typeface="+mn-ea"/>
                <a:sym typeface="+mn-ea"/>
              </a:rPr>
              <a:t>设计配色方案</a:t>
            </a:r>
            <a:endParaRPr lang="zh-CN" altLang="en-US" sz="3600" dirty="0"/>
          </a:p>
        </p:txBody>
      </p:sp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2774457" y="2402455"/>
            <a:ext cx="3055367" cy="1391685"/>
            <a:chOff x="1724025" y="1604755"/>
            <a:chExt cx="2593975" cy="1181526"/>
          </a:xfrm>
        </p:grpSpPr>
        <p:grpSp>
          <p:nvGrpSpPr>
            <p:cNvPr id="15" name="组合 1"/>
            <p:cNvGrpSpPr/>
            <p:nvPr/>
          </p:nvGrpSpPr>
          <p:grpSpPr bwMode="auto">
            <a:xfrm>
              <a:off x="1724025" y="1604755"/>
              <a:ext cx="1257300" cy="471695"/>
              <a:chOff x="0" y="-147845"/>
              <a:chExt cx="1257300" cy="471695"/>
            </a:xfrm>
          </p:grpSpPr>
          <p:sp>
            <p:nvSpPr>
              <p:cNvPr id="17" name="矩形 4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0" y="-147845"/>
                <a:ext cx="66675" cy="471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矩形 5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23825" y="-147845"/>
                <a:ext cx="1133475" cy="471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主色调</a:t>
                </a:r>
                <a:endParaRPr lang="zh-CN" altLang="en-US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16" name="矩形 1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757363" y="2139950"/>
              <a:ext cx="25606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黑体" panose="0201060906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spcBef>
                  <a:spcPts val="600"/>
                </a:spcBef>
                <a:buNone/>
              </a:pPr>
              <a:r>
                <a:rPr lang="zh-CN" altLang="zh-CN" sz="1800" dirty="0">
                  <a:latin typeface="+mn-lt"/>
                  <a:ea typeface="+mn-ea"/>
                </a:rPr>
                <a:t>咖啡色</a:t>
              </a:r>
              <a:endParaRPr lang="zh-CN" altLang="zh-CN" sz="1800" dirty="0">
                <a:latin typeface="+mn-lt"/>
                <a:ea typeface="+mn-ea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6"/>
            </p:custDataLst>
          </p:nvPr>
        </p:nvGrpSpPr>
        <p:grpSpPr>
          <a:xfrm>
            <a:off x="6783974" y="4050797"/>
            <a:ext cx="3056400" cy="1391685"/>
            <a:chOff x="5000625" y="1604755"/>
            <a:chExt cx="2603500" cy="1181526"/>
          </a:xfrm>
        </p:grpSpPr>
        <p:grpSp>
          <p:nvGrpSpPr>
            <p:cNvPr id="20" name="组合 2"/>
            <p:cNvGrpSpPr/>
            <p:nvPr/>
          </p:nvGrpSpPr>
          <p:grpSpPr bwMode="auto">
            <a:xfrm>
              <a:off x="5000625" y="1604755"/>
              <a:ext cx="1257300" cy="471695"/>
              <a:chOff x="0" y="-147845"/>
              <a:chExt cx="1257300" cy="471695"/>
            </a:xfrm>
          </p:grpSpPr>
          <p:sp>
            <p:nvSpPr>
              <p:cNvPr id="22" name="矩形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0" y="-147845"/>
                <a:ext cx="66675" cy="471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矩形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23825" y="-147845"/>
                <a:ext cx="1133475" cy="471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背景色</a:t>
                </a:r>
                <a:endParaRPr lang="zh-CN" altLang="en-US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21" name="矩形 2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043488" y="2139950"/>
              <a:ext cx="25606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黑体" panose="0201060906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spcBef>
                  <a:spcPts val="600"/>
                </a:spcBef>
                <a:buNone/>
              </a:pPr>
              <a:r>
                <a:rPr lang="zh-CN" altLang="zh-CN" sz="1800" dirty="0">
                  <a:latin typeface="+mn-lt"/>
                  <a:ea typeface="+mn-ea"/>
                </a:rPr>
                <a:t>白色</a:t>
              </a:r>
              <a:endParaRPr lang="zh-CN" altLang="zh-CN" sz="1800" dirty="0">
                <a:latin typeface="+mn-lt"/>
                <a:ea typeface="+mn-ea"/>
              </a:endParaRPr>
            </a:p>
          </p:txBody>
        </p:sp>
      </p:grp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MH_Number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06200" y="2961888"/>
            <a:ext cx="661174" cy="66117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lang="en-US" sz="3600" b="1" smtClean="0">
                <a:solidFill>
                  <a:srgbClr val="FFFFFF"/>
                </a:solidFill>
                <a:latin typeface="+mn-lt"/>
                <a:ea typeface="+mn-ea"/>
              </a:rPr>
              <a:t>4</a:t>
            </a:r>
            <a:endParaRPr lang="en-US" sz="3600" b="1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271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0014" y="2343150"/>
            <a:ext cx="3646487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+mn-lt"/>
                <a:ea typeface="+mn-ea"/>
                <a:sym typeface="+mn-ea"/>
              </a:rPr>
              <a:t>UI</a:t>
            </a:r>
            <a:r>
              <a:rPr lang="zh-CN" altLang="en-US" sz="2400" dirty="0">
                <a:latin typeface="+mn-lt"/>
                <a:ea typeface="+mn-ea"/>
                <a:sym typeface="+mn-ea"/>
              </a:rPr>
              <a:t>设计风格选择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74"/>
  <p:tag name="KSO_WM_UNIT_TYPE" val="a"/>
  <p:tag name="KSO_WM_UNIT_INDEX" val="1"/>
  <p:tag name="KSO_WM_UNIT_ID" val="custom174_28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S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h_f"/>
  <p:tag name="KSO_WM_UNIT_INDEX" val="1_2_1"/>
  <p:tag name="KSO_WM_UNIT_ID" val="custom160456_22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m1-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i"/>
  <p:tag name="KSO_WM_UNIT_INDEX" val="1_1"/>
  <p:tag name="KSO_WM_UNIT_ID" val="custom160456_16*l_i*1_1"/>
  <p:tag name="KSO_WM_UNIT_CLEAR" val="1"/>
  <p:tag name="KSO_WM_UNIT_LAYERLEVEL" val="1_1"/>
  <p:tag name="KSO_WM_DIAGRAM_GROUP_CODE" val="l1-2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a"/>
  <p:tag name="KSO_WM_UNIT_INDEX" val="1_1_1"/>
  <p:tag name="KSO_WM_UNIT_ID" val="custom160456_16*l_h_a*1_1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1_1"/>
  <p:tag name="KSO_WM_UNIT_ID" val="custom160456_1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6*i*8"/>
  <p:tag name="KSO_WM_TEMPLATE_CATEGORY" val="custom"/>
  <p:tag name="KSO_WM_TEMPLATE_INDEX" val="160456"/>
  <p:tag name="KSO_WM_UNIT_INDEX" val="8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i"/>
  <p:tag name="KSO_WM_UNIT_INDEX" val="1_4"/>
  <p:tag name="KSO_WM_UNIT_ID" val="custom160456_16*l_i*1_4"/>
  <p:tag name="KSO_WM_UNIT_CLEAR" val="1"/>
  <p:tag name="KSO_WM_UNIT_LAYERLEVEL" val="1_1"/>
  <p:tag name="KSO_WM_DIAGRAM_GROUP_CODE" val="l1-2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a"/>
  <p:tag name="KSO_WM_UNIT_INDEX" val="1_2_1"/>
  <p:tag name="KSO_WM_UNIT_ID" val="custom160456_16*l_h_a*1_2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2_1"/>
  <p:tag name="KSO_WM_UNIT_ID" val="custom160456_16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6*i*15"/>
  <p:tag name="KSO_WM_TEMPLATE_CATEGORY" val="custom"/>
  <p:tag name="KSO_WM_TEMPLATE_INDEX" val="160456"/>
  <p:tag name="KSO_WM_UNIT_INDEX" val="15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i"/>
  <p:tag name="KSO_WM_UNIT_INDEX" val="1_2"/>
  <p:tag name="KSO_WM_UNIT_ID" val="custom160456_16*l_i*1_2"/>
  <p:tag name="KSO_WM_UNIT_CLEAR" val="1"/>
  <p:tag name="KSO_WM_UNIT_LAYERLEVEL" val="1_1"/>
  <p:tag name="KSO_WM_DIAGRAM_GROUP_CODE" val="l1-2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a"/>
  <p:tag name="KSO_WM_UNIT_INDEX" val="1_3_1"/>
  <p:tag name="KSO_WM_UNIT_ID" val="custom160456_16*l_h_a*1_3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h_f"/>
  <p:tag name="KSO_WM_UNIT_INDEX" val="1_1_1"/>
  <p:tag name="KSO_WM_UNIT_ID" val="custom160456_22*m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m1-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3_1"/>
  <p:tag name="KSO_WM_UNIT_ID" val="custom160456_16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6*i*22"/>
  <p:tag name="KSO_WM_TEMPLATE_CATEGORY" val="custom"/>
  <p:tag name="KSO_WM_TEMPLATE_INDEX" val="160456"/>
  <p:tag name="KSO_WM_UNIT_INDEX" val="22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i"/>
  <p:tag name="KSO_WM_UNIT_INDEX" val="1_5"/>
  <p:tag name="KSO_WM_UNIT_ID" val="custom160456_16*l_i*1_5"/>
  <p:tag name="KSO_WM_UNIT_CLEAR" val="1"/>
  <p:tag name="KSO_WM_UNIT_LAYERLEVEL" val="1_1"/>
  <p:tag name="KSO_WM_DIAGRAM_GROUP_CODE" val="l1-2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a"/>
  <p:tag name="KSO_WM_UNIT_INDEX" val="1_4_1"/>
  <p:tag name="KSO_WM_UNIT_ID" val="custom160456_16*l_h_a*1_4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4_1"/>
  <p:tag name="KSO_WM_UNIT_ID" val="custom160456_16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15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91*170"/>
  <p:tag name="KSO_WM_SLIDE_SIZE" val="795*304"/>
  <p:tag name="KSO_WM_DIAGRAM_GROUP_CODE" val="l1-2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d"/>
  <p:tag name="KSO_WM_UNIT_INDEX" val="1"/>
  <p:tag name="KSO_WM_UNIT_ID" val="custom160456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f"/>
  <p:tag name="KSO_WM_UNIT_INDEX" val="1"/>
  <p:tag name="KSO_WM_UNIT_ID" val="custom160456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119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2*58"/>
  <p:tag name="KSO_WM_SLIDE_SIZE" val="836*425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2*i*5"/>
  <p:tag name="KSO_WM_TEMPLATE_CATEGORY" val="custom"/>
  <p:tag name="KSO_WM_TEMPLATE_INDEX" val="160456"/>
  <p:tag name="KSO_WM_UNIT_INDEX" val="5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f"/>
  <p:tag name="KSO_WM_UNIT_INDEX" val="1"/>
  <p:tag name="KSO_WM_UNIT_ID" val="custom16045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22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5"/>
  <p:tag name="KSO_WM_SLIDE_SIZE" val="715*408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d"/>
  <p:tag name="KSO_WM_UNIT_INDEX" val="1"/>
  <p:tag name="KSO_WM_UNIT_ID" val="custom160456_25*d*1"/>
  <p:tag name="KSO_WM_UNIT_CLEAR" val="0"/>
  <p:tag name="KSO_WM_UNIT_LAYERLEVEL" val="1"/>
  <p:tag name="KSO_WM_UNIT_VALUE" val="1202*1503"/>
  <p:tag name="KSO_WM_UNIT_HIGHLIGHT" val="0"/>
  <p:tag name="KSO_WM_UNIT_COMPATIBLE" val="0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5*i*1"/>
  <p:tag name="KSO_WM_TEMPLATE_CATEGORY" val="custom"/>
  <p:tag name="KSO_WM_TEMPLATE_INDEX" val="160456"/>
  <p:tag name="KSO_WM_UNIT_INDEX" val="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5*i*2"/>
  <p:tag name="KSO_WM_TEMPLATE_CATEGORY" val="custom"/>
  <p:tag name="KSO_WM_TEMPLATE_INDEX" val="160456"/>
  <p:tag name="KSO_WM_UNIT_INDEX" val="2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d"/>
  <p:tag name="KSO_WM_UNIT_INDEX" val="2"/>
  <p:tag name="KSO_WM_UNIT_ID" val="custom160456_25*d*2"/>
  <p:tag name="KSO_WM_UNIT_CLEAR" val="0"/>
  <p:tag name="KSO_WM_UNIT_LAYERLEVEL" val="1"/>
  <p:tag name="KSO_WM_UNIT_VALUE" val="883*883"/>
  <p:tag name="KSO_WM_UNIT_HIGHLIGHT" val="0"/>
  <p:tag name="KSO_WM_UNIT_COMPATIBLE" val="0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25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f"/>
  <p:tag name="KSO_WM_UNIT_INDEX" val="1"/>
  <p:tag name="KSO_WM_UNIT_ID" val="custom160456_25*f*1"/>
  <p:tag name="KSO_WM_UNIT_CLEAR" val="1"/>
  <p:tag name="KSO_WM_UNIT_LAYERLEVEL" val="1"/>
  <p:tag name="KSO_WM_UNIT_VALUE" val="38"/>
  <p:tag name="KSO_WM_UNIT_HIGHLIGHT" val="0"/>
  <p:tag name="KSO_WM_UNIT_COMPATIBLE" val="0"/>
  <p:tag name="KSO_WM_UNIT_PRESET_TEXT_INDEX" val="4"/>
  <p:tag name="KSO_WM_UNIT_PRESET_TEXT_LEN" val="57"/>
</p:tagLst>
</file>

<file path=ppt/tags/tag129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25"/>
  <p:tag name="KSO_WM_SLIDE_INDEX" val="25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24*114"/>
  <p:tag name="KSO_WM_SLIDE_SIZE" val="713*40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1"/>
  <p:tag name="KSO_WM_UNIT_ID" val="custom160456_22*m_i*1_1"/>
  <p:tag name="KSO_WM_UNIT_CLEAR" val="1"/>
  <p:tag name="KSO_WM_UNIT_LAYERLEVEL" val="1_1"/>
  <p:tag name="KSO_WM_DIAGRAM_GROUP_CODE" val="m1-1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d"/>
  <p:tag name="KSO_WM_UNIT_INDEX" val="1"/>
  <p:tag name="KSO_WM_UNIT_ID" val="custom160456_26*d*1"/>
  <p:tag name="KSO_WM_UNIT_CLEAR" val="0"/>
  <p:tag name="KSO_WM_UNIT_LAYERLEVEL" val="1"/>
  <p:tag name="KSO_WM_UNIT_VALUE" val="1113*1108"/>
  <p:tag name="KSO_WM_UNIT_HIGHLIGHT" val="0"/>
  <p:tag name="KSO_WM_UNIT_COMPATIBLE" val="0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6*i*1"/>
  <p:tag name="KSO_WM_TEMPLATE_CATEGORY" val="custom"/>
  <p:tag name="KSO_WM_TEMPLATE_INDEX" val="160456"/>
  <p:tag name="KSO_WM_UNIT_INDEX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26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f"/>
  <p:tag name="KSO_WM_UNIT_INDEX" val="1"/>
  <p:tag name="KSO_WM_UNIT_ID" val="custom160456_26*f*1"/>
  <p:tag name="KSO_WM_UNIT_CLEAR" val="1"/>
  <p:tag name="KSO_WM_UNIT_LAYERLEVEL" val="1"/>
  <p:tag name="KSO_WM_UNIT_VALUE" val="128"/>
  <p:tag name="KSO_WM_UNIT_HIGHLIGHT" val="0"/>
  <p:tag name="KSO_WM_UNIT_COMPATIBLE" val="0"/>
  <p:tag name="KSO_WM_UNIT_PRESET_TEXT_INDEX" val="5"/>
  <p:tag name="KSO_WM_UNIT_PRESET_TEXT_LEN" val="232"/>
</p:tagLst>
</file>

<file path=ppt/tags/tag134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26"/>
  <p:tag name="KSO_WM_SLIDE_INDEX" val="26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57*125"/>
  <p:tag name="KSO_WM_SLIDE_SIZE" val="647*372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f"/>
  <p:tag name="KSO_WM_UNIT_INDEX" val="1"/>
  <p:tag name="KSO_WM_UNIT_ID" val="custom160456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37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2"/>
  <p:tag name="KSO_WM_SLIDE_SIZE" val="828*364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28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" val="THANKS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b"/>
  <p:tag name="KSO_WM_UNIT_INDEX" val="1"/>
  <p:tag name="KSO_WM_UNIT_ID" val="custom160456_28*b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@YourName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6"/>
  <p:tag name="KSO_WM_UNIT_ID" val="custom160456_22*m_i*1_6"/>
  <p:tag name="KSO_WM_UNIT_CLEAR" val="1"/>
  <p:tag name="KSO_WM_UNIT_LAYERLEVEL" val="1_1"/>
  <p:tag name="KSO_WM_DIAGRAM_GROUP_CODE" val="m1-1"/>
</p:tagLst>
</file>

<file path=ppt/tags/tag140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28"/>
  <p:tag name="KSO_WM_SLIDE_INDEX" val="28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2*i*10"/>
  <p:tag name="KSO_WM_TEMPLATE_CATEGORY" val="custom"/>
  <p:tag name="KSO_WM_TEMPLATE_INDEX" val="160456"/>
  <p:tag name="KSO_WM_UNIT_INDEX" val="1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3"/>
  <p:tag name="KSO_WM_UNIT_ID" val="custom160456_22*m_i*1_3"/>
  <p:tag name="KSO_WM_UNIT_CLEAR" val="1"/>
  <p:tag name="KSO_WM_UNIT_LAYERLEVEL" val="1_1"/>
  <p:tag name="KSO_WM_DIAGRAM_GROUP_CODE" val="m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7"/>
  <p:tag name="KSO_WM_UNIT_ID" val="custom160456_22*m_i*1_7"/>
  <p:tag name="KSO_WM_UNIT_CLEAR" val="1"/>
  <p:tag name="KSO_WM_UNIT_LAYERLEVEL" val="1_1"/>
  <p:tag name="KSO_WM_DIAGRAM_GROUP_CODE" val="m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2*i*15"/>
  <p:tag name="KSO_WM_TEMPLATE_CATEGORY" val="custom"/>
  <p:tag name="KSO_WM_TEMPLATE_INDEX" val="160456"/>
  <p:tag name="KSO_WM_UNIT_INDEX" val="15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2"/>
  <p:tag name="KSO_WM_UNIT_ID" val="custom160456_22*m_i*1_2"/>
  <p:tag name="KSO_WM_UNIT_CLEAR" val="1"/>
  <p:tag name="KSO_WM_UNIT_LAYERLEVEL" val="1_1"/>
  <p:tag name="KSO_WM_DIAGRAM_GROUP_CODE" val="m1-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5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8"/>
  <p:tag name="KSO_WM_UNIT_ID" val="custom160456_22*m_i*1_8"/>
  <p:tag name="KSO_WM_UNIT_CLEAR" val="1"/>
  <p:tag name="KSO_WM_UNIT_LAYERLEVEL" val="1_1"/>
  <p:tag name="KSO_WM_DIAGRAM_GROUP_CODE" val="m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2*i*20"/>
  <p:tag name="KSO_WM_TEMPLATE_CATEGORY" val="custom"/>
  <p:tag name="KSO_WM_TEMPLATE_INDEX" val="160456"/>
  <p:tag name="KSO_WM_UNIT_INDEX" val="2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4"/>
  <p:tag name="KSO_WM_UNIT_ID" val="custom160456_22*m_i*1_4"/>
  <p:tag name="KSO_WM_UNIT_CLEAR" val="1"/>
  <p:tag name="KSO_WM_UNIT_LAYERLEVEL" val="1_1"/>
  <p:tag name="KSO_WM_DIAGRAM_GROUP_CODE" val="m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9"/>
  <p:tag name="KSO_WM_UNIT_ID" val="custom160456_22*m_i*1_9"/>
  <p:tag name="KSO_WM_UNIT_CLEAR" val="1"/>
  <p:tag name="KSO_WM_UNIT_LAYERLEVEL" val="1_1"/>
  <p:tag name="KSO_WM_DIAGRAM_GROUP_CODE" val="m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2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22"/>
  <p:tag name="KSO_WM_SLIDE_INDEX" val="22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66*165"/>
  <p:tag name="KSO_WM_SLIDE_SIZE" val="828*336"/>
  <p:tag name="KSO_WM_DIAGRAM_GROUP_CODE" val="m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0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S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i"/>
  <p:tag name="KSO_WM_UNIT_INDEX" val="1_2"/>
  <p:tag name="KSO_WM_UNIT_ID" val="custom160456_10*l_i*1_2"/>
  <p:tag name="KSO_WM_UNIT_CLEAR" val="1"/>
  <p:tag name="KSO_WM_UNIT_LAYERLEVEL" val="1_1"/>
  <p:tag name="KSO_WM_DIAGRAM_GROUP_CODE" val="l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i"/>
  <p:tag name="KSO_WM_UNIT_INDEX" val="1_3"/>
  <p:tag name="KSO_WM_UNIT_ID" val="custom160456_10*l_i*1_3"/>
  <p:tag name="KSO_WM_UNIT_CLEAR" val="1"/>
  <p:tag name="KSO_WM_UNIT_LAYERLEVEL" val="1_1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0*i*3"/>
  <p:tag name="KSO_WM_TEMPLATE_CATEGORY" val="custom"/>
  <p:tag name="KSO_WM_TEMPLATE_INDEX" val="160456"/>
  <p:tag name="KSO_WM_UNIT_INDEX" val="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56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i"/>
  <p:tag name="KSO_WM_UNIT_INDEX" val="1_1"/>
  <p:tag name="KSO_WM_UNIT_ID" val="custom160456_10*l_i*1_1"/>
  <p:tag name="KSO_WM_UNIT_CLEAR" val="1"/>
  <p:tag name="KSO_WM_UNIT_LAYERLEVEL" val="1_1"/>
  <p:tag name="KSO_WM_DIAGRAM_GROUP_CODE" val="l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1_1"/>
  <p:tag name="KSO_WM_UNIT_ID" val="custom160456_10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0*i*8"/>
  <p:tag name="KSO_WM_TEMPLATE_CATEGORY" val="custom"/>
  <p:tag name="KSO_WM_TEMPLATE_INDEX" val="160456"/>
  <p:tag name="KSO_WM_UNIT_INDEX" val="8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i"/>
  <p:tag name="KSO_WM_UNIT_INDEX" val="1_2"/>
  <p:tag name="KSO_WM_UNIT_ID" val="custom160456_10*l_i*1_2"/>
  <p:tag name="KSO_WM_UNIT_CLEAR" val="1"/>
  <p:tag name="KSO_WM_UNIT_LAYERLEVEL" val="1_1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2_1"/>
  <p:tag name="KSO_WM_UNIT_ID" val="custom160456_10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0*i*13"/>
  <p:tag name="KSO_WM_TEMPLATE_CATEGORY" val="custom"/>
  <p:tag name="KSO_WM_TEMPLATE_INDEX" val="160456"/>
  <p:tag name="KSO_WM_UNIT_INDEX" val="1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i"/>
  <p:tag name="KSO_WM_UNIT_INDEX" val="1_3"/>
  <p:tag name="KSO_WM_UNIT_ID" val="custom160456_10*l_i*1_3"/>
  <p:tag name="KSO_WM_UNIT_CLEAR" val="1"/>
  <p:tag name="KSO_WM_UNIT_LAYERLEVEL" val="1_1"/>
  <p:tag name="KSO_WM_DIAGRAM_GROUP_CODE" val="l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3_1"/>
  <p:tag name="KSO_WM_UNIT_ID" val="custom160456_10*l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0*i*18"/>
  <p:tag name="KSO_WM_TEMPLATE_CATEGORY" val="custom"/>
  <p:tag name="KSO_WM_TEMPLATE_INDEX" val="160456"/>
  <p:tag name="KSO_WM_UNIT_INDEX" val="18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i"/>
  <p:tag name="KSO_WM_UNIT_INDEX" val="1_4"/>
  <p:tag name="KSO_WM_UNIT_ID" val="custom160456_10*l_i*1_4"/>
  <p:tag name="KSO_WM_UNIT_CLEAR" val="1"/>
  <p:tag name="KSO_WM_UNIT_LAYERLEVEL" val="1_1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4_1"/>
  <p:tag name="KSO_WM_UNIT_ID" val="custom160456_10*l_h_f*1_4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0*i*23"/>
  <p:tag name="KSO_WM_TEMPLATE_CATEGORY" val="custom"/>
  <p:tag name="KSO_WM_TEMPLATE_INDEX" val="160456"/>
  <p:tag name="KSO_WM_UNIT_INDEX" val="2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i"/>
  <p:tag name="KSO_WM_UNIT_INDEX" val="1_5"/>
  <p:tag name="KSO_WM_UNIT_ID" val="custom160456_10*l_i*1_5"/>
  <p:tag name="KSO_WM_UNIT_CLEAR" val="1"/>
  <p:tag name="KSO_WM_UNIT_LAYERLEVEL" val="1_1"/>
  <p:tag name="KSO_WM_DIAGRAM_GROUP_CODE" val="l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5_1"/>
  <p:tag name="KSO_WM_UNIT_ID" val="custom160456_10*l_h_f*1_5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4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e"/>
  <p:tag name="KSO_WM_UNIT_INDEX" val="1"/>
  <p:tag name="KSO_WM_UNIT_ID" val="custom160456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2*a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e"/>
  <p:tag name="KSO_WM_UNIT_INDEX" val="1"/>
  <p:tag name="KSO_WM_UNIT_ID" val="custom160456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2*a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b"/>
  <p:tag name="KSO_WM_UNIT_INDEX" val="1"/>
  <p:tag name="KSO_WM_UNIT_ID" val="custom160456_1*b*1"/>
  <p:tag name="KSO_WM_UNIT_CLEAR" val="1"/>
  <p:tag name="KSO_WM_UNIT_LAYERLEVEL" val="1"/>
  <p:tag name="KSO_WM_UNIT_VALUE" val="5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d"/>
  <p:tag name="KSO_WM_UNIT_INDEX" val="1"/>
  <p:tag name="KSO_WM_UNIT_ID" val="custom160456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f"/>
  <p:tag name="KSO_WM_UNIT_INDEX" val="1"/>
  <p:tag name="KSO_WM_UNIT_ID" val="custom160456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54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2*58"/>
  <p:tag name="KSO_WM_SLIDE_SIZE" val="836*425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e"/>
  <p:tag name="KSO_WM_UNIT_INDEX" val="1"/>
  <p:tag name="KSO_WM_UNIT_ID" val="custom160456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2*a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4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4*i*1"/>
  <p:tag name="KSO_WM_TEMPLATE_CATEGORY" val="custom"/>
  <p:tag name="KSO_WM_TEMPLATE_INDEX" val="160456"/>
  <p:tag name="KSO_WM_UNIT_INDEX" val="1"/>
</p:tagLst>
</file>

<file path=ppt/tags/tag6.xml><?xml version="1.0" encoding="utf-8"?>
<p:tagLst xmlns:p="http://schemas.openxmlformats.org/presentationml/2006/main">
  <p:tag name="KSO_WM_TEMPLATE_THUMBS_INDEX" val="1、9、12、16、22、25、26、28"/>
  <p:tag name="KSO_WM_TEMPLATE_CATEGORY" val="custom"/>
  <p:tag name="KSO_WM_TEMPLATE_INDEX" val="160456"/>
  <p:tag name="KSO_WM_TAG_VERSION" val="1.0"/>
  <p:tag name="KSO_WM_SLIDE_ID" val="custom16045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i"/>
  <p:tag name="KSO_WM_UNIT_INDEX" val="1_1"/>
  <p:tag name="KSO_WM_UNIT_ID" val="custom160456_14*l_i*1_1"/>
  <p:tag name="KSO_WM_UNIT_CLEAR" val="1"/>
  <p:tag name="KSO_WM_UNIT_LAYERLEVEL" val="1_1"/>
  <p:tag name="KSO_WM_DIAGRAM_GROUP_CODE" val="l1-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a"/>
  <p:tag name="KSO_WM_UNIT_INDEX" val="1_1_1"/>
  <p:tag name="KSO_WM_UNIT_ID" val="custom160456_14*l_h_a*1_1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1_1"/>
  <p:tag name="KSO_WM_UNIT_ID" val="custom160456_14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4*i*8"/>
  <p:tag name="KSO_WM_TEMPLATE_CATEGORY" val="custom"/>
  <p:tag name="KSO_WM_TEMPLATE_INDEX" val="160456"/>
  <p:tag name="KSO_WM_UNIT_INDEX" val="8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i"/>
  <p:tag name="KSO_WM_UNIT_INDEX" val="1_4"/>
  <p:tag name="KSO_WM_UNIT_ID" val="custom160456_14*l_i*1_4"/>
  <p:tag name="KSO_WM_UNIT_CLEAR" val="1"/>
  <p:tag name="KSO_WM_UNIT_LAYERLEVEL" val="1_1"/>
  <p:tag name="KSO_WM_DIAGRAM_GROUP_CODE" val="l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a"/>
  <p:tag name="KSO_WM_UNIT_INDEX" val="1_2_1"/>
  <p:tag name="KSO_WM_UNIT_ID" val="custom160456_14*l_h_a*1_2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2_1"/>
  <p:tag name="KSO_WM_UNIT_ID" val="custom160456_14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67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18*189"/>
  <p:tag name="KSO_WM_SLIDE_SIZE" val="557*240"/>
  <p:tag name="KSO_WM_DIAGRAM_GROUP_CODE" val="l1-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e"/>
  <p:tag name="KSO_WM_UNIT_INDEX" val="1"/>
  <p:tag name="KSO_WM_UNIT_ID" val="custom160456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2*a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7"/>
  <p:tag name="KSO_WM_UNIT_ID" val="custom160456_22*m_i*1_7"/>
  <p:tag name="KSO_WM_UNIT_CLEAR" val="1"/>
  <p:tag name="KSO_WM_UNIT_LAYERLEVEL" val="1_1"/>
  <p:tag name="KSO_WM_DIAGRAM_GROUP_CODE" val="m1-1"/>
</p:tagLst>
</file>

<file path=ppt/tags/tag70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d"/>
  <p:tag name="KSO_WM_UNIT_INDEX" val="1"/>
  <p:tag name="KSO_WM_UNIT_ID" val="custom160456_26*d*1"/>
  <p:tag name="KSO_WM_UNIT_CLEAR" val="0"/>
  <p:tag name="KSO_WM_UNIT_LAYERLEVEL" val="1"/>
  <p:tag name="KSO_WM_UNIT_VALUE" val="1113*1108"/>
  <p:tag name="KSO_WM_UNIT_HIGHLIGHT" val="0"/>
  <p:tag name="KSO_WM_UNIT_COMPATIBLE" val="0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6*i*1"/>
  <p:tag name="KSO_WM_TEMPLATE_CATEGORY" val="custom"/>
  <p:tag name="KSO_WM_TEMPLATE_INDEX" val="160456"/>
  <p:tag name="KSO_WM_UNIT_INDEX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26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f"/>
  <p:tag name="KSO_WM_UNIT_INDEX" val="1"/>
  <p:tag name="KSO_WM_UNIT_ID" val="custom160456_26*f*1"/>
  <p:tag name="KSO_WM_UNIT_CLEAR" val="1"/>
  <p:tag name="KSO_WM_UNIT_LAYERLEVEL" val="1"/>
  <p:tag name="KSO_WM_UNIT_VALUE" val="128"/>
  <p:tag name="KSO_WM_UNIT_HIGHLIGHT" val="0"/>
  <p:tag name="KSO_WM_UNIT_COMPATIBLE" val="0"/>
  <p:tag name="KSO_WM_UNIT_PRESET_TEXT_INDEX" val="5"/>
  <p:tag name="KSO_WM_UNIT_PRESET_TEXT_LEN" val="232"/>
</p:tagLst>
</file>

<file path=ppt/tags/tag75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26"/>
  <p:tag name="KSO_WM_SLIDE_INDEX" val="26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57*125"/>
  <p:tag name="KSO_WM_SLIDE_SIZE" val="647*37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e"/>
  <p:tag name="KSO_WM_UNIT_INDEX" val="1"/>
  <p:tag name="KSO_WM_UNIT_ID" val="custom160456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2*a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d"/>
  <p:tag name="KSO_WM_UNIT_INDEX" val="1"/>
  <p:tag name="KSO_WM_UNIT_ID" val="custom160456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h_f"/>
  <p:tag name="KSO_WM_UNIT_INDEX" val="1_4_1"/>
  <p:tag name="KSO_WM_UNIT_ID" val="custom160456_22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m1-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f"/>
  <p:tag name="KSO_WM_UNIT_INDEX" val="1"/>
  <p:tag name="KSO_WM_UNIT_ID" val="custom160456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82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2*58"/>
  <p:tag name="KSO_WM_SLIDE_SIZE" val="836*425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7"/>
  <p:tag name="KSO_WM_UNIT_ID" val="custom160456_21*m_i*1_7"/>
  <p:tag name="KSO_WM_UNIT_CLEAR" val="1"/>
  <p:tag name="KSO_WM_UNIT_LAYERLEVEL" val="1_1"/>
  <p:tag name="KSO_WM_DIAGRAM_GROUP_CODE" val="m1-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h_f"/>
  <p:tag name="KSO_WM_UNIT_INDEX" val="1_3_1"/>
  <p:tag name="KSO_WM_UNIT_ID" val="custom160456_21*m_h_f*1_3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26"/>
  <p:tag name="KSO_WM_DIAGRAM_GROUP_CODE" val="m1-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h_f"/>
  <p:tag name="KSO_WM_UNIT_INDEX" val="1_2_1"/>
  <p:tag name="KSO_WM_UNIT_ID" val="custom160456_21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m1-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h_f"/>
  <p:tag name="KSO_WM_UNIT_INDEX" val="1_1_1"/>
  <p:tag name="KSO_WM_UNIT_ID" val="custom160456_21*m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26"/>
  <p:tag name="KSO_WM_DIAGRAM_GROUP_CODE" val="m1-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1*i*4"/>
  <p:tag name="KSO_WM_TEMPLATE_CATEGORY" val="custom"/>
  <p:tag name="KSO_WM_TEMPLATE_INDEX" val="160456"/>
  <p:tag name="KSO_WM_UNIT_INDEX" val="4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1"/>
  <p:tag name="KSO_WM_UNIT_ID" val="custom160456_21*m_i*1_1"/>
  <p:tag name="KSO_WM_UNIT_CLEAR" val="1"/>
  <p:tag name="KSO_WM_UNIT_LAYERLEVEL" val="1_1"/>
  <p:tag name="KSO_WM_DIAGRAM_GROUP_CODE" val="m1-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5"/>
  <p:tag name="KSO_WM_UNIT_ID" val="custom160456_21*m_i*1_5"/>
  <p:tag name="KSO_WM_UNIT_CLEAR" val="1"/>
  <p:tag name="KSO_WM_UNIT_LAYERLEVEL" val="1_1"/>
  <p:tag name="KSO_WM_DIAGRAM_GROUP_CODE" val="m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h_f"/>
  <p:tag name="KSO_WM_UNIT_INDEX" val="1_3_1"/>
  <p:tag name="KSO_WM_UNIT_ID" val="custom160456_22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m1-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1*i*9"/>
  <p:tag name="KSO_WM_TEMPLATE_CATEGORY" val="custom"/>
  <p:tag name="KSO_WM_TEMPLATE_INDEX" val="160456"/>
  <p:tag name="KSO_WM_UNIT_INDEX" val="9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3"/>
  <p:tag name="KSO_WM_UNIT_ID" val="custom160456_21*m_i*1_3"/>
  <p:tag name="KSO_WM_UNIT_CLEAR" val="1"/>
  <p:tag name="KSO_WM_UNIT_LAYERLEVEL" val="1_1"/>
  <p:tag name="KSO_WM_DIAGRAM_GROUP_CODE" val="m1-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6"/>
  <p:tag name="KSO_WM_UNIT_ID" val="custom160456_21*m_i*1_6"/>
  <p:tag name="KSO_WM_UNIT_CLEAR" val="1"/>
  <p:tag name="KSO_WM_UNIT_LAYERLEVEL" val="1_1"/>
  <p:tag name="KSO_WM_DIAGRAM_GROUP_CODE" val="m1-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1*i*14"/>
  <p:tag name="KSO_WM_TEMPLATE_CATEGORY" val="custom"/>
  <p:tag name="KSO_WM_TEMPLATE_INDEX" val="160456"/>
  <p:tag name="KSO_WM_UNIT_INDEX" val="14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2"/>
  <p:tag name="KSO_WM_UNIT_ID" val="custom160456_21*m_i*1_2"/>
  <p:tag name="KSO_WM_UNIT_CLEAR" val="1"/>
  <p:tag name="KSO_WM_UNIT_LAYERLEVEL" val="1_1"/>
  <p:tag name="KSO_WM_DIAGRAM_GROUP_CODE" val="m1-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7"/>
  <p:tag name="KSO_WM_UNIT_ID" val="custom160456_21*m_i*1_7"/>
  <p:tag name="KSO_WM_UNIT_CLEAR" val="1"/>
  <p:tag name="KSO_WM_UNIT_LAYERLEVEL" val="1_1"/>
  <p:tag name="KSO_WM_DIAGRAM_GROUP_CODE" val="m1-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21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7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21"/>
  <p:tag name="KSO_WM_SLIDE_INDEX" val="21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66*186"/>
  <p:tag name="KSO_WM_SLIDE_SIZE" val="828*294"/>
  <p:tag name="KSO_WM_DIAGRAM_GROUP_CODE" val="m1-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6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6*i*1"/>
  <p:tag name="KSO_WM_TEMPLATE_CATEGORY" val="custom"/>
  <p:tag name="KSO_WM_TEMPLATE_INDEX" val="160456"/>
  <p:tag name="KSO_WM_UNIT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33PPBG">
  <a:themeElements>
    <a:clrScheme name="160174.174">
      <a:dk1>
        <a:srgbClr val="434547"/>
      </a:dk1>
      <a:lt1>
        <a:srgbClr val="FFFFFF"/>
      </a:lt1>
      <a:dk2>
        <a:srgbClr val="414345"/>
      </a:dk2>
      <a:lt2>
        <a:srgbClr val="FFFFFF"/>
      </a:lt2>
      <a:accent1>
        <a:srgbClr val="D8BE76"/>
      </a:accent1>
      <a:accent2>
        <a:srgbClr val="C9C457"/>
      </a:accent2>
      <a:accent3>
        <a:srgbClr val="ABC068"/>
      </a:accent3>
      <a:accent4>
        <a:srgbClr val="B0CC98"/>
      </a:accent4>
      <a:accent5>
        <a:srgbClr val="72A4B6"/>
      </a:accent5>
      <a:accent6>
        <a:srgbClr val="C00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演示</Application>
  <PresentationFormat>宽屏</PresentationFormat>
  <Paragraphs>158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Wingdings 2</vt:lpstr>
      <vt:lpstr>黑体</vt:lpstr>
      <vt:lpstr>幼圆</vt:lpstr>
      <vt:lpstr>Calibri</vt:lpstr>
      <vt:lpstr>华文细黑</vt:lpstr>
      <vt:lpstr>微软雅黑</vt:lpstr>
      <vt:lpstr>Wingdings</vt:lpstr>
      <vt:lpstr>Office 主题</vt:lpstr>
      <vt:lpstr>A000120140530A33PPBG</vt:lpstr>
      <vt:lpstr>Dior商城网站期末项目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24</cp:revision>
  <dcterms:created xsi:type="dcterms:W3CDTF">2015-05-05T08:02:00Z</dcterms:created>
  <dcterms:modified xsi:type="dcterms:W3CDTF">2017-01-02T13:25:44Z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