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6F86A8C-C2DD-40BE-A9A3-855791B24D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4A9779-3639-4DF2-82B7-86132BAC8A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43BB3-38A5-460E-B178-5DD1420BF9AC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898F04-8BE2-49FD-A43B-BD1BEF490C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F99E8A-28ED-4461-8F8E-2D957360B7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8BE90-07A7-4930-AC54-775EFA69E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3728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910DE-89B5-4191-AAD6-460FD15F7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113877-BB26-4851-80C9-80CF8CCC8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B564DD-E46F-4452-A048-1B922617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8288-13E0-4463-8B72-4F7B24E2D5B8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D161A0-311E-4A2A-A476-F889D3D8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BEE9F-B3FE-42A4-9C1C-44182D6F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FF03-827D-4BC7-BE5F-54A64C281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00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0A9AF-E60B-4334-8100-5FE80499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8E1EDC-468A-48F9-9153-EA2DD31A7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7C3A9E-F461-416E-A60A-3762668C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8288-13E0-4463-8B72-4F7B24E2D5B8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B43978-3ADF-4030-9C71-1536ECA2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0294E-8805-4AA1-8B81-ECC6D13E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FF03-827D-4BC7-BE5F-54A64C281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6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344AA1-9B49-4372-8470-0260EBB4D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B4F66A-D09C-4B18-8A59-E123606A1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47099F-A097-4E69-BF65-29B3E7BC8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8288-13E0-4463-8B72-4F7B24E2D5B8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FF3CD-B22F-4127-BBBA-367380ABC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76CCE8-C2F4-4AD0-83BB-9AEAF402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FF03-827D-4BC7-BE5F-54A64C281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92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75BF5-8F81-4D37-A848-9C4C534DB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74B892-344A-43B1-ACEE-5595A204A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7B4E0B-288F-4538-88F8-CC583F64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8288-13E0-4463-8B72-4F7B24E2D5B8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0C608B-7E70-4ABF-AB41-82BD97AB7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4AD1E8-97F1-4FCF-97E0-A0A78736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FF03-827D-4BC7-BE5F-54A64C281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68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5C099-7D1B-4C99-BE5A-1A9C34CD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FCD5C3-44DF-4DE4-98D5-0FC2B140E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502977-84C2-4B3F-B0C3-FF4F4118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8288-13E0-4463-8B72-4F7B24E2D5B8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C4A432-7A60-4638-8E89-ACAE49E6A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0D63E-C0EC-4830-9E53-8E17A45A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FF03-827D-4BC7-BE5F-54A64C281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40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DB0EA-C349-44D1-9EF5-609B78100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9FCB6-7CA0-4017-9DF0-3D82C0F58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5DCD78-4610-44B3-A23C-1029F1B45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8A8D25-7F85-455D-8E4E-60381453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8288-13E0-4463-8B72-4F7B24E2D5B8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B50139-6145-4023-8AF1-602E2628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2D6856-02ED-464F-B04B-E58B4D54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FF03-827D-4BC7-BE5F-54A64C281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92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94556-6E93-4772-862A-3F01E7F5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FCB694-0517-4AD6-8D6D-6080C22D4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15B145-FC31-4541-BA3D-70947AECC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7DF7E5-5B1F-4F5E-94FF-0CA30C2E0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7F981A-2D8C-42B5-9B2B-33E192BD5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90F220-BEE6-4D16-A176-0F48E195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8288-13E0-4463-8B72-4F7B24E2D5B8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C9F85E-526C-4660-860D-092FE2FF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E9BD2C-B372-4F7E-899E-FF2522CC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FF03-827D-4BC7-BE5F-54A64C281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49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D86CA-52CE-4463-A77F-FBED9B42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8E9C82-299F-4A5E-84F2-136DF092F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8288-13E0-4463-8B72-4F7B24E2D5B8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4ACEE1-4EA4-4AB3-B052-E65EEB6A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24368E-ED4A-46BF-A758-B575BAD1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FF03-827D-4BC7-BE5F-54A64C281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30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7B1F0D-EDC6-4D3D-BF2B-1D932A1D7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8288-13E0-4463-8B72-4F7B24E2D5B8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6521A3-D90C-485F-A26C-B2C61FF6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DF39D0-B44B-45EE-A095-88F42869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FF03-827D-4BC7-BE5F-54A64C281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8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2D464-AFAF-46D9-934B-81D38361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874C6-A8A6-45D8-A217-8D2230B6F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F7BBF7-001D-497F-A9DC-691BFB091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2C3300-ABEA-421B-92FA-80148D21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8288-13E0-4463-8B72-4F7B24E2D5B8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41E5A-34F4-48DA-9DCD-57D9363C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C1C57E-CCBE-4F9F-BAE1-C4BF36DD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FF03-827D-4BC7-BE5F-54A64C281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45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ED3E4-6ECE-4C43-921B-9ED6A19C7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8FC651-76D5-4A40-A469-03A25E05C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468323-650E-462B-B7C5-20A7B5741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A27C5-F5BF-4649-AC57-9B8FC40D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8288-13E0-4463-8B72-4F7B24E2D5B8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8B6253-3F68-4CCF-88B8-E1646DC6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EE87AA-BEEE-4E19-8D1F-7AA8B694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FF03-827D-4BC7-BE5F-54A64C281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56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5893B6-5B75-4AAA-8066-8637BB56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03D92B-4C07-42CE-8A41-5C697A0CF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46962-A5E9-4781-8960-AFB1EAF3D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48288-13E0-4463-8B72-4F7B24E2D5B8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DCEB2B-AC32-44A7-BE8E-5F78F83AF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D825B9-EED9-4734-98E0-BDE9F6C8F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DFF03-827D-4BC7-BE5F-54A64C28145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45B7F37-E9B3-4E97-A76D-83C9787B62C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3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7FCDC928-AD37-4E2F-ABD8-C0C9770F3281}"/>
              </a:ext>
            </a:extLst>
          </p:cNvPr>
          <p:cNvSpPr txBox="1"/>
          <p:nvPr/>
        </p:nvSpPr>
        <p:spPr>
          <a:xfrm>
            <a:off x="3094892" y="2012701"/>
            <a:ext cx="7407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才先博客项目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58804AE-AC11-4DB5-BA22-4E4B654A9328}"/>
              </a:ext>
            </a:extLst>
          </p:cNvPr>
          <p:cNvSpPr txBox="1"/>
          <p:nvPr/>
        </p:nvSpPr>
        <p:spPr>
          <a:xfrm>
            <a:off x="9073662" y="3859284"/>
            <a:ext cx="94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瞿才先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EDD4565-AFA3-4D22-B260-6B3550922322}"/>
              </a:ext>
            </a:extLst>
          </p:cNvPr>
          <p:cNvSpPr txBox="1"/>
          <p:nvPr/>
        </p:nvSpPr>
        <p:spPr>
          <a:xfrm>
            <a:off x="8243668" y="3489952"/>
            <a:ext cx="198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一六电商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</a:p>
        </p:txBody>
      </p:sp>
    </p:spTree>
    <p:extLst>
      <p:ext uri="{BB962C8B-B14F-4D97-AF65-F5344CB8AC3E}">
        <p14:creationId xmlns:p14="http://schemas.microsoft.com/office/powerpoint/2010/main" val="17373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7FCDC928-AD37-4E2F-ABD8-C0C9770F3281}"/>
              </a:ext>
            </a:extLst>
          </p:cNvPr>
          <p:cNvSpPr txBox="1"/>
          <p:nvPr/>
        </p:nvSpPr>
        <p:spPr>
          <a:xfrm>
            <a:off x="3094892" y="2589763"/>
            <a:ext cx="7407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13781A-05FF-43FC-84DD-0C5F5F25EE02}"/>
              </a:ext>
            </a:extLst>
          </p:cNvPr>
          <p:cNvSpPr txBox="1"/>
          <p:nvPr/>
        </p:nvSpPr>
        <p:spPr>
          <a:xfrm>
            <a:off x="3207433" y="4320949"/>
            <a:ext cx="7407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7F7F49-D380-40B5-9130-A00F23829E17}"/>
              </a:ext>
            </a:extLst>
          </p:cNvPr>
          <p:cNvSpPr txBox="1"/>
          <p:nvPr/>
        </p:nvSpPr>
        <p:spPr>
          <a:xfrm>
            <a:off x="3207433" y="858577"/>
            <a:ext cx="7407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</a:p>
        </p:txBody>
      </p:sp>
    </p:spTree>
    <p:extLst>
      <p:ext uri="{BB962C8B-B14F-4D97-AF65-F5344CB8AC3E}">
        <p14:creationId xmlns:p14="http://schemas.microsoft.com/office/powerpoint/2010/main" val="55115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7FCDC928-AD37-4E2F-ABD8-C0C9770F3281}"/>
              </a:ext>
            </a:extLst>
          </p:cNvPr>
          <p:cNvSpPr txBox="1"/>
          <p:nvPr/>
        </p:nvSpPr>
        <p:spPr>
          <a:xfrm>
            <a:off x="1083212" y="619999"/>
            <a:ext cx="3777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才先博客项目需求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D0F8484-6818-42D8-9EE7-F3651BEFE9ED}"/>
              </a:ext>
            </a:extLst>
          </p:cNvPr>
          <p:cNvSpPr/>
          <p:nvPr/>
        </p:nvSpPr>
        <p:spPr>
          <a:xfrm>
            <a:off x="1913206" y="1589649"/>
            <a:ext cx="4332849" cy="4310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一个好看漂亮的界面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14888C9-E93E-4830-BA62-6B78BB4CF6E5}"/>
              </a:ext>
            </a:extLst>
          </p:cNvPr>
          <p:cNvSpPr/>
          <p:nvPr/>
        </p:nvSpPr>
        <p:spPr>
          <a:xfrm>
            <a:off x="1913206" y="2720112"/>
            <a:ext cx="4332849" cy="4310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博主分享文章、相册等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25A676C-31BF-46ED-8495-72731CD51D1D}"/>
              </a:ext>
            </a:extLst>
          </p:cNvPr>
          <p:cNvSpPr/>
          <p:nvPr/>
        </p:nvSpPr>
        <p:spPr>
          <a:xfrm>
            <a:off x="1913205" y="3850575"/>
            <a:ext cx="4332850" cy="4400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游客浏览文章、评论、留言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AFDAE366-1FE4-4D47-B955-43DBC7B189C8}"/>
              </a:ext>
            </a:extLst>
          </p:cNvPr>
          <p:cNvSpPr/>
          <p:nvPr/>
        </p:nvSpPr>
        <p:spPr>
          <a:xfrm>
            <a:off x="6654018" y="1528330"/>
            <a:ext cx="1055077" cy="553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E543521-DE9E-44BE-97C3-B6FD8E165D37}"/>
              </a:ext>
            </a:extLst>
          </p:cNvPr>
          <p:cNvSpPr/>
          <p:nvPr/>
        </p:nvSpPr>
        <p:spPr>
          <a:xfrm>
            <a:off x="8117058" y="1589647"/>
            <a:ext cx="2110153" cy="4310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/>
              <a:t>所有网络用户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F89C3967-4869-4C96-9F48-3F7B5D16A55F}"/>
              </a:ext>
            </a:extLst>
          </p:cNvPr>
          <p:cNvSpPr/>
          <p:nvPr/>
        </p:nvSpPr>
        <p:spPr>
          <a:xfrm>
            <a:off x="6654018" y="2658795"/>
            <a:ext cx="1055077" cy="553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45C01E4-2A7E-474B-A651-E9CE1AD39BEB}"/>
              </a:ext>
            </a:extLst>
          </p:cNvPr>
          <p:cNvSpPr/>
          <p:nvPr/>
        </p:nvSpPr>
        <p:spPr>
          <a:xfrm>
            <a:off x="8117058" y="2720112"/>
            <a:ext cx="2110153" cy="4310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/>
              <a:t>博主、版主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DDE99616-ECF3-4000-9F64-940FF821C59A}"/>
              </a:ext>
            </a:extLst>
          </p:cNvPr>
          <p:cNvSpPr/>
          <p:nvPr/>
        </p:nvSpPr>
        <p:spPr>
          <a:xfrm>
            <a:off x="6654018" y="3727943"/>
            <a:ext cx="1055077" cy="553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889AA05-6B67-4C0D-A1F7-CB428D994D28}"/>
              </a:ext>
            </a:extLst>
          </p:cNvPr>
          <p:cNvSpPr/>
          <p:nvPr/>
        </p:nvSpPr>
        <p:spPr>
          <a:xfrm>
            <a:off x="8117058" y="3789260"/>
            <a:ext cx="2110153" cy="4310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/>
              <a:t>游客</a:t>
            </a:r>
          </a:p>
        </p:txBody>
      </p:sp>
    </p:spTree>
    <p:extLst>
      <p:ext uri="{BB962C8B-B14F-4D97-AF65-F5344CB8AC3E}">
        <p14:creationId xmlns:p14="http://schemas.microsoft.com/office/powerpoint/2010/main" val="392327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7FCDC928-AD37-4E2F-ABD8-C0C9770F3281}"/>
              </a:ext>
            </a:extLst>
          </p:cNvPr>
          <p:cNvSpPr txBox="1"/>
          <p:nvPr/>
        </p:nvSpPr>
        <p:spPr>
          <a:xfrm>
            <a:off x="1083212" y="619999"/>
            <a:ext cx="3777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才先博客项目功能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D0F8484-6818-42D8-9EE7-F3651BEFE9ED}"/>
              </a:ext>
            </a:extLst>
          </p:cNvPr>
          <p:cNvSpPr/>
          <p:nvPr/>
        </p:nvSpPr>
        <p:spPr>
          <a:xfrm>
            <a:off x="1083212" y="1589649"/>
            <a:ext cx="5162843" cy="4310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博主分享、管理文章、相册、评论等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25A676C-31BF-46ED-8495-72731CD51D1D}"/>
              </a:ext>
            </a:extLst>
          </p:cNvPr>
          <p:cNvSpPr/>
          <p:nvPr/>
        </p:nvSpPr>
        <p:spPr>
          <a:xfrm>
            <a:off x="1083212" y="3362179"/>
            <a:ext cx="5162843" cy="9284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游客浏览文章、可评论文章、给博主留言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AFDAE366-1FE4-4D47-B955-43DBC7B189C8}"/>
              </a:ext>
            </a:extLst>
          </p:cNvPr>
          <p:cNvSpPr/>
          <p:nvPr/>
        </p:nvSpPr>
        <p:spPr>
          <a:xfrm>
            <a:off x="6654018" y="1528330"/>
            <a:ext cx="1055077" cy="553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E543521-DE9E-44BE-97C3-B6FD8E165D37}"/>
              </a:ext>
            </a:extLst>
          </p:cNvPr>
          <p:cNvSpPr/>
          <p:nvPr/>
        </p:nvSpPr>
        <p:spPr>
          <a:xfrm>
            <a:off x="8117058" y="1589647"/>
            <a:ext cx="2110153" cy="4310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/>
              <a:t>博主后台管理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DDE99616-ECF3-4000-9F64-940FF821C59A}"/>
              </a:ext>
            </a:extLst>
          </p:cNvPr>
          <p:cNvSpPr/>
          <p:nvPr/>
        </p:nvSpPr>
        <p:spPr>
          <a:xfrm>
            <a:off x="6654018" y="3530995"/>
            <a:ext cx="1055077" cy="553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889AA05-6B67-4C0D-A1F7-CB428D994D28}"/>
              </a:ext>
            </a:extLst>
          </p:cNvPr>
          <p:cNvSpPr/>
          <p:nvPr/>
        </p:nvSpPr>
        <p:spPr>
          <a:xfrm>
            <a:off x="8117058" y="3592312"/>
            <a:ext cx="2110153" cy="4310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/>
              <a:t>游客前台访问</a:t>
            </a:r>
          </a:p>
        </p:txBody>
      </p:sp>
    </p:spTree>
    <p:extLst>
      <p:ext uri="{BB962C8B-B14F-4D97-AF65-F5344CB8AC3E}">
        <p14:creationId xmlns:p14="http://schemas.microsoft.com/office/powerpoint/2010/main" val="179558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7FCDC928-AD37-4E2F-ABD8-C0C9770F3281}"/>
              </a:ext>
            </a:extLst>
          </p:cNvPr>
          <p:cNvSpPr txBox="1"/>
          <p:nvPr/>
        </p:nvSpPr>
        <p:spPr>
          <a:xfrm>
            <a:off x="1083212" y="619999"/>
            <a:ext cx="3777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才先博客项目总结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D0F8484-6818-42D8-9EE7-F3651BEFE9ED}"/>
              </a:ext>
            </a:extLst>
          </p:cNvPr>
          <p:cNvSpPr/>
          <p:nvPr/>
        </p:nvSpPr>
        <p:spPr>
          <a:xfrm>
            <a:off x="1083212" y="1589648"/>
            <a:ext cx="5162843" cy="116761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页面丑，编码速度慢，一些新的</a:t>
            </a:r>
            <a:r>
              <a:rPr lang="en-US" altLang="zh-CN" sz="2400" dirty="0"/>
              <a:t>h5+css3</a:t>
            </a:r>
            <a:r>
              <a:rPr lang="zh-CN" altLang="en-US" sz="2400" dirty="0"/>
              <a:t>和</a:t>
            </a:r>
            <a:r>
              <a:rPr lang="en-US" altLang="zh-CN" sz="2400" dirty="0"/>
              <a:t>bootstrap</a:t>
            </a:r>
            <a:r>
              <a:rPr lang="zh-CN" altLang="en-US" sz="2400" dirty="0"/>
              <a:t>没用上。一个星期做了一个小项目。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25A676C-31BF-46ED-8495-72731CD51D1D}"/>
              </a:ext>
            </a:extLst>
          </p:cNvPr>
          <p:cNvSpPr/>
          <p:nvPr/>
        </p:nvSpPr>
        <p:spPr>
          <a:xfrm>
            <a:off x="1083212" y="3362179"/>
            <a:ext cx="5162843" cy="135049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加强自己对</a:t>
            </a:r>
            <a:r>
              <a:rPr lang="en-US" altLang="zh-CN" sz="2400" dirty="0"/>
              <a:t>h5+css3</a:t>
            </a:r>
            <a:r>
              <a:rPr lang="zh-CN" altLang="en-US" sz="2400" dirty="0"/>
              <a:t>和</a:t>
            </a:r>
            <a:r>
              <a:rPr lang="en-US" altLang="zh-CN" sz="2400" dirty="0"/>
              <a:t>bootstrap</a:t>
            </a:r>
            <a:r>
              <a:rPr lang="zh-CN" altLang="en-US" sz="2400" dirty="0"/>
              <a:t>的理解、运用。加快编码速度，要写出自己的一套样式。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AFDAE366-1FE4-4D47-B955-43DBC7B189C8}"/>
              </a:ext>
            </a:extLst>
          </p:cNvPr>
          <p:cNvSpPr/>
          <p:nvPr/>
        </p:nvSpPr>
        <p:spPr>
          <a:xfrm>
            <a:off x="6654018" y="1753413"/>
            <a:ext cx="1055077" cy="553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E543521-DE9E-44BE-97C3-B6FD8E165D37}"/>
              </a:ext>
            </a:extLst>
          </p:cNvPr>
          <p:cNvSpPr/>
          <p:nvPr/>
        </p:nvSpPr>
        <p:spPr>
          <a:xfrm>
            <a:off x="8117058" y="1814730"/>
            <a:ext cx="2110153" cy="4310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遗憾</a:t>
            </a:r>
            <a:r>
              <a:rPr lang="en-US" altLang="zh-CN" sz="2400" dirty="0"/>
              <a:t>+</a:t>
            </a:r>
            <a:r>
              <a:rPr lang="zh-CN" altLang="en-US" sz="2400" dirty="0"/>
              <a:t>成就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DDE99616-ECF3-4000-9F64-940FF821C59A}"/>
              </a:ext>
            </a:extLst>
          </p:cNvPr>
          <p:cNvSpPr/>
          <p:nvPr/>
        </p:nvSpPr>
        <p:spPr>
          <a:xfrm>
            <a:off x="6654018" y="3868620"/>
            <a:ext cx="1055077" cy="553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889AA05-6B67-4C0D-A1F7-CB428D994D28}"/>
              </a:ext>
            </a:extLst>
          </p:cNvPr>
          <p:cNvSpPr/>
          <p:nvPr/>
        </p:nvSpPr>
        <p:spPr>
          <a:xfrm>
            <a:off x="8117058" y="3929937"/>
            <a:ext cx="2110153" cy="4310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个人总结</a:t>
            </a:r>
          </a:p>
        </p:txBody>
      </p:sp>
    </p:spTree>
    <p:extLst>
      <p:ext uri="{BB962C8B-B14F-4D97-AF65-F5344CB8AC3E}">
        <p14:creationId xmlns:p14="http://schemas.microsoft.com/office/powerpoint/2010/main" val="412837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A50EFC6-9038-4BE4-84A3-3397C47682A0}"/>
              </a:ext>
            </a:extLst>
          </p:cNvPr>
          <p:cNvSpPr txBox="1"/>
          <p:nvPr/>
        </p:nvSpPr>
        <p:spPr>
          <a:xfrm>
            <a:off x="4422479" y="2028284"/>
            <a:ext cx="3497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latin typeface="汉仪雪君体简" panose="02010604000101010101" pitchFamily="2" charset="-122"/>
                <a:ea typeface="汉仪雪君体简" panose="02010604000101010101" pitchFamily="2" charset="-122"/>
              </a:rPr>
              <a:t>感谢！</a:t>
            </a:r>
          </a:p>
        </p:txBody>
      </p:sp>
    </p:spTree>
    <p:extLst>
      <p:ext uri="{BB962C8B-B14F-4D97-AF65-F5344CB8AC3E}">
        <p14:creationId xmlns:p14="http://schemas.microsoft.com/office/powerpoint/2010/main" val="294145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149</Words>
  <Application>Microsoft Office PowerPoint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汉仪雪君体简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瞿才先</dc:creator>
  <cp:lastModifiedBy>瞿才先</cp:lastModifiedBy>
  <cp:revision>4</cp:revision>
  <dcterms:created xsi:type="dcterms:W3CDTF">2017-09-24T15:31:10Z</dcterms:created>
  <dcterms:modified xsi:type="dcterms:W3CDTF">2017-09-24T16:14:25Z</dcterms:modified>
</cp:coreProperties>
</file>