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242A2-A3F4-438F-A972-7C7858B2D60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C81A6-E08D-46F4-AEAA-72CA57836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C3A4-4D29-47F9-A892-2476E5FE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3A952-7F1A-4B8A-96EF-34B0D75C7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2D489-0681-4034-9784-6D3A96FA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DB678-2E27-46D8-A9A1-58CFA524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A73A-0578-429B-97DA-0EC85774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88631-CF03-4455-8316-FFCAB44F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1AA71-56E0-4235-92B8-83F91BAF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38F5F-33F3-4FDA-8579-23EFA627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A3B83-215A-4105-9024-2E2DD0B7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C9830-2FC5-499A-9BFD-F19C8A0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D37A9-24A4-41F6-A089-E7A3A09FF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7E4AF-94DA-4811-AA21-AF2FF762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09E98-3B2F-4B0A-A059-91CBBD6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C4C03-354A-4D68-A656-70030BF2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97650-8632-4FFD-B31C-D56C691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E9E4-F2B7-4F00-97A0-EDB6CAB5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DAD21-CA4C-41FF-A120-DBD13797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D8BD9-EB0B-4258-90B7-82F40241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DD648-C2A9-41C4-991C-97CBFA48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489A9-A4B6-4043-AC9C-63B2EF4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68E1A-7233-4230-97DE-FC0CCD89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D3FC3-A16E-4DB3-B06C-ED9B3E45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B5F96-93DB-46CE-8D71-4AF1BA7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BE485-C660-4D09-B25F-946BCB82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D976A-E267-46DB-AC1B-25CDCC74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B1DE-A8E8-4C91-892A-F2062C9B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6B9DA-EC66-4BF2-83D9-131699F0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C86BC-3CA1-45B7-BD47-C93B6F28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C4B00-DFF3-4DE6-BEB1-1D4A54D5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ACD86-82E4-4BC7-84F8-2A9CD1AF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6CF4E-B05F-490F-B3FC-DA58F4FA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5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6AD6-5921-4E08-AA01-DF4C4EE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894D9-CF17-45C1-BFA1-4BDF7DAE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20C2B-BBCE-4E58-AED3-D7E8EB95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3C50C-86F9-410C-83BD-065AD841C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BCBD16-C8A8-4A4B-B82D-D4AD5E6A5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C70AFB-1A9B-4381-8021-16DA43D3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A4007-84BD-4225-9F45-9B537F0C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186828-AA22-4758-A465-20059E7E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4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6D4FB-EDD0-4BC0-9D1F-3624369E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75AC8-E7B4-4C7B-87E7-2F9637ED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623C01-559E-475F-9060-BF6D1BE2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4A142-098A-48DF-BCF2-E9D714B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690034-D66C-40FC-A521-716E8E34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9149C-483B-4A42-90FF-A86DD912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AEC5B-C12E-48C3-93C4-20F83F69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AB581-3E85-40E3-95BF-0C6D982B3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02" y="327345"/>
            <a:ext cx="223492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602F-167A-412B-BE95-6C9EDA71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D7292-AB4B-45CA-A13A-48E1FD8E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CEBBA-4211-400C-99D2-2C4222D3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56010-AC20-459D-B5DC-2A30A96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4EC51-EF59-468A-BA90-E5B90BB3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E63C9-E54B-4F3C-BD50-4328AE0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7DB13-4F0D-41A0-84D6-380A43D7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FD726-A334-46A2-8278-251ACF46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75483-B378-4C1C-AA41-50E78DE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E3DE8-0C2A-4205-B4FA-51BB9C57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65D64-1C22-41B6-B386-2EE5E5D7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5C5B8-B374-4767-B251-F2954132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12DBC-5609-485B-9C49-F677F72A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98734-B75E-4B07-BEDC-FFB606F3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03754-8A4F-4CE7-A741-1D08FFC5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BB96-B8DA-4A43-BC7C-518A57AB6E7E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A3A0F-EB0F-40CD-8625-58B67C3D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D58AD-E4F2-40B5-B91A-86C6BE64B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9527-9E1D-4546-B6A5-840741A6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FCDC928-AD37-4E2F-ABD8-C0C9770F3281}"/>
              </a:ext>
            </a:extLst>
          </p:cNvPr>
          <p:cNvSpPr txBox="1"/>
          <p:nvPr/>
        </p:nvSpPr>
        <p:spPr>
          <a:xfrm>
            <a:off x="3094892" y="2012701"/>
            <a:ext cx="740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优购户外运动商城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8804AE-AC11-4DB5-BA22-4E4B654A9328}"/>
              </a:ext>
            </a:extLst>
          </p:cNvPr>
          <p:cNvSpPr txBox="1"/>
          <p:nvPr/>
        </p:nvSpPr>
        <p:spPr>
          <a:xfrm>
            <a:off x="2278966" y="4628271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项目经理：瞿才先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988866-2E29-4B33-BE01-7DEDBE8D5E63}"/>
              </a:ext>
            </a:extLst>
          </p:cNvPr>
          <p:cNvSpPr txBox="1"/>
          <p:nvPr/>
        </p:nvSpPr>
        <p:spPr>
          <a:xfrm>
            <a:off x="2278966" y="5123735"/>
            <a:ext cx="31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组员：陈林招、俞鹏、何邱兰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DD4565-AFA3-4D22-B260-6B3550922322}"/>
              </a:ext>
            </a:extLst>
          </p:cNvPr>
          <p:cNvSpPr txBox="1"/>
          <p:nvPr/>
        </p:nvSpPr>
        <p:spPr>
          <a:xfrm>
            <a:off x="8243668" y="3489952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一六电商一班</a:t>
            </a:r>
          </a:p>
        </p:txBody>
      </p:sp>
    </p:spTree>
    <p:extLst>
      <p:ext uri="{BB962C8B-B14F-4D97-AF65-F5344CB8AC3E}">
        <p14:creationId xmlns:p14="http://schemas.microsoft.com/office/powerpoint/2010/main" val="429356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FBFC77-E180-4ED8-9264-E59242868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55924" y="2915712"/>
            <a:ext cx="4642338" cy="13587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A7384B-6BED-4854-B1BF-9894F797FF70}"/>
              </a:ext>
            </a:extLst>
          </p:cNvPr>
          <p:cNvSpPr txBox="1"/>
          <p:nvPr/>
        </p:nvSpPr>
        <p:spPr>
          <a:xfrm>
            <a:off x="8140687" y="2458420"/>
            <a:ext cx="1415772" cy="3049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目录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91EE08-546B-42B5-B7DB-F6E3332FB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782384"/>
            <a:ext cx="3878690" cy="9479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330DAC-4715-4EE9-BD44-50109E260A87}"/>
              </a:ext>
            </a:extLst>
          </p:cNvPr>
          <p:cNvSpPr txBox="1"/>
          <p:nvPr/>
        </p:nvSpPr>
        <p:spPr>
          <a:xfrm>
            <a:off x="3896748" y="937999"/>
            <a:ext cx="188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网站介绍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597C0D2-385E-40E2-B91C-6A3BCFA8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1892227"/>
            <a:ext cx="3878690" cy="94794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AE3D10-50D9-49F2-87A4-94C679C2D4AE}"/>
              </a:ext>
            </a:extLst>
          </p:cNvPr>
          <p:cNvSpPr txBox="1"/>
          <p:nvPr/>
        </p:nvSpPr>
        <p:spPr>
          <a:xfrm>
            <a:off x="3896748" y="2047842"/>
            <a:ext cx="188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原型设计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1E1199A-E3DB-41CB-8A4C-18329FDB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3035410"/>
            <a:ext cx="3878690" cy="94794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209DB11-A451-41B8-AADE-5E64BD41A11B}"/>
              </a:ext>
            </a:extLst>
          </p:cNvPr>
          <p:cNvSpPr txBox="1"/>
          <p:nvPr/>
        </p:nvSpPr>
        <p:spPr>
          <a:xfrm>
            <a:off x="3896748" y="3191025"/>
            <a:ext cx="188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界面设计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2F828A-185D-4C8D-8F58-622305A1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4138967"/>
            <a:ext cx="3878690" cy="94794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88B115-01C3-4ABC-ADE2-09A5AE0A12CB}"/>
              </a:ext>
            </a:extLst>
          </p:cNvPr>
          <p:cNvSpPr txBox="1"/>
          <p:nvPr/>
        </p:nvSpPr>
        <p:spPr>
          <a:xfrm>
            <a:off x="3896748" y="4294582"/>
            <a:ext cx="188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页面开发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0F01296-9C8E-4914-A857-159A9AB32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5242524"/>
            <a:ext cx="3878690" cy="94794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F2378E4-E424-4F1E-A1A2-44F9C645245C}"/>
              </a:ext>
            </a:extLst>
          </p:cNvPr>
          <p:cNvSpPr txBox="1"/>
          <p:nvPr/>
        </p:nvSpPr>
        <p:spPr>
          <a:xfrm>
            <a:off x="4375049" y="5444196"/>
            <a:ext cx="111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78981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DC2713-89AF-4749-BFB3-CAB7598B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206496"/>
            <a:ext cx="3526082" cy="8617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50EFC6-9038-4BE4-84A3-3397C47682A0}"/>
              </a:ext>
            </a:extLst>
          </p:cNvPr>
          <p:cNvSpPr txBox="1"/>
          <p:nvPr/>
        </p:nvSpPr>
        <p:spPr>
          <a:xfrm>
            <a:off x="1913204" y="345602"/>
            <a:ext cx="2039818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网站介绍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E8446C-0B3F-4711-A095-7CABB0BF7579}"/>
              </a:ext>
            </a:extLst>
          </p:cNvPr>
          <p:cNvSpPr txBox="1"/>
          <p:nvPr/>
        </p:nvSpPr>
        <p:spPr>
          <a:xfrm>
            <a:off x="3660143" y="1850150"/>
            <a:ext cx="3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latin typeface="汉仪雪君体简" panose="02010604000101010101" pitchFamily="2" charset="-122"/>
                <a:ea typeface="汉仪雪君体简" panose="02010604000101010101" pitchFamily="2" charset="-122"/>
              </a:rPr>
              <a:t>一、选择理由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D4AE22-3D2D-4331-B4B1-E4DAC7EE7418}"/>
              </a:ext>
            </a:extLst>
          </p:cNvPr>
          <p:cNvSpPr txBox="1"/>
          <p:nvPr/>
        </p:nvSpPr>
        <p:spPr>
          <a:xfrm>
            <a:off x="3660143" y="2804893"/>
            <a:ext cx="3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latin typeface="汉仪雪君体简" panose="02010604000101010101" pitchFamily="2" charset="-122"/>
                <a:ea typeface="汉仪雪君体简" panose="02010604000101010101" pitchFamily="2" charset="-122"/>
              </a:rPr>
              <a:t>二、网站介绍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735473-6F7E-469B-84AB-70D6E24F7D75}"/>
              </a:ext>
            </a:extLst>
          </p:cNvPr>
          <p:cNvSpPr txBox="1"/>
          <p:nvPr/>
        </p:nvSpPr>
        <p:spPr>
          <a:xfrm>
            <a:off x="3660143" y="3759636"/>
            <a:ext cx="375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latin typeface="汉仪雪君体简" panose="02010604000101010101" pitchFamily="2" charset="-122"/>
                <a:ea typeface="汉仪雪君体简" panose="02010604000101010101" pitchFamily="2" charset="-122"/>
              </a:rPr>
              <a:t>三、网站宗旨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61127-6EF9-4F4E-9C68-D637C85E0E91}"/>
              </a:ext>
            </a:extLst>
          </p:cNvPr>
          <p:cNvSpPr txBox="1"/>
          <p:nvPr/>
        </p:nvSpPr>
        <p:spPr>
          <a:xfrm>
            <a:off x="3660143" y="4714379"/>
            <a:ext cx="302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latin typeface="汉仪雪君体简" panose="02010604000101010101" pitchFamily="2" charset="-122"/>
                <a:ea typeface="汉仪雪君体简" panose="02010604000101010101" pitchFamily="2" charset="-122"/>
              </a:rPr>
              <a:t>四、网站理念</a:t>
            </a:r>
          </a:p>
        </p:txBody>
      </p:sp>
    </p:spTree>
    <p:extLst>
      <p:ext uri="{BB962C8B-B14F-4D97-AF65-F5344CB8AC3E}">
        <p14:creationId xmlns:p14="http://schemas.microsoft.com/office/powerpoint/2010/main" val="366265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DC2713-89AF-4749-BFB3-CAB7598B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206496"/>
            <a:ext cx="3526082" cy="8617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50EFC6-9038-4BE4-84A3-3397C47682A0}"/>
              </a:ext>
            </a:extLst>
          </p:cNvPr>
          <p:cNvSpPr txBox="1"/>
          <p:nvPr/>
        </p:nvSpPr>
        <p:spPr>
          <a:xfrm>
            <a:off x="1913204" y="345602"/>
            <a:ext cx="203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原型设计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57ED53-1201-4649-AFA6-1E18B619F5E9}"/>
              </a:ext>
            </a:extLst>
          </p:cNvPr>
          <p:cNvSpPr txBox="1"/>
          <p:nvPr/>
        </p:nvSpPr>
        <p:spPr>
          <a:xfrm>
            <a:off x="1913204" y="1417266"/>
            <a:ext cx="838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思路</a:t>
            </a:r>
            <a:endParaRPr lang="en-US" altLang="zh-CN" sz="48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r>
              <a:rPr lang="zh-CN" altLang="en-US" sz="48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7555E50-28B2-4C6D-84EE-B52F5D9CF46A}"/>
              </a:ext>
            </a:extLst>
          </p:cNvPr>
          <p:cNvSpPr/>
          <p:nvPr/>
        </p:nvSpPr>
        <p:spPr>
          <a:xfrm>
            <a:off x="3290390" y="1417266"/>
            <a:ext cx="7033481" cy="5129597"/>
          </a:xfrm>
          <a:prstGeom prst="roundRect">
            <a:avLst>
              <a:gd name="adj" fmla="val 724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   </a:t>
            </a:r>
            <a:r>
              <a:rPr lang="zh-CN" altLang="en-US" sz="24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首先是将一些较大的板块按照最初的想法进行布，局然后进行调整。接下来再加入一些细小的板块，尽量使其符合我自己的想法，经过不断地调整确定之后，再校准每个板块的精细大小，位置，将所有的板块加入进去，并校准之后，调整某些板块的颜色形状以及对文字的颜色大小位置进行调整，最后将各个原型链接到一起，将其放置在一个</a:t>
            </a:r>
            <a:r>
              <a:rPr lang="en-US" altLang="zh-CN" sz="2400" dirty="0" err="1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rp</a:t>
            </a:r>
            <a:r>
              <a:rPr lang="zh-CN" altLang="en-US" sz="24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文件中再转化为</a:t>
            </a:r>
            <a:r>
              <a:rPr lang="en-US" altLang="zh-CN" sz="24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html</a:t>
            </a:r>
            <a:r>
              <a:rPr lang="zh-CN" altLang="en-US" sz="24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文件。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3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DC2713-89AF-4749-BFB3-CAB7598B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27" y="2065402"/>
            <a:ext cx="9652778" cy="23591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50EFC6-9038-4BE4-84A3-3397C47682A0}"/>
              </a:ext>
            </a:extLst>
          </p:cNvPr>
          <p:cNvSpPr txBox="1"/>
          <p:nvPr/>
        </p:nvSpPr>
        <p:spPr>
          <a:xfrm>
            <a:off x="4051719" y="2644793"/>
            <a:ext cx="481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20049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839486-BBEE-4390-8A38-A069BF2C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206496"/>
            <a:ext cx="3526082" cy="8617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6EE101-0437-4F3C-93DE-3775EB8602CF}"/>
              </a:ext>
            </a:extLst>
          </p:cNvPr>
          <p:cNvSpPr txBox="1"/>
          <p:nvPr/>
        </p:nvSpPr>
        <p:spPr>
          <a:xfrm>
            <a:off x="1913204" y="345602"/>
            <a:ext cx="203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页面开发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2843C9-E161-45E1-954D-1FE4EABFBAB2}"/>
              </a:ext>
            </a:extLst>
          </p:cNvPr>
          <p:cNvSpPr/>
          <p:nvPr/>
        </p:nvSpPr>
        <p:spPr>
          <a:xfrm>
            <a:off x="1200792" y="1419953"/>
            <a:ext cx="3137096" cy="703384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编写静态页面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9EC640F4-6D01-4810-B0B0-63FAA9634AD4}"/>
              </a:ext>
            </a:extLst>
          </p:cNvPr>
          <p:cNvSpPr/>
          <p:nvPr/>
        </p:nvSpPr>
        <p:spPr>
          <a:xfrm>
            <a:off x="1181686" y="5367432"/>
            <a:ext cx="3137096" cy="703384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给页面加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效果</a:t>
            </a: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7786958D-F8B8-4F67-8C33-E49B7CA3CA59}"/>
              </a:ext>
            </a:extLst>
          </p:cNvPr>
          <p:cNvSpPr/>
          <p:nvPr/>
        </p:nvSpPr>
        <p:spPr>
          <a:xfrm>
            <a:off x="4532381" y="3267457"/>
            <a:ext cx="3137096" cy="703384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实现后台功能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3A14EC3E-B0E6-4111-A1B4-3CA809E67B86}"/>
              </a:ext>
            </a:extLst>
          </p:cNvPr>
          <p:cNvSpPr/>
          <p:nvPr/>
        </p:nvSpPr>
        <p:spPr>
          <a:xfrm>
            <a:off x="7669477" y="1449381"/>
            <a:ext cx="3137096" cy="718478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动态化页面</a:t>
            </a:r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015CDFF4-4696-415C-9DF1-BCED7ECAB391}"/>
              </a:ext>
            </a:extLst>
          </p:cNvPr>
          <p:cNvSpPr/>
          <p:nvPr/>
        </p:nvSpPr>
        <p:spPr>
          <a:xfrm>
            <a:off x="7650960" y="5329050"/>
            <a:ext cx="3137096" cy="703384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测试、修正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E33663-AA38-4088-B69E-A0029B17385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2750234" y="2123337"/>
            <a:ext cx="19106" cy="324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E067EB-5CD0-4890-824F-A661757BA0F6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4318782" y="3970841"/>
            <a:ext cx="1782147" cy="174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B04B97-1D2B-4D4F-A098-47EA6BC8D5CF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100929" y="1808620"/>
            <a:ext cx="1568548" cy="14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D70E75-2DC8-462C-A64A-766DCBE90FF0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9219508" y="2167859"/>
            <a:ext cx="18517" cy="316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DC2713-89AF-4749-BFB3-CAB7598B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26" y="1739876"/>
            <a:ext cx="8782735" cy="21464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50EFC6-9038-4BE4-84A3-3397C47682A0}"/>
              </a:ext>
            </a:extLst>
          </p:cNvPr>
          <p:cNvSpPr txBox="1"/>
          <p:nvPr/>
        </p:nvSpPr>
        <p:spPr>
          <a:xfrm>
            <a:off x="4422479" y="2028284"/>
            <a:ext cx="349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9741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DC2713-89AF-4749-BFB3-CAB7598B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26" y="1739876"/>
            <a:ext cx="8782735" cy="21464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50EFC6-9038-4BE4-84A3-3397C47682A0}"/>
              </a:ext>
            </a:extLst>
          </p:cNvPr>
          <p:cNvSpPr txBox="1"/>
          <p:nvPr/>
        </p:nvSpPr>
        <p:spPr>
          <a:xfrm>
            <a:off x="4422479" y="2028284"/>
            <a:ext cx="349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汉仪雪君体简" panose="02010604000101010101" pitchFamily="2" charset="-122"/>
                <a:ea typeface="汉仪雪君体简" panose="02010604000101010101" pitchFamily="2" charset="-122"/>
              </a:rPr>
              <a:t>感谢！</a:t>
            </a:r>
          </a:p>
        </p:txBody>
      </p:sp>
    </p:spTree>
    <p:extLst>
      <p:ext uri="{BB962C8B-B14F-4D97-AF65-F5344CB8AC3E}">
        <p14:creationId xmlns:p14="http://schemas.microsoft.com/office/powerpoint/2010/main" val="294145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A000520150120A05KPBG</Template>
  <TotalTime>240</TotalTime>
  <Words>181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汉仪菱心体简</vt:lpstr>
      <vt:lpstr>汉仪雪君体简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瞿才先</dc:creator>
  <cp:lastModifiedBy>瞿才先</cp:lastModifiedBy>
  <cp:revision>22</cp:revision>
  <dcterms:created xsi:type="dcterms:W3CDTF">2017-07-02T04:47:28Z</dcterms:created>
  <dcterms:modified xsi:type="dcterms:W3CDTF">2017-07-02T15:20:40Z</dcterms:modified>
</cp:coreProperties>
</file>