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Helvetica Neue"/>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74c7c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74c7c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74c7cf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74c7cf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a:solidFill>
                <a:srgbClr val="201F1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74c7cf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74c7cf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74c7cf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74c7c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When cells are confronted with an invading virus or bacteria or exposed to an irritating chemical, they protect themselves by going off their DNA recipe and inserting the wrong amino acid into new proteins to defend them against damage, scientists have discovered. These "regulated errors" comprise a novel non-genetic mechanism by which cells can rapidly make important proteins more resistant to attack when stressed, said one of the researchers.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74c7cfb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74c7cfb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574c7cfb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574c7cf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74c7cf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74c7cf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02850"/>
            <a:ext cx="8520600" cy="181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James Ballard, Kevin Hamilton, Jay Chow</a:t>
            </a:r>
            <a:endParaRPr sz="3000"/>
          </a:p>
          <a:p>
            <a:pPr indent="0" lvl="0" marL="0" rtl="0" algn="ctr">
              <a:spcBef>
                <a:spcPts val="0"/>
              </a:spcBef>
              <a:spcAft>
                <a:spcPts val="0"/>
              </a:spcAft>
              <a:buNone/>
            </a:pPr>
            <a:r>
              <a:t/>
            </a:r>
            <a:endParaRPr sz="3800"/>
          </a:p>
          <a:p>
            <a:pPr indent="0" lvl="0" marL="0" rtl="0" algn="ctr">
              <a:spcBef>
                <a:spcPts val="0"/>
              </a:spcBef>
              <a:spcAft>
                <a:spcPts val="0"/>
              </a:spcAft>
              <a:buNone/>
            </a:pPr>
            <a:r>
              <a:rPr lang="en" sz="3900"/>
              <a:t>Bio-inspired, host-based firewalls based on machine learning and fuzzy logic</a:t>
            </a:r>
            <a:endParaRPr sz="3900"/>
          </a:p>
        </p:txBody>
      </p:sp>
      <p:sp>
        <p:nvSpPr>
          <p:cNvPr id="55" name="Google Shape;55;p13"/>
          <p:cNvSpPr txBox="1"/>
          <p:nvPr>
            <p:ph idx="1" type="subTitle"/>
          </p:nvPr>
        </p:nvSpPr>
        <p:spPr>
          <a:xfrm>
            <a:off x="311700" y="3679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Advisor: Dr Lanier Watkins</a:t>
            </a:r>
            <a:endParaRPr/>
          </a:p>
          <a:p>
            <a:pPr indent="0" lvl="0" marL="0" rtl="0" algn="ctr">
              <a:spcBef>
                <a:spcPts val="0"/>
              </a:spcBef>
              <a:spcAft>
                <a:spcPts val="0"/>
              </a:spcAft>
              <a:buNone/>
            </a:pPr>
            <a:r>
              <a:rPr lang="en"/>
              <a:t>30th October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2400"/>
              <a:buChar char="-"/>
            </a:pPr>
            <a:r>
              <a:rPr lang="en" sz="2400">
                <a:solidFill>
                  <a:srgbClr val="000000"/>
                </a:solidFill>
              </a:rPr>
              <a:t>Introduction</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Why this topic</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What we have done </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What still needs to be done</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Q&amp;A</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Host-based firewall:</a:t>
            </a:r>
            <a:endParaRPr>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
                <a:solidFill>
                  <a:srgbClr val="000000"/>
                </a:solidFill>
              </a:rPr>
              <a:t>Software that runs on an individual computer or device on a network</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Protects a host from viruses, malware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Monitors and detects malicious/non-malicious network traffic to and from host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Utilize machine learning and fuzzy logic to generate the rules for iptables on Linux systems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0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73" name="Google Shape;73;p1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Cell Membrane:</a:t>
            </a:r>
            <a:endParaRPr>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
                <a:solidFill>
                  <a:srgbClr val="000000"/>
                </a:solidFill>
                <a:highlight>
                  <a:srgbClr val="FFFFFF"/>
                </a:highlight>
              </a:rPr>
              <a:t>A permeability barrier that separates the cytoplasm from the exterior environment</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Permselectivity is the preferential permeation of certain ionic species through ion-exchange membranes. </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Endocytosis is a cellular process in which substances are brought into the cell when the material to be internalized is surrounded by an area of plasma membrane, which forms a vesicle inside the cell to contain the ingested material</a:t>
            </a:r>
            <a:endParaRPr>
              <a:solidFill>
                <a:srgbClr val="000000"/>
              </a:solidFill>
              <a:highlight>
                <a:srgbClr val="FFFFFF"/>
              </a:highlight>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58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topic</a:t>
            </a:r>
            <a:endParaRPr/>
          </a:p>
        </p:txBody>
      </p:sp>
      <p:sp>
        <p:nvSpPr>
          <p:cNvPr id="79" name="Google Shape;79;p17"/>
          <p:cNvSpPr txBox="1"/>
          <p:nvPr>
            <p:ph idx="1" type="body"/>
          </p:nvPr>
        </p:nvSpPr>
        <p:spPr>
          <a:xfrm>
            <a:off x="311700" y="863550"/>
            <a:ext cx="8520600" cy="413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When</a:t>
            </a:r>
            <a:r>
              <a:rPr lang="en">
                <a:solidFill>
                  <a:srgbClr val="000000"/>
                </a:solidFill>
              </a:rPr>
              <a:t> cells</a:t>
            </a:r>
            <a:r>
              <a:rPr lang="en">
                <a:solidFill>
                  <a:srgbClr val="000000"/>
                </a:solidFill>
              </a:rPr>
              <a:t> face an invading virus, bacteria, they protect themselves by inserting the wrong amino acid into new proteins to defend themselves against damage</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Apply the above biological process, permselectivity and endocytosis with machine learning and fuzzy logic to mimic the brains of a firewall to accurately make the decision to block or allow network traffic to/from a host</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Never been done before, want to conduct experiments and produce new results in the field of bio-inspired cybersecurity</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have done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Built up dataset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Experimenting Fuzzy, </a:t>
            </a:r>
            <a:r>
              <a:rPr lang="en">
                <a:solidFill>
                  <a:srgbClr val="000000"/>
                </a:solidFill>
              </a:rPr>
              <a:t>Supervised</a:t>
            </a:r>
            <a:r>
              <a:rPr lang="en">
                <a:solidFill>
                  <a:srgbClr val="000000"/>
                </a:solidFill>
              </a:rPr>
              <a:t> and </a:t>
            </a:r>
            <a:r>
              <a:rPr lang="en">
                <a:solidFill>
                  <a:srgbClr val="000000"/>
                </a:solidFill>
              </a:rPr>
              <a:t>Unsupervised</a:t>
            </a:r>
            <a:r>
              <a:rPr lang="en">
                <a:solidFill>
                  <a:srgbClr val="000000"/>
                </a:solidFill>
              </a:rPr>
              <a:t> machine learning algorithms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still needs to be done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Continue to expand on the dataset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Decide on </a:t>
            </a:r>
            <a:r>
              <a:rPr lang="en">
                <a:solidFill>
                  <a:srgbClr val="000000"/>
                </a:solidFill>
              </a:rPr>
              <a:t>algorithm</a:t>
            </a:r>
            <a:r>
              <a:rPr lang="en">
                <a:solidFill>
                  <a:srgbClr val="000000"/>
                </a:solidFill>
              </a:rPr>
              <a:t> after experimentation has concluded</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800">
                <a:solidFill>
                  <a:srgbClr val="000000"/>
                </a:solidFill>
              </a:rPr>
              <a:t>Any Questions?</a:t>
            </a:r>
            <a:br>
              <a:rPr lang="en" sz="4800">
                <a:solidFill>
                  <a:srgbClr val="000000"/>
                </a:solidFill>
              </a:rPr>
            </a:br>
            <a:br>
              <a:rPr lang="en" sz="4800">
                <a:solidFill>
                  <a:srgbClr val="000000"/>
                </a:solidFill>
              </a:rPr>
            </a:br>
            <a:r>
              <a:rPr lang="en" sz="4800">
                <a:solidFill>
                  <a:srgbClr val="000000"/>
                </a:solidFill>
              </a:rPr>
              <a:t>Thank you</a:t>
            </a:r>
            <a:endParaRPr sz="4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