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88" y="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17,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to open a coffee shop in Hong Kong?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a totally 18 </a:t>
            </a:r>
            <a:r>
              <a:rPr lang="en-US" dirty="0" smtClean="0"/>
              <a:t>districts in </a:t>
            </a:r>
            <a:r>
              <a:rPr lang="en-US" dirty="0"/>
              <a:t>Hong Kong, </a:t>
            </a:r>
            <a:r>
              <a:rPr lang="en-US" dirty="0" smtClean="0"/>
              <a:t>and each </a:t>
            </a:r>
            <a:r>
              <a:rPr lang="en-US" dirty="0"/>
              <a:t>district has its own special features.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Let’s find out what is the best location to open a coffee shop in Hong Kong</a:t>
            </a:r>
          </a:p>
          <a:p>
            <a:pPr>
              <a:buFontTx/>
              <a:buChar char="-"/>
            </a:pPr>
            <a:r>
              <a:rPr lang="en-US" dirty="0" smtClean="0"/>
              <a:t>Income data will be used to estimated how affordable is people from different districts</a:t>
            </a:r>
          </a:p>
          <a:p>
            <a:pPr>
              <a:buFontTx/>
              <a:buChar char="-"/>
            </a:pPr>
            <a:r>
              <a:rPr lang="en-US" dirty="0" smtClean="0"/>
              <a:t>Districts where coffee shop being the most common venue will be considered</a:t>
            </a:r>
          </a:p>
          <a:p>
            <a:pPr>
              <a:buFontTx/>
              <a:buChar char="-"/>
            </a:pPr>
            <a:r>
              <a:rPr lang="en-US" dirty="0" smtClean="0"/>
              <a:t>The number of coffee shops in the districts will be used as a reference too</a:t>
            </a:r>
          </a:p>
        </p:txBody>
      </p:sp>
    </p:spTree>
    <p:extLst>
      <p:ext uri="{BB962C8B-B14F-4D97-AF65-F5344CB8AC3E}">
        <p14:creationId xmlns:p14="http://schemas.microsoft.com/office/powerpoint/2010/main" val="30749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income </a:t>
            </a:r>
            <a:r>
              <a:rPr lang="en-US" dirty="0"/>
              <a:t>level </a:t>
            </a:r>
            <a:r>
              <a:rPr lang="en-US" dirty="0" smtClean="0"/>
              <a:t>by districts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r="17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" y="4691221"/>
            <a:ext cx="61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income: Central and Western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6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8 common venues by district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159480"/>
            <a:ext cx="7854018" cy="106829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00628"/>
            <a:ext cx="7854019" cy="29932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428" y="1468979"/>
            <a:ext cx="358532" cy="113728"/>
          </a:xfrm>
          <a:prstGeom prst="rightArrow">
            <a:avLst/>
          </a:prstGeom>
          <a:solidFill>
            <a:srgbClr val="0679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64428" y="4265541"/>
            <a:ext cx="358532" cy="113728"/>
          </a:xfrm>
          <a:prstGeom prst="rightArrow">
            <a:avLst/>
          </a:prstGeom>
          <a:solidFill>
            <a:srgbClr val="0679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4428" y="4863374"/>
            <a:ext cx="358532" cy="113728"/>
          </a:xfrm>
          <a:prstGeom prst="rightArrow">
            <a:avLst/>
          </a:prstGeom>
          <a:solidFill>
            <a:srgbClr val="0679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64427" y="5072638"/>
            <a:ext cx="358532" cy="11372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number </a:t>
            </a:r>
            <a:r>
              <a:rPr lang="en-US" sz="2000" dirty="0"/>
              <a:t>of coffee shops in the four </a:t>
            </a:r>
            <a:r>
              <a:rPr lang="en-US" sz="2000" dirty="0" smtClean="0"/>
              <a:t>district of interest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59" y="1443853"/>
            <a:ext cx="5041153" cy="35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People from Central and Western, </a:t>
            </a:r>
            <a:r>
              <a:rPr lang="en-US" dirty="0" err="1" smtClean="0"/>
              <a:t>Yau</a:t>
            </a:r>
            <a:r>
              <a:rPr lang="en-US" dirty="0" smtClean="0"/>
              <a:t> </a:t>
            </a:r>
            <a:r>
              <a:rPr lang="en-US" dirty="0" err="1" smtClean="0"/>
              <a:t>Tsim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, Yuen Long and </a:t>
            </a:r>
            <a:r>
              <a:rPr lang="en-US" dirty="0" err="1" smtClean="0"/>
              <a:t>Tuen</a:t>
            </a:r>
            <a:r>
              <a:rPr lang="en-US" dirty="0" smtClean="0"/>
              <a:t> </a:t>
            </a:r>
            <a:r>
              <a:rPr lang="en-US" dirty="0" err="1" smtClean="0"/>
              <a:t>Mun</a:t>
            </a:r>
            <a:r>
              <a:rPr lang="en-US" dirty="0" smtClean="0"/>
              <a:t> likes coffee shops the best</a:t>
            </a:r>
          </a:p>
          <a:p>
            <a:pPr>
              <a:buFontTx/>
              <a:buChar char="-"/>
            </a:pPr>
            <a:r>
              <a:rPr lang="en-US" dirty="0" smtClean="0"/>
              <a:t>Central and Western is the district with highest income and it is a commercial district</a:t>
            </a:r>
          </a:p>
          <a:p>
            <a:pPr>
              <a:buFontTx/>
              <a:buChar char="-"/>
            </a:pPr>
            <a:r>
              <a:rPr lang="en-US" dirty="0" smtClean="0"/>
              <a:t>Yuen Long and </a:t>
            </a:r>
            <a:r>
              <a:rPr lang="en-US" dirty="0" err="1" smtClean="0"/>
              <a:t>Tuen</a:t>
            </a:r>
            <a:r>
              <a:rPr lang="en-US" dirty="0" smtClean="0"/>
              <a:t> </a:t>
            </a:r>
            <a:r>
              <a:rPr lang="en-US" dirty="0" err="1" smtClean="0"/>
              <a:t>Mun</a:t>
            </a:r>
            <a:r>
              <a:rPr lang="en-US" dirty="0" smtClean="0"/>
              <a:t> are household districts where commercial buildings are less</a:t>
            </a:r>
          </a:p>
          <a:p>
            <a:pPr>
              <a:buFontTx/>
              <a:buChar char="-"/>
            </a:pPr>
            <a:r>
              <a:rPr lang="en-US" dirty="0" smtClean="0"/>
              <a:t>Coffee shops in these districts have different target customers</a:t>
            </a:r>
          </a:p>
          <a:p>
            <a:pPr>
              <a:buFontTx/>
              <a:buChar char="-"/>
            </a:pPr>
            <a:r>
              <a:rPr lang="en-US" dirty="0" smtClean="0"/>
              <a:t>People who would like to open a coffee shop should decide what kind of coffee shop to open first</a:t>
            </a:r>
          </a:p>
          <a:p>
            <a:pPr>
              <a:buFontTx/>
              <a:buChar char="-"/>
            </a:pPr>
            <a:r>
              <a:rPr lang="en-US" dirty="0" smtClean="0"/>
              <a:t>If he wants a higher-class coffee shop, Central and Western is a good choice</a:t>
            </a:r>
          </a:p>
          <a:p>
            <a:pPr>
              <a:buFontTx/>
              <a:buChar char="-"/>
            </a:pPr>
            <a:r>
              <a:rPr lang="en-US" dirty="0" smtClean="0"/>
              <a:t>If he wants a down-to-earth one, Yuen Long maybe a better choice since it has fewer number of coffee shops than </a:t>
            </a:r>
            <a:r>
              <a:rPr lang="en-US" dirty="0" err="1" smtClean="0"/>
              <a:t>Tuen</a:t>
            </a:r>
            <a:r>
              <a:rPr lang="en-US" dirty="0" smtClean="0"/>
              <a:t> </a:t>
            </a:r>
            <a:r>
              <a:rPr lang="en-US" dirty="0" err="1" smtClean="0"/>
              <a:t>Mun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9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</TotalTime>
  <Words>236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Where to open a coffee shop in Hong Kong?</vt:lpstr>
      <vt:lpstr>Introduction</vt:lpstr>
      <vt:lpstr>Different income level by districts </vt:lpstr>
      <vt:lpstr>Top 8 common venues by district</vt:lpstr>
      <vt:lpstr>number of coffee shops in the four district of interest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coffee shop in Hong Kong?</dc:title>
  <dc:creator>Leung Hiu Man</dc:creator>
  <cp:lastModifiedBy>Leung Hiu Man</cp:lastModifiedBy>
  <cp:revision>3</cp:revision>
  <dcterms:created xsi:type="dcterms:W3CDTF">2021-01-16T19:23:23Z</dcterms:created>
  <dcterms:modified xsi:type="dcterms:W3CDTF">2021-01-16T19:40:32Z</dcterms:modified>
</cp:coreProperties>
</file>