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a2751760a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" name="Google Shape;16;ga2751760a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779725" y="85463"/>
            <a:ext cx="63993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79725" y="490500"/>
            <a:ext cx="39711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/>
        </p:nvSpPr>
        <p:spPr>
          <a:xfrm>
            <a:off x="6674650" y="4838250"/>
            <a:ext cx="24363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Kaggle Report </a:t>
            </a:r>
            <a:r>
              <a:rPr lang="en" sz="9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AAFM1::Dec 1, 2020</a:t>
            </a:r>
            <a:endParaRPr sz="9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875" y="53900"/>
            <a:ext cx="576600" cy="74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/>
        </p:nvSpPr>
        <p:spPr>
          <a:xfrm>
            <a:off x="72325" y="4731025"/>
            <a:ext cx="4677600" cy="2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275350" y="214475"/>
            <a:ext cx="6399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795050" y="90125"/>
            <a:ext cx="51162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Analysis Competition Project</a:t>
            </a:r>
            <a:endParaRPr/>
          </a:p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809975" y="431125"/>
            <a:ext cx="2826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Jason Costa</a:t>
            </a:r>
            <a:endParaRPr/>
          </a:p>
        </p:txBody>
      </p:sp>
      <p:sp>
        <p:nvSpPr>
          <p:cNvPr id="20" name="Google Shape;20;p3"/>
          <p:cNvSpPr txBox="1"/>
          <p:nvPr/>
        </p:nvSpPr>
        <p:spPr>
          <a:xfrm>
            <a:off x="4956825" y="207150"/>
            <a:ext cx="4044300" cy="22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     </a:t>
            </a:r>
            <a:r>
              <a:rPr lang="en" sz="1700" u="sng"/>
              <a:t>FEATURE SELECTION</a:t>
            </a:r>
            <a:endParaRPr sz="1700" u="sng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ID, Performer, &amp; Song not included.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Feature Set 1 = Best Subset Selection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Dummy values (1 or 0) for Top 10 Genres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Feature Set 2 = Best Subset Selection + Genre Dummy Values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Key &amp; Mode Dropped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" name="Google Shape;21;p3"/>
          <p:cNvSpPr txBox="1"/>
          <p:nvPr/>
        </p:nvSpPr>
        <p:spPr>
          <a:xfrm>
            <a:off x="444150" y="4104900"/>
            <a:ext cx="4132500" cy="1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*</a:t>
            </a:r>
            <a:r>
              <a:rPr b="1" lang="en" u="sng"/>
              <a:t>BEST MODEL*</a:t>
            </a:r>
            <a:endParaRPr b="1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 10 - BAGGED RANDOM FOREST 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 SET 2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RMSE of 15.09508</a:t>
            </a:r>
            <a:endParaRPr b="1"/>
          </a:p>
        </p:txBody>
      </p:sp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75" y="982025"/>
            <a:ext cx="4892849" cy="3101501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/>
          <p:nvPr/>
        </p:nvSpPr>
        <p:spPr>
          <a:xfrm>
            <a:off x="4956825" y="2418175"/>
            <a:ext cx="3882300" cy="14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dk1"/>
                </a:solidFill>
              </a:rPr>
              <a:t>TYPES OF MODELS</a:t>
            </a:r>
            <a:endParaRPr sz="1300" u="sng"/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Linear Regression = Model 2, 3, 4, &amp; 8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GAM = Model 5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Bagged Random Forest = Model 6 &amp; 10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Boost = Model 7 &amp; 9</a:t>
            </a:r>
            <a:endParaRPr sz="1300"/>
          </a:p>
        </p:txBody>
      </p:sp>
      <p:sp>
        <p:nvSpPr>
          <p:cNvPr id="24" name="Google Shape;24;p3"/>
          <p:cNvSpPr txBox="1"/>
          <p:nvPr/>
        </p:nvSpPr>
        <p:spPr>
          <a:xfrm>
            <a:off x="4956825" y="3889950"/>
            <a:ext cx="3920400" cy="10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>
                <a:solidFill>
                  <a:schemeClr val="dk1"/>
                </a:solidFill>
              </a:rPr>
              <a:t>FUTURE DIRECTIONS</a:t>
            </a:r>
            <a:endParaRPr sz="1300" u="sng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Run more models, specifically a tuned boost model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