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D7B-8F51-AC0B-704A-C124B8DD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8DB64-9E8A-92C8-56C4-D5B5D212D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6889-96D5-8D0F-50BE-0D37962B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49A4-F33D-4BE5-A09A-8FFAF592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56E8-94DC-005F-B060-790A5C50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273-92AE-299D-2A0F-63F7BA92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50D9-FBE8-4250-82F8-E9A953D8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0074-501F-947C-0407-A190891C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F547-2632-8ECD-2530-37B93905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DFAD-22CB-6B45-9258-A9F1B547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CB1A0-CF12-F81D-F474-B79CE81AD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18E55-6441-C902-1279-83834D99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0005-9ED5-E933-3F78-4E6B203E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8B0B-5DEC-87B8-3D96-F6D23D68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A587-194B-2935-ECF3-FA80AC3C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0BBE-FDFC-A06E-F02E-8DD64F21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BC37-56BF-E374-AED5-1E65EA8E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D558-489A-47E3-A775-3BD12A6A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B7C9-66D5-4977-7C8D-5FF3F68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072A-7A77-05E2-324D-73188205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1319-E08D-05ED-C087-474A7862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ED5C-AACC-A65A-C6C5-BE19FA34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89EAB-C85A-AF1D-8617-67443081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D362-FA09-5DBC-036B-DA905139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1926-B06D-0E61-08FE-2D45E092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F128-0B35-11A1-40CC-72AA38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04C5-8CC4-5951-48B6-3C2600BC9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D0CF6-254F-AB19-EA78-447D0268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84F79-83FF-C01E-311E-CFC1359C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B6AEA-CC99-F9CA-BBE7-35D33384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78C06-8B35-9501-B360-0DE0B920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EAA0-8C96-42EB-C165-4B3D67E4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28AB9-F499-B665-3042-13F9BD86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F3A67-4ADC-C721-3DD5-D6482BC7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3C98E-F0C0-0320-C3DE-93D417A0E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B8E51-14A9-7951-1E49-963D3940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F0C47-73A0-E7AD-4883-D9B46B59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05EAC-6054-4588-71C2-A219DADC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F3B93-B3D4-00EC-AFCB-0E108D55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5A08-4B05-B8DF-0044-D9E056B7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1BE45-DC41-8A78-4073-E6876C7A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8668-1DA9-62DD-0CF2-19C65570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B40C4-B986-B414-6C03-6FA1446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05FD5-3ED9-BBC0-FB2C-67134AD1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E7580-76DB-E3EA-93ED-91D3A633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76EE-5AB2-4A99-2FB5-FD8E8E42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1BEB-833C-3207-BE09-08943969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06B4-D30E-7F1B-3886-04DEDBC6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7732A-50F5-D814-86FE-6E4098D92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19F5-D030-676D-B313-3F453008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3FFD-974E-E52C-7ABB-9CE7F37E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F2D3-6992-87F3-2DDE-198D45E6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7536-AB71-4AD1-A5EA-AE168ABF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C9B7-FF5B-505C-31D0-5BA4FDFC7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D51A2-A53B-F9A8-B0F7-6624E5C0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6924-DEF0-386A-97C0-4217873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1AAE-F683-A958-705D-2A78E764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C9E8B-1D04-6BF8-A4A8-619A216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30D36-EECE-734F-0278-3B484DB9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F17CE-F74B-0CA6-9AAB-5289BD11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6312-EA70-DA6C-AF87-BE621EA5A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6488-4F7B-40FA-9EE2-B0F25D0506F5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FCB8B-641E-CD2B-29A6-B4AA7D335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EFAB-5DE6-C3DB-BBD9-4D6AC8C7A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CD3C-D0ED-4948-A9BA-6207E2B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F7DA7-274A-E26A-5A54-F4181A32E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1"/>
          <a:stretch/>
        </p:blipFill>
        <p:spPr>
          <a:xfrm>
            <a:off x="247650" y="657679"/>
            <a:ext cx="11473834" cy="55426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D338C1-7169-380A-9DD9-93548CF4BDAE}"/>
              </a:ext>
            </a:extLst>
          </p:cNvPr>
          <p:cNvCxnSpPr/>
          <p:nvPr/>
        </p:nvCxnSpPr>
        <p:spPr>
          <a:xfrm flipV="1">
            <a:off x="7812350" y="2521258"/>
            <a:ext cx="2459114" cy="1580225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854D57-89AF-DA8F-7673-04048739A00B}"/>
              </a:ext>
            </a:extLst>
          </p:cNvPr>
          <p:cNvSpPr txBox="1"/>
          <p:nvPr/>
        </p:nvSpPr>
        <p:spPr>
          <a:xfrm>
            <a:off x="7600950" y="2336592"/>
            <a:ext cx="128868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CODE</a:t>
            </a:r>
          </a:p>
        </p:txBody>
      </p:sp>
    </p:spTree>
    <p:extLst>
      <p:ext uri="{BB962C8B-B14F-4D97-AF65-F5344CB8AC3E}">
        <p14:creationId xmlns:p14="http://schemas.microsoft.com/office/powerpoint/2010/main" val="67330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5D811-1A69-4BC6-8934-3404049F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499709"/>
            <a:ext cx="5820587" cy="505848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C47127-129A-0A67-A94B-EE9500F0111E}"/>
              </a:ext>
            </a:extLst>
          </p:cNvPr>
          <p:cNvCxnSpPr/>
          <p:nvPr/>
        </p:nvCxnSpPr>
        <p:spPr>
          <a:xfrm>
            <a:off x="2419350" y="2590800"/>
            <a:ext cx="1762125" cy="22669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D2F41E-A73B-B6CF-A433-E3F00C1F24E4}"/>
              </a:ext>
            </a:extLst>
          </p:cNvPr>
          <p:cNvSpPr txBox="1"/>
          <p:nvPr/>
        </p:nvSpPr>
        <p:spPr>
          <a:xfrm>
            <a:off x="4010025" y="5373524"/>
            <a:ext cx="192501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DOWNLOAD</a:t>
            </a:r>
          </a:p>
        </p:txBody>
      </p:sp>
    </p:spTree>
    <p:extLst>
      <p:ext uri="{BB962C8B-B14F-4D97-AF65-F5344CB8AC3E}">
        <p14:creationId xmlns:p14="http://schemas.microsoft.com/office/powerpoint/2010/main" val="402382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C8A4E-3561-B58D-E34A-D9C3F33D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2471604"/>
            <a:ext cx="565864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D6462-FA76-24C0-1299-77147C31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709233"/>
            <a:ext cx="979306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7C50D-5252-7B5E-BA4A-8670D871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8" y="232916"/>
            <a:ext cx="4220164" cy="6392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455B5-15F7-6F78-BA72-6C2D424FB11B}"/>
              </a:ext>
            </a:extLst>
          </p:cNvPr>
          <p:cNvSpPr txBox="1"/>
          <p:nvPr/>
        </p:nvSpPr>
        <p:spPr>
          <a:xfrm>
            <a:off x="-120784" y="2239799"/>
            <a:ext cx="410670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DOWNLOADED </a:t>
            </a:r>
            <a:r>
              <a:rPr lang="en-US" dirty="0" err="1"/>
              <a:t>FiLE</a:t>
            </a:r>
            <a:r>
              <a:rPr lang="en-US" dirty="0"/>
              <a:t> THENUNZIP</a:t>
            </a:r>
          </a:p>
        </p:txBody>
      </p:sp>
    </p:spTree>
    <p:extLst>
      <p:ext uri="{BB962C8B-B14F-4D97-AF65-F5344CB8AC3E}">
        <p14:creationId xmlns:p14="http://schemas.microsoft.com/office/powerpoint/2010/main" val="311894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Camacho, Karlo</dc:creator>
  <cp:lastModifiedBy>Camacho, Karlo</cp:lastModifiedBy>
  <cp:revision>2</cp:revision>
  <dcterms:created xsi:type="dcterms:W3CDTF">2022-12-22T22:58:09Z</dcterms:created>
  <dcterms:modified xsi:type="dcterms:W3CDTF">2022-12-22T23:08:53Z</dcterms:modified>
</cp:coreProperties>
</file>