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56B3-EA1B-9F4B-3C0B-18652EE2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1A3CE-1ABC-2045-C30B-495170E7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ED83-E139-432D-C269-241F5FA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3CE4-C158-685D-272B-BB27EFDD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B64D-3E53-C80E-E9CA-22569A29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A56F-DBD9-F649-EE7C-262845E4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D151A-62D9-93FA-3269-6467413A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97C4-63ED-2BEF-38A2-78FAFDB8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366F-62BC-BE16-B09A-4EB0CA2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88E4-DDC8-888D-F262-7E42770C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6D0F6-994A-2F20-BEDC-FC53AA8F8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79076-0C83-D0F0-4718-03FFE37A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9315-B39A-2BBA-6440-2E0701E1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8F13-B845-57B2-9796-4F4A970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7354-3149-7426-07D1-EB32E165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00BD-5CC9-5697-0CE6-173A3C1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4272-3268-0ED9-9819-990A7D40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C366-0115-E30E-461A-1BD2DFE7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A70C-5E74-A485-D451-02925A8F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234F-1D95-29A8-238E-04B3693C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DA62-579E-7370-AEF9-8C5A16A4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05C2-481E-5263-2FB1-70683E39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31D1-BA36-97CA-93DD-65228EA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3469-4D47-00B0-8164-6A2B2703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71D4-C732-D305-F2BD-E6D50FEC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4E02-5EEC-A902-B84C-3FDEBF8E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E677-4141-0972-18D7-4B4AF9419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3E46A-1493-8854-AF38-07BAA16C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9FA62-0C79-4A78-0906-1EE8FA8C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7B06D-3305-1958-5C1B-4E1CA39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9206-09A5-D8E0-DBC6-FA9D1101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B49C-29BF-6353-2AAE-3359381F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4A6E-F8EA-23E5-EEAE-8AB2277B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F8F5-29CB-6839-C371-E21E3C3C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60C56-7308-1796-B721-3C5C5BDD3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08103-D128-14CE-D1EB-E32AE41F2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7A4D4-D354-3D21-DFBD-3D93E1CB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46501-CA9F-341D-0594-B66EA988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86EC3-9B03-29B3-2BC5-ED263CC5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2820-0DFC-950B-35CD-6348DEA4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57B0-600D-B1C1-294D-A1F86B8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0632B-58ED-3AD1-7F62-12014E5A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258FC-D7CA-E2AD-6E14-44AB199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2D57E-EFD0-24C4-D964-904B659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9D1F2-AE7C-4FA8-DC27-BFB0384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0E73-0839-E5DF-7792-D9AB3BD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BC05-48FD-A501-3706-3A1FB2D0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E551-2B2B-8522-4238-EFFEDC2F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63DB1-B821-EB9D-66A8-5FE086FB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49B0-BEBA-9FAF-E732-E33E1570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C9C5-0757-707C-2968-1C7668CB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9978-D60D-EF77-08C6-E5833F9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4FBE-A2C5-14B2-4075-3B7C6780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543E5-182C-139F-0BC6-16B1A3DE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07C9-07DB-3CA7-836D-98CC9BD4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469A-44A4-897D-D419-D82C6F1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209C-8267-C925-FCCF-1F1952A1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914A-D717-DE0C-CA11-E252E117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94E79-F2BC-3401-F468-CF4BBA87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9C96B-EEA6-8F71-1BFE-90A946DC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DF5E-4FD4-6DE4-EBF4-79E9AFDE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EB22-5356-4DE4-8605-95DA6F1F12A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479F-F6BE-080E-BDC3-A665DCDA0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B257-5289-F8E3-DC2C-FB9F5CE8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EEF9-9FA5-4B3D-A36E-47DE31F9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B851-DA77-B45A-BBDC-3D1C1960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DC87C-A7DE-9B62-9897-F00A9C225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1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BE747-2022-B9D5-CD14-266423B1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894996"/>
            <a:ext cx="619211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00EB3-718A-4ACF-A710-B276B8CF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009312"/>
            <a:ext cx="594443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C5556-47AA-6401-6897-4AA20664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2890762"/>
            <a:ext cx="377242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44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CDD6B-A192-EA3E-E605-D87F542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299865"/>
            <a:ext cx="655411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2C9CA-EBA4-2A33-F94A-3E0D65C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347497"/>
            <a:ext cx="517279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45DC6-79F8-6DF0-C65B-7976492E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1595181"/>
            <a:ext cx="286742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AAB34-D136-09C7-435F-68ED23E1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1433234"/>
            <a:ext cx="997406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2E4-3AB3-9BC7-2E70-6F961116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719092"/>
            <a:ext cx="3932237" cy="49493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6F70-4CC2-E707-39E2-C4B970EA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3" y="1214022"/>
            <a:ext cx="4802359" cy="30916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label with caption "Region"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entry field for identifying the region name (one of Auckland or Hamilton).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grid for displaying the names of branches in the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Load button.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5D67C-46AE-C6A4-D136-77FD9D42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33" y="833704"/>
            <a:ext cx="663032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02BD-E6BC-45FA-A2F2-83B03213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61" y="1629053"/>
            <a:ext cx="3932237" cy="1600200"/>
          </a:xfrm>
        </p:spPr>
        <p:txBody>
          <a:bodyPr/>
          <a:lstStyle/>
          <a:p>
            <a:r>
              <a:rPr lang="en-US" dirty="0"/>
              <a:t>Add our member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5B0AF-A9E0-2841-955E-E9A91E61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1" y="2143363"/>
            <a:ext cx="2048161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6B481-BC66-A85C-8F5F-0B92B764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1551"/>
            <a:ext cx="285789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02BD-E6BC-45FA-A2F2-83B03213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3" y="113385"/>
            <a:ext cx="3932237" cy="681362"/>
          </a:xfrm>
        </p:spPr>
        <p:txBody>
          <a:bodyPr/>
          <a:lstStyle/>
          <a:p>
            <a:r>
              <a:rPr lang="en-US" dirty="0"/>
              <a:t>Load click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C47C-4041-7E79-6B94-5C5B8EAFB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4"/>
          <a:stretch/>
        </p:blipFill>
        <p:spPr>
          <a:xfrm>
            <a:off x="4063877" y="954545"/>
            <a:ext cx="8054142" cy="514421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7DEC49-5A9B-203F-FB49-7554AB26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6712" y="1125244"/>
            <a:ext cx="3932237" cy="1058663"/>
          </a:xfrm>
        </p:spPr>
        <p:txBody>
          <a:bodyPr/>
          <a:lstStyle/>
          <a:p>
            <a:r>
              <a:rPr lang="en-US" dirty="0"/>
              <a:t>Save user input region into a temp variable.</a:t>
            </a:r>
          </a:p>
          <a:p>
            <a:r>
              <a:rPr lang="en-US" dirty="0"/>
              <a:t>Get the </a:t>
            </a:r>
            <a:r>
              <a:rPr lang="en-US" dirty="0" err="1"/>
              <a:t>regionID</a:t>
            </a:r>
            <a:r>
              <a:rPr lang="en-US" dirty="0"/>
              <a:t> of the region from db.</a:t>
            </a:r>
          </a:p>
        </p:txBody>
      </p:sp>
    </p:spTree>
    <p:extLst>
      <p:ext uri="{BB962C8B-B14F-4D97-AF65-F5344CB8AC3E}">
        <p14:creationId xmlns:p14="http://schemas.microsoft.com/office/powerpoint/2010/main" val="338711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6071-FBB4-65CD-BB7F-D499736A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F9BD-AE6D-5739-4027-B89E7747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8EE9D-F296-5CC3-4FC1-A92CEC6C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1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F055F-8274-2299-FBEF-635CBE9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1723787"/>
            <a:ext cx="301984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5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C70AD-3EDC-AB2D-285A-6DA15B3F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709497"/>
            <a:ext cx="563006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Create User Interface</vt:lpstr>
      <vt:lpstr>Add our member variable</vt:lpstr>
      <vt:lpstr>Load click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Camacho, Karlo</dc:creator>
  <cp:lastModifiedBy>Camacho, Karlo</cp:lastModifiedBy>
  <cp:revision>1</cp:revision>
  <dcterms:created xsi:type="dcterms:W3CDTF">2022-12-22T19:09:01Z</dcterms:created>
  <dcterms:modified xsi:type="dcterms:W3CDTF">2022-12-22T20:06:07Z</dcterms:modified>
</cp:coreProperties>
</file>