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6" r:id="rId10"/>
    <p:sldId id="271" r:id="rId11"/>
    <p:sldId id="263" r:id="rId12"/>
    <p:sldId id="264" r:id="rId13"/>
    <p:sldId id="265" r:id="rId14"/>
    <p:sldId id="281" r:id="rId15"/>
    <p:sldId id="280" r:id="rId16"/>
    <p:sldId id="270" r:id="rId17"/>
    <p:sldId id="268" r:id="rId18"/>
    <p:sldId id="267" r:id="rId19"/>
    <p:sldId id="272" r:id="rId20"/>
    <p:sldId id="273" r:id="rId21"/>
    <p:sldId id="274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ACB1E-02EA-44E7-BE5D-B8F18C079773}" v="17" dt="2021-12-07T23:47:17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Edwards" userId="14f49518170c0627" providerId="LiveId" clId="{DFAACB1E-02EA-44E7-BE5D-B8F18C079773}"/>
    <pc:docChg chg="undo redo custSel addSld delSld modSld sldOrd modMainMaster">
      <pc:chgData name="Jacob Edwards" userId="14f49518170c0627" providerId="LiveId" clId="{DFAACB1E-02EA-44E7-BE5D-B8F18C079773}" dt="2021-12-07T23:55:19.354" v="1973" actId="20577"/>
      <pc:docMkLst>
        <pc:docMk/>
      </pc:docMkLst>
      <pc:sldChg chg="delSp modSp mod">
        <pc:chgData name="Jacob Edwards" userId="14f49518170c0627" providerId="LiveId" clId="{DFAACB1E-02EA-44E7-BE5D-B8F18C079773}" dt="2021-12-07T23:10:20.443" v="1233" actId="478"/>
        <pc:sldMkLst>
          <pc:docMk/>
          <pc:sldMk cId="1870686705" sldId="256"/>
        </pc:sldMkLst>
        <pc:spChg chg="del mod">
          <ac:chgData name="Jacob Edwards" userId="14f49518170c0627" providerId="LiveId" clId="{DFAACB1E-02EA-44E7-BE5D-B8F18C079773}" dt="2021-12-07T23:10:20.443" v="1233" actId="478"/>
          <ac:spMkLst>
            <pc:docMk/>
            <pc:sldMk cId="1870686705" sldId="256"/>
            <ac:spMk id="4" creationId="{5080A754-D30E-4767-8A47-2D5D9CC856F2}"/>
          </ac:spMkLst>
        </pc:spChg>
      </pc:sldChg>
      <pc:sldChg chg="modSp mod">
        <pc:chgData name="Jacob Edwards" userId="14f49518170c0627" providerId="LiveId" clId="{DFAACB1E-02EA-44E7-BE5D-B8F18C079773}" dt="2021-12-07T23:11:22.068" v="1266" actId="404"/>
        <pc:sldMkLst>
          <pc:docMk/>
          <pc:sldMk cId="1650347581" sldId="257"/>
        </pc:sldMkLst>
        <pc:spChg chg="mod">
          <ac:chgData name="Jacob Edwards" userId="14f49518170c0627" providerId="LiveId" clId="{DFAACB1E-02EA-44E7-BE5D-B8F18C079773}" dt="2021-12-07T23:11:22.068" v="1266" actId="404"/>
          <ac:spMkLst>
            <pc:docMk/>
            <pc:sldMk cId="1650347581" sldId="257"/>
            <ac:spMk id="9" creationId="{EB009F1B-1483-448C-BD43-CD06DEF850D4}"/>
          </ac:spMkLst>
        </pc:spChg>
      </pc:sldChg>
      <pc:sldChg chg="modSp mod">
        <pc:chgData name="Jacob Edwards" userId="14f49518170c0627" providerId="LiveId" clId="{DFAACB1E-02EA-44E7-BE5D-B8F18C079773}" dt="2021-12-07T23:54:48.523" v="1894" actId="20577"/>
        <pc:sldMkLst>
          <pc:docMk/>
          <pc:sldMk cId="975364983" sldId="258"/>
        </pc:sldMkLst>
        <pc:spChg chg="mod">
          <ac:chgData name="Jacob Edwards" userId="14f49518170c0627" providerId="LiveId" clId="{DFAACB1E-02EA-44E7-BE5D-B8F18C079773}" dt="2021-12-07T23:54:48.523" v="1894" actId="20577"/>
          <ac:spMkLst>
            <pc:docMk/>
            <pc:sldMk cId="975364983" sldId="258"/>
            <ac:spMk id="3" creationId="{613360E6-C17B-4194-B5BD-4E2ED300B8AF}"/>
          </ac:spMkLst>
        </pc:spChg>
        <pc:spChg chg="mod">
          <ac:chgData name="Jacob Edwards" userId="14f49518170c0627" providerId="LiveId" clId="{DFAACB1E-02EA-44E7-BE5D-B8F18C079773}" dt="2021-12-07T23:11:25.299" v="1268" actId="404"/>
          <ac:spMkLst>
            <pc:docMk/>
            <pc:sldMk cId="975364983" sldId="258"/>
            <ac:spMk id="7" creationId="{B3BFCCC4-04F3-4674-A0E4-5B146C2AF013}"/>
          </ac:spMkLst>
        </pc:spChg>
      </pc:sldChg>
      <pc:sldChg chg="modSp mod">
        <pc:chgData name="Jacob Edwards" userId="14f49518170c0627" providerId="LiveId" clId="{DFAACB1E-02EA-44E7-BE5D-B8F18C079773}" dt="2021-12-07T23:55:19.354" v="1973" actId="20577"/>
        <pc:sldMkLst>
          <pc:docMk/>
          <pc:sldMk cId="3317626672" sldId="259"/>
        </pc:sldMkLst>
        <pc:spChg chg="mod">
          <ac:chgData name="Jacob Edwards" userId="14f49518170c0627" providerId="LiveId" clId="{DFAACB1E-02EA-44E7-BE5D-B8F18C079773}" dt="2021-12-07T23:55:19.354" v="1973" actId="20577"/>
          <ac:spMkLst>
            <pc:docMk/>
            <pc:sldMk cId="3317626672" sldId="259"/>
            <ac:spMk id="3" creationId="{F2EC622C-9707-4F0F-86A3-B2C1AB6562D6}"/>
          </ac:spMkLst>
        </pc:spChg>
        <pc:spChg chg="mod">
          <ac:chgData name="Jacob Edwards" userId="14f49518170c0627" providerId="LiveId" clId="{DFAACB1E-02EA-44E7-BE5D-B8F18C079773}" dt="2021-12-07T23:11:28.275" v="1270" actId="404"/>
          <ac:spMkLst>
            <pc:docMk/>
            <pc:sldMk cId="3317626672" sldId="259"/>
            <ac:spMk id="4" creationId="{74A0FE0D-475A-495E-80EF-B98C115C4507}"/>
          </ac:spMkLst>
        </pc:spChg>
      </pc:sldChg>
      <pc:sldChg chg="modSp mod">
        <pc:chgData name="Jacob Edwards" userId="14f49518170c0627" providerId="LiveId" clId="{DFAACB1E-02EA-44E7-BE5D-B8F18C079773}" dt="2021-12-07T23:35:35.025" v="1546" actId="20577"/>
        <pc:sldMkLst>
          <pc:docMk/>
          <pc:sldMk cId="2728833689" sldId="260"/>
        </pc:sldMkLst>
        <pc:spChg chg="mod">
          <ac:chgData name="Jacob Edwards" userId="14f49518170c0627" providerId="LiveId" clId="{DFAACB1E-02EA-44E7-BE5D-B8F18C079773}" dt="2021-12-07T23:17:40.025" v="1501" actId="20577"/>
          <ac:spMkLst>
            <pc:docMk/>
            <pc:sldMk cId="2728833689" sldId="260"/>
            <ac:spMk id="2" creationId="{2A1D55E7-ECE2-4A87-A9D6-C2E2C7256B0C}"/>
          </ac:spMkLst>
        </pc:spChg>
        <pc:spChg chg="mod">
          <ac:chgData name="Jacob Edwards" userId="14f49518170c0627" providerId="LiveId" clId="{DFAACB1E-02EA-44E7-BE5D-B8F18C079773}" dt="2021-12-07T23:35:35.025" v="1546" actId="20577"/>
          <ac:spMkLst>
            <pc:docMk/>
            <pc:sldMk cId="2728833689" sldId="260"/>
            <ac:spMk id="18" creationId="{F772DA09-8577-4188-8F4A-36547D32F800}"/>
          </ac:spMkLst>
        </pc:spChg>
        <pc:spChg chg="mod">
          <ac:chgData name="Jacob Edwards" userId="14f49518170c0627" providerId="LiveId" clId="{DFAACB1E-02EA-44E7-BE5D-B8F18C079773}" dt="2021-12-07T23:11:31.646" v="1272" actId="404"/>
          <ac:spMkLst>
            <pc:docMk/>
            <pc:sldMk cId="2728833689" sldId="260"/>
            <ac:spMk id="25" creationId="{0F62559C-E072-4512-8E8E-D807BD5571C4}"/>
          </ac:spMkLst>
        </pc:spChg>
      </pc:sldChg>
      <pc:sldChg chg="modSp mod">
        <pc:chgData name="Jacob Edwards" userId="14f49518170c0627" providerId="LiveId" clId="{DFAACB1E-02EA-44E7-BE5D-B8F18C079773}" dt="2021-12-07T23:35:30.374" v="1535" actId="20577"/>
        <pc:sldMkLst>
          <pc:docMk/>
          <pc:sldMk cId="3763568410" sldId="261"/>
        </pc:sldMkLst>
        <pc:spChg chg="mod">
          <ac:chgData name="Jacob Edwards" userId="14f49518170c0627" providerId="LiveId" clId="{DFAACB1E-02EA-44E7-BE5D-B8F18C079773}" dt="2021-12-07T23:17:51.258" v="1505" actId="20577"/>
          <ac:spMkLst>
            <pc:docMk/>
            <pc:sldMk cId="3763568410" sldId="261"/>
            <ac:spMk id="2" creationId="{2A1D55E7-ECE2-4A87-A9D6-C2E2C7256B0C}"/>
          </ac:spMkLst>
        </pc:spChg>
        <pc:spChg chg="mod">
          <ac:chgData name="Jacob Edwards" userId="14f49518170c0627" providerId="LiveId" clId="{DFAACB1E-02EA-44E7-BE5D-B8F18C079773}" dt="2021-12-07T23:11:35.415" v="1274" actId="404"/>
          <ac:spMkLst>
            <pc:docMk/>
            <pc:sldMk cId="3763568410" sldId="261"/>
            <ac:spMk id="4" creationId="{12AFEE3F-935B-47C6-9190-A3014E19DB60}"/>
          </ac:spMkLst>
        </pc:spChg>
        <pc:spChg chg="mod">
          <ac:chgData name="Jacob Edwards" userId="14f49518170c0627" providerId="LiveId" clId="{DFAACB1E-02EA-44E7-BE5D-B8F18C079773}" dt="2021-12-07T23:35:30.374" v="1535" actId="20577"/>
          <ac:spMkLst>
            <pc:docMk/>
            <pc:sldMk cId="3763568410" sldId="261"/>
            <ac:spMk id="18" creationId="{F772DA09-8577-4188-8F4A-36547D32F800}"/>
          </ac:spMkLst>
        </pc:spChg>
      </pc:sldChg>
      <pc:sldChg chg="modSp mod">
        <pc:chgData name="Jacob Edwards" userId="14f49518170c0627" providerId="LiveId" clId="{DFAACB1E-02EA-44E7-BE5D-B8F18C079773}" dt="2021-12-07T23:11:41.234" v="1276" actId="404"/>
        <pc:sldMkLst>
          <pc:docMk/>
          <pc:sldMk cId="3082725641" sldId="262"/>
        </pc:sldMkLst>
        <pc:spChg chg="mod">
          <ac:chgData name="Jacob Edwards" userId="14f49518170c0627" providerId="LiveId" clId="{DFAACB1E-02EA-44E7-BE5D-B8F18C079773}" dt="2021-12-07T23:11:41.234" v="1276" actId="404"/>
          <ac:spMkLst>
            <pc:docMk/>
            <pc:sldMk cId="3082725641" sldId="262"/>
            <ac:spMk id="10" creationId="{FEF3859F-60B0-42FF-AC27-AFFCA147C835}"/>
          </ac:spMkLst>
        </pc:spChg>
      </pc:sldChg>
      <pc:sldChg chg="modSp mod">
        <pc:chgData name="Jacob Edwards" userId="14f49518170c0627" providerId="LiveId" clId="{DFAACB1E-02EA-44E7-BE5D-B8F18C079773}" dt="2021-12-07T23:11:55.153" v="1285" actId="20577"/>
        <pc:sldMkLst>
          <pc:docMk/>
          <pc:sldMk cId="1485508878" sldId="263"/>
        </pc:sldMkLst>
        <pc:spChg chg="mod">
          <ac:chgData name="Jacob Edwards" userId="14f49518170c0627" providerId="LiveId" clId="{DFAACB1E-02EA-44E7-BE5D-B8F18C079773}" dt="2021-12-07T23:11:55.153" v="1285" actId="20577"/>
          <ac:spMkLst>
            <pc:docMk/>
            <pc:sldMk cId="1485508878" sldId="263"/>
            <ac:spMk id="8" creationId="{311EEE58-6202-429F-9698-DA19A5DF9E6B}"/>
          </ac:spMkLst>
        </pc:spChg>
      </pc:sldChg>
      <pc:sldChg chg="modSp mod">
        <pc:chgData name="Jacob Edwards" userId="14f49518170c0627" providerId="LiveId" clId="{DFAACB1E-02EA-44E7-BE5D-B8F18C079773}" dt="2021-12-07T23:12:00.366" v="1290" actId="20577"/>
        <pc:sldMkLst>
          <pc:docMk/>
          <pc:sldMk cId="1243585159" sldId="264"/>
        </pc:sldMkLst>
        <pc:spChg chg="mod">
          <ac:chgData name="Jacob Edwards" userId="14f49518170c0627" providerId="LiveId" clId="{DFAACB1E-02EA-44E7-BE5D-B8F18C079773}" dt="2021-12-07T23:12:00.366" v="1290" actId="20577"/>
          <ac:spMkLst>
            <pc:docMk/>
            <pc:sldMk cId="1243585159" sldId="264"/>
            <ac:spMk id="6" creationId="{A71DF7D0-FCAD-4A45-B395-27E04ABD37D5}"/>
          </ac:spMkLst>
        </pc:spChg>
      </pc:sldChg>
      <pc:sldChg chg="modSp mod">
        <pc:chgData name="Jacob Edwards" userId="14f49518170c0627" providerId="LiveId" clId="{DFAACB1E-02EA-44E7-BE5D-B8F18C079773}" dt="2021-12-07T23:12:08.595" v="1295" actId="20577"/>
        <pc:sldMkLst>
          <pc:docMk/>
          <pc:sldMk cId="1518747853" sldId="265"/>
        </pc:sldMkLst>
        <pc:spChg chg="mod">
          <ac:chgData name="Jacob Edwards" userId="14f49518170c0627" providerId="LiveId" clId="{DFAACB1E-02EA-44E7-BE5D-B8F18C079773}" dt="2021-12-07T23:00:15.383" v="1177" actId="404"/>
          <ac:spMkLst>
            <pc:docMk/>
            <pc:sldMk cId="1518747853" sldId="265"/>
            <ac:spMk id="3" creationId="{ABB6543A-C235-4392-858F-B9CB02E47790}"/>
          </ac:spMkLst>
        </pc:spChg>
        <pc:spChg chg="mod">
          <ac:chgData name="Jacob Edwards" userId="14f49518170c0627" providerId="LiveId" clId="{DFAACB1E-02EA-44E7-BE5D-B8F18C079773}" dt="2021-12-07T23:12:08.595" v="1295" actId="20577"/>
          <ac:spMkLst>
            <pc:docMk/>
            <pc:sldMk cId="1518747853" sldId="265"/>
            <ac:spMk id="4" creationId="{A57DCD30-9479-4194-8AA3-2EF4158B7294}"/>
          </ac:spMkLst>
        </pc:spChg>
      </pc:sldChg>
      <pc:sldChg chg="modSp mod">
        <pc:chgData name="Jacob Edwards" userId="14f49518170c0627" providerId="LiveId" clId="{DFAACB1E-02EA-44E7-BE5D-B8F18C079773}" dt="2021-12-07T23:11:47.848" v="1280" actId="404"/>
        <pc:sldMkLst>
          <pc:docMk/>
          <pc:sldMk cId="837337233" sldId="266"/>
        </pc:sldMkLst>
        <pc:spChg chg="mod">
          <ac:chgData name="Jacob Edwards" userId="14f49518170c0627" providerId="LiveId" clId="{DFAACB1E-02EA-44E7-BE5D-B8F18C079773}" dt="2021-12-07T23:11:47.848" v="1280" actId="404"/>
          <ac:spMkLst>
            <pc:docMk/>
            <pc:sldMk cId="837337233" sldId="266"/>
            <ac:spMk id="4" creationId="{AC0F6E7C-3E98-4EAA-A00E-B655DCD0FD10}"/>
          </ac:spMkLst>
        </pc:spChg>
      </pc:sldChg>
      <pc:sldChg chg="modSp mod">
        <pc:chgData name="Jacob Edwards" userId="14f49518170c0627" providerId="LiveId" clId="{DFAACB1E-02EA-44E7-BE5D-B8F18C079773}" dt="2021-12-07T23:12:36.924" v="1322" actId="20577"/>
        <pc:sldMkLst>
          <pc:docMk/>
          <pc:sldMk cId="2512954787" sldId="267"/>
        </pc:sldMkLst>
        <pc:spChg chg="mod">
          <ac:chgData name="Jacob Edwards" userId="14f49518170c0627" providerId="LiveId" clId="{DFAACB1E-02EA-44E7-BE5D-B8F18C079773}" dt="2021-12-07T22:59:39.161" v="1169" actId="27636"/>
          <ac:spMkLst>
            <pc:docMk/>
            <pc:sldMk cId="2512954787" sldId="267"/>
            <ac:spMk id="3" creationId="{8B66D72D-7188-420C-8D8A-9A9B8B431625}"/>
          </ac:spMkLst>
        </pc:spChg>
        <pc:spChg chg="mod">
          <ac:chgData name="Jacob Edwards" userId="14f49518170c0627" providerId="LiveId" clId="{DFAACB1E-02EA-44E7-BE5D-B8F18C079773}" dt="2021-12-07T23:12:36.924" v="1322" actId="20577"/>
          <ac:spMkLst>
            <pc:docMk/>
            <pc:sldMk cId="2512954787" sldId="267"/>
            <ac:spMk id="4" creationId="{A997238C-9269-4F2D-948A-E94F2DB0303E}"/>
          </ac:spMkLst>
        </pc:spChg>
      </pc:sldChg>
      <pc:sldChg chg="modSp mod">
        <pc:chgData name="Jacob Edwards" userId="14f49518170c0627" providerId="LiveId" clId="{DFAACB1E-02EA-44E7-BE5D-B8F18C079773}" dt="2021-12-07T23:35:17.924" v="1520" actId="20577"/>
        <pc:sldMkLst>
          <pc:docMk/>
          <pc:sldMk cId="2875206933" sldId="268"/>
        </pc:sldMkLst>
        <pc:spChg chg="mod">
          <ac:chgData name="Jacob Edwards" userId="14f49518170c0627" providerId="LiveId" clId="{DFAACB1E-02EA-44E7-BE5D-B8F18C079773}" dt="2021-12-07T23:12:31.226" v="1317" actId="20577"/>
          <ac:spMkLst>
            <pc:docMk/>
            <pc:sldMk cId="2875206933" sldId="268"/>
            <ac:spMk id="4" creationId="{E5C32360-42CB-449C-8564-73B85956C705}"/>
          </ac:spMkLst>
        </pc:spChg>
        <pc:spChg chg="mod">
          <ac:chgData name="Jacob Edwards" userId="14f49518170c0627" providerId="LiveId" clId="{DFAACB1E-02EA-44E7-BE5D-B8F18C079773}" dt="2021-12-07T23:35:17.924" v="1520" actId="20577"/>
          <ac:spMkLst>
            <pc:docMk/>
            <pc:sldMk cId="2875206933" sldId="268"/>
            <ac:spMk id="18" creationId="{F772DA09-8577-4188-8F4A-36547D32F800}"/>
          </ac:spMkLst>
        </pc:spChg>
      </pc:sldChg>
      <pc:sldChg chg="modSp mod">
        <pc:chgData name="Jacob Edwards" userId="14f49518170c0627" providerId="LiveId" clId="{DFAACB1E-02EA-44E7-BE5D-B8F18C079773}" dt="2021-12-07T23:11:44.340" v="1278" actId="404"/>
        <pc:sldMkLst>
          <pc:docMk/>
          <pc:sldMk cId="3053481860" sldId="269"/>
        </pc:sldMkLst>
        <pc:spChg chg="mod">
          <ac:chgData name="Jacob Edwards" userId="14f49518170c0627" providerId="LiveId" clId="{DFAACB1E-02EA-44E7-BE5D-B8F18C079773}" dt="2021-12-07T23:11:44.340" v="1278" actId="404"/>
          <ac:spMkLst>
            <pc:docMk/>
            <pc:sldMk cId="3053481860" sldId="269"/>
            <ac:spMk id="10" creationId="{F6D44262-2CD1-460F-A9BC-617D12DF2CBC}"/>
          </ac:spMkLst>
        </pc:spChg>
      </pc:sldChg>
      <pc:sldChg chg="modSp mod">
        <pc:chgData name="Jacob Edwards" userId="14f49518170c0627" providerId="LiveId" clId="{DFAACB1E-02EA-44E7-BE5D-B8F18C079773}" dt="2021-12-07T23:12:25.004" v="1312" actId="20577"/>
        <pc:sldMkLst>
          <pc:docMk/>
          <pc:sldMk cId="3142891983" sldId="270"/>
        </pc:sldMkLst>
        <pc:spChg chg="mod">
          <ac:chgData name="Jacob Edwards" userId="14f49518170c0627" providerId="LiveId" clId="{DFAACB1E-02EA-44E7-BE5D-B8F18C079773}" dt="2021-12-07T23:12:25.004" v="1312" actId="20577"/>
          <ac:spMkLst>
            <pc:docMk/>
            <pc:sldMk cId="3142891983" sldId="270"/>
            <ac:spMk id="24" creationId="{3527FD49-9941-41E8-BA3D-34D23D4624DB}"/>
          </ac:spMkLst>
        </pc:spChg>
      </pc:sldChg>
      <pc:sldChg chg="modSp mod">
        <pc:chgData name="Jacob Edwards" userId="14f49518170c0627" providerId="LiveId" clId="{DFAACB1E-02EA-44E7-BE5D-B8F18C079773}" dt="2021-12-07T23:11:17.151" v="1264" actId="404"/>
        <pc:sldMkLst>
          <pc:docMk/>
          <pc:sldMk cId="1402407282" sldId="271"/>
        </pc:sldMkLst>
        <pc:spChg chg="mod">
          <ac:chgData name="Jacob Edwards" userId="14f49518170c0627" providerId="LiveId" clId="{DFAACB1E-02EA-44E7-BE5D-B8F18C079773}" dt="2021-12-07T23:11:17.151" v="1264" actId="404"/>
          <ac:spMkLst>
            <pc:docMk/>
            <pc:sldMk cId="1402407282" sldId="271"/>
            <ac:spMk id="6" creationId="{BED42686-18AA-4089-B8B2-8EE09B6230E6}"/>
          </ac:spMkLst>
        </pc:spChg>
      </pc:sldChg>
      <pc:sldChg chg="modSp mod">
        <pc:chgData name="Jacob Edwards" userId="14f49518170c0627" providerId="LiveId" clId="{DFAACB1E-02EA-44E7-BE5D-B8F18C079773}" dt="2021-12-07T23:38:31.030" v="1621" actId="404"/>
        <pc:sldMkLst>
          <pc:docMk/>
          <pc:sldMk cId="4091246006" sldId="272"/>
        </pc:sldMkLst>
        <pc:spChg chg="mod">
          <ac:chgData name="Jacob Edwards" userId="14f49518170c0627" providerId="LiveId" clId="{DFAACB1E-02EA-44E7-BE5D-B8F18C079773}" dt="2021-12-07T23:38:31.030" v="1621" actId="404"/>
          <ac:spMkLst>
            <pc:docMk/>
            <pc:sldMk cId="4091246006" sldId="272"/>
            <ac:spMk id="3" creationId="{20DFA509-7186-4F68-B667-B2E4621B57BD}"/>
          </ac:spMkLst>
        </pc:spChg>
        <pc:spChg chg="mod">
          <ac:chgData name="Jacob Edwards" userId="14f49518170c0627" providerId="LiveId" clId="{DFAACB1E-02EA-44E7-BE5D-B8F18C079773}" dt="2021-12-07T23:12:41.475" v="1327" actId="20577"/>
          <ac:spMkLst>
            <pc:docMk/>
            <pc:sldMk cId="4091246006" sldId="272"/>
            <ac:spMk id="4" creationId="{32153998-F6D5-4299-A54B-367711FBB86E}"/>
          </ac:spMkLst>
        </pc:spChg>
      </pc:sldChg>
      <pc:sldChg chg="modSp mod">
        <pc:chgData name="Jacob Edwards" userId="14f49518170c0627" providerId="LiveId" clId="{DFAACB1E-02EA-44E7-BE5D-B8F18C079773}" dt="2021-12-07T23:40:54.337" v="1622" actId="403"/>
        <pc:sldMkLst>
          <pc:docMk/>
          <pc:sldMk cId="4018947551" sldId="273"/>
        </pc:sldMkLst>
        <pc:spChg chg="mod">
          <ac:chgData name="Jacob Edwards" userId="14f49518170c0627" providerId="LiveId" clId="{DFAACB1E-02EA-44E7-BE5D-B8F18C079773}" dt="2021-12-07T23:40:54.337" v="1622" actId="403"/>
          <ac:spMkLst>
            <pc:docMk/>
            <pc:sldMk cId="4018947551" sldId="273"/>
            <ac:spMk id="3" creationId="{E20B499C-2A29-49E4-9F77-ECFF4969114D}"/>
          </ac:spMkLst>
        </pc:spChg>
        <pc:spChg chg="mod">
          <ac:chgData name="Jacob Edwards" userId="14f49518170c0627" providerId="LiveId" clId="{DFAACB1E-02EA-44E7-BE5D-B8F18C079773}" dt="2021-12-07T23:12:47.557" v="1332" actId="20577"/>
          <ac:spMkLst>
            <pc:docMk/>
            <pc:sldMk cId="4018947551" sldId="273"/>
            <ac:spMk id="9" creationId="{0303AD26-E695-405E-8EAA-62A5B2CF7B06}"/>
          </ac:spMkLst>
        </pc:spChg>
      </pc:sldChg>
      <pc:sldChg chg="addSp modSp mod">
        <pc:chgData name="Jacob Edwards" userId="14f49518170c0627" providerId="LiveId" clId="{DFAACB1E-02EA-44E7-BE5D-B8F18C079773}" dt="2021-12-07T23:44:41.501" v="1682" actId="20577"/>
        <pc:sldMkLst>
          <pc:docMk/>
          <pc:sldMk cId="2920960969" sldId="274"/>
        </pc:sldMkLst>
        <pc:spChg chg="mod">
          <ac:chgData name="Jacob Edwards" userId="14f49518170c0627" providerId="LiveId" clId="{DFAACB1E-02EA-44E7-BE5D-B8F18C079773}" dt="2021-12-07T23:44:41.501" v="1682" actId="20577"/>
          <ac:spMkLst>
            <pc:docMk/>
            <pc:sldMk cId="2920960969" sldId="274"/>
            <ac:spMk id="2" creationId="{E70A9FCC-87EF-4C38-B805-B296CFBB0F63}"/>
          </ac:spMkLst>
        </pc:spChg>
        <pc:spChg chg="mod">
          <ac:chgData name="Jacob Edwards" userId="14f49518170c0627" providerId="LiveId" clId="{DFAACB1E-02EA-44E7-BE5D-B8F18C079773}" dt="2021-12-07T23:12:52.271" v="1337" actId="20577"/>
          <ac:spMkLst>
            <pc:docMk/>
            <pc:sldMk cId="2920960969" sldId="274"/>
            <ac:spMk id="9" creationId="{10DAF1A2-5956-4B5E-9630-D05CDAD61AF0}"/>
          </ac:spMkLst>
        </pc:spChg>
        <pc:spChg chg="add mod">
          <ac:chgData name="Jacob Edwards" userId="14f49518170c0627" providerId="LiveId" clId="{DFAACB1E-02EA-44E7-BE5D-B8F18C079773}" dt="2021-12-07T23:13:11.499" v="1339" actId="207"/>
          <ac:spMkLst>
            <pc:docMk/>
            <pc:sldMk cId="2920960969" sldId="274"/>
            <ac:spMk id="10" creationId="{9FB283C9-7F0C-4CA8-93D0-3C42274BF461}"/>
          </ac:spMkLst>
        </pc:spChg>
      </pc:sldChg>
      <pc:sldChg chg="addSp delSp modSp del mod ord">
        <pc:chgData name="Jacob Edwards" userId="14f49518170c0627" providerId="LiveId" clId="{DFAACB1E-02EA-44E7-BE5D-B8F18C079773}" dt="2021-12-07T22:54:11.342" v="933" actId="47"/>
        <pc:sldMkLst>
          <pc:docMk/>
          <pc:sldMk cId="3919309077" sldId="275"/>
        </pc:sldMkLst>
        <pc:spChg chg="add mod">
          <ac:chgData name="Jacob Edwards" userId="14f49518170c0627" providerId="LiveId" clId="{DFAACB1E-02EA-44E7-BE5D-B8F18C079773}" dt="2021-12-07T21:35:39.385" v="92" actId="21"/>
          <ac:spMkLst>
            <pc:docMk/>
            <pc:sldMk cId="3919309077" sldId="275"/>
            <ac:spMk id="12" creationId="{B6548AD1-6C82-4C51-9A1E-C00B9ACE7EEE}"/>
          </ac:spMkLst>
        </pc:spChg>
        <pc:spChg chg="add mod">
          <ac:chgData name="Jacob Edwards" userId="14f49518170c0627" providerId="LiveId" clId="{DFAACB1E-02EA-44E7-BE5D-B8F18C079773}" dt="2021-12-07T21:35:48.130" v="94" actId="21"/>
          <ac:spMkLst>
            <pc:docMk/>
            <pc:sldMk cId="3919309077" sldId="275"/>
            <ac:spMk id="14" creationId="{8A2F4902-784B-487D-911F-7427A6B90AD4}"/>
          </ac:spMkLst>
        </pc:spChg>
        <pc:picChg chg="del">
          <ac:chgData name="Jacob Edwards" userId="14f49518170c0627" providerId="LiveId" clId="{DFAACB1E-02EA-44E7-BE5D-B8F18C079773}" dt="2021-12-07T21:35:39.385" v="92" actId="21"/>
          <ac:picMkLst>
            <pc:docMk/>
            <pc:sldMk cId="3919309077" sldId="275"/>
            <ac:picMk id="6" creationId="{995BD186-6E24-48D7-85C3-E21ACA137C7E}"/>
          </ac:picMkLst>
        </pc:picChg>
        <pc:picChg chg="del">
          <ac:chgData name="Jacob Edwards" userId="14f49518170c0627" providerId="LiveId" clId="{DFAACB1E-02EA-44E7-BE5D-B8F18C079773}" dt="2021-12-07T21:35:48.130" v="94" actId="21"/>
          <ac:picMkLst>
            <pc:docMk/>
            <pc:sldMk cId="3919309077" sldId="275"/>
            <ac:picMk id="8" creationId="{D0C5BB4E-E6B4-4080-9C0E-E2D87D48689B}"/>
          </ac:picMkLst>
        </pc:picChg>
      </pc:sldChg>
      <pc:sldChg chg="modSp mod">
        <pc:chgData name="Jacob Edwards" userId="14f49518170c0627" providerId="LiveId" clId="{DFAACB1E-02EA-44E7-BE5D-B8F18C079773}" dt="2021-12-07T23:13:32.213" v="1344" actId="20577"/>
        <pc:sldMkLst>
          <pc:docMk/>
          <pc:sldMk cId="3014209138" sldId="276"/>
        </pc:sldMkLst>
        <pc:spChg chg="mod">
          <ac:chgData name="Jacob Edwards" userId="14f49518170c0627" providerId="LiveId" clId="{DFAACB1E-02EA-44E7-BE5D-B8F18C079773}" dt="2021-12-07T23:13:32.213" v="1344" actId="20577"/>
          <ac:spMkLst>
            <pc:docMk/>
            <pc:sldMk cId="3014209138" sldId="276"/>
            <ac:spMk id="4" creationId="{3898F18F-C265-45E0-AFC5-92DF89F551EE}"/>
          </ac:spMkLst>
        </pc:spChg>
      </pc:sldChg>
      <pc:sldChg chg="addSp delSp modSp new mod">
        <pc:chgData name="Jacob Edwards" userId="14f49518170c0627" providerId="LiveId" clId="{DFAACB1E-02EA-44E7-BE5D-B8F18C079773}" dt="2021-12-07T23:48:02.395" v="1884" actId="14100"/>
        <pc:sldMkLst>
          <pc:docMk/>
          <pc:sldMk cId="31851233" sldId="277"/>
        </pc:sldMkLst>
        <pc:spChg chg="mod">
          <ac:chgData name="Jacob Edwards" userId="14f49518170c0627" providerId="LiveId" clId="{DFAACB1E-02EA-44E7-BE5D-B8F18C079773}" dt="2021-12-07T21:35:34.737" v="91" actId="20577"/>
          <ac:spMkLst>
            <pc:docMk/>
            <pc:sldMk cId="31851233" sldId="277"/>
            <ac:spMk id="2" creationId="{57814318-F0AA-45A5-9295-BDB2CA490489}"/>
          </ac:spMkLst>
        </pc:spChg>
        <pc:spChg chg="mod">
          <ac:chgData name="Jacob Edwards" userId="14f49518170c0627" providerId="LiveId" clId="{DFAACB1E-02EA-44E7-BE5D-B8F18C079773}" dt="2021-12-07T21:36:25.888" v="187" actId="1036"/>
          <ac:spMkLst>
            <pc:docMk/>
            <pc:sldMk cId="31851233" sldId="277"/>
            <ac:spMk id="3" creationId="{BD176C71-44A4-4079-8ED2-4A45626F6277}"/>
          </ac:spMkLst>
        </pc:spChg>
        <pc:spChg chg="del">
          <ac:chgData name="Jacob Edwards" userId="14f49518170c0627" providerId="LiveId" clId="{DFAACB1E-02EA-44E7-BE5D-B8F18C079773}" dt="2021-12-07T21:35:42.251" v="93"/>
          <ac:spMkLst>
            <pc:docMk/>
            <pc:sldMk cId="31851233" sldId="277"/>
            <ac:spMk id="4" creationId="{D7E6E99A-9D91-4E54-B54A-A158FBAEA9AA}"/>
          </ac:spMkLst>
        </pc:spChg>
        <pc:spChg chg="mod">
          <ac:chgData name="Jacob Edwards" userId="14f49518170c0627" providerId="LiveId" clId="{DFAACB1E-02EA-44E7-BE5D-B8F18C079773}" dt="2021-12-07T21:36:18.800" v="162" actId="1035"/>
          <ac:spMkLst>
            <pc:docMk/>
            <pc:sldMk cId="31851233" sldId="277"/>
            <ac:spMk id="5" creationId="{D83114E8-46AE-4A71-A6D2-102857617628}"/>
          </ac:spMkLst>
        </pc:spChg>
        <pc:spChg chg="del">
          <ac:chgData name="Jacob Edwards" userId="14f49518170c0627" providerId="LiveId" clId="{DFAACB1E-02EA-44E7-BE5D-B8F18C079773}" dt="2021-12-07T21:35:51.325" v="95"/>
          <ac:spMkLst>
            <pc:docMk/>
            <pc:sldMk cId="31851233" sldId="277"/>
            <ac:spMk id="6" creationId="{3B7DCC07-3FBA-4422-8674-26BAF76F975D}"/>
          </ac:spMkLst>
        </pc:spChg>
        <pc:spChg chg="mod">
          <ac:chgData name="Jacob Edwards" userId="14f49518170c0627" providerId="LiveId" clId="{DFAACB1E-02EA-44E7-BE5D-B8F18C079773}" dt="2021-12-07T23:13:37.230" v="1349" actId="20577"/>
          <ac:spMkLst>
            <pc:docMk/>
            <pc:sldMk cId="31851233" sldId="277"/>
            <ac:spMk id="9" creationId="{40A9DD5E-D7EE-43BB-B642-0AD81CCE33CF}"/>
          </ac:spMkLst>
        </pc:spChg>
        <pc:spChg chg="add del mod">
          <ac:chgData name="Jacob Edwards" userId="14f49518170c0627" providerId="LiveId" clId="{DFAACB1E-02EA-44E7-BE5D-B8F18C079773}" dt="2021-12-07T23:46:46.062" v="1684"/>
          <ac:spMkLst>
            <pc:docMk/>
            <pc:sldMk cId="31851233" sldId="277"/>
            <ac:spMk id="10" creationId="{BEFFFBC1-9603-4CBE-B350-15D639711F36}"/>
          </ac:spMkLst>
        </pc:spChg>
        <pc:spChg chg="add mod">
          <ac:chgData name="Jacob Edwards" userId="14f49518170c0627" providerId="LiveId" clId="{DFAACB1E-02EA-44E7-BE5D-B8F18C079773}" dt="2021-12-07T23:47:13.782" v="1788" actId="14100"/>
          <ac:spMkLst>
            <pc:docMk/>
            <pc:sldMk cId="31851233" sldId="277"/>
            <ac:spMk id="11" creationId="{8F19969F-826E-4DED-9D67-F8E4AF0BFB02}"/>
          </ac:spMkLst>
        </pc:spChg>
        <pc:spChg chg="add mod">
          <ac:chgData name="Jacob Edwards" userId="14f49518170c0627" providerId="LiveId" clId="{DFAACB1E-02EA-44E7-BE5D-B8F18C079773}" dt="2021-12-07T23:48:02.395" v="1884" actId="14100"/>
          <ac:spMkLst>
            <pc:docMk/>
            <pc:sldMk cId="31851233" sldId="277"/>
            <ac:spMk id="12" creationId="{9A638B35-5529-433A-80F7-714ACE0692E6}"/>
          </ac:spMkLst>
        </pc:spChg>
        <pc:picChg chg="add mod">
          <ac:chgData name="Jacob Edwards" userId="14f49518170c0627" providerId="LiveId" clId="{DFAACB1E-02EA-44E7-BE5D-B8F18C079773}" dt="2021-12-07T21:36:51.006" v="195" actId="14100"/>
          <ac:picMkLst>
            <pc:docMk/>
            <pc:sldMk cId="31851233" sldId="277"/>
            <ac:picMk id="7" creationId="{E31F68BD-9DA5-4F49-85B2-1FE6924639A2}"/>
          </ac:picMkLst>
        </pc:picChg>
        <pc:picChg chg="add mod">
          <ac:chgData name="Jacob Edwards" userId="14f49518170c0627" providerId="LiveId" clId="{DFAACB1E-02EA-44E7-BE5D-B8F18C079773}" dt="2021-12-07T21:36:33.056" v="189" actId="1076"/>
          <ac:picMkLst>
            <pc:docMk/>
            <pc:sldMk cId="31851233" sldId="277"/>
            <ac:picMk id="8" creationId="{71021741-AAD4-4107-B815-869073CF3ED0}"/>
          </ac:picMkLst>
        </pc:picChg>
      </pc:sldChg>
      <pc:sldChg chg="modSp new del mod">
        <pc:chgData name="Jacob Edwards" userId="14f49518170c0627" providerId="LiveId" clId="{DFAACB1E-02EA-44E7-BE5D-B8F18C079773}" dt="2021-12-07T21:34:46.244" v="8" actId="47"/>
        <pc:sldMkLst>
          <pc:docMk/>
          <pc:sldMk cId="2921965940" sldId="277"/>
        </pc:sldMkLst>
        <pc:spChg chg="mod">
          <ac:chgData name="Jacob Edwards" userId="14f49518170c0627" providerId="LiveId" clId="{DFAACB1E-02EA-44E7-BE5D-B8F18C079773}" dt="2021-12-07T21:34:40.425" v="7" actId="20577"/>
          <ac:spMkLst>
            <pc:docMk/>
            <pc:sldMk cId="2921965940" sldId="277"/>
            <ac:spMk id="2" creationId="{1CF72476-31D8-472E-9637-F9498668555F}"/>
          </ac:spMkLst>
        </pc:spChg>
      </pc:sldChg>
      <pc:sldChg chg="modSp new mod">
        <pc:chgData name="Jacob Edwards" userId="14f49518170c0627" providerId="LiveId" clId="{DFAACB1E-02EA-44E7-BE5D-B8F18C079773}" dt="2021-12-07T23:13:41.528" v="1354" actId="20577"/>
        <pc:sldMkLst>
          <pc:docMk/>
          <pc:sldMk cId="1765493259" sldId="278"/>
        </pc:sldMkLst>
        <pc:spChg chg="mod">
          <ac:chgData name="Jacob Edwards" userId="14f49518170c0627" providerId="LiveId" clId="{DFAACB1E-02EA-44E7-BE5D-B8F18C079773}" dt="2021-12-07T21:39:37.286" v="213" actId="20577"/>
          <ac:spMkLst>
            <pc:docMk/>
            <pc:sldMk cId="1765493259" sldId="278"/>
            <ac:spMk id="2" creationId="{41E43772-76E8-41C0-89DA-C5466A898689}"/>
          </ac:spMkLst>
        </pc:spChg>
        <pc:spChg chg="mod">
          <ac:chgData name="Jacob Edwards" userId="14f49518170c0627" providerId="LiveId" clId="{DFAACB1E-02EA-44E7-BE5D-B8F18C079773}" dt="2021-12-07T21:46:48.624" v="932" actId="20577"/>
          <ac:spMkLst>
            <pc:docMk/>
            <pc:sldMk cId="1765493259" sldId="278"/>
            <ac:spMk id="3" creationId="{196BA9E3-792D-4CA9-B621-8B0C87DFCD10}"/>
          </ac:spMkLst>
        </pc:spChg>
        <pc:spChg chg="mod">
          <ac:chgData name="Jacob Edwards" userId="14f49518170c0627" providerId="LiveId" clId="{DFAACB1E-02EA-44E7-BE5D-B8F18C079773}" dt="2021-12-07T23:13:41.528" v="1354" actId="20577"/>
          <ac:spMkLst>
            <pc:docMk/>
            <pc:sldMk cId="1765493259" sldId="278"/>
            <ac:spMk id="4" creationId="{CFB3B017-9EEB-48D4-99A3-503AAD544B3C}"/>
          </ac:spMkLst>
        </pc:spChg>
      </pc:sldChg>
      <pc:sldChg chg="new del ord">
        <pc:chgData name="Jacob Edwards" userId="14f49518170c0627" providerId="LiveId" clId="{DFAACB1E-02EA-44E7-BE5D-B8F18C079773}" dt="2021-12-07T21:39:23.899" v="200" actId="680"/>
        <pc:sldMkLst>
          <pc:docMk/>
          <pc:sldMk cId="2355863742" sldId="278"/>
        </pc:sldMkLst>
      </pc:sldChg>
      <pc:sldChg chg="new del">
        <pc:chgData name="Jacob Edwards" userId="14f49518170c0627" providerId="LiveId" clId="{DFAACB1E-02EA-44E7-BE5D-B8F18C079773}" dt="2021-12-07T21:39:33.411" v="202" actId="680"/>
        <pc:sldMkLst>
          <pc:docMk/>
          <pc:sldMk cId="2702989431" sldId="278"/>
        </pc:sldMkLst>
      </pc:sldChg>
      <pc:sldChg chg="new del">
        <pc:chgData name="Jacob Edwards" userId="14f49518170c0627" providerId="LiveId" clId="{DFAACB1E-02EA-44E7-BE5D-B8F18C079773}" dt="2021-12-07T22:55:17.601" v="942" actId="680"/>
        <pc:sldMkLst>
          <pc:docMk/>
          <pc:sldMk cId="1145879471" sldId="279"/>
        </pc:sldMkLst>
      </pc:sldChg>
      <pc:sldChg chg="addSp delSp modSp new mod">
        <pc:chgData name="Jacob Edwards" userId="14f49518170c0627" providerId="LiveId" clId="{DFAACB1E-02EA-44E7-BE5D-B8F18C079773}" dt="2021-12-07T23:13:51.091" v="1360" actId="478"/>
        <pc:sldMkLst>
          <pc:docMk/>
          <pc:sldMk cId="1739544843" sldId="279"/>
        </pc:sldMkLst>
        <pc:spChg chg="add mod">
          <ac:chgData name="Jacob Edwards" userId="14f49518170c0627" providerId="LiveId" clId="{DFAACB1E-02EA-44E7-BE5D-B8F18C079773}" dt="2021-12-07T22:55:46.983" v="965" actId="1076"/>
          <ac:spMkLst>
            <pc:docMk/>
            <pc:sldMk cId="1739544843" sldId="279"/>
            <ac:spMk id="2" creationId="{D1376BD2-D3D0-4C25-834A-BFF2E4ABEB04}"/>
          </ac:spMkLst>
        </pc:spChg>
        <pc:spChg chg="del mod">
          <ac:chgData name="Jacob Edwards" userId="14f49518170c0627" providerId="LiveId" clId="{DFAACB1E-02EA-44E7-BE5D-B8F18C079773}" dt="2021-12-07T23:13:51.091" v="1360" actId="478"/>
          <ac:spMkLst>
            <pc:docMk/>
            <pc:sldMk cId="1739544843" sldId="279"/>
            <ac:spMk id="3" creationId="{12EE688C-1FD2-4BD8-B79B-E526DC2E2E43}"/>
          </ac:spMkLst>
        </pc:spChg>
      </pc:sldChg>
      <pc:sldChg chg="modSp new del mod">
        <pc:chgData name="Jacob Edwards" userId="14f49518170c0627" providerId="LiveId" clId="{DFAACB1E-02EA-44E7-BE5D-B8F18C079773}" dt="2021-12-07T22:55:11.028" v="940" actId="680"/>
        <pc:sldMkLst>
          <pc:docMk/>
          <pc:sldMk cId="2817948943" sldId="279"/>
        </pc:sldMkLst>
        <pc:spChg chg="mod">
          <ac:chgData name="Jacob Edwards" userId="14f49518170c0627" providerId="LiveId" clId="{DFAACB1E-02EA-44E7-BE5D-B8F18C079773}" dt="2021-12-07T22:55:08.295" v="939" actId="20577"/>
          <ac:spMkLst>
            <pc:docMk/>
            <pc:sldMk cId="2817948943" sldId="279"/>
            <ac:spMk id="2" creationId="{A6D2F137-A3EA-41D4-B7D2-C61ABA6A2E8E}"/>
          </ac:spMkLst>
        </pc:spChg>
      </pc:sldChg>
      <pc:sldChg chg="modSp add mod">
        <pc:chgData name="Jacob Edwards" userId="14f49518170c0627" providerId="LiveId" clId="{DFAACB1E-02EA-44E7-BE5D-B8F18C079773}" dt="2021-12-07T23:12:19.013" v="1305" actId="20577"/>
        <pc:sldMkLst>
          <pc:docMk/>
          <pc:sldMk cId="2774021201" sldId="280"/>
        </pc:sldMkLst>
        <pc:spChg chg="mod">
          <ac:chgData name="Jacob Edwards" userId="14f49518170c0627" providerId="LiveId" clId="{DFAACB1E-02EA-44E7-BE5D-B8F18C079773}" dt="2021-12-07T22:57:42.023" v="992" actId="20577"/>
          <ac:spMkLst>
            <pc:docMk/>
            <pc:sldMk cId="2774021201" sldId="280"/>
            <ac:spMk id="2" creationId="{2A1D55E7-ECE2-4A87-A9D6-C2E2C7256B0C}"/>
          </ac:spMkLst>
        </pc:spChg>
        <pc:spChg chg="mod">
          <ac:chgData name="Jacob Edwards" userId="14f49518170c0627" providerId="LiveId" clId="{DFAACB1E-02EA-44E7-BE5D-B8F18C079773}" dt="2021-12-07T23:12:19.013" v="1305" actId="20577"/>
          <ac:spMkLst>
            <pc:docMk/>
            <pc:sldMk cId="2774021201" sldId="280"/>
            <ac:spMk id="4" creationId="{291B968C-EDE3-4B96-82C5-4BF00C8397E2}"/>
          </ac:spMkLst>
        </pc:spChg>
      </pc:sldChg>
      <pc:sldChg chg="new del">
        <pc:chgData name="Jacob Edwards" userId="14f49518170c0627" providerId="LiveId" clId="{DFAACB1E-02EA-44E7-BE5D-B8F18C079773}" dt="2021-12-07T23:00:26.259" v="1179" actId="680"/>
        <pc:sldMkLst>
          <pc:docMk/>
          <pc:sldMk cId="3315739934" sldId="281"/>
        </pc:sldMkLst>
      </pc:sldChg>
      <pc:sldChg chg="addSp delSp modSp add mod">
        <pc:chgData name="Jacob Edwards" userId="14f49518170c0627" providerId="LiveId" clId="{DFAACB1E-02EA-44E7-BE5D-B8F18C079773}" dt="2021-12-07T23:12:13.626" v="1300" actId="20577"/>
        <pc:sldMkLst>
          <pc:docMk/>
          <pc:sldMk cId="3424862207" sldId="281"/>
        </pc:sldMkLst>
        <pc:spChg chg="del mod">
          <ac:chgData name="Jacob Edwards" userId="14f49518170c0627" providerId="LiveId" clId="{DFAACB1E-02EA-44E7-BE5D-B8F18C079773}" dt="2021-12-07T23:00:31.193" v="1182"/>
          <ac:spMkLst>
            <pc:docMk/>
            <pc:sldMk cId="3424862207" sldId="281"/>
            <ac:spMk id="3" creationId="{ABB6543A-C235-4392-858F-B9CB02E47790}"/>
          </ac:spMkLst>
        </pc:spChg>
        <pc:spChg chg="add del">
          <ac:chgData name="Jacob Edwards" userId="14f49518170c0627" providerId="LiveId" clId="{DFAACB1E-02EA-44E7-BE5D-B8F18C079773}" dt="2021-12-07T23:01:58.824" v="1196" actId="11529"/>
          <ac:spMkLst>
            <pc:docMk/>
            <pc:sldMk cId="3424862207" sldId="281"/>
            <ac:spMk id="9" creationId="{58CFC9E5-BCCB-411D-91E3-2B275FC07533}"/>
          </ac:spMkLst>
        </pc:spChg>
        <pc:spChg chg="add del">
          <ac:chgData name="Jacob Edwards" userId="14f49518170c0627" providerId="LiveId" clId="{DFAACB1E-02EA-44E7-BE5D-B8F18C079773}" dt="2021-12-07T23:04:58.965" v="1219" actId="11529"/>
          <ac:spMkLst>
            <pc:docMk/>
            <pc:sldMk cId="3424862207" sldId="281"/>
            <ac:spMk id="25" creationId="{AF92D16A-C880-4FB3-BA71-9154B5FFE5BD}"/>
          </ac:spMkLst>
        </pc:spChg>
        <pc:spChg chg="add mod">
          <ac:chgData name="Jacob Edwards" userId="14f49518170c0627" providerId="LiveId" clId="{DFAACB1E-02EA-44E7-BE5D-B8F18C079773}" dt="2021-12-07T23:05:16.260" v="1224" actId="1076"/>
          <ac:spMkLst>
            <pc:docMk/>
            <pc:sldMk cId="3424862207" sldId="281"/>
            <ac:spMk id="26" creationId="{ACC0B630-884C-4AAD-ABAF-C8F0E812239F}"/>
          </ac:spMkLst>
        </pc:spChg>
        <pc:spChg chg="add mod">
          <ac:chgData name="Jacob Edwards" userId="14f49518170c0627" providerId="LiveId" clId="{DFAACB1E-02EA-44E7-BE5D-B8F18C079773}" dt="2021-12-07T23:05:24.095" v="1228" actId="1076"/>
          <ac:spMkLst>
            <pc:docMk/>
            <pc:sldMk cId="3424862207" sldId="281"/>
            <ac:spMk id="28" creationId="{5C33F022-5453-4F70-BE87-7B3CDCC9E4E9}"/>
          </ac:spMkLst>
        </pc:spChg>
        <pc:spChg chg="mod">
          <ac:chgData name="Jacob Edwards" userId="14f49518170c0627" providerId="LiveId" clId="{DFAACB1E-02EA-44E7-BE5D-B8F18C079773}" dt="2021-12-07T23:12:13.626" v="1300" actId="20577"/>
          <ac:spMkLst>
            <pc:docMk/>
            <pc:sldMk cId="3424862207" sldId="281"/>
            <ac:spMk id="29" creationId="{D678B264-43E2-43EE-8176-141FA5E85127}"/>
          </ac:spMkLst>
        </pc:spChg>
        <pc:picChg chg="add mod modCrop">
          <ac:chgData name="Jacob Edwards" userId="14f49518170c0627" providerId="LiveId" clId="{DFAACB1E-02EA-44E7-BE5D-B8F18C079773}" dt="2021-12-07T23:05:00.974" v="1221" actId="1076"/>
          <ac:picMkLst>
            <pc:docMk/>
            <pc:sldMk cId="3424862207" sldId="281"/>
            <ac:picMk id="4" creationId="{515B1209-8D90-4ED2-A74D-0AC5153B3A5C}"/>
          </ac:picMkLst>
        </pc:picChg>
        <pc:cxnChg chg="add del mod">
          <ac:chgData name="Jacob Edwards" userId="14f49518170c0627" providerId="LiveId" clId="{DFAACB1E-02EA-44E7-BE5D-B8F18C079773}" dt="2021-12-07T23:01:41.617" v="1194" actId="11529"/>
          <ac:cxnSpMkLst>
            <pc:docMk/>
            <pc:sldMk cId="3424862207" sldId="281"/>
            <ac:cxnSpMk id="6" creationId="{679D0452-54FD-4891-9895-6BD96FF37A43}"/>
          </ac:cxnSpMkLst>
        </pc:cxnChg>
        <pc:cxnChg chg="add mod">
          <ac:chgData name="Jacob Edwards" userId="14f49518170c0627" providerId="LiveId" clId="{DFAACB1E-02EA-44E7-BE5D-B8F18C079773}" dt="2021-12-07T23:02:31.903" v="1200" actId="1582"/>
          <ac:cxnSpMkLst>
            <pc:docMk/>
            <pc:sldMk cId="3424862207" sldId="281"/>
            <ac:cxnSpMk id="11" creationId="{8EFA4960-BEF9-444E-AEDB-1098149DB207}"/>
          </ac:cxnSpMkLst>
        </pc:cxnChg>
        <pc:cxnChg chg="add mod">
          <ac:chgData name="Jacob Edwards" userId="14f49518170c0627" providerId="LiveId" clId="{DFAACB1E-02EA-44E7-BE5D-B8F18C079773}" dt="2021-12-07T23:02:53.147" v="1206" actId="14100"/>
          <ac:cxnSpMkLst>
            <pc:docMk/>
            <pc:sldMk cId="3424862207" sldId="281"/>
            <ac:cxnSpMk id="13" creationId="{75FC3F2B-3C7D-4ACD-B7F1-53C6674FD74E}"/>
          </ac:cxnSpMkLst>
        </pc:cxnChg>
        <pc:cxnChg chg="add mod">
          <ac:chgData name="Jacob Edwards" userId="14f49518170c0627" providerId="LiveId" clId="{DFAACB1E-02EA-44E7-BE5D-B8F18C079773}" dt="2021-12-07T23:03:58.858" v="1210" actId="14100"/>
          <ac:cxnSpMkLst>
            <pc:docMk/>
            <pc:sldMk cId="3424862207" sldId="281"/>
            <ac:cxnSpMk id="17" creationId="{261C9B72-2067-4040-942F-65B697C05AC4}"/>
          </ac:cxnSpMkLst>
        </pc:cxnChg>
        <pc:cxnChg chg="add mod">
          <ac:chgData name="Jacob Edwards" userId="14f49518170c0627" providerId="LiveId" clId="{DFAACB1E-02EA-44E7-BE5D-B8F18C079773}" dt="2021-12-07T23:04:43.908" v="1217" actId="14100"/>
          <ac:cxnSpMkLst>
            <pc:docMk/>
            <pc:sldMk cId="3424862207" sldId="281"/>
            <ac:cxnSpMk id="20" creationId="{C676879F-605F-478C-B76B-AA827337E5C1}"/>
          </ac:cxnSpMkLst>
        </pc:cxnChg>
        <pc:cxnChg chg="add del mod">
          <ac:chgData name="Jacob Edwards" userId="14f49518170c0627" providerId="LiveId" clId="{DFAACB1E-02EA-44E7-BE5D-B8F18C079773}" dt="2021-12-07T23:05:20.064" v="1226"/>
          <ac:cxnSpMkLst>
            <pc:docMk/>
            <pc:sldMk cId="3424862207" sldId="281"/>
            <ac:cxnSpMk id="27" creationId="{39B75324-8617-4DB8-A629-00BB9CFC66FB}"/>
          </ac:cxnSpMkLst>
        </pc:cxnChg>
      </pc:sldChg>
      <pc:sldMasterChg chg="modSp mod">
        <pc:chgData name="Jacob Edwards" userId="14f49518170c0627" providerId="LiveId" clId="{DFAACB1E-02EA-44E7-BE5D-B8F18C079773}" dt="2021-12-07T23:08:57.296" v="1231" actId="1076"/>
        <pc:sldMasterMkLst>
          <pc:docMk/>
          <pc:sldMasterMk cId="0" sldId="2147483648"/>
        </pc:sldMasterMkLst>
        <pc:spChg chg="mod">
          <ac:chgData name="Jacob Edwards" userId="14f49518170c0627" providerId="LiveId" clId="{DFAACB1E-02EA-44E7-BE5D-B8F18C079773}" dt="2021-12-07T23:08:57.296" v="1231" actId="1076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Jacob Edwards" userId="14f49518170c0627" providerId="LiveId" clId="{DFAACB1E-02EA-44E7-BE5D-B8F18C079773}" dt="2021-12-07T23:08:51.921" v="1230" actId="1076"/>
          <ac:picMkLst>
            <pc:docMk/>
            <pc:sldMasterMk cId="0" sldId="2147483648"/>
            <ac:picMk id="7" creationId="{00000000-0000-0000-0000-00000000000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AACA4-A478-442B-9804-CD8C6601544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2655-0E9E-4448-8D7B-5A08415BF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6A21F1AB-086E-4845-BBCC-53EC082E043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1E507EED-6E54-4D07-B499-845DB76DE36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CF7126B6-3283-4212-A015-EE7E74D8DA5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7A13C08C-F63A-45D9-95E4-E7D04251775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6E102893-A109-4363-A2F5-01D1177F56A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AB4099DA-1CAE-4D71-B516-11F14B12096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32EB93D-F4C7-4E10-92FA-E930D30E2A7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B4461DC4-13F2-4066-AFF1-5E7B2412AB2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8B1096B1-DF1D-400F-B068-13ECEF3766B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5A35AB1A-9A95-4A0F-9EEE-A1BC784D1C2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28A40D2F-C9F5-4596-A2CD-BA80E6026B7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85EDFAD0-4084-42BB-BB73-C566E95D6A3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293B8BF-05C1-4BB2-9453-9724EE1CC4C7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7F3C8EED-2164-49D5-B800-B6DA40A3BB8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ACECCC51-7597-41AD-A807-91CC3612B6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2EF8C2CB-8DF5-4FF3-A28E-00DD39DD692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/>
          <a:lstStyle/>
          <a:p>
            <a:fld id="{F152A7EA-A3E8-4F3C-AAFA-65185749817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0720" y="5559143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49C0-C297-4098-9E01-05579A6DA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Optimal Circuit Board 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ADAE3-EC8F-45D6-9CE1-3BA115A9A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Edwards</a:t>
            </a:r>
          </a:p>
          <a:p>
            <a:r>
              <a:rPr lang="en-US" dirty="0"/>
              <a:t>CSC 437</a:t>
            </a:r>
          </a:p>
        </p:txBody>
      </p:sp>
    </p:spTree>
    <p:extLst>
      <p:ext uri="{BB962C8B-B14F-4D97-AF65-F5344CB8AC3E}">
        <p14:creationId xmlns:p14="http://schemas.microsoft.com/office/powerpoint/2010/main" val="187068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DF6D-F778-4DAF-A701-2EA8E354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Directions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3C343-FA6D-4E60-B880-0BE11422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36" y="2232784"/>
            <a:ext cx="7974419" cy="408875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42686-18AA-4089-B8B2-8EE09B6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10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40240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DDA9-FF37-457C-80FD-411C5397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D-Type Relationships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B6AD65-A036-40C0-9F6D-E36CEBC1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872509"/>
            <a:ext cx="9610658" cy="250305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1EEE58-6202-429F-9698-DA19A5DF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11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0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254D-5CD4-410A-82CD-91F67C89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A-Type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CFE24-E6FF-4A98-9902-125628C90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796280"/>
            <a:ext cx="9613861" cy="267949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F7D0-FCAD-4A45-B395-27E04ABD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12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8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725D-E13B-4310-A03D-7C0A9354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O and + Type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543A-C235-4392-858F-B9CB02E4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wiring directions for these types have no restrictions</a:t>
            </a:r>
          </a:p>
          <a:p>
            <a:r>
              <a:rPr lang="en-US" sz="4000" dirty="0"/>
              <a:t>One of the terminals must be designated as a detour wire</a:t>
            </a:r>
          </a:p>
          <a:p>
            <a:pPr lvl="1"/>
            <a:r>
              <a:rPr lang="en-US" sz="3200" dirty="0"/>
              <a:t>We will deal with this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DCD30-9479-4194-8AA3-2EF4158B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13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51874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725D-E13B-4310-A03D-7C0A9354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O and + Type Relationships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515B1209-8D90-4ED2-A74D-0AC5153B3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05"/>
          <a:stretch/>
        </p:blipFill>
        <p:spPr>
          <a:xfrm>
            <a:off x="2853335" y="2295277"/>
            <a:ext cx="6485330" cy="3809495"/>
          </a:xfr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FA4960-BEF9-444E-AEDB-1098149DB207}"/>
              </a:ext>
            </a:extLst>
          </p:cNvPr>
          <p:cNvCxnSpPr/>
          <p:nvPr/>
        </p:nvCxnSpPr>
        <p:spPr>
          <a:xfrm>
            <a:off x="3381153" y="3891516"/>
            <a:ext cx="2402959" cy="531628"/>
          </a:xfrm>
          <a:prstGeom prst="bentConnector3">
            <a:avLst>
              <a:gd name="adj1" fmla="val -442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5FC3F2B-3C7D-4ACD-B7F1-53C6674FD74E}"/>
              </a:ext>
            </a:extLst>
          </p:cNvPr>
          <p:cNvCxnSpPr>
            <a:cxnSpLocks/>
          </p:cNvCxnSpPr>
          <p:nvPr/>
        </p:nvCxnSpPr>
        <p:spPr>
          <a:xfrm>
            <a:off x="7042297" y="3891516"/>
            <a:ext cx="889591" cy="531628"/>
          </a:xfrm>
          <a:prstGeom prst="bentConnector3">
            <a:avLst>
              <a:gd name="adj1" fmla="val 2191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1C9B72-2067-4040-942F-65B697C05A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1367" y="3386004"/>
            <a:ext cx="2100772" cy="1123507"/>
          </a:xfrm>
          <a:prstGeom prst="bentConnector3">
            <a:avLst>
              <a:gd name="adj1" fmla="val 100106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676879F-605F-478C-B76B-AA827337E5C1}"/>
              </a:ext>
            </a:extLst>
          </p:cNvPr>
          <p:cNvCxnSpPr>
            <a:cxnSpLocks/>
          </p:cNvCxnSpPr>
          <p:nvPr/>
        </p:nvCxnSpPr>
        <p:spPr>
          <a:xfrm>
            <a:off x="7042297" y="2897371"/>
            <a:ext cx="2296368" cy="2100773"/>
          </a:xfrm>
          <a:prstGeom prst="bentConnector3">
            <a:avLst>
              <a:gd name="adj1" fmla="val 92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ACC0B630-884C-4AAD-ABAF-C8F0E812239F}"/>
              </a:ext>
            </a:extLst>
          </p:cNvPr>
          <p:cNvSpPr/>
          <p:nvPr/>
        </p:nvSpPr>
        <p:spPr>
          <a:xfrm>
            <a:off x="3501655" y="4178595"/>
            <a:ext cx="616688" cy="5316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5C33F022-5453-4F70-BE87-7B3CDCC9E4E9}"/>
              </a:ext>
            </a:extLst>
          </p:cNvPr>
          <p:cNvSpPr/>
          <p:nvPr/>
        </p:nvSpPr>
        <p:spPr>
          <a:xfrm>
            <a:off x="6740776" y="4141802"/>
            <a:ext cx="616688" cy="5316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678B264-43E2-43EE-8176-141FA5E8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14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42486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5E7-ECE2-4A87-A9D6-C2E2C725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93F2-2B41-4BD0-A053-4D18FCD77460}"/>
              </a:ext>
            </a:extLst>
          </p:cNvPr>
          <p:cNvSpPr txBox="1"/>
          <p:nvPr/>
        </p:nvSpPr>
        <p:spPr>
          <a:xfrm>
            <a:off x="680321" y="2190652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of terminal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EBB6-3CC2-4CFE-9EF3-A2837934173C}"/>
              </a:ext>
            </a:extLst>
          </p:cNvPr>
          <p:cNvSpPr txBox="1"/>
          <p:nvPr/>
        </p:nvSpPr>
        <p:spPr>
          <a:xfrm>
            <a:off x="1647042" y="3131913"/>
            <a:ext cx="7828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Undirected Graph of Region Relationships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B9132-71D3-438A-955B-7B8E386AD719}"/>
              </a:ext>
            </a:extLst>
          </p:cNvPr>
          <p:cNvSpPr txBox="1"/>
          <p:nvPr/>
        </p:nvSpPr>
        <p:spPr>
          <a:xfrm>
            <a:off x="2803862" y="4174060"/>
            <a:ext cx="749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Wiring directions for each terminal pair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2DA09-8577-4188-8F4A-36547D32F800}"/>
              </a:ext>
            </a:extLst>
          </p:cNvPr>
          <p:cNvSpPr txBox="1"/>
          <p:nvPr/>
        </p:nvSpPr>
        <p:spPr>
          <a:xfrm>
            <a:off x="4070159" y="5216207"/>
            <a:ext cx="6340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Wire paths for each terminal pair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020A962-6176-4E12-B03E-D939B2468953}"/>
              </a:ext>
            </a:extLst>
          </p:cNvPr>
          <p:cNvSpPr/>
          <p:nvPr/>
        </p:nvSpPr>
        <p:spPr>
          <a:xfrm rot="5400000">
            <a:off x="956329" y="2971683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EEC930D-9414-4AEB-91CE-75DDC0B2DAC6}"/>
              </a:ext>
            </a:extLst>
          </p:cNvPr>
          <p:cNvSpPr/>
          <p:nvPr/>
        </p:nvSpPr>
        <p:spPr>
          <a:xfrm rot="5400000">
            <a:off x="2089948" y="4036041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D73E54-A18A-424B-AB95-FBA79FD4335C}"/>
              </a:ext>
            </a:extLst>
          </p:cNvPr>
          <p:cNvSpPr/>
          <p:nvPr/>
        </p:nvSpPr>
        <p:spPr>
          <a:xfrm rot="5400000">
            <a:off x="3266079" y="5041945"/>
            <a:ext cx="65919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14CF4B-6EFA-4C21-9DCB-34F5A693F568}"/>
              </a:ext>
            </a:extLst>
          </p:cNvPr>
          <p:cNvSpPr/>
          <p:nvPr/>
        </p:nvSpPr>
        <p:spPr>
          <a:xfrm>
            <a:off x="1949544" y="3884057"/>
            <a:ext cx="865581" cy="88116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968C-EDE3-4B96-82C5-4BF00C83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15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77402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5482-A76F-4EAF-AFB8-9EA9A54E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For Classifying All Wire Directions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0A07501-CD14-477F-A428-AA913E457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347" b="23335"/>
          <a:stretch/>
        </p:blipFill>
        <p:spPr>
          <a:xfrm>
            <a:off x="297549" y="3511521"/>
            <a:ext cx="2273191" cy="1918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59CD1-AB2F-4633-96DE-3B36D80754B4}"/>
              </a:ext>
            </a:extLst>
          </p:cNvPr>
          <p:cNvSpPr txBox="1"/>
          <p:nvPr/>
        </p:nvSpPr>
        <p:spPr>
          <a:xfrm>
            <a:off x="649987" y="3142189"/>
            <a:ext cx="156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D1 Regions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AFF70F0-26FA-4EA4-989F-2A19356F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99" t="-4358" r="50611" b="23336"/>
          <a:stretch/>
        </p:blipFill>
        <p:spPr>
          <a:xfrm>
            <a:off x="3029497" y="2359153"/>
            <a:ext cx="2311275" cy="20280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00D7E-6477-4DD8-BD31-9BC3C56CEE2B}"/>
              </a:ext>
            </a:extLst>
          </p:cNvPr>
          <p:cNvSpPr txBox="1"/>
          <p:nvPr/>
        </p:nvSpPr>
        <p:spPr>
          <a:xfrm>
            <a:off x="3039720" y="2101488"/>
            <a:ext cx="231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D2 Known Regions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943BBBA-ABD9-4F09-A804-30219C85C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91" r="74313" b="21540"/>
          <a:stretch/>
        </p:blipFill>
        <p:spPr>
          <a:xfrm>
            <a:off x="2950390" y="4763312"/>
            <a:ext cx="2469487" cy="1917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0BFD3C-EEA8-41E4-AF6A-E116C17D4AA9}"/>
              </a:ext>
            </a:extLst>
          </p:cNvPr>
          <p:cNvSpPr txBox="1"/>
          <p:nvPr/>
        </p:nvSpPr>
        <p:spPr>
          <a:xfrm>
            <a:off x="2712675" y="4393980"/>
            <a:ext cx="29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Adjacent Known Regions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9FCA99D4-665A-422F-B2BE-678BC1AC2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9" t="-4358" r="50611" b="23336"/>
          <a:stretch/>
        </p:blipFill>
        <p:spPr>
          <a:xfrm>
            <a:off x="6155087" y="2365952"/>
            <a:ext cx="2311275" cy="20280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825C3-59E9-402D-9B38-3A059131220C}"/>
              </a:ext>
            </a:extLst>
          </p:cNvPr>
          <p:cNvSpPr txBox="1"/>
          <p:nvPr/>
        </p:nvSpPr>
        <p:spPr>
          <a:xfrm>
            <a:off x="6021619" y="2110034"/>
            <a:ext cx="25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D2 Unknown Regions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4A67B42-F0FF-4255-90E8-82C5A4AE6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91" r="74313" b="21540"/>
          <a:stretch/>
        </p:blipFill>
        <p:spPr>
          <a:xfrm>
            <a:off x="6075980" y="4770111"/>
            <a:ext cx="2469487" cy="1917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066C4A-66C0-4F96-90D7-9DDCCEF1844D}"/>
              </a:ext>
            </a:extLst>
          </p:cNvPr>
          <p:cNvSpPr txBox="1"/>
          <p:nvPr/>
        </p:nvSpPr>
        <p:spPr>
          <a:xfrm>
            <a:off x="5694575" y="4400779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Adjacent Unknown Regions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ECAD16-E6B3-4845-A61C-72363E7ABFE0}"/>
              </a:ext>
            </a:extLst>
          </p:cNvPr>
          <p:cNvSpPr/>
          <p:nvPr/>
        </p:nvSpPr>
        <p:spPr>
          <a:xfrm>
            <a:off x="3727932" y="2995806"/>
            <a:ext cx="1598979" cy="14273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7E943-7383-4216-94D7-9CCFB5B1F7DF}"/>
              </a:ext>
            </a:extLst>
          </p:cNvPr>
          <p:cNvSpPr/>
          <p:nvPr/>
        </p:nvSpPr>
        <p:spPr>
          <a:xfrm>
            <a:off x="6036914" y="2613186"/>
            <a:ext cx="1598979" cy="14273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4DE95F-45FC-42D2-941D-448B9A2A2394}"/>
              </a:ext>
            </a:extLst>
          </p:cNvPr>
          <p:cNvSpPr/>
          <p:nvPr/>
        </p:nvSpPr>
        <p:spPr>
          <a:xfrm>
            <a:off x="3039721" y="4644846"/>
            <a:ext cx="1425954" cy="221315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C220BA-5B1C-463A-9364-E029819F0201}"/>
              </a:ext>
            </a:extLst>
          </p:cNvPr>
          <p:cNvSpPr/>
          <p:nvPr/>
        </p:nvSpPr>
        <p:spPr>
          <a:xfrm>
            <a:off x="6946488" y="5116002"/>
            <a:ext cx="1598979" cy="14273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6">
            <a:extLst>
              <a:ext uri="{FF2B5EF4-FFF2-40B4-BE49-F238E27FC236}">
                <a16:creationId xmlns:a16="http://schemas.microsoft.com/office/drawing/2014/main" id="{AAA24D45-75D6-493F-9673-2957D44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51" b="18978"/>
          <a:stretch/>
        </p:blipFill>
        <p:spPr>
          <a:xfrm>
            <a:off x="9280677" y="3511521"/>
            <a:ext cx="2311276" cy="20280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85082A-BDDE-4068-95BF-D65E73FAC4BB}"/>
              </a:ext>
            </a:extLst>
          </p:cNvPr>
          <p:cNvSpPr txBox="1"/>
          <p:nvPr/>
        </p:nvSpPr>
        <p:spPr>
          <a:xfrm>
            <a:off x="9652158" y="3059668"/>
            <a:ext cx="156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D3 Regions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27FD49-9941-41E8-BA3D-34D23D46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16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9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5E7-ECE2-4A87-A9D6-C2E2C725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93F2-2B41-4BD0-A053-4D18FCD77460}"/>
              </a:ext>
            </a:extLst>
          </p:cNvPr>
          <p:cNvSpPr txBox="1"/>
          <p:nvPr/>
        </p:nvSpPr>
        <p:spPr>
          <a:xfrm>
            <a:off x="680321" y="2190652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of terminal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EBB6-3CC2-4CFE-9EF3-A2837934173C}"/>
              </a:ext>
            </a:extLst>
          </p:cNvPr>
          <p:cNvSpPr txBox="1"/>
          <p:nvPr/>
        </p:nvSpPr>
        <p:spPr>
          <a:xfrm>
            <a:off x="1647042" y="3131913"/>
            <a:ext cx="7828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Undirected Graph of Region Relationships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B9132-71D3-438A-955B-7B8E386AD719}"/>
              </a:ext>
            </a:extLst>
          </p:cNvPr>
          <p:cNvSpPr txBox="1"/>
          <p:nvPr/>
        </p:nvSpPr>
        <p:spPr>
          <a:xfrm>
            <a:off x="2803862" y="4174060"/>
            <a:ext cx="749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Wiring directions for each terminal pair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2DA09-8577-4188-8F4A-36547D32F800}"/>
              </a:ext>
            </a:extLst>
          </p:cNvPr>
          <p:cNvSpPr txBox="1"/>
          <p:nvPr/>
        </p:nvSpPr>
        <p:spPr>
          <a:xfrm>
            <a:off x="4070159" y="5216207"/>
            <a:ext cx="6340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Wire paths for each terminal pair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020A962-6176-4E12-B03E-D939B2468953}"/>
              </a:ext>
            </a:extLst>
          </p:cNvPr>
          <p:cNvSpPr/>
          <p:nvPr/>
        </p:nvSpPr>
        <p:spPr>
          <a:xfrm rot="5400000">
            <a:off x="956329" y="2971683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EEC930D-9414-4AEB-91CE-75DDC0B2DAC6}"/>
              </a:ext>
            </a:extLst>
          </p:cNvPr>
          <p:cNvSpPr/>
          <p:nvPr/>
        </p:nvSpPr>
        <p:spPr>
          <a:xfrm rot="5400000">
            <a:off x="2089948" y="4036041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D73E54-A18A-424B-AB95-FBA79FD4335C}"/>
              </a:ext>
            </a:extLst>
          </p:cNvPr>
          <p:cNvSpPr/>
          <p:nvPr/>
        </p:nvSpPr>
        <p:spPr>
          <a:xfrm rot="5400000">
            <a:off x="3266079" y="5041945"/>
            <a:ext cx="65919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14CF4B-6EFA-4C21-9DCB-34F5A693F568}"/>
              </a:ext>
            </a:extLst>
          </p:cNvPr>
          <p:cNvSpPr/>
          <p:nvPr/>
        </p:nvSpPr>
        <p:spPr>
          <a:xfrm>
            <a:off x="3111635" y="4889961"/>
            <a:ext cx="865581" cy="88116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32360-42CB-449C-8564-73B85956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17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0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F8A3-70EA-4FE0-BBF1-7BA7262B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Wire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D72D-7188-420C-8D8A-9A9B8B43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We can determine the exact path a wire should take based on its specified direction (unless it is a detoured wire)</a:t>
            </a:r>
          </a:p>
          <a:p>
            <a:r>
              <a:rPr lang="en-US" sz="4000" dirty="0"/>
              <a:t>As we construct the path, we check to see if any terminals obstruct our wire’s path</a:t>
            </a:r>
          </a:p>
          <a:p>
            <a:pPr lvl="1"/>
            <a:r>
              <a:rPr lang="en-US" sz="3600" dirty="0"/>
              <a:t>Lee’s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7238C-9269-4F2D-948A-E94F2DB0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18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5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3DF3-56FF-4782-A800-624055A6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A509-7186-4F68-B667-B2E4621B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Used for finding the shortest path between two terminals (vertices in a graph)</a:t>
            </a:r>
          </a:p>
          <a:p>
            <a:r>
              <a:rPr lang="en-US" sz="3600" dirty="0"/>
              <a:t>We will use it for determining detoured wires’ paths and diffusing obstructed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53998-F6D5-4299-A54B-367711FB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19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0912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5F46-A72C-4FE8-9FC9-47EE1FEE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C8C8-992B-41C9-94FE-6AD41B4B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VLSI (Very Large Scale Integration) Design requires determining paths between thousands of terminals on a circuit board.</a:t>
            </a:r>
          </a:p>
          <a:p>
            <a:r>
              <a:rPr lang="en-US" dirty="0"/>
              <a:t>Doing this by hand is virtually impossible</a:t>
            </a:r>
          </a:p>
          <a:p>
            <a:r>
              <a:rPr lang="en-US" dirty="0"/>
              <a:t>This project implements an algorithm for the efficient routing of multiple terminals on a single layer circuit 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4D992-963F-4ADF-AA8C-8EA0988C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78" y="4507344"/>
            <a:ext cx="2076092" cy="2145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14924-952B-450A-A2CF-7A8E78EA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96" y="4507343"/>
            <a:ext cx="2027885" cy="214510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DB89B5-E56B-44FF-89AC-7E0766172FF0}"/>
              </a:ext>
            </a:extLst>
          </p:cNvPr>
          <p:cNvSpPr/>
          <p:nvPr/>
        </p:nvSpPr>
        <p:spPr>
          <a:xfrm>
            <a:off x="4894464" y="5179723"/>
            <a:ext cx="1529637" cy="8003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09F1B-1483-448C-BD43-CD06DEF8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650347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6DAF-AED8-40D5-A81F-84FFBE78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499C-2A29-49E4-9F77-ECFF496911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Propagate out from starting point</a:t>
            </a:r>
          </a:p>
          <a:p>
            <a:r>
              <a:rPr lang="en-US" sz="2800" dirty="0"/>
              <a:t>Assign values to each cell</a:t>
            </a:r>
          </a:p>
          <a:p>
            <a:pPr lvl="1"/>
            <a:r>
              <a:rPr lang="en-US" sz="2400" dirty="0"/>
              <a:t>The value is the distance from the cell to the starting point</a:t>
            </a:r>
          </a:p>
          <a:p>
            <a:r>
              <a:rPr lang="en-US" sz="2800" dirty="0"/>
              <a:t>When you reach the target, follow decreasing values back to start</a:t>
            </a:r>
          </a:p>
        </p:txBody>
      </p:sp>
      <p:pic>
        <p:nvPicPr>
          <p:cNvPr id="8" name="Lee Algorithm">
            <a:hlinkClick r:id="" action="ppaction://media"/>
            <a:extLst>
              <a:ext uri="{FF2B5EF4-FFF2-40B4-BE49-F238E27FC236}">
                <a16:creationId xmlns:a16="http://schemas.microsoft.com/office/drawing/2014/main" id="{7EEF7F70-4587-4D53-BA7F-C559FE3D95CF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68975" y="2336800"/>
            <a:ext cx="4349750" cy="3598863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AD26-E695-405E-8EAA-62A5B2CF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20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0189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9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FCC-87EF-4C38-B805-B296CFBB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Lee’s Algorithm Effect on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A8B68-D460-4FED-B4E4-7E3EB5AA86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2696" y="2336800"/>
            <a:ext cx="3614096" cy="35988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67D65-0C42-408B-AC53-F740B0F2A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9021" y="2336800"/>
            <a:ext cx="3591246" cy="3598863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AF1A2-5956-4B5E-9630-D05CDAD6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21</a:t>
            </a:fld>
            <a:r>
              <a:rPr lang="en-US" sz="2800" dirty="0"/>
              <a:t>/25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B283C9-7F0C-4CA8-93D0-3C42274BF461}"/>
              </a:ext>
            </a:extLst>
          </p:cNvPr>
          <p:cNvSpPr/>
          <p:nvPr/>
        </p:nvSpPr>
        <p:spPr>
          <a:xfrm>
            <a:off x="5007935" y="3668233"/>
            <a:ext cx="1035045" cy="7761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60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9628-6AB4-484B-ACAE-1BC43082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81E7-AE86-4662-8483-66E18EDB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54526" cy="3599316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d3.js used for graphics</a:t>
            </a:r>
          </a:p>
          <a:p>
            <a:r>
              <a:rPr lang="en-US" dirty="0" err="1"/>
              <a:t>Webstorm</a:t>
            </a:r>
            <a:r>
              <a:rPr lang="en-US" dirty="0"/>
              <a:t> IDE for development and web server (Free for students!)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F18F-C265-45E0-AFC5-92DF89F5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22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4318-F0AA-45A5-9295-BDB2CA49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Lee’s Algorithm vs New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76C71-44A4-4079-8ED2-4A45626F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350" y="2007266"/>
            <a:ext cx="4472327" cy="693135"/>
          </a:xfrm>
        </p:spPr>
        <p:txBody>
          <a:bodyPr/>
          <a:lstStyle/>
          <a:p>
            <a:r>
              <a:rPr lang="en-US" dirty="0"/>
              <a:t>Average Wire Length: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114E8-46AE-4A71-A6D2-102857617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0154" y="2007262"/>
            <a:ext cx="4474028" cy="692076"/>
          </a:xfrm>
        </p:spPr>
        <p:txBody>
          <a:bodyPr/>
          <a:lstStyle/>
          <a:p>
            <a:r>
              <a:rPr lang="en-US" dirty="0"/>
              <a:t>Average Wire Length: 3.1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31F68BD-9DA5-4F49-85B2-1FE692463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4520" y="2872434"/>
            <a:ext cx="3319119" cy="33051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021741-AAD4-4107-B815-869073CF3E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872434"/>
            <a:ext cx="3298132" cy="330512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9DD5E-D7EE-43BB-B642-0AD81CCE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23</a:t>
            </a:fld>
            <a:r>
              <a:rPr lang="en-US" sz="2800" dirty="0"/>
              <a:t>/25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F19969F-826E-4DED-9D67-F8E4AF0BFB02}"/>
              </a:ext>
            </a:extLst>
          </p:cNvPr>
          <p:cNvSpPr txBox="1">
            <a:spLocks/>
          </p:cNvSpPr>
          <p:nvPr/>
        </p:nvSpPr>
        <p:spPr>
          <a:xfrm>
            <a:off x="1707333" y="5956797"/>
            <a:ext cx="2035327" cy="69313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 Cells: 7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A638B35-5529-433A-80F7-714ACE0692E6}"/>
              </a:ext>
            </a:extLst>
          </p:cNvPr>
          <p:cNvSpPr txBox="1">
            <a:spLocks/>
          </p:cNvSpPr>
          <p:nvPr/>
        </p:nvSpPr>
        <p:spPr>
          <a:xfrm>
            <a:off x="6803891" y="5949705"/>
            <a:ext cx="2414537" cy="69313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 Cells: 26</a:t>
            </a:r>
          </a:p>
        </p:txBody>
      </p:sp>
    </p:spTree>
    <p:extLst>
      <p:ext uri="{BB962C8B-B14F-4D97-AF65-F5344CB8AC3E}">
        <p14:creationId xmlns:p14="http://schemas.microsoft.com/office/powerpoint/2010/main" val="3185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3772-76E8-41C0-89DA-C5466A89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A9E3-792D-4CA9-B621-8B0C87DF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looking at all terminals simultaneously, we are better able to decide how they should be connected.</a:t>
            </a:r>
          </a:p>
          <a:p>
            <a:r>
              <a:rPr lang="en-US" dirty="0"/>
              <a:t>This minimizes average wire length when compared to incremental construction approaches such as Lee’s Algorithm</a:t>
            </a:r>
          </a:p>
          <a:p>
            <a:r>
              <a:rPr lang="en-US" dirty="0"/>
              <a:t>In the future, this can be extended to multi layer VLSI design</a:t>
            </a:r>
          </a:p>
          <a:p>
            <a:r>
              <a:rPr lang="en-US" dirty="0"/>
              <a:t>Additionally, we can support orthogonal wiring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3B017-9EEB-48D4-99A3-503AAD54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24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76549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76BD2-D3D0-4C25-834A-BFF2E4ABEB04}"/>
              </a:ext>
            </a:extLst>
          </p:cNvPr>
          <p:cNvSpPr txBox="1"/>
          <p:nvPr/>
        </p:nvSpPr>
        <p:spPr>
          <a:xfrm>
            <a:off x="4090579" y="2875002"/>
            <a:ext cx="40108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95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CCA8-5502-43E5-B933-4C216D3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60E6-C17B-4194-B5BD-4E2ED300B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In Industry, VLSI design requires wiring thousands or millions of terminals between many layers</a:t>
            </a:r>
          </a:p>
          <a:p>
            <a:r>
              <a:rPr lang="en-US" dirty="0"/>
              <a:t>Wires can jump between layers, but this is expensive to do 9</a:t>
            </a:r>
          </a:p>
          <a:p>
            <a:r>
              <a:rPr lang="en-US" dirty="0"/>
              <a:t>If we can maximize the wires on one layer, we don’t have to jump between layers as often</a:t>
            </a:r>
          </a:p>
        </p:txBody>
      </p:sp>
      <p:pic>
        <p:nvPicPr>
          <p:cNvPr id="6" name="Content Placeholder 5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42ED8BE8-5A3E-4FFC-99E2-E23D25D84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6090" y="1814340"/>
            <a:ext cx="6303134" cy="3198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FCCC4-04F3-4674-A0E4-5B146C2A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3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9753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E04B-77BB-4A38-8FE1-42B61C6D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622C-9707-4F0F-86A3-B2C1AB65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goal is to m</a:t>
            </a:r>
            <a:r>
              <a:rPr lang="en-US" sz="3200" dirty="0"/>
              <a:t>inimize the wire length across all terminals</a:t>
            </a:r>
          </a:p>
          <a:p>
            <a:r>
              <a:rPr lang="en-US" sz="3200" dirty="0"/>
              <a:t>This will allow us to fit more terminals in a given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0FE0D-475A-495E-80EF-B98C115C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4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3176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5E7-ECE2-4A87-A9D6-C2E2C725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I/O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93F2-2B41-4BD0-A053-4D18FCD77460}"/>
              </a:ext>
            </a:extLst>
          </p:cNvPr>
          <p:cNvSpPr txBox="1"/>
          <p:nvPr/>
        </p:nvSpPr>
        <p:spPr>
          <a:xfrm>
            <a:off x="680321" y="2190652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of terminal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EBB6-3CC2-4CFE-9EF3-A2837934173C}"/>
              </a:ext>
            </a:extLst>
          </p:cNvPr>
          <p:cNvSpPr txBox="1"/>
          <p:nvPr/>
        </p:nvSpPr>
        <p:spPr>
          <a:xfrm>
            <a:off x="1647042" y="3131913"/>
            <a:ext cx="7828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Undirected Graph of Region Relationships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B9132-71D3-438A-955B-7B8E386AD719}"/>
              </a:ext>
            </a:extLst>
          </p:cNvPr>
          <p:cNvSpPr txBox="1"/>
          <p:nvPr/>
        </p:nvSpPr>
        <p:spPr>
          <a:xfrm>
            <a:off x="2803862" y="4174060"/>
            <a:ext cx="749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Wiring directions for each terminal pair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2DA09-8577-4188-8F4A-36547D32F800}"/>
              </a:ext>
            </a:extLst>
          </p:cNvPr>
          <p:cNvSpPr txBox="1"/>
          <p:nvPr/>
        </p:nvSpPr>
        <p:spPr>
          <a:xfrm>
            <a:off x="4070159" y="5216207"/>
            <a:ext cx="6340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Wire paths for each terminal pair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020A962-6176-4E12-B03E-D939B2468953}"/>
              </a:ext>
            </a:extLst>
          </p:cNvPr>
          <p:cNvSpPr/>
          <p:nvPr/>
        </p:nvSpPr>
        <p:spPr>
          <a:xfrm rot="5400000">
            <a:off x="956329" y="2971683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EEC930D-9414-4AEB-91CE-75DDC0B2DAC6}"/>
              </a:ext>
            </a:extLst>
          </p:cNvPr>
          <p:cNvSpPr/>
          <p:nvPr/>
        </p:nvSpPr>
        <p:spPr>
          <a:xfrm rot="5400000">
            <a:off x="2089948" y="4036041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D73E54-A18A-424B-AB95-FBA79FD4335C}"/>
              </a:ext>
            </a:extLst>
          </p:cNvPr>
          <p:cNvSpPr/>
          <p:nvPr/>
        </p:nvSpPr>
        <p:spPr>
          <a:xfrm rot="5400000">
            <a:off x="3266079" y="5041945"/>
            <a:ext cx="65919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F62559C-E072-4512-8E8E-D807BD55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5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7288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5E7-ECE2-4A87-A9D6-C2E2C725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I/O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93F2-2B41-4BD0-A053-4D18FCD77460}"/>
              </a:ext>
            </a:extLst>
          </p:cNvPr>
          <p:cNvSpPr txBox="1"/>
          <p:nvPr/>
        </p:nvSpPr>
        <p:spPr>
          <a:xfrm>
            <a:off x="680321" y="2190652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of terminal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EBB6-3CC2-4CFE-9EF3-A2837934173C}"/>
              </a:ext>
            </a:extLst>
          </p:cNvPr>
          <p:cNvSpPr txBox="1"/>
          <p:nvPr/>
        </p:nvSpPr>
        <p:spPr>
          <a:xfrm>
            <a:off x="1647042" y="3131913"/>
            <a:ext cx="7828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Undirected Graph of Region Relationships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B9132-71D3-438A-955B-7B8E386AD719}"/>
              </a:ext>
            </a:extLst>
          </p:cNvPr>
          <p:cNvSpPr txBox="1"/>
          <p:nvPr/>
        </p:nvSpPr>
        <p:spPr>
          <a:xfrm>
            <a:off x="2803862" y="4174060"/>
            <a:ext cx="749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Wiring directions for each terminal pair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2DA09-8577-4188-8F4A-36547D32F800}"/>
              </a:ext>
            </a:extLst>
          </p:cNvPr>
          <p:cNvSpPr txBox="1"/>
          <p:nvPr/>
        </p:nvSpPr>
        <p:spPr>
          <a:xfrm>
            <a:off x="4070159" y="5216207"/>
            <a:ext cx="6340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Wire paths for each terminal pair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020A962-6176-4E12-B03E-D939B2468953}"/>
              </a:ext>
            </a:extLst>
          </p:cNvPr>
          <p:cNvSpPr/>
          <p:nvPr/>
        </p:nvSpPr>
        <p:spPr>
          <a:xfrm rot="5400000">
            <a:off x="956329" y="2971683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EEC930D-9414-4AEB-91CE-75DDC0B2DAC6}"/>
              </a:ext>
            </a:extLst>
          </p:cNvPr>
          <p:cNvSpPr/>
          <p:nvPr/>
        </p:nvSpPr>
        <p:spPr>
          <a:xfrm rot="5400000">
            <a:off x="2089948" y="4036041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D73E54-A18A-424B-AB95-FBA79FD4335C}"/>
              </a:ext>
            </a:extLst>
          </p:cNvPr>
          <p:cNvSpPr/>
          <p:nvPr/>
        </p:nvSpPr>
        <p:spPr>
          <a:xfrm rot="5400000">
            <a:off x="3266079" y="5041945"/>
            <a:ext cx="65919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14CF4B-6EFA-4C21-9DCB-34F5A693F568}"/>
              </a:ext>
            </a:extLst>
          </p:cNvPr>
          <p:cNvSpPr/>
          <p:nvPr/>
        </p:nvSpPr>
        <p:spPr>
          <a:xfrm>
            <a:off x="755150" y="2835527"/>
            <a:ext cx="865581" cy="88116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EE3F-935B-47C6-9190-A3014E19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6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76356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73C6-1E65-4D82-8110-C36DB00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Region Relationships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C6D400-157E-47A0-8333-C03AC397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39" y="2799455"/>
            <a:ext cx="9537743" cy="267771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F3859F-60B0-42FF-AC27-AFFCA147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7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2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73C6-1E65-4D82-8110-C36DB00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Region Relationships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97BD5-06FD-4CFD-902F-7D73885A0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2" y="2324932"/>
            <a:ext cx="7416800" cy="3939823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D44262-2CD1-460F-A9BC-617D12D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8</a:t>
            </a:fld>
            <a:r>
              <a:rPr lang="en-US" sz="2800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05348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5E7-ECE2-4A87-A9D6-C2E2C725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E93F2-2B41-4BD0-A053-4D18FCD77460}"/>
              </a:ext>
            </a:extLst>
          </p:cNvPr>
          <p:cNvSpPr txBox="1"/>
          <p:nvPr/>
        </p:nvSpPr>
        <p:spPr>
          <a:xfrm>
            <a:off x="680321" y="2190652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of terminal pairs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CEBB6-3CC2-4CFE-9EF3-A2837934173C}"/>
              </a:ext>
            </a:extLst>
          </p:cNvPr>
          <p:cNvSpPr txBox="1"/>
          <p:nvPr/>
        </p:nvSpPr>
        <p:spPr>
          <a:xfrm>
            <a:off x="1647042" y="3131913"/>
            <a:ext cx="7828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Undirected Graph of Region Relationships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B9132-71D3-438A-955B-7B8E386AD719}"/>
              </a:ext>
            </a:extLst>
          </p:cNvPr>
          <p:cNvSpPr txBox="1"/>
          <p:nvPr/>
        </p:nvSpPr>
        <p:spPr>
          <a:xfrm>
            <a:off x="2803862" y="4174060"/>
            <a:ext cx="7490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Wiring directions for each terminal pair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2DA09-8577-4188-8F4A-36547D32F800}"/>
              </a:ext>
            </a:extLst>
          </p:cNvPr>
          <p:cNvSpPr txBox="1"/>
          <p:nvPr/>
        </p:nvSpPr>
        <p:spPr>
          <a:xfrm>
            <a:off x="4070159" y="5216207"/>
            <a:ext cx="6340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Wire paths for each terminal pair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020A962-6176-4E12-B03E-D939B2468953}"/>
              </a:ext>
            </a:extLst>
          </p:cNvPr>
          <p:cNvSpPr/>
          <p:nvPr/>
        </p:nvSpPr>
        <p:spPr>
          <a:xfrm rot="5400000">
            <a:off x="956329" y="2971683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9EEC930D-9414-4AEB-91CE-75DDC0B2DAC6}"/>
              </a:ext>
            </a:extLst>
          </p:cNvPr>
          <p:cNvSpPr/>
          <p:nvPr/>
        </p:nvSpPr>
        <p:spPr>
          <a:xfrm rot="5400000">
            <a:off x="2089948" y="4036041"/>
            <a:ext cx="58477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AD73E54-A18A-424B-AB95-FBA79FD4335C}"/>
              </a:ext>
            </a:extLst>
          </p:cNvPr>
          <p:cNvSpPr/>
          <p:nvPr/>
        </p:nvSpPr>
        <p:spPr>
          <a:xfrm rot="5400000">
            <a:off x="3266079" y="5041945"/>
            <a:ext cx="659195" cy="57719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14CF4B-6EFA-4C21-9DCB-34F5A693F568}"/>
              </a:ext>
            </a:extLst>
          </p:cNvPr>
          <p:cNvSpPr/>
          <p:nvPr/>
        </p:nvSpPr>
        <p:spPr>
          <a:xfrm>
            <a:off x="1949544" y="3884057"/>
            <a:ext cx="865581" cy="88116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F6E7C-3E98-4EAA-A00E-B655DCD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9</a:t>
            </a:fld>
            <a:r>
              <a:rPr lang="en-US" sz="28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72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329</TotalTime>
  <Words>571</Words>
  <Application>Microsoft Office PowerPoint</Application>
  <PresentationFormat>Widescreen</PresentationFormat>
  <Paragraphs>107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Berlin</vt:lpstr>
      <vt:lpstr>Optimal Circuit Board Wiring</vt:lpstr>
      <vt:lpstr>Abstract</vt:lpstr>
      <vt:lpstr>Introduction</vt:lpstr>
      <vt:lpstr>Introduction</vt:lpstr>
      <vt:lpstr>System I/O</vt:lpstr>
      <vt:lpstr>System I/O</vt:lpstr>
      <vt:lpstr>Classifying Region Relationships</vt:lpstr>
      <vt:lpstr>Classifying Region Relationships</vt:lpstr>
      <vt:lpstr>System</vt:lpstr>
      <vt:lpstr>Wire Directions</vt:lpstr>
      <vt:lpstr>Classifying D-Type Relationships</vt:lpstr>
      <vt:lpstr>Classifying A-Type Relationships</vt:lpstr>
      <vt:lpstr>Classifying O and + Type Relationships</vt:lpstr>
      <vt:lpstr>Classifying O and + Type Relationships</vt:lpstr>
      <vt:lpstr>System</vt:lpstr>
      <vt:lpstr>Order For Classifying All Wire Directions</vt:lpstr>
      <vt:lpstr>System</vt:lpstr>
      <vt:lpstr>Determining Wire Paths</vt:lpstr>
      <vt:lpstr>Lee’s Algorithm</vt:lpstr>
      <vt:lpstr>Lee’s Algorithm</vt:lpstr>
      <vt:lpstr>Lee’s Algorithm Effect on Output</vt:lpstr>
      <vt:lpstr>Implementation</vt:lpstr>
      <vt:lpstr>Lee’s Algorithm vs New Algorithm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Circuit Board Wiring</dc:title>
  <dc:creator>Jacob Edwards</dc:creator>
  <cp:lastModifiedBy>Jacob Edwards</cp:lastModifiedBy>
  <cp:revision>17</cp:revision>
  <dcterms:created xsi:type="dcterms:W3CDTF">2021-12-07T18:26:05Z</dcterms:created>
  <dcterms:modified xsi:type="dcterms:W3CDTF">2021-12-07T23:55:26Z</dcterms:modified>
</cp:coreProperties>
</file>