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58F1-2047-05DE-17E2-EFBECA213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2ED-BF7A-906E-9AC4-69B90BAA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8638-812E-92DA-6655-2EE87671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04F8-F00E-6B13-DD95-0AFC171B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8E70-94BA-85E0-0971-5A61D45E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995C-A8F3-DBF3-B195-5014C31A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85155-3B7E-A723-6F17-D5100C42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6EB8-CF52-3D94-B054-F71A816B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336C-57B8-2A8F-D042-6828DD0A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0202-4714-9C0E-6B71-93AE035F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7B2C9-8DD7-CF6A-E01B-8C6866027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4783D-8E01-6477-3003-33BBF988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BCF4-CF94-9DBF-A47E-96804A2E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EA91-0D32-3044-344C-64BBE6DA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A4ACC-B788-D491-5293-668A81A3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FF9A-F056-984C-6360-7E02DD31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D848-2FE7-8886-DE3B-FF750C7B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DEED-25D7-BF58-B01B-73EB611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286D-ACF2-9DDC-AD78-5A1B45D1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A816-4040-7B83-DD94-858F9677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07F0-73CC-9C7F-E4A8-B368F93F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16B2-2CAD-9430-407F-7826D3D7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5504-F307-960F-C88E-B7098B32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5CEA5-B2C9-CAD9-8A43-FE09E5A4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7306-85C4-9828-C8C0-A08703E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326F-DBF4-1EC4-8D32-7E428E83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3C23-674C-906A-66D7-FC1146EB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26CA5-BC2F-0BCE-7BF4-43C848D7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E61C-AA21-AE6B-2F5E-591F3296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30C61-6674-4150-34FE-E5495992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EB31C-C2C1-C00A-296E-D6C2028A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3389-CAD4-9CC7-2BBA-71C798A7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37D0A-4228-D537-968B-ED60ADF9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DAD-CF13-AF54-918F-FD5C87B11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0BFB3-BC51-F0C2-4674-C2A5BA5D5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2905C-BEBF-5826-BC58-2704BE80E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AB0DB-7A05-6DD8-646C-014AE6A3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4BD4E-78D4-44BA-A43C-39996D79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D5FD7-8834-B868-AC51-DAE6FB1C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AEF9-D24E-0381-E776-0DC1DCD5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0DFD9-A041-10A7-236D-2E6DA2C8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3FDF9-3918-8793-1806-3E09732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159B3-435D-6101-34FD-69B21CD8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EED4A-BA6C-B376-6FB3-601EE0C7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E9160-BDCF-40DD-BC32-A46AC75F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0A19-2E19-3655-A593-D847276E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0C32-A649-DA3F-3B1B-C04E2F5C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2E71-DF93-A2A2-5776-C35D8F28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57699-6C3D-2DF2-5E78-4DB3FC990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8DB70-99E8-E885-9761-866ACC20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9FA1-73FD-3741-AC4E-DFDA06E8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00295-3DB2-8405-6F12-78526559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5D7-1044-B644-A5C9-1B4EAFB5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E3E0D-BA64-34F5-0E5D-ABAB1BE5A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2C38E-C26E-0FE8-CDCD-80A82085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C5503-5902-FAE5-63CC-4A2E96BB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A55FA-1AC1-AE2E-995F-E1C929DC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F2A8-0C93-15B8-CE13-AC230F3F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5BE8A-F232-823A-8EC7-FDF40C9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7DB7-8516-8E40-5924-8B73165D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DAD8-7C08-31EB-C591-80E3A6C1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5B33-1FB1-446A-B302-34906D95CB0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4B15-8AF3-0415-9A81-525FE6B8A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9896-5049-6CC5-E5F5-1F52D1DA9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D97B-C044-4905-8550-4B294B286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B979C51-154C-8D9D-ABD8-ADD079B90F11}"/>
              </a:ext>
            </a:extLst>
          </p:cNvPr>
          <p:cNvSpPr/>
          <p:nvPr/>
        </p:nvSpPr>
        <p:spPr>
          <a:xfrm>
            <a:off x="4917752" y="307219"/>
            <a:ext cx="1341246" cy="403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B7601CE-1B6A-0F49-2C03-3375CC16AFC1}"/>
              </a:ext>
            </a:extLst>
          </p:cNvPr>
          <p:cNvCxnSpPr>
            <a:cxnSpLocks/>
            <a:stCxn id="4" idx="5"/>
            <a:endCxn id="4" idx="7"/>
          </p:cNvCxnSpPr>
          <p:nvPr/>
        </p:nvCxnSpPr>
        <p:spPr>
          <a:xfrm rot="5400000" flipH="1">
            <a:off x="5919859" y="509053"/>
            <a:ext cx="285435" cy="12700"/>
          </a:xfrm>
          <a:prstGeom prst="curvedConnector5">
            <a:avLst>
              <a:gd name="adj1" fmla="val -33815"/>
              <a:gd name="adj2" fmla="val -6813402"/>
              <a:gd name="adj3" fmla="val 158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D81EC4B-5426-F63B-D5A5-A5DFFD2B698B}"/>
              </a:ext>
            </a:extLst>
          </p:cNvPr>
          <p:cNvSpPr txBox="1"/>
          <p:nvPr/>
        </p:nvSpPr>
        <p:spPr>
          <a:xfrm>
            <a:off x="6989643" y="165598"/>
            <a:ext cx="145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tx_en</a:t>
            </a:r>
            <a:r>
              <a:rPr lang="en-US" dirty="0"/>
              <a:t> ==0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2D37CFF-F912-A9D9-F517-A8B7C4C549B6}"/>
              </a:ext>
            </a:extLst>
          </p:cNvPr>
          <p:cNvCxnSpPr>
            <a:cxnSpLocks/>
            <a:stCxn id="4" idx="4"/>
            <a:endCxn id="64" idx="0"/>
          </p:cNvCxnSpPr>
          <p:nvPr/>
        </p:nvCxnSpPr>
        <p:spPr>
          <a:xfrm rot="5400000">
            <a:off x="5429749" y="864506"/>
            <a:ext cx="312246" cy="5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8BFCD49-AEF3-653F-383D-F9E9FDD2D701}"/>
              </a:ext>
            </a:extLst>
          </p:cNvPr>
          <p:cNvSpPr/>
          <p:nvPr/>
        </p:nvSpPr>
        <p:spPr>
          <a:xfrm>
            <a:off x="4153725" y="1023132"/>
            <a:ext cx="2859288" cy="661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Tx_prep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dac_lut_out</a:t>
            </a:r>
            <a:r>
              <a:rPr lang="en-US" dirty="0">
                <a:solidFill>
                  <a:schemeClr val="tx1"/>
                </a:solidFill>
              </a:rPr>
              <a:t>=2’b00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E490CB6-5793-03AB-D775-245658C36F1E}"/>
              </a:ext>
            </a:extLst>
          </p:cNvPr>
          <p:cNvSpPr/>
          <p:nvPr/>
        </p:nvSpPr>
        <p:spPr>
          <a:xfrm>
            <a:off x="4162007" y="2043099"/>
            <a:ext cx="3025641" cy="633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get_tx_data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dac_lut_out</a:t>
            </a:r>
            <a:r>
              <a:rPr lang="en-US" dirty="0">
                <a:solidFill>
                  <a:schemeClr val="tx1"/>
                </a:solidFill>
              </a:rPr>
              <a:t>=2’b01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F37D4F2-E730-807E-7A86-6915463EA3CE}"/>
              </a:ext>
            </a:extLst>
          </p:cNvPr>
          <p:cNvSpPr/>
          <p:nvPr/>
        </p:nvSpPr>
        <p:spPr>
          <a:xfrm>
            <a:off x="3020536" y="2977677"/>
            <a:ext cx="3310121" cy="633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tx_0_start/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dac_lut_out</a:t>
            </a:r>
            <a:r>
              <a:rPr lang="en-US" dirty="0">
                <a:solidFill>
                  <a:schemeClr val="tx1"/>
                </a:solidFill>
              </a:rPr>
              <a:t>=2’b01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50898C-630A-5D31-5894-F3B32F936348}"/>
              </a:ext>
            </a:extLst>
          </p:cNvPr>
          <p:cNvSpPr txBox="1"/>
          <p:nvPr/>
        </p:nvSpPr>
        <p:spPr>
          <a:xfrm>
            <a:off x="5575326" y="703066"/>
            <a:ext cx="145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tx_en</a:t>
            </a:r>
            <a:r>
              <a:rPr lang="en-US" dirty="0"/>
              <a:t> ==1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5EDEE41-46A1-8183-080B-B656AAA9832F}"/>
              </a:ext>
            </a:extLst>
          </p:cNvPr>
          <p:cNvCxnSpPr>
            <a:cxnSpLocks/>
          </p:cNvCxnSpPr>
          <p:nvPr/>
        </p:nvCxnSpPr>
        <p:spPr>
          <a:xfrm rot="5400000" flipH="1">
            <a:off x="6836500" y="1288117"/>
            <a:ext cx="285435" cy="12700"/>
          </a:xfrm>
          <a:prstGeom prst="curvedConnector5">
            <a:avLst>
              <a:gd name="adj1" fmla="val -80088"/>
              <a:gd name="adj2" fmla="val -7184748"/>
              <a:gd name="adj3" fmla="val 180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D657B4-CFAB-224C-258B-D0909F868462}"/>
              </a:ext>
            </a:extLst>
          </p:cNvPr>
          <p:cNvSpPr txBox="1"/>
          <p:nvPr/>
        </p:nvSpPr>
        <p:spPr>
          <a:xfrm>
            <a:off x="7836561" y="894200"/>
            <a:ext cx="174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tx_en</a:t>
            </a:r>
            <a:r>
              <a:rPr lang="en-US" dirty="0"/>
              <a:t> ==1</a:t>
            </a:r>
          </a:p>
          <a:p>
            <a:r>
              <a:rPr lang="en-US" dirty="0"/>
              <a:t>ctr&lt;16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1C23A4FC-5D11-73B7-B0E6-A51EFC9B0844}"/>
              </a:ext>
            </a:extLst>
          </p:cNvPr>
          <p:cNvCxnSpPr>
            <a:cxnSpLocks/>
          </p:cNvCxnSpPr>
          <p:nvPr/>
        </p:nvCxnSpPr>
        <p:spPr>
          <a:xfrm rot="5400000">
            <a:off x="5450069" y="1839866"/>
            <a:ext cx="312246" cy="5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250099-36C0-2CC0-A14A-E8F6BD80D638}"/>
              </a:ext>
            </a:extLst>
          </p:cNvPr>
          <p:cNvSpPr txBox="1"/>
          <p:nvPr/>
        </p:nvSpPr>
        <p:spPr>
          <a:xfrm>
            <a:off x="5603689" y="1657703"/>
            <a:ext cx="145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ctr=16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18C56A86-A6F3-E6C8-FE45-B79F05ED93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1842" y="2665431"/>
            <a:ext cx="355910" cy="340946"/>
          </a:xfrm>
          <a:prstGeom prst="curvedConnector3">
            <a:avLst>
              <a:gd name="adj1" fmla="val 101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B55FADC-A2AA-F2C1-1DF9-0CA35485FC7A}"/>
              </a:ext>
            </a:extLst>
          </p:cNvPr>
          <p:cNvSpPr/>
          <p:nvPr/>
        </p:nvSpPr>
        <p:spPr>
          <a:xfrm>
            <a:off x="6329057" y="2972783"/>
            <a:ext cx="3310121" cy="633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tx_I_start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dac_lut_out</a:t>
            </a:r>
            <a:r>
              <a:rPr lang="en-US" dirty="0">
                <a:solidFill>
                  <a:schemeClr val="tx1"/>
                </a:solidFill>
              </a:rPr>
              <a:t>=2’b10</a:t>
            </a:r>
            <a:endParaRPr lang="en-US" dirty="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BDBF1DBC-6ED1-4380-CB4D-4CD870F97656}"/>
              </a:ext>
            </a:extLst>
          </p:cNvPr>
          <p:cNvCxnSpPr>
            <a:cxnSpLocks/>
          </p:cNvCxnSpPr>
          <p:nvPr/>
        </p:nvCxnSpPr>
        <p:spPr>
          <a:xfrm>
            <a:off x="6691586" y="2570480"/>
            <a:ext cx="1453055" cy="407197"/>
          </a:xfrm>
          <a:prstGeom prst="curvedConnector3">
            <a:avLst>
              <a:gd name="adj1" fmla="val 100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CE2CEFA-3D8C-3C29-260E-1826C9CBBADD}"/>
              </a:ext>
            </a:extLst>
          </p:cNvPr>
          <p:cNvSpPr/>
          <p:nvPr/>
        </p:nvSpPr>
        <p:spPr>
          <a:xfrm>
            <a:off x="6329057" y="3791474"/>
            <a:ext cx="3310121" cy="733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tx_I_mid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dac_lut_out</a:t>
            </a:r>
            <a:r>
              <a:rPr lang="en-US" dirty="0">
                <a:solidFill>
                  <a:schemeClr val="tx1"/>
                </a:solidFill>
              </a:rPr>
              <a:t>=2’b00</a:t>
            </a:r>
            <a:endParaRPr lang="en-US" dirty="0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66A83DE1-AB2C-2E76-84A4-B61CA828554E}"/>
              </a:ext>
            </a:extLst>
          </p:cNvPr>
          <p:cNvCxnSpPr>
            <a:cxnSpLocks/>
            <a:stCxn id="95" idx="4"/>
            <a:endCxn id="101" idx="0"/>
          </p:cNvCxnSpPr>
          <p:nvPr/>
        </p:nvCxnSpPr>
        <p:spPr>
          <a:xfrm rot="5400000">
            <a:off x="7891319" y="3698675"/>
            <a:ext cx="18559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F84C053D-35AC-F1F6-3319-A990B9407F67}"/>
              </a:ext>
            </a:extLst>
          </p:cNvPr>
          <p:cNvCxnSpPr>
            <a:cxnSpLocks/>
          </p:cNvCxnSpPr>
          <p:nvPr/>
        </p:nvCxnSpPr>
        <p:spPr>
          <a:xfrm rot="5400000" flipH="1">
            <a:off x="9082989" y="4140975"/>
            <a:ext cx="447665" cy="12700"/>
          </a:xfrm>
          <a:prstGeom prst="curvedConnector5">
            <a:avLst>
              <a:gd name="adj1" fmla="val -17022"/>
              <a:gd name="adj2" fmla="val -8623039"/>
              <a:gd name="adj3" fmla="val 114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08EF37F-09AB-ADF6-F771-EE4F3C967C47}"/>
              </a:ext>
            </a:extLst>
          </p:cNvPr>
          <p:cNvSpPr txBox="1"/>
          <p:nvPr/>
        </p:nvSpPr>
        <p:spPr>
          <a:xfrm>
            <a:off x="10330042" y="3713639"/>
            <a:ext cx="174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ctr&lt;5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373245C-4166-875A-9568-05596BBFCD25}"/>
              </a:ext>
            </a:extLst>
          </p:cNvPr>
          <p:cNvSpPr/>
          <p:nvPr/>
        </p:nvSpPr>
        <p:spPr>
          <a:xfrm>
            <a:off x="6258998" y="4772164"/>
            <a:ext cx="3310121" cy="633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tx_I_end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dac_lut_out</a:t>
            </a:r>
            <a:r>
              <a:rPr lang="en-US" dirty="0">
                <a:solidFill>
                  <a:schemeClr val="tx1"/>
                </a:solidFill>
              </a:rPr>
              <a:t>=2’b11</a:t>
            </a:r>
            <a:endParaRPr lang="en-US" dirty="0"/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B17C25F2-9D0B-9D2D-BDC1-AEAA2072B119}"/>
              </a:ext>
            </a:extLst>
          </p:cNvPr>
          <p:cNvCxnSpPr>
            <a:cxnSpLocks/>
          </p:cNvCxnSpPr>
          <p:nvPr/>
        </p:nvCxnSpPr>
        <p:spPr>
          <a:xfrm rot="5400000">
            <a:off x="7993658" y="4592016"/>
            <a:ext cx="28572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E7D3E15D-31B4-2382-9D96-D9190C680912}"/>
              </a:ext>
            </a:extLst>
          </p:cNvPr>
          <p:cNvSpPr/>
          <p:nvPr/>
        </p:nvSpPr>
        <p:spPr>
          <a:xfrm>
            <a:off x="3040594" y="3891596"/>
            <a:ext cx="3310121" cy="633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tx_o_mid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dac_lut_out</a:t>
            </a:r>
            <a:r>
              <a:rPr lang="en-US" dirty="0">
                <a:solidFill>
                  <a:schemeClr val="tx1"/>
                </a:solidFill>
              </a:rPr>
              <a:t>=2’b11</a:t>
            </a:r>
            <a:endParaRPr lang="en-US" dirty="0"/>
          </a:p>
        </p:txBody>
      </p: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8337A318-8B2A-1EA2-8D76-F108E23E727B}"/>
              </a:ext>
            </a:extLst>
          </p:cNvPr>
          <p:cNvCxnSpPr>
            <a:cxnSpLocks/>
            <a:stCxn id="68" idx="4"/>
          </p:cNvCxnSpPr>
          <p:nvPr/>
        </p:nvCxnSpPr>
        <p:spPr>
          <a:xfrm rot="16200000" flipH="1">
            <a:off x="4538863" y="3747504"/>
            <a:ext cx="287176" cy="137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88F18E04-CA80-B289-4542-E363419BCF77}"/>
              </a:ext>
            </a:extLst>
          </p:cNvPr>
          <p:cNvCxnSpPr>
            <a:cxnSpLocks/>
            <a:stCxn id="127" idx="4"/>
            <a:endCxn id="125" idx="2"/>
          </p:cNvCxnSpPr>
          <p:nvPr/>
        </p:nvCxnSpPr>
        <p:spPr>
          <a:xfrm rot="16200000" flipH="1">
            <a:off x="5195315" y="4025028"/>
            <a:ext cx="564022" cy="1563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7A92E562-C944-EBBC-4577-36EA7820F20A}"/>
              </a:ext>
            </a:extLst>
          </p:cNvPr>
          <p:cNvSpPr/>
          <p:nvPr/>
        </p:nvSpPr>
        <p:spPr>
          <a:xfrm>
            <a:off x="2961084" y="5184348"/>
            <a:ext cx="3310121" cy="633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sendQ_head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dac_lut_out</a:t>
            </a:r>
            <a:r>
              <a:rPr lang="en-US" dirty="0">
                <a:solidFill>
                  <a:schemeClr val="tx1"/>
                </a:solidFill>
              </a:rPr>
              <a:t>=2’b10</a:t>
            </a:r>
            <a:endParaRPr lang="en-US" dirty="0"/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805A1C75-4407-B0F2-BAA1-608C546BE39F}"/>
              </a:ext>
            </a:extLst>
          </p:cNvPr>
          <p:cNvCxnSpPr>
            <a:cxnSpLocks/>
            <a:stCxn id="125" idx="4"/>
            <a:endCxn id="137" idx="0"/>
          </p:cNvCxnSpPr>
          <p:nvPr/>
        </p:nvCxnSpPr>
        <p:spPr>
          <a:xfrm rot="5400000" flipH="1">
            <a:off x="6154647" y="3645846"/>
            <a:ext cx="220909" cy="3297914"/>
          </a:xfrm>
          <a:prstGeom prst="curvedConnector5">
            <a:avLst>
              <a:gd name="adj1" fmla="val -103482"/>
              <a:gd name="adj2" fmla="val 45286"/>
              <a:gd name="adj3" fmla="val 116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4B75F2EF-31E4-C7A0-DB53-5669953B8DB3}"/>
              </a:ext>
            </a:extLst>
          </p:cNvPr>
          <p:cNvSpPr/>
          <p:nvPr/>
        </p:nvSpPr>
        <p:spPr>
          <a:xfrm>
            <a:off x="5130259" y="5888175"/>
            <a:ext cx="3310121" cy="633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sendQ_head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dac_lut_out</a:t>
            </a:r>
            <a:r>
              <a:rPr lang="en-US" dirty="0">
                <a:solidFill>
                  <a:schemeClr val="tx1"/>
                </a:solidFill>
              </a:rPr>
              <a:t>=2’b10</a:t>
            </a:r>
            <a:endParaRPr lang="en-US" dirty="0"/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774AA4E2-41E4-BF1D-E854-94FE996EBBD5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5130259" y="5817441"/>
            <a:ext cx="1655061" cy="707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122E164E-18F2-8038-B444-62B2737063D0}"/>
              </a:ext>
            </a:extLst>
          </p:cNvPr>
          <p:cNvCxnSpPr>
            <a:cxnSpLocks/>
          </p:cNvCxnSpPr>
          <p:nvPr/>
        </p:nvCxnSpPr>
        <p:spPr>
          <a:xfrm rot="5400000" flipH="1">
            <a:off x="7912685" y="6130844"/>
            <a:ext cx="447665" cy="12700"/>
          </a:xfrm>
          <a:prstGeom prst="curvedConnector5">
            <a:avLst>
              <a:gd name="adj1" fmla="val -17022"/>
              <a:gd name="adj2" fmla="val -8623039"/>
              <a:gd name="adj3" fmla="val 114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A42CD31F-1BAC-B843-1328-B4E6D5EF9CBE}"/>
              </a:ext>
            </a:extLst>
          </p:cNvPr>
          <p:cNvSpPr txBox="1"/>
          <p:nvPr/>
        </p:nvSpPr>
        <p:spPr>
          <a:xfrm>
            <a:off x="9159738" y="5703508"/>
            <a:ext cx="174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ctr&lt;7</a:t>
            </a:r>
          </a:p>
        </p:txBody>
      </p: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50940545-66B1-DBF0-25AD-CD487555E9A7}"/>
              </a:ext>
            </a:extLst>
          </p:cNvPr>
          <p:cNvCxnSpPr>
            <a:cxnSpLocks/>
          </p:cNvCxnSpPr>
          <p:nvPr/>
        </p:nvCxnSpPr>
        <p:spPr>
          <a:xfrm rot="5400000" flipH="1">
            <a:off x="3149118" y="4132547"/>
            <a:ext cx="447665" cy="12700"/>
          </a:xfrm>
          <a:prstGeom prst="curvedConnector5">
            <a:avLst>
              <a:gd name="adj1" fmla="val -17022"/>
              <a:gd name="adj2" fmla="val 7776961"/>
              <a:gd name="adj3" fmla="val 114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5D7B3F-F18A-4071-44FE-29D2CD91ACD2}"/>
              </a:ext>
            </a:extLst>
          </p:cNvPr>
          <p:cNvSpPr txBox="1"/>
          <p:nvPr/>
        </p:nvSpPr>
        <p:spPr>
          <a:xfrm>
            <a:off x="1765699" y="4013583"/>
            <a:ext cx="71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ctr&lt;5</a:t>
            </a:r>
          </a:p>
        </p:txBody>
      </p: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38F45880-EBE2-12B9-A911-8B5B6F2CC24B}"/>
              </a:ext>
            </a:extLst>
          </p:cNvPr>
          <p:cNvCxnSpPr>
            <a:cxnSpLocks/>
            <a:endCxn id="67" idx="2"/>
          </p:cNvCxnSpPr>
          <p:nvPr/>
        </p:nvCxnSpPr>
        <p:spPr>
          <a:xfrm rot="16200000" flipV="1">
            <a:off x="2729946" y="3791707"/>
            <a:ext cx="3845076" cy="980953"/>
          </a:xfrm>
          <a:prstGeom prst="curvedConnector4">
            <a:avLst>
              <a:gd name="adj1" fmla="val 7833"/>
              <a:gd name="adj2" fmla="val 350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0AEFD9F7-2DEF-C8CC-85DD-F63BD2D33500}"/>
              </a:ext>
            </a:extLst>
          </p:cNvPr>
          <p:cNvCxnSpPr>
            <a:cxnSpLocks/>
            <a:stCxn id="155" idx="2"/>
            <a:endCxn id="64" idx="2"/>
          </p:cNvCxnSpPr>
          <p:nvPr/>
        </p:nvCxnSpPr>
        <p:spPr>
          <a:xfrm rot="10800000">
            <a:off x="4153725" y="1354030"/>
            <a:ext cx="976534" cy="4850693"/>
          </a:xfrm>
          <a:prstGeom prst="curvedConnector3">
            <a:avLst>
              <a:gd name="adj1" fmla="val 475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BAC977DC-1005-9C1F-70DA-1B59D904AD26}"/>
              </a:ext>
            </a:extLst>
          </p:cNvPr>
          <p:cNvSpPr txBox="1"/>
          <p:nvPr/>
        </p:nvSpPr>
        <p:spPr>
          <a:xfrm>
            <a:off x="2816160" y="2058767"/>
            <a:ext cx="174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tx_en</a:t>
            </a:r>
            <a:r>
              <a:rPr lang="en-US" dirty="0"/>
              <a:t> ==1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1997724-C679-9FE5-E997-FF0B52E15C18}"/>
              </a:ext>
            </a:extLst>
          </p:cNvPr>
          <p:cNvSpPr txBox="1"/>
          <p:nvPr/>
        </p:nvSpPr>
        <p:spPr>
          <a:xfrm>
            <a:off x="2518192" y="990277"/>
            <a:ext cx="174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tx_en</a:t>
            </a:r>
            <a:r>
              <a:rPr lang="en-US" dirty="0"/>
              <a:t> ==0</a:t>
            </a:r>
          </a:p>
        </p:txBody>
      </p:sp>
    </p:spTree>
    <p:extLst>
      <p:ext uri="{BB962C8B-B14F-4D97-AF65-F5344CB8AC3E}">
        <p14:creationId xmlns:p14="http://schemas.microsoft.com/office/powerpoint/2010/main" val="22781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pae</dc:creator>
  <cp:lastModifiedBy>Eric pae</cp:lastModifiedBy>
  <cp:revision>1</cp:revision>
  <dcterms:created xsi:type="dcterms:W3CDTF">2023-05-07T23:14:41Z</dcterms:created>
  <dcterms:modified xsi:type="dcterms:W3CDTF">2023-05-09T06:27:39Z</dcterms:modified>
</cp:coreProperties>
</file>