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4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B4E0-437D-45DF-BE71-AA4FBCD9660A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1D7E-F1BB-409C-8B17-9BE9B44D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676662"/>
            <a:ext cx="11209867" cy="2402203"/>
          </a:xfrm>
        </p:spPr>
        <p:txBody>
          <a:bodyPr>
            <a:normAutofit fontScale="90000"/>
          </a:bodyPr>
          <a:lstStyle/>
          <a:p>
            <a:r>
              <a:rPr lang="en-US"/>
              <a:t>Temperature scales are related to each other through linear functions, of the form t(x) = m*x + b.  A linear  function like this can be constructed as a composition of two simpler functions, which we'll call multx and plusb.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6709" y="784371"/>
            <a:ext cx="317716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83" y="784370"/>
            <a:ext cx="657598" cy="46166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/>
              <a:t>f(x)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1191" y="801303"/>
            <a:ext cx="997568" cy="46166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g(f(x))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8099" y="736974"/>
            <a:ext cx="446540" cy="58477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2119" y="720041"/>
            <a:ext cx="446540" cy="58477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1117188" y="716639"/>
            <a:ext cx="636758" cy="63460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92305" y="716638"/>
            <a:ext cx="704622" cy="63460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59125" y="750504"/>
            <a:ext cx="961699" cy="63460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7" idx="1"/>
          </p:cNvCxnSpPr>
          <p:nvPr/>
        </p:nvCxnSpPr>
        <p:spPr>
          <a:xfrm flipV="1">
            <a:off x="1753946" y="1029362"/>
            <a:ext cx="634153" cy="458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35767" y="1032136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07446" y="1032136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19698" y="1032136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76712" y="4441972"/>
            <a:ext cx="317716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8485" y="4458904"/>
            <a:ext cx="75878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/>
              <a:t>m*x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51196" y="4441971"/>
            <a:ext cx="135707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 * x +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8100" y="4462308"/>
            <a:ext cx="2188877" cy="46166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multx(x)  = m*x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9273" y="4445374"/>
            <a:ext cx="2157180" cy="46166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plusb(y) = y + b </a:t>
            </a:r>
          </a:p>
        </p:txBody>
      </p:sp>
      <p:sp>
        <p:nvSpPr>
          <p:cNvPr id="22" name="Oval 21"/>
          <p:cNvSpPr/>
          <p:nvPr/>
        </p:nvSpPr>
        <p:spPr>
          <a:xfrm>
            <a:off x="1117191" y="4374240"/>
            <a:ext cx="636758" cy="63460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19508" y="4374239"/>
            <a:ext cx="1083190" cy="63460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769131" y="4374239"/>
            <a:ext cx="1339138" cy="63460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cxnSpLocks/>
            <a:stCxn id="22" idx="6"/>
            <a:endCxn id="20" idx="1"/>
          </p:cNvCxnSpPr>
          <p:nvPr/>
        </p:nvCxnSpPr>
        <p:spPr>
          <a:xfrm>
            <a:off x="1753949" y="4691544"/>
            <a:ext cx="634151" cy="159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62962" y="4689737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07186" y="4689737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129704" y="4689737"/>
            <a:ext cx="634153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3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Temperature scales are related to each other through linear functions, of the form t(x) = m*x + b.  A linear  function like this can be constructed as a composition of two simpler functions, which we'll call multx and plusb.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jmc</dc:creator>
  <cp:lastModifiedBy>jmc</cp:lastModifiedBy>
  <cp:revision>5</cp:revision>
  <dcterms:created xsi:type="dcterms:W3CDTF">2017-03-15T21:35:22Z</dcterms:created>
  <dcterms:modified xsi:type="dcterms:W3CDTF">2021-01-26T07:14:59Z</dcterms:modified>
</cp:coreProperties>
</file>