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C9A"/>
    <a:srgbClr val="E7C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816-6ED8-4275-A523-885FFE457EB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CAB1-5CB7-411C-8313-E3BAEF9B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2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816-6ED8-4275-A523-885FFE457EB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CAB1-5CB7-411C-8313-E3BAEF9B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9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816-6ED8-4275-A523-885FFE457EB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CAB1-5CB7-411C-8313-E3BAEF9B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0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816-6ED8-4275-A523-885FFE457EB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CAB1-5CB7-411C-8313-E3BAEF9B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3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816-6ED8-4275-A523-885FFE457EB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CAB1-5CB7-411C-8313-E3BAEF9B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816-6ED8-4275-A523-885FFE457EB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CAB1-5CB7-411C-8313-E3BAEF9B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7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816-6ED8-4275-A523-885FFE457EB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CAB1-5CB7-411C-8313-E3BAEF9B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8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816-6ED8-4275-A523-885FFE457EB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CAB1-5CB7-411C-8313-E3BAEF9B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7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816-6ED8-4275-A523-885FFE457EB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CAB1-5CB7-411C-8313-E3BAEF9B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3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816-6ED8-4275-A523-885FFE457EB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CAB1-5CB7-411C-8313-E3BAEF9B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2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D816-6ED8-4275-A523-885FFE457EB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CAB1-5CB7-411C-8313-E3BAEF9B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0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ED816-6ED8-4275-A523-885FFE457EB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CAB1-5CB7-411C-8313-E3BAEF9B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4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Desktop"/>
          <p:cNvSpPr/>
          <p:nvPr/>
        </p:nvSpPr>
        <p:spPr>
          <a:xfrm>
            <a:off x="176096" y="149296"/>
            <a:ext cx="9001125" cy="61918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Desktop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Host"/>
          <p:cNvSpPr/>
          <p:nvPr/>
        </p:nvSpPr>
        <p:spPr>
          <a:xfrm>
            <a:off x="209550" y="517358"/>
            <a:ext cx="8194074" cy="58309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 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DCSAppForm"/>
          <p:cNvSpPr/>
          <p:nvPr/>
        </p:nvSpPr>
        <p:spPr>
          <a:xfrm>
            <a:off x="317815" y="752476"/>
            <a:ext cx="6988894" cy="55340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ounded Rectangle DataStreamPlot bfi/aux"/>
          <p:cNvSpPr/>
          <p:nvPr/>
        </p:nvSpPr>
        <p:spPr>
          <a:xfrm>
            <a:off x="374746" y="2944419"/>
            <a:ext cx="1911253" cy="115252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DataStreamPlot</a:t>
            </a:r>
            <a:r>
              <a:rPr lang="en-US" sz="1100" b="1" dirty="0" smtClean="0">
                <a:solidFill>
                  <a:schemeClr val="tx1"/>
                </a:solidFill>
              </a:rPr>
              <a:t>  (</a:t>
            </a:r>
            <a:r>
              <a:rPr lang="en-US" sz="1100" b="1" dirty="0" err="1" smtClean="0">
                <a:solidFill>
                  <a:schemeClr val="tx1"/>
                </a:solidFill>
              </a:rPr>
              <a:t>bfi</a:t>
            </a:r>
            <a:r>
              <a:rPr lang="en-US" sz="1100" b="1" dirty="0" smtClean="0">
                <a:solidFill>
                  <a:schemeClr val="tx1"/>
                </a:solidFill>
              </a:rPr>
              <a:t> / aux)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 USB Desktop"/>
          <p:cNvSpPr/>
          <p:nvPr/>
        </p:nvSpPr>
        <p:spPr>
          <a:xfrm>
            <a:off x="8632010" y="2857500"/>
            <a:ext cx="495300" cy="1114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Fx3 USB driver"/>
          <p:cNvSpPr/>
          <p:nvPr/>
        </p:nvSpPr>
        <p:spPr>
          <a:xfrm>
            <a:off x="7555387" y="3277235"/>
            <a:ext cx="552450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Fx3 USB driver </a:t>
            </a:r>
            <a:endParaRPr lang="en-US" sz="1200" dirty="0"/>
          </a:p>
        </p:txBody>
      </p:sp>
      <p:sp>
        <p:nvSpPr>
          <p:cNvPr id="14" name="Rounded Rectangle Fx3Device"/>
          <p:cNvSpPr/>
          <p:nvPr/>
        </p:nvSpPr>
        <p:spPr>
          <a:xfrm>
            <a:off x="3755072" y="4679314"/>
            <a:ext cx="1338264" cy="5524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Fx3Device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107836" y="3519488"/>
            <a:ext cx="571597" cy="13964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CorrDataMonitor"/>
          <p:cNvSpPr/>
          <p:nvPr/>
        </p:nvSpPr>
        <p:spPr>
          <a:xfrm>
            <a:off x="2503008" y="793749"/>
            <a:ext cx="1700771" cy="1026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CorrDataMonitor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FPGAConfig"/>
          <p:cNvSpPr/>
          <p:nvPr/>
        </p:nvSpPr>
        <p:spPr>
          <a:xfrm>
            <a:off x="3050380" y="5293521"/>
            <a:ext cx="1647826" cy="8477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FPGAConfig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14" idx="3"/>
            <a:endCxn id="13" idx="2"/>
          </p:cNvCxnSpPr>
          <p:nvPr/>
        </p:nvCxnSpPr>
        <p:spPr>
          <a:xfrm flipV="1">
            <a:off x="5093336" y="4229735"/>
            <a:ext cx="2738276" cy="725805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ManageFX3Connections"/>
          <p:cNvSpPr/>
          <p:nvPr/>
        </p:nvSpPr>
        <p:spPr>
          <a:xfrm>
            <a:off x="6090126" y="4431665"/>
            <a:ext cx="1073944" cy="8191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Manage Fx3 connections, return device handle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4" name="Rounded Rectangle AnalogDataMonitor"/>
          <p:cNvSpPr/>
          <p:nvPr/>
        </p:nvSpPr>
        <p:spPr>
          <a:xfrm>
            <a:off x="736278" y="4929900"/>
            <a:ext cx="1911777" cy="11227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AnalogDataMonitor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9" name="TextBox DcsAppForm"/>
          <p:cNvSpPr txBox="1"/>
          <p:nvPr/>
        </p:nvSpPr>
        <p:spPr>
          <a:xfrm>
            <a:off x="5655697" y="800100"/>
            <a:ext cx="145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DcsAppForm</a:t>
            </a:r>
            <a:endParaRPr lang="en-US" dirty="0"/>
          </a:p>
        </p:txBody>
      </p:sp>
      <p:sp>
        <p:nvSpPr>
          <p:cNvPr id="70" name="Rectangle auxmult / aux"/>
          <p:cNvSpPr/>
          <p:nvPr/>
        </p:nvSpPr>
        <p:spPr>
          <a:xfrm>
            <a:off x="481315" y="3461146"/>
            <a:ext cx="808128" cy="422672"/>
          </a:xfrm>
          <a:prstGeom prst="rect">
            <a:avLst/>
          </a:prstGeom>
          <a:solidFill>
            <a:srgbClr val="EEDC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auxmult</a:t>
            </a:r>
            <a:r>
              <a:rPr lang="en-US" sz="1000" b="1" dirty="0" smtClean="0">
                <a:solidFill>
                  <a:schemeClr val="tx1"/>
                </a:solidFill>
              </a:rPr>
              <a:t> / aux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6" name="Elbow Connector 75"/>
          <p:cNvCxnSpPr/>
          <p:nvPr/>
        </p:nvCxnSpPr>
        <p:spPr>
          <a:xfrm rot="16200000" flipV="1">
            <a:off x="463334" y="4290828"/>
            <a:ext cx="1145381" cy="331364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13" idx="3"/>
          </p:cNvCxnSpPr>
          <p:nvPr/>
        </p:nvCxnSpPr>
        <p:spPr>
          <a:xfrm flipV="1">
            <a:off x="4676659" y="3753485"/>
            <a:ext cx="3431178" cy="2106968"/>
          </a:xfrm>
          <a:prstGeom prst="bentConnector3">
            <a:avLst>
              <a:gd name="adj1" fmla="val 104207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DataPlotStream corr"/>
          <p:cNvSpPr/>
          <p:nvPr/>
        </p:nvSpPr>
        <p:spPr>
          <a:xfrm>
            <a:off x="4420213" y="1186600"/>
            <a:ext cx="1699917" cy="1044178"/>
          </a:xfrm>
          <a:prstGeom prst="roundRect">
            <a:avLst/>
          </a:prstGeom>
          <a:solidFill>
            <a:schemeClr val="accent2">
              <a:lumMod val="40000"/>
              <a:lumOff val="60000"/>
              <a:alpha val="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DataStreamPlot</a:t>
            </a:r>
            <a:r>
              <a:rPr lang="en-US" sz="1100" b="1" dirty="0" smtClean="0">
                <a:solidFill>
                  <a:schemeClr val="tx1"/>
                </a:solidFill>
              </a:rPr>
              <a:t>  (</a:t>
            </a:r>
            <a:r>
              <a:rPr lang="en-US" sz="1100" b="1" dirty="0" err="1" smtClean="0">
                <a:solidFill>
                  <a:schemeClr val="tx1"/>
                </a:solidFill>
              </a:rPr>
              <a:t>corr</a:t>
            </a:r>
            <a:r>
              <a:rPr lang="en-US" sz="1100" b="1" dirty="0" smtClean="0">
                <a:solidFill>
                  <a:schemeClr val="tx1"/>
                </a:solidFill>
              </a:rPr>
              <a:t>)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9" name="Rectangle m_corrdata"/>
          <p:cNvSpPr/>
          <p:nvPr/>
        </p:nvSpPr>
        <p:spPr>
          <a:xfrm>
            <a:off x="2862341" y="1202527"/>
            <a:ext cx="953691" cy="478158"/>
          </a:xfrm>
          <a:prstGeom prst="rect">
            <a:avLst/>
          </a:prstGeom>
          <a:solidFill>
            <a:srgbClr val="EEDC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m_corrdata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1" name="Rectangle DCS Board">
            <a:extLst>
              <a:ext uri="{FF2B5EF4-FFF2-40B4-BE49-F238E27FC236}">
                <a16:creationId xmlns:a16="http://schemas.microsoft.com/office/drawing/2014/main" id="{FE5A8045-8A61-4A26-878E-580F79F73CD7}"/>
              </a:ext>
            </a:extLst>
          </p:cNvPr>
          <p:cNvSpPr/>
          <p:nvPr/>
        </p:nvSpPr>
        <p:spPr>
          <a:xfrm>
            <a:off x="9530924" y="2780903"/>
            <a:ext cx="2551513" cy="2473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3" name="TextBox DCS Board"/>
          <p:cNvSpPr txBox="1">
            <a:spLocks noChangeArrowheads="1"/>
          </p:cNvSpPr>
          <p:nvPr/>
        </p:nvSpPr>
        <p:spPr bwMode="auto">
          <a:xfrm>
            <a:off x="10334103" y="2865437"/>
            <a:ext cx="14478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3300"/>
                </a:solidFill>
              </a:rPr>
              <a:t>DCS Board</a:t>
            </a:r>
          </a:p>
        </p:txBody>
      </p:sp>
      <p:sp>
        <p:nvSpPr>
          <p:cNvPr id="125" name="Rectangle FPGA">
            <a:extLst>
              <a:ext uri="{FF2B5EF4-FFF2-40B4-BE49-F238E27FC236}">
                <a16:creationId xmlns:a16="http://schemas.microsoft.com/office/drawing/2014/main" id="{EB05D87B-AE45-4ECB-896A-3B1A6FF6C613}"/>
              </a:ext>
            </a:extLst>
          </p:cNvPr>
          <p:cNvSpPr/>
          <p:nvPr/>
        </p:nvSpPr>
        <p:spPr>
          <a:xfrm>
            <a:off x="10675912" y="4358879"/>
            <a:ext cx="1219200" cy="784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FPGA</a:t>
            </a:r>
          </a:p>
        </p:txBody>
      </p:sp>
      <p:sp>
        <p:nvSpPr>
          <p:cNvPr id="128" name="Rectangle USB Device"/>
          <p:cNvSpPr/>
          <p:nvPr/>
        </p:nvSpPr>
        <p:spPr>
          <a:xfrm>
            <a:off x="9538269" y="2938460"/>
            <a:ext cx="495300" cy="1114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/>
          <p:cNvCxnSpPr/>
          <p:nvPr/>
        </p:nvCxnSpPr>
        <p:spPr>
          <a:xfrm flipH="1">
            <a:off x="9127310" y="3673078"/>
            <a:ext cx="410959" cy="18178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80" idx="4"/>
            <a:endCxn id="109" idx="2"/>
          </p:cNvCxnSpPr>
          <p:nvPr/>
        </p:nvCxnSpPr>
        <p:spPr>
          <a:xfrm rot="5400000" flipH="1" flipV="1">
            <a:off x="2293983" y="774883"/>
            <a:ext cx="139402" cy="1951006"/>
          </a:xfrm>
          <a:prstGeom prst="bentConnector3">
            <a:avLst>
              <a:gd name="adj1" fmla="val -163986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09" idx="3"/>
            <a:endCxn id="73" idx="1"/>
          </p:cNvCxnSpPr>
          <p:nvPr/>
        </p:nvCxnSpPr>
        <p:spPr>
          <a:xfrm>
            <a:off x="3816032" y="1441606"/>
            <a:ext cx="1251585" cy="378481"/>
          </a:xfrm>
          <a:prstGeom prst="bentConnector3">
            <a:avLst>
              <a:gd name="adj1" fmla="val 37503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67617" y="1543744"/>
            <a:ext cx="975122" cy="552685"/>
          </a:xfrm>
          <a:prstGeom prst="rect">
            <a:avLst/>
          </a:prstGeom>
          <a:solidFill>
            <a:srgbClr val="EEDC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corrmult</a:t>
            </a:r>
            <a:r>
              <a:rPr lang="en-US" sz="1000" b="1" dirty="0" smtClean="0">
                <a:solidFill>
                  <a:schemeClr val="tx1"/>
                </a:solidFill>
              </a:rPr>
              <a:t> / </a:t>
            </a:r>
            <a:r>
              <a:rPr lang="en-US" sz="1000" b="1" dirty="0" err="1" smtClean="0">
                <a:solidFill>
                  <a:schemeClr val="tx1"/>
                </a:solidFill>
              </a:rPr>
              <a:t>corr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0" name="Rectangle bfimult / bfi"/>
          <p:cNvSpPr/>
          <p:nvPr/>
        </p:nvSpPr>
        <p:spPr>
          <a:xfrm>
            <a:off x="1424290" y="3375421"/>
            <a:ext cx="808128" cy="422672"/>
          </a:xfrm>
          <a:prstGeom prst="rect">
            <a:avLst/>
          </a:prstGeom>
          <a:solidFill>
            <a:srgbClr val="EEDC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bfimult</a:t>
            </a:r>
            <a:r>
              <a:rPr lang="en-US" sz="1000" b="1" dirty="0" smtClean="0">
                <a:solidFill>
                  <a:schemeClr val="tx1"/>
                </a:solidFill>
              </a:rPr>
              <a:t> / </a:t>
            </a:r>
            <a:r>
              <a:rPr lang="en-US" sz="1000" b="1" dirty="0" err="1" smtClean="0">
                <a:solidFill>
                  <a:schemeClr val="tx1"/>
                </a:solidFill>
              </a:rPr>
              <a:t>bfi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ounded Rectangle MyFile"/>
          <p:cNvSpPr/>
          <p:nvPr/>
        </p:nvSpPr>
        <p:spPr>
          <a:xfrm>
            <a:off x="5826306" y="2277665"/>
            <a:ext cx="1428307" cy="104977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MyFile</a:t>
            </a:r>
            <a:endParaRPr lang="en-US" sz="11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Rectangle HD"/>
          <p:cNvSpPr/>
          <p:nvPr/>
        </p:nvSpPr>
        <p:spPr>
          <a:xfrm>
            <a:off x="8475705" y="1029730"/>
            <a:ext cx="495183" cy="790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49" idx="0"/>
          </p:cNvCxnSpPr>
          <p:nvPr/>
        </p:nvCxnSpPr>
        <p:spPr>
          <a:xfrm rot="5400000" flipH="1" flipV="1">
            <a:off x="7114481" y="912654"/>
            <a:ext cx="790991" cy="1939033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CollectData"/>
          <p:cNvSpPr/>
          <p:nvPr/>
        </p:nvSpPr>
        <p:spPr>
          <a:xfrm>
            <a:off x="2586534" y="2635240"/>
            <a:ext cx="2657516" cy="17964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CollectData</a:t>
            </a:r>
            <a:endParaRPr lang="en-US" dirty="0"/>
          </a:p>
        </p:txBody>
      </p:sp>
      <p:cxnSp>
        <p:nvCxnSpPr>
          <p:cNvPr id="59" name="Elbow Connector 58"/>
          <p:cNvCxnSpPr/>
          <p:nvPr/>
        </p:nvCxnSpPr>
        <p:spPr>
          <a:xfrm>
            <a:off x="3616997" y="1791166"/>
            <a:ext cx="2209309" cy="787490"/>
          </a:xfrm>
          <a:prstGeom prst="bentConnector3">
            <a:avLst>
              <a:gd name="adj1" fmla="val -126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DcsDeviceDataParser"/>
          <p:cNvSpPr/>
          <p:nvPr/>
        </p:nvSpPr>
        <p:spPr>
          <a:xfrm>
            <a:off x="3071968" y="2982393"/>
            <a:ext cx="1875241" cy="11843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DcsDeviceDataParser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Rectangle dataADC"/>
          <p:cNvSpPr/>
          <p:nvPr/>
        </p:nvSpPr>
        <p:spPr>
          <a:xfrm>
            <a:off x="4015579" y="3713718"/>
            <a:ext cx="665559" cy="385758"/>
          </a:xfrm>
          <a:prstGeom prst="rect">
            <a:avLst/>
          </a:prstGeom>
          <a:solidFill>
            <a:srgbClr val="EEDC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dataADC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0" name="Rectangle dataDCS"/>
          <p:cNvSpPr/>
          <p:nvPr/>
        </p:nvSpPr>
        <p:spPr>
          <a:xfrm>
            <a:off x="3148956" y="3304494"/>
            <a:ext cx="668535" cy="370286"/>
          </a:xfrm>
          <a:prstGeom prst="rect">
            <a:avLst/>
          </a:prstGeom>
          <a:solidFill>
            <a:srgbClr val="EEDC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dataDCS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stCxn id="44" idx="0"/>
            <a:endCxn id="42" idx="2"/>
          </p:cNvCxnSpPr>
          <p:nvPr/>
        </p:nvCxnSpPr>
        <p:spPr>
          <a:xfrm rot="5400000" flipH="1" flipV="1">
            <a:off x="2605051" y="3186592"/>
            <a:ext cx="830424" cy="2656192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0" idx="1"/>
          </p:cNvCxnSpPr>
          <p:nvPr/>
        </p:nvCxnSpPr>
        <p:spPr>
          <a:xfrm rot="10800000">
            <a:off x="2928638" y="1737269"/>
            <a:ext cx="220319" cy="1752368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CollectData"/>
          <p:cNvSpPr txBox="1"/>
          <p:nvPr/>
        </p:nvSpPr>
        <p:spPr>
          <a:xfrm>
            <a:off x="3373659" y="2624421"/>
            <a:ext cx="135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CollectData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81314" y="836690"/>
            <a:ext cx="1813733" cy="9833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BloodFlowMonitor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2" name="Rectangle m_BFi"/>
          <p:cNvSpPr/>
          <p:nvPr/>
        </p:nvSpPr>
        <p:spPr>
          <a:xfrm>
            <a:off x="711400" y="1285876"/>
            <a:ext cx="558998" cy="246459"/>
          </a:xfrm>
          <a:prstGeom prst="rect">
            <a:avLst/>
          </a:prstGeom>
          <a:solidFill>
            <a:srgbClr val="EEDC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m_BFi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6" name="Rectangle m_beta"/>
          <p:cNvSpPr/>
          <p:nvPr/>
        </p:nvSpPr>
        <p:spPr>
          <a:xfrm>
            <a:off x="1327547" y="1340639"/>
            <a:ext cx="614660" cy="314329"/>
          </a:xfrm>
          <a:prstGeom prst="rect">
            <a:avLst/>
          </a:prstGeom>
          <a:solidFill>
            <a:srgbClr val="EEDC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m_beta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endCxn id="160" idx="0"/>
          </p:cNvCxnSpPr>
          <p:nvPr/>
        </p:nvCxnSpPr>
        <p:spPr>
          <a:xfrm rot="16200000" flipH="1">
            <a:off x="483171" y="2030238"/>
            <a:ext cx="1843086" cy="847279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164069" y="752476"/>
            <a:ext cx="94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Host OS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183990" y="3632834"/>
            <a:ext cx="2371282" cy="40244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raw DCS data"/>
          <p:cNvSpPr/>
          <p:nvPr/>
        </p:nvSpPr>
        <p:spPr>
          <a:xfrm>
            <a:off x="5748337" y="3366135"/>
            <a:ext cx="976313" cy="57149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raw DCS data (photon counts)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 m_saveFileData*"/>
          <p:cNvSpPr/>
          <p:nvPr/>
        </p:nvSpPr>
        <p:spPr>
          <a:xfrm>
            <a:off x="5988079" y="2846887"/>
            <a:ext cx="1123203" cy="168796"/>
          </a:xfrm>
          <a:prstGeom prst="rect">
            <a:avLst/>
          </a:prstGeom>
          <a:solidFill>
            <a:srgbClr val="EEDC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m_dirnameAcq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Rectangle m_saveFileData*"/>
          <p:cNvSpPr/>
          <p:nvPr/>
        </p:nvSpPr>
        <p:spPr>
          <a:xfrm>
            <a:off x="6005880" y="3090026"/>
            <a:ext cx="1123203" cy="168796"/>
          </a:xfrm>
          <a:prstGeom prst="rect">
            <a:avLst/>
          </a:prstGeom>
          <a:solidFill>
            <a:srgbClr val="EEDC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m_filenameBase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Rectangle m_saveFileData*"/>
          <p:cNvSpPr/>
          <p:nvPr/>
        </p:nvSpPr>
        <p:spPr>
          <a:xfrm>
            <a:off x="3846242" y="3415298"/>
            <a:ext cx="1076254" cy="169466"/>
          </a:xfrm>
          <a:prstGeom prst="rect">
            <a:avLst/>
          </a:prstGeom>
          <a:solidFill>
            <a:srgbClr val="EEDC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m_saveFileData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/>
          <p:nvPr/>
        </p:nvCxnSpPr>
        <p:spPr>
          <a:xfrm flipV="1">
            <a:off x="4954133" y="2807303"/>
            <a:ext cx="872173" cy="364265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m_saveFileData*"/>
          <p:cNvSpPr/>
          <p:nvPr/>
        </p:nvSpPr>
        <p:spPr>
          <a:xfrm>
            <a:off x="5992201" y="2612107"/>
            <a:ext cx="1123203" cy="168796"/>
          </a:xfrm>
          <a:prstGeom prst="rect">
            <a:avLst/>
          </a:prstGeom>
          <a:solidFill>
            <a:srgbClr val="EEDC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m_dirnameRoot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78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66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Dubb, Jay</dc:creator>
  <cp:lastModifiedBy>Dubb, Jay</cp:lastModifiedBy>
  <cp:revision>27</cp:revision>
  <dcterms:created xsi:type="dcterms:W3CDTF">2019-09-03T18:42:23Z</dcterms:created>
  <dcterms:modified xsi:type="dcterms:W3CDTF">2019-09-04T16:41:11Z</dcterms:modified>
</cp:coreProperties>
</file>