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Virtue Ethics in Technology: Strengths, Challenges, and Real-World Cases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An Analysis of Virtue Ethics in Computer Science and Ethical Decision-Making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Virtue ethics emphasizes moral character rather than strict rules or consequences.</a:t>
            </a:r>
          </a:p>
          <a:p>
            <a:r>
              <a:t>This approach can lead to ethical ambiguity in technology fields like AI, cybersecurity, and data privacy.</a:t>
            </a:r>
          </a:p>
          <a:p>
            <a:r>
              <a:t>While virtues such as honesty, fairness, and responsibility are essential, they alone may not provide clear guidance.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of Relying Solely on Virtue Ethics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Lack of Clear Ethical Standards - Ethics based on individual virtues leads to inconsistent decision-making.</a:t>
            </a:r>
          </a:p>
          <a:p>
            <a:r>
              <a:t>2. Subjectivity &amp; Moral Relativism - Different interpretations of virtues can lead to conflicting ethical choices.</a:t>
            </a:r>
          </a:p>
          <a:p>
            <a:r>
              <a:t>3. Decision-Making Under Pressure - No structured framework makes quick ethical decisions difficult.</a:t>
            </a:r>
          </a:p>
          <a:p>
            <a:r>
              <a:t>4. Ethical Blind Spots &amp; Rationalization - Can be used to justify unethical actions.</a:t>
            </a:r>
          </a:p>
          <a:p>
            <a:r>
              <a:t>5. Lack of Accountability - No enforcement mechanisms for ethical behavior in companies.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Case Study 1: Facebook &amp; Cambridge Analytica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Facebook allowed massive user data collection without informed consent.</a:t>
            </a:r>
          </a:p>
          <a:p>
            <a:r>
              <a:t>- Virtue of innovation prioritized over privacy and responsibility.</a:t>
            </a:r>
          </a:p>
          <a:p>
            <a:r>
              <a:t>- Lack of clear ethical regulations led to data misuse.</a:t>
            </a:r>
          </a:p>
          <a:p>
            <a:r>
              <a:t>- GDPR and other regulations emerged to address such ethical gaps.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Case Study 2: Google &amp; Project Maven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Google worked with the Pentagon on AI for drone footage analysis.</a:t>
            </a:r>
          </a:p>
          <a:p>
            <a:r>
              <a:t>- Employees protested, arguing the project conflicted with ethical virtues.</a:t>
            </a:r>
          </a:p>
          <a:p>
            <a:r>
              <a:t>- Internal ethical debates led to Google discontinuing the project.</a:t>
            </a:r>
          </a:p>
          <a:p>
            <a:r>
              <a:t>- Highlights the need for structured ethical guidelines in AI ethics.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Need for a Hybrid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Combining Virtue Ethics with other frameworks provides a balanced ethical foundation.</a:t>
            </a:r>
          </a:p>
          <a:p>
            <a:r>
              <a:t>- Deontology: Clear rules (e.g., 'Do not steal data').</a:t>
            </a:r>
          </a:p>
          <a:p>
            <a:r>
              <a:t>- Utilitarianism: Focus on outcomes and consequences.</a:t>
            </a:r>
          </a:p>
          <a:p>
            <a:r>
              <a:t>- Contractualism: Respect for individual rights and fairness.</a:t>
            </a:r>
          </a:p>
          <a:p>
            <a:r>
              <a:t>- Combining these approaches ensures both ethical integrity and accountability.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Virtue ethics promotes ethical awareness, but it is not enough on its own.</a:t>
            </a:r>
          </a:p>
          <a:p>
            <a:r>
              <a:t>- Structured ethical policies and regulations are necessary.</a:t>
            </a:r>
          </a:p>
          <a:p>
            <a:r>
              <a:t>- A hybrid ethical approach ensures responsible technology development.</a:t>
            </a:r>
          </a:p>
          <a:p>
            <a:r>
              <a:t>- Ethics in tech must balance innovation, societal well-being, and accountability.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