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44EAF-43A0-46AB-9958-BD27C6DB39F9}" v="705" dt="2022-10-14T16:04:06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a Schmidt" userId="b85ba6886be4f3ee" providerId="Windows Live" clId="Web-{19644EAF-43A0-46AB-9958-BD27C6DB39F9}"/>
    <pc:docChg chg="addSld delSld modSld addMainMaster delMainMaster">
      <pc:chgData name="Jayda Schmidt" userId="b85ba6886be4f3ee" providerId="Windows Live" clId="Web-{19644EAF-43A0-46AB-9958-BD27C6DB39F9}" dt="2022-10-14T16:04:06.026" v="436" actId="1076"/>
      <pc:docMkLst>
        <pc:docMk/>
      </pc:docMkLst>
      <pc:sldChg chg="addSp delSp modSp mod setBg modClrScheme chgLayout">
        <pc:chgData name="Jayda Schmidt" userId="b85ba6886be4f3ee" providerId="Windows Live" clId="Web-{19644EAF-43A0-46AB-9958-BD27C6DB39F9}" dt="2022-10-14T15:48:39.421" v="44" actId="20577"/>
        <pc:sldMkLst>
          <pc:docMk/>
          <pc:sldMk cId="109857222" sldId="256"/>
        </pc:sldMkLst>
        <pc:spChg chg="mod">
          <ac:chgData name="Jayda Schmidt" userId="b85ba6886be4f3ee" providerId="Windows Live" clId="Web-{19644EAF-43A0-46AB-9958-BD27C6DB39F9}" dt="2022-10-14T15:47:11.215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yda Schmidt" userId="b85ba6886be4f3ee" providerId="Windows Live" clId="Web-{19644EAF-43A0-46AB-9958-BD27C6DB39F9}" dt="2022-10-14T15:48:39.421" v="4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8" creationId="{3A397E3E-B90C-4D82-BAAA-36F7AC6A4565}"/>
          </ac:spMkLst>
        </pc:spChg>
        <pc:spChg chg="add del">
          <ac:chgData name="Jayda Schmidt" userId="b85ba6886be4f3ee" providerId="Windows Live" clId="Web-{19644EAF-43A0-46AB-9958-BD27C6DB39F9}" dt="2022-10-14T15:45:38.494" v="1"/>
          <ac:spMkLst>
            <pc:docMk/>
            <pc:sldMk cId="109857222" sldId="256"/>
            <ac:spMk id="9" creationId="{7A18C9FB-EC4C-4DAE-8F7D-C6E5AF607958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10" creationId="{8CF5E676-CA04-4CED-9F1E-5026ED66E66D}"/>
          </ac:spMkLst>
        </pc:spChg>
        <pc:spChg chg="add del">
          <ac:chgData name="Jayda Schmidt" userId="b85ba6886be4f3ee" providerId="Windows Live" clId="Web-{19644EAF-43A0-46AB-9958-BD27C6DB39F9}" dt="2022-10-14T15:45:38.494" v="1"/>
          <ac:spMkLst>
            <pc:docMk/>
            <pc:sldMk cId="109857222" sldId="256"/>
            <ac:spMk id="11" creationId="{F47DB6CD-8E9E-4643-B3B6-01BD80429B3C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12" creationId="{AFD1189F-9598-4281-8056-2845388D4D05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14" creationId="{583E04E1-D74F-4ED6-972C-035F4FEC4B88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16" creationId="{A2B5CBEA-F125-49B6-8335-227C325B112B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18" creationId="{E51A97D9-C694-4307-818B-0C5BBF413609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20" creationId="{2C1D3151-5F97-4860-B56C-C98BD62CC255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22" creationId="{8DE96824-E506-4448-8704-5EC7BF7BC51B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24" creationId="{E16C8D8F-10E9-4498-ABDB-0F923F8B6837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26" creationId="{6E8A2566-F83F-4EC9-83A9-338A70FB6B29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28" creationId="{4FB204DF-284E-45F6-A017-79A4DF57BCCB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30" creationId="{5EC6B544-8C84-47A6-885D-A4F09EF5C0F7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32" creationId="{1E5A83E3-8A11-4492-BB6E-F5F2240316FB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34" creationId="{0F360028-588C-4E99-9E6F-5DE59080E390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36" creationId="{32C95C5C-6FBD-47FF-9CA6-066193539A10}"/>
          </ac:spMkLst>
        </pc:spChg>
        <pc:spChg chg="add">
          <ac:chgData name="Jayda Schmidt" userId="b85ba6886be4f3ee" providerId="Windows Live" clId="Web-{19644EAF-43A0-46AB-9958-BD27C6DB39F9}" dt="2022-10-14T15:45:38.634" v="2"/>
          <ac:spMkLst>
            <pc:docMk/>
            <pc:sldMk cId="109857222" sldId="256"/>
            <ac:spMk id="38" creationId="{4D1A5E71-B6B6-486A-8CDC-C7ABD9B903F6}"/>
          </ac:spMkLst>
        </pc:spChg>
        <pc:grpChg chg="add">
          <ac:chgData name="Jayda Schmidt" userId="b85ba6886be4f3ee" providerId="Windows Live" clId="Web-{19644EAF-43A0-46AB-9958-BD27C6DB39F9}" dt="2022-10-14T15:45:38.634" v="2"/>
          <ac:grpSpMkLst>
            <pc:docMk/>
            <pc:sldMk cId="109857222" sldId="256"/>
            <ac:grpSpMk id="40" creationId="{FB9739EB-7F66-433D-841F-AB3CD18700B7}"/>
          </ac:grpSpMkLst>
        </pc:grpChg>
        <pc:picChg chg="add del">
          <ac:chgData name="Jayda Schmidt" userId="b85ba6886be4f3ee" providerId="Windows Live" clId="Web-{19644EAF-43A0-46AB-9958-BD27C6DB39F9}" dt="2022-10-14T15:45:38.494" v="1"/>
          <ac:picMkLst>
            <pc:docMk/>
            <pc:sldMk cId="109857222" sldId="256"/>
            <ac:picMk id="4" creationId="{734B0787-F696-A5EC-7986-79C767FE9318}"/>
          </ac:picMkLst>
        </pc:picChg>
      </pc:sldChg>
      <pc:sldChg chg="addSp delSp modSp new mod modClrScheme chgLayout">
        <pc:chgData name="Jayda Schmidt" userId="b85ba6886be4f3ee" providerId="Windows Live" clId="Web-{19644EAF-43A0-46AB-9958-BD27C6DB39F9}" dt="2022-10-14T16:04:06.026" v="436" actId="1076"/>
        <pc:sldMkLst>
          <pc:docMk/>
          <pc:sldMk cId="3959294545" sldId="257"/>
        </pc:sldMkLst>
        <pc:spChg chg="del">
          <ac:chgData name="Jayda Schmidt" userId="b85ba6886be4f3ee" providerId="Windows Live" clId="Web-{19644EAF-43A0-46AB-9958-BD27C6DB39F9}" dt="2022-10-14T15:51:19.472" v="63"/>
          <ac:spMkLst>
            <pc:docMk/>
            <pc:sldMk cId="3959294545" sldId="257"/>
            <ac:spMk id="2" creationId="{C765E709-0378-6796-5F18-80E6746261AA}"/>
          </ac:spMkLst>
        </pc:spChg>
        <pc:spChg chg="del">
          <ac:chgData name="Jayda Schmidt" userId="b85ba6886be4f3ee" providerId="Windows Live" clId="Web-{19644EAF-43A0-46AB-9958-BD27C6DB39F9}" dt="2022-10-14T15:51:19.472" v="63"/>
          <ac:spMkLst>
            <pc:docMk/>
            <pc:sldMk cId="3959294545" sldId="257"/>
            <ac:spMk id="3" creationId="{D18CBF7B-D33D-FFC7-C09A-A05544700FC0}"/>
          </ac:spMkLst>
        </pc:spChg>
        <pc:spChg chg="add mod">
          <ac:chgData name="Jayda Schmidt" userId="b85ba6886be4f3ee" providerId="Windows Live" clId="Web-{19644EAF-43A0-46AB-9958-BD27C6DB39F9}" dt="2022-10-14T16:04:06.026" v="436" actId="1076"/>
          <ac:spMkLst>
            <pc:docMk/>
            <pc:sldMk cId="3959294545" sldId="257"/>
            <ac:spMk id="5" creationId="{BBB37128-E585-A252-77FA-AF8F2C379933}"/>
          </ac:spMkLst>
        </pc:spChg>
        <pc:picChg chg="add mod modCrop">
          <ac:chgData name="Jayda Schmidt" userId="b85ba6886be4f3ee" providerId="Windows Live" clId="Web-{19644EAF-43A0-46AB-9958-BD27C6DB39F9}" dt="2022-10-14T16:03:59.947" v="435" actId="1076"/>
          <ac:picMkLst>
            <pc:docMk/>
            <pc:sldMk cId="3959294545" sldId="257"/>
            <ac:picMk id="4" creationId="{CDB08D9C-9AE3-1F01-9FF9-30D0A8A6BAE7}"/>
          </ac:picMkLst>
        </pc:picChg>
      </pc:sldChg>
      <pc:sldChg chg="addSp delSp modSp new del mod setBg modClrScheme chgLayout">
        <pc:chgData name="Jayda Schmidt" userId="b85ba6886be4f3ee" providerId="Windows Live" clId="Web-{19644EAF-43A0-46AB-9958-BD27C6DB39F9}" dt="2022-10-14T15:51:14.254" v="61"/>
        <pc:sldMkLst>
          <pc:docMk/>
          <pc:sldMk cId="3997313687" sldId="257"/>
        </pc:sldMkLst>
        <pc:spChg chg="del mod ord">
          <ac:chgData name="Jayda Schmidt" userId="b85ba6886be4f3ee" providerId="Windows Live" clId="Web-{19644EAF-43A0-46AB-9958-BD27C6DB39F9}" dt="2022-10-14T15:49:55.283" v="51"/>
          <ac:spMkLst>
            <pc:docMk/>
            <pc:sldMk cId="3997313687" sldId="257"/>
            <ac:spMk id="2" creationId="{CB48B2BB-A5CF-C991-35C2-4DEEDE541455}"/>
          </ac:spMkLst>
        </pc:spChg>
        <pc:spChg chg="del">
          <ac:chgData name="Jayda Schmidt" userId="b85ba6886be4f3ee" providerId="Windows Live" clId="Web-{19644EAF-43A0-46AB-9958-BD27C6DB39F9}" dt="2022-10-14T15:49:47.470" v="48"/>
          <ac:spMkLst>
            <pc:docMk/>
            <pc:sldMk cId="3997313687" sldId="257"/>
            <ac:spMk id="3" creationId="{B5667169-0AA7-4633-FAD3-0BF7D378418E}"/>
          </ac:spMkLst>
        </pc:spChg>
        <pc:spChg chg="add">
          <ac:chgData name="Jayda Schmidt" userId="b85ba6886be4f3ee" providerId="Windows Live" clId="Web-{19644EAF-43A0-46AB-9958-BD27C6DB39F9}" dt="2022-10-14T15:50:21.283" v="55"/>
          <ac:spMkLst>
            <pc:docMk/>
            <pc:sldMk cId="3997313687" sldId="257"/>
            <ac:spMk id="9" creationId="{ED55A19D-297C-4231-AD1F-08EF9B4AA8F4}"/>
          </ac:spMkLst>
        </pc:spChg>
        <pc:spChg chg="add">
          <ac:chgData name="Jayda Schmidt" userId="b85ba6886be4f3ee" providerId="Windows Live" clId="Web-{19644EAF-43A0-46AB-9958-BD27C6DB39F9}" dt="2022-10-14T15:50:21.283" v="55"/>
          <ac:spMkLst>
            <pc:docMk/>
            <pc:sldMk cId="3997313687" sldId="257"/>
            <ac:spMk id="26" creationId="{8EFA3AE2-4D79-490F-B649-047F36E56D3A}"/>
          </ac:spMkLst>
        </pc:spChg>
        <pc:spChg chg="add">
          <ac:chgData name="Jayda Schmidt" userId="b85ba6886be4f3ee" providerId="Windows Live" clId="Web-{19644EAF-43A0-46AB-9958-BD27C6DB39F9}" dt="2022-10-14T15:50:21.283" v="55"/>
          <ac:spMkLst>
            <pc:docMk/>
            <pc:sldMk cId="3997313687" sldId="257"/>
            <ac:spMk id="28" creationId="{AF1F73C6-5691-4700-AFC4-DA3660397E37}"/>
          </ac:spMkLst>
        </pc:spChg>
        <pc:grpChg chg="add">
          <ac:chgData name="Jayda Schmidt" userId="b85ba6886be4f3ee" providerId="Windows Live" clId="Web-{19644EAF-43A0-46AB-9958-BD27C6DB39F9}" dt="2022-10-14T15:50:21.283" v="55"/>
          <ac:grpSpMkLst>
            <pc:docMk/>
            <pc:sldMk cId="3997313687" sldId="257"/>
            <ac:grpSpMk id="11" creationId="{811A993A-52C8-4BC6-BFBC-62C21A66A37D}"/>
          </ac:grpSpMkLst>
        </pc:grpChg>
        <pc:grpChg chg="add">
          <ac:chgData name="Jayda Schmidt" userId="b85ba6886be4f3ee" providerId="Windows Live" clId="Web-{19644EAF-43A0-46AB-9958-BD27C6DB39F9}" dt="2022-10-14T15:50:21.283" v="55"/>
          <ac:grpSpMkLst>
            <pc:docMk/>
            <pc:sldMk cId="3997313687" sldId="257"/>
            <ac:grpSpMk id="30" creationId="{56F9D4BC-F300-47FA-BC0D-DD9EF194BE8D}"/>
          </ac:grpSpMkLst>
        </pc:grpChg>
        <pc:picChg chg="add mod modCrop">
          <ac:chgData name="Jayda Schmidt" userId="b85ba6886be4f3ee" providerId="Windows Live" clId="Web-{19644EAF-43A0-46AB-9958-BD27C6DB39F9}" dt="2022-10-14T15:51:09.410" v="60"/>
          <ac:picMkLst>
            <pc:docMk/>
            <pc:sldMk cId="3997313687" sldId="257"/>
            <ac:picMk id="4" creationId="{897BB02A-8AEC-8F9B-3A4D-DF80E69DD17C}"/>
          </ac:picMkLst>
        </pc:picChg>
      </pc:sldChg>
      <pc:sldMasterChg chg="add del addSldLayout delSldLayout">
        <pc:chgData name="Jayda Schmidt" userId="b85ba6886be4f3ee" providerId="Windows Live" clId="Web-{19644EAF-43A0-46AB-9958-BD27C6DB39F9}" dt="2022-10-14T15:45:38.634" v="2"/>
        <pc:sldMasterMkLst>
          <pc:docMk/>
          <pc:sldMasterMk cId="2460954070" sldId="2147483660"/>
        </pc:sldMasterMkLst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yda Schmidt" userId="b85ba6886be4f3ee" providerId="Windows Live" clId="Web-{19644EAF-43A0-46AB-9958-BD27C6DB39F9}" dt="2022-10-14T15:45:38.63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yda Schmidt" userId="b85ba6886be4f3ee" providerId="Windows Live" clId="Web-{19644EAF-43A0-46AB-9958-BD27C6DB39F9}" dt="2022-10-14T15:45:38.634" v="2"/>
        <pc:sldMasterMkLst>
          <pc:docMk/>
          <pc:sldMasterMk cId="300088841" sldId="2147483711"/>
        </pc:sldMasterMkLst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460656854" sldId="2147483700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2118675729" sldId="2147483701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3783333168" sldId="2147483702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4107551023" sldId="2147483703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3085346859" sldId="2147483704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4178340205" sldId="2147483705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3700587060" sldId="2147483706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1671327193" sldId="2147483707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4250990838" sldId="2147483708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3108548537" sldId="2147483709"/>
          </pc:sldLayoutMkLst>
        </pc:sldLayoutChg>
        <pc:sldLayoutChg chg="add">
          <pc:chgData name="Jayda Schmidt" userId="b85ba6886be4f3ee" providerId="Windows Live" clId="Web-{19644EAF-43A0-46AB-9958-BD27C6DB39F9}" dt="2022-10-14T15:45:38.634" v="2"/>
          <pc:sldLayoutMkLst>
            <pc:docMk/>
            <pc:sldMasterMk cId="300088841" sldId="2147483711"/>
            <pc:sldLayoutMk cId="729491837" sldId="2147483710"/>
          </pc:sldLayoutMkLst>
        </pc:sldLayoutChg>
      </pc:sldMasterChg>
      <pc:sldMasterChg chg="add del addSldLayout delSldLayout">
        <pc:chgData name="Jayda Schmidt" userId="b85ba6886be4f3ee" providerId="Windows Live" clId="Web-{19644EAF-43A0-46AB-9958-BD27C6DB39F9}" dt="2022-10-14T15:45:38.494" v="1"/>
        <pc:sldMasterMkLst>
          <pc:docMk/>
          <pc:sldMasterMk cId="2727306839" sldId="2147483750"/>
        </pc:sldMasterMkLst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2145999693" sldId="2147483739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3045871247" sldId="2147483740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1933139079" sldId="2147483741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3352410005" sldId="2147483742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3812829954" sldId="2147483743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1424442564" sldId="2147483744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1719524241" sldId="2147483745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3114670422" sldId="2147483746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3072138990" sldId="2147483747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1291249564" sldId="2147483748"/>
          </pc:sldLayoutMkLst>
        </pc:sldLayoutChg>
        <pc:sldLayoutChg chg="add del">
          <pc:chgData name="Jayda Schmidt" userId="b85ba6886be4f3ee" providerId="Windows Live" clId="Web-{19644EAF-43A0-46AB-9958-BD27C6DB39F9}" dt="2022-10-14T15:45:38.494" v="1"/>
          <pc:sldLayoutMkLst>
            <pc:docMk/>
            <pc:sldMasterMk cId="2727306839" sldId="2147483750"/>
            <pc:sldLayoutMk cId="1135253197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4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>
            <a:normAutofit/>
          </a:bodyPr>
          <a:lstStyle/>
          <a:p>
            <a:r>
              <a:rPr lang="en-US" sz="3200" dirty="0"/>
              <a:t>Metropolitan convention 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Event registration application</a:t>
            </a:r>
          </a:p>
          <a:p>
            <a:r>
              <a:rPr lang="en-US" dirty="0"/>
              <a:t>Design &amp; work plan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B08D9C-9AE3-1F01-9FF9-30D0A8A6B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" t="3566" r="-162" b="14749"/>
          <a:stretch/>
        </p:blipFill>
        <p:spPr>
          <a:xfrm>
            <a:off x="682085" y="617035"/>
            <a:ext cx="6739010" cy="5623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37128-E585-A252-77FA-AF8F2C379933}"/>
              </a:ext>
            </a:extLst>
          </p:cNvPr>
          <p:cNvSpPr txBox="1"/>
          <p:nvPr/>
        </p:nvSpPr>
        <p:spPr>
          <a:xfrm>
            <a:off x="7424852" y="613316"/>
            <a:ext cx="401443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Application Design: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ReactJS Client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Authentication Service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Data Service (</a:t>
            </a:r>
            <a:r>
              <a:rPr lang="en-US" dirty="0" err="1"/>
              <a:t>HyperSQL</a:t>
            </a:r>
            <a:r>
              <a:rPr lang="en-US" dirty="0"/>
              <a:t> DB)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Application internal functionality: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Client application utilizes JWT tokens provided by authentication service for attendee login &amp; HSQLDB API interactions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Attendee authentication will be verified by authentication service and HSQLDB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Attendee registration/account creation will be completed by authentication service and HSQLDB API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9454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FunkyShapesVTI</vt:lpstr>
      <vt:lpstr>Metropolitan convention center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105</cp:revision>
  <dcterms:created xsi:type="dcterms:W3CDTF">2022-10-14T15:44:51Z</dcterms:created>
  <dcterms:modified xsi:type="dcterms:W3CDTF">2022-10-14T16:04:10Z</dcterms:modified>
</cp:coreProperties>
</file>