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18968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94376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3524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18968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794376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1280" cy="378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18968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94376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3524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18968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94376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1280" cy="378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18968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7943760" y="17960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3524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18968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7943760" y="4013640"/>
            <a:ext cx="35751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1280" cy="378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1498" strike="noStrike" cap="all">
                <a:solidFill>
                  <a:srgbClr val="000000"/>
                </a:solidFill>
                <a:latin typeface="Source Sans Pro"/>
                <a:ea typeface="Source Sans Pro SemiBold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Source Sans Pro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10999440" y="5987160"/>
            <a:ext cx="1054440" cy="469440"/>
            <a:chOff x="10999440" y="5987160"/>
            <a:chExt cx="1054440" cy="469440"/>
          </a:xfrm>
        </p:grpSpPr>
        <p:sp>
          <p:nvSpPr>
            <p:cNvPr id="2" name="CustomShape 3"/>
            <p:cNvSpPr/>
            <p:nvPr/>
          </p:nvSpPr>
          <p:spPr>
            <a:xfrm>
              <a:off x="1099944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17440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34900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152396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169892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BFFF1EC-CDA1-492E-B3F0-F50F4AE7A728}" type="datetime1">
              <a:rPr b="1" lang="en-US" sz="1200" spc="97" strike="noStrike" cap="all">
                <a:solidFill>
                  <a:srgbClr val="8b8b8b"/>
                </a:solidFill>
                <a:latin typeface="Source Sans Pro"/>
                <a:ea typeface="Source Sans Pro SemiBold"/>
              </a:rPr>
              <a:t>10/20/2022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97" strike="noStrike" cap="all">
                <a:solidFill>
                  <a:srgbClr val="8b8b8b"/>
                </a:solidFill>
                <a:latin typeface="Source Sans Pro"/>
                <a:ea typeface="Source Sans Pro SemiBold"/>
              </a:rPr>
              <a:t>Sample Footer Text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6BCE6B-2A6B-47D6-9E37-36145CB9B5B9}" type="slidenum">
              <a:rPr b="1" lang="en-US" sz="1200" spc="97" strike="noStrike" cap="all">
                <a:solidFill>
                  <a:srgbClr val="8b8b8b"/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320760" y="653040"/>
            <a:ext cx="319680" cy="3196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0999440" y="5987160"/>
            <a:ext cx="1054440" cy="469440"/>
            <a:chOff x="10999440" y="5987160"/>
            <a:chExt cx="1054440" cy="469440"/>
          </a:xfrm>
        </p:grpSpPr>
        <p:sp>
          <p:nvSpPr>
            <p:cNvPr id="49" name="CustomShape 2"/>
            <p:cNvSpPr/>
            <p:nvPr/>
          </p:nvSpPr>
          <p:spPr>
            <a:xfrm>
              <a:off x="1099944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117440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1134900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1152396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6"/>
            <p:cNvSpPr/>
            <p:nvPr/>
          </p:nvSpPr>
          <p:spPr>
            <a:xfrm>
              <a:off x="11698920" y="5987160"/>
              <a:ext cx="354960" cy="469440"/>
            </a:xfrm>
            <a:custGeom>
              <a:avLst/>
              <a:gdLst/>
              <a:ahLst/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7CC52E-D131-4EE4-A76C-4921EDE101CA}" type="datetime1">
              <a:rPr b="1" lang="en-US" sz="1200" spc="97" strike="noStrike" cap="all">
                <a:solidFill>
                  <a:srgbClr val="8b8b8b"/>
                </a:solidFill>
                <a:latin typeface="Source Sans Pro"/>
                <a:ea typeface="Source Sans Pro SemiBold"/>
              </a:rPr>
              <a:t>10/20/2022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97" strike="noStrike" cap="all">
                <a:solidFill>
                  <a:srgbClr val="8b8b8b"/>
                </a:solidFill>
                <a:latin typeface="Source Sans Pro"/>
                <a:ea typeface="Source Sans Pro SemiBold"/>
              </a:rPr>
              <a:t>Sample Footer Text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FC621A-BFD2-4277-B615-D58AE89C126E}" type="slidenum">
              <a:rPr b="1" lang="en-US" sz="1200" spc="97" strike="noStrike" cap="all">
                <a:solidFill>
                  <a:srgbClr val="8b8b8b"/>
                </a:solidFill>
                <a:latin typeface="Source Sans Pro"/>
                <a:ea typeface="Source Sans Pro SemiBol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320760" y="653040"/>
            <a:ext cx="319680" cy="3196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63080"/>
            <a:ext cx="11756520" cy="1143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9144000" y="6204600"/>
            <a:ext cx="3048120" cy="4899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1088280" y="6204600"/>
            <a:ext cx="7837920" cy="48996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17440" y="6204600"/>
            <a:ext cx="653040" cy="48996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5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73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3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>
              <a:spcAft>
                <a:spcPts val="1035"/>
              </a:spcAft>
            </a:pPr>
            <a:r>
              <a:rPr b="1" lang="en-US" sz="236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36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026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0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771"/>
              </a:spcAft>
            </a:pPr>
            <a:r>
              <a:rPr b="0" lang="en-US" sz="164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64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13"/>
              </a:spcAft>
            </a:pPr>
            <a:r>
              <a:rPr b="0" lang="en-US" sz="145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45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55"/>
              </a:spcAft>
            </a:pPr>
            <a:r>
              <a:rPr b="0" lang="en-US" sz="145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45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55"/>
              </a:spcAft>
            </a:pPr>
            <a:r>
              <a:rPr b="0" lang="en-US" sz="145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45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55"/>
              </a:spcAft>
            </a:pPr>
            <a:r>
              <a:rPr b="0" lang="en-US" sz="145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45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dt"/>
          </p:nvPr>
        </p:nvSpPr>
        <p:spPr>
          <a:xfrm>
            <a:off x="9144000" y="6204600"/>
            <a:ext cx="2830320" cy="47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ftr"/>
          </p:nvPr>
        </p:nvSpPr>
        <p:spPr>
          <a:xfrm>
            <a:off x="1306080" y="6204600"/>
            <a:ext cx="3918960" cy="4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9"/>
          <p:cNvSpPr>
            <a:spLocks noGrp="1"/>
          </p:cNvSpPr>
          <p:nvPr>
            <p:ph type="sldNum"/>
          </p:nvPr>
        </p:nvSpPr>
        <p:spPr>
          <a:xfrm>
            <a:off x="217440" y="6204600"/>
            <a:ext cx="653040" cy="4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E077E63-3C16-43DF-99BE-32887D30ADE5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3367080"/>
            <a:ext cx="6583680" cy="120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latin typeface="Arial"/>
              </a:rPr>
              <a:t>Metropolitan Convention Center</a:t>
            </a:r>
            <a:endParaRPr b="0" lang="en-US" sz="26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Event Registration Application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Sam Brinker &amp; Jayda Schmidt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"/>
          <p:cNvPicPr/>
          <p:nvPr/>
        </p:nvPicPr>
        <p:blipFill>
          <a:blip r:embed="rId1"/>
          <a:srcRect l="2586" t="15000" r="-159" b="14750"/>
          <a:stretch/>
        </p:blipFill>
        <p:spPr>
          <a:xfrm>
            <a:off x="499320" y="1828800"/>
            <a:ext cx="5627160" cy="393192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6583680" y="1646280"/>
            <a:ext cx="4754880" cy="44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</a:rPr>
              <a:t>Application Design: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ReactJS Client Application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Authentication Service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Data Service (HyperSQL DB)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</a:rPr>
              <a:t>Application Internal Functionality: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Client application utilizes JWT tokens provided by authentication service for attendee login &amp; HSQLDB API interactions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Attendee authentication will be verified by authentication service and HSQLDB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</a:rPr>
              <a:t>Attendee registration/account creation will be completed by authentication service and HSQLDB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Application>LibreOffice/6.2.7.1$Linux_X86_64 LibreOffice_project/20$Build-1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2022-10-14T15:44:51Z</dcterms:created>
  <dc:creator/>
  <dc:description/>
  <dc:language>en-US</dc:language>
  <cp:lastModifiedBy/>
  <dcterms:modified xsi:type="dcterms:W3CDTF">2022-10-20T09:50:09Z</dcterms:modified>
  <cp:revision>106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