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46e2159e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46e2159e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46e2159e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46e2159e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46e2159e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46e2159e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46e2159e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46e2159e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46e2159e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46e2159e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46e2159e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46e2159e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46e2159e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46e2159e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46e2159e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46e2159e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a LSTM layer with 500 neurons -&gt; FC layers of size 120, 60 and 10 with ReLu activation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Per-epoch time of under 20ms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loss converging to 0 -&gt; could potentially overfit the data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46e2159e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46e2159e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connected layers are 1024, 1024 and then 10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46e2159e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46e2159e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use-case dependent answer to the question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</a:t>
            </a:r>
            <a:r>
              <a:rPr lang="en"/>
              <a:t>segregation</a:t>
            </a:r>
            <a:r>
              <a:rPr lang="en"/>
              <a:t> task of handling smart home activities for ex: can be even handled with decent accuracy by SVMs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Heavy tasks which require accurate transcription like netflix or language translation would require Neural networks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oerenab/AudioMNIS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Digits Classification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0" y="3478800"/>
            <a:ext cx="1456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Presented By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 Bendre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Ignat Kulinka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 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Discussion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Processing - improve quality of  input images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Different window sizes for the short-time Fourier transform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Impact of cloud-based training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Makes </a:t>
            </a:r>
            <a:r>
              <a:rPr lang="en" sz="1400"/>
              <a:t>interpreting</a:t>
            </a:r>
            <a:r>
              <a:rPr lang="en" sz="1400"/>
              <a:t> results significantly easier.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  <p:sp>
        <p:nvSpPr>
          <p:cNvPr id="157" name="Google Shape;157;p23"/>
          <p:cNvSpPr txBox="1"/>
          <p:nvPr>
            <p:ph idx="1" type="subTitle"/>
          </p:nvPr>
        </p:nvSpPr>
        <p:spPr>
          <a:xfrm>
            <a:off x="0" y="3478800"/>
            <a:ext cx="1456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Presented By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 Bendre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Ignat Kulinka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 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884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Speech recognition: an interdisciplinary subfield between computer science and linguistics.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Feature extraction, recognition and classification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15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Audio Digits Classification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Audio MNIST dataset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Does classification really need Deep Learning? 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Audio MNIST dataset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Available at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https://github.com/soerenab/AudioMNIST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Audio Sample: 30,000 audio samples of spoken digits (0-9) by 60 different speakers</a:t>
            </a:r>
            <a:endParaRPr sz="1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400"/>
              <a:t>Speaker </a:t>
            </a:r>
            <a:r>
              <a:rPr lang="en" sz="1400"/>
              <a:t>Metadata</a:t>
            </a:r>
            <a:r>
              <a:rPr lang="en" sz="1400"/>
              <a:t>: Information on the age, gender, origin, and accent of each of the 60 speakers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6684600" cy="1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Convolutional Neural Network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Linear Support Vector Machine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Long Short-Term Memory Model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195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84375" y="1675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Convert recordings into pictorial representations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Waveform</a:t>
            </a:r>
            <a:r>
              <a:rPr lang="en" sz="1600"/>
              <a:t>  V.S. spectrogram (s</a:t>
            </a:r>
            <a:r>
              <a:rPr lang="en" sz="1600"/>
              <a:t>pectrogram</a:t>
            </a:r>
            <a:r>
              <a:rPr lang="en" sz="1600"/>
              <a:t> selected for this project)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each recording, 22,050Hz       short-time Fourier transform    spectrogram images (zero padded, size 235 x 352)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48" y="2959050"/>
            <a:ext cx="3045550" cy="20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2959050"/>
            <a:ext cx="2955325" cy="17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4510800" y="2455725"/>
            <a:ext cx="137400" cy="9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552725" y="2744200"/>
            <a:ext cx="137400" cy="9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6532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Analysis - SVC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543675" y="1853850"/>
            <a:ext cx="5702400" cy="30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Input: raw audio data in floating point format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convergence, hyperparameter tuned by GridSearch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</a:t>
            </a:r>
            <a:r>
              <a:rPr lang="en" sz="1400"/>
              <a:t>C = 1, γ = 0.01, kernels =`poly’ is chosen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Results: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~86% accuracy on test 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`Best’ classified: 7 (93%)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`Worst’ classified: 2 (78%)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775" y="2779975"/>
            <a:ext cx="2887700" cy="2079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5150" y="937000"/>
            <a:ext cx="2558950" cy="184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Analysis - LSTM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4780800" cy="25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Input:  Spectrograms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Architecture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LSTM layer followed by Fully connected ReLu Layers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~ 95% Accuracy on the testing data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Downside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Lack of interpretability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Potential Overfitting issues.</a:t>
            </a:r>
            <a:endParaRPr sz="1400"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738" y="864975"/>
            <a:ext cx="2927050" cy="20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825" y="2909500"/>
            <a:ext cx="2927050" cy="2075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Analysis -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4487700" cy="24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Input: </a:t>
            </a:r>
            <a:r>
              <a:rPr lang="en" sz="1600"/>
              <a:t>spectrograms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Slightly modified AlexNet architecture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~95% accuracy on test data 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Downsides: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10+ hour training time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400"/>
              <a:t>Lack of </a:t>
            </a:r>
            <a:r>
              <a:rPr lang="en" sz="1400"/>
              <a:t>interpretability</a:t>
            </a:r>
            <a:r>
              <a:rPr lang="en" sz="1200"/>
              <a:t> </a:t>
            </a:r>
            <a:endParaRPr sz="1200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910" y="2987075"/>
            <a:ext cx="3077740" cy="18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200" y="810048"/>
            <a:ext cx="3101450" cy="18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ML v/s Deep Learning: no clear winner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Very hard to clearly say which method is better at audio classification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Lightweight use cases: SVMs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Mobile application requiring basic classification tasks for ex: Siri, Google Assistant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Heavy computational power: Neural Networks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Transcription of videos in streaming services like Netflix, Hulu etc.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