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4" r:id="rId2"/>
    <p:sldId id="311" r:id="rId3"/>
    <p:sldId id="312" r:id="rId4"/>
    <p:sldId id="313" r:id="rId5"/>
    <p:sldId id="322" r:id="rId6"/>
    <p:sldId id="314" r:id="rId7"/>
    <p:sldId id="32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5" r:id="rId16"/>
    <p:sldId id="3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0" autoAdjust="0"/>
  </p:normalViewPr>
  <p:slideViewPr>
    <p:cSldViewPr>
      <p:cViewPr varScale="1">
        <p:scale>
          <a:sx n="81" d="100"/>
          <a:sy n="81" d="100"/>
        </p:scale>
        <p:origin x="-1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511E-D497-4F66-B341-8679E21A6B34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9D23-6543-45C8-966A-EE8DCF792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Times New Roman" pitchFamily="18" charset="0"/>
              <a:buNone/>
            </a:pPr>
            <a:fld id="{F94135CC-2D98-47CB-AB8A-AC6FB425CDA5}" type="slidenum">
              <a:rPr lang="en-SG" alt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16</a:t>
            </a:fld>
            <a:endParaRPr lang="en-SG" altLang="en-US" smtClean="0">
              <a:latin typeface="Times New Roman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6982-0544-446F-AAD0-A2AD4219A4C9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090A-8AAD-471B-9B22-F0F8FBA13F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ydeepde/dqn_trading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Q Learning for Trading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Jaydeep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815263" cy="347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0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Stable Deep RL (1) : Experience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5353"/>
            <a:ext cx="8128003" cy="344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56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Stable Deep RL (2) : Fixed Target Q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9415"/>
            <a:ext cx="7681783" cy="39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7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828827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for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5075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154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45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jaydeepde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dqn_trading.git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0174"/>
          <a:lstStyle/>
          <a:p>
            <a:pPr eaLnBrk="1"/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3977698"/>
          </a:xfrm>
        </p:spPr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altLang="en-US" smtClean="0"/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: Agent and Environment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483"/>
            <a:ext cx="8229600" cy="429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50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24025"/>
            <a:ext cx="82486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0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 (MDP)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3354" b="-33354"/>
          <a:stretch>
            <a:fillRect/>
          </a:stretch>
        </p:blipFill>
        <p:spPr>
          <a:xfrm>
            <a:off x="609600" y="53340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19600"/>
            <a:ext cx="4559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Future Reward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49403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3924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76400"/>
            <a:ext cx="2336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819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Bellman’s Equation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3200400"/>
            <a:ext cx="35179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1000"/>
            <a:ext cx="7404100" cy="2476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3733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Iteration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82700"/>
            <a:ext cx="8102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6027"/>
            <a:ext cx="7305675" cy="53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2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Issues with Deep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799931"/>
            <a:ext cx="8153401" cy="375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83</Words>
  <Application>Microsoft Macintosh PowerPoint</Application>
  <PresentationFormat>On-screen Show (4:3)</PresentationFormat>
  <Paragraphs>21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Deep Q Learning for Trading </vt:lpstr>
      <vt:lpstr>Reinforcement Learning : Agent and Environment</vt:lpstr>
      <vt:lpstr>Examples of RL</vt:lpstr>
      <vt:lpstr>Markov Decision Process (MDP)</vt:lpstr>
      <vt:lpstr>Discounted Future Reward</vt:lpstr>
      <vt:lpstr>Q Learning</vt:lpstr>
      <vt:lpstr>Deep Q Learning</vt:lpstr>
      <vt:lpstr>Deep Q Learning</vt:lpstr>
      <vt:lpstr>Stability Issues with Deep RL</vt:lpstr>
      <vt:lpstr>Solutions</vt:lpstr>
      <vt:lpstr>Stable Deep RL (1) : Experience Replay</vt:lpstr>
      <vt:lpstr>Stable Deep RL (2) : Fixed Target Q Network</vt:lpstr>
      <vt:lpstr>DQN Algorithm</vt:lpstr>
      <vt:lpstr>DQN for Trading</vt:lpstr>
      <vt:lpstr>Code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Jaydeep De</dc:creator>
  <cp:lastModifiedBy>Jaydeep De</cp:lastModifiedBy>
  <cp:revision>32</cp:revision>
  <dcterms:created xsi:type="dcterms:W3CDTF">2016-09-14T06:46:49Z</dcterms:created>
  <dcterms:modified xsi:type="dcterms:W3CDTF">2018-02-05T15:05:49Z</dcterms:modified>
</cp:coreProperties>
</file>