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E7FDDA-7605-4955-AD1B-8BB84DE1B1A9}">
  <a:tblStyle styleId="{52E7FDDA-7605-4955-AD1B-8BB84DE1B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chandanbaranwal/spark-streaming-vs-flink-vs-storm-vs-kafka-streams-vs-samza-choose-your-stream-processing-91ea3f04675b" TargetMode="External"/><Relationship Id="rId3" Type="http://schemas.openxmlformats.org/officeDocument/2006/relationships/hyperlink" Target="https://dzone.com/articles/streaming-in-spark-flink-and-kafka-1" TargetMode="External"/><Relationship Id="rId4" Type="http://schemas.openxmlformats.org/officeDocument/2006/relationships/hyperlink" Target="https://hackernoon.com/in-search-of-data-dominance-spark-versus-flink-45cefb28f377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link: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https://medium.com/@chandanbaranwal/spark-streaming-vs-flink-vs-storm-vs-kafka-streams-vs-samza-choose-your-stream-processing-91ea3f04675b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https://dzone.com/articles/streaming-in-spark-flink-and-kafka-1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https://hackernoon.com/in-search-of-data-dominance-spark-versus-flink-45cefb28f377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f2b625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f2b625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f2b625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f2b625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1000" y="1144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</a:t>
            </a:r>
            <a:r>
              <a:rPr lang="en" sz="3600"/>
              <a:t> metrics</a:t>
            </a:r>
            <a:endParaRPr sz="36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607425" y="90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{52E7FDDA-7605-4955-AD1B-8BB84DE1B1A9}</a:tableStyleId>
              </a:tblPr>
              <a:tblGrid>
                <a:gridCol w="854225"/>
                <a:gridCol w="1882200"/>
                <a:gridCol w="2309425"/>
                <a:gridCol w="1681950"/>
                <a:gridCol w="1681950"/>
              </a:tblGrid>
              <a:tr h="60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Properties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Flink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Spark </a:t>
                      </a:r>
                      <a:r>
                        <a:rPr lang="en"/>
                        <a:t>Streaming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AWS Lambda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AWS Native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Batch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Using event trigger(S3 or Step function)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streaming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but near real time(Micro-Batch) Not true streaming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but can be made using event base mechanism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Delivery Guarantees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exactly once </a:t>
                      </a:r>
                      <a:r>
                        <a:rPr lang="en"/>
                        <a:t>semantics/at-least once based on 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Exactly once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Fault Tolerance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using DLQ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872350" y="2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{52E7FDDA-7605-4955-AD1B-8BB84DE1B1A9}</a:tableStyleId>
              </a:tblPr>
              <a:tblGrid>
                <a:gridCol w="880925"/>
                <a:gridCol w="1645000"/>
                <a:gridCol w="1866825"/>
                <a:gridCol w="1829800"/>
                <a:gridCol w="1706625"/>
              </a:tblGrid>
              <a:tr h="5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Properties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Flink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Spark Streaming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AWS Lambda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by default but can be store using 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 but it is developer </a:t>
                      </a:r>
                      <a:r>
                        <a:rPr lang="en"/>
                        <a:t>responsibility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Good - </a:t>
                      </a:r>
                      <a:r>
                        <a:rPr lang="en"/>
                        <a:t>very less latency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but some latency compared to flink.Also too much </a:t>
                      </a:r>
                      <a:r>
                        <a:rPr lang="en"/>
                        <a:t>performance</a:t>
                      </a:r>
                      <a:r>
                        <a:rPr lang="en"/>
                        <a:t> tuning 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good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Mature for both streaming and batch(4G for big-data processing)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(3G for big-data processing)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Mature but cloud </a:t>
                      </a:r>
                      <a:r>
                        <a:rPr lang="en"/>
                        <a:t>agnostics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Programming language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 and Scala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Java,Scala and python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Java,Scala,python,Nodejs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712150" y="2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{52E7FDDA-7605-4955-AD1B-8BB84DE1B1A9}</a:tableStyleId>
              </a:tblPr>
              <a:tblGrid>
                <a:gridCol w="880925"/>
                <a:gridCol w="1645000"/>
                <a:gridCol w="1866825"/>
                <a:gridCol w="1829800"/>
                <a:gridCol w="1706625"/>
              </a:tblGrid>
              <a:tr h="5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Properties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Flink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Spark Streaming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AWS Lambda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</a:t>
                      </a:r>
                      <a:r>
                        <a:rPr lang="en"/>
                        <a:t>active compared to spark because of little late in market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active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AWS native so can get support from aws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2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Easily done and lot of optimization handle internally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much performance tuning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Serverless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Ease of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Yes.API provided by Apache flink is rich to perform both batch and stream processing.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Yes.API provided by Apache Streaming is rich to perform both batch and stream processing.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No.User need to write code for all distributed processing.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lambda 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for Graph and machine learning libraries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 to </a:t>
                      </a:r>
                      <a:r>
                        <a:rPr lang="en"/>
                        <a:t>dependent</a:t>
                      </a:r>
                      <a:r>
                        <a:rPr lang="en"/>
                        <a:t> on AWS machine learning capability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