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aa17456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124aa174567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aa174567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g124aa174567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4aa17456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g124aa174567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aa1745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g124aa17456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aa1745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g124aa174567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aa17456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g124aa174567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4aa17456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g124aa174567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aa17456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3" name="Google Shape;303;g124aa174567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4aa17456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7" name="Google Shape;317;g124aa174567_6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4aa174567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g124aa174567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aa174567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8" name="Google Shape;338;g124aa174567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aa174567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g124aa174567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4aa174567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g124aa174567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aa17456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g124aa174567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aa174567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124aa174567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aa174567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g124aa174567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aa174567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g124aa174567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aa174567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g124aa174567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aa17456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g124aa174567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aa174567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g124aa174567_2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0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34" y="7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886500" y="1225969"/>
            <a:ext cx="8178300" cy="37500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K. J. Somaiya Institute of Engineering &amp; Information Technology, Mumbai</a:t>
            </a:r>
            <a:endParaRPr b="1" i="0" sz="15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r>
              <a:rPr b="1" i="0" lang="en" sz="1500" u="sng" cap="none" strike="noStrike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500" u="sng" cap="none" strike="noStrik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2021-22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News Summarization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Guided by Prof. Harsh Bhor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Hardi Patel(LY-IT-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Jaydeep Patel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(LY-IT-44)</a:t>
            </a: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Mitali Patil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(LY-IT-47)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523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6E3F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17" y="-10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2840350" y="878119"/>
            <a:ext cx="4572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Implementation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048125" y="1201172"/>
            <a:ext cx="6924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EDA For Text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b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8525" y="1527900"/>
            <a:ext cx="3755814" cy="3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1225" y="1527900"/>
            <a:ext cx="3912781" cy="32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17" y="-10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>
            <p:ph type="ctrTitle"/>
          </p:nvPr>
        </p:nvSpPr>
        <p:spPr>
          <a:xfrm>
            <a:off x="6193055" y="2055199"/>
            <a:ext cx="28002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2840350" y="878119"/>
            <a:ext cx="4572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3817" y="878131"/>
            <a:ext cx="1787437" cy="178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6375" y="2571744"/>
            <a:ext cx="1787437" cy="178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8913" y="878131"/>
            <a:ext cx="1787437" cy="178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34460" y="2665569"/>
            <a:ext cx="1787437" cy="178743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974725" y="2825500"/>
            <a:ext cx="24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for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2801250" y="2217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for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4738925" y="27525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for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6601475" y="2217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for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sports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17" y="-10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>
            <p:ph type="ctrTitle"/>
          </p:nvPr>
        </p:nvSpPr>
        <p:spPr>
          <a:xfrm>
            <a:off x="6193055" y="2055199"/>
            <a:ext cx="28002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2840350" y="878119"/>
            <a:ext cx="45720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Building</a:t>
            </a:r>
            <a:endParaRPr b="1" sz="2400">
              <a:solidFill>
                <a:srgbClr val="A257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A257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1632225" y="1403100"/>
            <a:ext cx="6432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Naive Bayes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Neighbour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Naive Bayes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159" y="294697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2881913" y="1172827"/>
            <a:ext cx="4572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Evaluation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1552575" y="1785554"/>
            <a:ext cx="6924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9176" y="1785550"/>
            <a:ext cx="5697470" cy="30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34" y="-2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2429328" y="912437"/>
            <a:ext cx="5772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 for Summarization</a:t>
            </a:r>
            <a:endParaRPr i="0" sz="5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1552575" y="1785554"/>
            <a:ext cx="6924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275" y="1851650"/>
            <a:ext cx="4543899" cy="2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7725" y="1727600"/>
            <a:ext cx="3466276" cy="301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159" y="294697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>
            <p:ph type="ctrTitle"/>
          </p:nvPr>
        </p:nvSpPr>
        <p:spPr>
          <a:xfrm>
            <a:off x="6193055" y="2055199"/>
            <a:ext cx="28002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2057400" y="1152200"/>
            <a:ext cx="6172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Rank Algorithim for Summarization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1552575" y="1785554"/>
            <a:ext cx="6924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2600" y="1785550"/>
            <a:ext cx="7187000" cy="31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159" y="294697"/>
            <a:ext cx="4853535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 txBox="1"/>
          <p:nvPr>
            <p:ph type="ctrTitle"/>
          </p:nvPr>
        </p:nvSpPr>
        <p:spPr>
          <a:xfrm>
            <a:off x="6193055" y="2055199"/>
            <a:ext cx="28002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2447925" y="1152202"/>
            <a:ext cx="4572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r>
              <a:rPr b="1" lang="en" sz="2100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Used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1552575" y="1785554"/>
            <a:ext cx="6924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Text Classification:</a:t>
            </a:r>
            <a:endParaRPr b="1" sz="1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1500" u="sng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7154" y="2395825"/>
            <a:ext cx="3374247" cy="25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5425" y="2588877"/>
            <a:ext cx="3452625" cy="191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5398050" y="161695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Extractive News Summarization:</a:t>
            </a:r>
            <a:endParaRPr b="1" sz="1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Rank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159" y="294697"/>
            <a:ext cx="4853535" cy="87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9700" y="627913"/>
            <a:ext cx="3133549" cy="142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7459" y="2055202"/>
            <a:ext cx="5832990" cy="30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159" y="294698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2447925" y="1152203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1552575" y="1785553"/>
            <a:ext cx="69246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implemented Extraction-based Summarization with News Classification and Sentiment Analysis.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Generated summary provides only the important content from online news articles.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provides the view of various news channels.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summarized content is finally converted to speech. 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used were Random forest for text classification and text rank for extractive summarization.</a:t>
            </a:r>
            <a:b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19" y="333701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2505075" y="1106846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1514475" y="1554912"/>
            <a:ext cx="6924675" cy="3470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952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Babar, Samrat &amp; Tech-Cse, M &amp; Rit,. (2013). Text Summarization:An Overview. </a:t>
            </a:r>
            <a:endParaRPr sz="1100"/>
          </a:p>
          <a:p>
            <a:pPr indent="-9525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Villatoro-Tello, E., Villaseñor-Pineda, L., Montes-y-Gómez, M.: UsingWord Sequences for Text Summarization. In: Sojka, P., Kopeček, I., Pala, K.(eds.) TSD 2006. LNCS (LNAI), vol. 4188, pp. 293–300. Springer,Heidelberg (2006)Mahajan, M.; Nimbhorkar, P.; Varadarajan, K. (2009). "The Planar kMeansProblem is NP-Hard". Lecture Notes in Computer Science 5431: 274–285</a:t>
            </a:r>
            <a:endParaRPr sz="1100"/>
          </a:p>
          <a:p>
            <a:pPr indent="-9525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Krishnaprasad, A. Sooryanarayanan, and A. Ramanujan, "Malayalam text summarization: An extractive approach," 2016 International Conference on Next Generation Intelligent Systems (ICNGIS), Kottayam, 2016, pp. 1-4. </a:t>
            </a:r>
            <a:endParaRPr sz="1100"/>
          </a:p>
          <a:p>
            <a:pPr indent="-9525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Feng Li, Yan Chen and Zhoujun Li, "Learning from the past: Improving news summarization with past news articles," 2015 International Conference on Asian Language Processing (IALP), Suzhou, 2015, pp. 140-143.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023" y="118407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187609" y="1074881"/>
            <a:ext cx="4780350" cy="4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 of Project</a:t>
            </a:r>
            <a:endParaRPr b="0" i="0" sz="23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186050" y="1211024"/>
            <a:ext cx="6928425" cy="401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Hardware requirement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3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023" y="118407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3875173" y="2571750"/>
            <a:ext cx="4780350" cy="4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23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19" y="396426"/>
            <a:ext cx="3830552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519271" y="1194785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514475" y="1552575"/>
            <a:ext cx="6924675" cy="30931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We tend to read multiple news articles on a daily basis but a certain news topic may not contain all the relevant information.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We can have an insightful information out of the comprehensive articles that will help us save a lot of time and energy.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Text summarization is a way of minimizing a textual document to a meaningful summary by preserving its information content and the overall meaning.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This system uses extractive based summary along with sentiment analysis and text classification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This will help us enhance the readability of a particular news article without missing any important points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situation is worst for visually impaired people, the inability to read a text has a great impact on their life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So, we present a method for visually impaired people based on the sense of sound which is obviously better and more accurate than the sense of touch.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159" y="372418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732525" y="1250542"/>
            <a:ext cx="4572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135375" y="1606475"/>
            <a:ext cx="75834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of the project is to build a system that will help us enhance the readability of a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news article without missing any important point.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have two major phases News Classification and News Summarization.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▪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aim is to display every news article  in form of Headline, Autho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,Date of publication, Summary, Sentimental Analysis, News Classification and Finally in Audio Format.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7117" y="385410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438400" y="1194785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514475" y="1552575"/>
            <a:ext cx="6924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paper [2] demonstrates and proves that the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of the text that are present in the content and that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frequently have a high probability of being present 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summarized content or are the better terms to be present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summarized content. This paper has coined the term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on each content (which is the frequency count of that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text in the content) that produces good results when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kept in the summarized content.</a:t>
            </a:r>
            <a:endParaRPr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extractive-based summarization extracts the most important information from the original document. Extensive research on extraction-based summarization has been conducted in [3] developed a single document extractive text summarizer for Malayalam. They used a rank-based approach, assigning a score to each word in each sentence based on its importance, then selecting the top N-ranked sentences and generating a summary. The results are presented using the standard metric ROUGE. Using corpuses of news stories, Feng et al. created a single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document extractive text summarizer [4].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023" y="118407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286000" y="996536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514475" y="1552575"/>
            <a:ext cx="692467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52700" y="1675472"/>
            <a:ext cx="4495800" cy="304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4260" y="394925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527865" y="1317004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System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552575" y="1910365"/>
            <a:ext cx="6924675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of the project is to build a system that will help us enhance the readability of a particular news article without missing any important points.</a:t>
            </a:r>
            <a:endParaRPr sz="1100"/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physically imparied people our system is very useful as it consists of audio files of summarized news article.</a:t>
            </a:r>
            <a:endParaRPr sz="11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Part-1: News Summarization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Part-2: Sentimental Analysis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Part-3: Text Classification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Part-4: Converting generated summary to audio format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242" y="301451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2495550" y="1179580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Requirement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1562100" y="1907889"/>
            <a:ext cx="69246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Jupyter Notebook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and its libraries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numpy, pandas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matplotlib, seaborn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textblob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 i="0" sz="2000" u="none" cap="none" strike="noStrik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i="0" lang="en" sz="2000" u="none" cap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 and pyttsx3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-15337"/>
            <a:ext cx="425231" cy="515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3" y="-15337"/>
            <a:ext cx="157256" cy="409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542" y="-15343"/>
            <a:ext cx="425219" cy="409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7117" y="337482"/>
            <a:ext cx="4853538" cy="8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type="ctrTitle"/>
          </p:nvPr>
        </p:nvSpPr>
        <p:spPr>
          <a:xfrm>
            <a:off x="6193055" y="2055199"/>
            <a:ext cx="2800125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C00000"/>
              </a:solidFill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447925" y="1101746"/>
            <a:ext cx="457200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A257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Design</a:t>
            </a:r>
            <a:endParaRPr b="0" i="0" sz="2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609725" y="1621119"/>
            <a:ext cx="69246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Extractive Summarization</a:t>
            </a:r>
            <a:endParaRPr sz="1100"/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Classification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Exploratory Data Analysis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Data cleaning and pre-processing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Model Building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Model Evaluation</a:t>
            </a:r>
            <a:endParaRPr sz="1100"/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Summarization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1. Exploratory Data Analysis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2. Data cleaning and Data Pre-processing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3. Summarization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