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6576000" cx="35661600"/>
  <p:notesSz cx="36626800" cy="5120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000000"/>
          </p15:clr>
        </p15:guide>
        <p15:guide id="2" pos="11232">
          <p15:clr>
            <a:srgbClr val="000000"/>
          </p15:clr>
        </p15:guide>
      </p15:sldGuideLst>
    </p:ext>
    <p:ext uri="http://customooxmlschemas.google.com/">
      <go:slidesCustomData xmlns:go="http://customooxmlschemas.google.com/" r:id="rId7" roundtripDataSignature="AMtx7mhXQA1N/gkhYCERKqcER4vRXm3E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0" orient="horz"/>
        <p:guide pos="1123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5871825" cy="2597150"/>
          </a:xfrm>
          <a:prstGeom prst="rect">
            <a:avLst/>
          </a:prstGeom>
          <a:noFill/>
          <a:ln>
            <a:noFill/>
          </a:ln>
        </p:spPr>
        <p:txBody>
          <a:bodyPr anchorCtr="0" anchor="t" bIns="253075" lIns="506150" spcFirstLastPara="1" rIns="506150" wrap="square" tIns="253075">
            <a:noAutofit/>
          </a:bodyPr>
          <a:lstStyle>
            <a:lvl1pPr lvl="0"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20747038" y="0"/>
            <a:ext cx="15871825" cy="2597150"/>
          </a:xfrm>
          <a:prstGeom prst="rect">
            <a:avLst/>
          </a:prstGeom>
          <a:noFill/>
          <a:ln>
            <a:noFill/>
          </a:ln>
        </p:spPr>
        <p:txBody>
          <a:bodyPr anchorCtr="0" anchor="t" bIns="253075" lIns="506150" spcFirstLastPara="1" rIns="506150" wrap="square" tIns="253075">
            <a:noAutofit/>
          </a:bodyPr>
          <a:lstStyle>
            <a:lvl1pPr lvl="0" marR="0" rtl="0" algn="r">
              <a:lnSpc>
                <a:spcPct val="100000"/>
              </a:lnSpc>
              <a:spcBef>
                <a:spcPts val="0"/>
              </a:spcBef>
              <a:spcAft>
                <a:spcPts val="0"/>
              </a:spcAft>
              <a:buClr>
                <a:srgbClr val="000000"/>
              </a:buClr>
              <a:buSzPts val="1400"/>
              <a:buFont typeface="Arial"/>
              <a:buNone/>
              <a:defRPr b="0" i="0" sz="6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8815387" y="3897312"/>
            <a:ext cx="18996025" cy="194833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3662362" y="24679275"/>
            <a:ext cx="29302076" cy="23379112"/>
          </a:xfrm>
          <a:prstGeom prst="rect">
            <a:avLst/>
          </a:prstGeom>
          <a:noFill/>
          <a:ln>
            <a:noFill/>
          </a:ln>
        </p:spPr>
        <p:txBody>
          <a:bodyPr anchorCtr="0" anchor="t" bIns="253075" lIns="506150" spcFirstLastPara="1" rIns="506150" wrap="square" tIns="253075">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49349025"/>
            <a:ext cx="15871825" cy="2597150"/>
          </a:xfrm>
          <a:prstGeom prst="rect">
            <a:avLst/>
          </a:prstGeom>
          <a:noFill/>
          <a:ln>
            <a:noFill/>
          </a:ln>
        </p:spPr>
        <p:txBody>
          <a:bodyPr anchorCtr="0" anchor="b" bIns="253075" lIns="506150" spcFirstLastPara="1" rIns="506150" wrap="square" tIns="253075">
            <a:noAutofit/>
          </a:bodyPr>
          <a:lstStyle>
            <a:lvl1pPr lvl="0"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20747038" y="49349025"/>
            <a:ext cx="15871825" cy="2597150"/>
          </a:xfrm>
          <a:prstGeom prst="rect">
            <a:avLst/>
          </a:prstGeom>
          <a:noFill/>
          <a:ln>
            <a:noFill/>
          </a:ln>
        </p:spPr>
        <p:txBody>
          <a:bodyPr anchorCtr="0" anchor="b" bIns="253075" lIns="506150" spcFirstLastPara="1" rIns="506150" wrap="square" tIns="253075">
            <a:noAutofit/>
          </a:bodyPr>
          <a:lstStyle/>
          <a:p>
            <a:pPr indent="0" lvl="0" marL="0" marR="0" rtl="0" algn="r">
              <a:lnSpc>
                <a:spcPct val="100000"/>
              </a:lnSpc>
              <a:spcBef>
                <a:spcPts val="0"/>
              </a:spcBef>
              <a:spcAft>
                <a:spcPts val="0"/>
              </a:spcAft>
              <a:buClr>
                <a:srgbClr val="000000"/>
              </a:buClr>
              <a:buSzPts val="6600"/>
              <a:buFont typeface="Arial"/>
              <a:buNone/>
            </a:pPr>
            <a:fld id="{00000000-1234-1234-1234-123412341234}" type="slidenum">
              <a:rPr b="0" i="0" lang="en-US" sz="66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8815387" y="3897312"/>
            <a:ext cx="18996025" cy="19483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6" name="Google Shape;56;p1:notes"/>
          <p:cNvSpPr txBox="1"/>
          <p:nvPr>
            <p:ph idx="1" type="body"/>
          </p:nvPr>
        </p:nvSpPr>
        <p:spPr>
          <a:xfrm>
            <a:off x="3662362" y="24679275"/>
            <a:ext cx="29302076" cy="23379112"/>
          </a:xfrm>
          <a:prstGeom prst="rect">
            <a:avLst/>
          </a:prstGeom>
          <a:noFill/>
          <a:ln>
            <a:noFill/>
          </a:ln>
        </p:spPr>
        <p:txBody>
          <a:bodyPr anchorCtr="0" anchor="t" bIns="253075" lIns="506150" spcFirstLastPara="1" rIns="506150" wrap="square" tIns="253075">
            <a:noAutofit/>
          </a:bodyPr>
          <a:lstStyle/>
          <a:p>
            <a:pPr indent="0" lvl="0" marL="0" rtl="0" algn="l">
              <a:lnSpc>
                <a:spcPct val="100000"/>
              </a:lnSpc>
              <a:spcBef>
                <a:spcPts val="0"/>
              </a:spcBef>
              <a:spcAft>
                <a:spcPts val="0"/>
              </a:spcAft>
              <a:buSzPts val="1400"/>
              <a:buNone/>
            </a:pPr>
            <a:r>
              <a:t/>
            </a:r>
            <a:endParaRPr/>
          </a:p>
        </p:txBody>
      </p:sp>
      <p:sp>
        <p:nvSpPr>
          <p:cNvPr id="57" name="Google Shape;57;p1:notes"/>
          <p:cNvSpPr txBox="1"/>
          <p:nvPr/>
        </p:nvSpPr>
        <p:spPr>
          <a:xfrm>
            <a:off x="20747038" y="49349025"/>
            <a:ext cx="15871825" cy="2597150"/>
          </a:xfrm>
          <a:prstGeom prst="rect">
            <a:avLst/>
          </a:prstGeom>
          <a:noFill/>
          <a:ln>
            <a:noFill/>
          </a:ln>
        </p:spPr>
        <p:txBody>
          <a:bodyPr anchorCtr="0" anchor="b" bIns="253075" lIns="506150" spcFirstLastPara="1" rIns="506150" wrap="square" tIns="253075">
            <a:noAutofit/>
          </a:bodyPr>
          <a:lstStyle/>
          <a:p>
            <a:pPr indent="0" lvl="0" marL="0" marR="0" rtl="0" algn="r">
              <a:lnSpc>
                <a:spcPct val="100000"/>
              </a:lnSpc>
              <a:spcBef>
                <a:spcPts val="0"/>
              </a:spcBef>
              <a:spcAft>
                <a:spcPts val="0"/>
              </a:spcAft>
              <a:buClr>
                <a:srgbClr val="000000"/>
              </a:buClr>
              <a:buSzPts val="6600"/>
              <a:buFont typeface="Arial"/>
              <a:buNone/>
            </a:pPr>
            <a:fld id="{00000000-1234-1234-1234-123412341234}" type="slidenum">
              <a:rPr b="0" i="0" lang="en-US" sz="66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gcf491cbe36_0_50"/>
          <p:cNvSpPr txBox="1"/>
          <p:nvPr>
            <p:ph idx="12" type="sldNum"/>
          </p:nvPr>
        </p:nvSpPr>
        <p:spPr>
          <a:xfrm>
            <a:off x="33042585" y="33160653"/>
            <a:ext cx="2139900" cy="2799000"/>
          </a:xfrm>
          <a:prstGeom prst="rect">
            <a:avLst/>
          </a:prstGeom>
          <a:noFill/>
          <a:ln>
            <a:noFill/>
          </a:ln>
        </p:spPr>
        <p:txBody>
          <a:bodyPr anchorCtr="0" anchor="ctr" bIns="454425" lIns="454425" spcFirstLastPara="1" rIns="454425" wrap="square" tIns="454425">
            <a:norm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gcf491cbe36_0_43"/>
          <p:cNvSpPr txBox="1"/>
          <p:nvPr>
            <p:ph idx="1" type="body"/>
          </p:nvPr>
        </p:nvSpPr>
        <p:spPr>
          <a:xfrm>
            <a:off x="1215630" y="30084089"/>
            <a:ext cx="23395200" cy="4302900"/>
          </a:xfrm>
          <a:prstGeom prst="rect">
            <a:avLst/>
          </a:prstGeom>
          <a:noFill/>
          <a:ln>
            <a:noFill/>
          </a:ln>
        </p:spPr>
        <p:txBody>
          <a:bodyPr anchorCtr="0" anchor="ctr" bIns="454425" lIns="454425" spcFirstLastPara="1" rIns="454425" wrap="square" tIns="454425">
            <a:normAutofit/>
          </a:bodyPr>
          <a:lstStyle>
            <a:lvl1pPr indent="-228600" lvl="0" marL="457200" algn="l">
              <a:lnSpc>
                <a:spcPct val="100000"/>
              </a:lnSpc>
              <a:spcBef>
                <a:spcPts val="0"/>
              </a:spcBef>
              <a:spcAft>
                <a:spcPts val="0"/>
              </a:spcAft>
              <a:buSzPts val="8900"/>
              <a:buNone/>
              <a:defRPr/>
            </a:lvl1pPr>
          </a:lstStyle>
          <a:p/>
        </p:txBody>
      </p:sp>
      <p:sp>
        <p:nvSpPr>
          <p:cNvPr id="49" name="Google Shape;49;gcf491cbe36_0_43"/>
          <p:cNvSpPr txBox="1"/>
          <p:nvPr>
            <p:ph idx="12" type="sldNum"/>
          </p:nvPr>
        </p:nvSpPr>
        <p:spPr>
          <a:xfrm>
            <a:off x="33042585" y="33160653"/>
            <a:ext cx="2139900" cy="2799000"/>
          </a:xfrm>
          <a:prstGeom prst="rect">
            <a:avLst/>
          </a:prstGeom>
          <a:noFill/>
          <a:ln>
            <a:noFill/>
          </a:ln>
        </p:spPr>
        <p:txBody>
          <a:bodyPr anchorCtr="0" anchor="ctr" bIns="454425" lIns="454425" spcFirstLastPara="1" rIns="454425" wrap="square" tIns="454425">
            <a:norm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gcf491cbe36_0_46"/>
          <p:cNvSpPr txBox="1"/>
          <p:nvPr>
            <p:ph hasCustomPrompt="1" type="title"/>
          </p:nvPr>
        </p:nvSpPr>
        <p:spPr>
          <a:xfrm>
            <a:off x="1215630" y="7865778"/>
            <a:ext cx="33230400" cy="13962600"/>
          </a:xfrm>
          <a:prstGeom prst="rect">
            <a:avLst/>
          </a:prstGeom>
          <a:noFill/>
          <a:ln>
            <a:noFill/>
          </a:ln>
        </p:spPr>
        <p:txBody>
          <a:bodyPr anchorCtr="0" anchor="b" bIns="454425" lIns="454425" spcFirstLastPara="1" rIns="454425" wrap="square" tIns="454425">
            <a:normAutofit/>
          </a:bodyPr>
          <a:lstStyle>
            <a:lvl1pPr lvl="0" algn="ctr">
              <a:lnSpc>
                <a:spcPct val="100000"/>
              </a:lnSpc>
              <a:spcBef>
                <a:spcPts val="0"/>
              </a:spcBef>
              <a:spcAft>
                <a:spcPts val="0"/>
              </a:spcAft>
              <a:buSzPts val="59600"/>
              <a:buNone/>
              <a:defRPr sz="59600"/>
            </a:lvl1pPr>
            <a:lvl2pPr lvl="1" algn="ctr">
              <a:lnSpc>
                <a:spcPct val="100000"/>
              </a:lnSpc>
              <a:spcBef>
                <a:spcPts val="0"/>
              </a:spcBef>
              <a:spcAft>
                <a:spcPts val="0"/>
              </a:spcAft>
              <a:buSzPts val="59600"/>
              <a:buNone/>
              <a:defRPr sz="59600"/>
            </a:lvl2pPr>
            <a:lvl3pPr lvl="2" algn="ctr">
              <a:lnSpc>
                <a:spcPct val="100000"/>
              </a:lnSpc>
              <a:spcBef>
                <a:spcPts val="0"/>
              </a:spcBef>
              <a:spcAft>
                <a:spcPts val="0"/>
              </a:spcAft>
              <a:buSzPts val="59600"/>
              <a:buNone/>
              <a:defRPr sz="59600"/>
            </a:lvl3pPr>
            <a:lvl4pPr lvl="3" algn="ctr">
              <a:lnSpc>
                <a:spcPct val="100000"/>
              </a:lnSpc>
              <a:spcBef>
                <a:spcPts val="0"/>
              </a:spcBef>
              <a:spcAft>
                <a:spcPts val="0"/>
              </a:spcAft>
              <a:buSzPts val="59600"/>
              <a:buNone/>
              <a:defRPr sz="59600"/>
            </a:lvl4pPr>
            <a:lvl5pPr lvl="4" algn="ctr">
              <a:lnSpc>
                <a:spcPct val="100000"/>
              </a:lnSpc>
              <a:spcBef>
                <a:spcPts val="0"/>
              </a:spcBef>
              <a:spcAft>
                <a:spcPts val="0"/>
              </a:spcAft>
              <a:buSzPts val="59600"/>
              <a:buNone/>
              <a:defRPr sz="59600"/>
            </a:lvl5pPr>
            <a:lvl6pPr lvl="5" algn="ctr">
              <a:lnSpc>
                <a:spcPct val="100000"/>
              </a:lnSpc>
              <a:spcBef>
                <a:spcPts val="0"/>
              </a:spcBef>
              <a:spcAft>
                <a:spcPts val="0"/>
              </a:spcAft>
              <a:buSzPts val="59600"/>
              <a:buNone/>
              <a:defRPr sz="59600"/>
            </a:lvl6pPr>
            <a:lvl7pPr lvl="6" algn="ctr">
              <a:lnSpc>
                <a:spcPct val="100000"/>
              </a:lnSpc>
              <a:spcBef>
                <a:spcPts val="0"/>
              </a:spcBef>
              <a:spcAft>
                <a:spcPts val="0"/>
              </a:spcAft>
              <a:buSzPts val="59600"/>
              <a:buNone/>
              <a:defRPr sz="59600"/>
            </a:lvl7pPr>
            <a:lvl8pPr lvl="7" algn="ctr">
              <a:lnSpc>
                <a:spcPct val="100000"/>
              </a:lnSpc>
              <a:spcBef>
                <a:spcPts val="0"/>
              </a:spcBef>
              <a:spcAft>
                <a:spcPts val="0"/>
              </a:spcAft>
              <a:buSzPts val="59600"/>
              <a:buNone/>
              <a:defRPr sz="59600"/>
            </a:lvl8pPr>
            <a:lvl9pPr lvl="8" algn="ctr">
              <a:lnSpc>
                <a:spcPct val="100000"/>
              </a:lnSpc>
              <a:spcBef>
                <a:spcPts val="0"/>
              </a:spcBef>
              <a:spcAft>
                <a:spcPts val="0"/>
              </a:spcAft>
              <a:buSzPts val="59600"/>
              <a:buNone/>
              <a:defRPr sz="59600"/>
            </a:lvl9pPr>
          </a:lstStyle>
          <a:p>
            <a:r>
              <a:t>xx%</a:t>
            </a:r>
          </a:p>
        </p:txBody>
      </p:sp>
      <p:sp>
        <p:nvSpPr>
          <p:cNvPr id="52" name="Google Shape;52;gcf491cbe36_0_46"/>
          <p:cNvSpPr txBox="1"/>
          <p:nvPr>
            <p:ph idx="1" type="body"/>
          </p:nvPr>
        </p:nvSpPr>
        <p:spPr>
          <a:xfrm>
            <a:off x="1215630" y="22415822"/>
            <a:ext cx="33230400" cy="9250200"/>
          </a:xfrm>
          <a:prstGeom prst="rect">
            <a:avLst/>
          </a:prstGeom>
          <a:noFill/>
          <a:ln>
            <a:noFill/>
          </a:ln>
        </p:spPr>
        <p:txBody>
          <a:bodyPr anchorCtr="0" anchor="t" bIns="454425" lIns="454425" spcFirstLastPara="1" rIns="454425" wrap="square" tIns="454425">
            <a:normAutofit/>
          </a:bodyPr>
          <a:lstStyle>
            <a:lvl1pPr indent="-793750" lvl="0" marL="457200" algn="ctr">
              <a:lnSpc>
                <a:spcPct val="115000"/>
              </a:lnSpc>
              <a:spcBef>
                <a:spcPts val="0"/>
              </a:spcBef>
              <a:spcAft>
                <a:spcPts val="0"/>
              </a:spcAft>
              <a:buSzPts val="8900"/>
              <a:buChar char="●"/>
              <a:defRPr/>
            </a:lvl1pPr>
            <a:lvl2pPr indent="-673100" lvl="1" marL="914400" algn="ctr">
              <a:lnSpc>
                <a:spcPct val="115000"/>
              </a:lnSpc>
              <a:spcBef>
                <a:spcPts val="0"/>
              </a:spcBef>
              <a:spcAft>
                <a:spcPts val="0"/>
              </a:spcAft>
              <a:buSzPts val="7000"/>
              <a:buChar char="○"/>
              <a:defRPr/>
            </a:lvl2pPr>
            <a:lvl3pPr indent="-673100" lvl="2" marL="1371600" algn="ctr">
              <a:lnSpc>
                <a:spcPct val="115000"/>
              </a:lnSpc>
              <a:spcBef>
                <a:spcPts val="0"/>
              </a:spcBef>
              <a:spcAft>
                <a:spcPts val="0"/>
              </a:spcAft>
              <a:buSzPts val="7000"/>
              <a:buChar char="■"/>
              <a:defRPr/>
            </a:lvl3pPr>
            <a:lvl4pPr indent="-673100" lvl="3" marL="1828800" algn="ctr">
              <a:lnSpc>
                <a:spcPct val="115000"/>
              </a:lnSpc>
              <a:spcBef>
                <a:spcPts val="0"/>
              </a:spcBef>
              <a:spcAft>
                <a:spcPts val="0"/>
              </a:spcAft>
              <a:buSzPts val="7000"/>
              <a:buChar char="●"/>
              <a:defRPr/>
            </a:lvl4pPr>
            <a:lvl5pPr indent="-673100" lvl="4" marL="2286000" algn="ctr">
              <a:lnSpc>
                <a:spcPct val="115000"/>
              </a:lnSpc>
              <a:spcBef>
                <a:spcPts val="0"/>
              </a:spcBef>
              <a:spcAft>
                <a:spcPts val="0"/>
              </a:spcAft>
              <a:buSzPts val="7000"/>
              <a:buChar char="○"/>
              <a:defRPr/>
            </a:lvl5pPr>
            <a:lvl6pPr indent="-673100" lvl="5" marL="2743200" algn="ctr">
              <a:lnSpc>
                <a:spcPct val="115000"/>
              </a:lnSpc>
              <a:spcBef>
                <a:spcPts val="0"/>
              </a:spcBef>
              <a:spcAft>
                <a:spcPts val="0"/>
              </a:spcAft>
              <a:buSzPts val="7000"/>
              <a:buChar char="■"/>
              <a:defRPr/>
            </a:lvl6pPr>
            <a:lvl7pPr indent="-673100" lvl="6" marL="3200400" algn="ctr">
              <a:lnSpc>
                <a:spcPct val="115000"/>
              </a:lnSpc>
              <a:spcBef>
                <a:spcPts val="0"/>
              </a:spcBef>
              <a:spcAft>
                <a:spcPts val="0"/>
              </a:spcAft>
              <a:buSzPts val="7000"/>
              <a:buChar char="●"/>
              <a:defRPr/>
            </a:lvl7pPr>
            <a:lvl8pPr indent="-673100" lvl="7" marL="3657600" algn="ctr">
              <a:lnSpc>
                <a:spcPct val="115000"/>
              </a:lnSpc>
              <a:spcBef>
                <a:spcPts val="0"/>
              </a:spcBef>
              <a:spcAft>
                <a:spcPts val="0"/>
              </a:spcAft>
              <a:buSzPts val="7000"/>
              <a:buChar char="○"/>
              <a:defRPr/>
            </a:lvl8pPr>
            <a:lvl9pPr indent="-673100" lvl="8" marL="4114800" algn="ctr">
              <a:lnSpc>
                <a:spcPct val="115000"/>
              </a:lnSpc>
              <a:spcBef>
                <a:spcPts val="0"/>
              </a:spcBef>
              <a:spcAft>
                <a:spcPts val="0"/>
              </a:spcAft>
              <a:buSzPts val="7000"/>
              <a:buChar char="■"/>
              <a:defRPr/>
            </a:lvl9pPr>
          </a:lstStyle>
          <a:p/>
        </p:txBody>
      </p:sp>
      <p:sp>
        <p:nvSpPr>
          <p:cNvPr id="53" name="Google Shape;53;gcf491cbe36_0_46"/>
          <p:cNvSpPr txBox="1"/>
          <p:nvPr>
            <p:ph idx="12" type="sldNum"/>
          </p:nvPr>
        </p:nvSpPr>
        <p:spPr>
          <a:xfrm>
            <a:off x="33042585" y="33160653"/>
            <a:ext cx="2139900" cy="2799000"/>
          </a:xfrm>
          <a:prstGeom prst="rect">
            <a:avLst/>
          </a:prstGeom>
          <a:noFill/>
          <a:ln>
            <a:noFill/>
          </a:ln>
        </p:spPr>
        <p:txBody>
          <a:bodyPr anchorCtr="0" anchor="ctr" bIns="454425" lIns="454425" spcFirstLastPara="1" rIns="454425" wrap="square" tIns="454425">
            <a:norm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gcf491cbe36_0_11"/>
          <p:cNvSpPr txBox="1"/>
          <p:nvPr>
            <p:ph type="ctrTitle"/>
          </p:nvPr>
        </p:nvSpPr>
        <p:spPr>
          <a:xfrm>
            <a:off x="1215663" y="5294756"/>
            <a:ext cx="33230400" cy="14596200"/>
          </a:xfrm>
          <a:prstGeom prst="rect">
            <a:avLst/>
          </a:prstGeom>
          <a:noFill/>
          <a:ln>
            <a:noFill/>
          </a:ln>
        </p:spPr>
        <p:txBody>
          <a:bodyPr anchorCtr="0" anchor="b" bIns="454425" lIns="454425" spcFirstLastPara="1" rIns="454425" wrap="square" tIns="454425">
            <a:normAutofit/>
          </a:bodyPr>
          <a:lstStyle>
            <a:lvl1pPr lvl="0" algn="ctr">
              <a:lnSpc>
                <a:spcPct val="100000"/>
              </a:lnSpc>
              <a:spcBef>
                <a:spcPts val="0"/>
              </a:spcBef>
              <a:spcAft>
                <a:spcPts val="0"/>
              </a:spcAft>
              <a:buSzPts val="25800"/>
              <a:buNone/>
              <a:defRPr sz="25800"/>
            </a:lvl1pPr>
            <a:lvl2pPr lvl="1" algn="ctr">
              <a:lnSpc>
                <a:spcPct val="100000"/>
              </a:lnSpc>
              <a:spcBef>
                <a:spcPts val="0"/>
              </a:spcBef>
              <a:spcAft>
                <a:spcPts val="0"/>
              </a:spcAft>
              <a:buSzPts val="25800"/>
              <a:buNone/>
              <a:defRPr sz="25800"/>
            </a:lvl2pPr>
            <a:lvl3pPr lvl="2" algn="ctr">
              <a:lnSpc>
                <a:spcPct val="100000"/>
              </a:lnSpc>
              <a:spcBef>
                <a:spcPts val="0"/>
              </a:spcBef>
              <a:spcAft>
                <a:spcPts val="0"/>
              </a:spcAft>
              <a:buSzPts val="25800"/>
              <a:buNone/>
              <a:defRPr sz="25800"/>
            </a:lvl3pPr>
            <a:lvl4pPr lvl="3" algn="ctr">
              <a:lnSpc>
                <a:spcPct val="100000"/>
              </a:lnSpc>
              <a:spcBef>
                <a:spcPts val="0"/>
              </a:spcBef>
              <a:spcAft>
                <a:spcPts val="0"/>
              </a:spcAft>
              <a:buSzPts val="25800"/>
              <a:buNone/>
              <a:defRPr sz="25800"/>
            </a:lvl4pPr>
            <a:lvl5pPr lvl="4" algn="ctr">
              <a:lnSpc>
                <a:spcPct val="100000"/>
              </a:lnSpc>
              <a:spcBef>
                <a:spcPts val="0"/>
              </a:spcBef>
              <a:spcAft>
                <a:spcPts val="0"/>
              </a:spcAft>
              <a:buSzPts val="25800"/>
              <a:buNone/>
              <a:defRPr sz="25800"/>
            </a:lvl5pPr>
            <a:lvl6pPr lvl="5" algn="ctr">
              <a:lnSpc>
                <a:spcPct val="100000"/>
              </a:lnSpc>
              <a:spcBef>
                <a:spcPts val="0"/>
              </a:spcBef>
              <a:spcAft>
                <a:spcPts val="0"/>
              </a:spcAft>
              <a:buSzPts val="25800"/>
              <a:buNone/>
              <a:defRPr sz="25800"/>
            </a:lvl6pPr>
            <a:lvl7pPr lvl="6" algn="ctr">
              <a:lnSpc>
                <a:spcPct val="100000"/>
              </a:lnSpc>
              <a:spcBef>
                <a:spcPts val="0"/>
              </a:spcBef>
              <a:spcAft>
                <a:spcPts val="0"/>
              </a:spcAft>
              <a:buSzPts val="25800"/>
              <a:buNone/>
              <a:defRPr sz="25800"/>
            </a:lvl7pPr>
            <a:lvl8pPr lvl="7" algn="ctr">
              <a:lnSpc>
                <a:spcPct val="100000"/>
              </a:lnSpc>
              <a:spcBef>
                <a:spcPts val="0"/>
              </a:spcBef>
              <a:spcAft>
                <a:spcPts val="0"/>
              </a:spcAft>
              <a:buSzPts val="25800"/>
              <a:buNone/>
              <a:defRPr sz="25800"/>
            </a:lvl8pPr>
            <a:lvl9pPr lvl="8" algn="ctr">
              <a:lnSpc>
                <a:spcPct val="100000"/>
              </a:lnSpc>
              <a:spcBef>
                <a:spcPts val="0"/>
              </a:spcBef>
              <a:spcAft>
                <a:spcPts val="0"/>
              </a:spcAft>
              <a:buSzPts val="25800"/>
              <a:buNone/>
              <a:defRPr sz="25800"/>
            </a:lvl9pPr>
          </a:lstStyle>
          <a:p/>
        </p:txBody>
      </p:sp>
      <p:sp>
        <p:nvSpPr>
          <p:cNvPr id="17" name="Google Shape;17;gcf491cbe36_0_11"/>
          <p:cNvSpPr txBox="1"/>
          <p:nvPr>
            <p:ph idx="1" type="subTitle"/>
          </p:nvPr>
        </p:nvSpPr>
        <p:spPr>
          <a:xfrm>
            <a:off x="1215630" y="20153778"/>
            <a:ext cx="33230400" cy="5636400"/>
          </a:xfrm>
          <a:prstGeom prst="rect">
            <a:avLst/>
          </a:prstGeom>
          <a:noFill/>
          <a:ln>
            <a:noFill/>
          </a:ln>
        </p:spPr>
        <p:txBody>
          <a:bodyPr anchorCtr="0" anchor="t" bIns="454425" lIns="454425" spcFirstLastPara="1" rIns="454425" wrap="square" tIns="454425">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18" name="Google Shape;18;gcf491cbe36_0_11"/>
          <p:cNvSpPr txBox="1"/>
          <p:nvPr>
            <p:ph idx="12" type="sldNum"/>
          </p:nvPr>
        </p:nvSpPr>
        <p:spPr>
          <a:xfrm>
            <a:off x="33042585" y="33160653"/>
            <a:ext cx="2139900" cy="2799000"/>
          </a:xfrm>
          <a:prstGeom prst="rect">
            <a:avLst/>
          </a:prstGeom>
          <a:noFill/>
          <a:ln>
            <a:noFill/>
          </a:ln>
        </p:spPr>
        <p:txBody>
          <a:bodyPr anchorCtr="0" anchor="ctr" bIns="454425" lIns="454425" spcFirstLastPara="1" rIns="454425" wrap="square" tIns="454425">
            <a:norm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gcf491cbe36_0_15"/>
          <p:cNvSpPr txBox="1"/>
          <p:nvPr>
            <p:ph type="title"/>
          </p:nvPr>
        </p:nvSpPr>
        <p:spPr>
          <a:xfrm>
            <a:off x="1215630" y="15294933"/>
            <a:ext cx="33230400" cy="5986200"/>
          </a:xfrm>
          <a:prstGeom prst="rect">
            <a:avLst/>
          </a:prstGeom>
          <a:noFill/>
          <a:ln>
            <a:noFill/>
          </a:ln>
        </p:spPr>
        <p:txBody>
          <a:bodyPr anchorCtr="0" anchor="ctr" bIns="454425" lIns="454425" spcFirstLastPara="1" rIns="454425" wrap="square" tIns="454425">
            <a:normAutofit/>
          </a:bodyPr>
          <a:lstStyle>
            <a:lvl1pPr lvl="0" algn="ctr">
              <a:lnSpc>
                <a:spcPct val="100000"/>
              </a:lnSpc>
              <a:spcBef>
                <a:spcPts val="0"/>
              </a:spcBef>
              <a:spcAft>
                <a:spcPts val="0"/>
              </a:spcAft>
              <a:buSzPts val="17900"/>
              <a:buNone/>
              <a:defRPr sz="17900"/>
            </a:lvl1pPr>
            <a:lvl2pPr lvl="1" algn="ctr">
              <a:lnSpc>
                <a:spcPct val="100000"/>
              </a:lnSpc>
              <a:spcBef>
                <a:spcPts val="0"/>
              </a:spcBef>
              <a:spcAft>
                <a:spcPts val="0"/>
              </a:spcAft>
              <a:buSzPts val="17900"/>
              <a:buNone/>
              <a:defRPr sz="17900"/>
            </a:lvl2pPr>
            <a:lvl3pPr lvl="2" algn="ctr">
              <a:lnSpc>
                <a:spcPct val="100000"/>
              </a:lnSpc>
              <a:spcBef>
                <a:spcPts val="0"/>
              </a:spcBef>
              <a:spcAft>
                <a:spcPts val="0"/>
              </a:spcAft>
              <a:buSzPts val="17900"/>
              <a:buNone/>
              <a:defRPr sz="17900"/>
            </a:lvl3pPr>
            <a:lvl4pPr lvl="3" algn="ctr">
              <a:lnSpc>
                <a:spcPct val="100000"/>
              </a:lnSpc>
              <a:spcBef>
                <a:spcPts val="0"/>
              </a:spcBef>
              <a:spcAft>
                <a:spcPts val="0"/>
              </a:spcAft>
              <a:buSzPts val="17900"/>
              <a:buNone/>
              <a:defRPr sz="17900"/>
            </a:lvl4pPr>
            <a:lvl5pPr lvl="4" algn="ctr">
              <a:lnSpc>
                <a:spcPct val="100000"/>
              </a:lnSpc>
              <a:spcBef>
                <a:spcPts val="0"/>
              </a:spcBef>
              <a:spcAft>
                <a:spcPts val="0"/>
              </a:spcAft>
              <a:buSzPts val="17900"/>
              <a:buNone/>
              <a:defRPr sz="17900"/>
            </a:lvl5pPr>
            <a:lvl6pPr lvl="5" algn="ctr">
              <a:lnSpc>
                <a:spcPct val="100000"/>
              </a:lnSpc>
              <a:spcBef>
                <a:spcPts val="0"/>
              </a:spcBef>
              <a:spcAft>
                <a:spcPts val="0"/>
              </a:spcAft>
              <a:buSzPts val="17900"/>
              <a:buNone/>
              <a:defRPr sz="17900"/>
            </a:lvl6pPr>
            <a:lvl7pPr lvl="6" algn="ctr">
              <a:lnSpc>
                <a:spcPct val="100000"/>
              </a:lnSpc>
              <a:spcBef>
                <a:spcPts val="0"/>
              </a:spcBef>
              <a:spcAft>
                <a:spcPts val="0"/>
              </a:spcAft>
              <a:buSzPts val="17900"/>
              <a:buNone/>
              <a:defRPr sz="17900"/>
            </a:lvl7pPr>
            <a:lvl8pPr lvl="7" algn="ctr">
              <a:lnSpc>
                <a:spcPct val="100000"/>
              </a:lnSpc>
              <a:spcBef>
                <a:spcPts val="0"/>
              </a:spcBef>
              <a:spcAft>
                <a:spcPts val="0"/>
              </a:spcAft>
              <a:buSzPts val="17900"/>
              <a:buNone/>
              <a:defRPr sz="17900"/>
            </a:lvl8pPr>
            <a:lvl9pPr lvl="8" algn="ctr">
              <a:lnSpc>
                <a:spcPct val="100000"/>
              </a:lnSpc>
              <a:spcBef>
                <a:spcPts val="0"/>
              </a:spcBef>
              <a:spcAft>
                <a:spcPts val="0"/>
              </a:spcAft>
              <a:buSzPts val="17900"/>
              <a:buNone/>
              <a:defRPr sz="17900"/>
            </a:lvl9pPr>
          </a:lstStyle>
          <a:p/>
        </p:txBody>
      </p:sp>
      <p:sp>
        <p:nvSpPr>
          <p:cNvPr id="21" name="Google Shape;21;gcf491cbe36_0_15"/>
          <p:cNvSpPr txBox="1"/>
          <p:nvPr>
            <p:ph idx="12" type="sldNum"/>
          </p:nvPr>
        </p:nvSpPr>
        <p:spPr>
          <a:xfrm>
            <a:off x="33042585" y="33160653"/>
            <a:ext cx="2139900" cy="2799000"/>
          </a:xfrm>
          <a:prstGeom prst="rect">
            <a:avLst/>
          </a:prstGeom>
          <a:noFill/>
          <a:ln>
            <a:noFill/>
          </a:ln>
        </p:spPr>
        <p:txBody>
          <a:bodyPr anchorCtr="0" anchor="ctr" bIns="454425" lIns="454425" spcFirstLastPara="1" rIns="454425" wrap="square" tIns="454425">
            <a:norm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gcf491cbe36_0_18"/>
          <p:cNvSpPr txBox="1"/>
          <p:nvPr>
            <p:ph type="title"/>
          </p:nvPr>
        </p:nvSpPr>
        <p:spPr>
          <a:xfrm>
            <a:off x="1215630" y="3164622"/>
            <a:ext cx="33230400" cy="4072500"/>
          </a:xfrm>
          <a:prstGeom prst="rect">
            <a:avLst/>
          </a:prstGeom>
          <a:noFill/>
          <a:ln>
            <a:noFill/>
          </a:ln>
        </p:spPr>
        <p:txBody>
          <a:bodyPr anchorCtr="0" anchor="t" bIns="454425" lIns="454425" spcFirstLastPara="1" rIns="454425" wrap="square" tIns="454425">
            <a:normAutofit/>
          </a:bodyPr>
          <a:lstStyle>
            <a:lvl1pPr lvl="0" algn="l">
              <a:lnSpc>
                <a:spcPct val="100000"/>
              </a:lnSpc>
              <a:spcBef>
                <a:spcPts val="0"/>
              </a:spcBef>
              <a:spcAft>
                <a:spcPts val="0"/>
              </a:spcAft>
              <a:buSzPts val="13900"/>
              <a:buNone/>
              <a:defRPr/>
            </a:lvl1pPr>
            <a:lvl2pPr lvl="1" algn="l">
              <a:lnSpc>
                <a:spcPct val="100000"/>
              </a:lnSpc>
              <a:spcBef>
                <a:spcPts val="0"/>
              </a:spcBef>
              <a:spcAft>
                <a:spcPts val="0"/>
              </a:spcAft>
              <a:buSzPts val="13900"/>
              <a:buNone/>
              <a:defRPr/>
            </a:lvl2pPr>
            <a:lvl3pPr lvl="2" algn="l">
              <a:lnSpc>
                <a:spcPct val="100000"/>
              </a:lnSpc>
              <a:spcBef>
                <a:spcPts val="0"/>
              </a:spcBef>
              <a:spcAft>
                <a:spcPts val="0"/>
              </a:spcAft>
              <a:buSzPts val="13900"/>
              <a:buNone/>
              <a:defRPr/>
            </a:lvl3pPr>
            <a:lvl4pPr lvl="3" algn="l">
              <a:lnSpc>
                <a:spcPct val="100000"/>
              </a:lnSpc>
              <a:spcBef>
                <a:spcPts val="0"/>
              </a:spcBef>
              <a:spcAft>
                <a:spcPts val="0"/>
              </a:spcAft>
              <a:buSzPts val="13900"/>
              <a:buNone/>
              <a:defRPr/>
            </a:lvl4pPr>
            <a:lvl5pPr lvl="4" algn="l">
              <a:lnSpc>
                <a:spcPct val="100000"/>
              </a:lnSpc>
              <a:spcBef>
                <a:spcPts val="0"/>
              </a:spcBef>
              <a:spcAft>
                <a:spcPts val="0"/>
              </a:spcAft>
              <a:buSzPts val="13900"/>
              <a:buNone/>
              <a:defRPr/>
            </a:lvl5pPr>
            <a:lvl6pPr lvl="5" algn="l">
              <a:lnSpc>
                <a:spcPct val="100000"/>
              </a:lnSpc>
              <a:spcBef>
                <a:spcPts val="0"/>
              </a:spcBef>
              <a:spcAft>
                <a:spcPts val="0"/>
              </a:spcAft>
              <a:buSzPts val="13900"/>
              <a:buNone/>
              <a:defRPr/>
            </a:lvl6pPr>
            <a:lvl7pPr lvl="6" algn="l">
              <a:lnSpc>
                <a:spcPct val="100000"/>
              </a:lnSpc>
              <a:spcBef>
                <a:spcPts val="0"/>
              </a:spcBef>
              <a:spcAft>
                <a:spcPts val="0"/>
              </a:spcAft>
              <a:buSzPts val="13900"/>
              <a:buNone/>
              <a:defRPr/>
            </a:lvl7pPr>
            <a:lvl8pPr lvl="7" algn="l">
              <a:lnSpc>
                <a:spcPct val="100000"/>
              </a:lnSpc>
              <a:spcBef>
                <a:spcPts val="0"/>
              </a:spcBef>
              <a:spcAft>
                <a:spcPts val="0"/>
              </a:spcAft>
              <a:buSzPts val="13900"/>
              <a:buNone/>
              <a:defRPr/>
            </a:lvl8pPr>
            <a:lvl9pPr lvl="8" algn="l">
              <a:lnSpc>
                <a:spcPct val="100000"/>
              </a:lnSpc>
              <a:spcBef>
                <a:spcPts val="0"/>
              </a:spcBef>
              <a:spcAft>
                <a:spcPts val="0"/>
              </a:spcAft>
              <a:buSzPts val="13900"/>
              <a:buNone/>
              <a:defRPr/>
            </a:lvl9pPr>
          </a:lstStyle>
          <a:p/>
        </p:txBody>
      </p:sp>
      <p:sp>
        <p:nvSpPr>
          <p:cNvPr id="24" name="Google Shape;24;gcf491cbe36_0_18"/>
          <p:cNvSpPr txBox="1"/>
          <p:nvPr>
            <p:ph idx="1" type="body"/>
          </p:nvPr>
        </p:nvSpPr>
        <p:spPr>
          <a:xfrm>
            <a:off x="1215630" y="8195378"/>
            <a:ext cx="33230400" cy="24294300"/>
          </a:xfrm>
          <a:prstGeom prst="rect">
            <a:avLst/>
          </a:prstGeom>
          <a:noFill/>
          <a:ln>
            <a:noFill/>
          </a:ln>
        </p:spPr>
        <p:txBody>
          <a:bodyPr anchorCtr="0" anchor="t" bIns="454425" lIns="454425" spcFirstLastPara="1" rIns="454425" wrap="square" tIns="454425">
            <a:normAutofit/>
          </a:bodyPr>
          <a:lstStyle>
            <a:lvl1pPr indent="-793750" lvl="0" marL="457200" algn="l">
              <a:lnSpc>
                <a:spcPct val="115000"/>
              </a:lnSpc>
              <a:spcBef>
                <a:spcPts val="0"/>
              </a:spcBef>
              <a:spcAft>
                <a:spcPts val="0"/>
              </a:spcAft>
              <a:buSzPts val="8900"/>
              <a:buChar char="●"/>
              <a:defRPr/>
            </a:lvl1pPr>
            <a:lvl2pPr indent="-673100" lvl="1" marL="914400" algn="l">
              <a:lnSpc>
                <a:spcPct val="115000"/>
              </a:lnSpc>
              <a:spcBef>
                <a:spcPts val="0"/>
              </a:spcBef>
              <a:spcAft>
                <a:spcPts val="0"/>
              </a:spcAft>
              <a:buSzPts val="7000"/>
              <a:buChar char="○"/>
              <a:defRPr/>
            </a:lvl2pPr>
            <a:lvl3pPr indent="-673100" lvl="2" marL="1371600" algn="l">
              <a:lnSpc>
                <a:spcPct val="115000"/>
              </a:lnSpc>
              <a:spcBef>
                <a:spcPts val="0"/>
              </a:spcBef>
              <a:spcAft>
                <a:spcPts val="0"/>
              </a:spcAft>
              <a:buSzPts val="7000"/>
              <a:buChar char="■"/>
              <a:defRPr/>
            </a:lvl3pPr>
            <a:lvl4pPr indent="-673100" lvl="3" marL="1828800" algn="l">
              <a:lnSpc>
                <a:spcPct val="115000"/>
              </a:lnSpc>
              <a:spcBef>
                <a:spcPts val="0"/>
              </a:spcBef>
              <a:spcAft>
                <a:spcPts val="0"/>
              </a:spcAft>
              <a:buSzPts val="7000"/>
              <a:buChar char="●"/>
              <a:defRPr/>
            </a:lvl4pPr>
            <a:lvl5pPr indent="-673100" lvl="4" marL="2286000" algn="l">
              <a:lnSpc>
                <a:spcPct val="115000"/>
              </a:lnSpc>
              <a:spcBef>
                <a:spcPts val="0"/>
              </a:spcBef>
              <a:spcAft>
                <a:spcPts val="0"/>
              </a:spcAft>
              <a:buSzPts val="7000"/>
              <a:buChar char="○"/>
              <a:defRPr/>
            </a:lvl5pPr>
            <a:lvl6pPr indent="-673100" lvl="5" marL="2743200" algn="l">
              <a:lnSpc>
                <a:spcPct val="115000"/>
              </a:lnSpc>
              <a:spcBef>
                <a:spcPts val="0"/>
              </a:spcBef>
              <a:spcAft>
                <a:spcPts val="0"/>
              </a:spcAft>
              <a:buSzPts val="7000"/>
              <a:buChar char="■"/>
              <a:defRPr/>
            </a:lvl6pPr>
            <a:lvl7pPr indent="-673100" lvl="6" marL="3200400" algn="l">
              <a:lnSpc>
                <a:spcPct val="115000"/>
              </a:lnSpc>
              <a:spcBef>
                <a:spcPts val="0"/>
              </a:spcBef>
              <a:spcAft>
                <a:spcPts val="0"/>
              </a:spcAft>
              <a:buSzPts val="7000"/>
              <a:buChar char="●"/>
              <a:defRPr/>
            </a:lvl7pPr>
            <a:lvl8pPr indent="-673100" lvl="7" marL="3657600" algn="l">
              <a:lnSpc>
                <a:spcPct val="115000"/>
              </a:lnSpc>
              <a:spcBef>
                <a:spcPts val="0"/>
              </a:spcBef>
              <a:spcAft>
                <a:spcPts val="0"/>
              </a:spcAft>
              <a:buSzPts val="7000"/>
              <a:buChar char="○"/>
              <a:defRPr/>
            </a:lvl8pPr>
            <a:lvl9pPr indent="-673100" lvl="8" marL="4114800" algn="l">
              <a:lnSpc>
                <a:spcPct val="115000"/>
              </a:lnSpc>
              <a:spcBef>
                <a:spcPts val="0"/>
              </a:spcBef>
              <a:spcAft>
                <a:spcPts val="0"/>
              </a:spcAft>
              <a:buSzPts val="7000"/>
              <a:buChar char="■"/>
              <a:defRPr/>
            </a:lvl9pPr>
          </a:lstStyle>
          <a:p/>
        </p:txBody>
      </p:sp>
      <p:sp>
        <p:nvSpPr>
          <p:cNvPr id="25" name="Google Shape;25;gcf491cbe36_0_18"/>
          <p:cNvSpPr txBox="1"/>
          <p:nvPr>
            <p:ph idx="12" type="sldNum"/>
          </p:nvPr>
        </p:nvSpPr>
        <p:spPr>
          <a:xfrm>
            <a:off x="33042585" y="33160653"/>
            <a:ext cx="2139900" cy="2799000"/>
          </a:xfrm>
          <a:prstGeom prst="rect">
            <a:avLst/>
          </a:prstGeom>
          <a:noFill/>
          <a:ln>
            <a:noFill/>
          </a:ln>
        </p:spPr>
        <p:txBody>
          <a:bodyPr anchorCtr="0" anchor="ctr" bIns="454425" lIns="454425" spcFirstLastPara="1" rIns="454425" wrap="square" tIns="454425">
            <a:norm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gcf491cbe36_0_22"/>
          <p:cNvSpPr txBox="1"/>
          <p:nvPr>
            <p:ph type="title"/>
          </p:nvPr>
        </p:nvSpPr>
        <p:spPr>
          <a:xfrm>
            <a:off x="1215630" y="3164622"/>
            <a:ext cx="33230400" cy="4072500"/>
          </a:xfrm>
          <a:prstGeom prst="rect">
            <a:avLst/>
          </a:prstGeom>
          <a:noFill/>
          <a:ln>
            <a:noFill/>
          </a:ln>
        </p:spPr>
        <p:txBody>
          <a:bodyPr anchorCtr="0" anchor="t" bIns="454425" lIns="454425" spcFirstLastPara="1" rIns="454425" wrap="square" tIns="454425">
            <a:normAutofit/>
          </a:bodyPr>
          <a:lstStyle>
            <a:lvl1pPr lvl="0" algn="l">
              <a:lnSpc>
                <a:spcPct val="100000"/>
              </a:lnSpc>
              <a:spcBef>
                <a:spcPts val="0"/>
              </a:spcBef>
              <a:spcAft>
                <a:spcPts val="0"/>
              </a:spcAft>
              <a:buSzPts val="13900"/>
              <a:buNone/>
              <a:defRPr/>
            </a:lvl1pPr>
            <a:lvl2pPr lvl="1" algn="l">
              <a:lnSpc>
                <a:spcPct val="100000"/>
              </a:lnSpc>
              <a:spcBef>
                <a:spcPts val="0"/>
              </a:spcBef>
              <a:spcAft>
                <a:spcPts val="0"/>
              </a:spcAft>
              <a:buSzPts val="13900"/>
              <a:buNone/>
              <a:defRPr/>
            </a:lvl2pPr>
            <a:lvl3pPr lvl="2" algn="l">
              <a:lnSpc>
                <a:spcPct val="100000"/>
              </a:lnSpc>
              <a:spcBef>
                <a:spcPts val="0"/>
              </a:spcBef>
              <a:spcAft>
                <a:spcPts val="0"/>
              </a:spcAft>
              <a:buSzPts val="13900"/>
              <a:buNone/>
              <a:defRPr/>
            </a:lvl3pPr>
            <a:lvl4pPr lvl="3" algn="l">
              <a:lnSpc>
                <a:spcPct val="100000"/>
              </a:lnSpc>
              <a:spcBef>
                <a:spcPts val="0"/>
              </a:spcBef>
              <a:spcAft>
                <a:spcPts val="0"/>
              </a:spcAft>
              <a:buSzPts val="13900"/>
              <a:buNone/>
              <a:defRPr/>
            </a:lvl4pPr>
            <a:lvl5pPr lvl="4" algn="l">
              <a:lnSpc>
                <a:spcPct val="100000"/>
              </a:lnSpc>
              <a:spcBef>
                <a:spcPts val="0"/>
              </a:spcBef>
              <a:spcAft>
                <a:spcPts val="0"/>
              </a:spcAft>
              <a:buSzPts val="13900"/>
              <a:buNone/>
              <a:defRPr/>
            </a:lvl5pPr>
            <a:lvl6pPr lvl="5" algn="l">
              <a:lnSpc>
                <a:spcPct val="100000"/>
              </a:lnSpc>
              <a:spcBef>
                <a:spcPts val="0"/>
              </a:spcBef>
              <a:spcAft>
                <a:spcPts val="0"/>
              </a:spcAft>
              <a:buSzPts val="13900"/>
              <a:buNone/>
              <a:defRPr/>
            </a:lvl6pPr>
            <a:lvl7pPr lvl="6" algn="l">
              <a:lnSpc>
                <a:spcPct val="100000"/>
              </a:lnSpc>
              <a:spcBef>
                <a:spcPts val="0"/>
              </a:spcBef>
              <a:spcAft>
                <a:spcPts val="0"/>
              </a:spcAft>
              <a:buSzPts val="13900"/>
              <a:buNone/>
              <a:defRPr/>
            </a:lvl7pPr>
            <a:lvl8pPr lvl="7" algn="l">
              <a:lnSpc>
                <a:spcPct val="100000"/>
              </a:lnSpc>
              <a:spcBef>
                <a:spcPts val="0"/>
              </a:spcBef>
              <a:spcAft>
                <a:spcPts val="0"/>
              </a:spcAft>
              <a:buSzPts val="13900"/>
              <a:buNone/>
              <a:defRPr/>
            </a:lvl8pPr>
            <a:lvl9pPr lvl="8" algn="l">
              <a:lnSpc>
                <a:spcPct val="100000"/>
              </a:lnSpc>
              <a:spcBef>
                <a:spcPts val="0"/>
              </a:spcBef>
              <a:spcAft>
                <a:spcPts val="0"/>
              </a:spcAft>
              <a:buSzPts val="13900"/>
              <a:buNone/>
              <a:defRPr/>
            </a:lvl9pPr>
          </a:lstStyle>
          <a:p/>
        </p:txBody>
      </p:sp>
      <p:sp>
        <p:nvSpPr>
          <p:cNvPr id="28" name="Google Shape;28;gcf491cbe36_0_22"/>
          <p:cNvSpPr txBox="1"/>
          <p:nvPr>
            <p:ph idx="1" type="body"/>
          </p:nvPr>
        </p:nvSpPr>
        <p:spPr>
          <a:xfrm>
            <a:off x="1215630" y="8195378"/>
            <a:ext cx="15599700" cy="24294300"/>
          </a:xfrm>
          <a:prstGeom prst="rect">
            <a:avLst/>
          </a:prstGeom>
          <a:noFill/>
          <a:ln>
            <a:noFill/>
          </a:ln>
        </p:spPr>
        <p:txBody>
          <a:bodyPr anchorCtr="0" anchor="t" bIns="454425" lIns="454425" spcFirstLastPara="1" rIns="454425" wrap="square" tIns="454425">
            <a:normAutofit/>
          </a:bodyPr>
          <a:lstStyle>
            <a:lvl1pPr indent="-673100" lvl="0" marL="457200" algn="l">
              <a:lnSpc>
                <a:spcPct val="115000"/>
              </a:lnSpc>
              <a:spcBef>
                <a:spcPts val="0"/>
              </a:spcBef>
              <a:spcAft>
                <a:spcPts val="0"/>
              </a:spcAft>
              <a:buSzPts val="7000"/>
              <a:buChar char="●"/>
              <a:defRPr sz="7000"/>
            </a:lvl1pPr>
            <a:lvl2pPr indent="-609600" lvl="1" marL="914400" algn="l">
              <a:lnSpc>
                <a:spcPct val="115000"/>
              </a:lnSpc>
              <a:spcBef>
                <a:spcPts val="0"/>
              </a:spcBef>
              <a:spcAft>
                <a:spcPts val="0"/>
              </a:spcAft>
              <a:buSzPts val="6000"/>
              <a:buChar char="○"/>
              <a:defRPr sz="6000"/>
            </a:lvl2pPr>
            <a:lvl3pPr indent="-609600" lvl="2" marL="1371600" algn="l">
              <a:lnSpc>
                <a:spcPct val="115000"/>
              </a:lnSpc>
              <a:spcBef>
                <a:spcPts val="0"/>
              </a:spcBef>
              <a:spcAft>
                <a:spcPts val="0"/>
              </a:spcAft>
              <a:buSzPts val="6000"/>
              <a:buChar char="■"/>
              <a:defRPr sz="6000"/>
            </a:lvl3pPr>
            <a:lvl4pPr indent="-609600" lvl="3" marL="1828800" algn="l">
              <a:lnSpc>
                <a:spcPct val="115000"/>
              </a:lnSpc>
              <a:spcBef>
                <a:spcPts val="0"/>
              </a:spcBef>
              <a:spcAft>
                <a:spcPts val="0"/>
              </a:spcAft>
              <a:buSzPts val="6000"/>
              <a:buChar char="●"/>
              <a:defRPr sz="6000"/>
            </a:lvl4pPr>
            <a:lvl5pPr indent="-609600" lvl="4" marL="2286000" algn="l">
              <a:lnSpc>
                <a:spcPct val="115000"/>
              </a:lnSpc>
              <a:spcBef>
                <a:spcPts val="0"/>
              </a:spcBef>
              <a:spcAft>
                <a:spcPts val="0"/>
              </a:spcAft>
              <a:buSzPts val="6000"/>
              <a:buChar char="○"/>
              <a:defRPr sz="6000"/>
            </a:lvl5pPr>
            <a:lvl6pPr indent="-609600" lvl="5" marL="2743200" algn="l">
              <a:lnSpc>
                <a:spcPct val="115000"/>
              </a:lnSpc>
              <a:spcBef>
                <a:spcPts val="0"/>
              </a:spcBef>
              <a:spcAft>
                <a:spcPts val="0"/>
              </a:spcAft>
              <a:buSzPts val="6000"/>
              <a:buChar char="■"/>
              <a:defRPr sz="6000"/>
            </a:lvl6pPr>
            <a:lvl7pPr indent="-609600" lvl="6" marL="3200400" algn="l">
              <a:lnSpc>
                <a:spcPct val="115000"/>
              </a:lnSpc>
              <a:spcBef>
                <a:spcPts val="0"/>
              </a:spcBef>
              <a:spcAft>
                <a:spcPts val="0"/>
              </a:spcAft>
              <a:buSzPts val="6000"/>
              <a:buChar char="●"/>
              <a:defRPr sz="6000"/>
            </a:lvl7pPr>
            <a:lvl8pPr indent="-609600" lvl="7" marL="3657600" algn="l">
              <a:lnSpc>
                <a:spcPct val="115000"/>
              </a:lnSpc>
              <a:spcBef>
                <a:spcPts val="0"/>
              </a:spcBef>
              <a:spcAft>
                <a:spcPts val="0"/>
              </a:spcAft>
              <a:buSzPts val="6000"/>
              <a:buChar char="○"/>
              <a:defRPr sz="6000"/>
            </a:lvl8pPr>
            <a:lvl9pPr indent="-609600" lvl="8" marL="4114800" algn="l">
              <a:lnSpc>
                <a:spcPct val="115000"/>
              </a:lnSpc>
              <a:spcBef>
                <a:spcPts val="0"/>
              </a:spcBef>
              <a:spcAft>
                <a:spcPts val="0"/>
              </a:spcAft>
              <a:buSzPts val="6000"/>
              <a:buChar char="■"/>
              <a:defRPr sz="6000"/>
            </a:lvl9pPr>
          </a:lstStyle>
          <a:p/>
        </p:txBody>
      </p:sp>
      <p:sp>
        <p:nvSpPr>
          <p:cNvPr id="29" name="Google Shape;29;gcf491cbe36_0_22"/>
          <p:cNvSpPr txBox="1"/>
          <p:nvPr>
            <p:ph idx="2" type="body"/>
          </p:nvPr>
        </p:nvSpPr>
        <p:spPr>
          <a:xfrm>
            <a:off x="18846360" y="8195378"/>
            <a:ext cx="15599700" cy="24294300"/>
          </a:xfrm>
          <a:prstGeom prst="rect">
            <a:avLst/>
          </a:prstGeom>
          <a:noFill/>
          <a:ln>
            <a:noFill/>
          </a:ln>
        </p:spPr>
        <p:txBody>
          <a:bodyPr anchorCtr="0" anchor="t" bIns="454425" lIns="454425" spcFirstLastPara="1" rIns="454425" wrap="square" tIns="454425">
            <a:normAutofit/>
          </a:bodyPr>
          <a:lstStyle>
            <a:lvl1pPr indent="-673100" lvl="0" marL="457200" algn="l">
              <a:lnSpc>
                <a:spcPct val="115000"/>
              </a:lnSpc>
              <a:spcBef>
                <a:spcPts val="0"/>
              </a:spcBef>
              <a:spcAft>
                <a:spcPts val="0"/>
              </a:spcAft>
              <a:buSzPts val="7000"/>
              <a:buChar char="●"/>
              <a:defRPr sz="7000"/>
            </a:lvl1pPr>
            <a:lvl2pPr indent="-609600" lvl="1" marL="914400" algn="l">
              <a:lnSpc>
                <a:spcPct val="115000"/>
              </a:lnSpc>
              <a:spcBef>
                <a:spcPts val="0"/>
              </a:spcBef>
              <a:spcAft>
                <a:spcPts val="0"/>
              </a:spcAft>
              <a:buSzPts val="6000"/>
              <a:buChar char="○"/>
              <a:defRPr sz="6000"/>
            </a:lvl2pPr>
            <a:lvl3pPr indent="-609600" lvl="2" marL="1371600" algn="l">
              <a:lnSpc>
                <a:spcPct val="115000"/>
              </a:lnSpc>
              <a:spcBef>
                <a:spcPts val="0"/>
              </a:spcBef>
              <a:spcAft>
                <a:spcPts val="0"/>
              </a:spcAft>
              <a:buSzPts val="6000"/>
              <a:buChar char="■"/>
              <a:defRPr sz="6000"/>
            </a:lvl3pPr>
            <a:lvl4pPr indent="-609600" lvl="3" marL="1828800" algn="l">
              <a:lnSpc>
                <a:spcPct val="115000"/>
              </a:lnSpc>
              <a:spcBef>
                <a:spcPts val="0"/>
              </a:spcBef>
              <a:spcAft>
                <a:spcPts val="0"/>
              </a:spcAft>
              <a:buSzPts val="6000"/>
              <a:buChar char="●"/>
              <a:defRPr sz="6000"/>
            </a:lvl4pPr>
            <a:lvl5pPr indent="-609600" lvl="4" marL="2286000" algn="l">
              <a:lnSpc>
                <a:spcPct val="115000"/>
              </a:lnSpc>
              <a:spcBef>
                <a:spcPts val="0"/>
              </a:spcBef>
              <a:spcAft>
                <a:spcPts val="0"/>
              </a:spcAft>
              <a:buSzPts val="6000"/>
              <a:buChar char="○"/>
              <a:defRPr sz="6000"/>
            </a:lvl5pPr>
            <a:lvl6pPr indent="-609600" lvl="5" marL="2743200" algn="l">
              <a:lnSpc>
                <a:spcPct val="115000"/>
              </a:lnSpc>
              <a:spcBef>
                <a:spcPts val="0"/>
              </a:spcBef>
              <a:spcAft>
                <a:spcPts val="0"/>
              </a:spcAft>
              <a:buSzPts val="6000"/>
              <a:buChar char="■"/>
              <a:defRPr sz="6000"/>
            </a:lvl6pPr>
            <a:lvl7pPr indent="-609600" lvl="6" marL="3200400" algn="l">
              <a:lnSpc>
                <a:spcPct val="115000"/>
              </a:lnSpc>
              <a:spcBef>
                <a:spcPts val="0"/>
              </a:spcBef>
              <a:spcAft>
                <a:spcPts val="0"/>
              </a:spcAft>
              <a:buSzPts val="6000"/>
              <a:buChar char="●"/>
              <a:defRPr sz="6000"/>
            </a:lvl7pPr>
            <a:lvl8pPr indent="-609600" lvl="7" marL="3657600" algn="l">
              <a:lnSpc>
                <a:spcPct val="115000"/>
              </a:lnSpc>
              <a:spcBef>
                <a:spcPts val="0"/>
              </a:spcBef>
              <a:spcAft>
                <a:spcPts val="0"/>
              </a:spcAft>
              <a:buSzPts val="6000"/>
              <a:buChar char="○"/>
              <a:defRPr sz="6000"/>
            </a:lvl8pPr>
            <a:lvl9pPr indent="-609600" lvl="8" marL="4114800" algn="l">
              <a:lnSpc>
                <a:spcPct val="115000"/>
              </a:lnSpc>
              <a:spcBef>
                <a:spcPts val="0"/>
              </a:spcBef>
              <a:spcAft>
                <a:spcPts val="0"/>
              </a:spcAft>
              <a:buSzPts val="6000"/>
              <a:buChar char="■"/>
              <a:defRPr sz="6000"/>
            </a:lvl9pPr>
          </a:lstStyle>
          <a:p/>
        </p:txBody>
      </p:sp>
      <p:sp>
        <p:nvSpPr>
          <p:cNvPr id="30" name="Google Shape;30;gcf491cbe36_0_22"/>
          <p:cNvSpPr txBox="1"/>
          <p:nvPr>
            <p:ph idx="12" type="sldNum"/>
          </p:nvPr>
        </p:nvSpPr>
        <p:spPr>
          <a:xfrm>
            <a:off x="33042585" y="33160653"/>
            <a:ext cx="2139900" cy="2799000"/>
          </a:xfrm>
          <a:prstGeom prst="rect">
            <a:avLst/>
          </a:prstGeom>
          <a:noFill/>
          <a:ln>
            <a:noFill/>
          </a:ln>
        </p:spPr>
        <p:txBody>
          <a:bodyPr anchorCtr="0" anchor="ctr" bIns="454425" lIns="454425" spcFirstLastPara="1" rIns="454425" wrap="square" tIns="454425">
            <a:norm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cf491cbe36_0_27"/>
          <p:cNvSpPr txBox="1"/>
          <p:nvPr>
            <p:ph type="title"/>
          </p:nvPr>
        </p:nvSpPr>
        <p:spPr>
          <a:xfrm>
            <a:off x="1215630" y="3164622"/>
            <a:ext cx="33230400" cy="4072500"/>
          </a:xfrm>
          <a:prstGeom prst="rect">
            <a:avLst/>
          </a:prstGeom>
          <a:noFill/>
          <a:ln>
            <a:noFill/>
          </a:ln>
        </p:spPr>
        <p:txBody>
          <a:bodyPr anchorCtr="0" anchor="t" bIns="454425" lIns="454425" spcFirstLastPara="1" rIns="454425" wrap="square" tIns="454425">
            <a:normAutofit/>
          </a:bodyPr>
          <a:lstStyle>
            <a:lvl1pPr lvl="0" algn="l">
              <a:lnSpc>
                <a:spcPct val="100000"/>
              </a:lnSpc>
              <a:spcBef>
                <a:spcPts val="0"/>
              </a:spcBef>
              <a:spcAft>
                <a:spcPts val="0"/>
              </a:spcAft>
              <a:buSzPts val="13900"/>
              <a:buNone/>
              <a:defRPr/>
            </a:lvl1pPr>
            <a:lvl2pPr lvl="1" algn="l">
              <a:lnSpc>
                <a:spcPct val="100000"/>
              </a:lnSpc>
              <a:spcBef>
                <a:spcPts val="0"/>
              </a:spcBef>
              <a:spcAft>
                <a:spcPts val="0"/>
              </a:spcAft>
              <a:buSzPts val="13900"/>
              <a:buNone/>
              <a:defRPr/>
            </a:lvl2pPr>
            <a:lvl3pPr lvl="2" algn="l">
              <a:lnSpc>
                <a:spcPct val="100000"/>
              </a:lnSpc>
              <a:spcBef>
                <a:spcPts val="0"/>
              </a:spcBef>
              <a:spcAft>
                <a:spcPts val="0"/>
              </a:spcAft>
              <a:buSzPts val="13900"/>
              <a:buNone/>
              <a:defRPr/>
            </a:lvl3pPr>
            <a:lvl4pPr lvl="3" algn="l">
              <a:lnSpc>
                <a:spcPct val="100000"/>
              </a:lnSpc>
              <a:spcBef>
                <a:spcPts val="0"/>
              </a:spcBef>
              <a:spcAft>
                <a:spcPts val="0"/>
              </a:spcAft>
              <a:buSzPts val="13900"/>
              <a:buNone/>
              <a:defRPr/>
            </a:lvl4pPr>
            <a:lvl5pPr lvl="4" algn="l">
              <a:lnSpc>
                <a:spcPct val="100000"/>
              </a:lnSpc>
              <a:spcBef>
                <a:spcPts val="0"/>
              </a:spcBef>
              <a:spcAft>
                <a:spcPts val="0"/>
              </a:spcAft>
              <a:buSzPts val="13900"/>
              <a:buNone/>
              <a:defRPr/>
            </a:lvl5pPr>
            <a:lvl6pPr lvl="5" algn="l">
              <a:lnSpc>
                <a:spcPct val="100000"/>
              </a:lnSpc>
              <a:spcBef>
                <a:spcPts val="0"/>
              </a:spcBef>
              <a:spcAft>
                <a:spcPts val="0"/>
              </a:spcAft>
              <a:buSzPts val="13900"/>
              <a:buNone/>
              <a:defRPr/>
            </a:lvl6pPr>
            <a:lvl7pPr lvl="6" algn="l">
              <a:lnSpc>
                <a:spcPct val="100000"/>
              </a:lnSpc>
              <a:spcBef>
                <a:spcPts val="0"/>
              </a:spcBef>
              <a:spcAft>
                <a:spcPts val="0"/>
              </a:spcAft>
              <a:buSzPts val="13900"/>
              <a:buNone/>
              <a:defRPr/>
            </a:lvl7pPr>
            <a:lvl8pPr lvl="7" algn="l">
              <a:lnSpc>
                <a:spcPct val="100000"/>
              </a:lnSpc>
              <a:spcBef>
                <a:spcPts val="0"/>
              </a:spcBef>
              <a:spcAft>
                <a:spcPts val="0"/>
              </a:spcAft>
              <a:buSzPts val="13900"/>
              <a:buNone/>
              <a:defRPr/>
            </a:lvl8pPr>
            <a:lvl9pPr lvl="8" algn="l">
              <a:lnSpc>
                <a:spcPct val="100000"/>
              </a:lnSpc>
              <a:spcBef>
                <a:spcPts val="0"/>
              </a:spcBef>
              <a:spcAft>
                <a:spcPts val="0"/>
              </a:spcAft>
              <a:buSzPts val="13900"/>
              <a:buNone/>
              <a:defRPr/>
            </a:lvl9pPr>
          </a:lstStyle>
          <a:p/>
        </p:txBody>
      </p:sp>
      <p:sp>
        <p:nvSpPr>
          <p:cNvPr id="33" name="Google Shape;33;gcf491cbe36_0_27"/>
          <p:cNvSpPr txBox="1"/>
          <p:nvPr>
            <p:ph idx="12" type="sldNum"/>
          </p:nvPr>
        </p:nvSpPr>
        <p:spPr>
          <a:xfrm>
            <a:off x="33042585" y="33160653"/>
            <a:ext cx="2139900" cy="2799000"/>
          </a:xfrm>
          <a:prstGeom prst="rect">
            <a:avLst/>
          </a:prstGeom>
          <a:noFill/>
          <a:ln>
            <a:noFill/>
          </a:ln>
        </p:spPr>
        <p:txBody>
          <a:bodyPr anchorCtr="0" anchor="ctr" bIns="454425" lIns="454425" spcFirstLastPara="1" rIns="454425" wrap="square" tIns="454425">
            <a:norm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gcf491cbe36_0_30"/>
          <p:cNvSpPr txBox="1"/>
          <p:nvPr>
            <p:ph type="title"/>
          </p:nvPr>
        </p:nvSpPr>
        <p:spPr>
          <a:xfrm>
            <a:off x="1215630" y="3950933"/>
            <a:ext cx="10951200" cy="5373900"/>
          </a:xfrm>
          <a:prstGeom prst="rect">
            <a:avLst/>
          </a:prstGeom>
          <a:noFill/>
          <a:ln>
            <a:noFill/>
          </a:ln>
        </p:spPr>
        <p:txBody>
          <a:bodyPr anchorCtr="0" anchor="b" bIns="454425" lIns="454425" spcFirstLastPara="1" rIns="454425" wrap="square" tIns="454425">
            <a:normAutofit/>
          </a:bodyPr>
          <a:lstStyle>
            <a:lvl1pPr lvl="0" algn="l">
              <a:lnSpc>
                <a:spcPct val="100000"/>
              </a:lnSpc>
              <a:spcBef>
                <a:spcPts val="0"/>
              </a:spcBef>
              <a:spcAft>
                <a:spcPts val="0"/>
              </a:spcAft>
              <a:buSzPts val="11900"/>
              <a:buNone/>
              <a:defRPr sz="11900"/>
            </a:lvl1pPr>
            <a:lvl2pPr lvl="1" algn="l">
              <a:lnSpc>
                <a:spcPct val="100000"/>
              </a:lnSpc>
              <a:spcBef>
                <a:spcPts val="0"/>
              </a:spcBef>
              <a:spcAft>
                <a:spcPts val="0"/>
              </a:spcAft>
              <a:buSzPts val="11900"/>
              <a:buNone/>
              <a:defRPr sz="11900"/>
            </a:lvl2pPr>
            <a:lvl3pPr lvl="2" algn="l">
              <a:lnSpc>
                <a:spcPct val="100000"/>
              </a:lnSpc>
              <a:spcBef>
                <a:spcPts val="0"/>
              </a:spcBef>
              <a:spcAft>
                <a:spcPts val="0"/>
              </a:spcAft>
              <a:buSzPts val="11900"/>
              <a:buNone/>
              <a:defRPr sz="11900"/>
            </a:lvl3pPr>
            <a:lvl4pPr lvl="3" algn="l">
              <a:lnSpc>
                <a:spcPct val="100000"/>
              </a:lnSpc>
              <a:spcBef>
                <a:spcPts val="0"/>
              </a:spcBef>
              <a:spcAft>
                <a:spcPts val="0"/>
              </a:spcAft>
              <a:buSzPts val="11900"/>
              <a:buNone/>
              <a:defRPr sz="11900"/>
            </a:lvl4pPr>
            <a:lvl5pPr lvl="4" algn="l">
              <a:lnSpc>
                <a:spcPct val="100000"/>
              </a:lnSpc>
              <a:spcBef>
                <a:spcPts val="0"/>
              </a:spcBef>
              <a:spcAft>
                <a:spcPts val="0"/>
              </a:spcAft>
              <a:buSzPts val="11900"/>
              <a:buNone/>
              <a:defRPr sz="11900"/>
            </a:lvl5pPr>
            <a:lvl6pPr lvl="5" algn="l">
              <a:lnSpc>
                <a:spcPct val="100000"/>
              </a:lnSpc>
              <a:spcBef>
                <a:spcPts val="0"/>
              </a:spcBef>
              <a:spcAft>
                <a:spcPts val="0"/>
              </a:spcAft>
              <a:buSzPts val="11900"/>
              <a:buNone/>
              <a:defRPr sz="11900"/>
            </a:lvl6pPr>
            <a:lvl7pPr lvl="6" algn="l">
              <a:lnSpc>
                <a:spcPct val="100000"/>
              </a:lnSpc>
              <a:spcBef>
                <a:spcPts val="0"/>
              </a:spcBef>
              <a:spcAft>
                <a:spcPts val="0"/>
              </a:spcAft>
              <a:buSzPts val="11900"/>
              <a:buNone/>
              <a:defRPr sz="11900"/>
            </a:lvl7pPr>
            <a:lvl8pPr lvl="7" algn="l">
              <a:lnSpc>
                <a:spcPct val="100000"/>
              </a:lnSpc>
              <a:spcBef>
                <a:spcPts val="0"/>
              </a:spcBef>
              <a:spcAft>
                <a:spcPts val="0"/>
              </a:spcAft>
              <a:buSzPts val="11900"/>
              <a:buNone/>
              <a:defRPr sz="11900"/>
            </a:lvl8pPr>
            <a:lvl9pPr lvl="8" algn="l">
              <a:lnSpc>
                <a:spcPct val="100000"/>
              </a:lnSpc>
              <a:spcBef>
                <a:spcPts val="0"/>
              </a:spcBef>
              <a:spcAft>
                <a:spcPts val="0"/>
              </a:spcAft>
              <a:buSzPts val="11900"/>
              <a:buNone/>
              <a:defRPr sz="11900"/>
            </a:lvl9pPr>
          </a:lstStyle>
          <a:p/>
        </p:txBody>
      </p:sp>
      <p:sp>
        <p:nvSpPr>
          <p:cNvPr id="36" name="Google Shape;36;gcf491cbe36_0_30"/>
          <p:cNvSpPr txBox="1"/>
          <p:nvPr>
            <p:ph idx="1" type="body"/>
          </p:nvPr>
        </p:nvSpPr>
        <p:spPr>
          <a:xfrm>
            <a:off x="1215630" y="9881600"/>
            <a:ext cx="10951200" cy="22609200"/>
          </a:xfrm>
          <a:prstGeom prst="rect">
            <a:avLst/>
          </a:prstGeom>
          <a:noFill/>
          <a:ln>
            <a:noFill/>
          </a:ln>
        </p:spPr>
        <p:txBody>
          <a:bodyPr anchorCtr="0" anchor="t" bIns="454425" lIns="454425" spcFirstLastPara="1" rIns="454425" wrap="square" tIns="454425">
            <a:normAutofit/>
          </a:bodyPr>
          <a:lstStyle>
            <a:lvl1pPr indent="-609600" lvl="0" marL="457200" algn="l">
              <a:lnSpc>
                <a:spcPct val="115000"/>
              </a:lnSpc>
              <a:spcBef>
                <a:spcPts val="0"/>
              </a:spcBef>
              <a:spcAft>
                <a:spcPts val="0"/>
              </a:spcAft>
              <a:buSzPts val="6000"/>
              <a:buChar char="●"/>
              <a:defRPr sz="6000"/>
            </a:lvl1pPr>
            <a:lvl2pPr indent="-609600" lvl="1" marL="914400" algn="l">
              <a:lnSpc>
                <a:spcPct val="115000"/>
              </a:lnSpc>
              <a:spcBef>
                <a:spcPts val="0"/>
              </a:spcBef>
              <a:spcAft>
                <a:spcPts val="0"/>
              </a:spcAft>
              <a:buSzPts val="6000"/>
              <a:buChar char="○"/>
              <a:defRPr sz="6000"/>
            </a:lvl2pPr>
            <a:lvl3pPr indent="-609600" lvl="2" marL="1371600" algn="l">
              <a:lnSpc>
                <a:spcPct val="115000"/>
              </a:lnSpc>
              <a:spcBef>
                <a:spcPts val="0"/>
              </a:spcBef>
              <a:spcAft>
                <a:spcPts val="0"/>
              </a:spcAft>
              <a:buSzPts val="6000"/>
              <a:buChar char="■"/>
              <a:defRPr sz="6000"/>
            </a:lvl3pPr>
            <a:lvl4pPr indent="-609600" lvl="3" marL="1828800" algn="l">
              <a:lnSpc>
                <a:spcPct val="115000"/>
              </a:lnSpc>
              <a:spcBef>
                <a:spcPts val="0"/>
              </a:spcBef>
              <a:spcAft>
                <a:spcPts val="0"/>
              </a:spcAft>
              <a:buSzPts val="6000"/>
              <a:buChar char="●"/>
              <a:defRPr sz="6000"/>
            </a:lvl4pPr>
            <a:lvl5pPr indent="-609600" lvl="4" marL="2286000" algn="l">
              <a:lnSpc>
                <a:spcPct val="115000"/>
              </a:lnSpc>
              <a:spcBef>
                <a:spcPts val="0"/>
              </a:spcBef>
              <a:spcAft>
                <a:spcPts val="0"/>
              </a:spcAft>
              <a:buSzPts val="6000"/>
              <a:buChar char="○"/>
              <a:defRPr sz="6000"/>
            </a:lvl5pPr>
            <a:lvl6pPr indent="-609600" lvl="5" marL="2743200" algn="l">
              <a:lnSpc>
                <a:spcPct val="115000"/>
              </a:lnSpc>
              <a:spcBef>
                <a:spcPts val="0"/>
              </a:spcBef>
              <a:spcAft>
                <a:spcPts val="0"/>
              </a:spcAft>
              <a:buSzPts val="6000"/>
              <a:buChar char="■"/>
              <a:defRPr sz="6000"/>
            </a:lvl6pPr>
            <a:lvl7pPr indent="-609600" lvl="6" marL="3200400" algn="l">
              <a:lnSpc>
                <a:spcPct val="115000"/>
              </a:lnSpc>
              <a:spcBef>
                <a:spcPts val="0"/>
              </a:spcBef>
              <a:spcAft>
                <a:spcPts val="0"/>
              </a:spcAft>
              <a:buSzPts val="6000"/>
              <a:buChar char="●"/>
              <a:defRPr sz="6000"/>
            </a:lvl7pPr>
            <a:lvl8pPr indent="-609600" lvl="7" marL="3657600" algn="l">
              <a:lnSpc>
                <a:spcPct val="115000"/>
              </a:lnSpc>
              <a:spcBef>
                <a:spcPts val="0"/>
              </a:spcBef>
              <a:spcAft>
                <a:spcPts val="0"/>
              </a:spcAft>
              <a:buSzPts val="6000"/>
              <a:buChar char="○"/>
              <a:defRPr sz="6000"/>
            </a:lvl8pPr>
            <a:lvl9pPr indent="-609600" lvl="8" marL="4114800" algn="l">
              <a:lnSpc>
                <a:spcPct val="115000"/>
              </a:lnSpc>
              <a:spcBef>
                <a:spcPts val="0"/>
              </a:spcBef>
              <a:spcAft>
                <a:spcPts val="0"/>
              </a:spcAft>
              <a:buSzPts val="6000"/>
              <a:buChar char="■"/>
              <a:defRPr sz="6000"/>
            </a:lvl9pPr>
          </a:lstStyle>
          <a:p/>
        </p:txBody>
      </p:sp>
      <p:sp>
        <p:nvSpPr>
          <p:cNvPr id="37" name="Google Shape;37;gcf491cbe36_0_30"/>
          <p:cNvSpPr txBox="1"/>
          <p:nvPr>
            <p:ph idx="12" type="sldNum"/>
          </p:nvPr>
        </p:nvSpPr>
        <p:spPr>
          <a:xfrm>
            <a:off x="33042585" y="33160653"/>
            <a:ext cx="2139900" cy="2799000"/>
          </a:xfrm>
          <a:prstGeom prst="rect">
            <a:avLst/>
          </a:prstGeom>
          <a:noFill/>
          <a:ln>
            <a:noFill/>
          </a:ln>
        </p:spPr>
        <p:txBody>
          <a:bodyPr anchorCtr="0" anchor="ctr" bIns="454425" lIns="454425" spcFirstLastPara="1" rIns="454425" wrap="square" tIns="454425">
            <a:norm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gcf491cbe36_0_34"/>
          <p:cNvSpPr txBox="1"/>
          <p:nvPr>
            <p:ph type="title"/>
          </p:nvPr>
        </p:nvSpPr>
        <p:spPr>
          <a:xfrm>
            <a:off x="1911975" y="3201067"/>
            <a:ext cx="24834300" cy="29090100"/>
          </a:xfrm>
          <a:prstGeom prst="rect">
            <a:avLst/>
          </a:prstGeom>
          <a:noFill/>
          <a:ln>
            <a:noFill/>
          </a:ln>
        </p:spPr>
        <p:txBody>
          <a:bodyPr anchorCtr="0" anchor="ctr" bIns="454425" lIns="454425" spcFirstLastPara="1" rIns="454425" wrap="square" tIns="454425">
            <a:normAutofit/>
          </a:bodyPr>
          <a:lstStyle>
            <a:lvl1pPr lvl="0" algn="l">
              <a:lnSpc>
                <a:spcPct val="100000"/>
              </a:lnSpc>
              <a:spcBef>
                <a:spcPts val="0"/>
              </a:spcBef>
              <a:spcAft>
                <a:spcPts val="0"/>
              </a:spcAft>
              <a:buSzPts val="23900"/>
              <a:buNone/>
              <a:defRPr sz="23900"/>
            </a:lvl1pPr>
            <a:lvl2pPr lvl="1" algn="l">
              <a:lnSpc>
                <a:spcPct val="100000"/>
              </a:lnSpc>
              <a:spcBef>
                <a:spcPts val="0"/>
              </a:spcBef>
              <a:spcAft>
                <a:spcPts val="0"/>
              </a:spcAft>
              <a:buSzPts val="23900"/>
              <a:buNone/>
              <a:defRPr sz="23900"/>
            </a:lvl2pPr>
            <a:lvl3pPr lvl="2" algn="l">
              <a:lnSpc>
                <a:spcPct val="100000"/>
              </a:lnSpc>
              <a:spcBef>
                <a:spcPts val="0"/>
              </a:spcBef>
              <a:spcAft>
                <a:spcPts val="0"/>
              </a:spcAft>
              <a:buSzPts val="23900"/>
              <a:buNone/>
              <a:defRPr sz="23900"/>
            </a:lvl3pPr>
            <a:lvl4pPr lvl="3" algn="l">
              <a:lnSpc>
                <a:spcPct val="100000"/>
              </a:lnSpc>
              <a:spcBef>
                <a:spcPts val="0"/>
              </a:spcBef>
              <a:spcAft>
                <a:spcPts val="0"/>
              </a:spcAft>
              <a:buSzPts val="23900"/>
              <a:buNone/>
              <a:defRPr sz="23900"/>
            </a:lvl4pPr>
            <a:lvl5pPr lvl="4" algn="l">
              <a:lnSpc>
                <a:spcPct val="100000"/>
              </a:lnSpc>
              <a:spcBef>
                <a:spcPts val="0"/>
              </a:spcBef>
              <a:spcAft>
                <a:spcPts val="0"/>
              </a:spcAft>
              <a:buSzPts val="23900"/>
              <a:buNone/>
              <a:defRPr sz="23900"/>
            </a:lvl5pPr>
            <a:lvl6pPr lvl="5" algn="l">
              <a:lnSpc>
                <a:spcPct val="100000"/>
              </a:lnSpc>
              <a:spcBef>
                <a:spcPts val="0"/>
              </a:spcBef>
              <a:spcAft>
                <a:spcPts val="0"/>
              </a:spcAft>
              <a:buSzPts val="23900"/>
              <a:buNone/>
              <a:defRPr sz="23900"/>
            </a:lvl6pPr>
            <a:lvl7pPr lvl="6" algn="l">
              <a:lnSpc>
                <a:spcPct val="100000"/>
              </a:lnSpc>
              <a:spcBef>
                <a:spcPts val="0"/>
              </a:spcBef>
              <a:spcAft>
                <a:spcPts val="0"/>
              </a:spcAft>
              <a:buSzPts val="23900"/>
              <a:buNone/>
              <a:defRPr sz="23900"/>
            </a:lvl7pPr>
            <a:lvl8pPr lvl="7" algn="l">
              <a:lnSpc>
                <a:spcPct val="100000"/>
              </a:lnSpc>
              <a:spcBef>
                <a:spcPts val="0"/>
              </a:spcBef>
              <a:spcAft>
                <a:spcPts val="0"/>
              </a:spcAft>
              <a:buSzPts val="23900"/>
              <a:buNone/>
              <a:defRPr sz="23900"/>
            </a:lvl8pPr>
            <a:lvl9pPr lvl="8" algn="l">
              <a:lnSpc>
                <a:spcPct val="100000"/>
              </a:lnSpc>
              <a:spcBef>
                <a:spcPts val="0"/>
              </a:spcBef>
              <a:spcAft>
                <a:spcPts val="0"/>
              </a:spcAft>
              <a:buSzPts val="23900"/>
              <a:buNone/>
              <a:defRPr sz="23900"/>
            </a:lvl9pPr>
          </a:lstStyle>
          <a:p/>
        </p:txBody>
      </p:sp>
      <p:sp>
        <p:nvSpPr>
          <p:cNvPr id="40" name="Google Shape;40;gcf491cbe36_0_34"/>
          <p:cNvSpPr txBox="1"/>
          <p:nvPr>
            <p:ph idx="12" type="sldNum"/>
          </p:nvPr>
        </p:nvSpPr>
        <p:spPr>
          <a:xfrm>
            <a:off x="33042585" y="33160653"/>
            <a:ext cx="2139900" cy="2799000"/>
          </a:xfrm>
          <a:prstGeom prst="rect">
            <a:avLst/>
          </a:prstGeom>
          <a:noFill/>
          <a:ln>
            <a:noFill/>
          </a:ln>
        </p:spPr>
        <p:txBody>
          <a:bodyPr anchorCtr="0" anchor="ctr" bIns="454425" lIns="454425" spcFirstLastPara="1" rIns="454425" wrap="square" tIns="454425">
            <a:norm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gcf491cbe36_0_37"/>
          <p:cNvSpPr/>
          <p:nvPr/>
        </p:nvSpPr>
        <p:spPr>
          <a:xfrm>
            <a:off x="17830800" y="-889"/>
            <a:ext cx="17830800" cy="36576000"/>
          </a:xfrm>
          <a:prstGeom prst="rect">
            <a:avLst/>
          </a:prstGeom>
          <a:solidFill>
            <a:schemeClr val="lt2"/>
          </a:solidFill>
          <a:ln>
            <a:noFill/>
          </a:ln>
        </p:spPr>
        <p:txBody>
          <a:bodyPr anchorCtr="0" anchor="ctr" bIns="454425" lIns="454425" spcFirstLastPara="1" rIns="454425" wrap="square" tIns="454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cf491cbe36_0_37"/>
          <p:cNvSpPr txBox="1"/>
          <p:nvPr>
            <p:ph type="title"/>
          </p:nvPr>
        </p:nvSpPr>
        <p:spPr>
          <a:xfrm>
            <a:off x="1035450" y="8769244"/>
            <a:ext cx="15776400" cy="10540800"/>
          </a:xfrm>
          <a:prstGeom prst="rect">
            <a:avLst/>
          </a:prstGeom>
          <a:noFill/>
          <a:ln>
            <a:noFill/>
          </a:ln>
        </p:spPr>
        <p:txBody>
          <a:bodyPr anchorCtr="0" anchor="b" bIns="454425" lIns="454425" spcFirstLastPara="1" rIns="454425" wrap="square" tIns="454425">
            <a:normAutofit/>
          </a:bodyPr>
          <a:lstStyle>
            <a:lvl1pPr lvl="0" algn="ctr">
              <a:lnSpc>
                <a:spcPct val="100000"/>
              </a:lnSpc>
              <a:spcBef>
                <a:spcPts val="0"/>
              </a:spcBef>
              <a:spcAft>
                <a:spcPts val="0"/>
              </a:spcAft>
              <a:buSzPts val="20900"/>
              <a:buNone/>
              <a:defRPr sz="20900"/>
            </a:lvl1pPr>
            <a:lvl2pPr lvl="1" algn="ctr">
              <a:lnSpc>
                <a:spcPct val="100000"/>
              </a:lnSpc>
              <a:spcBef>
                <a:spcPts val="0"/>
              </a:spcBef>
              <a:spcAft>
                <a:spcPts val="0"/>
              </a:spcAft>
              <a:buSzPts val="20900"/>
              <a:buNone/>
              <a:defRPr sz="20900"/>
            </a:lvl2pPr>
            <a:lvl3pPr lvl="2" algn="ctr">
              <a:lnSpc>
                <a:spcPct val="100000"/>
              </a:lnSpc>
              <a:spcBef>
                <a:spcPts val="0"/>
              </a:spcBef>
              <a:spcAft>
                <a:spcPts val="0"/>
              </a:spcAft>
              <a:buSzPts val="20900"/>
              <a:buNone/>
              <a:defRPr sz="20900"/>
            </a:lvl3pPr>
            <a:lvl4pPr lvl="3" algn="ctr">
              <a:lnSpc>
                <a:spcPct val="100000"/>
              </a:lnSpc>
              <a:spcBef>
                <a:spcPts val="0"/>
              </a:spcBef>
              <a:spcAft>
                <a:spcPts val="0"/>
              </a:spcAft>
              <a:buSzPts val="20900"/>
              <a:buNone/>
              <a:defRPr sz="20900"/>
            </a:lvl4pPr>
            <a:lvl5pPr lvl="4" algn="ctr">
              <a:lnSpc>
                <a:spcPct val="100000"/>
              </a:lnSpc>
              <a:spcBef>
                <a:spcPts val="0"/>
              </a:spcBef>
              <a:spcAft>
                <a:spcPts val="0"/>
              </a:spcAft>
              <a:buSzPts val="20900"/>
              <a:buNone/>
              <a:defRPr sz="20900"/>
            </a:lvl5pPr>
            <a:lvl6pPr lvl="5" algn="ctr">
              <a:lnSpc>
                <a:spcPct val="100000"/>
              </a:lnSpc>
              <a:spcBef>
                <a:spcPts val="0"/>
              </a:spcBef>
              <a:spcAft>
                <a:spcPts val="0"/>
              </a:spcAft>
              <a:buSzPts val="20900"/>
              <a:buNone/>
              <a:defRPr sz="20900"/>
            </a:lvl6pPr>
            <a:lvl7pPr lvl="6" algn="ctr">
              <a:lnSpc>
                <a:spcPct val="100000"/>
              </a:lnSpc>
              <a:spcBef>
                <a:spcPts val="0"/>
              </a:spcBef>
              <a:spcAft>
                <a:spcPts val="0"/>
              </a:spcAft>
              <a:buSzPts val="20900"/>
              <a:buNone/>
              <a:defRPr sz="20900"/>
            </a:lvl7pPr>
            <a:lvl8pPr lvl="7" algn="ctr">
              <a:lnSpc>
                <a:spcPct val="100000"/>
              </a:lnSpc>
              <a:spcBef>
                <a:spcPts val="0"/>
              </a:spcBef>
              <a:spcAft>
                <a:spcPts val="0"/>
              </a:spcAft>
              <a:buSzPts val="20900"/>
              <a:buNone/>
              <a:defRPr sz="20900"/>
            </a:lvl8pPr>
            <a:lvl9pPr lvl="8" algn="ctr">
              <a:lnSpc>
                <a:spcPct val="100000"/>
              </a:lnSpc>
              <a:spcBef>
                <a:spcPts val="0"/>
              </a:spcBef>
              <a:spcAft>
                <a:spcPts val="0"/>
              </a:spcAft>
              <a:buSzPts val="20900"/>
              <a:buNone/>
              <a:defRPr sz="20900"/>
            </a:lvl9pPr>
          </a:lstStyle>
          <a:p/>
        </p:txBody>
      </p:sp>
      <p:sp>
        <p:nvSpPr>
          <p:cNvPr id="44" name="Google Shape;44;gcf491cbe36_0_37"/>
          <p:cNvSpPr txBox="1"/>
          <p:nvPr>
            <p:ph idx="1" type="subTitle"/>
          </p:nvPr>
        </p:nvSpPr>
        <p:spPr>
          <a:xfrm>
            <a:off x="1035450" y="19932978"/>
            <a:ext cx="15776400" cy="8782800"/>
          </a:xfrm>
          <a:prstGeom prst="rect">
            <a:avLst/>
          </a:prstGeom>
          <a:noFill/>
          <a:ln>
            <a:noFill/>
          </a:ln>
        </p:spPr>
        <p:txBody>
          <a:bodyPr anchorCtr="0" anchor="t" bIns="454425" lIns="454425" spcFirstLastPara="1" rIns="454425" wrap="square" tIns="454425">
            <a:normAutofit/>
          </a:bodyPr>
          <a:lstStyle>
            <a:lvl1pPr lvl="0" algn="ctr">
              <a:lnSpc>
                <a:spcPct val="100000"/>
              </a:lnSpc>
              <a:spcBef>
                <a:spcPts val="0"/>
              </a:spcBef>
              <a:spcAft>
                <a:spcPts val="0"/>
              </a:spcAft>
              <a:buSzPts val="10400"/>
              <a:buNone/>
              <a:defRPr sz="10400"/>
            </a:lvl1pPr>
            <a:lvl2pPr lvl="1" algn="ctr">
              <a:lnSpc>
                <a:spcPct val="100000"/>
              </a:lnSpc>
              <a:spcBef>
                <a:spcPts val="0"/>
              </a:spcBef>
              <a:spcAft>
                <a:spcPts val="0"/>
              </a:spcAft>
              <a:buSzPts val="10400"/>
              <a:buNone/>
              <a:defRPr sz="10400"/>
            </a:lvl2pPr>
            <a:lvl3pPr lvl="2" algn="ctr">
              <a:lnSpc>
                <a:spcPct val="100000"/>
              </a:lnSpc>
              <a:spcBef>
                <a:spcPts val="0"/>
              </a:spcBef>
              <a:spcAft>
                <a:spcPts val="0"/>
              </a:spcAft>
              <a:buSzPts val="10400"/>
              <a:buNone/>
              <a:defRPr sz="10400"/>
            </a:lvl3pPr>
            <a:lvl4pPr lvl="3" algn="ctr">
              <a:lnSpc>
                <a:spcPct val="100000"/>
              </a:lnSpc>
              <a:spcBef>
                <a:spcPts val="0"/>
              </a:spcBef>
              <a:spcAft>
                <a:spcPts val="0"/>
              </a:spcAft>
              <a:buSzPts val="10400"/>
              <a:buNone/>
              <a:defRPr sz="10400"/>
            </a:lvl4pPr>
            <a:lvl5pPr lvl="4" algn="ctr">
              <a:lnSpc>
                <a:spcPct val="100000"/>
              </a:lnSpc>
              <a:spcBef>
                <a:spcPts val="0"/>
              </a:spcBef>
              <a:spcAft>
                <a:spcPts val="0"/>
              </a:spcAft>
              <a:buSzPts val="10400"/>
              <a:buNone/>
              <a:defRPr sz="10400"/>
            </a:lvl5pPr>
            <a:lvl6pPr lvl="5" algn="ctr">
              <a:lnSpc>
                <a:spcPct val="100000"/>
              </a:lnSpc>
              <a:spcBef>
                <a:spcPts val="0"/>
              </a:spcBef>
              <a:spcAft>
                <a:spcPts val="0"/>
              </a:spcAft>
              <a:buSzPts val="10400"/>
              <a:buNone/>
              <a:defRPr sz="10400"/>
            </a:lvl6pPr>
            <a:lvl7pPr lvl="6" algn="ctr">
              <a:lnSpc>
                <a:spcPct val="100000"/>
              </a:lnSpc>
              <a:spcBef>
                <a:spcPts val="0"/>
              </a:spcBef>
              <a:spcAft>
                <a:spcPts val="0"/>
              </a:spcAft>
              <a:buSzPts val="10400"/>
              <a:buNone/>
              <a:defRPr sz="10400"/>
            </a:lvl7pPr>
            <a:lvl8pPr lvl="7" algn="ctr">
              <a:lnSpc>
                <a:spcPct val="100000"/>
              </a:lnSpc>
              <a:spcBef>
                <a:spcPts val="0"/>
              </a:spcBef>
              <a:spcAft>
                <a:spcPts val="0"/>
              </a:spcAft>
              <a:buSzPts val="10400"/>
              <a:buNone/>
              <a:defRPr sz="10400"/>
            </a:lvl8pPr>
            <a:lvl9pPr lvl="8" algn="ctr">
              <a:lnSpc>
                <a:spcPct val="100000"/>
              </a:lnSpc>
              <a:spcBef>
                <a:spcPts val="0"/>
              </a:spcBef>
              <a:spcAft>
                <a:spcPts val="0"/>
              </a:spcAft>
              <a:buSzPts val="10400"/>
              <a:buNone/>
              <a:defRPr sz="10400"/>
            </a:lvl9pPr>
          </a:lstStyle>
          <a:p/>
        </p:txBody>
      </p:sp>
      <p:sp>
        <p:nvSpPr>
          <p:cNvPr id="45" name="Google Shape;45;gcf491cbe36_0_37"/>
          <p:cNvSpPr txBox="1"/>
          <p:nvPr>
            <p:ph idx="2" type="body"/>
          </p:nvPr>
        </p:nvSpPr>
        <p:spPr>
          <a:xfrm>
            <a:off x="19264050" y="5148978"/>
            <a:ext cx="14964300" cy="26276400"/>
          </a:xfrm>
          <a:prstGeom prst="rect">
            <a:avLst/>
          </a:prstGeom>
          <a:noFill/>
          <a:ln>
            <a:noFill/>
          </a:ln>
        </p:spPr>
        <p:txBody>
          <a:bodyPr anchorCtr="0" anchor="ctr" bIns="454425" lIns="454425" spcFirstLastPara="1" rIns="454425" wrap="square" tIns="454425">
            <a:normAutofit/>
          </a:bodyPr>
          <a:lstStyle>
            <a:lvl1pPr indent="-793750" lvl="0" marL="457200" algn="l">
              <a:lnSpc>
                <a:spcPct val="115000"/>
              </a:lnSpc>
              <a:spcBef>
                <a:spcPts val="0"/>
              </a:spcBef>
              <a:spcAft>
                <a:spcPts val="0"/>
              </a:spcAft>
              <a:buSzPts val="8900"/>
              <a:buChar char="●"/>
              <a:defRPr/>
            </a:lvl1pPr>
            <a:lvl2pPr indent="-673100" lvl="1" marL="914400" algn="l">
              <a:lnSpc>
                <a:spcPct val="115000"/>
              </a:lnSpc>
              <a:spcBef>
                <a:spcPts val="0"/>
              </a:spcBef>
              <a:spcAft>
                <a:spcPts val="0"/>
              </a:spcAft>
              <a:buSzPts val="7000"/>
              <a:buChar char="○"/>
              <a:defRPr/>
            </a:lvl2pPr>
            <a:lvl3pPr indent="-673100" lvl="2" marL="1371600" algn="l">
              <a:lnSpc>
                <a:spcPct val="115000"/>
              </a:lnSpc>
              <a:spcBef>
                <a:spcPts val="0"/>
              </a:spcBef>
              <a:spcAft>
                <a:spcPts val="0"/>
              </a:spcAft>
              <a:buSzPts val="7000"/>
              <a:buChar char="■"/>
              <a:defRPr/>
            </a:lvl3pPr>
            <a:lvl4pPr indent="-673100" lvl="3" marL="1828800" algn="l">
              <a:lnSpc>
                <a:spcPct val="115000"/>
              </a:lnSpc>
              <a:spcBef>
                <a:spcPts val="0"/>
              </a:spcBef>
              <a:spcAft>
                <a:spcPts val="0"/>
              </a:spcAft>
              <a:buSzPts val="7000"/>
              <a:buChar char="●"/>
              <a:defRPr/>
            </a:lvl4pPr>
            <a:lvl5pPr indent="-673100" lvl="4" marL="2286000" algn="l">
              <a:lnSpc>
                <a:spcPct val="115000"/>
              </a:lnSpc>
              <a:spcBef>
                <a:spcPts val="0"/>
              </a:spcBef>
              <a:spcAft>
                <a:spcPts val="0"/>
              </a:spcAft>
              <a:buSzPts val="7000"/>
              <a:buChar char="○"/>
              <a:defRPr/>
            </a:lvl5pPr>
            <a:lvl6pPr indent="-673100" lvl="5" marL="2743200" algn="l">
              <a:lnSpc>
                <a:spcPct val="115000"/>
              </a:lnSpc>
              <a:spcBef>
                <a:spcPts val="0"/>
              </a:spcBef>
              <a:spcAft>
                <a:spcPts val="0"/>
              </a:spcAft>
              <a:buSzPts val="7000"/>
              <a:buChar char="■"/>
              <a:defRPr/>
            </a:lvl6pPr>
            <a:lvl7pPr indent="-673100" lvl="6" marL="3200400" algn="l">
              <a:lnSpc>
                <a:spcPct val="115000"/>
              </a:lnSpc>
              <a:spcBef>
                <a:spcPts val="0"/>
              </a:spcBef>
              <a:spcAft>
                <a:spcPts val="0"/>
              </a:spcAft>
              <a:buSzPts val="7000"/>
              <a:buChar char="●"/>
              <a:defRPr/>
            </a:lvl7pPr>
            <a:lvl8pPr indent="-673100" lvl="7" marL="3657600" algn="l">
              <a:lnSpc>
                <a:spcPct val="115000"/>
              </a:lnSpc>
              <a:spcBef>
                <a:spcPts val="0"/>
              </a:spcBef>
              <a:spcAft>
                <a:spcPts val="0"/>
              </a:spcAft>
              <a:buSzPts val="7000"/>
              <a:buChar char="○"/>
              <a:defRPr/>
            </a:lvl8pPr>
            <a:lvl9pPr indent="-673100" lvl="8" marL="4114800" algn="l">
              <a:lnSpc>
                <a:spcPct val="115000"/>
              </a:lnSpc>
              <a:spcBef>
                <a:spcPts val="0"/>
              </a:spcBef>
              <a:spcAft>
                <a:spcPts val="0"/>
              </a:spcAft>
              <a:buSzPts val="7000"/>
              <a:buChar char="■"/>
              <a:defRPr/>
            </a:lvl9pPr>
          </a:lstStyle>
          <a:p/>
        </p:txBody>
      </p:sp>
      <p:sp>
        <p:nvSpPr>
          <p:cNvPr id="46" name="Google Shape;46;gcf491cbe36_0_37"/>
          <p:cNvSpPr txBox="1"/>
          <p:nvPr>
            <p:ph idx="12" type="sldNum"/>
          </p:nvPr>
        </p:nvSpPr>
        <p:spPr>
          <a:xfrm>
            <a:off x="33042585" y="33160653"/>
            <a:ext cx="2139900" cy="2799000"/>
          </a:xfrm>
          <a:prstGeom prst="rect">
            <a:avLst/>
          </a:prstGeom>
          <a:noFill/>
          <a:ln>
            <a:noFill/>
          </a:ln>
        </p:spPr>
        <p:txBody>
          <a:bodyPr anchorCtr="0" anchor="ctr" bIns="454425" lIns="454425" spcFirstLastPara="1" rIns="454425" wrap="square" tIns="454425">
            <a:norm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cf491cbe36_0_7"/>
          <p:cNvSpPr txBox="1"/>
          <p:nvPr>
            <p:ph type="title"/>
          </p:nvPr>
        </p:nvSpPr>
        <p:spPr>
          <a:xfrm>
            <a:off x="1215630" y="3164622"/>
            <a:ext cx="33230400" cy="4072500"/>
          </a:xfrm>
          <a:prstGeom prst="rect">
            <a:avLst/>
          </a:prstGeom>
          <a:noFill/>
          <a:ln>
            <a:noFill/>
          </a:ln>
        </p:spPr>
        <p:txBody>
          <a:bodyPr anchorCtr="0" anchor="t" bIns="454425" lIns="454425" spcFirstLastPara="1" rIns="454425" wrap="square" tIns="454425">
            <a:normAutofit/>
          </a:bodyPr>
          <a:lstStyle>
            <a:lvl1pPr lvl="0" marR="0" rtl="0" algn="l">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9pPr>
          </a:lstStyle>
          <a:p/>
        </p:txBody>
      </p:sp>
      <p:sp>
        <p:nvSpPr>
          <p:cNvPr id="11" name="Google Shape;11;gcf491cbe36_0_7"/>
          <p:cNvSpPr txBox="1"/>
          <p:nvPr>
            <p:ph idx="1" type="body"/>
          </p:nvPr>
        </p:nvSpPr>
        <p:spPr>
          <a:xfrm>
            <a:off x="1215630" y="8195378"/>
            <a:ext cx="33230400" cy="24294300"/>
          </a:xfrm>
          <a:prstGeom prst="rect">
            <a:avLst/>
          </a:prstGeom>
          <a:noFill/>
          <a:ln>
            <a:noFill/>
          </a:ln>
        </p:spPr>
        <p:txBody>
          <a:bodyPr anchorCtr="0" anchor="t" bIns="454425" lIns="454425" spcFirstLastPara="1" rIns="454425" wrap="square" tIns="454425">
            <a:normAutofit/>
          </a:bodyPr>
          <a:lstStyle>
            <a:lvl1pPr indent="-793750" lvl="0" marL="457200" marR="0" rtl="0" algn="l">
              <a:lnSpc>
                <a:spcPct val="115000"/>
              </a:lnSpc>
              <a:spcBef>
                <a:spcPts val="0"/>
              </a:spcBef>
              <a:spcAft>
                <a:spcPts val="0"/>
              </a:spcAft>
              <a:buClr>
                <a:schemeClr val="dk2"/>
              </a:buClr>
              <a:buSzPts val="8900"/>
              <a:buFont typeface="Arial"/>
              <a:buChar char="●"/>
              <a:defRPr b="0" i="0" sz="8900" u="none" cap="none" strike="noStrike">
                <a:solidFill>
                  <a:schemeClr val="dk2"/>
                </a:solidFill>
                <a:latin typeface="Arial"/>
                <a:ea typeface="Arial"/>
                <a:cs typeface="Arial"/>
                <a:sym typeface="Arial"/>
              </a:defRPr>
            </a:lvl1pPr>
            <a:lvl2pPr indent="-673100" lvl="1" marL="914400" marR="0" rtl="0" algn="l">
              <a:lnSpc>
                <a:spcPct val="115000"/>
              </a:lnSpc>
              <a:spcBef>
                <a:spcPts val="0"/>
              </a:spcBef>
              <a:spcAft>
                <a:spcPts val="0"/>
              </a:spcAft>
              <a:buClr>
                <a:schemeClr val="dk2"/>
              </a:buClr>
              <a:buSzPts val="7000"/>
              <a:buFont typeface="Arial"/>
              <a:buChar char="○"/>
              <a:defRPr b="0" i="0" sz="7000" u="none" cap="none" strike="noStrike">
                <a:solidFill>
                  <a:schemeClr val="dk2"/>
                </a:solidFill>
                <a:latin typeface="Arial"/>
                <a:ea typeface="Arial"/>
                <a:cs typeface="Arial"/>
                <a:sym typeface="Arial"/>
              </a:defRPr>
            </a:lvl2pPr>
            <a:lvl3pPr indent="-673100" lvl="2" marL="1371600" marR="0" rtl="0" algn="l">
              <a:lnSpc>
                <a:spcPct val="115000"/>
              </a:lnSpc>
              <a:spcBef>
                <a:spcPts val="0"/>
              </a:spcBef>
              <a:spcAft>
                <a:spcPts val="0"/>
              </a:spcAft>
              <a:buClr>
                <a:schemeClr val="dk2"/>
              </a:buClr>
              <a:buSzPts val="7000"/>
              <a:buFont typeface="Arial"/>
              <a:buChar char="■"/>
              <a:defRPr b="0" i="0" sz="7000" u="none" cap="none" strike="noStrike">
                <a:solidFill>
                  <a:schemeClr val="dk2"/>
                </a:solidFill>
                <a:latin typeface="Arial"/>
                <a:ea typeface="Arial"/>
                <a:cs typeface="Arial"/>
                <a:sym typeface="Arial"/>
              </a:defRPr>
            </a:lvl3pPr>
            <a:lvl4pPr indent="-673100" lvl="3" marL="1828800" marR="0" rtl="0" algn="l">
              <a:lnSpc>
                <a:spcPct val="115000"/>
              </a:lnSpc>
              <a:spcBef>
                <a:spcPts val="0"/>
              </a:spcBef>
              <a:spcAft>
                <a:spcPts val="0"/>
              </a:spcAft>
              <a:buClr>
                <a:schemeClr val="dk2"/>
              </a:buClr>
              <a:buSzPts val="7000"/>
              <a:buFont typeface="Arial"/>
              <a:buChar char="●"/>
              <a:defRPr b="0" i="0" sz="7000" u="none" cap="none" strike="noStrike">
                <a:solidFill>
                  <a:schemeClr val="dk2"/>
                </a:solidFill>
                <a:latin typeface="Arial"/>
                <a:ea typeface="Arial"/>
                <a:cs typeface="Arial"/>
                <a:sym typeface="Arial"/>
              </a:defRPr>
            </a:lvl4pPr>
            <a:lvl5pPr indent="-673100" lvl="4" marL="2286000" marR="0" rtl="0" algn="l">
              <a:lnSpc>
                <a:spcPct val="115000"/>
              </a:lnSpc>
              <a:spcBef>
                <a:spcPts val="0"/>
              </a:spcBef>
              <a:spcAft>
                <a:spcPts val="0"/>
              </a:spcAft>
              <a:buClr>
                <a:schemeClr val="dk2"/>
              </a:buClr>
              <a:buSzPts val="7000"/>
              <a:buFont typeface="Arial"/>
              <a:buChar char="○"/>
              <a:defRPr b="0" i="0" sz="7000" u="none" cap="none" strike="noStrike">
                <a:solidFill>
                  <a:schemeClr val="dk2"/>
                </a:solidFill>
                <a:latin typeface="Arial"/>
                <a:ea typeface="Arial"/>
                <a:cs typeface="Arial"/>
                <a:sym typeface="Arial"/>
              </a:defRPr>
            </a:lvl5pPr>
            <a:lvl6pPr indent="-673100" lvl="5" marL="2743200" marR="0" rtl="0" algn="l">
              <a:lnSpc>
                <a:spcPct val="115000"/>
              </a:lnSpc>
              <a:spcBef>
                <a:spcPts val="0"/>
              </a:spcBef>
              <a:spcAft>
                <a:spcPts val="0"/>
              </a:spcAft>
              <a:buClr>
                <a:schemeClr val="dk2"/>
              </a:buClr>
              <a:buSzPts val="7000"/>
              <a:buFont typeface="Arial"/>
              <a:buChar char="■"/>
              <a:defRPr b="0" i="0" sz="7000" u="none" cap="none" strike="noStrike">
                <a:solidFill>
                  <a:schemeClr val="dk2"/>
                </a:solidFill>
                <a:latin typeface="Arial"/>
                <a:ea typeface="Arial"/>
                <a:cs typeface="Arial"/>
                <a:sym typeface="Arial"/>
              </a:defRPr>
            </a:lvl6pPr>
            <a:lvl7pPr indent="-673100" lvl="6" marL="3200400" marR="0" rtl="0" algn="l">
              <a:lnSpc>
                <a:spcPct val="115000"/>
              </a:lnSpc>
              <a:spcBef>
                <a:spcPts val="0"/>
              </a:spcBef>
              <a:spcAft>
                <a:spcPts val="0"/>
              </a:spcAft>
              <a:buClr>
                <a:schemeClr val="dk2"/>
              </a:buClr>
              <a:buSzPts val="7000"/>
              <a:buFont typeface="Arial"/>
              <a:buChar char="●"/>
              <a:defRPr b="0" i="0" sz="7000" u="none" cap="none" strike="noStrike">
                <a:solidFill>
                  <a:schemeClr val="dk2"/>
                </a:solidFill>
                <a:latin typeface="Arial"/>
                <a:ea typeface="Arial"/>
                <a:cs typeface="Arial"/>
                <a:sym typeface="Arial"/>
              </a:defRPr>
            </a:lvl7pPr>
            <a:lvl8pPr indent="-673100" lvl="7" marL="3657600" marR="0" rtl="0" algn="l">
              <a:lnSpc>
                <a:spcPct val="115000"/>
              </a:lnSpc>
              <a:spcBef>
                <a:spcPts val="0"/>
              </a:spcBef>
              <a:spcAft>
                <a:spcPts val="0"/>
              </a:spcAft>
              <a:buClr>
                <a:schemeClr val="dk2"/>
              </a:buClr>
              <a:buSzPts val="7000"/>
              <a:buFont typeface="Arial"/>
              <a:buChar char="○"/>
              <a:defRPr b="0" i="0" sz="7000" u="none" cap="none" strike="noStrike">
                <a:solidFill>
                  <a:schemeClr val="dk2"/>
                </a:solidFill>
                <a:latin typeface="Arial"/>
                <a:ea typeface="Arial"/>
                <a:cs typeface="Arial"/>
                <a:sym typeface="Arial"/>
              </a:defRPr>
            </a:lvl8pPr>
            <a:lvl9pPr indent="-673100" lvl="8" marL="4114800" marR="0" rtl="0" algn="l">
              <a:lnSpc>
                <a:spcPct val="115000"/>
              </a:lnSpc>
              <a:spcBef>
                <a:spcPts val="0"/>
              </a:spcBef>
              <a:spcAft>
                <a:spcPts val="0"/>
              </a:spcAft>
              <a:buClr>
                <a:schemeClr val="dk2"/>
              </a:buClr>
              <a:buSzPts val="7000"/>
              <a:buFont typeface="Arial"/>
              <a:buChar char="■"/>
              <a:defRPr b="0" i="0" sz="7000" u="none" cap="none" strike="noStrike">
                <a:solidFill>
                  <a:schemeClr val="dk2"/>
                </a:solidFill>
                <a:latin typeface="Arial"/>
                <a:ea typeface="Arial"/>
                <a:cs typeface="Arial"/>
                <a:sym typeface="Arial"/>
              </a:defRPr>
            </a:lvl9pPr>
          </a:lstStyle>
          <a:p/>
        </p:txBody>
      </p:sp>
      <p:sp>
        <p:nvSpPr>
          <p:cNvPr id="12" name="Google Shape;12;gcf491cbe36_0_7"/>
          <p:cNvSpPr txBox="1"/>
          <p:nvPr>
            <p:ph idx="12" type="sldNum"/>
          </p:nvPr>
        </p:nvSpPr>
        <p:spPr>
          <a:xfrm>
            <a:off x="33042585" y="33160653"/>
            <a:ext cx="2139900" cy="2799000"/>
          </a:xfrm>
          <a:prstGeom prst="rect">
            <a:avLst/>
          </a:prstGeom>
          <a:noFill/>
          <a:ln>
            <a:noFill/>
          </a:ln>
        </p:spPr>
        <p:txBody>
          <a:bodyPr anchorCtr="0" anchor="ctr" bIns="454425" lIns="454425" spcFirstLastPara="1" rIns="454425" wrap="square" tIns="454425">
            <a:normAutofit/>
          </a:bodyPr>
          <a:lstStyle>
            <a:lvl1pPr indent="0" lvl="0" marL="0" marR="0" rtl="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5000"/>
              <a:buFont typeface="Arial"/>
              <a:buNone/>
              <a:defRPr b="0" i="0" sz="5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0.png"/><Relationship Id="rId13" Type="http://schemas.openxmlformats.org/officeDocument/2006/relationships/image" Target="../media/image1.png"/><Relationship Id="rId12"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nvSpPr>
        <p:spPr>
          <a:xfrm>
            <a:off x="762000" y="5715000"/>
            <a:ext cx="12061800" cy="6172200"/>
          </a:xfrm>
          <a:prstGeom prst="rect">
            <a:avLst/>
          </a:prstGeom>
          <a:solidFill>
            <a:srgbClr val="FDEADA"/>
          </a:solidFill>
          <a:ln cap="flat" cmpd="sng" w="12700">
            <a:solidFill>
              <a:srgbClr val="385D8A"/>
            </a:solidFill>
            <a:prstDash val="solid"/>
            <a:miter lim="800000"/>
            <a:headEnd len="sm" w="sm" type="none"/>
            <a:tailEnd len="sm" w="sm" type="none"/>
          </a:ln>
        </p:spPr>
        <p:txBody>
          <a:bodyPr anchorCtr="0" anchor="ctr" bIns="50925" lIns="101875" spcFirstLastPara="1" rIns="101875" wrap="square" tIns="50925">
            <a:noAutofit/>
          </a:bodyPr>
          <a:lstStyle/>
          <a:p>
            <a:pPr indent="0" lvl="0" marL="0" marR="0" rtl="0" algn="l">
              <a:lnSpc>
                <a:spcPct val="100000"/>
              </a:lnSpc>
              <a:spcBef>
                <a:spcPts val="0"/>
              </a:spcBef>
              <a:spcAft>
                <a:spcPts val="0"/>
              </a:spcAft>
              <a:buClr>
                <a:srgbClr val="000000"/>
              </a:buClr>
              <a:buSzPts val="8000"/>
              <a:buFont typeface="Arial"/>
              <a:buNone/>
            </a:pPr>
            <a:r>
              <a:t/>
            </a:r>
            <a:endParaRPr b="0" i="0" sz="8000" u="none" cap="none" strike="noStrike">
              <a:solidFill>
                <a:schemeClr val="dk1"/>
              </a:solidFill>
              <a:latin typeface="Arial"/>
              <a:ea typeface="Arial"/>
              <a:cs typeface="Arial"/>
              <a:sym typeface="Arial"/>
            </a:endParaRPr>
          </a:p>
        </p:txBody>
      </p:sp>
      <p:sp>
        <p:nvSpPr>
          <p:cNvPr id="60" name="Google Shape;60;p1"/>
          <p:cNvSpPr txBox="1"/>
          <p:nvPr/>
        </p:nvSpPr>
        <p:spPr>
          <a:xfrm>
            <a:off x="838200" y="5791200"/>
            <a:ext cx="2438400" cy="599700"/>
          </a:xfrm>
          <a:prstGeom prst="rect">
            <a:avLst/>
          </a:prstGeom>
          <a:blipFill rotWithShape="1">
            <a:blip r:embed="rId3">
              <a:alphaModFix/>
            </a:blip>
            <a:tile algn="ctr" flip="none" tx="0" sx="70000" ty="0" sy="70000"/>
          </a:blip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lgerian"/>
              <a:buNone/>
            </a:pPr>
            <a:r>
              <a:rPr b="0" i="0" lang="en-US" sz="3200" u="none" cap="none" strike="noStrike">
                <a:solidFill>
                  <a:schemeClr val="dk1"/>
                </a:solidFill>
                <a:latin typeface="Algerian"/>
                <a:ea typeface="Algerian"/>
                <a:cs typeface="Algerian"/>
                <a:sym typeface="Algerian"/>
              </a:rPr>
              <a:t>Abstract</a:t>
            </a:r>
            <a:endParaRPr b="0" i="0" sz="1400" u="none" cap="none" strike="noStrike">
              <a:solidFill>
                <a:srgbClr val="000000"/>
              </a:solidFill>
              <a:latin typeface="Arial"/>
              <a:ea typeface="Arial"/>
              <a:cs typeface="Arial"/>
              <a:sym typeface="Arial"/>
            </a:endParaRPr>
          </a:p>
        </p:txBody>
      </p:sp>
      <p:sp>
        <p:nvSpPr>
          <p:cNvPr id="61" name="Google Shape;61;p1"/>
          <p:cNvSpPr txBox="1"/>
          <p:nvPr/>
        </p:nvSpPr>
        <p:spPr>
          <a:xfrm>
            <a:off x="838200" y="6324600"/>
            <a:ext cx="11658600" cy="6495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100"/>
              <a:buFont typeface="Arial"/>
              <a:buNone/>
            </a:pPr>
            <a:r>
              <a:rPr lang="en-US" sz="3200">
                <a:solidFill>
                  <a:schemeClr val="dk1"/>
                </a:solidFill>
              </a:rPr>
              <a:t>On a daily basis, we read multiple news articles, but a single news topic may not contain all of the relevant information. We can obtain useful information from the comprehensive articles, which will save us a lot of time and energy. Text summarization is a way of reducing a text to a meaningful summary while retaining the information content and overall meaning. This system will help us enhance the readability of a particular news article without missing any important points. Sentiment Analysis is performed on the summary to understand the sentiment of the news articles. Text classification is used to organize, structure, and categorize different types of news articles.</a:t>
            </a:r>
            <a:endParaRPr sz="32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3200">
              <a:solidFill>
                <a:schemeClr val="dk1"/>
              </a:solidFill>
            </a:endParaRPr>
          </a:p>
          <a:p>
            <a:pPr indent="0" lvl="0" marL="0" marR="0" rtl="0" algn="just">
              <a:lnSpc>
                <a:spcPct val="100000"/>
              </a:lnSpc>
              <a:spcBef>
                <a:spcPts val="0"/>
              </a:spcBef>
              <a:spcAft>
                <a:spcPts val="0"/>
              </a:spcAft>
              <a:buClr>
                <a:schemeClr val="dk1"/>
              </a:buClr>
              <a:buSzPts val="3200"/>
              <a:buFont typeface="Arial"/>
              <a:buNone/>
            </a:pPr>
            <a:r>
              <a:t/>
            </a:r>
            <a:endParaRPr sz="3200">
              <a:solidFill>
                <a:schemeClr val="dk1"/>
              </a:solidFill>
            </a:endParaRPr>
          </a:p>
        </p:txBody>
      </p:sp>
      <p:sp>
        <p:nvSpPr>
          <p:cNvPr id="62" name="Google Shape;62;p1"/>
          <p:cNvSpPr txBox="1"/>
          <p:nvPr/>
        </p:nvSpPr>
        <p:spPr>
          <a:xfrm>
            <a:off x="685800" y="12222475"/>
            <a:ext cx="12061800" cy="9601200"/>
          </a:xfrm>
          <a:prstGeom prst="rect">
            <a:avLst/>
          </a:prstGeom>
          <a:solidFill>
            <a:schemeClr val="lt1"/>
          </a:solidFill>
          <a:ln cap="flat" cmpd="sng" w="12700">
            <a:solidFill>
              <a:srgbClr val="385D8A"/>
            </a:solidFill>
            <a:prstDash val="solid"/>
            <a:miter lim="800000"/>
            <a:headEnd len="sm" w="sm" type="none"/>
            <a:tailEnd len="sm" w="sm" type="none"/>
          </a:ln>
        </p:spPr>
        <p:txBody>
          <a:bodyPr anchorCtr="0" anchor="ctr" bIns="50925" lIns="101875" spcFirstLastPara="1" rIns="101875" wrap="square" tIns="50925">
            <a:noAutofit/>
          </a:bodyPr>
          <a:lstStyle/>
          <a:p>
            <a:pPr indent="0" lvl="0" marL="0" marR="0" rtl="0" algn="l">
              <a:lnSpc>
                <a:spcPct val="100000"/>
              </a:lnSpc>
              <a:spcBef>
                <a:spcPts val="0"/>
              </a:spcBef>
              <a:spcAft>
                <a:spcPts val="0"/>
              </a:spcAft>
              <a:buClr>
                <a:srgbClr val="000000"/>
              </a:buClr>
              <a:buSzPts val="8000"/>
              <a:buFont typeface="Arial"/>
              <a:buNone/>
            </a:pPr>
            <a:r>
              <a:t/>
            </a:r>
            <a:endParaRPr b="0" i="0" sz="8000" u="none" cap="none" strike="noStrike">
              <a:solidFill>
                <a:schemeClr val="dk1"/>
              </a:solidFill>
              <a:latin typeface="Arial"/>
              <a:ea typeface="Arial"/>
              <a:cs typeface="Arial"/>
              <a:sym typeface="Arial"/>
            </a:endParaRPr>
          </a:p>
        </p:txBody>
      </p:sp>
      <p:sp>
        <p:nvSpPr>
          <p:cNvPr id="63" name="Google Shape;63;p1"/>
          <p:cNvSpPr txBox="1"/>
          <p:nvPr/>
        </p:nvSpPr>
        <p:spPr>
          <a:xfrm>
            <a:off x="685800" y="12222475"/>
            <a:ext cx="3124200" cy="585000"/>
          </a:xfrm>
          <a:prstGeom prst="rect">
            <a:avLst/>
          </a:prstGeom>
          <a:blipFill rotWithShape="1">
            <a:blip r:embed="rId4">
              <a:alphaModFix/>
            </a:blip>
            <a:tile algn="ctr" flip="none" tx="0" sx="70000" ty="0" sy="70000"/>
          </a:blip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lgerian"/>
              <a:buNone/>
            </a:pPr>
            <a:r>
              <a:rPr b="0" i="0" lang="en-US" sz="3200" u="none" cap="none" strike="noStrike">
                <a:solidFill>
                  <a:schemeClr val="dk1"/>
                </a:solidFill>
                <a:latin typeface="Algerian"/>
                <a:ea typeface="Algerian"/>
                <a:cs typeface="Algerian"/>
                <a:sym typeface="Algerian"/>
              </a:rPr>
              <a:t>Introduction</a:t>
            </a:r>
            <a:endParaRPr b="0" i="0" sz="1400" u="none" cap="none" strike="noStrike">
              <a:solidFill>
                <a:srgbClr val="000000"/>
              </a:solidFill>
              <a:latin typeface="Arial"/>
              <a:ea typeface="Arial"/>
              <a:cs typeface="Arial"/>
              <a:sym typeface="Arial"/>
            </a:endParaRPr>
          </a:p>
        </p:txBody>
      </p:sp>
      <p:sp>
        <p:nvSpPr>
          <p:cNvPr id="64" name="Google Shape;64;p1"/>
          <p:cNvSpPr txBox="1"/>
          <p:nvPr/>
        </p:nvSpPr>
        <p:spPr>
          <a:xfrm>
            <a:off x="762000" y="12877950"/>
            <a:ext cx="11811000" cy="94509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en-US" sz="3200"/>
              <a:t>Giving machines the ability to think has always been a far-fetched dream for humans, but with the development of Machine Learning in the last few decades, giving machines  "brain" is no longer a far-fetched dream. Yes, machines can now be programmed to learn and apply what they've learned to perform a wide range of previously human-only tasks. Among the Machine Learning applications are the generation of a summary of a given piece of text and the conversion of text to speech. As a result, it is clear that this paper employs a method based on Machine Learning concepts to provide a clear and concise summary of a piece of text. Furthermore, it contributes to a variety of fields and has the potential to do so. It also contributes to a variety of fields and can be linked to or implemented in a variety of other systems. Another motivation is to allow visually impaired people to obtain news in a much more efficient manner without the help of others. Automatic Text Summarization, also known as Text Reduction, is a fascinating and developing area of natural language processing.</a:t>
            </a:r>
            <a:endParaRPr sz="3200"/>
          </a:p>
          <a:p>
            <a:pPr indent="0" lvl="0" marL="0" rtl="0" algn="just">
              <a:spcBef>
                <a:spcPts val="0"/>
              </a:spcBef>
              <a:spcAft>
                <a:spcPts val="0"/>
              </a:spcAft>
              <a:buClr>
                <a:schemeClr val="dk1"/>
              </a:buClr>
              <a:buSzPts val="3200"/>
              <a:buFont typeface="Arial"/>
              <a:buNone/>
            </a:pPr>
            <a:r>
              <a:t/>
            </a:r>
            <a:endParaRPr sz="3200"/>
          </a:p>
        </p:txBody>
      </p:sp>
      <p:sp>
        <p:nvSpPr>
          <p:cNvPr id="65" name="Google Shape;65;p1"/>
          <p:cNvSpPr txBox="1"/>
          <p:nvPr/>
        </p:nvSpPr>
        <p:spPr>
          <a:xfrm>
            <a:off x="12915900" y="26898600"/>
            <a:ext cx="10668000" cy="8610600"/>
          </a:xfrm>
          <a:prstGeom prst="rect">
            <a:avLst/>
          </a:prstGeom>
          <a:solidFill>
            <a:schemeClr val="lt1"/>
          </a:solidFill>
          <a:ln cap="flat" cmpd="sng" w="12700">
            <a:solidFill>
              <a:srgbClr val="385D8A"/>
            </a:solidFill>
            <a:prstDash val="solid"/>
            <a:miter lim="800000"/>
            <a:headEnd len="sm" w="sm" type="none"/>
            <a:tailEnd len="sm" w="sm" type="none"/>
          </a:ln>
        </p:spPr>
        <p:txBody>
          <a:bodyPr anchorCtr="0" anchor="ctr" bIns="50925" lIns="101875" spcFirstLastPara="1" rIns="101875" wrap="square" tIns="50925">
            <a:noAutofit/>
          </a:bodyPr>
          <a:lstStyle/>
          <a:p>
            <a:pPr indent="0" lvl="0" marL="0" marR="0" rtl="0" algn="l">
              <a:lnSpc>
                <a:spcPct val="100000"/>
              </a:lnSpc>
              <a:spcBef>
                <a:spcPts val="0"/>
              </a:spcBef>
              <a:spcAft>
                <a:spcPts val="0"/>
              </a:spcAft>
              <a:buClr>
                <a:srgbClr val="000000"/>
              </a:buClr>
              <a:buSzPts val="8000"/>
              <a:buFont typeface="Arial"/>
              <a:buNone/>
            </a:pPr>
            <a:r>
              <a:t/>
            </a:r>
            <a:endParaRPr b="0" i="0" sz="8000" u="none" cap="none" strike="noStrike">
              <a:solidFill>
                <a:schemeClr val="dk1"/>
              </a:solidFill>
              <a:latin typeface="Arial"/>
              <a:ea typeface="Arial"/>
              <a:cs typeface="Arial"/>
              <a:sym typeface="Arial"/>
            </a:endParaRPr>
          </a:p>
        </p:txBody>
      </p:sp>
      <p:sp>
        <p:nvSpPr>
          <p:cNvPr id="66" name="Google Shape;66;p1"/>
          <p:cNvSpPr txBox="1"/>
          <p:nvPr/>
        </p:nvSpPr>
        <p:spPr>
          <a:xfrm>
            <a:off x="13030200" y="5638800"/>
            <a:ext cx="10668000" cy="10972800"/>
          </a:xfrm>
          <a:prstGeom prst="rect">
            <a:avLst/>
          </a:prstGeom>
          <a:solidFill>
            <a:srgbClr val="EBF1DE"/>
          </a:solidFill>
          <a:ln cap="flat" cmpd="sng" w="12700">
            <a:solidFill>
              <a:srgbClr val="385D8A"/>
            </a:solidFill>
            <a:prstDash val="solid"/>
            <a:miter lim="800000"/>
            <a:headEnd len="sm" w="sm" type="none"/>
            <a:tailEnd len="sm" w="sm" type="none"/>
          </a:ln>
        </p:spPr>
        <p:txBody>
          <a:bodyPr anchorCtr="0" anchor="ctr" bIns="50925" lIns="101875" spcFirstLastPara="1" rIns="101875" wrap="square" tIns="50925">
            <a:noAutofit/>
          </a:bodyPr>
          <a:lstStyle/>
          <a:p>
            <a:pPr indent="0" lvl="0" marL="0" marR="0" rtl="0" algn="l">
              <a:lnSpc>
                <a:spcPct val="100000"/>
              </a:lnSpc>
              <a:spcBef>
                <a:spcPts val="0"/>
              </a:spcBef>
              <a:spcAft>
                <a:spcPts val="0"/>
              </a:spcAft>
              <a:buClr>
                <a:srgbClr val="000000"/>
              </a:buClr>
              <a:buSzPts val="8000"/>
              <a:buFont typeface="Arial"/>
              <a:buNone/>
            </a:pPr>
            <a:r>
              <a:t/>
            </a:r>
            <a:endParaRPr b="0" i="0" sz="8000" u="none" cap="none" strike="noStrike">
              <a:solidFill>
                <a:schemeClr val="dk1"/>
              </a:solidFill>
              <a:latin typeface="Arial"/>
              <a:ea typeface="Arial"/>
              <a:cs typeface="Arial"/>
              <a:sym typeface="Arial"/>
            </a:endParaRPr>
          </a:p>
        </p:txBody>
      </p:sp>
      <p:sp>
        <p:nvSpPr>
          <p:cNvPr id="67" name="Google Shape;67;p1"/>
          <p:cNvSpPr txBox="1"/>
          <p:nvPr/>
        </p:nvSpPr>
        <p:spPr>
          <a:xfrm>
            <a:off x="13030200" y="16840200"/>
            <a:ext cx="10591800" cy="9372600"/>
          </a:xfrm>
          <a:prstGeom prst="rect">
            <a:avLst/>
          </a:prstGeom>
          <a:solidFill>
            <a:srgbClr val="DCE6F2"/>
          </a:solidFill>
          <a:ln cap="flat" cmpd="sng" w="12700">
            <a:solidFill>
              <a:srgbClr val="385D8A"/>
            </a:solidFill>
            <a:prstDash val="solid"/>
            <a:miter lim="800000"/>
            <a:headEnd len="sm" w="sm" type="none"/>
            <a:tailEnd len="sm" w="sm" type="none"/>
          </a:ln>
        </p:spPr>
        <p:txBody>
          <a:bodyPr anchorCtr="0" anchor="t" bIns="50925" lIns="101875" spcFirstLastPara="1" rIns="101875" wrap="square" tIns="50925">
            <a:noAutofit/>
          </a:bodyPr>
          <a:lstStyle/>
          <a:p>
            <a:pPr indent="0" lvl="0" marL="0" rtl="0" algn="just">
              <a:spcBef>
                <a:spcPts val="0"/>
              </a:spcBef>
              <a:spcAft>
                <a:spcPts val="0"/>
              </a:spcAft>
              <a:buClr>
                <a:srgbClr val="000000"/>
              </a:buClr>
              <a:buSzPts val="8000"/>
              <a:buFont typeface="Arial"/>
              <a:buNone/>
            </a:pPr>
            <a:r>
              <a:t/>
            </a:r>
            <a:endParaRPr/>
          </a:p>
        </p:txBody>
      </p:sp>
      <p:sp>
        <p:nvSpPr>
          <p:cNvPr id="68" name="Google Shape;68;p1"/>
          <p:cNvSpPr txBox="1"/>
          <p:nvPr/>
        </p:nvSpPr>
        <p:spPr>
          <a:xfrm>
            <a:off x="13106400" y="5638800"/>
            <a:ext cx="3691500" cy="585000"/>
          </a:xfrm>
          <a:prstGeom prst="rect">
            <a:avLst/>
          </a:prstGeom>
          <a:blipFill rotWithShape="1">
            <a:blip r:embed="rId4">
              <a:alphaModFix/>
            </a:blip>
            <a:tile algn="ctr" flip="none" tx="0" sx="70000" ty="0" sy="70000"/>
          </a:blip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lgerian"/>
              <a:buNone/>
            </a:pPr>
            <a:r>
              <a:rPr lang="en-US" sz="3200">
                <a:solidFill>
                  <a:schemeClr val="dk1"/>
                </a:solidFill>
                <a:latin typeface="Algerian"/>
                <a:ea typeface="Algerian"/>
                <a:cs typeface="Algerian"/>
                <a:sym typeface="Algerian"/>
              </a:rPr>
              <a:t>Implementation</a:t>
            </a:r>
            <a:endParaRPr b="0" i="0" sz="1400" u="none" cap="none" strike="noStrike">
              <a:solidFill>
                <a:srgbClr val="000000"/>
              </a:solidFill>
              <a:latin typeface="Arial"/>
              <a:ea typeface="Arial"/>
              <a:cs typeface="Arial"/>
              <a:sym typeface="Arial"/>
            </a:endParaRPr>
          </a:p>
        </p:txBody>
      </p:sp>
      <p:pic>
        <p:nvPicPr>
          <p:cNvPr id="69" name="Google Shape;69;p1"/>
          <p:cNvPicPr preferRelativeResize="0"/>
          <p:nvPr/>
        </p:nvPicPr>
        <p:blipFill rotWithShape="1">
          <a:blip r:embed="rId5">
            <a:alphaModFix/>
          </a:blip>
          <a:srcRect b="0" l="0" r="0" t="0"/>
          <a:stretch/>
        </p:blipFill>
        <p:spPr>
          <a:xfrm>
            <a:off x="4089400" y="2605087"/>
            <a:ext cx="914400" cy="203200"/>
          </a:xfrm>
          <a:prstGeom prst="rect">
            <a:avLst/>
          </a:prstGeom>
          <a:noFill/>
          <a:ln>
            <a:noFill/>
          </a:ln>
        </p:spPr>
      </p:pic>
      <p:sp>
        <p:nvSpPr>
          <p:cNvPr id="70" name="Google Shape;70;p1"/>
          <p:cNvSpPr txBox="1"/>
          <p:nvPr/>
        </p:nvSpPr>
        <p:spPr>
          <a:xfrm>
            <a:off x="13182600" y="16828650"/>
            <a:ext cx="2438400" cy="585000"/>
          </a:xfrm>
          <a:prstGeom prst="rect">
            <a:avLst/>
          </a:prstGeom>
          <a:blipFill rotWithShape="1">
            <a:blip r:embed="rId4">
              <a:alphaModFix/>
            </a:blip>
            <a:tile algn="ctr" flip="none" tx="0" sx="70000" ty="0" sy="70000"/>
          </a:blip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lgerian"/>
              <a:buNone/>
            </a:pPr>
            <a:r>
              <a:rPr b="0" i="0" lang="en-US" sz="3200" u="none" cap="none" strike="noStrike">
                <a:solidFill>
                  <a:schemeClr val="dk1"/>
                </a:solidFill>
                <a:latin typeface="Algerian"/>
                <a:ea typeface="Algerian"/>
                <a:cs typeface="Algerian"/>
                <a:sym typeface="Algerian"/>
              </a:rPr>
              <a:t>Algorithm</a:t>
            </a:r>
            <a:endParaRPr b="0" i="0" sz="1400" u="none" cap="none" strike="noStrike">
              <a:solidFill>
                <a:srgbClr val="000000"/>
              </a:solidFill>
              <a:latin typeface="Arial"/>
              <a:ea typeface="Arial"/>
              <a:cs typeface="Arial"/>
              <a:sym typeface="Arial"/>
            </a:endParaRPr>
          </a:p>
        </p:txBody>
      </p:sp>
      <p:sp>
        <p:nvSpPr>
          <p:cNvPr id="71" name="Google Shape;71;p1"/>
          <p:cNvSpPr txBox="1"/>
          <p:nvPr/>
        </p:nvSpPr>
        <p:spPr>
          <a:xfrm>
            <a:off x="13182600" y="17449800"/>
            <a:ext cx="10287000" cy="49254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8000"/>
              <a:buFont typeface="Arial"/>
              <a:buNone/>
            </a:pPr>
            <a:r>
              <a:rPr lang="en-US" sz="3000">
                <a:solidFill>
                  <a:schemeClr val="dk1"/>
                </a:solidFill>
              </a:rPr>
              <a:t>The first step would be to concatenate all of the text in the articles, followed by splitting the text into individual sentences. Following that, the similarities between sentence vectors are computed and saved in a matrix. The similarity matrix is then graphed for sentence rank calculation, with sentences serving as vertices. The similarity matrix is then converted into a graph for sentence rank calculation, with sentences as vertices and similarity scores as edges. Finally, the final summary is composed of a set number of top-ranked sentences. </a:t>
            </a:r>
            <a:endParaRPr sz="3000">
              <a:solidFill>
                <a:schemeClr val="dk1"/>
              </a:solidFill>
            </a:endParaRPr>
          </a:p>
          <a:p>
            <a:pPr indent="0" lvl="0" marL="0" marR="0" rtl="0" algn="just">
              <a:lnSpc>
                <a:spcPct val="100000"/>
              </a:lnSpc>
              <a:spcBef>
                <a:spcPts val="0"/>
              </a:spcBef>
              <a:spcAft>
                <a:spcPts val="0"/>
              </a:spcAft>
              <a:buClr>
                <a:schemeClr val="dk1"/>
              </a:buClr>
              <a:buSzPts val="3200"/>
              <a:buFont typeface="Arial"/>
              <a:buNone/>
            </a:pPr>
            <a:r>
              <a:t/>
            </a:r>
            <a:endParaRPr/>
          </a:p>
        </p:txBody>
      </p:sp>
      <p:sp>
        <p:nvSpPr>
          <p:cNvPr id="72" name="Google Shape;72;p1"/>
          <p:cNvSpPr txBox="1"/>
          <p:nvPr/>
        </p:nvSpPr>
        <p:spPr>
          <a:xfrm>
            <a:off x="23850600" y="5867400"/>
            <a:ext cx="10363200" cy="9601200"/>
          </a:xfrm>
          <a:prstGeom prst="rect">
            <a:avLst/>
          </a:prstGeom>
          <a:solidFill>
            <a:schemeClr val="lt1"/>
          </a:solidFill>
          <a:ln cap="flat" cmpd="sng" w="12700">
            <a:solidFill>
              <a:srgbClr val="385D8A"/>
            </a:solidFill>
            <a:prstDash val="solid"/>
            <a:miter lim="800000"/>
            <a:headEnd len="sm" w="sm" type="none"/>
            <a:tailEnd len="sm" w="sm" type="none"/>
          </a:ln>
        </p:spPr>
        <p:txBody>
          <a:bodyPr anchorCtr="0" anchor="ctr" bIns="50925" lIns="101875" spcFirstLastPara="1" rIns="101875" wrap="square" tIns="50925">
            <a:noAutofit/>
          </a:bodyPr>
          <a:lstStyle/>
          <a:p>
            <a:pPr indent="0" lvl="0" marL="0" marR="0" rtl="0" algn="l">
              <a:lnSpc>
                <a:spcPct val="100000"/>
              </a:lnSpc>
              <a:spcBef>
                <a:spcPts val="0"/>
              </a:spcBef>
              <a:spcAft>
                <a:spcPts val="0"/>
              </a:spcAft>
              <a:buClr>
                <a:srgbClr val="000000"/>
              </a:buClr>
              <a:buSzPts val="8000"/>
              <a:buFont typeface="Arial"/>
              <a:buNone/>
            </a:pPr>
            <a:r>
              <a:t/>
            </a:r>
            <a:endParaRPr b="0" i="0" sz="8000" u="none" cap="none" strike="noStrike">
              <a:solidFill>
                <a:schemeClr val="dk1"/>
              </a:solidFill>
              <a:latin typeface="Arial"/>
              <a:ea typeface="Arial"/>
              <a:cs typeface="Arial"/>
              <a:sym typeface="Arial"/>
            </a:endParaRPr>
          </a:p>
        </p:txBody>
      </p:sp>
      <p:sp>
        <p:nvSpPr>
          <p:cNvPr id="73" name="Google Shape;73;p1"/>
          <p:cNvSpPr txBox="1"/>
          <p:nvPr/>
        </p:nvSpPr>
        <p:spPr>
          <a:xfrm>
            <a:off x="13030200" y="26670000"/>
            <a:ext cx="3276600" cy="585000"/>
          </a:xfrm>
          <a:prstGeom prst="rect">
            <a:avLst/>
          </a:prstGeom>
          <a:blipFill rotWithShape="1">
            <a:blip r:embed="rId4">
              <a:alphaModFix/>
            </a:blip>
            <a:tile algn="ctr" flip="none" tx="0" sx="70000" ty="0" sy="70000"/>
          </a:blip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lgerian"/>
              <a:buNone/>
            </a:pPr>
            <a:r>
              <a:rPr b="0" i="0" lang="en-US" sz="3200" u="none" cap="none" strike="noStrike">
                <a:solidFill>
                  <a:schemeClr val="dk1"/>
                </a:solidFill>
                <a:latin typeface="Algerian"/>
                <a:ea typeface="Algerian"/>
                <a:cs typeface="Algerian"/>
                <a:sym typeface="Algerian"/>
              </a:rPr>
              <a:t>system design </a:t>
            </a:r>
            <a:endParaRPr b="0" i="0" sz="1400" u="none" cap="none" strike="noStrike">
              <a:solidFill>
                <a:srgbClr val="000000"/>
              </a:solidFill>
              <a:latin typeface="Arial"/>
              <a:ea typeface="Arial"/>
              <a:cs typeface="Arial"/>
              <a:sym typeface="Arial"/>
            </a:endParaRPr>
          </a:p>
        </p:txBody>
      </p:sp>
      <p:sp>
        <p:nvSpPr>
          <p:cNvPr id="74" name="Google Shape;74;p1"/>
          <p:cNvSpPr txBox="1"/>
          <p:nvPr/>
        </p:nvSpPr>
        <p:spPr>
          <a:xfrm>
            <a:off x="13106400" y="27279600"/>
            <a:ext cx="10363200" cy="945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3200" u="sng">
                <a:solidFill>
                  <a:schemeClr val="dk1"/>
                </a:solidFill>
              </a:rPr>
              <a:t>Data cleaning and preprocessing</a:t>
            </a:r>
            <a:r>
              <a:rPr lang="en-US" sz="3200">
                <a:solidFill>
                  <a:schemeClr val="dk1"/>
                </a:solidFill>
              </a:rPr>
              <a:t>: Data preprocessing is the process of converting raw data into an understandable format. Because we cannot work with raw data, this is a critical step in data mining. The data quality should be checked before using machine learning or data mining algorithms.</a:t>
            </a:r>
            <a:endParaRPr sz="3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a:solidFill>
                  <a:schemeClr val="dk1"/>
                </a:solidFill>
              </a:rPr>
              <a:t>Data cleaning and Data Pre-processing</a:t>
            </a:r>
            <a:endParaRPr sz="3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a:solidFill>
                  <a:schemeClr val="dk1"/>
                </a:solidFill>
              </a:rPr>
              <a:t>➢ Converting to lowercase</a:t>
            </a:r>
            <a:endParaRPr sz="3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a:solidFill>
                  <a:schemeClr val="dk1"/>
                </a:solidFill>
              </a:rPr>
              <a:t>➢ Removing the HTML</a:t>
            </a:r>
            <a:endParaRPr sz="3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a:solidFill>
                  <a:schemeClr val="dk1"/>
                </a:solidFill>
              </a:rPr>
              <a:t>➢ Removing the email ids</a:t>
            </a:r>
            <a:endParaRPr sz="3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a:solidFill>
                  <a:schemeClr val="dk1"/>
                </a:solidFill>
              </a:rPr>
              <a:t>➢ Removing The URLS</a:t>
            </a:r>
            <a:endParaRPr sz="3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a:solidFill>
                  <a:schemeClr val="dk1"/>
                </a:solidFill>
              </a:rPr>
              <a:t>➢ Removing the contractions</a:t>
            </a:r>
            <a:endParaRPr sz="3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a:solidFill>
                  <a:schemeClr val="dk1"/>
                </a:solidFill>
              </a:rPr>
              <a:t>➢ Removing the Trailing and leading whitespace and                       double spaces</a:t>
            </a:r>
            <a:endParaRPr sz="3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a:solidFill>
                  <a:schemeClr val="dk1"/>
                </a:solidFill>
              </a:rPr>
              <a:t>➢ Removing punctuations from the article</a:t>
            </a:r>
            <a:endParaRPr sz="3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a:solidFill>
                  <a:schemeClr val="dk1"/>
                </a:solidFill>
              </a:rPr>
              <a:t>➢ Removing the Stopwords.</a:t>
            </a:r>
            <a:endParaRPr sz="3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a:solidFill>
                  <a:schemeClr val="dk1"/>
                </a:solidFill>
              </a:rPr>
              <a:t>➢ Keyword Extraction</a:t>
            </a:r>
            <a:endParaRPr sz="3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3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3200">
              <a:solidFill>
                <a:schemeClr val="dk1"/>
              </a:solidFill>
            </a:endParaRPr>
          </a:p>
        </p:txBody>
      </p:sp>
      <p:sp>
        <p:nvSpPr>
          <p:cNvPr id="75" name="Google Shape;75;p1"/>
          <p:cNvSpPr txBox="1"/>
          <p:nvPr/>
        </p:nvSpPr>
        <p:spPr>
          <a:xfrm>
            <a:off x="685800" y="22402800"/>
            <a:ext cx="12061800" cy="5315100"/>
          </a:xfrm>
          <a:prstGeom prst="rect">
            <a:avLst/>
          </a:prstGeom>
          <a:solidFill>
            <a:srgbClr val="FFEFFF"/>
          </a:solidFill>
          <a:ln cap="flat" cmpd="sng" w="12700">
            <a:solidFill>
              <a:srgbClr val="385D8A"/>
            </a:solidFill>
            <a:prstDash val="solid"/>
            <a:miter lim="800000"/>
            <a:headEnd len="sm" w="sm" type="none"/>
            <a:tailEnd len="sm" w="sm" type="none"/>
          </a:ln>
        </p:spPr>
        <p:txBody>
          <a:bodyPr anchorCtr="0" anchor="ctr" bIns="50925" lIns="101875" spcFirstLastPara="1" rIns="101875" wrap="square" tIns="50925">
            <a:noAutofit/>
          </a:bodyPr>
          <a:lstStyle/>
          <a:p>
            <a:pPr indent="0" lvl="0" marL="0" marR="0" rtl="0" algn="l">
              <a:lnSpc>
                <a:spcPct val="100000"/>
              </a:lnSpc>
              <a:spcBef>
                <a:spcPts val="0"/>
              </a:spcBef>
              <a:spcAft>
                <a:spcPts val="0"/>
              </a:spcAft>
              <a:buClr>
                <a:srgbClr val="000000"/>
              </a:buClr>
              <a:buSzPts val="8000"/>
              <a:buFont typeface="Arial"/>
              <a:buNone/>
            </a:pPr>
            <a:r>
              <a:t/>
            </a:r>
            <a:endParaRPr b="0" i="0" sz="8000" u="none" cap="none" strike="noStrike">
              <a:solidFill>
                <a:schemeClr val="dk1"/>
              </a:solidFill>
              <a:latin typeface="Arial"/>
              <a:ea typeface="Arial"/>
              <a:cs typeface="Arial"/>
              <a:sym typeface="Arial"/>
            </a:endParaRPr>
          </a:p>
        </p:txBody>
      </p:sp>
      <p:sp>
        <p:nvSpPr>
          <p:cNvPr id="76" name="Google Shape;76;p1"/>
          <p:cNvSpPr txBox="1"/>
          <p:nvPr/>
        </p:nvSpPr>
        <p:spPr>
          <a:xfrm>
            <a:off x="762000" y="22479000"/>
            <a:ext cx="3048000" cy="585000"/>
          </a:xfrm>
          <a:prstGeom prst="rect">
            <a:avLst/>
          </a:prstGeom>
          <a:blipFill rotWithShape="1">
            <a:blip r:embed="rId4">
              <a:alphaModFix/>
            </a:blip>
            <a:tile algn="ctr" flip="none" tx="0" sx="70000" ty="0" sy="70000"/>
          </a:blip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lgerian"/>
              <a:buNone/>
            </a:pPr>
            <a:r>
              <a:rPr lang="en-US" sz="3200">
                <a:solidFill>
                  <a:schemeClr val="dk1"/>
                </a:solidFill>
                <a:latin typeface="Algerian"/>
                <a:ea typeface="Algerian"/>
                <a:cs typeface="Algerian"/>
                <a:sym typeface="Algerian"/>
              </a:rPr>
              <a:t>methodology</a:t>
            </a:r>
            <a:endParaRPr b="0" i="0" sz="1400" u="none" cap="none" strike="noStrike">
              <a:solidFill>
                <a:srgbClr val="000000"/>
              </a:solidFill>
              <a:latin typeface="Arial"/>
              <a:ea typeface="Arial"/>
              <a:cs typeface="Arial"/>
              <a:sym typeface="Arial"/>
            </a:endParaRPr>
          </a:p>
        </p:txBody>
      </p:sp>
      <p:sp>
        <p:nvSpPr>
          <p:cNvPr id="77" name="Google Shape;77;p1"/>
          <p:cNvSpPr txBox="1"/>
          <p:nvPr/>
        </p:nvSpPr>
        <p:spPr>
          <a:xfrm>
            <a:off x="762000" y="23241000"/>
            <a:ext cx="11887200" cy="4525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US" sz="3200">
                <a:solidFill>
                  <a:schemeClr val="dk1"/>
                </a:solidFill>
              </a:rPr>
              <a:t>For the inputted news article, the system generates an extractive-based summary. The article is first pre-processed, and then a summary is generated. The generated summary is then passed to the sentiment analyzer to determine its polarity. Concurrently, the news article is run through a text classification algorithm to determine which category it belongs to. Finally, the summary is available in audio format for the benefit of the visually impaired. The major stages of the system are described below.</a:t>
            </a:r>
            <a:endParaRPr sz="3200">
              <a:solidFill>
                <a:schemeClr val="dk1"/>
              </a:solidFill>
            </a:endParaRPr>
          </a:p>
        </p:txBody>
      </p:sp>
      <p:sp>
        <p:nvSpPr>
          <p:cNvPr id="78" name="Google Shape;78;p1"/>
          <p:cNvSpPr txBox="1"/>
          <p:nvPr/>
        </p:nvSpPr>
        <p:spPr>
          <a:xfrm>
            <a:off x="685800" y="27801900"/>
            <a:ext cx="12039600" cy="7478700"/>
          </a:xfrm>
          <a:prstGeom prst="rect">
            <a:avLst/>
          </a:prstGeom>
          <a:solidFill>
            <a:srgbClr val="E6E0EC"/>
          </a:solidFill>
          <a:ln cap="flat" cmpd="sng" w="12700">
            <a:solidFill>
              <a:srgbClr val="385D8A"/>
            </a:solidFill>
            <a:prstDash val="solid"/>
            <a:miter lim="800000"/>
            <a:headEnd len="sm" w="sm" type="none"/>
            <a:tailEnd len="sm" w="sm" type="none"/>
          </a:ln>
        </p:spPr>
        <p:txBody>
          <a:bodyPr anchorCtr="0" anchor="ctr" bIns="50925" lIns="101875" spcFirstLastPara="1" rIns="101875" wrap="square" tIns="50925">
            <a:noAutofit/>
          </a:bodyPr>
          <a:lstStyle/>
          <a:p>
            <a:pPr indent="0" lvl="0" marL="0" marR="0" rtl="0" algn="l">
              <a:lnSpc>
                <a:spcPct val="100000"/>
              </a:lnSpc>
              <a:spcBef>
                <a:spcPts val="0"/>
              </a:spcBef>
              <a:spcAft>
                <a:spcPts val="0"/>
              </a:spcAft>
              <a:buClr>
                <a:srgbClr val="000000"/>
              </a:buClr>
              <a:buSzPts val="8000"/>
              <a:buFont typeface="Arial"/>
              <a:buNone/>
            </a:pPr>
            <a:r>
              <a:t/>
            </a:r>
            <a:endParaRPr b="0" i="0" sz="8000" u="none" cap="none" strike="noStrike">
              <a:solidFill>
                <a:schemeClr val="dk1"/>
              </a:solidFill>
              <a:latin typeface="Arial"/>
              <a:ea typeface="Arial"/>
              <a:cs typeface="Arial"/>
              <a:sym typeface="Arial"/>
            </a:endParaRPr>
          </a:p>
        </p:txBody>
      </p:sp>
      <p:sp>
        <p:nvSpPr>
          <p:cNvPr id="79" name="Google Shape;79;p1"/>
          <p:cNvSpPr txBox="1"/>
          <p:nvPr/>
        </p:nvSpPr>
        <p:spPr>
          <a:xfrm>
            <a:off x="774700" y="27827400"/>
            <a:ext cx="9435900" cy="585000"/>
          </a:xfrm>
          <a:prstGeom prst="rect">
            <a:avLst/>
          </a:prstGeom>
          <a:blipFill rotWithShape="1">
            <a:blip r:embed="rId4">
              <a:alphaModFix/>
            </a:blip>
            <a:tile algn="ctr" flip="none" tx="0" sx="70000" ty="0" sy="70000"/>
          </a:blip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lgerian"/>
              <a:buNone/>
            </a:pPr>
            <a:r>
              <a:rPr lang="en-US" sz="3200">
                <a:solidFill>
                  <a:schemeClr val="dk1"/>
                </a:solidFill>
                <a:latin typeface="Algerian"/>
                <a:ea typeface="Algerian"/>
                <a:cs typeface="Algerian"/>
                <a:sym typeface="Algerian"/>
              </a:rPr>
              <a:t>Extractive and abstractive summarization</a:t>
            </a:r>
            <a:endParaRPr b="0" i="0" sz="1400" u="none" cap="none" strike="noStrike">
              <a:solidFill>
                <a:srgbClr val="000000"/>
              </a:solidFill>
              <a:latin typeface="Arial"/>
              <a:ea typeface="Arial"/>
              <a:cs typeface="Arial"/>
              <a:sym typeface="Arial"/>
            </a:endParaRPr>
          </a:p>
        </p:txBody>
      </p:sp>
      <p:sp>
        <p:nvSpPr>
          <p:cNvPr id="80" name="Google Shape;80;p1"/>
          <p:cNvSpPr txBox="1"/>
          <p:nvPr/>
        </p:nvSpPr>
        <p:spPr>
          <a:xfrm>
            <a:off x="762000" y="28473616"/>
            <a:ext cx="11658600" cy="6988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100"/>
              <a:buFont typeface="Arial"/>
              <a:buNone/>
            </a:pPr>
            <a:r>
              <a:rPr lang="en-US" sz="3200">
                <a:solidFill>
                  <a:schemeClr val="dk1"/>
                </a:solidFill>
              </a:rPr>
              <a:t> Extractive Summarization: The first step would be to concatenate all of the text in the articles, followed by splitting the text into individual sentences. The following step will be to find vector representations (word embeddings) for each and every sentence. Sentence rank computation is done by converting similarity matrix to graph with sentence fragments as</a:t>
            </a:r>
            <a:endParaRPr sz="32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rPr lang="en-US" sz="3200">
                <a:solidFill>
                  <a:schemeClr val="dk1"/>
                </a:solidFill>
              </a:rPr>
              <a:t>vertices and similarity scores as sides. Finally, the final summary is composed of a set number of top-ranked sentences.</a:t>
            </a:r>
            <a:endParaRPr sz="32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rPr lang="en-US" sz="3200">
                <a:solidFill>
                  <a:schemeClr val="dk1"/>
                </a:solidFill>
              </a:rPr>
              <a:t>Abstractive Summarization: An abstract is a brief summary of a research article, thesis, review, conference proceeding, or any in-depth analysis of a particular subject and is often used to help the reader quickly ascertain the paper's purpose.</a:t>
            </a:r>
            <a:endParaRPr sz="3200">
              <a:solidFill>
                <a:schemeClr val="dk1"/>
              </a:solidFill>
            </a:endParaRPr>
          </a:p>
          <a:p>
            <a:pPr indent="0" lvl="0" marL="0" marR="0" rtl="0" algn="just">
              <a:lnSpc>
                <a:spcPct val="100000"/>
              </a:lnSpc>
              <a:spcBef>
                <a:spcPts val="0"/>
              </a:spcBef>
              <a:spcAft>
                <a:spcPts val="0"/>
              </a:spcAft>
              <a:buClr>
                <a:schemeClr val="dk1"/>
              </a:buClr>
              <a:buSzPts val="3200"/>
              <a:buFont typeface="Arial"/>
              <a:buNone/>
            </a:pPr>
            <a:r>
              <a:t/>
            </a:r>
            <a:endParaRPr sz="3200">
              <a:solidFill>
                <a:schemeClr val="dk1"/>
              </a:solidFill>
            </a:endParaRPr>
          </a:p>
        </p:txBody>
      </p:sp>
      <p:sp>
        <p:nvSpPr>
          <p:cNvPr id="81" name="Google Shape;81;p1"/>
          <p:cNvSpPr txBox="1"/>
          <p:nvPr/>
        </p:nvSpPr>
        <p:spPr>
          <a:xfrm>
            <a:off x="13182600" y="6324600"/>
            <a:ext cx="10439400" cy="6003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en-US" sz="3200"/>
              <a:t>Exploratory Data Analysis: Exploratory Data Analysis (EDA) is a method of analyzing datasets to summarize their main characteristics, often using visual methods, in data mining. EDA is used before modeling to see what the data can tell us. It is difficult to determine important data characteristics by looking at a column of numbers or an entire spreadsheet. It can be time-consuming, boring, and/or overwhelming to derive insights from raw numbers. In this situation, exploratory data analysis techniques have been developed to help.</a:t>
            </a:r>
            <a:endParaRPr sz="3200"/>
          </a:p>
          <a:p>
            <a:pPr indent="0" lvl="0" marL="0" rtl="0" algn="just">
              <a:spcBef>
                <a:spcPts val="0"/>
              </a:spcBef>
              <a:spcAft>
                <a:spcPts val="0"/>
              </a:spcAft>
              <a:buClr>
                <a:schemeClr val="dk1"/>
              </a:buClr>
              <a:buSzPts val="3200"/>
              <a:buFont typeface="Arial"/>
              <a:buNone/>
            </a:pPr>
            <a:r>
              <a:t/>
            </a:r>
            <a:endParaRPr sz="3200"/>
          </a:p>
          <a:p>
            <a:pPr indent="0" lvl="0" marL="0" rtl="0" algn="just">
              <a:spcBef>
                <a:spcPts val="0"/>
              </a:spcBef>
              <a:spcAft>
                <a:spcPts val="0"/>
              </a:spcAft>
              <a:buClr>
                <a:srgbClr val="000000"/>
              </a:buClr>
              <a:buSzPts val="3200"/>
              <a:buFont typeface="Arial"/>
              <a:buNone/>
            </a:pPr>
            <a:r>
              <a:t/>
            </a:r>
            <a:endParaRPr sz="3200"/>
          </a:p>
        </p:txBody>
      </p:sp>
      <p:sp>
        <p:nvSpPr>
          <p:cNvPr id="82" name="Google Shape;82;p1"/>
          <p:cNvSpPr txBox="1"/>
          <p:nvPr/>
        </p:nvSpPr>
        <p:spPr>
          <a:xfrm>
            <a:off x="23926800" y="5968425"/>
            <a:ext cx="6035100" cy="585000"/>
          </a:xfrm>
          <a:prstGeom prst="rect">
            <a:avLst/>
          </a:prstGeom>
          <a:blipFill rotWithShape="1">
            <a:blip r:embed="rId4">
              <a:alphaModFix/>
            </a:blip>
            <a:tile algn="ctr" flip="none" tx="0" sx="70000" ty="0" sy="70000"/>
          </a:blip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lgerian"/>
              <a:buNone/>
            </a:pPr>
            <a:r>
              <a:rPr b="0" i="0" lang="en-US" sz="3200" u="none" cap="none" strike="noStrike">
                <a:solidFill>
                  <a:schemeClr val="dk1"/>
                </a:solidFill>
                <a:latin typeface="Algerian"/>
                <a:ea typeface="Algerian"/>
                <a:cs typeface="Algerian"/>
                <a:sym typeface="Algerian"/>
              </a:rPr>
              <a:t>system design         (contd…) </a:t>
            </a:r>
            <a:endParaRPr b="0" i="0" sz="1400" u="none" cap="none" strike="noStrike">
              <a:solidFill>
                <a:srgbClr val="000000"/>
              </a:solidFill>
              <a:latin typeface="Arial"/>
              <a:ea typeface="Arial"/>
              <a:cs typeface="Arial"/>
              <a:sym typeface="Arial"/>
            </a:endParaRPr>
          </a:p>
        </p:txBody>
      </p:sp>
      <p:sp>
        <p:nvSpPr>
          <p:cNvPr id="83" name="Google Shape;83;p1"/>
          <p:cNvSpPr txBox="1"/>
          <p:nvPr/>
        </p:nvSpPr>
        <p:spPr>
          <a:xfrm>
            <a:off x="24079200" y="6781800"/>
            <a:ext cx="10058400" cy="9943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3200" u="sng">
                <a:solidFill>
                  <a:schemeClr val="dk1"/>
                </a:solidFill>
              </a:rPr>
              <a:t>Lemmatization</a:t>
            </a:r>
            <a:r>
              <a:rPr lang="en-US" sz="3200">
                <a:solidFill>
                  <a:schemeClr val="dk1"/>
                </a:solidFill>
              </a:rPr>
              <a:t>: The process of grouping together the various inflected forms of a word so that they can be analyzed as a single item is known as lemmatization. Lemmatization is similar to stemming in that it adds context to words. As a result, it connects words with similar meanings to a single word. Because lemmatization performs morphological analysis on the words, it is preferred over stemming.</a:t>
            </a:r>
            <a:endParaRPr sz="3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u="sng">
                <a:solidFill>
                  <a:schemeClr val="dk1"/>
                </a:solidFill>
              </a:rPr>
              <a:t> Model Building</a:t>
            </a:r>
            <a:endParaRPr sz="3200" u="sng">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a:solidFill>
                  <a:schemeClr val="dk1"/>
                </a:solidFill>
              </a:rPr>
              <a:t>Declared Dependent and Independent Value</a:t>
            </a:r>
            <a:endParaRPr sz="3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a:solidFill>
                  <a:schemeClr val="dk1"/>
                </a:solidFill>
              </a:rPr>
              <a:t>Train Test and Split the Dataset</a:t>
            </a:r>
            <a:endParaRPr sz="3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u="sng">
                <a:solidFill>
                  <a:schemeClr val="dk1"/>
                </a:solidFill>
              </a:rPr>
              <a:t>Model evaluation</a:t>
            </a:r>
            <a:endParaRPr sz="3200" u="sng">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a:solidFill>
                  <a:schemeClr val="dk1"/>
                </a:solidFill>
              </a:rPr>
              <a:t>Model evaluation is the process of using different evaluation metrics to understand a machine learning model's performance, as well as its strengths and weaknesses. Model evaluation is important to assess the efficacy of a model during initial research phases, and it also plays a role in model monitoring.</a:t>
            </a:r>
            <a:endParaRPr sz="3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3200">
              <a:solidFill>
                <a:schemeClr val="dk1"/>
              </a:solidFill>
            </a:endParaRPr>
          </a:p>
          <a:p>
            <a:pPr indent="0" lvl="0" marL="0" marR="0" rtl="0" algn="l">
              <a:lnSpc>
                <a:spcPct val="100000"/>
              </a:lnSpc>
              <a:spcBef>
                <a:spcPts val="0"/>
              </a:spcBef>
              <a:spcAft>
                <a:spcPts val="0"/>
              </a:spcAft>
              <a:buClr>
                <a:srgbClr val="000000"/>
              </a:buClr>
              <a:buSzPts val="3200"/>
              <a:buFont typeface="Arial"/>
              <a:buNone/>
            </a:pPr>
            <a:r>
              <a:t/>
            </a:r>
            <a:endParaRPr sz="3200">
              <a:solidFill>
                <a:schemeClr val="dk1"/>
              </a:solidFill>
            </a:endParaRPr>
          </a:p>
        </p:txBody>
      </p:sp>
      <p:sp>
        <p:nvSpPr>
          <p:cNvPr id="84" name="Google Shape;84;p1"/>
          <p:cNvSpPr txBox="1"/>
          <p:nvPr/>
        </p:nvSpPr>
        <p:spPr>
          <a:xfrm>
            <a:off x="23850600" y="15849600"/>
            <a:ext cx="10363200" cy="10225500"/>
          </a:xfrm>
          <a:prstGeom prst="rect">
            <a:avLst/>
          </a:prstGeom>
          <a:solidFill>
            <a:srgbClr val="DCE6F2"/>
          </a:solidFill>
          <a:ln cap="flat" cmpd="sng" w="12700">
            <a:solidFill>
              <a:srgbClr val="385D8A"/>
            </a:solidFill>
            <a:prstDash val="solid"/>
            <a:miter lim="800000"/>
            <a:headEnd len="sm" w="sm" type="none"/>
            <a:tailEnd len="sm" w="sm" type="none"/>
          </a:ln>
        </p:spPr>
        <p:txBody>
          <a:bodyPr anchorCtr="0" anchor="ctr" bIns="50925" lIns="101875" spcFirstLastPara="1" rIns="101875" wrap="square" tIns="50925">
            <a:noAutofit/>
          </a:bodyPr>
          <a:lstStyle/>
          <a:p>
            <a:pPr indent="0" lvl="0" marL="0" marR="0" rtl="0" algn="l">
              <a:lnSpc>
                <a:spcPct val="100000"/>
              </a:lnSpc>
              <a:spcBef>
                <a:spcPts val="0"/>
              </a:spcBef>
              <a:spcAft>
                <a:spcPts val="0"/>
              </a:spcAft>
              <a:buClr>
                <a:srgbClr val="000000"/>
              </a:buClr>
              <a:buSzPts val="8000"/>
              <a:buFont typeface="Arial"/>
              <a:buNone/>
            </a:pPr>
            <a:r>
              <a:t/>
            </a:r>
            <a:endParaRPr b="0" i="0" sz="8000" u="none" cap="none" strike="noStrike">
              <a:solidFill>
                <a:schemeClr val="dk1"/>
              </a:solidFill>
              <a:latin typeface="Arial"/>
              <a:ea typeface="Arial"/>
              <a:cs typeface="Arial"/>
              <a:sym typeface="Arial"/>
            </a:endParaRPr>
          </a:p>
        </p:txBody>
      </p:sp>
      <p:sp>
        <p:nvSpPr>
          <p:cNvPr id="85" name="Google Shape;85;p1"/>
          <p:cNvSpPr txBox="1"/>
          <p:nvPr/>
        </p:nvSpPr>
        <p:spPr>
          <a:xfrm>
            <a:off x="23850600" y="15849600"/>
            <a:ext cx="2133600" cy="584700"/>
          </a:xfrm>
          <a:prstGeom prst="rect">
            <a:avLst/>
          </a:prstGeom>
          <a:blipFill rotWithShape="1">
            <a:blip r:embed="rId4">
              <a:alphaModFix/>
            </a:blip>
            <a:tile algn="ctr" flip="none" tx="0" sx="70000" ty="0" sy="70000"/>
          </a:blip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lgerian"/>
              <a:buNone/>
            </a:pPr>
            <a:r>
              <a:rPr b="0" i="0" lang="en-US" sz="3200" u="none" cap="none" strike="noStrike">
                <a:solidFill>
                  <a:schemeClr val="dk1"/>
                </a:solidFill>
                <a:latin typeface="Algerian"/>
                <a:ea typeface="Algerian"/>
                <a:cs typeface="Algerian"/>
                <a:sym typeface="Algerian"/>
              </a:rPr>
              <a:t>Results</a:t>
            </a:r>
            <a:endParaRPr b="0" i="0" sz="1400" u="none" cap="none" strike="noStrike">
              <a:solidFill>
                <a:srgbClr val="000000"/>
              </a:solidFill>
              <a:latin typeface="Arial"/>
              <a:ea typeface="Arial"/>
              <a:cs typeface="Arial"/>
              <a:sym typeface="Arial"/>
            </a:endParaRPr>
          </a:p>
        </p:txBody>
      </p:sp>
      <p:sp>
        <p:nvSpPr>
          <p:cNvPr id="86" name="Google Shape;86;p1"/>
          <p:cNvSpPr txBox="1"/>
          <p:nvPr/>
        </p:nvSpPr>
        <p:spPr>
          <a:xfrm>
            <a:off x="23926800" y="16459200"/>
            <a:ext cx="10058400" cy="132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t/>
            </a:r>
            <a:endParaRPr b="0" i="0" sz="8000" u="none" cap="none" strike="noStrike">
              <a:solidFill>
                <a:schemeClr val="dk1"/>
              </a:solidFill>
              <a:latin typeface="Arial"/>
              <a:ea typeface="Arial"/>
              <a:cs typeface="Arial"/>
              <a:sym typeface="Arial"/>
            </a:endParaRPr>
          </a:p>
        </p:txBody>
      </p:sp>
      <p:sp>
        <p:nvSpPr>
          <p:cNvPr id="87" name="Google Shape;87;p1"/>
          <p:cNvSpPr txBox="1"/>
          <p:nvPr/>
        </p:nvSpPr>
        <p:spPr>
          <a:xfrm>
            <a:off x="23850600" y="26365200"/>
            <a:ext cx="10363200" cy="3581400"/>
          </a:xfrm>
          <a:prstGeom prst="rect">
            <a:avLst/>
          </a:prstGeom>
          <a:solidFill>
            <a:schemeClr val="lt1"/>
          </a:solidFill>
          <a:ln cap="flat" cmpd="sng" w="12700">
            <a:solidFill>
              <a:srgbClr val="385D8A"/>
            </a:solidFill>
            <a:prstDash val="solid"/>
            <a:miter lim="800000"/>
            <a:headEnd len="sm" w="sm" type="none"/>
            <a:tailEnd len="sm" w="sm" type="none"/>
          </a:ln>
        </p:spPr>
        <p:txBody>
          <a:bodyPr anchorCtr="0" anchor="ctr" bIns="50925" lIns="101875" spcFirstLastPara="1" rIns="101875" wrap="square" tIns="50925">
            <a:noAutofit/>
          </a:bodyPr>
          <a:lstStyle/>
          <a:p>
            <a:pPr indent="0" lvl="0" marL="0" marR="0" rtl="0" algn="l">
              <a:lnSpc>
                <a:spcPct val="100000"/>
              </a:lnSpc>
              <a:spcBef>
                <a:spcPts val="0"/>
              </a:spcBef>
              <a:spcAft>
                <a:spcPts val="0"/>
              </a:spcAft>
              <a:buClr>
                <a:srgbClr val="000000"/>
              </a:buClr>
              <a:buSzPts val="8000"/>
              <a:buFont typeface="Arial"/>
              <a:buNone/>
            </a:pPr>
            <a:r>
              <a:t/>
            </a:r>
            <a:endParaRPr b="0" i="0" sz="8000" u="none" cap="none" strike="noStrike">
              <a:solidFill>
                <a:schemeClr val="dk1"/>
              </a:solidFill>
              <a:latin typeface="Arial"/>
              <a:ea typeface="Arial"/>
              <a:cs typeface="Arial"/>
              <a:sym typeface="Arial"/>
            </a:endParaRPr>
          </a:p>
        </p:txBody>
      </p:sp>
      <p:sp>
        <p:nvSpPr>
          <p:cNvPr id="88" name="Google Shape;88;p1"/>
          <p:cNvSpPr txBox="1"/>
          <p:nvPr/>
        </p:nvSpPr>
        <p:spPr>
          <a:xfrm>
            <a:off x="23926800" y="26365200"/>
            <a:ext cx="3048000" cy="584700"/>
          </a:xfrm>
          <a:prstGeom prst="rect">
            <a:avLst/>
          </a:prstGeom>
          <a:blipFill rotWithShape="1">
            <a:blip r:embed="rId4">
              <a:alphaModFix/>
            </a:blip>
            <a:tile algn="ctr" flip="none" tx="0" sx="70000" ty="0" sy="70000"/>
          </a:blip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lgerian"/>
              <a:buNone/>
            </a:pPr>
            <a:r>
              <a:rPr b="0" i="0" lang="en-US" sz="3200" u="none" cap="none" strike="noStrike">
                <a:solidFill>
                  <a:schemeClr val="dk1"/>
                </a:solidFill>
                <a:latin typeface="Algerian"/>
                <a:ea typeface="Algerian"/>
                <a:cs typeface="Algerian"/>
                <a:sym typeface="Algerian"/>
              </a:rPr>
              <a:t>Conclusions</a:t>
            </a:r>
            <a:endParaRPr b="0" i="0" sz="1400" u="none" cap="none" strike="noStrike">
              <a:solidFill>
                <a:srgbClr val="000000"/>
              </a:solidFill>
              <a:latin typeface="Arial"/>
              <a:ea typeface="Arial"/>
              <a:cs typeface="Arial"/>
              <a:sym typeface="Arial"/>
            </a:endParaRPr>
          </a:p>
        </p:txBody>
      </p:sp>
      <p:sp>
        <p:nvSpPr>
          <p:cNvPr id="89" name="Google Shape;89;p1"/>
          <p:cNvSpPr txBox="1"/>
          <p:nvPr/>
        </p:nvSpPr>
        <p:spPr>
          <a:xfrm>
            <a:off x="23926800" y="26898600"/>
            <a:ext cx="10134600" cy="3663300"/>
          </a:xfrm>
          <a:prstGeom prst="rect">
            <a:avLst/>
          </a:prstGeom>
          <a:noFill/>
          <a:ln>
            <a:noFill/>
          </a:ln>
        </p:spPr>
        <p:txBody>
          <a:bodyPr anchorCtr="0" anchor="t" bIns="45700" lIns="91425" spcFirstLastPara="1" rIns="91425" wrap="square" tIns="45700">
            <a:spAutoFit/>
          </a:bodyPr>
          <a:lstStyle/>
          <a:p>
            <a:pPr indent="0" lvl="0" marL="457200" marR="0" rtl="0" algn="just">
              <a:lnSpc>
                <a:spcPct val="100000"/>
              </a:lnSpc>
              <a:spcBef>
                <a:spcPts val="0"/>
              </a:spcBef>
              <a:spcAft>
                <a:spcPts val="0"/>
              </a:spcAft>
              <a:buNone/>
            </a:pPr>
            <a:r>
              <a:rPr lang="en-US" sz="2800">
                <a:solidFill>
                  <a:schemeClr val="dk1"/>
                </a:solidFill>
              </a:rPr>
              <a:t>We have generated summary provides only the important content from online news articles. </a:t>
            </a:r>
            <a:endParaRPr sz="2800">
              <a:solidFill>
                <a:schemeClr val="dk1"/>
              </a:solidFill>
            </a:endParaRPr>
          </a:p>
          <a:p>
            <a:pPr indent="0" lvl="0" marL="457200" marR="0" rtl="0" algn="just">
              <a:lnSpc>
                <a:spcPct val="100000"/>
              </a:lnSpc>
              <a:spcBef>
                <a:spcPts val="0"/>
              </a:spcBef>
              <a:spcAft>
                <a:spcPts val="0"/>
              </a:spcAft>
              <a:buNone/>
            </a:pPr>
            <a:r>
              <a:rPr lang="en-US" sz="2800">
                <a:solidFill>
                  <a:schemeClr val="dk1"/>
                </a:solidFill>
              </a:rPr>
              <a:t>News Classification helps us categorize those news articles into their respective category. </a:t>
            </a:r>
            <a:endParaRPr sz="2800">
              <a:solidFill>
                <a:schemeClr val="dk1"/>
              </a:solidFill>
            </a:endParaRPr>
          </a:p>
          <a:p>
            <a:pPr indent="0" lvl="0" marL="457200" marR="0" rtl="0" algn="just">
              <a:lnSpc>
                <a:spcPct val="100000"/>
              </a:lnSpc>
              <a:spcBef>
                <a:spcPts val="0"/>
              </a:spcBef>
              <a:spcAft>
                <a:spcPts val="0"/>
              </a:spcAft>
              <a:buClr>
                <a:schemeClr val="dk1"/>
              </a:buClr>
              <a:buSzPts val="1100"/>
              <a:buFont typeface="Arial"/>
              <a:buNone/>
            </a:pPr>
            <a:r>
              <a:rPr lang="en-US" sz="2800">
                <a:solidFill>
                  <a:schemeClr val="dk1"/>
                </a:solidFill>
              </a:rPr>
              <a:t>Sentiment Analysis provides the view of various news channels. The model summarized content is finally converted to speech. </a:t>
            </a:r>
            <a:r>
              <a:rPr lang="en-US" sz="3200">
                <a:solidFill>
                  <a:schemeClr val="dk1"/>
                </a:solidFill>
              </a:rPr>
              <a:t>.</a:t>
            </a:r>
            <a:endParaRPr sz="3200">
              <a:solidFill>
                <a:schemeClr val="dk1"/>
              </a:solidFill>
            </a:endParaRPr>
          </a:p>
          <a:p>
            <a:pPr indent="0" lvl="0" marL="457200" marR="0" rtl="0" algn="just">
              <a:lnSpc>
                <a:spcPct val="100000"/>
              </a:lnSpc>
              <a:spcBef>
                <a:spcPts val="0"/>
              </a:spcBef>
              <a:spcAft>
                <a:spcPts val="0"/>
              </a:spcAft>
              <a:buNone/>
            </a:pPr>
            <a:r>
              <a:rPr b="0" i="0" lang="en-US" sz="3200" u="none" cap="none" strike="noStrike">
                <a:solidFill>
                  <a:schemeClr val="dk1"/>
                </a:solidFill>
                <a:latin typeface="Arial"/>
                <a:ea typeface="Arial"/>
                <a:cs typeface="Arial"/>
                <a:sym typeface="Arial"/>
              </a:rPr>
              <a:t> </a:t>
            </a:r>
            <a:endParaRPr b="0" i="0" sz="3200" u="none" cap="none" strike="noStrike">
              <a:solidFill>
                <a:schemeClr val="dk1"/>
              </a:solidFill>
              <a:latin typeface="Arial"/>
              <a:ea typeface="Arial"/>
              <a:cs typeface="Arial"/>
              <a:sym typeface="Arial"/>
            </a:endParaRPr>
          </a:p>
        </p:txBody>
      </p:sp>
      <p:sp>
        <p:nvSpPr>
          <p:cNvPr id="90" name="Google Shape;90;p1"/>
          <p:cNvSpPr txBox="1"/>
          <p:nvPr/>
        </p:nvSpPr>
        <p:spPr>
          <a:xfrm>
            <a:off x="23850600" y="30251400"/>
            <a:ext cx="10363200" cy="4800600"/>
          </a:xfrm>
          <a:prstGeom prst="rect">
            <a:avLst/>
          </a:prstGeom>
          <a:solidFill>
            <a:schemeClr val="lt1"/>
          </a:solidFill>
          <a:ln cap="flat" cmpd="sng" w="12700">
            <a:solidFill>
              <a:srgbClr val="385D8A"/>
            </a:solidFill>
            <a:prstDash val="solid"/>
            <a:miter lim="800000"/>
            <a:headEnd len="sm" w="sm" type="none"/>
            <a:tailEnd len="sm" w="sm" type="none"/>
          </a:ln>
        </p:spPr>
        <p:txBody>
          <a:bodyPr anchorCtr="0" anchor="ctr" bIns="50925" lIns="101875" spcFirstLastPara="1" rIns="101875" wrap="square" tIns="50925">
            <a:noAutofit/>
          </a:bodyPr>
          <a:lstStyle/>
          <a:p>
            <a:pPr indent="0" lvl="0" marL="0" marR="0" rtl="0" algn="l">
              <a:lnSpc>
                <a:spcPct val="100000"/>
              </a:lnSpc>
              <a:spcBef>
                <a:spcPts val="0"/>
              </a:spcBef>
              <a:spcAft>
                <a:spcPts val="0"/>
              </a:spcAft>
              <a:buClr>
                <a:srgbClr val="000000"/>
              </a:buClr>
              <a:buSzPts val="8000"/>
              <a:buFont typeface="Arial"/>
              <a:buNone/>
            </a:pPr>
            <a:r>
              <a:t/>
            </a:r>
            <a:endParaRPr b="0" i="0" sz="8000" u="none" cap="none" strike="noStrike">
              <a:solidFill>
                <a:schemeClr val="dk1"/>
              </a:solidFill>
              <a:latin typeface="Arial"/>
              <a:ea typeface="Arial"/>
              <a:cs typeface="Arial"/>
              <a:sym typeface="Arial"/>
            </a:endParaRPr>
          </a:p>
        </p:txBody>
      </p:sp>
      <p:sp>
        <p:nvSpPr>
          <p:cNvPr id="91" name="Google Shape;91;p1"/>
          <p:cNvSpPr txBox="1"/>
          <p:nvPr/>
        </p:nvSpPr>
        <p:spPr>
          <a:xfrm>
            <a:off x="23850600" y="30251400"/>
            <a:ext cx="2667000" cy="584700"/>
          </a:xfrm>
          <a:prstGeom prst="rect">
            <a:avLst/>
          </a:prstGeom>
          <a:blipFill rotWithShape="1">
            <a:blip r:embed="rId4">
              <a:alphaModFix/>
            </a:blip>
            <a:tile algn="ctr" flip="none" tx="0" sx="70000" ty="0" sy="70000"/>
          </a:blip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lgerian"/>
              <a:buNone/>
            </a:pPr>
            <a:r>
              <a:rPr b="0" i="0" lang="en-US" sz="3200" u="none" cap="none" strike="noStrike">
                <a:solidFill>
                  <a:schemeClr val="dk1"/>
                </a:solidFill>
                <a:latin typeface="Algerian"/>
                <a:ea typeface="Algerian"/>
                <a:cs typeface="Algerian"/>
                <a:sym typeface="Algerian"/>
              </a:rPr>
              <a:t>references</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23926800" y="30861000"/>
            <a:ext cx="10134600" cy="6003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US" sz="2800">
                <a:solidFill>
                  <a:schemeClr val="dk1"/>
                </a:solidFill>
              </a:rPr>
              <a:t>[1] Fabrizio Sebastiani, "Machine Learning in Automated Text</a:t>
            </a:r>
            <a:endParaRPr sz="2800">
              <a:solidFill>
                <a:schemeClr val="dk1"/>
              </a:solidFill>
            </a:endParaRPr>
          </a:p>
          <a:p>
            <a:pPr indent="0" lvl="0" marL="0" marR="0" rtl="0" algn="just">
              <a:lnSpc>
                <a:spcPct val="100000"/>
              </a:lnSpc>
              <a:spcBef>
                <a:spcPts val="0"/>
              </a:spcBef>
              <a:spcAft>
                <a:spcPts val="0"/>
              </a:spcAft>
              <a:buNone/>
            </a:pPr>
            <a:r>
              <a:rPr lang="en-US" sz="2800">
                <a:solidFill>
                  <a:schemeClr val="dk1"/>
                </a:solidFill>
              </a:rPr>
              <a:t>Categorization," ACM Computing Surveys, vol. 34, no. I,</a:t>
            </a:r>
            <a:endParaRPr sz="2800">
              <a:solidFill>
                <a:schemeClr val="dk1"/>
              </a:solidFill>
            </a:endParaRPr>
          </a:p>
          <a:p>
            <a:pPr indent="0" lvl="0" marL="0" marR="0" rtl="0" algn="just">
              <a:lnSpc>
                <a:spcPct val="100000"/>
              </a:lnSpc>
              <a:spcBef>
                <a:spcPts val="0"/>
              </a:spcBef>
              <a:spcAft>
                <a:spcPts val="0"/>
              </a:spcAft>
              <a:buNone/>
            </a:pPr>
            <a:r>
              <a:rPr lang="en-US" sz="2800">
                <a:solidFill>
                  <a:schemeClr val="dk1"/>
                </a:solidFill>
              </a:rPr>
              <a:t>March 2002, pp. I-47.</a:t>
            </a:r>
            <a:endParaRPr sz="2800">
              <a:solidFill>
                <a:schemeClr val="dk1"/>
              </a:solidFill>
            </a:endParaRPr>
          </a:p>
          <a:p>
            <a:pPr indent="0" lvl="0" marL="0" marR="0" rtl="0" algn="just">
              <a:lnSpc>
                <a:spcPct val="100000"/>
              </a:lnSpc>
              <a:spcBef>
                <a:spcPts val="0"/>
              </a:spcBef>
              <a:spcAft>
                <a:spcPts val="0"/>
              </a:spcAft>
              <a:buNone/>
            </a:pPr>
            <a:r>
              <a:rPr lang="en-US" sz="2800">
                <a:solidFill>
                  <a:schemeClr val="dk1"/>
                </a:solidFill>
              </a:rPr>
              <a:t>[2] C. S. Ishikiriyama, D. Miro, and C. F. S. Gomes, “Text</a:t>
            </a:r>
            <a:endParaRPr sz="2800">
              <a:solidFill>
                <a:schemeClr val="dk1"/>
              </a:solidFill>
            </a:endParaRPr>
          </a:p>
          <a:p>
            <a:pPr indent="0" lvl="0" marL="0" marR="0" rtl="0" algn="just">
              <a:lnSpc>
                <a:spcPct val="100000"/>
              </a:lnSpc>
              <a:spcBef>
                <a:spcPts val="0"/>
              </a:spcBef>
              <a:spcAft>
                <a:spcPts val="0"/>
              </a:spcAft>
              <a:buNone/>
            </a:pPr>
            <a:r>
              <a:rPr lang="en-US" sz="2800">
                <a:solidFill>
                  <a:schemeClr val="dk1"/>
                </a:solidFill>
              </a:rPr>
              <a:t>mining business intelligence: A small sample of what words</a:t>
            </a:r>
            <a:endParaRPr sz="2800">
              <a:solidFill>
                <a:schemeClr val="dk1"/>
              </a:solidFill>
            </a:endParaRPr>
          </a:p>
          <a:p>
            <a:pPr indent="0" lvl="0" marL="0" marR="0" rtl="0" algn="just">
              <a:lnSpc>
                <a:spcPct val="100000"/>
              </a:lnSpc>
              <a:spcBef>
                <a:spcPts val="0"/>
              </a:spcBef>
              <a:spcAft>
                <a:spcPts val="0"/>
              </a:spcAft>
              <a:buNone/>
            </a:pPr>
            <a:r>
              <a:rPr lang="en-US" sz="2800">
                <a:solidFill>
                  <a:schemeClr val="dk1"/>
                </a:solidFill>
              </a:rPr>
              <a:t>can say,” in Procedia Computer Science, 2015, vol. 55, pp.</a:t>
            </a:r>
            <a:endParaRPr sz="2800">
              <a:solidFill>
                <a:schemeClr val="dk1"/>
              </a:solidFill>
            </a:endParaRPr>
          </a:p>
          <a:p>
            <a:pPr indent="0" lvl="0" marL="0" marR="0" rtl="0" algn="just">
              <a:lnSpc>
                <a:spcPct val="100000"/>
              </a:lnSpc>
              <a:spcBef>
                <a:spcPts val="0"/>
              </a:spcBef>
              <a:spcAft>
                <a:spcPts val="0"/>
              </a:spcAft>
              <a:buNone/>
            </a:pPr>
            <a:r>
              <a:rPr lang="en-US" sz="2800">
                <a:solidFill>
                  <a:schemeClr val="dk1"/>
                </a:solidFill>
              </a:rPr>
              <a:t>261–267, doi: 10.1016/j.procs.2015.07.044.</a:t>
            </a:r>
            <a:endParaRPr sz="2800">
              <a:solidFill>
                <a:schemeClr val="dk1"/>
              </a:solidFill>
            </a:endParaRPr>
          </a:p>
          <a:p>
            <a:pPr indent="0" lvl="0" marL="0" marR="0" rtl="0" algn="just">
              <a:lnSpc>
                <a:spcPct val="100000"/>
              </a:lnSpc>
              <a:spcBef>
                <a:spcPts val="0"/>
              </a:spcBef>
              <a:spcAft>
                <a:spcPts val="0"/>
              </a:spcAft>
              <a:buNone/>
            </a:pPr>
            <a:r>
              <a:rPr lang="en-US" sz="2800">
                <a:solidFill>
                  <a:schemeClr val="dk1"/>
                </a:solidFill>
              </a:rPr>
              <a:t>[3] J. Hoon Baeg, “The Analysis of Journals Topics and Trend:</a:t>
            </a:r>
            <a:endParaRPr sz="2800">
              <a:solidFill>
                <a:schemeClr val="dk1"/>
              </a:solidFill>
            </a:endParaRPr>
          </a:p>
          <a:p>
            <a:pPr indent="0" lvl="0" marL="0" marR="0" rtl="0" algn="just">
              <a:lnSpc>
                <a:spcPct val="100000"/>
              </a:lnSpc>
              <a:spcBef>
                <a:spcPts val="0"/>
              </a:spcBef>
              <a:spcAft>
                <a:spcPts val="0"/>
              </a:spcAft>
              <a:buNone/>
            </a:pPr>
            <a:r>
              <a:rPr lang="en-US" sz="2800">
                <a:solidFill>
                  <a:schemeClr val="dk1"/>
                </a:solidFill>
              </a:rPr>
              <a:t>Text Mining and Word Cloud,” J. Assoc. Inf. Sci. Technol.,</a:t>
            </a:r>
            <a:endParaRPr sz="2800">
              <a:solidFill>
                <a:schemeClr val="dk1"/>
              </a:solidFill>
            </a:endParaRPr>
          </a:p>
          <a:p>
            <a:pPr indent="0" lvl="0" marL="0" marR="0" rtl="0" algn="just">
              <a:lnSpc>
                <a:spcPct val="100000"/>
              </a:lnSpc>
              <a:spcBef>
                <a:spcPts val="0"/>
              </a:spcBef>
              <a:spcAft>
                <a:spcPts val="0"/>
              </a:spcAft>
              <a:buNone/>
            </a:pPr>
            <a:r>
              <a:rPr lang="en-US" sz="2800">
                <a:solidFill>
                  <a:schemeClr val="dk1"/>
                </a:solidFill>
              </a:rPr>
              <a:t>doi: 10.9776/16578.</a:t>
            </a:r>
            <a:endParaRPr sz="2800">
              <a:solidFill>
                <a:schemeClr val="dk1"/>
              </a:solidFill>
            </a:endParaRPr>
          </a:p>
          <a:p>
            <a:pPr indent="0" lvl="0" marL="0" marR="0" rtl="0" algn="just">
              <a:lnSpc>
                <a:spcPct val="100000"/>
              </a:lnSpc>
              <a:spcBef>
                <a:spcPts val="0"/>
              </a:spcBef>
              <a:spcAft>
                <a:spcPts val="0"/>
              </a:spcAft>
              <a:buNone/>
            </a:pPr>
            <a:r>
              <a:t/>
            </a:r>
            <a:endParaRPr sz="2800">
              <a:solidFill>
                <a:schemeClr val="dk1"/>
              </a:solidFill>
            </a:endParaRPr>
          </a:p>
          <a:p>
            <a:pPr indent="0" lvl="0" marL="0" marR="0" rtl="0" algn="just">
              <a:lnSpc>
                <a:spcPct val="100000"/>
              </a:lnSpc>
              <a:spcBef>
                <a:spcPts val="0"/>
              </a:spcBef>
              <a:spcAft>
                <a:spcPts val="0"/>
              </a:spcAft>
              <a:buNone/>
            </a:pPr>
            <a:r>
              <a:t/>
            </a:r>
            <a:endParaRPr sz="2800">
              <a:solidFill>
                <a:schemeClr val="dk1"/>
              </a:solidFill>
            </a:endParaRPr>
          </a:p>
          <a:p>
            <a:pPr indent="0" lvl="0" marL="0" marR="0" rtl="0" algn="just">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pic>
        <p:nvPicPr>
          <p:cNvPr id="93" name="Google Shape;93;p1"/>
          <p:cNvPicPr preferRelativeResize="0"/>
          <p:nvPr/>
        </p:nvPicPr>
        <p:blipFill rotWithShape="1">
          <a:blip r:embed="rId6">
            <a:alphaModFix/>
          </a:blip>
          <a:srcRect b="0" l="0" r="0" t="0"/>
          <a:stretch/>
        </p:blipFill>
        <p:spPr>
          <a:xfrm>
            <a:off x="838200" y="638175"/>
            <a:ext cx="20502938" cy="4026750"/>
          </a:xfrm>
          <a:prstGeom prst="rect">
            <a:avLst/>
          </a:prstGeom>
          <a:noFill/>
          <a:ln>
            <a:noFill/>
          </a:ln>
        </p:spPr>
      </p:pic>
      <p:pic>
        <p:nvPicPr>
          <p:cNvPr id="94" name="Google Shape;94;p1"/>
          <p:cNvPicPr preferRelativeResize="0"/>
          <p:nvPr/>
        </p:nvPicPr>
        <p:blipFill rotWithShape="1">
          <a:blip r:embed="rId7">
            <a:alphaModFix/>
          </a:blip>
          <a:srcRect b="0" l="0" r="0" t="0"/>
          <a:stretch/>
        </p:blipFill>
        <p:spPr>
          <a:xfrm>
            <a:off x="34594800" y="5148250"/>
            <a:ext cx="1133475" cy="31427753"/>
          </a:xfrm>
          <a:prstGeom prst="rect">
            <a:avLst/>
          </a:prstGeom>
          <a:noFill/>
          <a:ln>
            <a:noFill/>
          </a:ln>
        </p:spPr>
      </p:pic>
      <p:pic>
        <p:nvPicPr>
          <p:cNvPr id="95" name="Google Shape;95;p1"/>
          <p:cNvPicPr preferRelativeResize="0"/>
          <p:nvPr/>
        </p:nvPicPr>
        <p:blipFill rotWithShape="1">
          <a:blip r:embed="rId8">
            <a:alphaModFix/>
          </a:blip>
          <a:srcRect b="0" l="0" r="0" t="0"/>
          <a:stretch/>
        </p:blipFill>
        <p:spPr>
          <a:xfrm>
            <a:off x="1" y="35773893"/>
            <a:ext cx="35661600" cy="986914"/>
          </a:xfrm>
          <a:prstGeom prst="rect">
            <a:avLst/>
          </a:prstGeom>
          <a:noFill/>
          <a:ln>
            <a:noFill/>
          </a:ln>
        </p:spPr>
      </p:pic>
      <p:pic>
        <p:nvPicPr>
          <p:cNvPr id="96" name="Google Shape;96;p1"/>
          <p:cNvPicPr preferRelativeResize="0"/>
          <p:nvPr/>
        </p:nvPicPr>
        <p:blipFill>
          <a:blip r:embed="rId9">
            <a:alphaModFix/>
          </a:blip>
          <a:stretch>
            <a:fillRect/>
          </a:stretch>
        </p:blipFill>
        <p:spPr>
          <a:xfrm>
            <a:off x="14222400" y="11202474"/>
            <a:ext cx="8153399" cy="5374327"/>
          </a:xfrm>
          <a:prstGeom prst="rect">
            <a:avLst/>
          </a:prstGeom>
          <a:noFill/>
          <a:ln>
            <a:noFill/>
          </a:ln>
        </p:spPr>
      </p:pic>
      <p:pic>
        <p:nvPicPr>
          <p:cNvPr id="97" name="Google Shape;97;p1"/>
          <p:cNvPicPr preferRelativeResize="0"/>
          <p:nvPr/>
        </p:nvPicPr>
        <p:blipFill>
          <a:blip r:embed="rId10">
            <a:alphaModFix/>
          </a:blip>
          <a:stretch>
            <a:fillRect/>
          </a:stretch>
        </p:blipFill>
        <p:spPr>
          <a:xfrm>
            <a:off x="24655463" y="16621088"/>
            <a:ext cx="7991475" cy="4171950"/>
          </a:xfrm>
          <a:prstGeom prst="rect">
            <a:avLst/>
          </a:prstGeom>
          <a:noFill/>
          <a:ln>
            <a:noFill/>
          </a:ln>
        </p:spPr>
      </p:pic>
      <p:pic>
        <p:nvPicPr>
          <p:cNvPr id="98" name="Google Shape;98;p1"/>
          <p:cNvPicPr preferRelativeResize="0"/>
          <p:nvPr/>
        </p:nvPicPr>
        <p:blipFill rotWithShape="1">
          <a:blip r:embed="rId11">
            <a:alphaModFix/>
          </a:blip>
          <a:srcRect b="0" l="0" r="0" t="1390"/>
          <a:stretch/>
        </p:blipFill>
        <p:spPr>
          <a:xfrm>
            <a:off x="24079200" y="20959824"/>
            <a:ext cx="3954475" cy="4766061"/>
          </a:xfrm>
          <a:prstGeom prst="rect">
            <a:avLst/>
          </a:prstGeom>
          <a:noFill/>
          <a:ln>
            <a:noFill/>
          </a:ln>
        </p:spPr>
      </p:pic>
      <p:pic>
        <p:nvPicPr>
          <p:cNvPr id="99" name="Google Shape;99;p1"/>
          <p:cNvPicPr preferRelativeResize="0"/>
          <p:nvPr/>
        </p:nvPicPr>
        <p:blipFill>
          <a:blip r:embed="rId12">
            <a:alphaModFix/>
          </a:blip>
          <a:stretch>
            <a:fillRect/>
          </a:stretch>
        </p:blipFill>
        <p:spPr>
          <a:xfrm>
            <a:off x="28141676" y="21131175"/>
            <a:ext cx="5605425" cy="2681325"/>
          </a:xfrm>
          <a:prstGeom prst="rect">
            <a:avLst/>
          </a:prstGeom>
          <a:noFill/>
          <a:ln>
            <a:noFill/>
          </a:ln>
        </p:spPr>
      </p:pic>
      <p:pic>
        <p:nvPicPr>
          <p:cNvPr id="100" name="Google Shape;100;p1"/>
          <p:cNvPicPr preferRelativeResize="0"/>
          <p:nvPr/>
        </p:nvPicPr>
        <p:blipFill>
          <a:blip r:embed="rId13">
            <a:alphaModFix/>
          </a:blip>
          <a:stretch>
            <a:fillRect/>
          </a:stretch>
        </p:blipFill>
        <p:spPr>
          <a:xfrm>
            <a:off x="13693525" y="22109977"/>
            <a:ext cx="9435826" cy="4026748"/>
          </a:xfrm>
          <a:prstGeom prst="rect">
            <a:avLst/>
          </a:prstGeom>
          <a:noFill/>
          <a:ln>
            <a:noFill/>
          </a:ln>
        </p:spPr>
      </p:pic>
      <p:sp>
        <p:nvSpPr>
          <p:cNvPr id="101" name="Google Shape;101;p1"/>
          <p:cNvSpPr txBox="1"/>
          <p:nvPr/>
        </p:nvSpPr>
        <p:spPr>
          <a:xfrm>
            <a:off x="685800" y="4648200"/>
            <a:ext cx="6705600" cy="754200"/>
          </a:xfrm>
          <a:prstGeom prst="rect">
            <a:avLst/>
          </a:prstGeom>
          <a:solidFill>
            <a:srgbClr val="DCE6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700"/>
              <a:t>Title</a:t>
            </a:r>
            <a:r>
              <a:rPr lang="en-US" sz="3700"/>
              <a:t>: Smart news Summarizer</a:t>
            </a:r>
            <a:r>
              <a:rPr lang="en-US" sz="3500"/>
              <a:t>.</a:t>
            </a:r>
            <a:endParaRPr sz="3500"/>
          </a:p>
        </p:txBody>
      </p:sp>
      <p:sp>
        <p:nvSpPr>
          <p:cNvPr id="102" name="Google Shape;102;p1"/>
          <p:cNvSpPr txBox="1"/>
          <p:nvPr/>
        </p:nvSpPr>
        <p:spPr>
          <a:xfrm>
            <a:off x="22259950" y="4539450"/>
            <a:ext cx="11811000" cy="692700"/>
          </a:xfrm>
          <a:prstGeom prst="rect">
            <a:avLst/>
          </a:prstGeom>
          <a:solidFill>
            <a:srgbClr val="FDEADA"/>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300"/>
              <a:t>Hardi Patel (LY-IT), Jaydeep Patel (</a:t>
            </a:r>
            <a:r>
              <a:rPr lang="en-US" sz="3300">
                <a:solidFill>
                  <a:schemeClr val="dk1"/>
                </a:solidFill>
              </a:rPr>
              <a:t>LY-IT)</a:t>
            </a:r>
            <a:r>
              <a:rPr lang="en-US" sz="3300"/>
              <a:t>, Mitali Patil (</a:t>
            </a:r>
            <a:r>
              <a:rPr lang="en-US" sz="3300">
                <a:solidFill>
                  <a:schemeClr val="dk1"/>
                </a:solidFill>
              </a:rPr>
              <a:t>LY-IT).</a:t>
            </a:r>
            <a:endParaRPr sz="3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2012-12-30T05:24:16Z</dcterms:created>
  <dc:creator>Mukesh</dc:creator>
</cp:coreProperties>
</file>