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Q9) How can such a restriction be enforced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method within a class is only accessible by classes that are defined within the same package as the class of the method.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Declare the method with the keyword public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Declare the method with keyword protected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Declare the method with keyword private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Without any accessibility specifiers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Default Specifier is package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Q10) Two methods are said to be overloaded if they have: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same name and same number of parameter but different return type.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they have same name.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they have different name but same number of argument.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have same name but different parameters.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Q11) What will be the output of the program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x = 10;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void assign(int x)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x = x;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System.out.println(this.x);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main(String[] args)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new A().assign(100);	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compile-time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Q12) Which statement does not create an object of class Student{}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new Student();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Student s1 = new Student(), s2 = new Student();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Student s1;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Student ss = new Student();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Q13) What is the prototype of the default constructor for given class?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Test( 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public Test( 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Test(void)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Test(void)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Q14) Which method is called by Garbage collection thread just before collecting eligible Objects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finally()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finalize()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final()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gc()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Q15) Garbage Collection in java is done by who?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 Compiler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Object class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JVM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System class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Q16) What will be the output of the following program?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int count = 100;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increment()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count++;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 b1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b1.increment();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 b2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System.out.println(b2.count);   // line 13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101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Error in line 13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Q17) Which of the following statement declares a constant field in Java?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const int x = 10;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static int x = 10;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final static int x = 10;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volatile int x =10;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Q18) Given the following code, which line will generate an error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Test{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int x = 100;              // line 3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y = 200;                     // line 4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final int z;                  // line 7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z = x + y;                    // line 8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System.out.println(z);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line 3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line 4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line 7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line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class Test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public static void main(String args[])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System.out.println(fun());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static int fun()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static int x= 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return ++x;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Time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local static variables not allowed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Q19) What will happen if you try to compile and run the following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Test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x;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Test(int n)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System.out.println(x=n);   // line 6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Test n = new Test();      // line 10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Program exits without printing anything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Compilation error at line 10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 at line 6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Run-time exception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Q20) Can you make a Constructor final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Yes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No</a:t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Q21) Which is true?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"X extends Y" is correct if and only if X is a class and Y is an interface.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"X extends Y" is correct if and only if X is a interface and Y is a class.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"X extends Y" is correct if X and Y are either both classes or both interface.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"X extends Y" is correct for all combinations of X and Y being classes and/or interfaces.</a:t>
            </a: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Q22) Which is not a valid statement based on given code?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extends A{}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 a = new A();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B a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 a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B b = new A();</a:t>
            </a: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Q23) What can be said about the statement y = (Sub) x, based on given code?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Class declarations 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Super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Sub extends Super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Reference declarations 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x;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y;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Illegal at compile time.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Legal at compile time, but might be illegal at runtime.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Definitely legal at runtime, but the cast operator (Sub) is not strictly needed.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Definitely legal at runtime, and the cast operator (Sub) is needed.</a:t>
            </a:r>
            <a:endParaRPr/>
          </a:p>
        </p:txBody>
      </p:sp>
      <p:sp>
        <p:nvSpPr>
          <p:cNvPr id="223" name="Google Shape;223;p3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Q24) Which letters will be printed when the given program is run?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MyClass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args)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B b = new C();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a = b;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A) System.out.println("A");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B) System.out.println("B");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C) System.out.println("C");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if (a instanceof D) System.out.println("D");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 extends A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extends B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 extends C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A, B, C will be printed.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only A and B will be printed.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only B will be printed.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only C will be printed.</a:t>
            </a:r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Q25) Based on the code which of the following statement is correct.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 b;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B{}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class A and B represents IS-A relationship.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class A and B represent HAS-A relationship.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No Relation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class B is member of A</a:t>
            </a: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Q26) What will be the Output?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Animal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name = "animal";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makeNoise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{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	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"generic noise"; 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dirty="0"/>
              <a:t>	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Dog extends Animal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name = "dog";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String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makeNoise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{  return "bark"; 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Animal an = new Dog();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an.name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+" "+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an.makeNoise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animal generic noise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animal bark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dog bark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dog generic noise</a:t>
            </a:r>
            <a:endParaRPr dirty="0"/>
          </a:p>
        </p:txBody>
      </p:sp>
      <p:sp>
        <p:nvSpPr>
          <p:cNvPr id="241" name="Google Shape;241;p3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Q27) Which statement is not correct about an overriden method?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Both the method must have same name and same parameter list.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Method overriding is referred to as runtime polymorphism.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Access specifier of overriden method must be more restrictive.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It is possible to override a method by changing its return type.</a:t>
            </a:r>
            <a:endParaRPr/>
          </a:p>
        </p:txBody>
      </p:sp>
      <p:sp>
        <p:nvSpPr>
          <p:cNvPr id="247" name="Google Shape;247;p4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Q28) What will be the Output?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m1()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System.out.println("A");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m1()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System.out.println("B");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public static void main(String []args)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 a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a.m1();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B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runtime error</a:t>
            </a: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class Base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Print()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("Base");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        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Derived extends Base {   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void Print()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("Derived");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n-IN" sz="1800"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Main{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static void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DoPrint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Base o )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o.Print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  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public static void main(String[]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Base x = new Base();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Base y = new Derived();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Derived z = new Derived();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DoPrint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DoPrint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DoPrint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(z);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 Base Derived Derived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Q29) Which operator is used to check object-type at runtime?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ternary operator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instanceof operator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type operator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length operator</a:t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30) Argument passed to a program at the run time is stored in __________.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String array passed to the parameter of main() method.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Integer array passed to the parameter of main() method.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Object array passed to the parameter of main() method.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String array passed to the parameter of public class constructor.</a:t>
            </a:r>
            <a:endParaRPr/>
          </a:p>
        </p:txBody>
      </p:sp>
      <p:sp>
        <p:nvSpPr>
          <p:cNvPr id="265" name="Google Shape;265;p4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31) Predict Output, if the below code is run with given command?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: java myprog good morning everyone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myprog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public static void main(String argv[])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System.out.println(argv[1])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myprog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good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morning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everyone</a:t>
            </a:r>
            <a:endParaRPr/>
          </a:p>
        </p:txBody>
      </p:sp>
      <p:sp>
        <p:nvSpPr>
          <p:cNvPr id="271" name="Google Shape;271;p4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32) Parent class reference variable refers to Child class object, it is known as?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Upcasting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Downcasting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33) Which of the given statement is not true about a Java Package?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 package can be defined as a group of similar types of classes and interface.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Package are used in order to avoid name conflicts and to control access of classes and interface.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 package cannot not have another package inside it.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 uses file system directory to store package</a:t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34) Which of the statement is false about an abstract class?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 abstract class may not contain abstract methods.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An abstract class cannot have normal method.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An abstract class cannot be instantiated.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An abstract class can be extended.</a:t>
            </a:r>
            <a:endParaRPr/>
          </a:p>
        </p:txBody>
      </p:sp>
      <p:sp>
        <p:nvSpPr>
          <p:cNvPr id="289" name="Google Shape;289;p4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35) Fill in the blank to compile the code successfully?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 A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a = 100;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abstract void showA();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 extends A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_ _ _ _ _ _ _ _ _         // Fill the blank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objA = new 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objA.showA();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public abstract void showA() {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public void showA() {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void showA() {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B showA() { }</a:t>
            </a:r>
            <a:endParaRPr/>
          </a:p>
        </p:txBody>
      </p:sp>
      <p:sp>
        <p:nvSpPr>
          <p:cNvPr id="295" name="Google Shape;295;p4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36) What is the base class for all Exception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java.lang.Exception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java.lang.Throwable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java.lang.RuntimeException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java.lang.Error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37) Which type of exception will be thrown when you run this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100, b = 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 = a/b;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java.lang.Exception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java.lang.Throwable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java.lang.DivideByZeroException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java.lang.ArithmeticException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5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38) What will happen when an exception occur inside your code?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Program will terminate without showing any result.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Program will terminate showing any error message.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Java will provide a default exception handler, which will print the exception details on the terminal.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System crashes. 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5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Automatic type conversion in Java takes place when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Two type are compatible and size of destination type is shorter than source type.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Two type are compatible and size of destination type is equal of source type.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Two type are compatible and size of destination type is larger than source type.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   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39) What should replace XXXX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MyException extends Exception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void method() throws XXXX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throw new MyException();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MyException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RuntimeException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throws clause isn't required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40) What will happen on running the following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arr[]={1,2};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arr[2]=3/0;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System.out.println(a[0]);       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catch(Exception e)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System.out.println("Exception");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catch(ArithmeticException e)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System.out.println("Divide by Zero");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Exception is printed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Divide by Zero is printed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 is printed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41) public class test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static void method(){}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 []args) throws Exception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try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method();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System.out.println("try");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catch(Exception e)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System.out.println("catch");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finally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System.out.println("finally");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}   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try finally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try catch finally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catch finally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It will not Compile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54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42) What will be the Output of the given program?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java.io.*;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Super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show()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System.out.println("parent");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Sub extends Super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void show() throws IOException		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 System.out.println("child"); }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 String[] args 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Super s = new Sub();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s.show();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Compilation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child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parent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above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43) Complete the following statement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Super class method throws an exception, then Subclass overriden method .......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can throw the same exception.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can throw no exception.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can throw child class of the exception thrown by Super class method.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6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44) getCause() method of Throwable is used to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to relate one exception with another exception.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return the Error associated with code.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return the actual cause associated with current exception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above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45) ________ is a process by which the value of object is automatically extracted from a type wrapper?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Autoboxing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Auto-Unboxing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Encapsualtion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Abstraction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46) 	A class or interface that operates on parameterized type is called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TypeWrapper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Collection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Generic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0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47) Generics work only with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primitive type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object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Number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All of the above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6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48) ________ interface without any field and method is called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Marker Interface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Empty Interface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Annotation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None of the above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6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Q4) What would be the output of the following fraction of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Integer = 34 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String = 'S' 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 Integer ) 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System.out.print( String ) 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A.Does not compile as Integer and String are API class names.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B.Throws exception.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C.34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E.34 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E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49) Which of the following statement is not correct about an Enumerations class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Enumerations can have Constructors.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Enumerations can have instance Variables and methods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Enumerations are instantiated using new keyword.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Enumerations can implement Interfaces.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2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50) Integer iob =100;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System.out.println(iob++);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Compilation error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101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throws exception at runtime.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B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Q5) What would be the output of the following fraction of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main(String[] args) {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j = 5;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(int i = 0; i&lt; j; i++) {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i &lt;= j-- ) System.out.print( (i*j) + " ");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}		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 0 3 2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 1 2 3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 0 3 4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 1 4 2  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Q6) What would be the output of the following fraction of code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Test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public static void main(String[] args)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d = 100.04;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float f = d;	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System.out.println("Float value "+f);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100.04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100.0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Compilation Error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100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lossy conversion from double to float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Q7) Which operator will always evaluate all the Operands?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||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&amp;&amp;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?: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%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Others are conditional / short circuit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Q8) Which of the following is not a valid declaration of a Top level class ?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final public class Test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class $Test{}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static class Test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public abstract class _Test {}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33400" y="5029200"/>
            <a:ext cx="8305800" cy="1600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Answer: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Reason: Only Inner classes in Java can be static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2997</Words>
  <Application>Microsoft Macintosh PowerPoint</Application>
  <PresentationFormat>On-screen Show (4:3)</PresentationFormat>
  <Paragraphs>664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MCQ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</dc:title>
  <cp:lastModifiedBy>Microsoft Office User</cp:lastModifiedBy>
  <cp:revision>5</cp:revision>
  <dcterms:modified xsi:type="dcterms:W3CDTF">2019-06-26T09:34:42Z</dcterms:modified>
</cp:coreProperties>
</file>