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Q1) Collection stores only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object type data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primitive type data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string type data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All of the above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Q10) Which of the following statement is not correct about HashMap class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HashMap class extends AbstractMap and implements Map interface.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HashMap class is not synchronized.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HashMap uses a hashtable to store the map.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HashMap maintain order of its element.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Q11) Which class cannot be a subclass in java?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Abstract class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Parent class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Final class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None of the above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Q12) What is the output of this program?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increment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public static void main(String args[])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      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int g = 3;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System.out.print(++g * 8);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25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24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32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33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Q13) What is the output of this program?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array_output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public static void main(String args[])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int array_variable [] = new int[10];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for (int i = 0; i &lt; 10; ++i)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array_variable[i] = i;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System.out.print(array_variable[i] + " 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i++;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0 2 4 6 8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1 3 5 7 9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0 1 2 3 4 5 6 7 8 9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1 2 3 4 5 6 7 8 9 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Q14) What is the stored in the object obj in following lines of code?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obj;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Memory address of allocated memory.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NULL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Any arbitrary pointer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Garbage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Q15) What is the output of this program?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main_class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public static void main(String args[])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int x = 9;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if (x == 9) {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int x = 8;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System.out.println(x);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9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8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Compilation Error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Runtime Error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Q16) When we create String with new() Operator, where is it stored?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In to the String Pool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It is created in Heap but not added to String Pool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Not stored anywhere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None of the above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Q17) What is difference between "abc".equals(unknown) and unknown.equals(“abc")?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First is safe for NullPointerException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Second is safe for NullPointerException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Q18) Which of these selection statements test only for equality?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if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switch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if &amp; switch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none of the mentioned</a:t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Q19) Which of these statement is incorrect?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switch statement is more efficient than a set of nested ifs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two case constants in the same switch can have identical values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switch statement can only test for equality, whereas if statement can evaluate any type of boolean expression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it is possible to create a nested switch statements</a:t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Q2) Which type of exception is thrown if you try to add an element to an already full Collection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IllegalArgumentException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IllegalStateException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ClassCastException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NullPointerException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Q20) What is the output of this program?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class selection_statements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public static void main(String args[])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int var1 = 5;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int var2 = 6;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if ((var2 = 1) == var1)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System.out.print(var2);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else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System.out.print(++var2);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1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2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3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4</a:t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Q21) What is the output of this program?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class comma_operator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public static void main(String args[])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  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int sum = 0;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for (int i = 0, j = 0; i &lt; 5 &amp; j &lt; 5; ++i, j = i + 1)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sum += i;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    System.out.println(sum);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5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6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14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compilation error</a:t>
            </a:r>
            <a:endParaRPr/>
          </a:p>
        </p:txBody>
      </p:sp>
      <p:sp>
        <p:nvSpPr>
          <p:cNvPr id="205" name="Google Shape;205;p33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Q22) What is the output of this program?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class jump_statments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public static void main(String args[])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      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int x = 2;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int y = 0;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for ( ; y &lt; 10; ++y) 			</a:t>
            </a:r>
            <a:r>
              <a:rPr lang="en-US" sz="1800"/>
              <a:t>a) 1 3 5 7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{							</a:t>
            </a:r>
            <a:r>
              <a:rPr lang="en-US" sz="1800"/>
              <a:t>b) 2 4 6 8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if (y % x == 0)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continue;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else if (y == 8)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break;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else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System.out.print(y + " 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1 3 5 7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1 3 5 7 9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1 2 3 4 5 6 7 8 9</a:t>
            </a:r>
            <a:endParaRPr/>
          </a:p>
        </p:txBody>
      </p:sp>
      <p:sp>
        <p:nvSpPr>
          <p:cNvPr id="211" name="Google Shape;211;p34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Q23) What would be the output of the following codesnippet if variable a=10?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if(a&lt;=0)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if(a==0)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System.out.println("1 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else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{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System.out.println("2 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System.out.println("3 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1 2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2 3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1 3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3</a:t>
            </a: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Q24) Which of the following is a type of polymorphism in Java?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Compile time polymorphism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Execution time polymorphism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Multiple polymorphism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Multilevel polymorphism</a:t>
            </a:r>
            <a:endParaRPr/>
          </a:p>
        </p:txBody>
      </p:sp>
      <p:sp>
        <p:nvSpPr>
          <p:cNvPr id="223" name="Google Shape;223;p36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Q25) What is the output of this program?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class box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int width;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int height;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int length;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int volume;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void volume(int height, int length, int width)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volume = width*height*length;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  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class Prameterized_method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public static void main(String args[])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box obj = new box();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obj.height = 1;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obj.length = 5;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obj.width = 5;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obj.volume(3,2,1);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System.out.println(obj.volume);      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1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6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25</a:t>
            </a:r>
            <a:endParaRPr/>
          </a:p>
        </p:txBody>
      </p:sp>
      <p:sp>
        <p:nvSpPr>
          <p:cNvPr id="229" name="Google Shape;229;p37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Q26) What is the output for the below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com;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Animal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void printName(){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System.out.println("Animal");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exam;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com.Animal;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Cat extends Animal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void printName(){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System.out.println("Cat");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exam;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com.Animal;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main(String[] args){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Animal a = new Cat();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a.printName();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A.Animal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B.Cat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C.Animal Cat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D.Compile Error</a:t>
            </a:r>
            <a:endParaRPr/>
          </a:p>
        </p:txBody>
      </p:sp>
      <p:sp>
        <p:nvSpPr>
          <p:cNvPr id="235" name="Google Shape;235;p38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Package level access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Q27) What is the output for the below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A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 = 10;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printValue()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System.out.println("Value-A");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B extends A{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 = 12;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printValue()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System.out.print("Value-B");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static void main(String argv[]){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a = new B();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a.printValue();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System.out.println(a.i);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A.Value-B 11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B.Value-B 10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C.Value-A 10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D.Value-A 11  </a:t>
            </a:r>
            <a:endParaRPr/>
          </a:p>
        </p:txBody>
      </p:sp>
      <p:sp>
        <p:nvSpPr>
          <p:cNvPr id="241" name="Google Shape;241;p39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Q28) What is the output for the below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A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static{System.out.println("static");}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System.out.println("block");}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A(){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System.out.println("A");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main(String[] args){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 = new A();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 block static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B.static block 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C.static 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0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Q29) What is the output for the below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public class Test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public static void main(String[] args){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int i = 010;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int j = 07;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System.out.println(i);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System.out.println(j);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A.8 7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B.10 7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C.Compilation fails with an error at line 3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D.Compilation fails with an error at line 5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1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Q3) Which interface does NavigableSet implements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Set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List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Collection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SortedSet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30) What is the output for the below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public class Test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public static void main(String[] args){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byte b = 6;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b+=8;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System.out.println(b);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b = b+7;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System.out.println(b);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A.14 21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B.14 13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C.Compilation fails with an error at line 6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D.Compilation fails with an error at line 4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2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31) What is the output for the below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main(String[] args){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value = "abc";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changeValue(value);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System.out.println(value);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changeValue(String a){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"xyz";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A.abc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B.xyz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C.Compilation fails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D.Compilation clean but no output</a:t>
            </a:r>
            <a:endParaRPr/>
          </a:p>
        </p:txBody>
      </p:sp>
      <p:sp>
        <p:nvSpPr>
          <p:cNvPr id="265" name="Google Shape;265;p43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32) What is the output for the below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printValue(int i, int j, int k){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System.out.println("int");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printValue(byte...b){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System.out.println("long");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main(String... args)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b = 9;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printValue(b,b,b);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A.long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B.int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C.Compilation fails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D.Compilation clean but throws RuntimeException </a:t>
            </a:r>
            <a:endParaRPr/>
          </a:p>
        </p:txBody>
      </p:sp>
      <p:sp>
        <p:nvSpPr>
          <p:cNvPr id="271" name="Google Shape;271;p44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33) class A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A(String s)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class B extends A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B() {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B(String s)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super(s);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void test()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// insert code here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below code can be insert at line 7 to make clean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compilation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are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 a = new B();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B.A a = new B(5);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C.A a = new A(String s);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D.All of the above</a:t>
            </a:r>
            <a:endParaRPr/>
          </a:p>
        </p:txBody>
      </p:sp>
      <p:sp>
        <p:nvSpPr>
          <p:cNvPr id="277" name="Google Shape;277;p45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34) What is the output for the below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A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printValue();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public class Test{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public static void main (String[] args){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 a1 = new A()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public void printValue(){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System.out.println("A");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};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a1.printValue();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A.Compilation fails due to error on line 3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C.Compilation fails due to error on line 8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D.null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6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35) class A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A1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printValue(){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System.out.println("A.A1");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public class Test{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public static void main (String[] args){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 a = new A();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// INSERT CODE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a1.printValue();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below code inserted at line 4, compile and produce the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"A.A1"?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A.A.A1 a1 = new A.A1();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B.A.A1 a1 = a.new A1();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C.A a1 = new A.A1();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D.All of the above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7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36) What is the output for the below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A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printValue(){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System.out.println("Value-A");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B extends A{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printNameB(){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System.out.println("Name-B");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C extends A{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printNameC(){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System.out.println("Name-C");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public class Test{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public static void main (String[] args)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B b = new B();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 c = new C();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newPrint(b);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newPrint(c);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public static void newPrint(A a){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a.printValue();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A.Value-A Name-B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B.Value-A Value-A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C.Value-A Name-C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D.Name-B Name-C</a:t>
            </a:r>
            <a:endParaRPr/>
          </a:p>
        </p:txBody>
      </p:sp>
      <p:sp>
        <p:nvSpPr>
          <p:cNvPr id="295" name="Google Shape;295;p48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37) What is the output for the below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A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printName(){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System.out.println("Value-A");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B extends A{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printName(){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System.out.println("Name-B");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C extends A{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printName(){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System.out.println("Name-C");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public class Test{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public static void main (String[] args)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B b = new B();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 c = new C();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b = c;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newPrint(b);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public static void newPrint(A a){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a.printName();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A.Name-B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B.Name-C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C.Compilation fails due to an error on lines 5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D.Compilation fails due to an error on lines 9</a:t>
            </a:r>
            <a:endParaRPr/>
          </a:p>
        </p:txBody>
      </p:sp>
      <p:sp>
        <p:nvSpPr>
          <p:cNvPr id="301" name="Google Shape;301;p49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38) What is the output for the below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A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void printName(){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System.out.println("Value-A");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B extends A{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printName(){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System.out.println("Name-B");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 (String[] args)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b = new B();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b.printName();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A.Value-A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B.Name-B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C.Value-A Name-B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D.Compilation fails - private methods can't be override </a:t>
            </a:r>
            <a:endParaRPr/>
          </a:p>
        </p:txBody>
      </p:sp>
      <p:sp>
        <p:nvSpPr>
          <p:cNvPr id="307" name="Google Shape;307;p50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39) What is the output for the below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java.io.FileNotFoundException;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A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printName() throws FileNotFoundException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System.out.println("Value-A");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B extends A{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printName() throws NullPointerException{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System.out.println("Name-B");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 (String[] args) throws Exception{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 = new B();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a.printName();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A.Value-A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B.Compilation fails-Exception NullPointerException is not compatible with throws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 in A.printName()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C.Name-B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D.Compilation succeed but no output</a:t>
            </a:r>
            <a:endParaRPr/>
          </a:p>
        </p:txBody>
      </p:sp>
      <p:sp>
        <p:nvSpPr>
          <p:cNvPr id="313" name="Google Shape;313;p51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Q4) What does get(int index) method define by List interface do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returns an object stored at the specified index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stores an object at the specified index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returns a list containing elements between specified index and end in the collection.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none of the above. 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40) What is the output for the below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A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A(){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System.out.println("A");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A(int i){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System.out.println(i);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B extends A{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B (){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System.out.println("B");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B (int i){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System.out.println(i+3);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 (String[] args){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B(5);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 B 8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B.A 5 B 8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C.A B 5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D.B 8 A 5</a:t>
            </a:r>
            <a:endParaRPr/>
          </a:p>
        </p:txBody>
      </p:sp>
      <p:sp>
        <p:nvSpPr>
          <p:cNvPr id="319" name="Google Shape;319;p52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41) What is the output for the below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public interface InfA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protected String getName();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 implements InfA{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String getName(){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"test-name";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 (String[] args){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t = new Test();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System.out.println(t.getName());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A.test-name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B.Compilation fails due to an error on lines 2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C.Compilation fails due to an error on lines 1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D.Compilation succeed but Runtime Exception</a:t>
            </a:r>
            <a:endParaRPr/>
          </a:p>
        </p:txBody>
      </p:sp>
      <p:sp>
        <p:nvSpPr>
          <p:cNvPr id="325" name="Google Shape;325;p53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42) public class A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test1(){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System.out.println("test1");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B extends A{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test2(){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System.out.println("test2");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public class Test{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public static void main (String[] args){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 a = new A();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 b = new B();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B b1 = new B();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// insert code here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, inserted at line 6, will compile and print test2?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A.((B)b).test2();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B.(B)b.test2();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C.b.test2();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D.a.test2();</a:t>
            </a:r>
            <a:endParaRPr/>
          </a:p>
        </p:txBody>
      </p:sp>
      <p:sp>
        <p:nvSpPr>
          <p:cNvPr id="331" name="Google Shape;331;p54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43) What is the output for the below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public class Test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public static void main(String... args)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int x =5;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x *= 3 + 7;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System.out.println(x);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A.22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B.50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C.10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D.Compilation fails with an error at line 4</a:t>
            </a:r>
            <a:endParaRPr/>
          </a:p>
        </p:txBody>
      </p:sp>
      <p:sp>
        <p:nvSpPr>
          <p:cNvPr id="337" name="Google Shape;337;p55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44) What is the output for the below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public class Test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public static void main(String... args)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int [] index = new int[5];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System.out.println(index instanceof Object);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A.true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B.false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C.Compilation fails with an error at line 3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D.Compilation fails with an error at line 4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56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45) What is the output for the below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main(String... args)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=5 , b=6, c =7;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System.out.println("Value is "+ b +c);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System.out.println(a + b +c);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System.out.println("String "+(b+c));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A.Value is 67 18 String 13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B.Value is 13 18 String 13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C.Value is 13 18 String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D.Compilation fails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57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8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46) What will be the result of compiling and run the following code: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main(String... args) throws Exception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 i = 34;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l = 34;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if(i.equals(l)){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System.out.println(true);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}else{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System.out.println(false);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A.true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B.false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C.Compile error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D.None of the above</a:t>
            </a:r>
            <a:endParaRPr/>
          </a:p>
        </p:txBody>
      </p:sp>
      <p:sp>
        <p:nvSpPr>
          <p:cNvPr id="355" name="Google Shape;355;p58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9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47) What is the output for the bellow code?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java.util.Iterator;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java.util.Set;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java.util.TreeSet;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main(String... args)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s = new TreeSet();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s.add("7");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s.add(9);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Iterator itr = s.iterator();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while (itr.hasNext())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System.out.print(itr.next() + " 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A.Compile error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B.Runtime Exception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C.7 9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D.None of the above</a:t>
            </a:r>
            <a:endParaRPr/>
          </a:p>
        </p:txBody>
      </p:sp>
      <p:sp>
        <p:nvSpPr>
          <p:cNvPr id="361" name="Google Shape;361;p59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48) What is the output for the below code?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java.util.Iterator;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java.util.TreeSet;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main(String... args)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TreeSet s1 = new TreeSet();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s1.add("one");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s1.add("two");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s1.add("three");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s1.add("one");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Iterator it = s1.iterator();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while (it.hasNext() 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System.out.print( it.next() + " " 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A.one three two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B.Runtime Exception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C.one three two one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D.one two three</a:t>
            </a:r>
            <a:endParaRPr/>
          </a:p>
        </p:txBody>
      </p:sp>
      <p:sp>
        <p:nvSpPr>
          <p:cNvPr id="367" name="Google Shape;367;p60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49) What is the output for the below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A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void printValue(){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System.out.println("A");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B extends A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printValue(){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System.out.println("B");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public class Test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public static void main(String... args)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 b = new B();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newValue(b);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public static void newValue(A a){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if(a instanceof B){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((B)a).printValue();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B.B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C.Compilation fails with an error at line 4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D.Compilation fails with an error at line 8</a:t>
            </a:r>
            <a:endParaRPr/>
          </a:p>
        </p:txBody>
      </p:sp>
      <p:sp>
        <p:nvSpPr>
          <p:cNvPr id="373" name="Google Shape;373;p61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Q5) Which of the following interface guarantees that no duplicates elements are stored and all elements are accessed in natural order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java.util.List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java.util.Set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java.util.Deque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java.util.Map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50) What is the output for the below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public class Test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static int i =5;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public static void main(String... args)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System.out.println(i++);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System.out.println(i);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System.out.println(++i);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System.out.println(++i+i++);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A.5 6 7 16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B.6 6 6 16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C.6 6 7 16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D.5 6 6 16</a:t>
            </a:r>
            <a:endParaRPr/>
          </a:p>
        </p:txBody>
      </p:sp>
      <p:sp>
        <p:nvSpPr>
          <p:cNvPr id="379" name="Google Shape;379;p62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Q6) Which of the following statement is not true about ArrayList class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ArrayList class extends AbstractList class and implements the List interface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ArrayList supports dynamic array that can grow as needed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ArrayLists are synchronized.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It can coontain Duplicate elements and maintains the insertion order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Q7) Which of the following statement is true about TreeSet class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TreeSet extends AbstractList class and implements the List interface.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Access and retrieval times are quite slow.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TreeSet stores elements sorted ascending order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Uses a LinkedList structure to store elements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Q8) Which interface is used to traverse a list in both forward and backward direction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Iterator interface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ListIterator interface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Enumeration interface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None of the above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Q9)  Which of the following method is used to return a Set that contains the entries in a map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keyset()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getSet()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entrySet()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getAll()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