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 numCol="2">
            <a:noAutofit/>
          </a:bodyPr>
          <a:lstStyle/>
          <a:p>
            <a:pPr fontAlgn="base">
              <a:buNone/>
            </a:pPr>
            <a:r>
              <a:rPr lang="en-US" sz="1800" dirty="0" smtClean="0"/>
              <a:t>Q1</a:t>
            </a:r>
            <a:r>
              <a:rPr lang="en-US" sz="1800" dirty="0" smtClean="0"/>
              <a:t>) Given:</a:t>
            </a:r>
          </a:p>
          <a:p>
            <a:pPr fontAlgn="base">
              <a:buNone/>
            </a:pPr>
            <a:r>
              <a:rPr lang="en-US" sz="1800" dirty="0" smtClean="0"/>
              <a:t> 2. public class Bunnies {</a:t>
            </a:r>
          </a:p>
          <a:p>
            <a:pPr fontAlgn="base">
              <a:buNone/>
            </a:pPr>
            <a:r>
              <a:rPr lang="en-US" sz="1800" dirty="0" smtClean="0"/>
              <a:t> 3. static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 = 0;</a:t>
            </a:r>
          </a:p>
          <a:p>
            <a:pPr fontAlgn="base">
              <a:buNone/>
            </a:pPr>
            <a:r>
              <a:rPr lang="en-US" sz="1800" dirty="0" smtClean="0"/>
              <a:t> 4. Bunnies() {</a:t>
            </a:r>
          </a:p>
          <a:p>
            <a:pPr fontAlgn="base">
              <a:buNone/>
            </a:pPr>
            <a:r>
              <a:rPr lang="en-US" sz="1800" dirty="0" smtClean="0"/>
              <a:t> 5. while(count &lt; 10) new Bunnies(++count);</a:t>
            </a:r>
          </a:p>
          <a:p>
            <a:pPr fontAlgn="base">
              <a:buNone/>
            </a:pPr>
            <a:r>
              <a:rPr lang="en-US" sz="1800" dirty="0" smtClean="0"/>
              <a:t> 6. }</a:t>
            </a:r>
          </a:p>
          <a:p>
            <a:pPr fontAlgn="base">
              <a:buNone/>
            </a:pPr>
            <a:r>
              <a:rPr lang="en-US" sz="1800" dirty="0" smtClean="0"/>
              <a:t> 7. Bunnies(</a:t>
            </a:r>
            <a:r>
              <a:rPr lang="en-US" sz="1800" dirty="0" err="1" smtClean="0"/>
              <a:t>int</a:t>
            </a:r>
            <a:r>
              <a:rPr lang="en-US" sz="1800" dirty="0" smtClean="0"/>
              <a:t> x) { super(); }</a:t>
            </a:r>
          </a:p>
          <a:p>
            <a:pPr fontAlgn="base">
              <a:buNone/>
            </a:pPr>
            <a:r>
              <a:rPr lang="en-US" sz="1800" dirty="0" smtClean="0"/>
              <a:t> 8. 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 fontAlgn="base">
              <a:buNone/>
            </a:pPr>
            <a:r>
              <a:rPr lang="en-US" sz="1800" dirty="0" smtClean="0"/>
              <a:t> 9. new Bunnies();</a:t>
            </a:r>
          </a:p>
          <a:p>
            <a:pPr fontAlgn="base">
              <a:buNone/>
            </a:pPr>
            <a:r>
              <a:rPr lang="en-US" sz="1800" dirty="0" smtClean="0"/>
              <a:t>10. new Bunnies(count);</a:t>
            </a:r>
          </a:p>
          <a:p>
            <a:pPr fontAlgn="base">
              <a:buNone/>
            </a:pPr>
            <a:r>
              <a:rPr lang="en-US" sz="1800" dirty="0" smtClean="0"/>
              <a:t>11. 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(count++);</a:t>
            </a:r>
          </a:p>
          <a:p>
            <a:pPr fontAlgn="base">
              <a:buNone/>
            </a:pPr>
            <a:r>
              <a:rPr lang="en-US" sz="1800" dirty="0" smtClean="0"/>
              <a:t>12. }</a:t>
            </a:r>
          </a:p>
          <a:p>
            <a:pPr fontAlgn="base">
              <a:buNone/>
            </a:pPr>
            <a:r>
              <a:rPr lang="en-US" sz="1800" dirty="0" smtClean="0"/>
              <a:t>13. }</a:t>
            </a:r>
          </a:p>
          <a:p>
            <a:pPr fontAlgn="base">
              <a:buNone/>
            </a:pPr>
            <a:r>
              <a:rPr lang="en-US" sz="1800" dirty="0" smtClean="0"/>
              <a:t> What is the result</a:t>
            </a:r>
            <a:r>
              <a:rPr lang="en-US" sz="1800" dirty="0" smtClean="0"/>
              <a:t>?</a:t>
            </a:r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800" dirty="0" smtClean="0"/>
          </a:p>
          <a:p>
            <a:pPr fontAlgn="base">
              <a:buNone/>
            </a:pPr>
            <a:r>
              <a:rPr lang="en-US" sz="1800" dirty="0" smtClean="0"/>
              <a:t>A. 9</a:t>
            </a:r>
          </a:p>
          <a:p>
            <a:pPr fontAlgn="base">
              <a:buNone/>
            </a:pPr>
            <a:r>
              <a:rPr lang="en-US" sz="1800" dirty="0" smtClean="0"/>
              <a:t>B. 10</a:t>
            </a:r>
          </a:p>
          <a:p>
            <a:pPr fontAlgn="base">
              <a:buNone/>
            </a:pPr>
            <a:r>
              <a:rPr lang="en-US" sz="1800" dirty="0" smtClean="0"/>
              <a:t>C. 11</a:t>
            </a:r>
          </a:p>
          <a:p>
            <a:pPr fontAlgn="base">
              <a:buNone/>
            </a:pPr>
            <a:r>
              <a:rPr lang="en-US" sz="1800" dirty="0" smtClean="0"/>
              <a:t>D. 12</a:t>
            </a:r>
          </a:p>
          <a:p>
            <a:pPr fontAlgn="base">
              <a:buNone/>
            </a:pPr>
            <a:r>
              <a:rPr lang="en-US" sz="1800" dirty="0" smtClean="0"/>
              <a:t>E. Compilation fails.</a:t>
            </a:r>
          </a:p>
          <a:p>
            <a:pPr fontAlgn="base">
              <a:buNone/>
            </a:pPr>
            <a:r>
              <a:rPr lang="en-US" sz="1800" dirty="0" smtClean="0"/>
              <a:t>F. An exception is thrown at runtime.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Answer: </a:t>
            </a:r>
            <a:r>
              <a:rPr lang="en-US" sz="2400" dirty="0" smtClean="0"/>
              <a:t>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</dc:title>
  <dc:creator>jaydeep apte</dc:creator>
  <cp:lastModifiedBy>jaydeep apte</cp:lastModifiedBy>
  <cp:revision>76</cp:revision>
  <dcterms:created xsi:type="dcterms:W3CDTF">2006-08-16T00:00:00Z</dcterms:created>
  <dcterms:modified xsi:type="dcterms:W3CDTF">2018-03-23T03:46:24Z</dcterms:modified>
</cp:coreProperties>
</file>