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60" r:id="rId5"/>
    <p:sldId id="261" r:id="rId6"/>
    <p:sldId id="262" r:id="rId7"/>
    <p:sldId id="263" r:id="rId8"/>
    <p:sldId id="268" r:id="rId9"/>
    <p:sldId id="265" r:id="rId10"/>
    <p:sldId id="266" r:id="rId11"/>
    <p:sldId id="267" r:id="rId12"/>
    <p:sldId id="270" r:id="rId13"/>
    <p:sldId id="264" r:id="rId14"/>
    <p:sldId id="269" r:id="rId15"/>
    <p:sldId id="271"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472" autoAdjust="0"/>
    <p:restoredTop sz="94660"/>
  </p:normalViewPr>
  <p:slideViewPr>
    <p:cSldViewPr snapToGrid="0">
      <p:cViewPr varScale="1">
        <p:scale>
          <a:sx n="73" d="100"/>
          <a:sy n="73" d="100"/>
        </p:scale>
        <p:origin x="424" y="36"/>
      </p:cViewPr>
      <p:guideLst/>
    </p:cSldViewPr>
  </p:slideViewPr>
  <p:notesTextViewPr>
    <p:cViewPr>
      <p:scale>
        <a:sx n="1" d="1"/>
        <a:sy n="1" d="1"/>
      </p:scale>
      <p:origin x="0" y="0"/>
    </p:cViewPr>
  </p:notesTextViewPr>
  <p:sorterViewPr>
    <p:cViewPr>
      <p:scale>
        <a:sx n="20" d="100"/>
        <a:sy n="2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anab Das" userId="d7bee436f9ef7c68" providerId="LiveId" clId="{E9C8DF8E-729E-4E8B-9638-B4A536A6569B}"/>
    <pc:docChg chg="custSel addSld modSld">
      <pc:chgData name="Pranab Das" userId="d7bee436f9ef7c68" providerId="LiveId" clId="{E9C8DF8E-729E-4E8B-9638-B4A536A6569B}" dt="2024-01-25T07:53:14.026" v="210" actId="1076"/>
      <pc:docMkLst>
        <pc:docMk/>
      </pc:docMkLst>
      <pc:sldChg chg="modSp mod">
        <pc:chgData name="Pranab Das" userId="d7bee436f9ef7c68" providerId="LiveId" clId="{E9C8DF8E-729E-4E8B-9638-B4A536A6569B}" dt="2024-01-24T09:12:16.681" v="5" actId="20577"/>
        <pc:sldMkLst>
          <pc:docMk/>
          <pc:sldMk cId="1010126185" sldId="257"/>
        </pc:sldMkLst>
        <pc:spChg chg="mod">
          <ac:chgData name="Pranab Das" userId="d7bee436f9ef7c68" providerId="LiveId" clId="{E9C8DF8E-729E-4E8B-9638-B4A536A6569B}" dt="2024-01-24T09:06:33.450" v="2" actId="1076"/>
          <ac:spMkLst>
            <pc:docMk/>
            <pc:sldMk cId="1010126185" sldId="257"/>
            <ac:spMk id="5" creationId="{3243E051-2872-947B-538F-A1FB17E40DDF}"/>
          </ac:spMkLst>
        </pc:spChg>
        <pc:spChg chg="mod">
          <ac:chgData name="Pranab Das" userId="d7bee436f9ef7c68" providerId="LiveId" clId="{E9C8DF8E-729E-4E8B-9638-B4A536A6569B}" dt="2024-01-24T09:12:16.681" v="5" actId="20577"/>
          <ac:spMkLst>
            <pc:docMk/>
            <pc:sldMk cId="1010126185" sldId="257"/>
            <ac:spMk id="6" creationId="{6C9660F2-9B37-6A2D-9C21-E3F4021E0B53}"/>
          </ac:spMkLst>
        </pc:spChg>
      </pc:sldChg>
      <pc:sldChg chg="modSp mod">
        <pc:chgData name="Pranab Das" userId="d7bee436f9ef7c68" providerId="LiveId" clId="{E9C8DF8E-729E-4E8B-9638-B4A536A6569B}" dt="2024-01-24T10:07:37.834" v="177" actId="20577"/>
        <pc:sldMkLst>
          <pc:docMk/>
          <pc:sldMk cId="916900088" sldId="259"/>
        </pc:sldMkLst>
        <pc:spChg chg="mod">
          <ac:chgData name="Pranab Das" userId="d7bee436f9ef7c68" providerId="LiveId" clId="{E9C8DF8E-729E-4E8B-9638-B4A536A6569B}" dt="2024-01-24T10:07:37.834" v="177" actId="20577"/>
          <ac:spMkLst>
            <pc:docMk/>
            <pc:sldMk cId="916900088" sldId="259"/>
            <ac:spMk id="3" creationId="{3CB2436B-4E32-93EF-8AF3-F2618970EAE0}"/>
          </ac:spMkLst>
        </pc:spChg>
      </pc:sldChg>
      <pc:sldChg chg="modSp mod">
        <pc:chgData name="Pranab Das" userId="d7bee436f9ef7c68" providerId="LiveId" clId="{E9C8DF8E-729E-4E8B-9638-B4A536A6569B}" dt="2024-01-24T09:21:29.551" v="9" actId="20577"/>
        <pc:sldMkLst>
          <pc:docMk/>
          <pc:sldMk cId="497199672" sldId="261"/>
        </pc:sldMkLst>
        <pc:spChg chg="mod">
          <ac:chgData name="Pranab Das" userId="d7bee436f9ef7c68" providerId="LiveId" clId="{E9C8DF8E-729E-4E8B-9638-B4A536A6569B}" dt="2024-01-24T09:21:29.551" v="9" actId="20577"/>
          <ac:spMkLst>
            <pc:docMk/>
            <pc:sldMk cId="497199672" sldId="261"/>
            <ac:spMk id="3" creationId="{7C58D47F-9DC0-A53B-95C8-E216256479A4}"/>
          </ac:spMkLst>
        </pc:spChg>
      </pc:sldChg>
      <pc:sldChg chg="modSp mod">
        <pc:chgData name="Pranab Das" userId="d7bee436f9ef7c68" providerId="LiveId" clId="{E9C8DF8E-729E-4E8B-9638-B4A536A6569B}" dt="2024-01-24T09:34:16.023" v="10" actId="1038"/>
        <pc:sldMkLst>
          <pc:docMk/>
          <pc:sldMk cId="2337868141" sldId="262"/>
        </pc:sldMkLst>
        <pc:spChg chg="mod">
          <ac:chgData name="Pranab Das" userId="d7bee436f9ef7c68" providerId="LiveId" clId="{E9C8DF8E-729E-4E8B-9638-B4A536A6569B}" dt="2024-01-24T09:34:16.023" v="10" actId="1038"/>
          <ac:spMkLst>
            <pc:docMk/>
            <pc:sldMk cId="2337868141" sldId="262"/>
            <ac:spMk id="3" creationId="{C640F4F5-FCA8-C2B0-3C91-865E47DA7517}"/>
          </ac:spMkLst>
        </pc:spChg>
      </pc:sldChg>
      <pc:sldChg chg="modSp mod">
        <pc:chgData name="Pranab Das" userId="d7bee436f9ef7c68" providerId="LiveId" clId="{E9C8DF8E-729E-4E8B-9638-B4A536A6569B}" dt="2024-01-24T09:41:05.181" v="15" actId="1036"/>
        <pc:sldMkLst>
          <pc:docMk/>
          <pc:sldMk cId="2983728147" sldId="265"/>
        </pc:sldMkLst>
        <pc:picChg chg="mod">
          <ac:chgData name="Pranab Das" userId="d7bee436f9ef7c68" providerId="LiveId" clId="{E9C8DF8E-729E-4E8B-9638-B4A536A6569B}" dt="2024-01-24T09:41:05.181" v="15" actId="1036"/>
          <ac:picMkLst>
            <pc:docMk/>
            <pc:sldMk cId="2983728147" sldId="265"/>
            <ac:picMk id="7" creationId="{DC9E7288-CB4D-EC5B-8C78-13CC033112E8}"/>
          </ac:picMkLst>
        </pc:picChg>
      </pc:sldChg>
      <pc:sldChg chg="modSp mod">
        <pc:chgData name="Pranab Das" userId="d7bee436f9ef7c68" providerId="LiveId" clId="{E9C8DF8E-729E-4E8B-9638-B4A536A6569B}" dt="2024-01-24T09:39:48.921" v="14" actId="1038"/>
        <pc:sldMkLst>
          <pc:docMk/>
          <pc:sldMk cId="2352114243" sldId="268"/>
        </pc:sldMkLst>
        <pc:picChg chg="mod">
          <ac:chgData name="Pranab Das" userId="d7bee436f9ef7c68" providerId="LiveId" clId="{E9C8DF8E-729E-4E8B-9638-B4A536A6569B}" dt="2024-01-24T09:39:48.921" v="14" actId="1038"/>
          <ac:picMkLst>
            <pc:docMk/>
            <pc:sldMk cId="2352114243" sldId="268"/>
            <ac:picMk id="2" creationId="{3ABF56D5-F613-1926-4173-07B500CDC362}"/>
          </ac:picMkLst>
        </pc:picChg>
        <pc:picChg chg="mod">
          <ac:chgData name="Pranab Das" userId="d7bee436f9ef7c68" providerId="LiveId" clId="{E9C8DF8E-729E-4E8B-9638-B4A536A6569B}" dt="2024-01-24T09:11:34.050" v="3" actId="1076"/>
          <ac:picMkLst>
            <pc:docMk/>
            <pc:sldMk cId="2352114243" sldId="268"/>
            <ac:picMk id="3" creationId="{AC1D7D86-BA31-3E5E-6624-BA4E0E95E788}"/>
          </ac:picMkLst>
        </pc:picChg>
      </pc:sldChg>
      <pc:sldChg chg="addSp modSp new mod">
        <pc:chgData name="Pranab Das" userId="d7bee436f9ef7c68" providerId="LiveId" clId="{E9C8DF8E-729E-4E8B-9638-B4A536A6569B}" dt="2024-01-25T07:51:16.087" v="179"/>
        <pc:sldMkLst>
          <pc:docMk/>
          <pc:sldMk cId="2303894317" sldId="269"/>
        </pc:sldMkLst>
        <pc:spChg chg="add mod">
          <ac:chgData name="Pranab Das" userId="d7bee436f9ef7c68" providerId="LiveId" clId="{E9C8DF8E-729E-4E8B-9638-B4A536A6569B}" dt="2024-01-24T09:53:28.528" v="67" actId="1076"/>
          <ac:spMkLst>
            <pc:docMk/>
            <pc:sldMk cId="2303894317" sldId="269"/>
            <ac:spMk id="2" creationId="{5C60E1D0-79AF-CC42-CB22-8B99163E3481}"/>
          </ac:spMkLst>
        </pc:spChg>
        <pc:spChg chg="add mod">
          <ac:chgData name="Pranab Das" userId="d7bee436f9ef7c68" providerId="LiveId" clId="{E9C8DF8E-729E-4E8B-9638-B4A536A6569B}" dt="2024-01-24T09:53:46.363" v="69" actId="403"/>
          <ac:spMkLst>
            <pc:docMk/>
            <pc:sldMk cId="2303894317" sldId="269"/>
            <ac:spMk id="3" creationId="{E16AF3FE-40E3-F288-0773-CC68C1503482}"/>
          </ac:spMkLst>
        </pc:spChg>
        <pc:picChg chg="add mod">
          <ac:chgData name="Pranab Das" userId="d7bee436f9ef7c68" providerId="LiveId" clId="{E9C8DF8E-729E-4E8B-9638-B4A536A6569B}" dt="2024-01-25T07:51:16.087" v="179"/>
          <ac:picMkLst>
            <pc:docMk/>
            <pc:sldMk cId="2303894317" sldId="269"/>
            <ac:picMk id="4" creationId="{951B6818-C485-39C7-12B9-53B5071D5F09}"/>
          </ac:picMkLst>
        </pc:picChg>
      </pc:sldChg>
      <pc:sldChg chg="addSp delSp modSp new mod">
        <pc:chgData name="Pranab Das" userId="d7bee436f9ef7c68" providerId="LiveId" clId="{E9C8DF8E-729E-4E8B-9638-B4A536A6569B}" dt="2024-01-24T10:01:54.652" v="139" actId="113"/>
        <pc:sldMkLst>
          <pc:docMk/>
          <pc:sldMk cId="1025899750" sldId="270"/>
        </pc:sldMkLst>
        <pc:spChg chg="add del mod">
          <ac:chgData name="Pranab Das" userId="d7bee436f9ef7c68" providerId="LiveId" clId="{E9C8DF8E-729E-4E8B-9638-B4A536A6569B}" dt="2024-01-24T10:01:24.116" v="79"/>
          <ac:spMkLst>
            <pc:docMk/>
            <pc:sldMk cId="1025899750" sldId="270"/>
            <ac:spMk id="5" creationId="{DE3F0F62-E901-E3EC-4E2C-BF14E75342F2}"/>
          </ac:spMkLst>
        </pc:spChg>
        <pc:spChg chg="add mod">
          <ac:chgData name="Pranab Das" userId="d7bee436f9ef7c68" providerId="LiveId" clId="{E9C8DF8E-729E-4E8B-9638-B4A536A6569B}" dt="2024-01-24T10:01:54.652" v="139" actId="113"/>
          <ac:spMkLst>
            <pc:docMk/>
            <pc:sldMk cId="1025899750" sldId="270"/>
            <ac:spMk id="6" creationId="{A2F8765C-F312-25FA-1A67-2F857E1BC365}"/>
          </ac:spMkLst>
        </pc:spChg>
        <pc:picChg chg="add mod">
          <ac:chgData name="Pranab Das" userId="d7bee436f9ef7c68" providerId="LiveId" clId="{E9C8DF8E-729E-4E8B-9638-B4A536A6569B}" dt="2024-01-24T10:00:53.175" v="76" actId="1076"/>
          <ac:picMkLst>
            <pc:docMk/>
            <pc:sldMk cId="1025899750" sldId="270"/>
            <ac:picMk id="3" creationId="{26762422-7326-39C7-D03B-F28B5438E086}"/>
          </ac:picMkLst>
        </pc:picChg>
        <pc:picChg chg="add mod">
          <ac:chgData name="Pranab Das" userId="d7bee436f9ef7c68" providerId="LiveId" clId="{E9C8DF8E-729E-4E8B-9638-B4A536A6569B}" dt="2024-01-24T10:00:47.548" v="75"/>
          <ac:picMkLst>
            <pc:docMk/>
            <pc:sldMk cId="1025899750" sldId="270"/>
            <ac:picMk id="4" creationId="{C962FD9F-563D-F8F1-BCAB-B99017F04E57}"/>
          </ac:picMkLst>
        </pc:picChg>
      </pc:sldChg>
      <pc:sldChg chg="addSp modSp new mod">
        <pc:chgData name="Pranab Das" userId="d7bee436f9ef7c68" providerId="LiveId" clId="{E9C8DF8E-729E-4E8B-9638-B4A536A6569B}" dt="2024-01-25T07:53:14.026" v="210" actId="1076"/>
        <pc:sldMkLst>
          <pc:docMk/>
          <pc:sldMk cId="2322328003" sldId="271"/>
        </pc:sldMkLst>
        <pc:spChg chg="add mod">
          <ac:chgData name="Pranab Das" userId="d7bee436f9ef7c68" providerId="LiveId" clId="{E9C8DF8E-729E-4E8B-9638-B4A536A6569B}" dt="2024-01-25T07:53:04.534" v="208" actId="1076"/>
          <ac:spMkLst>
            <pc:docMk/>
            <pc:sldMk cId="2322328003" sldId="271"/>
            <ac:spMk id="3" creationId="{40C00E70-6398-695A-9038-CFD853150375}"/>
          </ac:spMkLst>
        </pc:spChg>
        <pc:spChg chg="add mod">
          <ac:chgData name="Pranab Das" userId="d7bee436f9ef7c68" providerId="LiveId" clId="{E9C8DF8E-729E-4E8B-9638-B4A536A6569B}" dt="2024-01-25T07:53:14.026" v="210" actId="1076"/>
          <ac:spMkLst>
            <pc:docMk/>
            <pc:sldMk cId="2322328003" sldId="271"/>
            <ac:spMk id="4" creationId="{796EFBB4-EC00-6711-4CE9-5BC5339D7F9C}"/>
          </ac:spMkLst>
        </pc:spChg>
        <pc:picChg chg="add mod">
          <ac:chgData name="Pranab Das" userId="d7bee436f9ef7c68" providerId="LiveId" clId="{E9C8DF8E-729E-4E8B-9638-B4A536A6569B}" dt="2024-01-25T07:53:07.646" v="209" actId="1076"/>
          <ac:picMkLst>
            <pc:docMk/>
            <pc:sldMk cId="2322328003" sldId="271"/>
            <ac:picMk id="2" creationId="{2A108479-4C24-C861-DEA5-145CBB6D3728}"/>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7B2E18D-EF4B-491A-A632-A3BA46A72E68}" type="datetimeFigureOut">
              <a:rPr lang="en-IN" smtClean="0"/>
              <a:t>25-01-2024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B5DE143-3D8F-44E2-9FD5-64A7D5617925}" type="slidenum">
              <a:rPr lang="en-IN" smtClean="0"/>
              <a:t>‹#›</a:t>
            </a:fld>
            <a:endParaRPr lang="en-IN"/>
          </a:p>
        </p:txBody>
      </p:sp>
    </p:spTree>
    <p:extLst>
      <p:ext uri="{BB962C8B-B14F-4D97-AF65-F5344CB8AC3E}">
        <p14:creationId xmlns:p14="http://schemas.microsoft.com/office/powerpoint/2010/main" val="41252800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7B2E18D-EF4B-491A-A632-A3BA46A72E68}" type="datetimeFigureOut">
              <a:rPr lang="en-IN" smtClean="0"/>
              <a:t>25-01-2024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B5DE143-3D8F-44E2-9FD5-64A7D5617925}" type="slidenum">
              <a:rPr lang="en-IN" smtClean="0"/>
              <a:t>‹#›</a:t>
            </a:fld>
            <a:endParaRPr lang="en-IN"/>
          </a:p>
        </p:txBody>
      </p:sp>
    </p:spTree>
    <p:extLst>
      <p:ext uri="{BB962C8B-B14F-4D97-AF65-F5344CB8AC3E}">
        <p14:creationId xmlns:p14="http://schemas.microsoft.com/office/powerpoint/2010/main" val="15227801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7B2E18D-EF4B-491A-A632-A3BA46A72E68}" type="datetimeFigureOut">
              <a:rPr lang="en-IN" smtClean="0"/>
              <a:t>25-01-2024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B5DE143-3D8F-44E2-9FD5-64A7D5617925}"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2411331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7B2E18D-EF4B-491A-A632-A3BA46A72E68}" type="datetimeFigureOut">
              <a:rPr lang="en-IN" smtClean="0"/>
              <a:t>25-01-2024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B5DE143-3D8F-44E2-9FD5-64A7D5617925}" type="slidenum">
              <a:rPr lang="en-IN" smtClean="0"/>
              <a:t>‹#›</a:t>
            </a:fld>
            <a:endParaRPr lang="en-IN"/>
          </a:p>
        </p:txBody>
      </p:sp>
    </p:spTree>
    <p:extLst>
      <p:ext uri="{BB962C8B-B14F-4D97-AF65-F5344CB8AC3E}">
        <p14:creationId xmlns:p14="http://schemas.microsoft.com/office/powerpoint/2010/main" val="32698599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7B2E18D-EF4B-491A-A632-A3BA46A72E68}" type="datetimeFigureOut">
              <a:rPr lang="en-IN" smtClean="0"/>
              <a:t>25-01-2024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B5DE143-3D8F-44E2-9FD5-64A7D5617925}"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2824350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7B2E18D-EF4B-491A-A632-A3BA46A72E68}" type="datetimeFigureOut">
              <a:rPr lang="en-IN" smtClean="0"/>
              <a:t>25-01-2024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B5DE143-3D8F-44E2-9FD5-64A7D5617925}" type="slidenum">
              <a:rPr lang="en-IN" smtClean="0"/>
              <a:t>‹#›</a:t>
            </a:fld>
            <a:endParaRPr lang="en-IN"/>
          </a:p>
        </p:txBody>
      </p:sp>
    </p:spTree>
    <p:extLst>
      <p:ext uri="{BB962C8B-B14F-4D97-AF65-F5344CB8AC3E}">
        <p14:creationId xmlns:p14="http://schemas.microsoft.com/office/powerpoint/2010/main" val="29059594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7B2E18D-EF4B-491A-A632-A3BA46A72E68}" type="datetimeFigureOut">
              <a:rPr lang="en-IN" smtClean="0"/>
              <a:t>25-01-2024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B5DE143-3D8F-44E2-9FD5-64A7D5617925}" type="slidenum">
              <a:rPr lang="en-IN" smtClean="0"/>
              <a:t>‹#›</a:t>
            </a:fld>
            <a:endParaRPr lang="en-IN"/>
          </a:p>
        </p:txBody>
      </p:sp>
    </p:spTree>
    <p:extLst>
      <p:ext uri="{BB962C8B-B14F-4D97-AF65-F5344CB8AC3E}">
        <p14:creationId xmlns:p14="http://schemas.microsoft.com/office/powerpoint/2010/main" val="40276694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7B2E18D-EF4B-491A-A632-A3BA46A72E68}" type="datetimeFigureOut">
              <a:rPr lang="en-IN" smtClean="0"/>
              <a:t>25-01-2024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B5DE143-3D8F-44E2-9FD5-64A7D5617925}" type="slidenum">
              <a:rPr lang="en-IN" smtClean="0"/>
              <a:t>‹#›</a:t>
            </a:fld>
            <a:endParaRPr lang="en-IN"/>
          </a:p>
        </p:txBody>
      </p:sp>
    </p:spTree>
    <p:extLst>
      <p:ext uri="{BB962C8B-B14F-4D97-AF65-F5344CB8AC3E}">
        <p14:creationId xmlns:p14="http://schemas.microsoft.com/office/powerpoint/2010/main" val="38905217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7B2E18D-EF4B-491A-A632-A3BA46A72E68}" type="datetimeFigureOut">
              <a:rPr lang="en-IN" smtClean="0"/>
              <a:t>25-01-2024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B5DE143-3D8F-44E2-9FD5-64A7D5617925}" type="slidenum">
              <a:rPr lang="en-IN" smtClean="0"/>
              <a:t>‹#›</a:t>
            </a:fld>
            <a:endParaRPr lang="en-IN"/>
          </a:p>
        </p:txBody>
      </p:sp>
    </p:spTree>
    <p:extLst>
      <p:ext uri="{BB962C8B-B14F-4D97-AF65-F5344CB8AC3E}">
        <p14:creationId xmlns:p14="http://schemas.microsoft.com/office/powerpoint/2010/main" val="3437297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7B2E18D-EF4B-491A-A632-A3BA46A72E68}" type="datetimeFigureOut">
              <a:rPr lang="en-IN" smtClean="0"/>
              <a:t>25-01-2024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B5DE143-3D8F-44E2-9FD5-64A7D5617925}" type="slidenum">
              <a:rPr lang="en-IN" smtClean="0"/>
              <a:t>‹#›</a:t>
            </a:fld>
            <a:endParaRPr lang="en-IN"/>
          </a:p>
        </p:txBody>
      </p:sp>
    </p:spTree>
    <p:extLst>
      <p:ext uri="{BB962C8B-B14F-4D97-AF65-F5344CB8AC3E}">
        <p14:creationId xmlns:p14="http://schemas.microsoft.com/office/powerpoint/2010/main" val="34769554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7B2E18D-EF4B-491A-A632-A3BA46A72E68}" type="datetimeFigureOut">
              <a:rPr lang="en-IN" smtClean="0"/>
              <a:t>25-01-2024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B5DE143-3D8F-44E2-9FD5-64A7D5617925}" type="slidenum">
              <a:rPr lang="en-IN" smtClean="0"/>
              <a:t>‹#›</a:t>
            </a:fld>
            <a:endParaRPr lang="en-IN"/>
          </a:p>
        </p:txBody>
      </p:sp>
    </p:spTree>
    <p:extLst>
      <p:ext uri="{BB962C8B-B14F-4D97-AF65-F5344CB8AC3E}">
        <p14:creationId xmlns:p14="http://schemas.microsoft.com/office/powerpoint/2010/main" val="5768740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7B2E18D-EF4B-491A-A632-A3BA46A72E68}" type="datetimeFigureOut">
              <a:rPr lang="en-IN" smtClean="0"/>
              <a:t>25-01-2024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B5DE143-3D8F-44E2-9FD5-64A7D5617925}" type="slidenum">
              <a:rPr lang="en-IN" smtClean="0"/>
              <a:t>‹#›</a:t>
            </a:fld>
            <a:endParaRPr lang="en-IN"/>
          </a:p>
        </p:txBody>
      </p:sp>
    </p:spTree>
    <p:extLst>
      <p:ext uri="{BB962C8B-B14F-4D97-AF65-F5344CB8AC3E}">
        <p14:creationId xmlns:p14="http://schemas.microsoft.com/office/powerpoint/2010/main" val="30738092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7B2E18D-EF4B-491A-A632-A3BA46A72E68}" type="datetimeFigureOut">
              <a:rPr lang="en-IN" smtClean="0"/>
              <a:t>25-01-2024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B5DE143-3D8F-44E2-9FD5-64A7D5617925}" type="slidenum">
              <a:rPr lang="en-IN" smtClean="0"/>
              <a:t>‹#›</a:t>
            </a:fld>
            <a:endParaRPr lang="en-IN"/>
          </a:p>
        </p:txBody>
      </p:sp>
    </p:spTree>
    <p:extLst>
      <p:ext uri="{BB962C8B-B14F-4D97-AF65-F5344CB8AC3E}">
        <p14:creationId xmlns:p14="http://schemas.microsoft.com/office/powerpoint/2010/main" val="87671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7B2E18D-EF4B-491A-A632-A3BA46A72E68}" type="datetimeFigureOut">
              <a:rPr lang="en-IN" smtClean="0"/>
              <a:t>25-01-2024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B5DE143-3D8F-44E2-9FD5-64A7D5617925}" type="slidenum">
              <a:rPr lang="en-IN" smtClean="0"/>
              <a:t>‹#›</a:t>
            </a:fld>
            <a:endParaRPr lang="en-IN"/>
          </a:p>
        </p:txBody>
      </p:sp>
    </p:spTree>
    <p:extLst>
      <p:ext uri="{BB962C8B-B14F-4D97-AF65-F5344CB8AC3E}">
        <p14:creationId xmlns:p14="http://schemas.microsoft.com/office/powerpoint/2010/main" val="4048165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7B2E18D-EF4B-491A-A632-A3BA46A72E68}" type="datetimeFigureOut">
              <a:rPr lang="en-IN" smtClean="0"/>
              <a:t>25-01-2024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B5DE143-3D8F-44E2-9FD5-64A7D5617925}" type="slidenum">
              <a:rPr lang="en-IN" smtClean="0"/>
              <a:t>‹#›</a:t>
            </a:fld>
            <a:endParaRPr lang="en-IN"/>
          </a:p>
        </p:txBody>
      </p:sp>
    </p:spTree>
    <p:extLst>
      <p:ext uri="{BB962C8B-B14F-4D97-AF65-F5344CB8AC3E}">
        <p14:creationId xmlns:p14="http://schemas.microsoft.com/office/powerpoint/2010/main" val="11686354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7B2E18D-EF4B-491A-A632-A3BA46A72E68}" type="datetimeFigureOut">
              <a:rPr lang="en-IN" smtClean="0"/>
              <a:t>25-01-2024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B5DE143-3D8F-44E2-9FD5-64A7D5617925}" type="slidenum">
              <a:rPr lang="en-IN" smtClean="0"/>
              <a:t>‹#›</a:t>
            </a:fld>
            <a:endParaRPr lang="en-IN"/>
          </a:p>
        </p:txBody>
      </p:sp>
    </p:spTree>
    <p:extLst>
      <p:ext uri="{BB962C8B-B14F-4D97-AF65-F5344CB8AC3E}">
        <p14:creationId xmlns:p14="http://schemas.microsoft.com/office/powerpoint/2010/main" val="20341815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7B2E18D-EF4B-491A-A632-A3BA46A72E68}" type="datetimeFigureOut">
              <a:rPr lang="en-IN" smtClean="0"/>
              <a:t>25-01-2024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9B5DE143-3D8F-44E2-9FD5-64A7D5617925}" type="slidenum">
              <a:rPr lang="en-IN" smtClean="0"/>
              <a:t>‹#›</a:t>
            </a:fld>
            <a:endParaRPr lang="en-IN"/>
          </a:p>
        </p:txBody>
      </p:sp>
    </p:spTree>
    <p:extLst>
      <p:ext uri="{BB962C8B-B14F-4D97-AF65-F5344CB8AC3E}">
        <p14:creationId xmlns:p14="http://schemas.microsoft.com/office/powerpoint/2010/main" val="301339162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7.xml"/><Relationship Id="rId4" Type="http://schemas.openxmlformats.org/officeDocument/2006/relationships/image" Target="../media/image1.JPG"/></Relationships>
</file>

<file path=ppt/slides/_rels/slide11.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7.xml"/><Relationship Id="rId4" Type="http://schemas.openxmlformats.org/officeDocument/2006/relationships/image" Target="../media/image1.JPG"/></Relationships>
</file>

<file path=ppt/slides/_rels/slide1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10.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hyperlink" Target="https://www.tutorialspoint.com/index.htm" TargetMode="External"/><Relationship Id="rId2" Type="http://schemas.openxmlformats.org/officeDocument/2006/relationships/hyperlink" Target="https://www.w3schools.com/html/" TargetMode="External"/><Relationship Id="rId1" Type="http://schemas.openxmlformats.org/officeDocument/2006/relationships/slideLayout" Target="../slideLayouts/slideLayout7.xml"/><Relationship Id="rId5" Type="http://schemas.openxmlformats.org/officeDocument/2006/relationships/image" Target="../media/image1.JPG"/><Relationship Id="rId4" Type="http://schemas.openxmlformats.org/officeDocument/2006/relationships/hyperlink" Target="https://www.youtube.com/" TargetMode="External"/></Relationships>
</file>

<file path=ppt/slides/_rels/slide1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7.xml"/><Relationship Id="rId4" Type="http://schemas.openxmlformats.org/officeDocument/2006/relationships/image" Target="../media/image1.JPG"/></Relationships>
</file>

<file path=ppt/slides/_rels/slide9.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7.xml"/><Relationship Id="rId4"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4F87D84-57A7-C639-2B38-7034F5DC2A90}"/>
              </a:ext>
            </a:extLst>
          </p:cNvPr>
          <p:cNvSpPr txBox="1"/>
          <p:nvPr/>
        </p:nvSpPr>
        <p:spPr>
          <a:xfrm>
            <a:off x="3055791" y="168574"/>
            <a:ext cx="6080417" cy="1815882"/>
          </a:xfrm>
          <a:prstGeom prst="rect">
            <a:avLst/>
          </a:prstGeom>
          <a:noFill/>
        </p:spPr>
        <p:txBody>
          <a:bodyPr wrap="square" rtlCol="0">
            <a:spAutoFit/>
          </a:bodyPr>
          <a:lstStyle/>
          <a:p>
            <a:pPr algn="ctr"/>
            <a:r>
              <a:rPr lang="en-IN" sz="2800" b="1" dirty="0">
                <a:latin typeface="Times New Roman" panose="02020603050405020304" pitchFamily="18" charset="0"/>
                <a:cs typeface="Times New Roman" panose="02020603050405020304" pitchFamily="18" charset="0"/>
              </a:rPr>
              <a:t>NATIONAL INSTITUTE OF ELECTRONICS</a:t>
            </a:r>
          </a:p>
          <a:p>
            <a:pPr algn="ctr"/>
            <a:r>
              <a:rPr lang="en-IN" sz="2800" b="1" dirty="0">
                <a:latin typeface="Times New Roman" panose="02020603050405020304" pitchFamily="18" charset="0"/>
                <a:cs typeface="Times New Roman" panose="02020603050405020304" pitchFamily="18" charset="0"/>
              </a:rPr>
              <a:t>AND</a:t>
            </a:r>
          </a:p>
          <a:p>
            <a:pPr algn="ctr"/>
            <a:r>
              <a:rPr lang="en-IN" sz="2800" b="1" dirty="0">
                <a:latin typeface="Times New Roman" panose="02020603050405020304" pitchFamily="18" charset="0"/>
                <a:cs typeface="Times New Roman" panose="02020603050405020304" pitchFamily="18" charset="0"/>
              </a:rPr>
              <a:t>INFORMATION TECHNOLOGY</a:t>
            </a:r>
          </a:p>
        </p:txBody>
      </p:sp>
      <p:sp>
        <p:nvSpPr>
          <p:cNvPr id="5" name="TextBox 4">
            <a:extLst>
              <a:ext uri="{FF2B5EF4-FFF2-40B4-BE49-F238E27FC236}">
                <a16:creationId xmlns:a16="http://schemas.microsoft.com/office/drawing/2014/main" id="{3243E051-2872-947B-538F-A1FB17E40DDF}"/>
              </a:ext>
            </a:extLst>
          </p:cNvPr>
          <p:cNvSpPr txBox="1"/>
          <p:nvPr/>
        </p:nvSpPr>
        <p:spPr>
          <a:xfrm>
            <a:off x="2167745" y="2314762"/>
            <a:ext cx="7856507" cy="2492990"/>
          </a:xfrm>
          <a:prstGeom prst="rect">
            <a:avLst/>
          </a:prstGeom>
          <a:noFill/>
        </p:spPr>
        <p:txBody>
          <a:bodyPr wrap="square" rtlCol="0">
            <a:spAutoFit/>
          </a:bodyPr>
          <a:lstStyle/>
          <a:p>
            <a:pPr algn="ctr"/>
            <a:r>
              <a:rPr lang="en-IN" sz="2400" b="1" dirty="0">
                <a:latin typeface="Times New Roman" panose="02020603050405020304" pitchFamily="18" charset="0"/>
                <a:cs typeface="Times New Roman" panose="02020603050405020304" pitchFamily="18" charset="0"/>
              </a:rPr>
              <a:t>A PROJECT REPORT</a:t>
            </a:r>
          </a:p>
          <a:p>
            <a:pPr algn="ctr"/>
            <a:r>
              <a:rPr lang="en-IN" sz="2400" b="1" dirty="0">
                <a:latin typeface="Times New Roman" panose="02020603050405020304" pitchFamily="18" charset="0"/>
                <a:cs typeface="Times New Roman" panose="02020603050405020304" pitchFamily="18" charset="0"/>
              </a:rPr>
              <a:t> BASED ON </a:t>
            </a:r>
          </a:p>
          <a:p>
            <a:pPr algn="ctr"/>
            <a:r>
              <a:rPr lang="en-IN" sz="2400" b="1" dirty="0">
                <a:latin typeface="Times New Roman" panose="02020603050405020304" pitchFamily="18" charset="0"/>
                <a:cs typeface="Times New Roman" panose="02020603050405020304" pitchFamily="18" charset="0"/>
              </a:rPr>
              <a:t>“COLLEGE WEBSITE TEMPLATE”</a:t>
            </a:r>
          </a:p>
          <a:p>
            <a:pPr algn="ctr"/>
            <a:r>
              <a:rPr lang="en-IN" sz="2000" dirty="0">
                <a:latin typeface="Times New Roman" panose="02020603050405020304" pitchFamily="18" charset="0"/>
                <a:cs typeface="Times New Roman" panose="02020603050405020304" pitchFamily="18" charset="0"/>
              </a:rPr>
              <a:t>(Submitted in partial fulfilment for the award of the degree)</a:t>
            </a:r>
          </a:p>
          <a:p>
            <a:pPr algn="ctr"/>
            <a:r>
              <a:rPr lang="en-IN" sz="2000" dirty="0">
                <a:latin typeface="Times New Roman" panose="02020603050405020304" pitchFamily="18" charset="0"/>
                <a:cs typeface="Times New Roman" panose="02020603050405020304" pitchFamily="18" charset="0"/>
              </a:rPr>
              <a:t>Of</a:t>
            </a:r>
          </a:p>
          <a:p>
            <a:pPr algn="ctr"/>
            <a:r>
              <a:rPr lang="en-IN" sz="2800" b="1" dirty="0">
                <a:latin typeface="Times New Roman" panose="02020603050405020304" pitchFamily="18" charset="0"/>
                <a:cs typeface="Times New Roman" panose="02020603050405020304" pitchFamily="18" charset="0"/>
              </a:rPr>
              <a:t>IT- O Level</a:t>
            </a:r>
          </a:p>
          <a:p>
            <a:pPr algn="ctr"/>
            <a:endParaRPr lang="en-IN" sz="16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A2BBF167-B09E-0DBA-9386-54EDC055D5C8}"/>
              </a:ext>
            </a:extLst>
          </p:cNvPr>
          <p:cNvSpPr txBox="1"/>
          <p:nvPr/>
        </p:nvSpPr>
        <p:spPr>
          <a:xfrm>
            <a:off x="1435995" y="5052636"/>
            <a:ext cx="2899954" cy="923330"/>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Under the guidance of </a:t>
            </a:r>
          </a:p>
          <a:p>
            <a:r>
              <a:rPr lang="en-US" dirty="0">
                <a:latin typeface="Times New Roman" panose="02020603050405020304" pitchFamily="18" charset="0"/>
                <a:cs typeface="Times New Roman" panose="02020603050405020304" pitchFamily="18" charset="0"/>
              </a:rPr>
              <a:t>Mr. Minajul Haque</a:t>
            </a:r>
          </a:p>
          <a:p>
            <a:r>
              <a:rPr lang="en-US" dirty="0">
                <a:latin typeface="Times New Roman" panose="02020603050405020304" pitchFamily="18" charset="0"/>
                <a:cs typeface="Times New Roman" panose="02020603050405020304" pitchFamily="18" charset="0"/>
              </a:rPr>
              <a:t>(IT faculty, </a:t>
            </a:r>
            <a:r>
              <a:rPr lang="en-US" dirty="0" err="1">
                <a:latin typeface="Times New Roman" panose="02020603050405020304" pitchFamily="18" charset="0"/>
                <a:cs typeface="Times New Roman" panose="02020603050405020304" pitchFamily="18" charset="0"/>
              </a:rPr>
              <a:t>Nielit</a:t>
            </a:r>
            <a:r>
              <a:rPr lang="en-US" dirty="0">
                <a:latin typeface="Times New Roman" panose="02020603050405020304" pitchFamily="18" charset="0"/>
                <a:cs typeface="Times New Roman" panose="02020603050405020304" pitchFamily="18" charset="0"/>
              </a:rPr>
              <a:t> Tezpur)</a:t>
            </a:r>
            <a:endParaRPr lang="en-IN"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6C9660F2-9B37-6A2D-9C21-E3F4021E0B53}"/>
              </a:ext>
            </a:extLst>
          </p:cNvPr>
          <p:cNvSpPr txBox="1"/>
          <p:nvPr/>
        </p:nvSpPr>
        <p:spPr>
          <a:xfrm>
            <a:off x="7672254" y="5052636"/>
            <a:ext cx="1627369" cy="1200329"/>
          </a:xfrm>
          <a:prstGeom prst="rect">
            <a:avLst/>
          </a:prstGeom>
          <a:noFill/>
        </p:spPr>
        <p:txBody>
          <a:bodyPr wrap="none" rtlCol="0">
            <a:spAutoFit/>
          </a:bodyPr>
          <a:lstStyle/>
          <a:p>
            <a:r>
              <a:rPr lang="en-US" b="1" dirty="0">
                <a:latin typeface="Times New Roman" panose="02020603050405020304" pitchFamily="18" charset="0"/>
                <a:cs typeface="Times New Roman" panose="02020603050405020304" pitchFamily="18" charset="0"/>
              </a:rPr>
              <a:t>Submitted By</a:t>
            </a:r>
          </a:p>
          <a:p>
            <a:pPr algn="just"/>
            <a:r>
              <a:rPr lang="en-US" dirty="0">
                <a:latin typeface="Times New Roman" panose="02020603050405020304" pitchFamily="18" charset="0"/>
                <a:cs typeface="Times New Roman" panose="02020603050405020304" pitchFamily="18" charset="0"/>
              </a:rPr>
              <a:t>Pranab Das</a:t>
            </a:r>
          </a:p>
          <a:p>
            <a:r>
              <a:rPr lang="en-US" dirty="0">
                <a:latin typeface="Times New Roman" panose="02020603050405020304" pitchFamily="18" charset="0"/>
                <a:cs typeface="Times New Roman" panose="02020603050405020304" pitchFamily="18" charset="0"/>
              </a:rPr>
              <a:t>Jaydeep Sarkar</a:t>
            </a:r>
          </a:p>
          <a:p>
            <a:r>
              <a:rPr lang="en-US" dirty="0" err="1">
                <a:latin typeface="Times New Roman" panose="02020603050405020304" pitchFamily="18" charset="0"/>
                <a:cs typeface="Times New Roman" panose="02020603050405020304" pitchFamily="18" charset="0"/>
              </a:rPr>
              <a:t>Hriday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Narzari</a:t>
            </a:r>
            <a:endParaRPr lang="en-IN"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C4999E23-E909-9754-50D2-DA208D4936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4193" y="727222"/>
            <a:ext cx="2481598" cy="698585"/>
          </a:xfrm>
          <a:prstGeom prst="rect">
            <a:avLst/>
          </a:prstGeom>
        </p:spPr>
      </p:pic>
    </p:spTree>
    <p:extLst>
      <p:ext uri="{BB962C8B-B14F-4D97-AF65-F5344CB8AC3E}">
        <p14:creationId xmlns:p14="http://schemas.microsoft.com/office/powerpoint/2010/main" val="101012618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30F7E18-951F-AAEA-C57C-DE7B7DCFE4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83086" y="3429000"/>
            <a:ext cx="4039920" cy="3318765"/>
          </a:xfrm>
          <a:prstGeom prst="rect">
            <a:avLst/>
          </a:prstGeom>
        </p:spPr>
      </p:pic>
      <p:pic>
        <p:nvPicPr>
          <p:cNvPr id="3" name="Picture 2">
            <a:extLst>
              <a:ext uri="{FF2B5EF4-FFF2-40B4-BE49-F238E27FC236}">
                <a16:creationId xmlns:a16="http://schemas.microsoft.com/office/drawing/2014/main" id="{F4805011-D4E6-0DA8-D98F-A9E4E068BBA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674" y="110235"/>
            <a:ext cx="4584078" cy="3160407"/>
          </a:xfrm>
          <a:prstGeom prst="rect">
            <a:avLst/>
          </a:prstGeom>
        </p:spPr>
      </p:pic>
      <p:pic>
        <p:nvPicPr>
          <p:cNvPr id="4" name="Picture 3">
            <a:extLst>
              <a:ext uri="{FF2B5EF4-FFF2-40B4-BE49-F238E27FC236}">
                <a16:creationId xmlns:a16="http://schemas.microsoft.com/office/drawing/2014/main" id="{A820D2A9-EDDD-8DD8-C199-C5289508C25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604982" y="110235"/>
            <a:ext cx="2481598" cy="698585"/>
          </a:xfrm>
          <a:prstGeom prst="rect">
            <a:avLst/>
          </a:prstGeom>
        </p:spPr>
      </p:pic>
      <p:sp>
        <p:nvSpPr>
          <p:cNvPr id="5" name="TextBox 4">
            <a:extLst>
              <a:ext uri="{FF2B5EF4-FFF2-40B4-BE49-F238E27FC236}">
                <a16:creationId xmlns:a16="http://schemas.microsoft.com/office/drawing/2014/main" id="{F60F7A0D-5CF1-13F3-7525-29332F398C55}"/>
              </a:ext>
            </a:extLst>
          </p:cNvPr>
          <p:cNvSpPr txBox="1"/>
          <p:nvPr/>
        </p:nvSpPr>
        <p:spPr>
          <a:xfrm>
            <a:off x="4885508" y="1090273"/>
            <a:ext cx="4584079" cy="1477328"/>
          </a:xfrm>
          <a:prstGeom prst="rect">
            <a:avLst/>
          </a:prstGeom>
          <a:noFill/>
        </p:spPr>
        <p:txBody>
          <a:bodyPr wrap="square" rtlCol="0">
            <a:spAutoFit/>
          </a:bodyPr>
          <a:lstStyle/>
          <a:p>
            <a:pPr algn="just"/>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In this figure one can visit the admission tab and can apply for a admission in the college . the  form  is made on a card using form tags  and designed with cool backgrounds and fonts using </a:t>
            </a:r>
            <a:r>
              <a:rPr lang="en-IN" sz="1800" b="1" kern="100" dirty="0" err="1">
                <a:effectLst/>
                <a:latin typeface="Times New Roman" panose="02020603050405020304" pitchFamily="18" charset="0"/>
                <a:ea typeface="Calibri" panose="020F0502020204030204" pitchFamily="34" charset="0"/>
                <a:cs typeface="Times New Roman" panose="02020603050405020304" pitchFamily="18" charset="0"/>
              </a:rPr>
              <a:t>css</a:t>
            </a: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b="1" dirty="0"/>
          </a:p>
        </p:txBody>
      </p:sp>
      <p:sp>
        <p:nvSpPr>
          <p:cNvPr id="6" name="TextBox 5">
            <a:extLst>
              <a:ext uri="{FF2B5EF4-FFF2-40B4-BE49-F238E27FC236}">
                <a16:creationId xmlns:a16="http://schemas.microsoft.com/office/drawing/2014/main" id="{45065A6F-1DAE-4BF9-FF8C-25E52E18D19C}"/>
              </a:ext>
            </a:extLst>
          </p:cNvPr>
          <p:cNvSpPr txBox="1"/>
          <p:nvPr/>
        </p:nvSpPr>
        <p:spPr>
          <a:xfrm>
            <a:off x="1230216" y="4349718"/>
            <a:ext cx="3206736" cy="1477328"/>
          </a:xfrm>
          <a:prstGeom prst="rect">
            <a:avLst/>
          </a:prstGeom>
          <a:noFill/>
        </p:spPr>
        <p:txBody>
          <a:bodyPr wrap="square" rtlCol="0">
            <a:spAutoFit/>
          </a:bodyPr>
          <a:lstStyle/>
          <a:p>
            <a:pPr algn="just"/>
            <a:r>
              <a:rPr lang="en-IN" b="1" kern="100" dirty="0">
                <a:latin typeface="Times New Roman" panose="02020603050405020304" pitchFamily="18" charset="0"/>
                <a:ea typeface="Calibri" panose="020F0502020204030204" pitchFamily="34" charset="0"/>
                <a:cs typeface="Times New Roman" panose="02020603050405020304" pitchFamily="18" charset="0"/>
              </a:rPr>
              <a:t>In this figure</a:t>
            </a: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 one can see the successful screen, which appears  when   only logged in correctly.</a:t>
            </a:r>
            <a:endParaRPr lang="en-IN" sz="1800" b="1"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endParaRPr lang="en-IN" b="1" dirty="0"/>
          </a:p>
        </p:txBody>
      </p:sp>
    </p:spTree>
    <p:extLst>
      <p:ext uri="{BB962C8B-B14F-4D97-AF65-F5344CB8AC3E}">
        <p14:creationId xmlns:p14="http://schemas.microsoft.com/office/powerpoint/2010/main" val="403295501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B97ECD7-73F0-6FCC-098A-F8ABA49B88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4115" y="200526"/>
            <a:ext cx="4491384" cy="3012937"/>
          </a:xfrm>
          <a:prstGeom prst="rect">
            <a:avLst/>
          </a:prstGeom>
        </p:spPr>
      </p:pic>
      <p:pic>
        <p:nvPicPr>
          <p:cNvPr id="3" name="Picture 2">
            <a:extLst>
              <a:ext uri="{FF2B5EF4-FFF2-40B4-BE49-F238E27FC236}">
                <a16:creationId xmlns:a16="http://schemas.microsoft.com/office/drawing/2014/main" id="{1F26AB3D-FF79-2DDA-8F70-F7173CB73A0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4115" y="3344091"/>
            <a:ext cx="4491384" cy="3135085"/>
          </a:xfrm>
          <a:prstGeom prst="rect">
            <a:avLst/>
          </a:prstGeom>
        </p:spPr>
      </p:pic>
      <p:pic>
        <p:nvPicPr>
          <p:cNvPr id="4" name="Picture 3">
            <a:extLst>
              <a:ext uri="{FF2B5EF4-FFF2-40B4-BE49-F238E27FC236}">
                <a16:creationId xmlns:a16="http://schemas.microsoft.com/office/drawing/2014/main" id="{79427CAD-247A-832A-FD23-9545A81659B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648524" y="90073"/>
            <a:ext cx="2481598" cy="698585"/>
          </a:xfrm>
          <a:prstGeom prst="rect">
            <a:avLst/>
          </a:prstGeom>
        </p:spPr>
      </p:pic>
      <p:sp>
        <p:nvSpPr>
          <p:cNvPr id="5" name="TextBox 4">
            <a:extLst>
              <a:ext uri="{FF2B5EF4-FFF2-40B4-BE49-F238E27FC236}">
                <a16:creationId xmlns:a16="http://schemas.microsoft.com/office/drawing/2014/main" id="{B80BEB98-7DA8-70E4-79E9-7654A0574EA8}"/>
              </a:ext>
            </a:extLst>
          </p:cNvPr>
          <p:cNvSpPr txBox="1"/>
          <p:nvPr/>
        </p:nvSpPr>
        <p:spPr>
          <a:xfrm>
            <a:off x="5715460" y="2528483"/>
            <a:ext cx="3263103" cy="1631216"/>
          </a:xfrm>
          <a:prstGeom prst="rect">
            <a:avLst/>
          </a:prstGeom>
          <a:noFill/>
        </p:spPr>
        <p:txBody>
          <a:bodyPr wrap="square" rtlCol="0">
            <a:spAutoFit/>
          </a:bodyPr>
          <a:lstStyle/>
          <a:p>
            <a:pPr algn="just"/>
            <a:r>
              <a:rPr lang="en-IN" sz="2000" b="1" dirty="0">
                <a:effectLst/>
                <a:latin typeface="Times New Roman" panose="02020603050405020304" pitchFamily="18" charset="0"/>
                <a:ea typeface="Calibri" panose="020F0502020204030204" pitchFamily="34" charset="0"/>
              </a:rPr>
              <a:t>In these figures one can see login or signup pages including privacy policy which can be read before signup and contact tab.</a:t>
            </a:r>
            <a:endParaRPr lang="en-IN" sz="2000" b="1" dirty="0"/>
          </a:p>
        </p:txBody>
      </p:sp>
    </p:spTree>
    <p:extLst>
      <p:ext uri="{BB962C8B-B14F-4D97-AF65-F5344CB8AC3E}">
        <p14:creationId xmlns:p14="http://schemas.microsoft.com/office/powerpoint/2010/main" val="3781782126"/>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6762422-7326-39C7-D03B-F28B5438E0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5555" y="165237"/>
            <a:ext cx="8435009" cy="3551998"/>
          </a:xfrm>
          <a:prstGeom prst="rect">
            <a:avLst/>
          </a:prstGeom>
        </p:spPr>
      </p:pic>
      <p:pic>
        <p:nvPicPr>
          <p:cNvPr id="4" name="Picture 3">
            <a:extLst>
              <a:ext uri="{FF2B5EF4-FFF2-40B4-BE49-F238E27FC236}">
                <a16:creationId xmlns:a16="http://schemas.microsoft.com/office/drawing/2014/main" id="{C962FD9F-563D-F8F1-BCAB-B99017F04E5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48524" y="90073"/>
            <a:ext cx="2481598" cy="698585"/>
          </a:xfrm>
          <a:prstGeom prst="rect">
            <a:avLst/>
          </a:prstGeom>
        </p:spPr>
      </p:pic>
      <p:sp>
        <p:nvSpPr>
          <p:cNvPr id="6" name="TextBox 5">
            <a:extLst>
              <a:ext uri="{FF2B5EF4-FFF2-40B4-BE49-F238E27FC236}">
                <a16:creationId xmlns:a16="http://schemas.microsoft.com/office/drawing/2014/main" id="{A2F8765C-F312-25FA-1A67-2F857E1BC365}"/>
              </a:ext>
            </a:extLst>
          </p:cNvPr>
          <p:cNvSpPr txBox="1"/>
          <p:nvPr/>
        </p:nvSpPr>
        <p:spPr>
          <a:xfrm>
            <a:off x="1878495" y="4472609"/>
            <a:ext cx="6202339" cy="369332"/>
          </a:xfrm>
          <a:prstGeom prst="rect">
            <a:avLst/>
          </a:prstGeom>
          <a:noFill/>
        </p:spPr>
        <p:txBody>
          <a:bodyPr wrap="none" rtlCol="0">
            <a:spAutoFit/>
          </a:bodyPr>
          <a:lstStyle/>
          <a:p>
            <a:r>
              <a:rPr lang="en-IN" b="1" dirty="0"/>
              <a:t>This page shows the download list after successful login</a:t>
            </a:r>
          </a:p>
        </p:txBody>
      </p:sp>
    </p:spTree>
    <p:extLst>
      <p:ext uri="{BB962C8B-B14F-4D97-AF65-F5344CB8AC3E}">
        <p14:creationId xmlns:p14="http://schemas.microsoft.com/office/powerpoint/2010/main" val="10258997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4D67A81-0D93-755C-3629-291AA2F82C1A}"/>
              </a:ext>
            </a:extLst>
          </p:cNvPr>
          <p:cNvSpPr txBox="1"/>
          <p:nvPr/>
        </p:nvSpPr>
        <p:spPr>
          <a:xfrm>
            <a:off x="243839" y="208300"/>
            <a:ext cx="2619628" cy="523220"/>
          </a:xfrm>
          <a:prstGeom prst="rect">
            <a:avLst/>
          </a:prstGeom>
          <a:noFill/>
        </p:spPr>
        <p:txBody>
          <a:bodyPr wrap="none" rtlCol="0">
            <a:spAutoFit/>
          </a:bodyPr>
          <a:lstStyle/>
          <a:p>
            <a:r>
              <a:rPr lang="en-US" sz="2800" b="1" dirty="0">
                <a:latin typeface="Times New Roman" panose="02020603050405020304" pitchFamily="18" charset="0"/>
                <a:cs typeface="Times New Roman" panose="02020603050405020304" pitchFamily="18" charset="0"/>
              </a:rPr>
              <a:t>CONCLUSION</a:t>
            </a:r>
            <a:endParaRPr lang="en-IN" sz="2800" b="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E30EE519-999B-C01A-1E65-E1269003C1E8}"/>
              </a:ext>
            </a:extLst>
          </p:cNvPr>
          <p:cNvSpPr txBox="1"/>
          <p:nvPr/>
        </p:nvSpPr>
        <p:spPr>
          <a:xfrm>
            <a:off x="391886" y="870370"/>
            <a:ext cx="9165944" cy="5784917"/>
          </a:xfrm>
          <a:prstGeom prst="rect">
            <a:avLst/>
          </a:prstGeom>
          <a:noFill/>
        </p:spPr>
        <p:txBody>
          <a:bodyPr wrap="square" rtlCol="0">
            <a:spAutoFit/>
          </a:bodyPr>
          <a:lstStyle/>
          <a:p>
            <a:pPr algn="just">
              <a:lnSpc>
                <a:spcPct val="107000"/>
              </a:lnSpc>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The project titled as “College Website” which is made keeping LOKD college in mind is a responsive website which shall help many people, students and outsiders alike and provide all the necessary information and medium to communicate with the college and provide relevant information about everything that is needed to know about the college. Our website is made and optimized to run well on mobiles and desktops alike where animations are disabled in mobiles to make the website load faster. Desktop version of the website however has small minimal animations which makes the website look better. We have tried to include as much information as possible however due to lack of some information and technical knowledge some features might be missing.</a:t>
            </a:r>
          </a:p>
          <a:p>
            <a:pPr>
              <a:lnSpc>
                <a:spcPct val="107000"/>
              </a:lnSpc>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Below are some Pros and Cons of our website : </a:t>
            </a:r>
          </a:p>
          <a:p>
            <a:pPr algn="just">
              <a:spcAft>
                <a:spcPts val="800"/>
              </a:spcAft>
            </a:pP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Pros : </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buFont typeface="Wingdings" panose="05000000000000000000" pitchFamily="2" charset="2"/>
              <a:buChar char=""/>
            </a:pP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Quick and easy navigation.</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buFont typeface="Wingdings" panose="05000000000000000000" pitchFamily="2" charset="2"/>
              <a:buChar char=""/>
            </a:pP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Quick means to contact via mail feature.</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buFont typeface="Wingdings" panose="05000000000000000000" pitchFamily="2" charset="2"/>
              <a:buChar char=""/>
            </a:pP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All information in one place.</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spcAft>
                <a:spcPts val="800"/>
              </a:spcAft>
              <a:buFont typeface="Wingdings" panose="05000000000000000000" pitchFamily="2" charset="2"/>
              <a:buChar char=""/>
            </a:pP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Direct login or signup.</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spcAft>
                <a:spcPts val="800"/>
              </a:spcAft>
            </a:pP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Cons :</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buFont typeface="Wingdings" panose="05000000000000000000" pitchFamily="2" charset="2"/>
              <a:buChar char=""/>
            </a:pP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Website elements align and resize differently on larger resolution screens.</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a:t>
            </a:r>
          </a:p>
          <a:p>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D9F7E1C3-6F36-1FFE-9714-4EE488E12A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57829" y="138849"/>
            <a:ext cx="2481598" cy="698585"/>
          </a:xfrm>
          <a:prstGeom prst="rect">
            <a:avLst/>
          </a:prstGeom>
        </p:spPr>
      </p:pic>
    </p:spTree>
    <p:extLst>
      <p:ext uri="{BB962C8B-B14F-4D97-AF65-F5344CB8AC3E}">
        <p14:creationId xmlns:p14="http://schemas.microsoft.com/office/powerpoint/2010/main" val="1286035937"/>
      </p:ext>
    </p:extLst>
  </p:cSld>
  <p:clrMapOvr>
    <a:masterClrMapping/>
  </p:clrMapOvr>
  <mc:AlternateContent xmlns:mc="http://schemas.openxmlformats.org/markup-compatibility/2006" xmlns:p14="http://schemas.microsoft.com/office/powerpoint/2010/main">
    <mc:Choice Requires="p14">
      <p:transition spd="slow" p14:dur="1500">
        <p14:window/>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C60E1D0-79AF-CC42-CB22-8B99163E3481}"/>
              </a:ext>
            </a:extLst>
          </p:cNvPr>
          <p:cNvSpPr txBox="1"/>
          <p:nvPr/>
        </p:nvSpPr>
        <p:spPr>
          <a:xfrm>
            <a:off x="4312054" y="974035"/>
            <a:ext cx="2895344" cy="646331"/>
          </a:xfrm>
          <a:prstGeom prst="rect">
            <a:avLst/>
          </a:prstGeom>
          <a:noFill/>
        </p:spPr>
        <p:txBody>
          <a:bodyPr wrap="none" rtlCol="0">
            <a:spAutoFit/>
          </a:bodyPr>
          <a:lstStyle/>
          <a:p>
            <a:r>
              <a:rPr lang="en-IN" sz="3600" b="1" dirty="0"/>
              <a:t>REFERENCES</a:t>
            </a:r>
          </a:p>
        </p:txBody>
      </p:sp>
      <p:sp>
        <p:nvSpPr>
          <p:cNvPr id="3" name="TextBox 2">
            <a:extLst>
              <a:ext uri="{FF2B5EF4-FFF2-40B4-BE49-F238E27FC236}">
                <a16:creationId xmlns:a16="http://schemas.microsoft.com/office/drawing/2014/main" id="{E16AF3FE-40E3-F288-0773-CC68C1503482}"/>
              </a:ext>
            </a:extLst>
          </p:cNvPr>
          <p:cNvSpPr txBox="1"/>
          <p:nvPr/>
        </p:nvSpPr>
        <p:spPr>
          <a:xfrm>
            <a:off x="2085561" y="2673626"/>
            <a:ext cx="8020878" cy="2246769"/>
          </a:xfrm>
          <a:prstGeom prst="rect">
            <a:avLst/>
          </a:prstGeom>
          <a:noFill/>
        </p:spPr>
        <p:txBody>
          <a:bodyPr wrap="square" rtlCol="0">
            <a:spAutoFit/>
          </a:bodyPr>
          <a:lstStyle/>
          <a:p>
            <a:pPr marL="285750" indent="-285750">
              <a:buFont typeface="Wingdings" panose="05000000000000000000" pitchFamily="2" charset="2"/>
              <a:buChar char="§"/>
            </a:pPr>
            <a:r>
              <a:rPr lang="en-IN" sz="2000" dirty="0">
                <a:hlinkClick r:id="rId2"/>
              </a:rPr>
              <a:t>https://www.w3schools.com/html/</a:t>
            </a:r>
            <a:endParaRPr lang="en-IN" sz="2000" dirty="0"/>
          </a:p>
          <a:p>
            <a:pPr marL="285750" indent="-285750">
              <a:buFont typeface="Wingdings" panose="05000000000000000000" pitchFamily="2" charset="2"/>
              <a:buChar char="§"/>
            </a:pPr>
            <a:r>
              <a:rPr lang="en-IN" sz="2000" dirty="0">
                <a:hlinkClick r:id="rId3"/>
              </a:rPr>
              <a:t>https://www.tutorialspoint.com/index.htm</a:t>
            </a:r>
            <a:endParaRPr lang="en-IN" sz="2000" dirty="0"/>
          </a:p>
          <a:p>
            <a:pPr marL="285750" indent="-285750">
              <a:buFont typeface="Wingdings" panose="05000000000000000000" pitchFamily="2" charset="2"/>
              <a:buChar char="§"/>
            </a:pPr>
            <a:r>
              <a:rPr lang="en-IN" sz="2000" dirty="0">
                <a:hlinkClick r:id="rId4"/>
              </a:rPr>
              <a:t>https://www.youtube.com/</a:t>
            </a:r>
            <a:endParaRPr lang="en-IN" sz="2000" dirty="0"/>
          </a:p>
          <a:p>
            <a:pPr marL="285750" indent="-285750">
              <a:buFont typeface="Wingdings" panose="05000000000000000000" pitchFamily="2" charset="2"/>
              <a:buChar char="§"/>
            </a:pPr>
            <a:r>
              <a:rPr lang="en-US" sz="2000" b="1" i="0" dirty="0">
                <a:solidFill>
                  <a:srgbClr val="000000"/>
                </a:solidFill>
                <a:effectLst/>
                <a:latin typeface="Outfit"/>
              </a:rPr>
              <a:t>Responsive Web Design with HTML5 and CSS : Build future-proof responsive websites using the latest HTML5 and CSS techniques, Fourth Edition</a:t>
            </a:r>
          </a:p>
          <a:p>
            <a:pPr marL="285750" indent="-285750">
              <a:buFont typeface="Wingdings" panose="05000000000000000000" pitchFamily="2" charset="2"/>
              <a:buChar char="§"/>
            </a:pPr>
            <a:endParaRPr lang="en-IN" sz="2000" dirty="0"/>
          </a:p>
        </p:txBody>
      </p:sp>
      <p:pic>
        <p:nvPicPr>
          <p:cNvPr id="4" name="Picture 3">
            <a:extLst>
              <a:ext uri="{FF2B5EF4-FFF2-40B4-BE49-F238E27FC236}">
                <a16:creationId xmlns:a16="http://schemas.microsoft.com/office/drawing/2014/main" id="{951B6818-C485-39C7-12B9-53B5071D5F0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557829" y="138849"/>
            <a:ext cx="2481598" cy="698585"/>
          </a:xfrm>
          <a:prstGeom prst="rect">
            <a:avLst/>
          </a:prstGeom>
        </p:spPr>
      </p:pic>
    </p:spTree>
    <p:extLst>
      <p:ext uri="{BB962C8B-B14F-4D97-AF65-F5344CB8AC3E}">
        <p14:creationId xmlns:p14="http://schemas.microsoft.com/office/powerpoint/2010/main" val="23038943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A108479-4C24-C861-DEA5-145CBB6D37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63315" y="2730415"/>
            <a:ext cx="2481598" cy="698585"/>
          </a:xfrm>
          <a:prstGeom prst="rect">
            <a:avLst/>
          </a:prstGeom>
        </p:spPr>
      </p:pic>
      <p:sp>
        <p:nvSpPr>
          <p:cNvPr id="3" name="TextBox 2">
            <a:extLst>
              <a:ext uri="{FF2B5EF4-FFF2-40B4-BE49-F238E27FC236}">
                <a16:creationId xmlns:a16="http://schemas.microsoft.com/office/drawing/2014/main" id="{40C00E70-6398-695A-9038-CFD853150375}"/>
              </a:ext>
            </a:extLst>
          </p:cNvPr>
          <p:cNvSpPr txBox="1"/>
          <p:nvPr/>
        </p:nvSpPr>
        <p:spPr>
          <a:xfrm>
            <a:off x="1651595" y="1421283"/>
            <a:ext cx="2409634" cy="923330"/>
          </a:xfrm>
          <a:prstGeom prst="rect">
            <a:avLst/>
          </a:prstGeom>
          <a:noFill/>
        </p:spPr>
        <p:txBody>
          <a:bodyPr wrap="none" rtlCol="0">
            <a:spAutoFit/>
          </a:bodyPr>
          <a:lstStyle/>
          <a:p>
            <a:r>
              <a:rPr lang="en-IN" sz="5400" b="1" dirty="0"/>
              <a:t>THANK</a:t>
            </a:r>
          </a:p>
        </p:txBody>
      </p:sp>
      <p:sp>
        <p:nvSpPr>
          <p:cNvPr id="4" name="TextBox 3">
            <a:extLst>
              <a:ext uri="{FF2B5EF4-FFF2-40B4-BE49-F238E27FC236}">
                <a16:creationId xmlns:a16="http://schemas.microsoft.com/office/drawing/2014/main" id="{796EFBB4-EC00-6711-4CE9-5BC5339D7F9C}"/>
              </a:ext>
            </a:extLst>
          </p:cNvPr>
          <p:cNvSpPr txBox="1"/>
          <p:nvPr/>
        </p:nvSpPr>
        <p:spPr>
          <a:xfrm>
            <a:off x="7637417" y="3901440"/>
            <a:ext cx="1412566" cy="830997"/>
          </a:xfrm>
          <a:prstGeom prst="rect">
            <a:avLst/>
          </a:prstGeom>
          <a:noFill/>
        </p:spPr>
        <p:txBody>
          <a:bodyPr wrap="none" rtlCol="0">
            <a:spAutoFit/>
          </a:bodyPr>
          <a:lstStyle/>
          <a:p>
            <a:r>
              <a:rPr lang="en-IN" sz="4800" b="1" dirty="0"/>
              <a:t>YOU</a:t>
            </a:r>
          </a:p>
        </p:txBody>
      </p:sp>
    </p:spTree>
    <p:extLst>
      <p:ext uri="{BB962C8B-B14F-4D97-AF65-F5344CB8AC3E}">
        <p14:creationId xmlns:p14="http://schemas.microsoft.com/office/powerpoint/2010/main" val="23223280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44ECAC2-6DE1-334F-5554-7BDFF9BC549E}"/>
              </a:ext>
            </a:extLst>
          </p:cNvPr>
          <p:cNvSpPr txBox="1"/>
          <p:nvPr/>
        </p:nvSpPr>
        <p:spPr>
          <a:xfrm>
            <a:off x="3048000" y="853440"/>
            <a:ext cx="4012702" cy="523220"/>
          </a:xfrm>
          <a:prstGeom prst="rect">
            <a:avLst/>
          </a:prstGeom>
          <a:noFill/>
        </p:spPr>
        <p:txBody>
          <a:bodyPr wrap="none" rtlCol="0">
            <a:spAutoFit/>
          </a:bodyPr>
          <a:lstStyle/>
          <a:p>
            <a:r>
              <a:rPr lang="en-US" sz="2800" b="1" u="sng" dirty="0">
                <a:latin typeface="Times New Roman" panose="02020603050405020304" pitchFamily="18" charset="0"/>
                <a:cs typeface="Times New Roman" panose="02020603050405020304" pitchFamily="18" charset="0"/>
              </a:rPr>
              <a:t>TABLE OF CONTENTS</a:t>
            </a:r>
            <a:endParaRPr lang="en-IN" sz="2800" b="1" u="sng"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2E641170-9DB6-BCCD-F1CD-924FF9643287}"/>
              </a:ext>
            </a:extLst>
          </p:cNvPr>
          <p:cNvSpPr txBox="1"/>
          <p:nvPr/>
        </p:nvSpPr>
        <p:spPr>
          <a:xfrm>
            <a:off x="3048000" y="2006330"/>
            <a:ext cx="4282668" cy="4154984"/>
          </a:xfrm>
          <a:prstGeom prst="rect">
            <a:avLst/>
          </a:prstGeom>
          <a:noFill/>
        </p:spPr>
        <p:txBody>
          <a:bodyPr wrap="square" rtlCol="0">
            <a:spAutoFit/>
          </a:bodyPr>
          <a:lstStyle/>
          <a:p>
            <a:pPr marL="285750" indent="-285750">
              <a:buFont typeface="Wingdings" panose="05000000000000000000" pitchFamily="2" charset="2"/>
              <a:buChar char="Ø"/>
            </a:pPr>
            <a:r>
              <a:rPr lang="en-US" sz="2400" dirty="0"/>
              <a:t>Introduction</a:t>
            </a:r>
          </a:p>
          <a:p>
            <a:endParaRPr lang="en-US" sz="2400" dirty="0"/>
          </a:p>
          <a:p>
            <a:pPr marL="285750" indent="-285750">
              <a:buFont typeface="Wingdings" panose="05000000000000000000" pitchFamily="2" charset="2"/>
              <a:buChar char="Ø"/>
            </a:pPr>
            <a:r>
              <a:rPr lang="en-US" sz="2400" dirty="0"/>
              <a:t>Background Study</a:t>
            </a:r>
          </a:p>
          <a:p>
            <a:endParaRPr lang="en-US" sz="2400" dirty="0"/>
          </a:p>
          <a:p>
            <a:pPr marL="285750" indent="-285750">
              <a:buFont typeface="Wingdings" panose="05000000000000000000" pitchFamily="2" charset="2"/>
              <a:buChar char="Ø"/>
            </a:pPr>
            <a:r>
              <a:rPr lang="en-US" sz="2400" dirty="0"/>
              <a:t>Requirement Specifications</a:t>
            </a:r>
          </a:p>
          <a:p>
            <a:endParaRPr lang="en-US" sz="2400" dirty="0"/>
          </a:p>
          <a:p>
            <a:pPr marL="285750" indent="-285750">
              <a:buFont typeface="Wingdings" panose="05000000000000000000" pitchFamily="2" charset="2"/>
              <a:buChar char="Ø"/>
            </a:pPr>
            <a:r>
              <a:rPr lang="en-US" sz="2400" dirty="0"/>
              <a:t>Objectives</a:t>
            </a:r>
          </a:p>
          <a:p>
            <a:endParaRPr lang="en-US" sz="2400" dirty="0"/>
          </a:p>
          <a:p>
            <a:pPr marL="285750" indent="-285750">
              <a:buFont typeface="Wingdings" panose="05000000000000000000" pitchFamily="2" charset="2"/>
              <a:buChar char="Ø"/>
            </a:pPr>
            <a:r>
              <a:rPr lang="en-US" sz="2400" dirty="0"/>
              <a:t>Screenshots</a:t>
            </a:r>
          </a:p>
          <a:p>
            <a:endParaRPr lang="en-US" sz="2400" dirty="0"/>
          </a:p>
          <a:p>
            <a:pPr marL="285750" indent="-285750">
              <a:buFont typeface="Wingdings" panose="05000000000000000000" pitchFamily="2" charset="2"/>
              <a:buChar char="Ø"/>
            </a:pPr>
            <a:r>
              <a:rPr lang="en-US" sz="2400" dirty="0"/>
              <a:t>Conclusion </a:t>
            </a:r>
            <a:endParaRPr lang="en-IN" dirty="0"/>
          </a:p>
        </p:txBody>
      </p:sp>
      <p:pic>
        <p:nvPicPr>
          <p:cNvPr id="4" name="Picture 3">
            <a:extLst>
              <a:ext uri="{FF2B5EF4-FFF2-40B4-BE49-F238E27FC236}">
                <a16:creationId xmlns:a16="http://schemas.microsoft.com/office/drawing/2014/main" id="{1916012E-88D9-7929-5263-AFF0800F50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7142" y="154855"/>
            <a:ext cx="2481598" cy="698585"/>
          </a:xfrm>
          <a:prstGeom prst="rect">
            <a:avLst/>
          </a:prstGeom>
        </p:spPr>
      </p:pic>
    </p:spTree>
    <p:extLst>
      <p:ext uri="{BB962C8B-B14F-4D97-AF65-F5344CB8AC3E}">
        <p14:creationId xmlns:p14="http://schemas.microsoft.com/office/powerpoint/2010/main" val="56122585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6AAA705-81CB-C46B-A834-A79BEB703B39}"/>
              </a:ext>
            </a:extLst>
          </p:cNvPr>
          <p:cNvSpPr txBox="1"/>
          <p:nvPr/>
        </p:nvSpPr>
        <p:spPr>
          <a:xfrm>
            <a:off x="461554" y="287384"/>
            <a:ext cx="3057247" cy="523220"/>
          </a:xfrm>
          <a:prstGeom prst="rect">
            <a:avLst/>
          </a:prstGeom>
          <a:noFill/>
        </p:spPr>
        <p:txBody>
          <a:bodyPr wrap="none" rtlCol="0">
            <a:spAutoFit/>
          </a:bodyPr>
          <a:lstStyle/>
          <a:p>
            <a:r>
              <a:rPr lang="en-US" sz="2800" b="1" dirty="0">
                <a:latin typeface="Times New Roman" panose="02020603050405020304" pitchFamily="18" charset="0"/>
                <a:cs typeface="Times New Roman" panose="02020603050405020304" pitchFamily="18" charset="0"/>
              </a:rPr>
              <a:t>INTRODUCTION</a:t>
            </a:r>
            <a:endParaRPr lang="en-IN" sz="2800" b="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3CB2436B-4E32-93EF-8AF3-F2618970EAE0}"/>
              </a:ext>
            </a:extLst>
          </p:cNvPr>
          <p:cNvSpPr txBox="1"/>
          <p:nvPr/>
        </p:nvSpPr>
        <p:spPr>
          <a:xfrm>
            <a:off x="1166948" y="1120676"/>
            <a:ext cx="8264436" cy="5275290"/>
          </a:xfrm>
          <a:prstGeom prst="rect">
            <a:avLst/>
          </a:prstGeom>
          <a:noFill/>
        </p:spPr>
        <p:txBody>
          <a:bodyPr wrap="square" rtlCol="0">
            <a:spAutoFit/>
          </a:bodyPr>
          <a:lstStyle/>
          <a:p>
            <a:pPr marL="285750" indent="-285750" algn="just">
              <a:lnSpc>
                <a:spcPct val="107000"/>
              </a:lnSpc>
              <a:spcAft>
                <a:spcPts val="800"/>
              </a:spcAft>
              <a:buFont typeface="Arial" panose="020B0604020202020204" pitchFamily="34" charset="0"/>
              <a:buChar char="•"/>
            </a:pP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In this modern world, every institution is connected with the internet. This makes easier for the students or people interested in that particular institution to learn and interact with the institute with ease, from anywhere and without leaving the comfort of their own home.</a:t>
            </a:r>
          </a:p>
          <a:p>
            <a:pPr marL="285750" indent="-285750" algn="just">
              <a:lnSpc>
                <a:spcPct val="107000"/>
              </a:lnSpc>
              <a:spcAft>
                <a:spcPts val="800"/>
              </a:spcAft>
              <a:buFont typeface="Arial" panose="020B0604020202020204" pitchFamily="34" charset="0"/>
              <a:buChar char="•"/>
            </a:pPr>
            <a:r>
              <a:rPr lang="en-IN" sz="2000" kern="100" dirty="0">
                <a:latin typeface="Times New Roman" panose="02020603050405020304" pitchFamily="18" charset="0"/>
                <a:ea typeface="Calibri" panose="020F0502020204030204" pitchFamily="34" charset="0"/>
                <a:cs typeface="Times New Roman" panose="02020603050405020304" pitchFamily="18" charset="0"/>
              </a:rPr>
              <a:t>The website is designed using HTML, CSS, Java Script and Node JS.</a:t>
            </a:r>
          </a:p>
          <a:p>
            <a:pPr marL="285750" indent="-285750" algn="just">
              <a:lnSpc>
                <a:spcPct val="107000"/>
              </a:lnSpc>
              <a:spcAft>
                <a:spcPts val="800"/>
              </a:spcAft>
              <a:buFont typeface="Arial" panose="020B0604020202020204" pitchFamily="34" charset="0"/>
              <a:buChar char="•"/>
            </a:pP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This website includes tabs such as Home, Admissions, Gallery.</a:t>
            </a:r>
          </a:p>
          <a:p>
            <a:pPr marL="285750" indent="-285750" algn="just">
              <a:lnSpc>
                <a:spcPct val="107000"/>
              </a:lnSpc>
              <a:spcAft>
                <a:spcPts val="800"/>
              </a:spcAft>
              <a:buFont typeface="Arial" panose="020B0604020202020204" pitchFamily="34" charset="0"/>
              <a:buChar char="•"/>
            </a:pPr>
            <a:r>
              <a:rPr lang="en-IN" sz="2000" kern="100" dirty="0">
                <a:latin typeface="Times New Roman" panose="02020603050405020304" pitchFamily="18" charset="0"/>
                <a:ea typeface="Calibri" panose="020F0502020204030204" pitchFamily="34" charset="0"/>
                <a:cs typeface="Times New Roman" panose="02020603050405020304" pitchFamily="18" charset="0"/>
              </a:rPr>
              <a:t>We have developed Login and Signup pages using back end programming.</a:t>
            </a:r>
          </a:p>
          <a:p>
            <a:pPr marL="285750" indent="-285750" algn="just">
              <a:lnSpc>
                <a:spcPct val="107000"/>
              </a:lnSpc>
              <a:spcAft>
                <a:spcPts val="800"/>
              </a:spcAft>
              <a:buFont typeface="Arial" panose="020B0604020202020204" pitchFamily="34" charset="0"/>
              <a:buChar char="•"/>
            </a:pP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This website </a:t>
            </a:r>
            <a:r>
              <a:rPr lang="en-IN" sz="2000" kern="100" dirty="0">
                <a:latin typeface="Times New Roman" panose="02020603050405020304" pitchFamily="18" charset="0"/>
                <a:ea typeface="Calibri" panose="020F0502020204030204" pitchFamily="34" charset="0"/>
                <a:cs typeface="Times New Roman" panose="02020603050405020304" pitchFamily="18" charset="0"/>
              </a:rPr>
              <a:t>gives information about, on going activities, such as on going admissions, news, etc, in form of marquee scrolling.</a:t>
            </a:r>
          </a:p>
          <a:p>
            <a:pPr marL="285750" indent="-285750" algn="just">
              <a:lnSpc>
                <a:spcPct val="107000"/>
              </a:lnSpc>
              <a:spcAft>
                <a:spcPts val="800"/>
              </a:spcAft>
              <a:buFont typeface="Arial" panose="020B0604020202020204" pitchFamily="34" charset="0"/>
              <a:buChar char="•"/>
            </a:pPr>
            <a:r>
              <a:rPr lang="en-IN" sz="2000" kern="100" dirty="0">
                <a:latin typeface="Times New Roman" panose="02020603050405020304" pitchFamily="18" charset="0"/>
                <a:ea typeface="Calibri" panose="020F0502020204030204" pitchFamily="34" charset="0"/>
                <a:cs typeface="Times New Roman" panose="02020603050405020304" pitchFamily="18" charset="0"/>
              </a:rPr>
              <a:t>This website provides information about history of the institute and other information such as about the founder, The principal, staff teachers and others.</a:t>
            </a:r>
            <a:endParaRPr lang="en-IN" sz="2000" kern="100" dirty="0">
              <a:effectLst/>
              <a:latin typeface="Times New Roman" panose="02020603050405020304" pitchFamily="18" charset="0"/>
              <a:ea typeface="Calibri" panose="020F0502020204030204" pitchFamily="34" charset="0"/>
              <a:cs typeface="Times New Roman" panose="02020603050405020304" pitchFamily="18" charset="0"/>
            </a:endParaRPr>
          </a:p>
          <a:p>
            <a:br>
              <a:rPr lang="en-IN" sz="2000" dirty="0">
                <a:effectLst/>
                <a:latin typeface="Times New Roman" panose="02020603050405020304" pitchFamily="18" charset="0"/>
                <a:ea typeface="Calibri" panose="020F0502020204030204" pitchFamily="34" charset="0"/>
                <a:cs typeface="Times New Roman" panose="02020603050405020304" pitchFamily="18" charset="0"/>
              </a:rPr>
            </a:br>
            <a:endParaRPr lang="en-IN" sz="20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4307D7D1-DEC6-1780-E34C-148FB1C668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70147" y="112019"/>
            <a:ext cx="2481598" cy="698585"/>
          </a:xfrm>
          <a:prstGeom prst="rect">
            <a:avLst/>
          </a:prstGeom>
        </p:spPr>
      </p:pic>
    </p:spTree>
    <p:extLst>
      <p:ext uri="{BB962C8B-B14F-4D97-AF65-F5344CB8AC3E}">
        <p14:creationId xmlns:p14="http://schemas.microsoft.com/office/powerpoint/2010/main" val="916900088"/>
      </p:ext>
    </p:extLst>
  </p:cSld>
  <p:clrMapOvr>
    <a:masterClrMapping/>
  </p:clrMapOvr>
  <mc:AlternateContent xmlns:mc="http://schemas.openxmlformats.org/markup-compatibility/2006" xmlns:p14="http://schemas.microsoft.com/office/powerpoint/2010/main">
    <mc:Choice Requires="p14">
      <p:transition spd="slow" p14:dur="3000">
        <p14:shred/>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2C55FF0-C25A-6EE6-2AB2-F5D6CFF02D1D}"/>
              </a:ext>
            </a:extLst>
          </p:cNvPr>
          <p:cNvSpPr txBox="1"/>
          <p:nvPr/>
        </p:nvSpPr>
        <p:spPr>
          <a:xfrm>
            <a:off x="679269" y="505097"/>
            <a:ext cx="4126451" cy="523220"/>
          </a:xfrm>
          <a:prstGeom prst="rect">
            <a:avLst/>
          </a:prstGeom>
          <a:noFill/>
        </p:spPr>
        <p:txBody>
          <a:bodyPr wrap="none" rtlCol="0">
            <a:spAutoFit/>
          </a:bodyPr>
          <a:lstStyle/>
          <a:p>
            <a:r>
              <a:rPr lang="en-US" sz="2800" b="1" dirty="0">
                <a:latin typeface="Times New Roman" panose="02020603050405020304" pitchFamily="18" charset="0"/>
                <a:cs typeface="Times New Roman" panose="02020603050405020304" pitchFamily="18" charset="0"/>
              </a:rPr>
              <a:t>BACKGROUND STUDY</a:t>
            </a:r>
            <a:endParaRPr lang="en-IN" sz="2800" b="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0FBBBCBB-D93A-280D-77E1-9162FDEAA429}"/>
              </a:ext>
            </a:extLst>
          </p:cNvPr>
          <p:cNvSpPr txBox="1"/>
          <p:nvPr/>
        </p:nvSpPr>
        <p:spPr>
          <a:xfrm>
            <a:off x="679269" y="1245325"/>
            <a:ext cx="8804365" cy="1477328"/>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To develop the project we have gone through HTML, CSS, Java Script and Back-End knowledge, which we have acquired via, regular classes, interaction with teachers, surfing net, and other sources.</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To develop the project we have done a thorough background study on :</a:t>
            </a:r>
          </a:p>
          <a:p>
            <a:pPr marL="285750" indent="-285750">
              <a:buFont typeface="Wingdings" panose="05000000000000000000" pitchFamily="2" charset="2"/>
              <a:buChar char="ü"/>
            </a:pPr>
            <a:endParaRPr lang="en-US"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237CF4DA-A05B-A0A3-40AD-25654116C42E}"/>
              </a:ext>
            </a:extLst>
          </p:cNvPr>
          <p:cNvSpPr txBox="1"/>
          <p:nvPr/>
        </p:nvSpPr>
        <p:spPr>
          <a:xfrm>
            <a:off x="1323702" y="2551837"/>
            <a:ext cx="5704114" cy="2031325"/>
          </a:xfrm>
          <a:prstGeom prst="rect">
            <a:avLst/>
          </a:prstGeom>
          <a:noFill/>
        </p:spPr>
        <p:txBody>
          <a:bodyPr wrap="square" rtlCol="0">
            <a:spAutoFit/>
          </a:bodyPr>
          <a:lstStyle/>
          <a:p>
            <a:pPr marL="285750" indent="-285750">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Websites  and its types.</a:t>
            </a:r>
          </a:p>
          <a:p>
            <a:pPr marL="285750" indent="-285750">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Webpages</a:t>
            </a:r>
          </a:p>
          <a:p>
            <a:pPr marL="285750" indent="-285750">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Html</a:t>
            </a:r>
          </a:p>
          <a:p>
            <a:pPr marL="285750" indent="-285750">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CSS</a:t>
            </a:r>
          </a:p>
          <a:p>
            <a:pPr marL="285750" indent="-285750">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JavaScript</a:t>
            </a:r>
          </a:p>
          <a:p>
            <a:pPr marL="285750" indent="-285750">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Node JS</a:t>
            </a:r>
          </a:p>
          <a:p>
            <a:pPr marL="285750" indent="-285750">
              <a:buFont typeface="Wingdings" panose="05000000000000000000" pitchFamily="2" charset="2"/>
              <a:buChar char="ü"/>
            </a:pPr>
            <a:endParaRPr lang="en-IN"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168133E5-C4A6-9BF0-4FD8-819C2338A97C}"/>
              </a:ext>
            </a:extLst>
          </p:cNvPr>
          <p:cNvSpPr txBox="1"/>
          <p:nvPr/>
        </p:nvSpPr>
        <p:spPr>
          <a:xfrm>
            <a:off x="679269" y="4306163"/>
            <a:ext cx="5279009" cy="369332"/>
          </a:xfrm>
          <a:prstGeom prst="rect">
            <a:avLst/>
          </a:prstGeom>
          <a:noFill/>
        </p:spPr>
        <p:txBody>
          <a:bodyPr wrap="none" rtlCol="0">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To develop the project we used software's such as :</a:t>
            </a:r>
          </a:p>
        </p:txBody>
      </p:sp>
      <p:sp>
        <p:nvSpPr>
          <p:cNvPr id="6" name="TextBox 5">
            <a:extLst>
              <a:ext uri="{FF2B5EF4-FFF2-40B4-BE49-F238E27FC236}">
                <a16:creationId xmlns:a16="http://schemas.microsoft.com/office/drawing/2014/main" id="{516D610A-695E-AFEA-88D8-79B1D4687550}"/>
              </a:ext>
            </a:extLst>
          </p:cNvPr>
          <p:cNvSpPr txBox="1"/>
          <p:nvPr/>
        </p:nvSpPr>
        <p:spPr>
          <a:xfrm>
            <a:off x="1323702" y="4841966"/>
            <a:ext cx="2425536" cy="923330"/>
          </a:xfrm>
          <a:prstGeom prst="rect">
            <a:avLst/>
          </a:prstGeom>
          <a:noFill/>
        </p:spPr>
        <p:txBody>
          <a:bodyPr wrap="none" rtlCol="0">
            <a:spAutoFit/>
          </a:bodyPr>
          <a:lstStyle/>
          <a:p>
            <a:pPr marL="285750" indent="-285750">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Visual Studio Code</a:t>
            </a:r>
          </a:p>
          <a:p>
            <a:pPr marL="285750" indent="-285750">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Notepad/Notepad++</a:t>
            </a:r>
            <a:endParaRPr lang="en-IN"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ü"/>
            </a:pPr>
            <a:r>
              <a:rPr lang="en-IN" dirty="0">
                <a:latin typeface="Times New Roman" panose="02020603050405020304" pitchFamily="18" charset="0"/>
                <a:cs typeface="Times New Roman" panose="02020603050405020304" pitchFamily="18" charset="0"/>
              </a:rPr>
              <a:t>Anaconda</a:t>
            </a:r>
            <a:endParaRPr lang="en-US"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5E583B49-7E3F-30EF-28EA-C0692C78A3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83634" y="155804"/>
            <a:ext cx="2481598" cy="698585"/>
          </a:xfrm>
          <a:prstGeom prst="rect">
            <a:avLst/>
          </a:prstGeom>
        </p:spPr>
      </p:pic>
    </p:spTree>
    <p:extLst>
      <p:ext uri="{BB962C8B-B14F-4D97-AF65-F5344CB8AC3E}">
        <p14:creationId xmlns:p14="http://schemas.microsoft.com/office/powerpoint/2010/main" val="1551409715"/>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162A7B5-1436-EC99-9DC7-806962C63319}"/>
              </a:ext>
            </a:extLst>
          </p:cNvPr>
          <p:cNvSpPr txBox="1"/>
          <p:nvPr/>
        </p:nvSpPr>
        <p:spPr>
          <a:xfrm>
            <a:off x="296091" y="339634"/>
            <a:ext cx="6045758" cy="523220"/>
          </a:xfrm>
          <a:prstGeom prst="rect">
            <a:avLst/>
          </a:prstGeom>
          <a:noFill/>
        </p:spPr>
        <p:txBody>
          <a:bodyPr wrap="none" rtlCol="0">
            <a:spAutoFit/>
          </a:bodyPr>
          <a:lstStyle/>
          <a:p>
            <a:r>
              <a:rPr lang="en-US" sz="2800" b="1" dirty="0">
                <a:latin typeface="Times New Roman" panose="02020603050405020304" pitchFamily="18" charset="0"/>
                <a:cs typeface="Times New Roman" panose="02020603050405020304" pitchFamily="18" charset="0"/>
              </a:rPr>
              <a:t>REQUIREMENT SPECIFICATIONS</a:t>
            </a:r>
            <a:endParaRPr lang="en-IN" sz="2800" b="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7C58D47F-9DC0-A53B-95C8-E216256479A4}"/>
              </a:ext>
            </a:extLst>
          </p:cNvPr>
          <p:cNvSpPr txBox="1"/>
          <p:nvPr/>
        </p:nvSpPr>
        <p:spPr>
          <a:xfrm>
            <a:off x="1477119" y="1175658"/>
            <a:ext cx="4263155" cy="1600438"/>
          </a:xfrm>
          <a:prstGeom prst="rect">
            <a:avLst/>
          </a:prstGeom>
          <a:noFill/>
        </p:spPr>
        <p:txBody>
          <a:bodyPr wrap="none" rtlCol="0">
            <a:spAutoFit/>
          </a:bodyPr>
          <a:lstStyle/>
          <a:p>
            <a:pPr marL="285750" indent="-285750">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HARDWARE REQUIREMENTS:</a:t>
            </a:r>
          </a:p>
          <a:p>
            <a:endParaRPr lang="en-US" dirty="0">
              <a:latin typeface="Times New Roman" panose="02020603050405020304" pitchFamily="18" charset="0"/>
              <a:cs typeface="Times New Roman" panose="02020603050405020304" pitchFamily="18" charset="0"/>
            </a:endParaRPr>
          </a:p>
          <a:p>
            <a:pPr lvl="3"/>
            <a:r>
              <a:rPr lang="en-US"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Processor: Dual core</a:t>
            </a:r>
          </a:p>
          <a:p>
            <a:pPr lvl="3"/>
            <a:r>
              <a:rPr lang="en-US" sz="2000" dirty="0">
                <a:latin typeface="Times New Roman" panose="02020603050405020304" pitchFamily="18" charset="0"/>
                <a:cs typeface="Times New Roman" panose="02020603050405020304" pitchFamily="18" charset="0"/>
              </a:rPr>
              <a:t>	Ram: 4 Gb</a:t>
            </a:r>
          </a:p>
          <a:p>
            <a:pPr lvl="3"/>
            <a:r>
              <a:rPr lang="en-US" sz="2000" dirty="0">
                <a:latin typeface="Times New Roman" panose="02020603050405020304" pitchFamily="18" charset="0"/>
                <a:cs typeface="Times New Roman" panose="02020603050405020304" pitchFamily="18" charset="0"/>
              </a:rPr>
              <a:t>	SSD: 512 Gb</a:t>
            </a:r>
            <a:endParaRPr lang="en-US"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7ED9A9B8-46B7-E03C-C5D0-45BE3EB3D1D3}"/>
              </a:ext>
            </a:extLst>
          </p:cNvPr>
          <p:cNvSpPr txBox="1"/>
          <p:nvPr/>
        </p:nvSpPr>
        <p:spPr>
          <a:xfrm>
            <a:off x="1477119" y="3265714"/>
            <a:ext cx="6987619" cy="1600438"/>
          </a:xfrm>
          <a:prstGeom prst="rect">
            <a:avLst/>
          </a:prstGeom>
          <a:noFill/>
        </p:spPr>
        <p:txBody>
          <a:bodyPr wrap="none" rtlCol="0">
            <a:spAutoFit/>
          </a:bodyPr>
          <a:lstStyle/>
          <a:p>
            <a:pPr marL="285750" indent="-285750">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SOFTWARE REQUIREMENTS :</a:t>
            </a:r>
          </a:p>
          <a:p>
            <a:pPr lvl="4"/>
            <a:endParaRPr lang="en-US" dirty="0">
              <a:latin typeface="Times New Roman" panose="02020603050405020304" pitchFamily="18" charset="0"/>
              <a:cs typeface="Times New Roman" panose="02020603050405020304" pitchFamily="18" charset="0"/>
            </a:endParaRPr>
          </a:p>
          <a:p>
            <a:pPr lvl="4"/>
            <a:r>
              <a:rPr lang="en-US" sz="2000" dirty="0">
                <a:latin typeface="Times New Roman" panose="02020603050405020304" pitchFamily="18" charset="0"/>
                <a:cs typeface="Times New Roman" panose="02020603050405020304" pitchFamily="18" charset="0"/>
              </a:rPr>
              <a:t>System type: 32/64 bit operating system</a:t>
            </a:r>
          </a:p>
          <a:p>
            <a:pPr lvl="4"/>
            <a:r>
              <a:rPr lang="en-US" sz="2000" dirty="0">
                <a:latin typeface="Times New Roman" panose="02020603050405020304" pitchFamily="18" charset="0"/>
                <a:cs typeface="Times New Roman" panose="02020603050405020304" pitchFamily="18" charset="0"/>
              </a:rPr>
              <a:t>Browser: chrome, edge, etc.</a:t>
            </a:r>
          </a:p>
          <a:p>
            <a:pPr lvl="4"/>
            <a:r>
              <a:rPr lang="en-US" sz="2000" dirty="0">
                <a:latin typeface="Times New Roman" panose="02020603050405020304" pitchFamily="18" charset="0"/>
                <a:cs typeface="Times New Roman" panose="02020603050405020304" pitchFamily="18" charset="0"/>
              </a:rPr>
              <a:t>Other software: Notepad/Notepad++, VS Code</a:t>
            </a:r>
          </a:p>
        </p:txBody>
      </p:sp>
      <p:pic>
        <p:nvPicPr>
          <p:cNvPr id="5" name="Picture 4">
            <a:extLst>
              <a:ext uri="{FF2B5EF4-FFF2-40B4-BE49-F238E27FC236}">
                <a16:creationId xmlns:a16="http://schemas.microsoft.com/office/drawing/2014/main" id="{2F98F5F1-A3E1-4CA4-AF6B-8E92237970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00479" y="164269"/>
            <a:ext cx="2481598" cy="698585"/>
          </a:xfrm>
          <a:prstGeom prst="rect">
            <a:avLst/>
          </a:prstGeom>
        </p:spPr>
      </p:pic>
    </p:spTree>
    <p:extLst>
      <p:ext uri="{BB962C8B-B14F-4D97-AF65-F5344CB8AC3E}">
        <p14:creationId xmlns:p14="http://schemas.microsoft.com/office/powerpoint/2010/main" val="497199672"/>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EA19B30-7E32-D2C8-1F9C-7776E2B8D121}"/>
              </a:ext>
            </a:extLst>
          </p:cNvPr>
          <p:cNvSpPr txBox="1"/>
          <p:nvPr/>
        </p:nvSpPr>
        <p:spPr>
          <a:xfrm>
            <a:off x="635725" y="426720"/>
            <a:ext cx="2457724" cy="523220"/>
          </a:xfrm>
          <a:prstGeom prst="rect">
            <a:avLst/>
          </a:prstGeom>
          <a:noFill/>
        </p:spPr>
        <p:txBody>
          <a:bodyPr wrap="none" rtlCol="0">
            <a:spAutoFit/>
          </a:bodyPr>
          <a:lstStyle/>
          <a:p>
            <a:r>
              <a:rPr lang="en-US" sz="2800" b="1" dirty="0">
                <a:latin typeface="Times New Roman" panose="02020603050405020304" pitchFamily="18" charset="0"/>
                <a:cs typeface="Times New Roman" panose="02020603050405020304" pitchFamily="18" charset="0"/>
              </a:rPr>
              <a:t>OBJECTIVES</a:t>
            </a:r>
            <a:endParaRPr lang="en-IN" sz="2800" b="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C640F4F5-FCA8-C2B0-3C91-865E47DA7517}"/>
              </a:ext>
            </a:extLst>
          </p:cNvPr>
          <p:cNvSpPr txBox="1"/>
          <p:nvPr/>
        </p:nvSpPr>
        <p:spPr>
          <a:xfrm>
            <a:off x="1245326" y="1308027"/>
            <a:ext cx="9589879" cy="4898008"/>
          </a:xfrm>
          <a:prstGeom prst="rect">
            <a:avLst/>
          </a:prstGeom>
          <a:noFill/>
        </p:spPr>
        <p:txBody>
          <a:bodyPr wrap="square" rtlCol="0">
            <a:spAutoFit/>
          </a:bodyPr>
          <a:lstStyle/>
          <a:p>
            <a:pPr marL="342900" lvl="0" indent="-342900">
              <a:lnSpc>
                <a:spcPct val="107000"/>
              </a:lnSpc>
              <a:buFont typeface="Wingdings" panose="05000000000000000000" pitchFamily="2" charset="2"/>
              <a:buChar char=""/>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To develop websites related to LOKD College .</a:t>
            </a:r>
          </a:p>
          <a:p>
            <a:pPr marL="1257300" lvl="2" indent="-342900">
              <a:lnSpc>
                <a:spcPct val="107000"/>
              </a:lnSpc>
              <a:buFont typeface="Wingdings" panose="05000000000000000000" pitchFamily="2" charset="2"/>
              <a:buChar char=""/>
            </a:pP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Data collection</a:t>
            </a:r>
          </a:p>
          <a:p>
            <a:pPr marL="1257300" lvl="2" indent="-342900">
              <a:lnSpc>
                <a:spcPct val="107000"/>
              </a:lnSpc>
              <a:buFont typeface="Wingdings" panose="05000000000000000000" pitchFamily="2" charset="2"/>
              <a:buChar char=""/>
            </a:pP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Layout designing</a:t>
            </a:r>
          </a:p>
          <a:p>
            <a:pPr marL="1257300" lvl="2" indent="-342900">
              <a:lnSpc>
                <a:spcPct val="107000"/>
              </a:lnSpc>
              <a:buFont typeface="Wingdings" panose="05000000000000000000" pitchFamily="2" charset="2"/>
              <a:buChar char=""/>
            </a:pP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Sample page designing</a:t>
            </a:r>
          </a:p>
          <a:p>
            <a:pPr marL="1257300" lvl="2" indent="-342900">
              <a:lnSpc>
                <a:spcPct val="107000"/>
              </a:lnSpc>
              <a:buFont typeface="Wingdings" panose="05000000000000000000" pitchFamily="2" charset="2"/>
              <a:buChar char=""/>
            </a:pP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Simple Back-End</a:t>
            </a:r>
          </a:p>
          <a:p>
            <a:pPr marL="408940">
              <a:lnSpc>
                <a:spcPct val="107000"/>
              </a:lnSpc>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a:t>
            </a:r>
          </a:p>
          <a:p>
            <a:pPr marL="342900" lvl="0" indent="-342900">
              <a:lnSpc>
                <a:spcPct val="107000"/>
              </a:lnSpc>
              <a:buFont typeface="Wingdings" panose="05000000000000000000" pitchFamily="2" charset="2"/>
              <a:buChar char=""/>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To provide necessary and some more information regarding the history, administration, academics, and some miscellaneous info.</a:t>
            </a:r>
          </a:p>
          <a:p>
            <a:pPr marL="408940" algn="just">
              <a:lnSpc>
                <a:spcPct val="107000"/>
              </a:lnSpc>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a:t>
            </a:r>
          </a:p>
          <a:p>
            <a:pPr marL="342900" lvl="0" indent="-342900" algn="just">
              <a:lnSpc>
                <a:spcPct val="107000"/>
              </a:lnSpc>
              <a:buFont typeface="Wingdings" panose="05000000000000000000" pitchFamily="2" charset="2"/>
              <a:buChar char=""/>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To provide quick access by easy navigation on contents.</a:t>
            </a:r>
          </a:p>
          <a:p>
            <a:pPr marL="408940" algn="just">
              <a:lnSpc>
                <a:spcPct val="107000"/>
              </a:lnSpc>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a:t>
            </a:r>
          </a:p>
          <a:p>
            <a:pPr marL="342900" lvl="0" indent="-342900" algn="just">
              <a:lnSpc>
                <a:spcPct val="107000"/>
              </a:lnSpc>
              <a:buFont typeface="Wingdings" panose="05000000000000000000" pitchFamily="2" charset="2"/>
              <a:buChar char=""/>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To provide a medium to connect and contact the college for the students as well as visitors.</a:t>
            </a:r>
          </a:p>
          <a:p>
            <a:pPr marL="408940" algn="just">
              <a:lnSpc>
                <a:spcPct val="107000"/>
              </a:lnSpc>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a:t>
            </a:r>
          </a:p>
          <a:p>
            <a:pPr marL="342900" lvl="0" indent="-342900" algn="just">
              <a:lnSpc>
                <a:spcPct val="107000"/>
              </a:lnSpc>
              <a:spcAft>
                <a:spcPts val="800"/>
              </a:spcAft>
              <a:buFont typeface="Wingdings" panose="05000000000000000000" pitchFamily="2" charset="2"/>
              <a:buChar char=""/>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To make aware about the present academic status of the institute.</a:t>
            </a:r>
          </a:p>
          <a:p>
            <a:br>
              <a:rPr lang="en-IN" sz="1800" dirty="0">
                <a:effectLst/>
                <a:latin typeface="Times New Roman" panose="02020603050405020304" pitchFamily="18" charset="0"/>
                <a:ea typeface="Calibri" panose="020F0502020204030204" pitchFamily="34"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51A5D8DD-0387-1B19-FAC2-D33F350002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85697" y="116646"/>
            <a:ext cx="2481598" cy="698585"/>
          </a:xfrm>
          <a:prstGeom prst="rect">
            <a:avLst/>
          </a:prstGeom>
        </p:spPr>
      </p:pic>
    </p:spTree>
    <p:extLst>
      <p:ext uri="{BB962C8B-B14F-4D97-AF65-F5344CB8AC3E}">
        <p14:creationId xmlns:p14="http://schemas.microsoft.com/office/powerpoint/2010/main" val="2337868141"/>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70E3FC6-E13F-429A-B980-5480EDE9D265}"/>
              </a:ext>
            </a:extLst>
          </p:cNvPr>
          <p:cNvSpPr txBox="1"/>
          <p:nvPr/>
        </p:nvSpPr>
        <p:spPr>
          <a:xfrm>
            <a:off x="3300487" y="2505670"/>
            <a:ext cx="5591025" cy="923330"/>
          </a:xfrm>
          <a:prstGeom prst="rect">
            <a:avLst/>
          </a:prstGeom>
          <a:noFill/>
        </p:spPr>
        <p:txBody>
          <a:bodyPr wrap="square" rtlCol="0">
            <a:spAutoFit/>
          </a:bodyPr>
          <a:lstStyle/>
          <a:p>
            <a:r>
              <a:rPr lang="en-US" sz="5400" b="1" dirty="0">
                <a:latin typeface="Times New Roman" panose="02020603050405020304" pitchFamily="18" charset="0"/>
                <a:cs typeface="Times New Roman" panose="02020603050405020304" pitchFamily="18" charset="0"/>
              </a:rPr>
              <a:t>SCREENSHOTS</a:t>
            </a:r>
            <a:endParaRPr lang="en-IN" sz="5400" b="1"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67E30E11-8754-9419-1EED-25E8DC004B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5850" y="185868"/>
            <a:ext cx="2481598" cy="698585"/>
          </a:xfrm>
          <a:prstGeom prst="rect">
            <a:avLst/>
          </a:prstGeom>
        </p:spPr>
      </p:pic>
    </p:spTree>
    <p:extLst>
      <p:ext uri="{BB962C8B-B14F-4D97-AF65-F5344CB8AC3E}">
        <p14:creationId xmlns:p14="http://schemas.microsoft.com/office/powerpoint/2010/main" val="616608850"/>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ABF56D5-F613-1926-4173-07B500CDC3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5413" y="160285"/>
            <a:ext cx="4968491" cy="2870200"/>
          </a:xfrm>
          <a:prstGeom prst="rect">
            <a:avLst/>
          </a:prstGeom>
        </p:spPr>
      </p:pic>
      <p:pic>
        <p:nvPicPr>
          <p:cNvPr id="3" name="Picture 2">
            <a:extLst>
              <a:ext uri="{FF2B5EF4-FFF2-40B4-BE49-F238E27FC236}">
                <a16:creationId xmlns:a16="http://schemas.microsoft.com/office/drawing/2014/main" id="{AC1D7D86-BA31-3E5E-6624-BA4E0E95E78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65074" y="3258739"/>
            <a:ext cx="4625626" cy="3305871"/>
          </a:xfrm>
          <a:prstGeom prst="rect">
            <a:avLst/>
          </a:prstGeom>
        </p:spPr>
      </p:pic>
      <p:sp>
        <p:nvSpPr>
          <p:cNvPr id="4" name="TextBox 3">
            <a:extLst>
              <a:ext uri="{FF2B5EF4-FFF2-40B4-BE49-F238E27FC236}">
                <a16:creationId xmlns:a16="http://schemas.microsoft.com/office/drawing/2014/main" id="{828FAB5E-08B1-A0F1-48A6-8EF89F5D0D22}"/>
              </a:ext>
            </a:extLst>
          </p:cNvPr>
          <p:cNvSpPr txBox="1"/>
          <p:nvPr/>
        </p:nvSpPr>
        <p:spPr>
          <a:xfrm>
            <a:off x="5408023" y="293390"/>
            <a:ext cx="3770811" cy="2831544"/>
          </a:xfrm>
          <a:prstGeom prst="rect">
            <a:avLst/>
          </a:prstGeom>
          <a:noFill/>
        </p:spPr>
        <p:txBody>
          <a:bodyPr wrap="square" rtlCol="0">
            <a:spAutoFit/>
          </a:bodyPr>
          <a:lstStyle/>
          <a:p>
            <a:pPr algn="just"/>
            <a:r>
              <a:rPr lang="en-IN" sz="2000" b="1" kern="100" dirty="0">
                <a:latin typeface="Times New Roman" panose="02020603050405020304" pitchFamily="18" charset="0"/>
                <a:ea typeface="Calibri" panose="020F0502020204030204" pitchFamily="34" charset="0"/>
                <a:cs typeface="Times New Roman" panose="02020603050405020304" pitchFamily="18" charset="0"/>
              </a:rPr>
              <a:t>W</a:t>
            </a:r>
            <a:r>
              <a:rPr lang="en-IN" sz="2000" b="1" kern="100" dirty="0">
                <a:effectLst/>
                <a:latin typeface="Times New Roman" panose="02020603050405020304" pitchFamily="18" charset="0"/>
                <a:ea typeface="Calibri" panose="020F0502020204030204" pitchFamily="34" charset="0"/>
                <a:cs typeface="Times New Roman" panose="02020603050405020304" pitchFamily="18" charset="0"/>
              </a:rPr>
              <a:t>e can see the front page of the website. In this page one can see the name of the website in bold cool fonts and design with tabs such as  home , about us, login and   others. This part of the website welcomes the  visitor  to scroll and surf through our site.</a:t>
            </a:r>
            <a:endParaRPr lang="en-IN" sz="2000" b="1"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endParaRPr lang="en-IN" dirty="0"/>
          </a:p>
        </p:txBody>
      </p:sp>
      <p:sp>
        <p:nvSpPr>
          <p:cNvPr id="5" name="TextBox 4">
            <a:extLst>
              <a:ext uri="{FF2B5EF4-FFF2-40B4-BE49-F238E27FC236}">
                <a16:creationId xmlns:a16="http://schemas.microsoft.com/office/drawing/2014/main" id="{EA1850B5-F0C9-0B47-CBE9-2ADCADBD9EA2}"/>
              </a:ext>
            </a:extLst>
          </p:cNvPr>
          <p:cNvSpPr txBox="1"/>
          <p:nvPr/>
        </p:nvSpPr>
        <p:spPr>
          <a:xfrm>
            <a:off x="1183931" y="4174156"/>
            <a:ext cx="4224092" cy="2031325"/>
          </a:xfrm>
          <a:prstGeom prst="rect">
            <a:avLst/>
          </a:prstGeom>
          <a:noFill/>
        </p:spPr>
        <p:txBody>
          <a:bodyPr wrap="square" rtlCol="0">
            <a:spAutoFit/>
          </a:bodyPr>
          <a:lstStyle/>
          <a:p>
            <a:pPr algn="just"/>
            <a:r>
              <a:rPr lang="en-IN" b="1" kern="100" dirty="0">
                <a:latin typeface="Times New Roman" panose="02020603050405020304" pitchFamily="18" charset="0"/>
                <a:ea typeface="Calibri" panose="020F0502020204030204" pitchFamily="34" charset="0"/>
                <a:cs typeface="Times New Roman" panose="02020603050405020304" pitchFamily="18" charset="0"/>
              </a:rPr>
              <a:t>W</a:t>
            </a: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e have shown the about us page in which one can see and know about the college and they can learn about the peoples behind the foundation and formation of the college which includes, the principal, the teachers and others.</a:t>
            </a:r>
            <a:endParaRPr lang="en-IN" sz="1800" b="1"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endParaRPr lang="en-IN" b="1" dirty="0"/>
          </a:p>
        </p:txBody>
      </p:sp>
      <p:pic>
        <p:nvPicPr>
          <p:cNvPr id="6" name="Picture 5">
            <a:extLst>
              <a:ext uri="{FF2B5EF4-FFF2-40B4-BE49-F238E27FC236}">
                <a16:creationId xmlns:a16="http://schemas.microsoft.com/office/drawing/2014/main" id="{AAA89250-D986-BB8E-A1C6-DDDC5AB482D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622399" y="123129"/>
            <a:ext cx="2481598" cy="698585"/>
          </a:xfrm>
          <a:prstGeom prst="rect">
            <a:avLst/>
          </a:prstGeom>
        </p:spPr>
      </p:pic>
    </p:spTree>
    <p:extLst>
      <p:ext uri="{BB962C8B-B14F-4D97-AF65-F5344CB8AC3E}">
        <p14:creationId xmlns:p14="http://schemas.microsoft.com/office/powerpoint/2010/main" val="2352114243"/>
      </p:ext>
    </p:extLst>
  </p:cSld>
  <p:clrMapOvr>
    <a:masterClrMapping/>
  </p:clrMapOvr>
  <p:transition spd="slow">
    <p:randomBar dir="ver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B26F149-55C3-9EFD-41AA-B42558A58E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67628" y="3291840"/>
            <a:ext cx="4922277" cy="3437739"/>
          </a:xfrm>
          <a:prstGeom prst="rect">
            <a:avLst/>
          </a:prstGeom>
        </p:spPr>
      </p:pic>
      <p:pic>
        <p:nvPicPr>
          <p:cNvPr id="7" name="Picture 6">
            <a:extLst>
              <a:ext uri="{FF2B5EF4-FFF2-40B4-BE49-F238E27FC236}">
                <a16:creationId xmlns:a16="http://schemas.microsoft.com/office/drawing/2014/main" id="{DC9E7288-CB4D-EC5B-8C78-13CC033112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003" y="90509"/>
            <a:ext cx="5479625" cy="3149770"/>
          </a:xfrm>
          <a:prstGeom prst="rect">
            <a:avLst/>
          </a:prstGeom>
        </p:spPr>
      </p:pic>
      <p:pic>
        <p:nvPicPr>
          <p:cNvPr id="8" name="Picture 7">
            <a:extLst>
              <a:ext uri="{FF2B5EF4-FFF2-40B4-BE49-F238E27FC236}">
                <a16:creationId xmlns:a16="http://schemas.microsoft.com/office/drawing/2014/main" id="{EA6F50D1-1F79-74F3-1513-D8DBDC1FF20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622399" y="128421"/>
            <a:ext cx="2481598" cy="698585"/>
          </a:xfrm>
          <a:prstGeom prst="rect">
            <a:avLst/>
          </a:prstGeom>
        </p:spPr>
      </p:pic>
      <p:sp>
        <p:nvSpPr>
          <p:cNvPr id="9" name="TextBox 8">
            <a:extLst>
              <a:ext uri="{FF2B5EF4-FFF2-40B4-BE49-F238E27FC236}">
                <a16:creationId xmlns:a16="http://schemas.microsoft.com/office/drawing/2014/main" id="{86907A83-6C18-883E-DB74-E4472AEED5EB}"/>
              </a:ext>
            </a:extLst>
          </p:cNvPr>
          <p:cNvSpPr txBox="1"/>
          <p:nvPr/>
        </p:nvSpPr>
        <p:spPr>
          <a:xfrm>
            <a:off x="5944040" y="685959"/>
            <a:ext cx="3301947" cy="1938992"/>
          </a:xfrm>
          <a:prstGeom prst="rect">
            <a:avLst/>
          </a:prstGeom>
          <a:noFill/>
        </p:spPr>
        <p:txBody>
          <a:bodyPr wrap="square" rtlCol="0">
            <a:spAutoFit/>
          </a:bodyPr>
          <a:lstStyle/>
          <a:p>
            <a:pPr algn="just"/>
            <a:r>
              <a:rPr lang="en-IN" sz="2000" b="1" kern="100" dirty="0">
                <a:effectLst/>
                <a:latin typeface="Times New Roman" panose="02020603050405020304" pitchFamily="18" charset="0"/>
                <a:ea typeface="Calibri" panose="020F0502020204030204" pitchFamily="34" charset="0"/>
                <a:cs typeface="Times New Roman" panose="02020603050405020304" pitchFamily="18" charset="0"/>
              </a:rPr>
              <a:t>we can see the gallery tab in which one can slide through the gallery and learn about the pictures and their importance .</a:t>
            </a:r>
            <a:endParaRPr lang="en-IN" sz="2000" b="1"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endParaRPr lang="en-IN" sz="2000" b="1" dirty="0"/>
          </a:p>
        </p:txBody>
      </p:sp>
      <p:sp>
        <p:nvSpPr>
          <p:cNvPr id="10" name="TextBox 9">
            <a:extLst>
              <a:ext uri="{FF2B5EF4-FFF2-40B4-BE49-F238E27FC236}">
                <a16:creationId xmlns:a16="http://schemas.microsoft.com/office/drawing/2014/main" id="{64077E0A-B917-2534-A648-F10A515DEC8D}"/>
              </a:ext>
            </a:extLst>
          </p:cNvPr>
          <p:cNvSpPr txBox="1"/>
          <p:nvPr/>
        </p:nvSpPr>
        <p:spPr>
          <a:xfrm>
            <a:off x="1428206" y="4410544"/>
            <a:ext cx="3378926" cy="1200329"/>
          </a:xfrm>
          <a:prstGeom prst="rect">
            <a:avLst/>
          </a:prstGeom>
          <a:noFill/>
        </p:spPr>
        <p:txBody>
          <a:bodyPr wrap="square" rtlCol="0">
            <a:spAutoFit/>
          </a:bodyPr>
          <a:lstStyle/>
          <a:p>
            <a:pPr algn="just"/>
            <a:r>
              <a:rPr lang="en-IN" b="1" dirty="0"/>
              <a:t>In this picture one can see cards made and designed with </a:t>
            </a:r>
            <a:r>
              <a:rPr lang="en-IN" b="1" dirty="0" err="1"/>
              <a:t>css</a:t>
            </a:r>
            <a:r>
              <a:rPr lang="en-IN" b="1" dirty="0"/>
              <a:t>, which changes to pictures once hovered.</a:t>
            </a:r>
          </a:p>
        </p:txBody>
      </p:sp>
    </p:spTree>
    <p:extLst>
      <p:ext uri="{BB962C8B-B14F-4D97-AF65-F5344CB8AC3E}">
        <p14:creationId xmlns:p14="http://schemas.microsoft.com/office/powerpoint/2010/main" val="2983728147"/>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TM02900688[[fn=Facet]]</Template>
  <TotalTime>341</TotalTime>
  <Words>885</Words>
  <Application>Microsoft Office PowerPoint</Application>
  <PresentationFormat>Widescreen</PresentationFormat>
  <Paragraphs>101</Paragraphs>
  <Slides>15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Arial</vt:lpstr>
      <vt:lpstr>Calibri</vt:lpstr>
      <vt:lpstr>Outfit</vt:lpstr>
      <vt:lpstr>Times New Roman</vt:lpstr>
      <vt:lpstr>Trebuchet MS</vt:lpstr>
      <vt:lpstr>Wingdings</vt:lpstr>
      <vt:lpstr>Wingdings 3</vt:lpstr>
      <vt:lpstr>Facet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Pranab Das</dc:creator>
  <cp:lastModifiedBy>Pranab Das</cp:lastModifiedBy>
  <cp:revision>16</cp:revision>
  <dcterms:created xsi:type="dcterms:W3CDTF">2024-01-23T09:56:09Z</dcterms:created>
  <dcterms:modified xsi:type="dcterms:W3CDTF">2024-01-25T07:53:17Z</dcterms:modified>
</cp:coreProperties>
</file>