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1CEAF-6AAE-4579-8E60-63C7C83F0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A276C2-5F90-465D-9A4E-330ED069B0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F15E0-9D31-498B-B5CA-CB3C4B9BB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26C9F-F727-49DE-A7AC-B85E78E60C75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5D0B04-A749-4C41-846B-409A8E6A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ABA498-CB40-46D0-AEB7-A3ADDEE25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B51-C235-43DD-ACD4-C51F107C6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93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FBC1B-AC76-497D-9EA9-A94BB271D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BF0419-E9BC-4822-9CF4-39F1F98FA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B0DFC-2B61-4CB5-B817-0178C0209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26C9F-F727-49DE-A7AC-B85E78E60C75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D45AA3-9C92-4B20-B302-B5AC2B9A7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66124B-6E50-4D3C-9861-4845F1A2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B51-C235-43DD-ACD4-C51F107C6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809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194968-9C8A-45D2-91B3-1F63659FC5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C067D4-3CB2-4890-B8B8-48B16ABBB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8D7A81-B0FE-46EA-B5B5-F90D55BF2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26C9F-F727-49DE-A7AC-B85E78E60C75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87BD23-5566-4E16-9C01-F8CB6CDF2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30360-47D9-49CD-9C3C-66BD1415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B51-C235-43DD-ACD4-C51F107C6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92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C718E-21A6-4053-8727-67639EB9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C3B631-ADFB-4D29-A163-3F0751787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58BF86-E8EB-4967-A01F-F94A62AAA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26C9F-F727-49DE-A7AC-B85E78E60C75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74B3F8-12B5-4DF8-853C-EF8FDA55E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15ED2E-317A-46AE-A667-03AF18F65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B51-C235-43DD-ACD4-C51F107C6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585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A09A5-8AFC-46E9-8A24-C67336E9D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242C1C-9152-4B5E-9AA5-A3009780F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509431-355F-48D2-9576-E7F777B7E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26C9F-F727-49DE-A7AC-B85E78E60C75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BEC901-5066-4C2A-9C07-6344500F2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13F8F0-FEBA-4284-BA87-91F9243AC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B51-C235-43DD-ACD4-C51F107C6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713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886866-70E8-4965-91A7-A9EB94B2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66D883-15BB-40F5-8711-0FFF73A39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EA08A8-95C0-4A09-9EBB-3DE6D708E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F66C80-2AEF-47A8-9B94-AB3B4D79C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26C9F-F727-49DE-A7AC-B85E78E60C75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B463B9-C7D6-4D3A-979E-7A72B7351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ADB046-3555-4E85-BC9D-99504122C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B51-C235-43DD-ACD4-C51F107C6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89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C59320-8725-4884-87BB-800A3A039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13EC5F-DD3B-47F1-A4A1-07674A540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D0E552-B5D5-43DB-B8F1-0E625DDAD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BCC842-B36B-45F3-A460-5E8DFC85A2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6F40E7-6930-4ECF-ADBC-28738E2D96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8504C1F-3892-471F-B565-A59C46956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26C9F-F727-49DE-A7AC-B85E78E60C75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1457E5-5F26-479D-BE45-872903A72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5FCC12-891B-42F8-8883-81C698209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B51-C235-43DD-ACD4-C51F107C6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501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988C7-79C8-4569-8AB1-47DACCAF9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1D7BEF-0659-4DF9-A02C-29C8B4B20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26C9F-F727-49DE-A7AC-B85E78E60C75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88C354-D6B1-4BD6-9CAB-7D5842E03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928A5D-5AE6-47E9-A948-64CFAE94A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B51-C235-43DD-ACD4-C51F107C6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106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F9202B-1288-4C2E-A9BE-318529A92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26C9F-F727-49DE-A7AC-B85E78E60C75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63FA07-377C-40F7-A7F2-032DA2DBA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D12D26-FFA1-4AFB-9BD0-BCFE2AB60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B51-C235-43DD-ACD4-C51F107C6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052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FF787-8285-49E0-9168-B483E8222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7C479-9E19-4AD2-82D4-73AB3680C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2644EC-7C75-41BE-90A2-6F623F9CD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4A3276-2554-40B2-9F41-B28D3C965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26C9F-F727-49DE-A7AC-B85E78E60C75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C549BC-3EB5-4CFC-91B8-2FD24EEDC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87C1B0-F904-4CB8-A12B-101568893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B51-C235-43DD-ACD4-C51F107C6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815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00934-C46A-4430-A166-869398CCA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F1EF12-2020-47F7-919D-225AF334F1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764FA-CFBD-4633-9A66-93227BF78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41E32A-EE6F-418A-8951-420D97A90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26C9F-F727-49DE-A7AC-B85E78E60C75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DA0DE9-CB49-496B-BBEC-61006E14B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DA869C-4D59-47D9-BCE2-DCC590255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B51-C235-43DD-ACD4-C51F107C6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004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B0E210-DBEE-4ED1-9A77-2646CBCC9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135DB6-A96F-4811-BF02-049E5B274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45B40A-71B4-425F-AD11-CF18737512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26C9F-F727-49DE-A7AC-B85E78E60C75}" type="datetimeFigureOut">
              <a:rPr lang="ko-KR" altLang="en-US" smtClean="0"/>
              <a:t>2019-11-28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FA247C-9FC2-4DBD-AA79-851BF2912D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0E4E5F-4750-4D39-8CA9-A7E56C855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60B51-C235-43DD-ACD4-C51F107C6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1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1EA4563-C6F1-4350-8F5A-D840CC85F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678360"/>
            <a:ext cx="9144000" cy="2387600"/>
          </a:xfrm>
        </p:spPr>
        <p:txBody>
          <a:bodyPr/>
          <a:lstStyle/>
          <a:p>
            <a:r>
              <a:rPr lang="en-US" altLang="ko-KR" dirty="0"/>
              <a:t>GPP 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B68F6D54-C616-4FC0-A36D-0C9C682CF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909324"/>
            <a:ext cx="9144000" cy="1088472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altLang="ko-KR" dirty="0"/>
              <a:t>2017270217 </a:t>
            </a:r>
            <a:r>
              <a:rPr lang="ko-KR" altLang="en-US" dirty="0"/>
              <a:t>임수빈</a:t>
            </a:r>
            <a:endParaRPr lang="en-US" altLang="ko-KR" dirty="0"/>
          </a:p>
          <a:p>
            <a:pPr algn="r"/>
            <a:r>
              <a:rPr lang="en-US" altLang="ko-KR" dirty="0"/>
              <a:t>2015270107 </a:t>
            </a:r>
            <a:r>
              <a:rPr lang="ko-KR" altLang="en-US" dirty="0"/>
              <a:t>채병철</a:t>
            </a:r>
            <a:endParaRPr lang="en-US" altLang="ko-KR" dirty="0"/>
          </a:p>
          <a:p>
            <a:pPr algn="r"/>
            <a:r>
              <a:rPr lang="en-US" altLang="ko-KR" dirty="0"/>
              <a:t>2015270463 </a:t>
            </a:r>
            <a:r>
              <a:rPr lang="ko-KR" altLang="en-US" dirty="0" err="1"/>
              <a:t>장규삼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D10977-054C-42E8-8C6A-68A1ADD604A9}"/>
              </a:ext>
            </a:extLst>
          </p:cNvPr>
          <p:cNvSpPr txBox="1"/>
          <p:nvPr/>
        </p:nvSpPr>
        <p:spPr>
          <a:xfrm>
            <a:off x="4970531" y="3065960"/>
            <a:ext cx="22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/>
              <a:t>Fibonacci Sequence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8242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A96AC-1CD3-4094-A4DD-CE6CF6F63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5185" y="1493081"/>
            <a:ext cx="9144000" cy="2387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483B2E-C481-4510-8CCD-2A73B0179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5185" y="3972756"/>
            <a:ext cx="9144000" cy="1655762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30B23334-2FFE-447F-8991-162C0D729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" y="728984"/>
            <a:ext cx="12192000" cy="6129016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8D72F22-62B1-4DCD-83F7-6FCCB94B031E}"/>
              </a:ext>
            </a:extLst>
          </p:cNvPr>
          <p:cNvSpPr/>
          <p:nvPr/>
        </p:nvSpPr>
        <p:spPr>
          <a:xfrm>
            <a:off x="5383285" y="4847468"/>
            <a:ext cx="1895475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Ink Free" panose="03080402000500000000" pitchFamily="66" charset="0"/>
              </a:rPr>
              <a:t>RF[o]&lt;-RF[n]+RF[m];</a:t>
            </a:r>
            <a:endParaRPr lang="ko-KR" altLang="en-US" sz="1400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4B8E313-0238-4B5D-A2EF-EEEFF8C79B5C}"/>
              </a:ext>
            </a:extLst>
          </p:cNvPr>
          <p:cNvSpPr/>
          <p:nvPr/>
        </p:nvSpPr>
        <p:spPr>
          <a:xfrm>
            <a:off x="9689502" y="3313928"/>
            <a:ext cx="1311261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Ink Free" panose="03080402000500000000" pitchFamily="66" charset="0"/>
              </a:rPr>
              <a:t>RF[o]&lt;-0;</a:t>
            </a:r>
            <a:endParaRPr lang="ko-KR" altLang="en-US" sz="1400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0AF8932-C1E0-44B2-A3B0-68D33CC0EBB7}"/>
              </a:ext>
            </a:extLst>
          </p:cNvPr>
          <p:cNvSpPr/>
          <p:nvPr/>
        </p:nvSpPr>
        <p:spPr>
          <a:xfrm>
            <a:off x="10462688" y="2655100"/>
            <a:ext cx="1016248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Ink Free" panose="03080402000500000000" pitchFamily="66" charset="0"/>
              </a:rPr>
              <a:t>RF[o]&lt;-1;</a:t>
            </a:r>
            <a:endParaRPr lang="ko-KR" altLang="en-US" sz="1400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3635B95-C0E9-488C-9E53-768E686303DE}"/>
              </a:ext>
            </a:extLst>
          </p:cNvPr>
          <p:cNvSpPr/>
          <p:nvPr/>
        </p:nvSpPr>
        <p:spPr>
          <a:xfrm>
            <a:off x="11395046" y="1809210"/>
            <a:ext cx="796954" cy="19736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  <a:latin typeface="Ink Free" panose="03080402000500000000" pitchFamily="66" charset="0"/>
              </a:rPr>
              <a:t>RF[o]&lt;-1;</a:t>
            </a:r>
            <a:endParaRPr lang="ko-KR" altLang="en-US" sz="1100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7965181-962A-48D0-8C79-D332C19244A2}"/>
              </a:ext>
            </a:extLst>
          </p:cNvPr>
          <p:cNvSpPr/>
          <p:nvPr/>
        </p:nvSpPr>
        <p:spPr>
          <a:xfrm>
            <a:off x="10670796" y="1558939"/>
            <a:ext cx="1016249" cy="19736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Ink Free" panose="03080402000500000000" pitchFamily="66" charset="0"/>
              </a:rPr>
              <a:t>RF[o]&lt;-0;</a:t>
            </a:r>
            <a:endParaRPr lang="ko-KR" altLang="en-US" sz="1400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C5B8F26-CB59-4461-8DA8-F083CA9F9C83}"/>
              </a:ext>
            </a:extLst>
          </p:cNvPr>
          <p:cNvSpPr/>
          <p:nvPr/>
        </p:nvSpPr>
        <p:spPr>
          <a:xfrm>
            <a:off x="6492030" y="4357178"/>
            <a:ext cx="1895475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Ink Free" panose="03080402000500000000" pitchFamily="66" charset="0"/>
              </a:rPr>
              <a:t>RF[o]&lt;-RF[n]-RF[m];</a:t>
            </a:r>
            <a:endParaRPr lang="ko-KR" altLang="en-US" sz="1400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504C5C6-B6D2-4A12-BA47-21374E332976}"/>
              </a:ext>
            </a:extLst>
          </p:cNvPr>
          <p:cNvSpPr/>
          <p:nvPr/>
        </p:nvSpPr>
        <p:spPr>
          <a:xfrm>
            <a:off x="7323938" y="3793492"/>
            <a:ext cx="1895475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Ink Free" panose="03080402000500000000" pitchFamily="66" charset="0"/>
              </a:rPr>
              <a:t>RF[o]&lt;-RF[n]/RF[m];</a:t>
            </a:r>
            <a:endParaRPr lang="ko-KR" altLang="en-US" sz="1400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E0D8251-6799-4A57-9747-B6E73482665D}"/>
              </a:ext>
            </a:extLst>
          </p:cNvPr>
          <p:cNvSpPr/>
          <p:nvPr/>
        </p:nvSpPr>
        <p:spPr>
          <a:xfrm>
            <a:off x="7585395" y="3278035"/>
            <a:ext cx="1955684" cy="3714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Ink Free" panose="03080402000500000000" pitchFamily="66" charset="0"/>
              </a:rPr>
              <a:t>RF[o]&lt;-RF[</a:t>
            </a:r>
            <a:r>
              <a:rPr lang="en-US" altLang="ko-KR" sz="1400" b="1">
                <a:solidFill>
                  <a:srgbClr val="FF0000"/>
                </a:solidFill>
                <a:latin typeface="Ink Free" panose="03080402000500000000" pitchFamily="66" charset="0"/>
              </a:rPr>
              <a:t>n]%RF</a:t>
            </a:r>
            <a:r>
              <a:rPr lang="en-US" altLang="ko-KR" sz="1400" b="1" dirty="0">
                <a:solidFill>
                  <a:srgbClr val="FF0000"/>
                </a:solidFill>
                <a:latin typeface="Ink Free" panose="03080402000500000000" pitchFamily="66" charset="0"/>
              </a:rPr>
              <a:t>[m];</a:t>
            </a:r>
            <a:endParaRPr lang="ko-KR" altLang="en-US" sz="1400" b="1" dirty="0">
              <a:solidFill>
                <a:srgbClr val="FF0000"/>
              </a:solidFill>
              <a:latin typeface="Ink Free" panose="03080402000500000000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BFFF7A-9B7C-4F1A-90A1-0E969B0592EC}"/>
              </a:ext>
            </a:extLst>
          </p:cNvPr>
          <p:cNvSpPr txBox="1"/>
          <p:nvPr/>
        </p:nvSpPr>
        <p:spPr>
          <a:xfrm>
            <a:off x="228600" y="285750"/>
            <a:ext cx="473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ASM with Datapath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7459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B5B5BA2-059E-4AA8-B10B-2275395BB2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221" y="966787"/>
            <a:ext cx="10059107" cy="5891213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3F9D09-F03F-4EAB-9C93-B56A831CE216}"/>
              </a:ext>
            </a:extLst>
          </p:cNvPr>
          <p:cNvSpPr/>
          <p:nvPr/>
        </p:nvSpPr>
        <p:spPr>
          <a:xfrm>
            <a:off x="7391400" y="2939708"/>
            <a:ext cx="990600" cy="400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CEACEBD-C631-495E-B762-3534845FB37A}"/>
              </a:ext>
            </a:extLst>
          </p:cNvPr>
          <p:cNvSpPr/>
          <p:nvPr/>
        </p:nvSpPr>
        <p:spPr>
          <a:xfrm>
            <a:off x="7391400" y="3436056"/>
            <a:ext cx="990600" cy="400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9080264-BF57-434E-BA5F-D8957E077408}"/>
              </a:ext>
            </a:extLst>
          </p:cNvPr>
          <p:cNvSpPr/>
          <p:nvPr/>
        </p:nvSpPr>
        <p:spPr>
          <a:xfrm>
            <a:off x="7391400" y="3915363"/>
            <a:ext cx="990600" cy="400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557A981-CACB-4A6B-867B-B52C5C4D965F}"/>
              </a:ext>
            </a:extLst>
          </p:cNvPr>
          <p:cNvSpPr/>
          <p:nvPr/>
        </p:nvSpPr>
        <p:spPr>
          <a:xfrm>
            <a:off x="7391400" y="4411026"/>
            <a:ext cx="990600" cy="400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EFA845C-ABAF-4090-A96C-4E0906DA17FE}"/>
              </a:ext>
            </a:extLst>
          </p:cNvPr>
          <p:cNvSpPr/>
          <p:nvPr/>
        </p:nvSpPr>
        <p:spPr>
          <a:xfrm>
            <a:off x="7391400" y="5384154"/>
            <a:ext cx="990600" cy="400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1EE11FD-26C7-4F60-87D5-B93418E4F6B6}"/>
              </a:ext>
            </a:extLst>
          </p:cNvPr>
          <p:cNvSpPr/>
          <p:nvPr/>
        </p:nvSpPr>
        <p:spPr>
          <a:xfrm>
            <a:off x="7391400" y="5832880"/>
            <a:ext cx="990600" cy="400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142183-1954-4A63-9187-73B36FF22A45}"/>
              </a:ext>
            </a:extLst>
          </p:cNvPr>
          <p:cNvSpPr txBox="1"/>
          <p:nvPr/>
        </p:nvSpPr>
        <p:spPr>
          <a:xfrm>
            <a:off x="3148797" y="2966535"/>
            <a:ext cx="755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,Ro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9FA0FA-FC6E-4A6F-85F4-35C44E4D575D}"/>
              </a:ext>
            </a:extLst>
          </p:cNvPr>
          <p:cNvSpPr txBox="1"/>
          <p:nvPr/>
        </p:nvSpPr>
        <p:spPr>
          <a:xfrm>
            <a:off x="3148796" y="3436056"/>
            <a:ext cx="755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,Ro</a:t>
            </a:r>
            <a:endParaRPr lang="ko-KR" alt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E6EDC9-CB67-4297-9920-3D06B35A6394}"/>
              </a:ext>
            </a:extLst>
          </p:cNvPr>
          <p:cNvSpPr txBox="1"/>
          <p:nvPr/>
        </p:nvSpPr>
        <p:spPr>
          <a:xfrm>
            <a:off x="3024360" y="3923008"/>
            <a:ext cx="755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,Ro</a:t>
            </a:r>
            <a:endParaRPr lang="ko-KR" alt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D8C947-EECD-4108-8784-48689A9BDF09}"/>
              </a:ext>
            </a:extLst>
          </p:cNvPr>
          <p:cNvSpPr txBox="1"/>
          <p:nvPr/>
        </p:nvSpPr>
        <p:spPr>
          <a:xfrm>
            <a:off x="3148795" y="4392529"/>
            <a:ext cx="755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,Ro</a:t>
            </a:r>
            <a:endParaRPr lang="ko-KR" altLang="en-US" sz="2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48EB2B6-CEEA-4EFA-B5AE-C87B7A572E8F}"/>
              </a:ext>
            </a:extLst>
          </p:cNvPr>
          <p:cNvSpPr/>
          <p:nvPr/>
        </p:nvSpPr>
        <p:spPr>
          <a:xfrm>
            <a:off x="3148796" y="5389848"/>
            <a:ext cx="630574" cy="400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Ro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7016B8-5B51-4262-B598-0253AA72C7BF}"/>
              </a:ext>
            </a:extLst>
          </p:cNvPr>
          <p:cNvSpPr/>
          <p:nvPr/>
        </p:nvSpPr>
        <p:spPr>
          <a:xfrm>
            <a:off x="2965637" y="5849951"/>
            <a:ext cx="630574" cy="400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Ro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B41FF3E-6EAD-4867-956A-E56B07082280}"/>
              </a:ext>
            </a:extLst>
          </p:cNvPr>
          <p:cNvSpPr/>
          <p:nvPr/>
        </p:nvSpPr>
        <p:spPr>
          <a:xfrm>
            <a:off x="8382000" y="5432436"/>
            <a:ext cx="2608149" cy="461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If(Rn==Rm) Ro&lt;-0;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D83B7C2-64F9-4867-BB63-0D1E2C36CD6D}"/>
              </a:ext>
            </a:extLst>
          </p:cNvPr>
          <p:cNvSpPr/>
          <p:nvPr/>
        </p:nvSpPr>
        <p:spPr>
          <a:xfrm>
            <a:off x="8382000" y="5784482"/>
            <a:ext cx="2608149" cy="572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If(Rn&lt;Rm) Ro&lt;-1;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38ABF2-7C69-44DB-BCE5-54DBD8962C77}"/>
              </a:ext>
            </a:extLst>
          </p:cNvPr>
          <p:cNvSpPr txBox="1"/>
          <p:nvPr/>
        </p:nvSpPr>
        <p:spPr>
          <a:xfrm>
            <a:off x="266700" y="352425"/>
            <a:ext cx="438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Instruction set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1323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3494146-16D1-43B7-B164-41267EB1A8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7" t="6528" r="37969" b="45278"/>
          <a:stretch/>
        </p:blipFill>
        <p:spPr>
          <a:xfrm>
            <a:off x="761999" y="1385887"/>
            <a:ext cx="11179455" cy="49291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B578FE-3A1B-47A3-B069-4BB3AC8F1E27}"/>
              </a:ext>
            </a:extLst>
          </p:cNvPr>
          <p:cNvSpPr txBox="1"/>
          <p:nvPr/>
        </p:nvSpPr>
        <p:spPr>
          <a:xfrm>
            <a:off x="295275" y="476250"/>
            <a:ext cx="170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mif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CD14B38-7E4E-49FC-A44B-EC0595AC8E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72" t="13472" r="59688" b="38611"/>
          <a:stretch/>
        </p:blipFill>
        <p:spPr>
          <a:xfrm>
            <a:off x="7248525" y="2905125"/>
            <a:ext cx="2638426" cy="328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564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2B81D-68E3-42B5-8D94-47497A259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254" y="490960"/>
            <a:ext cx="4933426" cy="113046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program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D2AEBF-052E-4356-860A-51661C7A7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254" y="1253330"/>
            <a:ext cx="1670107" cy="526491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1400" dirty="0"/>
              <a:t>MOV R0 #0</a:t>
            </a:r>
          </a:p>
          <a:p>
            <a:pPr marL="0" indent="0">
              <a:buNone/>
            </a:pPr>
            <a:r>
              <a:rPr lang="en-US" altLang="ko-KR" sz="1400" dirty="0"/>
              <a:t>MOV R1 #1</a:t>
            </a:r>
          </a:p>
          <a:p>
            <a:pPr marL="0" indent="0">
              <a:buNone/>
            </a:pPr>
            <a:r>
              <a:rPr lang="en-US" altLang="ko-KR" sz="1400" dirty="0"/>
              <a:t>MOV R2 #2</a:t>
            </a:r>
          </a:p>
          <a:p>
            <a:pPr marL="0" indent="0">
              <a:buNone/>
            </a:pPr>
            <a:r>
              <a:rPr lang="en-US" altLang="ko-KR" sz="1400" dirty="0"/>
              <a:t>MOV R3 #3</a:t>
            </a:r>
          </a:p>
          <a:p>
            <a:pPr marL="0" indent="0">
              <a:buNone/>
            </a:pPr>
            <a:r>
              <a:rPr lang="en-US" altLang="ko-KR" sz="1400" dirty="0"/>
              <a:t>MOV R4 0x43</a:t>
            </a:r>
          </a:p>
          <a:p>
            <a:pPr marL="0" indent="0">
              <a:buNone/>
            </a:pPr>
            <a:r>
              <a:rPr lang="en-US" altLang="ko-KR" sz="1400" dirty="0" err="1"/>
              <a:t>beq</a:t>
            </a:r>
            <a:r>
              <a:rPr lang="en-US" altLang="ko-KR" sz="1400" dirty="0"/>
              <a:t> R4 R1 R8</a:t>
            </a:r>
          </a:p>
          <a:p>
            <a:pPr marL="0" indent="0">
              <a:buNone/>
            </a:pPr>
            <a:r>
              <a:rPr lang="en-US" altLang="ko-KR" sz="1400" dirty="0"/>
              <a:t>JZ R8 0x13</a:t>
            </a:r>
          </a:p>
          <a:p>
            <a:pPr marL="0" indent="0">
              <a:buNone/>
            </a:pPr>
            <a:r>
              <a:rPr lang="en-US" altLang="ko-KR" sz="1400" dirty="0" err="1"/>
              <a:t>beq</a:t>
            </a:r>
            <a:r>
              <a:rPr lang="en-US" altLang="ko-KR" sz="1400" dirty="0"/>
              <a:t> R4 R2 R8</a:t>
            </a:r>
          </a:p>
          <a:p>
            <a:pPr marL="0" indent="0">
              <a:buNone/>
            </a:pPr>
            <a:r>
              <a:rPr lang="en-US" altLang="ko-KR" sz="1400" dirty="0"/>
              <a:t>JZ R8 0x16</a:t>
            </a:r>
          </a:p>
          <a:p>
            <a:pPr marL="0" indent="0">
              <a:buNone/>
            </a:pPr>
            <a:r>
              <a:rPr lang="en-US" altLang="ko-KR" sz="1400" dirty="0" err="1"/>
              <a:t>slt</a:t>
            </a:r>
            <a:r>
              <a:rPr lang="en-US" altLang="ko-KR" sz="1400" dirty="0"/>
              <a:t> R2</a:t>
            </a:r>
            <a:r>
              <a:rPr lang="ko-KR" altLang="en-US" sz="1400" dirty="0"/>
              <a:t> </a:t>
            </a:r>
            <a:r>
              <a:rPr lang="en-US" altLang="ko-KR" sz="1400" dirty="0"/>
              <a:t>R4 R8</a:t>
            </a:r>
          </a:p>
          <a:p>
            <a:pPr marL="0" indent="0">
              <a:buNone/>
            </a:pPr>
            <a:r>
              <a:rPr lang="en-US" altLang="ko-KR" sz="1400" dirty="0"/>
              <a:t>JZ R8 0x18</a:t>
            </a:r>
          </a:p>
          <a:p>
            <a:pPr marL="0" indent="0">
              <a:buNone/>
            </a:pPr>
            <a:r>
              <a:rPr lang="en-US" altLang="ko-KR" sz="1400" dirty="0"/>
              <a:t>MOV R5 0x40</a:t>
            </a:r>
          </a:p>
          <a:p>
            <a:pPr marL="0" indent="0">
              <a:buNone/>
            </a:pPr>
            <a:r>
              <a:rPr lang="en-US" altLang="ko-KR" sz="1400" dirty="0"/>
              <a:t>MOV R6 0x41</a:t>
            </a:r>
          </a:p>
          <a:p>
            <a:pPr marL="0" indent="0">
              <a:buNone/>
            </a:pPr>
            <a:r>
              <a:rPr lang="en-US" altLang="ko-KR" sz="1400" dirty="0"/>
              <a:t>ADD R5 R6 R7</a:t>
            </a:r>
          </a:p>
          <a:p>
            <a:pPr marL="0" indent="0">
              <a:buNone/>
            </a:pPr>
            <a:r>
              <a:rPr lang="en-US" altLang="ko-KR" sz="1400" dirty="0"/>
              <a:t>MOV 0x42 R7</a:t>
            </a:r>
          </a:p>
          <a:p>
            <a:pPr marL="0" indent="0">
              <a:buNone/>
            </a:pPr>
            <a:r>
              <a:rPr lang="en-US" altLang="ko-KR" sz="1400" dirty="0"/>
              <a:t>MOV 0x40 R6</a:t>
            </a:r>
          </a:p>
          <a:p>
            <a:pPr marL="0" indent="0">
              <a:buNone/>
            </a:pPr>
            <a:r>
              <a:rPr lang="en-US" altLang="ko-KR" sz="1400" dirty="0"/>
              <a:t>MOV 0X41 R7</a:t>
            </a:r>
          </a:p>
          <a:p>
            <a:pPr marL="0" indent="0">
              <a:buNone/>
            </a:pPr>
            <a:r>
              <a:rPr lang="en-US" altLang="ko-KR" sz="1400" dirty="0"/>
              <a:t>ADD R2 R1 R2</a:t>
            </a:r>
          </a:p>
          <a:p>
            <a:pPr marL="0" indent="0">
              <a:buNone/>
            </a:pPr>
            <a:r>
              <a:rPr lang="en-US" altLang="ko-KR" sz="1400" dirty="0"/>
              <a:t>JZ R0 0X09</a:t>
            </a:r>
            <a:r>
              <a:rPr lang="ko-KR" altLang="en-US" sz="1400" dirty="0"/>
              <a:t> 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FD526C-2235-4207-A7B1-FB465D1A66D9}"/>
              </a:ext>
            </a:extLst>
          </p:cNvPr>
          <p:cNvSpPr txBox="1"/>
          <p:nvPr/>
        </p:nvSpPr>
        <p:spPr>
          <a:xfrm>
            <a:off x="4379750" y="1161051"/>
            <a:ext cx="2835479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MOV R7 0X40</a:t>
            </a:r>
          </a:p>
          <a:p>
            <a:r>
              <a:rPr lang="en-US" altLang="ko-KR" sz="1300" dirty="0"/>
              <a:t>MOV 0X42 R7</a:t>
            </a:r>
          </a:p>
          <a:p>
            <a:r>
              <a:rPr lang="en-US" altLang="ko-KR" sz="1300" dirty="0"/>
              <a:t>JZ R0 0X18</a:t>
            </a:r>
          </a:p>
          <a:p>
            <a:r>
              <a:rPr lang="en-US" altLang="ko-KR" sz="1300" dirty="0"/>
              <a:t>MOV R7 0X41</a:t>
            </a:r>
          </a:p>
          <a:p>
            <a:r>
              <a:rPr lang="en-US" altLang="ko-KR" sz="1300" dirty="0"/>
              <a:t>MOX 0X42 R7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5099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205</Words>
  <Application>Microsoft Office PowerPoint</Application>
  <PresentationFormat>와이드스크린</PresentationFormat>
  <Paragraphs>55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Ink Free</vt:lpstr>
      <vt:lpstr>Office 테마</vt:lpstr>
      <vt:lpstr>GPP </vt:lpstr>
      <vt:lpstr>PowerPoint 프레젠테이션</vt:lpstr>
      <vt:lpstr>PowerPoint 프레젠테이션</vt:lpstr>
      <vt:lpstr>PowerPoint 프레젠테이션</vt:lpstr>
      <vt:lpstr>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채병철[ 학부재학 / 전자및정보공학과 ]</dc:creator>
  <cp:lastModifiedBy>채병철[ 학부재학 / 전자및정보공학과 ]</cp:lastModifiedBy>
  <cp:revision>10</cp:revision>
  <dcterms:created xsi:type="dcterms:W3CDTF">2019-11-27T13:48:02Z</dcterms:created>
  <dcterms:modified xsi:type="dcterms:W3CDTF">2019-11-28T14:18:44Z</dcterms:modified>
</cp:coreProperties>
</file>