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7"/>
  </p:notesMasterIdLst>
  <p:sldIdLst>
    <p:sldId id="3825" r:id="rId5"/>
    <p:sldId id="3826" r:id="rId6"/>
    <p:sldId id="3835" r:id="rId7"/>
    <p:sldId id="3828" r:id="rId8"/>
    <p:sldId id="3836" r:id="rId9"/>
    <p:sldId id="3837" r:id="rId10"/>
    <p:sldId id="3838" r:id="rId11"/>
    <p:sldId id="3839" r:id="rId12"/>
    <p:sldId id="3840" r:id="rId13"/>
    <p:sldId id="3841" r:id="rId14"/>
    <p:sldId id="3842" r:id="rId15"/>
    <p:sldId id="3843" r:id="rId16"/>
    <p:sldId id="3844" r:id="rId17"/>
    <p:sldId id="3845" r:id="rId18"/>
    <p:sldId id="3846" r:id="rId19"/>
    <p:sldId id="3847" r:id="rId20"/>
    <p:sldId id="3848" r:id="rId21"/>
    <p:sldId id="3849" r:id="rId22"/>
    <p:sldId id="3850" r:id="rId23"/>
    <p:sldId id="3851" r:id="rId24"/>
    <p:sldId id="3852" r:id="rId25"/>
    <p:sldId id="3853" r:id="rId26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3" userDrawn="1">
          <p15:clr>
            <a:srgbClr val="A4A3A4"/>
          </p15:clr>
        </p15:guide>
        <p15:guide id="2" orient="horz" pos="6059" userDrawn="1">
          <p15:clr>
            <a:srgbClr val="A4A3A4"/>
          </p15:clr>
        </p15:guide>
        <p15:guide id="3" pos="3902" userDrawn="1">
          <p15:clr>
            <a:srgbClr val="A4A3A4"/>
          </p15:clr>
        </p15:guide>
        <p15:guide id="4" pos="419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3A520D-2938-484D-A6E2-DAEE431DE545}" v="14" dt="2023-11-01T23:45:23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608" y="-4123"/>
      </p:cViewPr>
      <p:guideLst>
        <p:guide orient="horz" pos="2133"/>
        <p:guide orient="horz" pos="6059"/>
        <p:guide pos="3902"/>
        <p:guide pos="4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den Hobbs" userId="63f792be-a643-476d-bdf1-d8e0d2df3613" providerId="ADAL" clId="{B43A520D-2938-484D-A6E2-DAEE431DE545}"/>
    <pc:docChg chg="undo redo custSel addSld delSld modSld sldOrd">
      <pc:chgData name="Jayden Hobbs" userId="63f792be-a643-476d-bdf1-d8e0d2df3613" providerId="ADAL" clId="{B43A520D-2938-484D-A6E2-DAEE431DE545}" dt="2023-11-01T23:45:23.221" v="1187"/>
      <pc:docMkLst>
        <pc:docMk/>
      </pc:docMkLst>
      <pc:sldChg chg="del">
        <pc:chgData name="Jayden Hobbs" userId="63f792be-a643-476d-bdf1-d8e0d2df3613" providerId="ADAL" clId="{B43A520D-2938-484D-A6E2-DAEE431DE545}" dt="2023-10-20T22:40:53.882" v="74" actId="47"/>
        <pc:sldMkLst>
          <pc:docMk/>
          <pc:sldMk cId="1019213662" sldId="3791"/>
        </pc:sldMkLst>
      </pc:sldChg>
      <pc:sldChg chg="del">
        <pc:chgData name="Jayden Hobbs" userId="63f792be-a643-476d-bdf1-d8e0d2df3613" providerId="ADAL" clId="{B43A520D-2938-484D-A6E2-DAEE431DE545}" dt="2023-10-20T22:53:25.096" v="223" actId="47"/>
        <pc:sldMkLst>
          <pc:docMk/>
          <pc:sldMk cId="3927950662" sldId="3792"/>
        </pc:sldMkLst>
      </pc:sldChg>
      <pc:sldChg chg="del">
        <pc:chgData name="Jayden Hobbs" userId="63f792be-a643-476d-bdf1-d8e0d2df3613" providerId="ADAL" clId="{B43A520D-2938-484D-A6E2-DAEE431DE545}" dt="2023-10-20T22:53:23.676" v="219" actId="47"/>
        <pc:sldMkLst>
          <pc:docMk/>
          <pc:sldMk cId="1813910725" sldId="3794"/>
        </pc:sldMkLst>
      </pc:sldChg>
      <pc:sldChg chg="modSp mod">
        <pc:chgData name="Jayden Hobbs" userId="63f792be-a643-476d-bdf1-d8e0d2df3613" providerId="ADAL" clId="{B43A520D-2938-484D-A6E2-DAEE431DE545}" dt="2023-11-01T22:57:00.106" v="344" actId="12"/>
        <pc:sldMkLst>
          <pc:docMk/>
          <pc:sldMk cId="55160260" sldId="3826"/>
        </pc:sldMkLst>
        <pc:spChg chg="mod">
          <ac:chgData name="Jayden Hobbs" userId="63f792be-a643-476d-bdf1-d8e0d2df3613" providerId="ADAL" clId="{B43A520D-2938-484D-A6E2-DAEE431DE545}" dt="2023-11-01T22:57:00.106" v="344" actId="12"/>
          <ac:spMkLst>
            <pc:docMk/>
            <pc:sldMk cId="55160260" sldId="3826"/>
            <ac:spMk id="3" creationId="{869C3FD2-AF88-4EF1-AFB7-5D31BD5AA0BF}"/>
          </ac:spMkLst>
        </pc:spChg>
      </pc:sldChg>
      <pc:sldChg chg="modSp mod">
        <pc:chgData name="Jayden Hobbs" userId="63f792be-a643-476d-bdf1-d8e0d2df3613" providerId="ADAL" clId="{B43A520D-2938-484D-A6E2-DAEE431DE545}" dt="2023-10-20T17:42:09.932" v="39" actId="20577"/>
        <pc:sldMkLst>
          <pc:docMk/>
          <pc:sldMk cId="4283594893" sldId="3828"/>
        </pc:sldMkLst>
        <pc:spChg chg="mod">
          <ac:chgData name="Jayden Hobbs" userId="63f792be-a643-476d-bdf1-d8e0d2df3613" providerId="ADAL" clId="{B43A520D-2938-484D-A6E2-DAEE431DE545}" dt="2023-10-20T17:42:00.008" v="12" actId="20577"/>
          <ac:spMkLst>
            <pc:docMk/>
            <pc:sldMk cId="4283594893" sldId="3828"/>
            <ac:spMk id="2" creationId="{1EFC037F-9B04-45A9-8AE6-A8517884947F}"/>
          </ac:spMkLst>
        </pc:spChg>
        <pc:spChg chg="mod">
          <ac:chgData name="Jayden Hobbs" userId="63f792be-a643-476d-bdf1-d8e0d2df3613" providerId="ADAL" clId="{B43A520D-2938-484D-A6E2-DAEE431DE545}" dt="2023-10-20T17:42:09.932" v="39" actId="20577"/>
          <ac:spMkLst>
            <pc:docMk/>
            <pc:sldMk cId="4283594893" sldId="3828"/>
            <ac:spMk id="3" creationId="{9F49FB76-25BA-4481-B88D-DCB748E1662E}"/>
          </ac:spMkLst>
        </pc:spChg>
      </pc:sldChg>
      <pc:sldChg chg="del">
        <pc:chgData name="Jayden Hobbs" userId="63f792be-a643-476d-bdf1-d8e0d2df3613" providerId="ADAL" clId="{B43A520D-2938-484D-A6E2-DAEE431DE545}" dt="2023-10-20T22:53:24.133" v="222" actId="47"/>
        <pc:sldMkLst>
          <pc:docMk/>
          <pc:sldMk cId="1026132043" sldId="3829"/>
        </pc:sldMkLst>
      </pc:sldChg>
      <pc:sldChg chg="del">
        <pc:chgData name="Jayden Hobbs" userId="63f792be-a643-476d-bdf1-d8e0d2df3613" providerId="ADAL" clId="{B43A520D-2938-484D-A6E2-DAEE431DE545}" dt="2023-10-20T22:53:23.959" v="221" actId="47"/>
        <pc:sldMkLst>
          <pc:docMk/>
          <pc:sldMk cId="1791535643" sldId="3830"/>
        </pc:sldMkLst>
      </pc:sldChg>
      <pc:sldChg chg="del">
        <pc:chgData name="Jayden Hobbs" userId="63f792be-a643-476d-bdf1-d8e0d2df3613" providerId="ADAL" clId="{B43A520D-2938-484D-A6E2-DAEE431DE545}" dt="2023-10-20T22:53:23.818" v="220" actId="47"/>
        <pc:sldMkLst>
          <pc:docMk/>
          <pc:sldMk cId="3942647457" sldId="3831"/>
        </pc:sldMkLst>
      </pc:sldChg>
      <pc:sldChg chg="del">
        <pc:chgData name="Jayden Hobbs" userId="63f792be-a643-476d-bdf1-d8e0d2df3613" providerId="ADAL" clId="{B43A520D-2938-484D-A6E2-DAEE431DE545}" dt="2023-10-20T22:53:23.519" v="218" actId="47"/>
        <pc:sldMkLst>
          <pc:docMk/>
          <pc:sldMk cId="543995561" sldId="3832"/>
        </pc:sldMkLst>
      </pc:sldChg>
      <pc:sldChg chg="del">
        <pc:chgData name="Jayden Hobbs" userId="63f792be-a643-476d-bdf1-d8e0d2df3613" providerId="ADAL" clId="{B43A520D-2938-484D-A6E2-DAEE431DE545}" dt="2023-10-20T22:53:23.331" v="217" actId="47"/>
        <pc:sldMkLst>
          <pc:docMk/>
          <pc:sldMk cId="17839761" sldId="3833"/>
        </pc:sldMkLst>
      </pc:sldChg>
      <pc:sldChg chg="del">
        <pc:chgData name="Jayden Hobbs" userId="63f792be-a643-476d-bdf1-d8e0d2df3613" providerId="ADAL" clId="{B43A520D-2938-484D-A6E2-DAEE431DE545}" dt="2023-10-20T22:53:22.990" v="216" actId="47"/>
        <pc:sldMkLst>
          <pc:docMk/>
          <pc:sldMk cId="962258905" sldId="3834"/>
        </pc:sldMkLst>
      </pc:sldChg>
      <pc:sldChg chg="modSp mod">
        <pc:chgData name="Jayden Hobbs" userId="63f792be-a643-476d-bdf1-d8e0d2df3613" providerId="ADAL" clId="{B43A520D-2938-484D-A6E2-DAEE431DE545}" dt="2023-11-01T23:06:58.621" v="457"/>
        <pc:sldMkLst>
          <pc:docMk/>
          <pc:sldMk cId="701361436" sldId="3835"/>
        </pc:sldMkLst>
        <pc:spChg chg="mod">
          <ac:chgData name="Jayden Hobbs" userId="63f792be-a643-476d-bdf1-d8e0d2df3613" providerId="ADAL" clId="{B43A520D-2938-484D-A6E2-DAEE431DE545}" dt="2023-11-01T23:06:58.621" v="457"/>
          <ac:spMkLst>
            <pc:docMk/>
            <pc:sldMk cId="701361436" sldId="3835"/>
            <ac:spMk id="3" creationId="{27981E17-137B-150E-E35C-3E71C36BFEA0}"/>
          </ac:spMkLst>
        </pc:spChg>
      </pc:sldChg>
      <pc:sldChg chg="addSp delSp modSp new mod">
        <pc:chgData name="Jayden Hobbs" userId="63f792be-a643-476d-bdf1-d8e0d2df3613" providerId="ADAL" clId="{B43A520D-2938-484D-A6E2-DAEE431DE545}" dt="2023-11-01T23:15:44.962" v="472" actId="1076"/>
        <pc:sldMkLst>
          <pc:docMk/>
          <pc:sldMk cId="1836871252" sldId="3836"/>
        </pc:sldMkLst>
        <pc:spChg chg="del">
          <ac:chgData name="Jayden Hobbs" userId="63f792be-a643-476d-bdf1-d8e0d2df3613" providerId="ADAL" clId="{B43A520D-2938-484D-A6E2-DAEE431DE545}" dt="2023-10-20T19:00:53.055" v="41" actId="478"/>
          <ac:spMkLst>
            <pc:docMk/>
            <pc:sldMk cId="1836871252" sldId="3836"/>
            <ac:spMk id="2" creationId="{82F82192-1C0A-5E5E-8490-9D30383E593B}"/>
          </ac:spMkLst>
        </pc:spChg>
        <pc:spChg chg="mod">
          <ac:chgData name="Jayden Hobbs" userId="63f792be-a643-476d-bdf1-d8e0d2df3613" providerId="ADAL" clId="{B43A520D-2938-484D-A6E2-DAEE431DE545}" dt="2023-10-20T19:01:04.685" v="66" actId="20577"/>
          <ac:spMkLst>
            <pc:docMk/>
            <pc:sldMk cId="1836871252" sldId="3836"/>
            <ac:spMk id="3" creationId="{CB665D02-0F07-A5B9-77B9-D0073576288B}"/>
          </ac:spMkLst>
        </pc:spChg>
        <pc:picChg chg="add mod">
          <ac:chgData name="Jayden Hobbs" userId="63f792be-a643-476d-bdf1-d8e0d2df3613" providerId="ADAL" clId="{B43A520D-2938-484D-A6E2-DAEE431DE545}" dt="2023-11-01T23:15:44.962" v="472" actId="1076"/>
          <ac:picMkLst>
            <pc:docMk/>
            <pc:sldMk cId="1836871252" sldId="3836"/>
            <ac:picMk id="5" creationId="{58D2D1BD-BCBC-3141-B446-DD0A9D008EB5}"/>
          </ac:picMkLst>
        </pc:picChg>
        <pc:picChg chg="add del mod">
          <ac:chgData name="Jayden Hobbs" userId="63f792be-a643-476d-bdf1-d8e0d2df3613" providerId="ADAL" clId="{B43A520D-2938-484D-A6E2-DAEE431DE545}" dt="2023-10-20T19:02:18.124" v="70" actId="478"/>
          <ac:picMkLst>
            <pc:docMk/>
            <pc:sldMk cId="1836871252" sldId="3836"/>
            <ac:picMk id="6" creationId="{15B7F007-F9A8-9C6A-7B30-E41DEA74023B}"/>
          </ac:picMkLst>
        </pc:picChg>
        <pc:picChg chg="add del mod">
          <ac:chgData name="Jayden Hobbs" userId="63f792be-a643-476d-bdf1-d8e0d2df3613" providerId="ADAL" clId="{B43A520D-2938-484D-A6E2-DAEE431DE545}" dt="2023-11-01T23:14:54.649" v="470" actId="478"/>
          <ac:picMkLst>
            <pc:docMk/>
            <pc:sldMk cId="1836871252" sldId="3836"/>
            <ac:picMk id="8" creationId="{1AE30A33-0AC4-E43A-7A0C-066ABE81C342}"/>
          </ac:picMkLst>
        </pc:picChg>
      </pc:sldChg>
      <pc:sldChg chg="delSp modSp new mod">
        <pc:chgData name="Jayden Hobbs" userId="63f792be-a643-476d-bdf1-d8e0d2df3613" providerId="ADAL" clId="{B43A520D-2938-484D-A6E2-DAEE431DE545}" dt="2023-10-20T22:41:39.212" v="86" actId="478"/>
        <pc:sldMkLst>
          <pc:docMk/>
          <pc:sldMk cId="743620118" sldId="3837"/>
        </pc:sldMkLst>
        <pc:spChg chg="mod">
          <ac:chgData name="Jayden Hobbs" userId="63f792be-a643-476d-bdf1-d8e0d2df3613" providerId="ADAL" clId="{B43A520D-2938-484D-A6E2-DAEE431DE545}" dt="2023-10-20T22:41:31.284" v="85" actId="20577"/>
          <ac:spMkLst>
            <pc:docMk/>
            <pc:sldMk cId="743620118" sldId="3837"/>
            <ac:spMk id="2" creationId="{FACAAA53-6F0E-CCD7-634B-A64036E5338B}"/>
          </ac:spMkLst>
        </pc:spChg>
        <pc:spChg chg="del">
          <ac:chgData name="Jayden Hobbs" userId="63f792be-a643-476d-bdf1-d8e0d2df3613" providerId="ADAL" clId="{B43A520D-2938-484D-A6E2-DAEE431DE545}" dt="2023-10-20T22:41:39.212" v="86" actId="478"/>
          <ac:spMkLst>
            <pc:docMk/>
            <pc:sldMk cId="743620118" sldId="3837"/>
            <ac:spMk id="3" creationId="{5D312F1E-AAB1-7441-8189-56ADC8F40B34}"/>
          </ac:spMkLst>
        </pc:spChg>
      </pc:sldChg>
      <pc:sldChg chg="addSp delSp modSp new mod">
        <pc:chgData name="Jayden Hobbs" userId="63f792be-a643-476d-bdf1-d8e0d2df3613" providerId="ADAL" clId="{B43A520D-2938-484D-A6E2-DAEE431DE545}" dt="2023-11-01T23:45:23.221" v="1187"/>
        <pc:sldMkLst>
          <pc:docMk/>
          <pc:sldMk cId="1387026742" sldId="3838"/>
        </pc:sldMkLst>
        <pc:spChg chg="del">
          <ac:chgData name="Jayden Hobbs" userId="63f792be-a643-476d-bdf1-d8e0d2df3613" providerId="ADAL" clId="{B43A520D-2938-484D-A6E2-DAEE431DE545}" dt="2023-10-20T22:41:56.548" v="88" actId="478"/>
          <ac:spMkLst>
            <pc:docMk/>
            <pc:sldMk cId="1387026742" sldId="3838"/>
            <ac:spMk id="2" creationId="{4E1661AB-27F9-FD39-6BA3-C66E89F41928}"/>
          </ac:spMkLst>
        </pc:spChg>
        <pc:spChg chg="add mod">
          <ac:chgData name="Jayden Hobbs" userId="63f792be-a643-476d-bdf1-d8e0d2df3613" providerId="ADAL" clId="{B43A520D-2938-484D-A6E2-DAEE431DE545}" dt="2023-11-01T23:45:23.221" v="1187"/>
          <ac:spMkLst>
            <pc:docMk/>
            <pc:sldMk cId="1387026742" sldId="3838"/>
            <ac:spMk id="2" creationId="{A6F7F621-7340-B2F4-1A1E-0D1AAD9429D7}"/>
          </ac:spMkLst>
        </pc:spChg>
        <pc:spChg chg="del mod">
          <ac:chgData name="Jayden Hobbs" userId="63f792be-a643-476d-bdf1-d8e0d2df3613" providerId="ADAL" clId="{B43A520D-2938-484D-A6E2-DAEE431DE545}" dt="2023-10-20T22:43:57.437" v="150" actId="478"/>
          <ac:spMkLst>
            <pc:docMk/>
            <pc:sldMk cId="1387026742" sldId="3838"/>
            <ac:spMk id="3" creationId="{341A7341-2B3E-F6FA-0DB5-8F4A7DED9AE7}"/>
          </ac:spMkLst>
        </pc:spChg>
        <pc:spChg chg="del mod">
          <ac:chgData name="Jayden Hobbs" userId="63f792be-a643-476d-bdf1-d8e0d2df3613" providerId="ADAL" clId="{B43A520D-2938-484D-A6E2-DAEE431DE545}" dt="2023-10-20T22:43:59.213" v="151" actId="478"/>
          <ac:spMkLst>
            <pc:docMk/>
            <pc:sldMk cId="1387026742" sldId="3838"/>
            <ac:spMk id="4" creationId="{2168276A-4F14-3101-6E2A-FD3597CDA39C}"/>
          </ac:spMkLst>
        </pc:spChg>
        <pc:spChg chg="del">
          <ac:chgData name="Jayden Hobbs" userId="63f792be-a643-476d-bdf1-d8e0d2df3613" providerId="ADAL" clId="{B43A520D-2938-484D-A6E2-DAEE431DE545}" dt="2023-10-20T22:42:42.760" v="109" actId="478"/>
          <ac:spMkLst>
            <pc:docMk/>
            <pc:sldMk cId="1387026742" sldId="3838"/>
            <ac:spMk id="5" creationId="{160A17B6-B904-F78F-BD93-FD68DBFA4676}"/>
          </ac:spMkLst>
        </pc:spChg>
        <pc:spChg chg="del mod">
          <ac:chgData name="Jayden Hobbs" userId="63f792be-a643-476d-bdf1-d8e0d2df3613" providerId="ADAL" clId="{B43A520D-2938-484D-A6E2-DAEE431DE545}" dt="2023-10-20T22:44:28.405" v="155" actId="478"/>
          <ac:spMkLst>
            <pc:docMk/>
            <pc:sldMk cId="1387026742" sldId="3838"/>
            <ac:spMk id="6" creationId="{A77D86BB-DDD5-3C9B-4F75-29C0F6684F6E}"/>
          </ac:spMkLst>
        </pc:spChg>
        <pc:spChg chg="add del mod">
          <ac:chgData name="Jayden Hobbs" userId="63f792be-a643-476d-bdf1-d8e0d2df3613" providerId="ADAL" clId="{B43A520D-2938-484D-A6E2-DAEE431DE545}" dt="2023-10-20T22:44:15.350" v="152" actId="22"/>
          <ac:spMkLst>
            <pc:docMk/>
            <pc:sldMk cId="1387026742" sldId="3838"/>
            <ac:spMk id="9" creationId="{8E7A76C8-96D5-94F6-FBC4-2971EA68467A}"/>
          </ac:spMkLst>
        </pc:spChg>
        <pc:spChg chg="add del mod">
          <ac:chgData name="Jayden Hobbs" userId="63f792be-a643-476d-bdf1-d8e0d2df3613" providerId="ADAL" clId="{B43A520D-2938-484D-A6E2-DAEE431DE545}" dt="2023-10-20T22:44:30.589" v="156" actId="478"/>
          <ac:spMkLst>
            <pc:docMk/>
            <pc:sldMk cId="1387026742" sldId="3838"/>
            <ac:spMk id="11" creationId="{767A9FE8-FA1F-5BBC-6471-64ADA360B662}"/>
          </ac:spMkLst>
        </pc:spChg>
        <pc:spChg chg="add del mod">
          <ac:chgData name="Jayden Hobbs" userId="63f792be-a643-476d-bdf1-d8e0d2df3613" providerId="ADAL" clId="{B43A520D-2938-484D-A6E2-DAEE431DE545}" dt="2023-10-20T22:53:35.159" v="228" actId="478"/>
          <ac:spMkLst>
            <pc:docMk/>
            <pc:sldMk cId="1387026742" sldId="3838"/>
            <ac:spMk id="17" creationId="{39112A9D-0C49-923B-B6E0-35BE68FBA61F}"/>
          </ac:spMkLst>
        </pc:spChg>
        <pc:spChg chg="add del mod">
          <ac:chgData name="Jayden Hobbs" userId="63f792be-a643-476d-bdf1-d8e0d2df3613" providerId="ADAL" clId="{B43A520D-2938-484D-A6E2-DAEE431DE545}" dt="2023-10-20T23:00:32.799" v="229" actId="931"/>
          <ac:spMkLst>
            <pc:docMk/>
            <pc:sldMk cId="1387026742" sldId="3838"/>
            <ac:spMk id="21" creationId="{D37EBF0A-B1B1-93D7-822D-247F567C4A49}"/>
          </ac:spMkLst>
        </pc:spChg>
        <pc:picChg chg="add del mod ord">
          <ac:chgData name="Jayden Hobbs" userId="63f792be-a643-476d-bdf1-d8e0d2df3613" providerId="ADAL" clId="{B43A520D-2938-484D-A6E2-DAEE431DE545}" dt="2023-10-20T22:48:53.499" v="185" actId="478"/>
          <ac:picMkLst>
            <pc:docMk/>
            <pc:sldMk cId="1387026742" sldId="3838"/>
            <ac:picMk id="13" creationId="{98EFB402-FA4E-EDD4-7C73-AA0A3201B609}"/>
          </ac:picMkLst>
        </pc:picChg>
        <pc:picChg chg="add del mod">
          <ac:chgData name="Jayden Hobbs" userId="63f792be-a643-476d-bdf1-d8e0d2df3613" providerId="ADAL" clId="{B43A520D-2938-484D-A6E2-DAEE431DE545}" dt="2023-10-20T22:48:54.364" v="186" actId="478"/>
          <ac:picMkLst>
            <pc:docMk/>
            <pc:sldMk cId="1387026742" sldId="3838"/>
            <ac:picMk id="15" creationId="{173D2FA8-93C8-DFAF-DB78-41A59EBF4744}"/>
          </ac:picMkLst>
        </pc:picChg>
        <pc:picChg chg="add del mod">
          <ac:chgData name="Jayden Hobbs" userId="63f792be-a643-476d-bdf1-d8e0d2df3613" providerId="ADAL" clId="{B43A520D-2938-484D-A6E2-DAEE431DE545}" dt="2023-10-20T22:50:55.032" v="193" actId="478"/>
          <ac:picMkLst>
            <pc:docMk/>
            <pc:sldMk cId="1387026742" sldId="3838"/>
            <ac:picMk id="19" creationId="{36E8DC63-1EDF-A153-4A05-F93CED7A3E81}"/>
          </ac:picMkLst>
        </pc:picChg>
        <pc:picChg chg="add mod">
          <ac:chgData name="Jayden Hobbs" userId="63f792be-a643-476d-bdf1-d8e0d2df3613" providerId="ADAL" clId="{B43A520D-2938-484D-A6E2-DAEE431DE545}" dt="2023-10-20T23:00:51.414" v="233" actId="14100"/>
          <ac:picMkLst>
            <pc:docMk/>
            <pc:sldMk cId="1387026742" sldId="3838"/>
            <ac:picMk id="23" creationId="{E12AE2E0-CBC6-31D9-AD1E-396CA0A92977}"/>
          </ac:picMkLst>
        </pc:picChg>
      </pc:sldChg>
      <pc:sldChg chg="addSp delSp modSp new mod">
        <pc:chgData name="Jayden Hobbs" userId="63f792be-a643-476d-bdf1-d8e0d2df3613" providerId="ADAL" clId="{B43A520D-2938-484D-A6E2-DAEE431DE545}" dt="2023-11-01T23:45:01.782" v="1186"/>
        <pc:sldMkLst>
          <pc:docMk/>
          <pc:sldMk cId="845548278" sldId="3839"/>
        </pc:sldMkLst>
        <pc:spChg chg="del">
          <ac:chgData name="Jayden Hobbs" userId="63f792be-a643-476d-bdf1-d8e0d2df3613" providerId="ADAL" clId="{B43A520D-2938-484D-A6E2-DAEE431DE545}" dt="2023-10-20T23:01:03.544" v="235" actId="931"/>
          <ac:spMkLst>
            <pc:docMk/>
            <pc:sldMk cId="845548278" sldId="3839"/>
            <ac:spMk id="3" creationId="{385A092C-22EE-0FB0-2091-53F3B450CEF0}"/>
          </ac:spMkLst>
        </pc:spChg>
        <pc:spChg chg="del">
          <ac:chgData name="Jayden Hobbs" userId="63f792be-a643-476d-bdf1-d8e0d2df3613" providerId="ADAL" clId="{B43A520D-2938-484D-A6E2-DAEE431DE545}" dt="2023-11-01T23:44:57.849" v="1185" actId="478"/>
          <ac:spMkLst>
            <pc:docMk/>
            <pc:sldMk cId="845548278" sldId="3839"/>
            <ac:spMk id="4" creationId="{5F3498BF-3A4E-99B3-D1B6-285E7F6C83B7}"/>
          </ac:spMkLst>
        </pc:spChg>
        <pc:spChg chg="mod">
          <ac:chgData name="Jayden Hobbs" userId="63f792be-a643-476d-bdf1-d8e0d2df3613" providerId="ADAL" clId="{B43A520D-2938-484D-A6E2-DAEE431DE545}" dt="2023-11-01T23:45:01.782" v="1186"/>
          <ac:spMkLst>
            <pc:docMk/>
            <pc:sldMk cId="845548278" sldId="3839"/>
            <ac:spMk id="5" creationId="{E424D828-D084-6F62-6E19-56F81B0E2102}"/>
          </ac:spMkLst>
        </pc:spChg>
        <pc:picChg chg="add mod">
          <ac:chgData name="Jayden Hobbs" userId="63f792be-a643-476d-bdf1-d8e0d2df3613" providerId="ADAL" clId="{B43A520D-2938-484D-A6E2-DAEE431DE545}" dt="2023-10-20T23:01:14.375" v="238" actId="14100"/>
          <ac:picMkLst>
            <pc:docMk/>
            <pc:sldMk cId="845548278" sldId="3839"/>
            <ac:picMk id="8" creationId="{BD98E5C4-33BC-8078-129F-9B029B6D86F6}"/>
          </ac:picMkLst>
        </pc:picChg>
      </pc:sldChg>
      <pc:sldChg chg="addSp delSp modSp new del mod">
        <pc:chgData name="Jayden Hobbs" userId="63f792be-a643-476d-bdf1-d8e0d2df3613" providerId="ADAL" clId="{B43A520D-2938-484D-A6E2-DAEE431DE545}" dt="2023-10-20T22:53:19.239" v="215" actId="47"/>
        <pc:sldMkLst>
          <pc:docMk/>
          <pc:sldMk cId="1373323592" sldId="3839"/>
        </pc:sldMkLst>
        <pc:spChg chg="del">
          <ac:chgData name="Jayden Hobbs" userId="63f792be-a643-476d-bdf1-d8e0d2df3613" providerId="ADAL" clId="{B43A520D-2938-484D-A6E2-DAEE431DE545}" dt="2023-10-20T22:45:10.091" v="161" actId="478"/>
          <ac:spMkLst>
            <pc:docMk/>
            <pc:sldMk cId="1373323592" sldId="3839"/>
            <ac:spMk id="2" creationId="{3A44B16D-6803-CD01-9C54-1935CA417832}"/>
          </ac:spMkLst>
        </pc:spChg>
        <pc:spChg chg="del">
          <ac:chgData name="Jayden Hobbs" userId="63f792be-a643-476d-bdf1-d8e0d2df3613" providerId="ADAL" clId="{B43A520D-2938-484D-A6E2-DAEE431DE545}" dt="2023-10-20T22:45:07.197" v="160" actId="478"/>
          <ac:spMkLst>
            <pc:docMk/>
            <pc:sldMk cId="1373323592" sldId="3839"/>
            <ac:spMk id="3" creationId="{655F1B1E-E564-A672-7265-EDCAD60CC7C6}"/>
          </ac:spMkLst>
        </pc:spChg>
        <pc:spChg chg="add mod">
          <ac:chgData name="Jayden Hobbs" userId="63f792be-a643-476d-bdf1-d8e0d2df3613" providerId="ADAL" clId="{B43A520D-2938-484D-A6E2-DAEE431DE545}" dt="2023-10-20T22:53:13.010" v="214"/>
          <ac:spMkLst>
            <pc:docMk/>
            <pc:sldMk cId="1373323592" sldId="3839"/>
            <ac:spMk id="9" creationId="{E5F8776D-A4EB-3AF2-D489-9FA969AFA84C}"/>
          </ac:spMkLst>
        </pc:spChg>
        <pc:picChg chg="add del mod">
          <ac:chgData name="Jayden Hobbs" userId="63f792be-a643-476d-bdf1-d8e0d2df3613" providerId="ADAL" clId="{B43A520D-2938-484D-A6E2-DAEE431DE545}" dt="2023-10-20T22:49:49.757" v="191" actId="478"/>
          <ac:picMkLst>
            <pc:docMk/>
            <pc:sldMk cId="1373323592" sldId="3839"/>
            <ac:picMk id="6" creationId="{359C0BD1-CA11-F8D1-A888-921DD1ADDD54}"/>
          </ac:picMkLst>
        </pc:picChg>
        <pc:picChg chg="add del mod">
          <ac:chgData name="Jayden Hobbs" userId="63f792be-a643-476d-bdf1-d8e0d2df3613" providerId="ADAL" clId="{B43A520D-2938-484D-A6E2-DAEE431DE545}" dt="2023-10-20T22:49:51.770" v="192" actId="478"/>
          <ac:picMkLst>
            <pc:docMk/>
            <pc:sldMk cId="1373323592" sldId="3839"/>
            <ac:picMk id="8" creationId="{C2AC7905-AFC8-2581-F86C-4DD780AF8029}"/>
          </ac:picMkLst>
        </pc:picChg>
      </pc:sldChg>
      <pc:sldChg chg="addSp delSp modSp new mod">
        <pc:chgData name="Jayden Hobbs" userId="63f792be-a643-476d-bdf1-d8e0d2df3613" providerId="ADAL" clId="{B43A520D-2938-484D-A6E2-DAEE431DE545}" dt="2023-11-01T23:44:49.142" v="1184"/>
        <pc:sldMkLst>
          <pc:docMk/>
          <pc:sldMk cId="3749371876" sldId="3840"/>
        </pc:sldMkLst>
        <pc:spChg chg="del">
          <ac:chgData name="Jayden Hobbs" userId="63f792be-a643-476d-bdf1-d8e0d2df3613" providerId="ADAL" clId="{B43A520D-2938-484D-A6E2-DAEE431DE545}" dt="2023-10-20T23:01:27.346" v="240" actId="931"/>
          <ac:spMkLst>
            <pc:docMk/>
            <pc:sldMk cId="3749371876" sldId="3840"/>
            <ac:spMk id="3" creationId="{4687A125-90F6-99B8-CB1D-68E640391F86}"/>
          </ac:spMkLst>
        </pc:spChg>
        <pc:spChg chg="del">
          <ac:chgData name="Jayden Hobbs" userId="63f792be-a643-476d-bdf1-d8e0d2df3613" providerId="ADAL" clId="{B43A520D-2938-484D-A6E2-DAEE431DE545}" dt="2023-11-01T23:44:46.382" v="1183" actId="478"/>
          <ac:spMkLst>
            <pc:docMk/>
            <pc:sldMk cId="3749371876" sldId="3840"/>
            <ac:spMk id="4" creationId="{BD8F0002-5413-E246-77E4-283B5896312D}"/>
          </ac:spMkLst>
        </pc:spChg>
        <pc:spChg chg="mod">
          <ac:chgData name="Jayden Hobbs" userId="63f792be-a643-476d-bdf1-d8e0d2df3613" providerId="ADAL" clId="{B43A520D-2938-484D-A6E2-DAEE431DE545}" dt="2023-11-01T23:44:49.142" v="1184"/>
          <ac:spMkLst>
            <pc:docMk/>
            <pc:sldMk cId="3749371876" sldId="3840"/>
            <ac:spMk id="5" creationId="{CBED031B-C120-4045-7456-250FA23A34A6}"/>
          </ac:spMkLst>
        </pc:spChg>
        <pc:picChg chg="add mod">
          <ac:chgData name="Jayden Hobbs" userId="63f792be-a643-476d-bdf1-d8e0d2df3613" providerId="ADAL" clId="{B43A520D-2938-484D-A6E2-DAEE431DE545}" dt="2023-10-20T23:01:38.330" v="243" actId="14100"/>
          <ac:picMkLst>
            <pc:docMk/>
            <pc:sldMk cId="3749371876" sldId="3840"/>
            <ac:picMk id="8" creationId="{CFE1FDEC-5CEC-DE8F-CF4B-6494BA3C588F}"/>
          </ac:picMkLst>
        </pc:picChg>
      </pc:sldChg>
      <pc:sldChg chg="addSp delSp modSp new mod">
        <pc:chgData name="Jayden Hobbs" userId="63f792be-a643-476d-bdf1-d8e0d2df3613" providerId="ADAL" clId="{B43A520D-2938-484D-A6E2-DAEE431DE545}" dt="2023-11-01T23:44:36.660" v="1182"/>
        <pc:sldMkLst>
          <pc:docMk/>
          <pc:sldMk cId="3110659042" sldId="3841"/>
        </pc:sldMkLst>
        <pc:spChg chg="del">
          <ac:chgData name="Jayden Hobbs" userId="63f792be-a643-476d-bdf1-d8e0d2df3613" providerId="ADAL" clId="{B43A520D-2938-484D-A6E2-DAEE431DE545}" dt="2023-10-20T23:01:47.117" v="245" actId="931"/>
          <ac:spMkLst>
            <pc:docMk/>
            <pc:sldMk cId="3110659042" sldId="3841"/>
            <ac:spMk id="3" creationId="{51F27F07-B478-8737-D983-BD775D279034}"/>
          </ac:spMkLst>
        </pc:spChg>
        <pc:spChg chg="del">
          <ac:chgData name="Jayden Hobbs" userId="63f792be-a643-476d-bdf1-d8e0d2df3613" providerId="ADAL" clId="{B43A520D-2938-484D-A6E2-DAEE431DE545}" dt="2023-11-01T23:44:34.065" v="1181" actId="478"/>
          <ac:spMkLst>
            <pc:docMk/>
            <pc:sldMk cId="3110659042" sldId="3841"/>
            <ac:spMk id="4" creationId="{56C49414-6D0F-AECC-1342-755A86EC496D}"/>
          </ac:spMkLst>
        </pc:spChg>
        <pc:spChg chg="mod">
          <ac:chgData name="Jayden Hobbs" userId="63f792be-a643-476d-bdf1-d8e0d2df3613" providerId="ADAL" clId="{B43A520D-2938-484D-A6E2-DAEE431DE545}" dt="2023-11-01T23:44:36.660" v="1182"/>
          <ac:spMkLst>
            <pc:docMk/>
            <pc:sldMk cId="3110659042" sldId="3841"/>
            <ac:spMk id="5" creationId="{570B7E3B-86F8-F830-ECE0-1C58A739E9A7}"/>
          </ac:spMkLst>
        </pc:spChg>
        <pc:picChg chg="add mod">
          <ac:chgData name="Jayden Hobbs" userId="63f792be-a643-476d-bdf1-d8e0d2df3613" providerId="ADAL" clId="{B43A520D-2938-484D-A6E2-DAEE431DE545}" dt="2023-10-20T23:01:56.569" v="248" actId="14100"/>
          <ac:picMkLst>
            <pc:docMk/>
            <pc:sldMk cId="3110659042" sldId="3841"/>
            <ac:picMk id="8" creationId="{14BF4A82-79BE-BE27-FC31-B41029786491}"/>
          </ac:picMkLst>
        </pc:picChg>
      </pc:sldChg>
      <pc:sldChg chg="addSp delSp modSp new mod">
        <pc:chgData name="Jayden Hobbs" userId="63f792be-a643-476d-bdf1-d8e0d2df3613" providerId="ADAL" clId="{B43A520D-2938-484D-A6E2-DAEE431DE545}" dt="2023-11-01T23:44:28.884" v="1180"/>
        <pc:sldMkLst>
          <pc:docMk/>
          <pc:sldMk cId="2342348199" sldId="3842"/>
        </pc:sldMkLst>
        <pc:spChg chg="del">
          <ac:chgData name="Jayden Hobbs" userId="63f792be-a643-476d-bdf1-d8e0d2df3613" providerId="ADAL" clId="{B43A520D-2938-484D-A6E2-DAEE431DE545}" dt="2023-10-20T23:02:05.819" v="250" actId="931"/>
          <ac:spMkLst>
            <pc:docMk/>
            <pc:sldMk cId="2342348199" sldId="3842"/>
            <ac:spMk id="3" creationId="{A2545D6E-F52E-E318-E6B9-7646C82F68B3}"/>
          </ac:spMkLst>
        </pc:spChg>
        <pc:spChg chg="del">
          <ac:chgData name="Jayden Hobbs" userId="63f792be-a643-476d-bdf1-d8e0d2df3613" providerId="ADAL" clId="{B43A520D-2938-484D-A6E2-DAEE431DE545}" dt="2023-11-01T23:44:25.277" v="1179" actId="478"/>
          <ac:spMkLst>
            <pc:docMk/>
            <pc:sldMk cId="2342348199" sldId="3842"/>
            <ac:spMk id="4" creationId="{690AAB8D-A733-19A2-413B-35644E171A95}"/>
          </ac:spMkLst>
        </pc:spChg>
        <pc:spChg chg="mod">
          <ac:chgData name="Jayden Hobbs" userId="63f792be-a643-476d-bdf1-d8e0d2df3613" providerId="ADAL" clId="{B43A520D-2938-484D-A6E2-DAEE431DE545}" dt="2023-11-01T23:44:28.884" v="1180"/>
          <ac:spMkLst>
            <pc:docMk/>
            <pc:sldMk cId="2342348199" sldId="3842"/>
            <ac:spMk id="5" creationId="{9210AAA7-B51F-078E-12B5-23C8D3ADA883}"/>
          </ac:spMkLst>
        </pc:spChg>
        <pc:picChg chg="add mod">
          <ac:chgData name="Jayden Hobbs" userId="63f792be-a643-476d-bdf1-d8e0d2df3613" providerId="ADAL" clId="{B43A520D-2938-484D-A6E2-DAEE431DE545}" dt="2023-10-20T23:02:20.450" v="253" actId="14100"/>
          <ac:picMkLst>
            <pc:docMk/>
            <pc:sldMk cId="2342348199" sldId="3842"/>
            <ac:picMk id="8" creationId="{FFCED69E-39BF-8422-5F82-13F910F3DDB8}"/>
          </ac:picMkLst>
        </pc:picChg>
      </pc:sldChg>
      <pc:sldChg chg="addSp delSp modSp new mod">
        <pc:chgData name="Jayden Hobbs" userId="63f792be-a643-476d-bdf1-d8e0d2df3613" providerId="ADAL" clId="{B43A520D-2938-484D-A6E2-DAEE431DE545}" dt="2023-11-01T23:44:19.852" v="1178"/>
        <pc:sldMkLst>
          <pc:docMk/>
          <pc:sldMk cId="2892430059" sldId="3843"/>
        </pc:sldMkLst>
        <pc:spChg chg="del">
          <ac:chgData name="Jayden Hobbs" userId="63f792be-a643-476d-bdf1-d8e0d2df3613" providerId="ADAL" clId="{B43A520D-2938-484D-A6E2-DAEE431DE545}" dt="2023-10-20T23:02:28.586" v="255" actId="931"/>
          <ac:spMkLst>
            <pc:docMk/>
            <pc:sldMk cId="2892430059" sldId="3843"/>
            <ac:spMk id="3" creationId="{9C645B23-6714-FBCF-3C7E-21AD3BA74514}"/>
          </ac:spMkLst>
        </pc:spChg>
        <pc:spChg chg="del">
          <ac:chgData name="Jayden Hobbs" userId="63f792be-a643-476d-bdf1-d8e0d2df3613" providerId="ADAL" clId="{B43A520D-2938-484D-A6E2-DAEE431DE545}" dt="2023-11-01T23:44:16.932" v="1177" actId="478"/>
          <ac:spMkLst>
            <pc:docMk/>
            <pc:sldMk cId="2892430059" sldId="3843"/>
            <ac:spMk id="4" creationId="{C0272220-884D-A95F-E85D-C4E77A47F888}"/>
          </ac:spMkLst>
        </pc:spChg>
        <pc:spChg chg="mod">
          <ac:chgData name="Jayden Hobbs" userId="63f792be-a643-476d-bdf1-d8e0d2df3613" providerId="ADAL" clId="{B43A520D-2938-484D-A6E2-DAEE431DE545}" dt="2023-11-01T23:44:19.852" v="1178"/>
          <ac:spMkLst>
            <pc:docMk/>
            <pc:sldMk cId="2892430059" sldId="3843"/>
            <ac:spMk id="5" creationId="{FEE6ACD0-8646-ADEC-9216-6F6F1677B2CC}"/>
          </ac:spMkLst>
        </pc:spChg>
        <pc:picChg chg="add mod">
          <ac:chgData name="Jayden Hobbs" userId="63f792be-a643-476d-bdf1-d8e0d2df3613" providerId="ADAL" clId="{B43A520D-2938-484D-A6E2-DAEE431DE545}" dt="2023-10-20T23:02:39.747" v="258" actId="14100"/>
          <ac:picMkLst>
            <pc:docMk/>
            <pc:sldMk cId="2892430059" sldId="3843"/>
            <ac:picMk id="8" creationId="{A13EC2C2-841E-5947-B6F8-1AACB981404D}"/>
          </ac:picMkLst>
        </pc:picChg>
      </pc:sldChg>
      <pc:sldChg chg="modSp new mod ord">
        <pc:chgData name="Jayden Hobbs" userId="63f792be-a643-476d-bdf1-d8e0d2df3613" providerId="ADAL" clId="{B43A520D-2938-484D-A6E2-DAEE431DE545}" dt="2023-11-01T23:07:31.550" v="469" actId="20577"/>
        <pc:sldMkLst>
          <pc:docMk/>
          <pc:sldMk cId="1046996108" sldId="3844"/>
        </pc:sldMkLst>
        <pc:spChg chg="mod">
          <ac:chgData name="Jayden Hobbs" userId="63f792be-a643-476d-bdf1-d8e0d2df3613" providerId="ADAL" clId="{B43A520D-2938-484D-A6E2-DAEE431DE545}" dt="2023-11-01T23:07:31.550" v="469" actId="20577"/>
          <ac:spMkLst>
            <pc:docMk/>
            <pc:sldMk cId="1046996108" sldId="3844"/>
            <ac:spMk id="2" creationId="{7217CE80-F23F-D002-738E-2AD6A9DD9086}"/>
          </ac:spMkLst>
        </pc:spChg>
      </pc:sldChg>
      <pc:sldChg chg="addSp delSp modSp new mod">
        <pc:chgData name="Jayden Hobbs" userId="63f792be-a643-476d-bdf1-d8e0d2df3613" providerId="ADAL" clId="{B43A520D-2938-484D-A6E2-DAEE431DE545}" dt="2023-11-01T23:44:07.550" v="1176"/>
        <pc:sldMkLst>
          <pc:docMk/>
          <pc:sldMk cId="923434631" sldId="3845"/>
        </pc:sldMkLst>
        <pc:spChg chg="mod">
          <ac:chgData name="Jayden Hobbs" userId="63f792be-a643-476d-bdf1-d8e0d2df3613" providerId="ADAL" clId="{B43A520D-2938-484D-A6E2-DAEE431DE545}" dt="2023-11-01T23:34:50.183" v="503" actId="20577"/>
          <ac:spMkLst>
            <pc:docMk/>
            <pc:sldMk cId="923434631" sldId="3845"/>
            <ac:spMk id="2" creationId="{3585370A-5113-B110-17BE-CA86E65C26BA}"/>
          </ac:spMkLst>
        </pc:spChg>
        <pc:spChg chg="del">
          <ac:chgData name="Jayden Hobbs" userId="63f792be-a643-476d-bdf1-d8e0d2df3613" providerId="ADAL" clId="{B43A520D-2938-484D-A6E2-DAEE431DE545}" dt="2023-10-21T13:55:10.934" v="337" actId="22"/>
          <ac:spMkLst>
            <pc:docMk/>
            <pc:sldMk cId="923434631" sldId="3845"/>
            <ac:spMk id="3" creationId="{C11A8EEE-B6EE-B272-D24D-87AFABE1D9DC}"/>
          </ac:spMkLst>
        </pc:spChg>
        <pc:spChg chg="del">
          <ac:chgData name="Jayden Hobbs" userId="63f792be-a643-476d-bdf1-d8e0d2df3613" providerId="ADAL" clId="{B43A520D-2938-484D-A6E2-DAEE431DE545}" dt="2023-11-01T23:44:05.069" v="1175" actId="478"/>
          <ac:spMkLst>
            <pc:docMk/>
            <pc:sldMk cId="923434631" sldId="3845"/>
            <ac:spMk id="4" creationId="{F1BAA4E9-E745-87F1-982D-EF114F228E27}"/>
          </ac:spMkLst>
        </pc:spChg>
        <pc:spChg chg="mod">
          <ac:chgData name="Jayden Hobbs" userId="63f792be-a643-476d-bdf1-d8e0d2df3613" providerId="ADAL" clId="{B43A520D-2938-484D-A6E2-DAEE431DE545}" dt="2023-11-01T23:44:07.550" v="1176"/>
          <ac:spMkLst>
            <pc:docMk/>
            <pc:sldMk cId="923434631" sldId="3845"/>
            <ac:spMk id="5" creationId="{6415627D-EA35-A265-FAFC-FE06721917C9}"/>
          </ac:spMkLst>
        </pc:spChg>
        <pc:spChg chg="add del mod">
          <ac:chgData name="Jayden Hobbs" userId="63f792be-a643-476d-bdf1-d8e0d2df3613" providerId="ADAL" clId="{B43A520D-2938-484D-A6E2-DAEE431DE545}" dt="2023-11-01T23:34:52.066" v="504" actId="22"/>
          <ac:spMkLst>
            <pc:docMk/>
            <pc:sldMk cId="923434631" sldId="3845"/>
            <ac:spMk id="7" creationId="{F62D5B2F-8387-074B-97FF-B060693706AA}"/>
          </ac:spMkLst>
        </pc:spChg>
        <pc:picChg chg="add del mod ord">
          <ac:chgData name="Jayden Hobbs" userId="63f792be-a643-476d-bdf1-d8e0d2df3613" providerId="ADAL" clId="{B43A520D-2938-484D-A6E2-DAEE431DE545}" dt="2023-11-01T22:57:26.908" v="353" actId="478"/>
          <ac:picMkLst>
            <pc:docMk/>
            <pc:sldMk cId="923434631" sldId="3845"/>
            <ac:picMk id="8" creationId="{D5E347C2-C311-26B0-4940-8603FE1188DD}"/>
          </ac:picMkLst>
        </pc:picChg>
        <pc:picChg chg="add mod ord">
          <ac:chgData name="Jayden Hobbs" userId="63f792be-a643-476d-bdf1-d8e0d2df3613" providerId="ADAL" clId="{B43A520D-2938-484D-A6E2-DAEE431DE545}" dt="2023-11-01T23:34:52.066" v="504" actId="22"/>
          <ac:picMkLst>
            <pc:docMk/>
            <pc:sldMk cId="923434631" sldId="3845"/>
            <ac:picMk id="10" creationId="{39703850-7186-C57E-E7B4-8405E427E3F3}"/>
          </ac:picMkLst>
        </pc:picChg>
      </pc:sldChg>
      <pc:sldChg chg="addSp delSp modSp new mod">
        <pc:chgData name="Jayden Hobbs" userId="63f792be-a643-476d-bdf1-d8e0d2df3613" providerId="ADAL" clId="{B43A520D-2938-484D-A6E2-DAEE431DE545}" dt="2023-11-01T23:44:00.223" v="1174"/>
        <pc:sldMkLst>
          <pc:docMk/>
          <pc:sldMk cId="4038971135" sldId="3846"/>
        </pc:sldMkLst>
        <pc:spChg chg="mod">
          <ac:chgData name="Jayden Hobbs" userId="63f792be-a643-476d-bdf1-d8e0d2df3613" providerId="ADAL" clId="{B43A520D-2938-484D-A6E2-DAEE431DE545}" dt="2023-11-01T23:35:28.902" v="583" actId="20577"/>
          <ac:spMkLst>
            <pc:docMk/>
            <pc:sldMk cId="4038971135" sldId="3846"/>
            <ac:spMk id="2" creationId="{0601C772-69C4-FA95-152F-E2511121EEC7}"/>
          </ac:spMkLst>
        </pc:spChg>
        <pc:spChg chg="del">
          <ac:chgData name="Jayden Hobbs" userId="63f792be-a643-476d-bdf1-d8e0d2df3613" providerId="ADAL" clId="{B43A520D-2938-484D-A6E2-DAEE431DE545}" dt="2023-11-01T23:36:08.406" v="584" actId="22"/>
          <ac:spMkLst>
            <pc:docMk/>
            <pc:sldMk cId="4038971135" sldId="3846"/>
            <ac:spMk id="3" creationId="{587906BD-708D-1088-5324-9BAA6D3ED7E0}"/>
          </ac:spMkLst>
        </pc:spChg>
        <pc:spChg chg="del">
          <ac:chgData name="Jayden Hobbs" userId="63f792be-a643-476d-bdf1-d8e0d2df3613" providerId="ADAL" clId="{B43A520D-2938-484D-A6E2-DAEE431DE545}" dt="2023-11-01T23:43:58.294" v="1173" actId="478"/>
          <ac:spMkLst>
            <pc:docMk/>
            <pc:sldMk cId="4038971135" sldId="3846"/>
            <ac:spMk id="4" creationId="{1F2CED53-F817-17BE-7273-9B0D101E929D}"/>
          </ac:spMkLst>
        </pc:spChg>
        <pc:spChg chg="mod">
          <ac:chgData name="Jayden Hobbs" userId="63f792be-a643-476d-bdf1-d8e0d2df3613" providerId="ADAL" clId="{B43A520D-2938-484D-A6E2-DAEE431DE545}" dt="2023-11-01T23:44:00.223" v="1174"/>
          <ac:spMkLst>
            <pc:docMk/>
            <pc:sldMk cId="4038971135" sldId="3846"/>
            <ac:spMk id="5" creationId="{F417F556-E65B-7865-01AB-BFC954D265EA}"/>
          </ac:spMkLst>
        </pc:spChg>
        <pc:picChg chg="add mod ord">
          <ac:chgData name="Jayden Hobbs" userId="63f792be-a643-476d-bdf1-d8e0d2df3613" providerId="ADAL" clId="{B43A520D-2938-484D-A6E2-DAEE431DE545}" dt="2023-11-01T23:36:08.406" v="584" actId="22"/>
          <ac:picMkLst>
            <pc:docMk/>
            <pc:sldMk cId="4038971135" sldId="3846"/>
            <ac:picMk id="8" creationId="{02844048-52A6-6519-625C-49C6CF02D063}"/>
          </ac:picMkLst>
        </pc:picChg>
      </pc:sldChg>
      <pc:sldChg chg="addSp delSp modSp new mod">
        <pc:chgData name="Jayden Hobbs" userId="63f792be-a643-476d-bdf1-d8e0d2df3613" providerId="ADAL" clId="{B43A520D-2938-484D-A6E2-DAEE431DE545}" dt="2023-11-01T23:43:52.920" v="1172"/>
        <pc:sldMkLst>
          <pc:docMk/>
          <pc:sldMk cId="2421313880" sldId="3847"/>
        </pc:sldMkLst>
        <pc:spChg chg="mod">
          <ac:chgData name="Jayden Hobbs" userId="63f792be-a643-476d-bdf1-d8e0d2df3613" providerId="ADAL" clId="{B43A520D-2938-484D-A6E2-DAEE431DE545}" dt="2023-11-01T23:36:38.743" v="611" actId="20577"/>
          <ac:spMkLst>
            <pc:docMk/>
            <pc:sldMk cId="2421313880" sldId="3847"/>
            <ac:spMk id="2" creationId="{B65DFB1B-261F-DB89-64A5-CA2560FA5018}"/>
          </ac:spMkLst>
        </pc:spChg>
        <pc:spChg chg="del">
          <ac:chgData name="Jayden Hobbs" userId="63f792be-a643-476d-bdf1-d8e0d2df3613" providerId="ADAL" clId="{B43A520D-2938-484D-A6E2-DAEE431DE545}" dt="2023-11-01T23:37:08.988" v="612" actId="22"/>
          <ac:spMkLst>
            <pc:docMk/>
            <pc:sldMk cId="2421313880" sldId="3847"/>
            <ac:spMk id="3" creationId="{2FBA2F5F-6874-932F-2B95-B77ECA643636}"/>
          </ac:spMkLst>
        </pc:spChg>
        <pc:spChg chg="del">
          <ac:chgData name="Jayden Hobbs" userId="63f792be-a643-476d-bdf1-d8e0d2df3613" providerId="ADAL" clId="{B43A520D-2938-484D-A6E2-DAEE431DE545}" dt="2023-11-01T23:43:47.034" v="1169" actId="478"/>
          <ac:spMkLst>
            <pc:docMk/>
            <pc:sldMk cId="2421313880" sldId="3847"/>
            <ac:spMk id="4" creationId="{444144DC-2B69-BC41-6C81-A235C53318B0}"/>
          </ac:spMkLst>
        </pc:spChg>
        <pc:spChg chg="mod">
          <ac:chgData name="Jayden Hobbs" userId="63f792be-a643-476d-bdf1-d8e0d2df3613" providerId="ADAL" clId="{B43A520D-2938-484D-A6E2-DAEE431DE545}" dt="2023-11-01T23:43:52.920" v="1172"/>
          <ac:spMkLst>
            <pc:docMk/>
            <pc:sldMk cId="2421313880" sldId="3847"/>
            <ac:spMk id="5" creationId="{B39E0C15-6B6C-4FC0-D0D3-115BF2EE91AF}"/>
          </ac:spMkLst>
        </pc:spChg>
        <pc:picChg chg="add mod ord">
          <ac:chgData name="Jayden Hobbs" userId="63f792be-a643-476d-bdf1-d8e0d2df3613" providerId="ADAL" clId="{B43A520D-2938-484D-A6E2-DAEE431DE545}" dt="2023-11-01T23:37:08.988" v="612" actId="22"/>
          <ac:picMkLst>
            <pc:docMk/>
            <pc:sldMk cId="2421313880" sldId="3847"/>
            <ac:picMk id="8" creationId="{FE3965E6-F32A-5726-93A1-4289C193B5A8}"/>
          </ac:picMkLst>
        </pc:picChg>
      </pc:sldChg>
      <pc:sldChg chg="addSp delSp modSp new mod">
        <pc:chgData name="Jayden Hobbs" userId="63f792be-a643-476d-bdf1-d8e0d2df3613" providerId="ADAL" clId="{B43A520D-2938-484D-A6E2-DAEE431DE545}" dt="2023-11-01T23:43:39.767" v="1168"/>
        <pc:sldMkLst>
          <pc:docMk/>
          <pc:sldMk cId="122734285" sldId="3848"/>
        </pc:sldMkLst>
        <pc:spChg chg="mod">
          <ac:chgData name="Jayden Hobbs" userId="63f792be-a643-476d-bdf1-d8e0d2df3613" providerId="ADAL" clId="{B43A520D-2938-484D-A6E2-DAEE431DE545}" dt="2023-11-01T23:37:18.196" v="639" actId="20577"/>
          <ac:spMkLst>
            <pc:docMk/>
            <pc:sldMk cId="122734285" sldId="3848"/>
            <ac:spMk id="2" creationId="{45599593-3909-140F-D296-2D360E799B37}"/>
          </ac:spMkLst>
        </pc:spChg>
        <pc:spChg chg="del">
          <ac:chgData name="Jayden Hobbs" userId="63f792be-a643-476d-bdf1-d8e0d2df3613" providerId="ADAL" clId="{B43A520D-2938-484D-A6E2-DAEE431DE545}" dt="2023-11-01T23:37:36.300" v="640" actId="22"/>
          <ac:spMkLst>
            <pc:docMk/>
            <pc:sldMk cId="122734285" sldId="3848"/>
            <ac:spMk id="3" creationId="{72FFD427-6250-129D-9490-0B8C8A08DE74}"/>
          </ac:spMkLst>
        </pc:spChg>
        <pc:spChg chg="del">
          <ac:chgData name="Jayden Hobbs" userId="63f792be-a643-476d-bdf1-d8e0d2df3613" providerId="ADAL" clId="{B43A520D-2938-484D-A6E2-DAEE431DE545}" dt="2023-11-01T23:43:37.445" v="1167" actId="478"/>
          <ac:spMkLst>
            <pc:docMk/>
            <pc:sldMk cId="122734285" sldId="3848"/>
            <ac:spMk id="4" creationId="{FA6051E1-A438-1F9A-AE3C-1E8113BFED3C}"/>
          </ac:spMkLst>
        </pc:spChg>
        <pc:spChg chg="mod">
          <ac:chgData name="Jayden Hobbs" userId="63f792be-a643-476d-bdf1-d8e0d2df3613" providerId="ADAL" clId="{B43A520D-2938-484D-A6E2-DAEE431DE545}" dt="2023-11-01T23:43:39.767" v="1168"/>
          <ac:spMkLst>
            <pc:docMk/>
            <pc:sldMk cId="122734285" sldId="3848"/>
            <ac:spMk id="5" creationId="{51E3215B-948A-0E94-3F2D-1A38C30CD7A8}"/>
          </ac:spMkLst>
        </pc:spChg>
        <pc:picChg chg="add mod ord">
          <ac:chgData name="Jayden Hobbs" userId="63f792be-a643-476d-bdf1-d8e0d2df3613" providerId="ADAL" clId="{B43A520D-2938-484D-A6E2-DAEE431DE545}" dt="2023-11-01T23:37:36.300" v="640" actId="22"/>
          <ac:picMkLst>
            <pc:docMk/>
            <pc:sldMk cId="122734285" sldId="3848"/>
            <ac:picMk id="8" creationId="{AD3F369D-6766-5CA0-1717-534D205B6C00}"/>
          </ac:picMkLst>
        </pc:picChg>
      </pc:sldChg>
      <pc:sldChg chg="addSp delSp modSp new mod">
        <pc:chgData name="Jayden Hobbs" userId="63f792be-a643-476d-bdf1-d8e0d2df3613" providerId="ADAL" clId="{B43A520D-2938-484D-A6E2-DAEE431DE545}" dt="2023-11-01T23:43:32.693" v="1166"/>
        <pc:sldMkLst>
          <pc:docMk/>
          <pc:sldMk cId="1435005832" sldId="3849"/>
        </pc:sldMkLst>
        <pc:spChg chg="mod">
          <ac:chgData name="Jayden Hobbs" userId="63f792be-a643-476d-bdf1-d8e0d2df3613" providerId="ADAL" clId="{B43A520D-2938-484D-A6E2-DAEE431DE545}" dt="2023-11-01T23:37:45.956" v="663" actId="20577"/>
          <ac:spMkLst>
            <pc:docMk/>
            <pc:sldMk cId="1435005832" sldId="3849"/>
            <ac:spMk id="2" creationId="{F2E19531-50F9-9E57-A850-ECFE317AA3AA}"/>
          </ac:spMkLst>
        </pc:spChg>
        <pc:spChg chg="del">
          <ac:chgData name="Jayden Hobbs" userId="63f792be-a643-476d-bdf1-d8e0d2df3613" providerId="ADAL" clId="{B43A520D-2938-484D-A6E2-DAEE431DE545}" dt="2023-11-01T23:38:13.020" v="664" actId="22"/>
          <ac:spMkLst>
            <pc:docMk/>
            <pc:sldMk cId="1435005832" sldId="3849"/>
            <ac:spMk id="3" creationId="{4C715CEA-AD2A-C060-92B1-E1B79B6736A3}"/>
          </ac:spMkLst>
        </pc:spChg>
        <pc:spChg chg="del">
          <ac:chgData name="Jayden Hobbs" userId="63f792be-a643-476d-bdf1-d8e0d2df3613" providerId="ADAL" clId="{B43A520D-2938-484D-A6E2-DAEE431DE545}" dt="2023-11-01T23:43:29.597" v="1165" actId="478"/>
          <ac:spMkLst>
            <pc:docMk/>
            <pc:sldMk cId="1435005832" sldId="3849"/>
            <ac:spMk id="4" creationId="{7DE212CF-6707-221F-59EA-66576D97E3AC}"/>
          </ac:spMkLst>
        </pc:spChg>
        <pc:spChg chg="mod">
          <ac:chgData name="Jayden Hobbs" userId="63f792be-a643-476d-bdf1-d8e0d2df3613" providerId="ADAL" clId="{B43A520D-2938-484D-A6E2-DAEE431DE545}" dt="2023-11-01T23:43:32.693" v="1166"/>
          <ac:spMkLst>
            <pc:docMk/>
            <pc:sldMk cId="1435005832" sldId="3849"/>
            <ac:spMk id="5" creationId="{802E53FA-1A1F-08C3-0F3D-798710FFA027}"/>
          </ac:spMkLst>
        </pc:spChg>
        <pc:picChg chg="add mod ord">
          <ac:chgData name="Jayden Hobbs" userId="63f792be-a643-476d-bdf1-d8e0d2df3613" providerId="ADAL" clId="{B43A520D-2938-484D-A6E2-DAEE431DE545}" dt="2023-11-01T23:38:13.020" v="664" actId="22"/>
          <ac:picMkLst>
            <pc:docMk/>
            <pc:sldMk cId="1435005832" sldId="3849"/>
            <ac:picMk id="8" creationId="{4CE77B6A-708E-3D19-DD4F-559BA8E5F9FD}"/>
          </ac:picMkLst>
        </pc:picChg>
      </pc:sldChg>
      <pc:sldChg chg="addSp delSp modSp new mod">
        <pc:chgData name="Jayden Hobbs" userId="63f792be-a643-476d-bdf1-d8e0d2df3613" providerId="ADAL" clId="{B43A520D-2938-484D-A6E2-DAEE431DE545}" dt="2023-11-01T23:43:23.061" v="1164"/>
        <pc:sldMkLst>
          <pc:docMk/>
          <pc:sldMk cId="997779642" sldId="3850"/>
        </pc:sldMkLst>
        <pc:spChg chg="mod">
          <ac:chgData name="Jayden Hobbs" userId="63f792be-a643-476d-bdf1-d8e0d2df3613" providerId="ADAL" clId="{B43A520D-2938-484D-A6E2-DAEE431DE545}" dt="2023-11-01T23:38:23.942" v="695" actId="20577"/>
          <ac:spMkLst>
            <pc:docMk/>
            <pc:sldMk cId="997779642" sldId="3850"/>
            <ac:spMk id="2" creationId="{CA8BE86D-3F57-866E-2542-AD4C64A7D036}"/>
          </ac:spMkLst>
        </pc:spChg>
        <pc:spChg chg="del">
          <ac:chgData name="Jayden Hobbs" userId="63f792be-a643-476d-bdf1-d8e0d2df3613" providerId="ADAL" clId="{B43A520D-2938-484D-A6E2-DAEE431DE545}" dt="2023-11-01T23:39:01.593" v="696" actId="22"/>
          <ac:spMkLst>
            <pc:docMk/>
            <pc:sldMk cId="997779642" sldId="3850"/>
            <ac:spMk id="3" creationId="{B7FB5702-DEEB-2A3A-DE53-12EF6FE62ED0}"/>
          </ac:spMkLst>
        </pc:spChg>
        <pc:spChg chg="del">
          <ac:chgData name="Jayden Hobbs" userId="63f792be-a643-476d-bdf1-d8e0d2df3613" providerId="ADAL" clId="{B43A520D-2938-484D-A6E2-DAEE431DE545}" dt="2023-11-01T23:43:21.115" v="1163" actId="478"/>
          <ac:spMkLst>
            <pc:docMk/>
            <pc:sldMk cId="997779642" sldId="3850"/>
            <ac:spMk id="4" creationId="{50767130-CE4C-07B3-0792-CEC6FDA86D1B}"/>
          </ac:spMkLst>
        </pc:spChg>
        <pc:spChg chg="mod">
          <ac:chgData name="Jayden Hobbs" userId="63f792be-a643-476d-bdf1-d8e0d2df3613" providerId="ADAL" clId="{B43A520D-2938-484D-A6E2-DAEE431DE545}" dt="2023-11-01T23:43:23.061" v="1164"/>
          <ac:spMkLst>
            <pc:docMk/>
            <pc:sldMk cId="997779642" sldId="3850"/>
            <ac:spMk id="5" creationId="{24125352-8DE7-273A-8379-4AFAB514E7E0}"/>
          </ac:spMkLst>
        </pc:spChg>
        <pc:picChg chg="add mod ord">
          <ac:chgData name="Jayden Hobbs" userId="63f792be-a643-476d-bdf1-d8e0d2df3613" providerId="ADAL" clId="{B43A520D-2938-484D-A6E2-DAEE431DE545}" dt="2023-11-01T23:39:01.593" v="696" actId="22"/>
          <ac:picMkLst>
            <pc:docMk/>
            <pc:sldMk cId="997779642" sldId="3850"/>
            <ac:picMk id="8" creationId="{9DD9F90C-8D44-7C7E-7503-FAAB79640AEA}"/>
          </ac:picMkLst>
        </pc:picChg>
      </pc:sldChg>
      <pc:sldChg chg="addSp delSp modSp new mod">
        <pc:chgData name="Jayden Hobbs" userId="63f792be-a643-476d-bdf1-d8e0d2df3613" providerId="ADAL" clId="{B43A520D-2938-484D-A6E2-DAEE431DE545}" dt="2023-11-01T23:43:15.576" v="1162"/>
        <pc:sldMkLst>
          <pc:docMk/>
          <pc:sldMk cId="4090472789" sldId="3851"/>
        </pc:sldMkLst>
        <pc:spChg chg="mod">
          <ac:chgData name="Jayden Hobbs" userId="63f792be-a643-476d-bdf1-d8e0d2df3613" providerId="ADAL" clId="{B43A520D-2938-484D-A6E2-DAEE431DE545}" dt="2023-11-01T23:39:11.708" v="723" actId="20577"/>
          <ac:spMkLst>
            <pc:docMk/>
            <pc:sldMk cId="4090472789" sldId="3851"/>
            <ac:spMk id="2" creationId="{A48B0A08-EE6F-B9B3-599D-7CCABAD037BC}"/>
          </ac:spMkLst>
        </pc:spChg>
        <pc:spChg chg="del">
          <ac:chgData name="Jayden Hobbs" userId="63f792be-a643-476d-bdf1-d8e0d2df3613" providerId="ADAL" clId="{B43A520D-2938-484D-A6E2-DAEE431DE545}" dt="2023-11-01T23:39:36.166" v="724" actId="22"/>
          <ac:spMkLst>
            <pc:docMk/>
            <pc:sldMk cId="4090472789" sldId="3851"/>
            <ac:spMk id="3" creationId="{FB5BB3B6-46A3-1499-F0C9-349DB516B0CF}"/>
          </ac:spMkLst>
        </pc:spChg>
        <pc:spChg chg="del">
          <ac:chgData name="Jayden Hobbs" userId="63f792be-a643-476d-bdf1-d8e0d2df3613" providerId="ADAL" clId="{B43A520D-2938-484D-A6E2-DAEE431DE545}" dt="2023-11-01T23:43:13.389" v="1161" actId="478"/>
          <ac:spMkLst>
            <pc:docMk/>
            <pc:sldMk cId="4090472789" sldId="3851"/>
            <ac:spMk id="4" creationId="{DE497A18-EB89-5C57-2F0B-8B747188EE17}"/>
          </ac:spMkLst>
        </pc:spChg>
        <pc:spChg chg="mod">
          <ac:chgData name="Jayden Hobbs" userId="63f792be-a643-476d-bdf1-d8e0d2df3613" providerId="ADAL" clId="{B43A520D-2938-484D-A6E2-DAEE431DE545}" dt="2023-11-01T23:43:15.576" v="1162"/>
          <ac:spMkLst>
            <pc:docMk/>
            <pc:sldMk cId="4090472789" sldId="3851"/>
            <ac:spMk id="5" creationId="{11B3922C-4804-A85E-2D63-F1333FB3FA9B}"/>
          </ac:spMkLst>
        </pc:spChg>
        <pc:picChg chg="add mod ord">
          <ac:chgData name="Jayden Hobbs" userId="63f792be-a643-476d-bdf1-d8e0d2df3613" providerId="ADAL" clId="{B43A520D-2938-484D-A6E2-DAEE431DE545}" dt="2023-11-01T23:39:36.166" v="724" actId="22"/>
          <ac:picMkLst>
            <pc:docMk/>
            <pc:sldMk cId="4090472789" sldId="3851"/>
            <ac:picMk id="8" creationId="{D64D11A8-7399-1475-4175-77DE56D79898}"/>
          </ac:picMkLst>
        </pc:picChg>
      </pc:sldChg>
      <pc:sldChg chg="addSp delSp modSp new mod">
        <pc:chgData name="Jayden Hobbs" userId="63f792be-a643-476d-bdf1-d8e0d2df3613" providerId="ADAL" clId="{B43A520D-2938-484D-A6E2-DAEE431DE545}" dt="2023-11-01T23:42:55.145" v="1155" actId="20577"/>
        <pc:sldMkLst>
          <pc:docMk/>
          <pc:sldMk cId="3673231475" sldId="3852"/>
        </pc:sldMkLst>
        <pc:spChg chg="mod">
          <ac:chgData name="Jayden Hobbs" userId="63f792be-a643-476d-bdf1-d8e0d2df3613" providerId="ADAL" clId="{B43A520D-2938-484D-A6E2-DAEE431DE545}" dt="2023-11-01T23:39:45.531" v="747" actId="20577"/>
          <ac:spMkLst>
            <pc:docMk/>
            <pc:sldMk cId="3673231475" sldId="3852"/>
            <ac:spMk id="2" creationId="{83D48B7D-D532-4E4A-81B9-DCC87710A99D}"/>
          </ac:spMkLst>
        </pc:spChg>
        <pc:spChg chg="del">
          <ac:chgData name="Jayden Hobbs" userId="63f792be-a643-476d-bdf1-d8e0d2df3613" providerId="ADAL" clId="{B43A520D-2938-484D-A6E2-DAEE431DE545}" dt="2023-11-01T23:39:57.766" v="748" actId="22"/>
          <ac:spMkLst>
            <pc:docMk/>
            <pc:sldMk cId="3673231475" sldId="3852"/>
            <ac:spMk id="3" creationId="{FE52EBF5-BFA7-44D6-0B4A-F60CF605CF28}"/>
          </ac:spMkLst>
        </pc:spChg>
        <pc:spChg chg="del">
          <ac:chgData name="Jayden Hobbs" userId="63f792be-a643-476d-bdf1-d8e0d2df3613" providerId="ADAL" clId="{B43A520D-2938-484D-A6E2-DAEE431DE545}" dt="2023-11-01T23:42:45.426" v="1108" actId="478"/>
          <ac:spMkLst>
            <pc:docMk/>
            <pc:sldMk cId="3673231475" sldId="3852"/>
            <ac:spMk id="4" creationId="{3B8AA2D5-513F-BE14-F528-E2C93BAE671E}"/>
          </ac:spMkLst>
        </pc:spChg>
        <pc:spChg chg="mod">
          <ac:chgData name="Jayden Hobbs" userId="63f792be-a643-476d-bdf1-d8e0d2df3613" providerId="ADAL" clId="{B43A520D-2938-484D-A6E2-DAEE431DE545}" dt="2023-11-01T23:42:55.145" v="1155" actId="20577"/>
          <ac:spMkLst>
            <pc:docMk/>
            <pc:sldMk cId="3673231475" sldId="3852"/>
            <ac:spMk id="5" creationId="{C2805C6A-64EC-3AED-C36A-282F67FD66BC}"/>
          </ac:spMkLst>
        </pc:spChg>
        <pc:picChg chg="add mod ord">
          <ac:chgData name="Jayden Hobbs" userId="63f792be-a643-476d-bdf1-d8e0d2df3613" providerId="ADAL" clId="{B43A520D-2938-484D-A6E2-DAEE431DE545}" dt="2023-11-01T23:40:02.607" v="750" actId="1076"/>
          <ac:picMkLst>
            <pc:docMk/>
            <pc:sldMk cId="3673231475" sldId="3852"/>
            <ac:picMk id="8" creationId="{85130D44-112B-1A5D-2DB1-C7D96E877CB3}"/>
          </ac:picMkLst>
        </pc:picChg>
      </pc:sldChg>
      <pc:sldChg chg="addSp delSp modSp new mod setBg">
        <pc:chgData name="Jayden Hobbs" userId="63f792be-a643-476d-bdf1-d8e0d2df3613" providerId="ADAL" clId="{B43A520D-2938-484D-A6E2-DAEE431DE545}" dt="2023-11-01T23:43:06.674" v="1160"/>
        <pc:sldMkLst>
          <pc:docMk/>
          <pc:sldMk cId="492190697" sldId="3853"/>
        </pc:sldMkLst>
        <pc:spChg chg="mod">
          <ac:chgData name="Jayden Hobbs" userId="63f792be-a643-476d-bdf1-d8e0d2df3613" providerId="ADAL" clId="{B43A520D-2938-484D-A6E2-DAEE431DE545}" dt="2023-11-01T23:42:33.956" v="1107" actId="26606"/>
          <ac:spMkLst>
            <pc:docMk/>
            <pc:sldMk cId="492190697" sldId="3853"/>
            <ac:spMk id="2" creationId="{19DC0EB8-25C1-5FD5-B958-521441133DF8}"/>
          </ac:spMkLst>
        </pc:spChg>
        <pc:spChg chg="del mod">
          <ac:chgData name="Jayden Hobbs" userId="63f792be-a643-476d-bdf1-d8e0d2df3613" providerId="ADAL" clId="{B43A520D-2938-484D-A6E2-DAEE431DE545}" dt="2023-11-01T23:42:33.956" v="1107" actId="26606"/>
          <ac:spMkLst>
            <pc:docMk/>
            <pc:sldMk cId="492190697" sldId="3853"/>
            <ac:spMk id="3" creationId="{01BAB412-BA7E-2EC5-3C72-67BA69C85589}"/>
          </ac:spMkLst>
        </pc:spChg>
        <pc:spChg chg="del mod">
          <ac:chgData name="Jayden Hobbs" userId="63f792be-a643-476d-bdf1-d8e0d2df3613" providerId="ADAL" clId="{B43A520D-2938-484D-A6E2-DAEE431DE545}" dt="2023-11-01T23:43:01.206" v="1157" actId="478"/>
          <ac:spMkLst>
            <pc:docMk/>
            <pc:sldMk cId="492190697" sldId="3853"/>
            <ac:spMk id="4" creationId="{26723C64-7C2A-F29D-F9F9-4A68148DB01C}"/>
          </ac:spMkLst>
        </pc:spChg>
        <pc:spChg chg="mod">
          <ac:chgData name="Jayden Hobbs" userId="63f792be-a643-476d-bdf1-d8e0d2df3613" providerId="ADAL" clId="{B43A520D-2938-484D-A6E2-DAEE431DE545}" dt="2023-11-01T23:43:06.674" v="1160"/>
          <ac:spMkLst>
            <pc:docMk/>
            <pc:sldMk cId="492190697" sldId="3853"/>
            <ac:spMk id="5" creationId="{5DEC17B8-D155-714C-EF28-9D17DB2D59AA}"/>
          </ac:spMkLst>
        </pc:spChg>
        <pc:spChg chg="mod">
          <ac:chgData name="Jayden Hobbs" userId="63f792be-a643-476d-bdf1-d8e0d2df3613" providerId="ADAL" clId="{B43A520D-2938-484D-A6E2-DAEE431DE545}" dt="2023-11-01T23:42:33.956" v="1107" actId="26606"/>
          <ac:spMkLst>
            <pc:docMk/>
            <pc:sldMk cId="492190697" sldId="3853"/>
            <ac:spMk id="6" creationId="{FA175574-6439-0CC8-1F29-61D522C073C4}"/>
          </ac:spMkLst>
        </pc:spChg>
        <pc:spChg chg="add">
          <ac:chgData name="Jayden Hobbs" userId="63f792be-a643-476d-bdf1-d8e0d2df3613" providerId="ADAL" clId="{B43A520D-2938-484D-A6E2-DAEE431DE545}" dt="2023-11-01T23:42:33.956" v="1107" actId="26606"/>
          <ac:spMkLst>
            <pc:docMk/>
            <pc:sldMk cId="492190697" sldId="3853"/>
            <ac:spMk id="12" creationId="{AE2B703B-46F9-481A-A605-82E2A828C4FA}"/>
          </ac:spMkLst>
        </pc:spChg>
        <pc:spChg chg="add">
          <ac:chgData name="Jayden Hobbs" userId="63f792be-a643-476d-bdf1-d8e0d2df3613" providerId="ADAL" clId="{B43A520D-2938-484D-A6E2-DAEE431DE545}" dt="2023-11-01T23:42:33.956" v="1107" actId="26606"/>
          <ac:spMkLst>
            <pc:docMk/>
            <pc:sldMk cId="492190697" sldId="3853"/>
            <ac:spMk id="14" creationId="{F13BE4D7-0C3D-4906-B230-A1C5B4665CCF}"/>
          </ac:spMkLst>
        </pc:spChg>
        <pc:graphicFrameChg chg="add">
          <ac:chgData name="Jayden Hobbs" userId="63f792be-a643-476d-bdf1-d8e0d2df3613" providerId="ADAL" clId="{B43A520D-2938-484D-A6E2-DAEE431DE545}" dt="2023-11-01T23:42:33.956" v="1107" actId="26606"/>
          <ac:graphicFrameMkLst>
            <pc:docMk/>
            <pc:sldMk cId="492190697" sldId="3853"/>
            <ac:graphicFrameMk id="8" creationId="{9A9D994D-05FC-2C27-50A5-6987E17F5940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A525C4-0281-4042-BA66-1E0B0240537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D4F917B-3C97-4587-B66C-BFE18306FE84}">
      <dgm:prSet/>
      <dgm:spPr/>
      <dgm:t>
        <a:bodyPr/>
        <a:lstStyle/>
        <a:p>
          <a:r>
            <a:rPr lang="en-GB"/>
            <a:t>THE CODE WORKS AS WELL AS IT SHOULD!</a:t>
          </a:r>
          <a:endParaRPr lang="en-US"/>
        </a:p>
      </dgm:t>
    </dgm:pt>
    <dgm:pt modelId="{C8D8FA11-D3CC-40C7-B12F-B6BAC0A3DBEE}" type="parTrans" cxnId="{B2524F40-2F3A-422F-8A11-6CC8EC277D8B}">
      <dgm:prSet/>
      <dgm:spPr/>
      <dgm:t>
        <a:bodyPr/>
        <a:lstStyle/>
        <a:p>
          <a:endParaRPr lang="en-US"/>
        </a:p>
      </dgm:t>
    </dgm:pt>
    <dgm:pt modelId="{5A9048C5-87CF-47FE-8044-4C76B2DC66B0}" type="sibTrans" cxnId="{B2524F40-2F3A-422F-8A11-6CC8EC277D8B}">
      <dgm:prSet/>
      <dgm:spPr/>
      <dgm:t>
        <a:bodyPr/>
        <a:lstStyle/>
        <a:p>
          <a:endParaRPr lang="en-US"/>
        </a:p>
      </dgm:t>
    </dgm:pt>
    <dgm:pt modelId="{9570093F-4FD8-4ABC-8A39-68E3874EAA9C}">
      <dgm:prSet/>
      <dgm:spPr/>
      <dgm:t>
        <a:bodyPr/>
        <a:lstStyle/>
        <a:p>
          <a:r>
            <a:rPr lang="en-GB"/>
            <a:t>IT ENDS SUCCESSFULLY WHEN THERE IS A DRAW AND WHEN SOMEONE WINS THE GAME</a:t>
          </a:r>
          <a:endParaRPr lang="en-US"/>
        </a:p>
      </dgm:t>
    </dgm:pt>
    <dgm:pt modelId="{FECE7805-F8BC-4882-BEF6-6598F48D324D}" type="parTrans" cxnId="{E27E9232-48BF-4D03-88B1-D1B3F3CDEF48}">
      <dgm:prSet/>
      <dgm:spPr/>
      <dgm:t>
        <a:bodyPr/>
        <a:lstStyle/>
        <a:p>
          <a:endParaRPr lang="en-US"/>
        </a:p>
      </dgm:t>
    </dgm:pt>
    <dgm:pt modelId="{13F28A0A-3CBD-4A08-8114-02AA7A88A5A9}" type="sibTrans" cxnId="{E27E9232-48BF-4D03-88B1-D1B3F3CDEF48}">
      <dgm:prSet/>
      <dgm:spPr/>
      <dgm:t>
        <a:bodyPr/>
        <a:lstStyle/>
        <a:p>
          <a:endParaRPr lang="en-US"/>
        </a:p>
      </dgm:t>
    </dgm:pt>
    <dgm:pt modelId="{6188EF5A-8703-4DBD-B8E9-34F3DCBB6D02}">
      <dgm:prSet/>
      <dgm:spPr/>
      <dgm:t>
        <a:bodyPr/>
        <a:lstStyle/>
        <a:p>
          <a:r>
            <a:rPr lang="en-GB"/>
            <a:t>THE WAY I DID THIS PROJECT WAS BY USING A 1D ARRAY AND PRINTING IT ON THE PAGE AS THREE SEPARATE LINES TO MAKE IT LOOK LIKE A REAL BOARD. THEN USE THE INDEX OF THE ARRAY TO ENTER THE DESIRED SYMBOL</a:t>
          </a:r>
          <a:endParaRPr lang="en-US"/>
        </a:p>
      </dgm:t>
    </dgm:pt>
    <dgm:pt modelId="{B6BED3F5-0A6F-4C78-B119-6434A0312D1C}" type="parTrans" cxnId="{29AF7CC1-FE0C-446D-8549-AE59178DCA5A}">
      <dgm:prSet/>
      <dgm:spPr/>
      <dgm:t>
        <a:bodyPr/>
        <a:lstStyle/>
        <a:p>
          <a:endParaRPr lang="en-US"/>
        </a:p>
      </dgm:t>
    </dgm:pt>
    <dgm:pt modelId="{E05E28E1-385F-4141-A905-A93EFF2DE193}" type="sibTrans" cxnId="{29AF7CC1-FE0C-446D-8549-AE59178DCA5A}">
      <dgm:prSet/>
      <dgm:spPr/>
      <dgm:t>
        <a:bodyPr/>
        <a:lstStyle/>
        <a:p>
          <a:endParaRPr lang="en-US"/>
        </a:p>
      </dgm:t>
    </dgm:pt>
    <dgm:pt modelId="{16B4764D-4DBC-413A-ADAF-66631BC58B55}" type="pres">
      <dgm:prSet presAssocID="{79A525C4-0281-4042-BA66-1E0B02405378}" presName="root" presStyleCnt="0">
        <dgm:presLayoutVars>
          <dgm:dir/>
          <dgm:resizeHandles val="exact"/>
        </dgm:presLayoutVars>
      </dgm:prSet>
      <dgm:spPr/>
    </dgm:pt>
    <dgm:pt modelId="{DDFBCF4C-AF24-4896-BAE8-237124D5A397}" type="pres">
      <dgm:prSet presAssocID="{1D4F917B-3C97-4587-B66C-BFE18306FE84}" presName="compNode" presStyleCnt="0"/>
      <dgm:spPr/>
    </dgm:pt>
    <dgm:pt modelId="{A5C9A2B7-0033-486A-9062-5F2E6E354A9E}" type="pres">
      <dgm:prSet presAssocID="{1D4F917B-3C97-4587-B66C-BFE18306FE84}" presName="bgRect" presStyleLbl="bgShp" presStyleIdx="0" presStyleCnt="3"/>
      <dgm:spPr/>
    </dgm:pt>
    <dgm:pt modelId="{2E9AF2AF-3508-4F3B-A7A9-75F620E5A341}" type="pres">
      <dgm:prSet presAssocID="{1D4F917B-3C97-4587-B66C-BFE18306FE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4C702D6-A5C4-4723-94FD-E5B17D76DF46}" type="pres">
      <dgm:prSet presAssocID="{1D4F917B-3C97-4587-B66C-BFE18306FE84}" presName="spaceRect" presStyleCnt="0"/>
      <dgm:spPr/>
    </dgm:pt>
    <dgm:pt modelId="{F48728F7-D89F-41C7-A4A2-BA0F0FAE8C84}" type="pres">
      <dgm:prSet presAssocID="{1D4F917B-3C97-4587-B66C-BFE18306FE84}" presName="parTx" presStyleLbl="revTx" presStyleIdx="0" presStyleCnt="3">
        <dgm:presLayoutVars>
          <dgm:chMax val="0"/>
          <dgm:chPref val="0"/>
        </dgm:presLayoutVars>
      </dgm:prSet>
      <dgm:spPr/>
    </dgm:pt>
    <dgm:pt modelId="{44BBA4AD-568F-4041-8B5D-1EE091BAD3CB}" type="pres">
      <dgm:prSet presAssocID="{5A9048C5-87CF-47FE-8044-4C76B2DC66B0}" presName="sibTrans" presStyleCnt="0"/>
      <dgm:spPr/>
    </dgm:pt>
    <dgm:pt modelId="{E178DB76-FA65-453E-9B91-567983295321}" type="pres">
      <dgm:prSet presAssocID="{9570093F-4FD8-4ABC-8A39-68E3874EAA9C}" presName="compNode" presStyleCnt="0"/>
      <dgm:spPr/>
    </dgm:pt>
    <dgm:pt modelId="{8156E32A-0336-42A4-B2F7-D75002B88D8F}" type="pres">
      <dgm:prSet presAssocID="{9570093F-4FD8-4ABC-8A39-68E3874EAA9C}" presName="bgRect" presStyleLbl="bgShp" presStyleIdx="1" presStyleCnt="3"/>
      <dgm:spPr/>
    </dgm:pt>
    <dgm:pt modelId="{682F8A0A-AD33-4763-BC3D-EE0A5120F5CB}" type="pres">
      <dgm:prSet presAssocID="{9570093F-4FD8-4ABC-8A39-68E3874EAA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2AF9CC8D-C2B5-4656-A10F-E79A682E659F}" type="pres">
      <dgm:prSet presAssocID="{9570093F-4FD8-4ABC-8A39-68E3874EAA9C}" presName="spaceRect" presStyleCnt="0"/>
      <dgm:spPr/>
    </dgm:pt>
    <dgm:pt modelId="{34770937-14A9-469F-B81C-E0E5BB812DB7}" type="pres">
      <dgm:prSet presAssocID="{9570093F-4FD8-4ABC-8A39-68E3874EAA9C}" presName="parTx" presStyleLbl="revTx" presStyleIdx="1" presStyleCnt="3">
        <dgm:presLayoutVars>
          <dgm:chMax val="0"/>
          <dgm:chPref val="0"/>
        </dgm:presLayoutVars>
      </dgm:prSet>
      <dgm:spPr/>
    </dgm:pt>
    <dgm:pt modelId="{4E55EB07-903A-4A85-8910-95C8A609B6AD}" type="pres">
      <dgm:prSet presAssocID="{13F28A0A-3CBD-4A08-8114-02AA7A88A5A9}" presName="sibTrans" presStyleCnt="0"/>
      <dgm:spPr/>
    </dgm:pt>
    <dgm:pt modelId="{CB004A72-296E-4C6C-A4A9-F216BDE31DAB}" type="pres">
      <dgm:prSet presAssocID="{6188EF5A-8703-4DBD-B8E9-34F3DCBB6D02}" presName="compNode" presStyleCnt="0"/>
      <dgm:spPr/>
    </dgm:pt>
    <dgm:pt modelId="{E689176F-D3A7-4686-ADB1-B9CC395C2A8F}" type="pres">
      <dgm:prSet presAssocID="{6188EF5A-8703-4DBD-B8E9-34F3DCBB6D02}" presName="bgRect" presStyleLbl="bgShp" presStyleIdx="2" presStyleCnt="3"/>
      <dgm:spPr/>
    </dgm:pt>
    <dgm:pt modelId="{0DA3AD0D-1429-4D41-9B98-2B380D6AB269}" type="pres">
      <dgm:prSet presAssocID="{6188EF5A-8703-4DBD-B8E9-34F3DCBB6D0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D21F8CFC-6E63-4771-81AD-0CCF0FB0AD1F}" type="pres">
      <dgm:prSet presAssocID="{6188EF5A-8703-4DBD-B8E9-34F3DCBB6D02}" presName="spaceRect" presStyleCnt="0"/>
      <dgm:spPr/>
    </dgm:pt>
    <dgm:pt modelId="{A2DBB6FF-1B8C-44E2-893A-F78FFD2B3E7B}" type="pres">
      <dgm:prSet presAssocID="{6188EF5A-8703-4DBD-B8E9-34F3DCBB6D0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31CAC1D-FE63-4EFA-A6DF-CCDD8AADA786}" type="presOf" srcId="{6188EF5A-8703-4DBD-B8E9-34F3DCBB6D02}" destId="{A2DBB6FF-1B8C-44E2-893A-F78FFD2B3E7B}" srcOrd="0" destOrd="0" presId="urn:microsoft.com/office/officeart/2018/2/layout/IconVerticalSolidList"/>
    <dgm:cxn modelId="{E27E9232-48BF-4D03-88B1-D1B3F3CDEF48}" srcId="{79A525C4-0281-4042-BA66-1E0B02405378}" destId="{9570093F-4FD8-4ABC-8A39-68E3874EAA9C}" srcOrd="1" destOrd="0" parTransId="{FECE7805-F8BC-4882-BEF6-6598F48D324D}" sibTransId="{13F28A0A-3CBD-4A08-8114-02AA7A88A5A9}"/>
    <dgm:cxn modelId="{B2524F40-2F3A-422F-8A11-6CC8EC277D8B}" srcId="{79A525C4-0281-4042-BA66-1E0B02405378}" destId="{1D4F917B-3C97-4587-B66C-BFE18306FE84}" srcOrd="0" destOrd="0" parTransId="{C8D8FA11-D3CC-40C7-B12F-B6BAC0A3DBEE}" sibTransId="{5A9048C5-87CF-47FE-8044-4C76B2DC66B0}"/>
    <dgm:cxn modelId="{3728E25F-3587-431B-AC8C-99AF45B46DA5}" type="presOf" srcId="{9570093F-4FD8-4ABC-8A39-68E3874EAA9C}" destId="{34770937-14A9-469F-B81C-E0E5BB812DB7}" srcOrd="0" destOrd="0" presId="urn:microsoft.com/office/officeart/2018/2/layout/IconVerticalSolidList"/>
    <dgm:cxn modelId="{E1B6A6A9-328A-4951-B02A-4F299DF91B9A}" type="presOf" srcId="{79A525C4-0281-4042-BA66-1E0B02405378}" destId="{16B4764D-4DBC-413A-ADAF-66631BC58B55}" srcOrd="0" destOrd="0" presId="urn:microsoft.com/office/officeart/2018/2/layout/IconVerticalSolidList"/>
    <dgm:cxn modelId="{29AF7CC1-FE0C-446D-8549-AE59178DCA5A}" srcId="{79A525C4-0281-4042-BA66-1E0B02405378}" destId="{6188EF5A-8703-4DBD-B8E9-34F3DCBB6D02}" srcOrd="2" destOrd="0" parTransId="{B6BED3F5-0A6F-4C78-B119-6434A0312D1C}" sibTransId="{E05E28E1-385F-4141-A905-A93EFF2DE193}"/>
    <dgm:cxn modelId="{9516BBC8-4F8A-47DA-9FBB-BB3E2C734EAE}" type="presOf" srcId="{1D4F917B-3C97-4587-B66C-BFE18306FE84}" destId="{F48728F7-D89F-41C7-A4A2-BA0F0FAE8C84}" srcOrd="0" destOrd="0" presId="urn:microsoft.com/office/officeart/2018/2/layout/IconVerticalSolidList"/>
    <dgm:cxn modelId="{4C2286B1-97AD-4C5B-9E8B-208CDFA4ADBF}" type="presParOf" srcId="{16B4764D-4DBC-413A-ADAF-66631BC58B55}" destId="{DDFBCF4C-AF24-4896-BAE8-237124D5A397}" srcOrd="0" destOrd="0" presId="urn:microsoft.com/office/officeart/2018/2/layout/IconVerticalSolidList"/>
    <dgm:cxn modelId="{0AA7F8FF-46CA-403D-91C4-0C4EE12DEF27}" type="presParOf" srcId="{DDFBCF4C-AF24-4896-BAE8-237124D5A397}" destId="{A5C9A2B7-0033-486A-9062-5F2E6E354A9E}" srcOrd="0" destOrd="0" presId="urn:microsoft.com/office/officeart/2018/2/layout/IconVerticalSolidList"/>
    <dgm:cxn modelId="{D6061A5B-371E-421C-884E-6BC6A950214B}" type="presParOf" srcId="{DDFBCF4C-AF24-4896-BAE8-237124D5A397}" destId="{2E9AF2AF-3508-4F3B-A7A9-75F620E5A341}" srcOrd="1" destOrd="0" presId="urn:microsoft.com/office/officeart/2018/2/layout/IconVerticalSolidList"/>
    <dgm:cxn modelId="{9F6F186A-4D80-4E3B-8F36-3DC9AD916047}" type="presParOf" srcId="{DDFBCF4C-AF24-4896-BAE8-237124D5A397}" destId="{F4C702D6-A5C4-4723-94FD-E5B17D76DF46}" srcOrd="2" destOrd="0" presId="urn:microsoft.com/office/officeart/2018/2/layout/IconVerticalSolidList"/>
    <dgm:cxn modelId="{5D21848C-3E73-4CCE-9350-CEBB21DF07A0}" type="presParOf" srcId="{DDFBCF4C-AF24-4896-BAE8-237124D5A397}" destId="{F48728F7-D89F-41C7-A4A2-BA0F0FAE8C84}" srcOrd="3" destOrd="0" presId="urn:microsoft.com/office/officeart/2018/2/layout/IconVerticalSolidList"/>
    <dgm:cxn modelId="{FEEB1378-9A1C-4338-804E-D0320D70F787}" type="presParOf" srcId="{16B4764D-4DBC-413A-ADAF-66631BC58B55}" destId="{44BBA4AD-568F-4041-8B5D-1EE091BAD3CB}" srcOrd="1" destOrd="0" presId="urn:microsoft.com/office/officeart/2018/2/layout/IconVerticalSolidList"/>
    <dgm:cxn modelId="{188DE4E7-9C83-468A-9ED8-E208EF6F2819}" type="presParOf" srcId="{16B4764D-4DBC-413A-ADAF-66631BC58B55}" destId="{E178DB76-FA65-453E-9B91-567983295321}" srcOrd="2" destOrd="0" presId="urn:microsoft.com/office/officeart/2018/2/layout/IconVerticalSolidList"/>
    <dgm:cxn modelId="{A98E4352-6680-4147-A3B7-9175E9735936}" type="presParOf" srcId="{E178DB76-FA65-453E-9B91-567983295321}" destId="{8156E32A-0336-42A4-B2F7-D75002B88D8F}" srcOrd="0" destOrd="0" presId="urn:microsoft.com/office/officeart/2018/2/layout/IconVerticalSolidList"/>
    <dgm:cxn modelId="{93B2EF75-049C-4A99-9E97-584C7097208E}" type="presParOf" srcId="{E178DB76-FA65-453E-9B91-567983295321}" destId="{682F8A0A-AD33-4763-BC3D-EE0A5120F5CB}" srcOrd="1" destOrd="0" presId="urn:microsoft.com/office/officeart/2018/2/layout/IconVerticalSolidList"/>
    <dgm:cxn modelId="{EA115FB1-CB4E-485F-BE87-5EC0954479EA}" type="presParOf" srcId="{E178DB76-FA65-453E-9B91-567983295321}" destId="{2AF9CC8D-C2B5-4656-A10F-E79A682E659F}" srcOrd="2" destOrd="0" presId="urn:microsoft.com/office/officeart/2018/2/layout/IconVerticalSolidList"/>
    <dgm:cxn modelId="{4E7B5DD2-4297-41F1-84F9-4DB2718E9E28}" type="presParOf" srcId="{E178DB76-FA65-453E-9B91-567983295321}" destId="{34770937-14A9-469F-B81C-E0E5BB812DB7}" srcOrd="3" destOrd="0" presId="urn:microsoft.com/office/officeart/2018/2/layout/IconVerticalSolidList"/>
    <dgm:cxn modelId="{63CE6FAE-AEA2-4F61-8055-89F472EBD483}" type="presParOf" srcId="{16B4764D-4DBC-413A-ADAF-66631BC58B55}" destId="{4E55EB07-903A-4A85-8910-95C8A609B6AD}" srcOrd="3" destOrd="0" presId="urn:microsoft.com/office/officeart/2018/2/layout/IconVerticalSolidList"/>
    <dgm:cxn modelId="{9841C6E3-D734-4D12-9445-C229518E165C}" type="presParOf" srcId="{16B4764D-4DBC-413A-ADAF-66631BC58B55}" destId="{CB004A72-296E-4C6C-A4A9-F216BDE31DAB}" srcOrd="4" destOrd="0" presId="urn:microsoft.com/office/officeart/2018/2/layout/IconVerticalSolidList"/>
    <dgm:cxn modelId="{6523372B-1A73-4CBA-B808-68E2E5CE82E4}" type="presParOf" srcId="{CB004A72-296E-4C6C-A4A9-F216BDE31DAB}" destId="{E689176F-D3A7-4686-ADB1-B9CC395C2A8F}" srcOrd="0" destOrd="0" presId="urn:microsoft.com/office/officeart/2018/2/layout/IconVerticalSolidList"/>
    <dgm:cxn modelId="{29C84E13-8570-400B-A7BC-1519F15BAEE6}" type="presParOf" srcId="{CB004A72-296E-4C6C-A4A9-F216BDE31DAB}" destId="{0DA3AD0D-1429-4D41-9B98-2B380D6AB269}" srcOrd="1" destOrd="0" presId="urn:microsoft.com/office/officeart/2018/2/layout/IconVerticalSolidList"/>
    <dgm:cxn modelId="{96AABF06-B299-4345-AED5-B8FEDEE671CE}" type="presParOf" srcId="{CB004A72-296E-4C6C-A4A9-F216BDE31DAB}" destId="{D21F8CFC-6E63-4771-81AD-0CCF0FB0AD1F}" srcOrd="2" destOrd="0" presId="urn:microsoft.com/office/officeart/2018/2/layout/IconVerticalSolidList"/>
    <dgm:cxn modelId="{5CA94457-95D3-41D4-BEF3-567F86FA44A5}" type="presParOf" srcId="{CB004A72-296E-4C6C-A4A9-F216BDE31DAB}" destId="{A2DBB6FF-1B8C-44E2-893A-F78FFD2B3E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9A2B7-0033-486A-9062-5F2E6E354A9E}">
      <dsp:nvSpPr>
        <dsp:cNvPr id="0" name=""/>
        <dsp:cNvSpPr/>
      </dsp:nvSpPr>
      <dsp:spPr>
        <a:xfrm>
          <a:off x="0" y="944"/>
          <a:ext cx="5915025" cy="22096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AF2AF-3508-4F3B-A7A9-75F620E5A341}">
      <dsp:nvSpPr>
        <dsp:cNvPr id="0" name=""/>
        <dsp:cNvSpPr/>
      </dsp:nvSpPr>
      <dsp:spPr>
        <a:xfrm>
          <a:off x="668423" y="498118"/>
          <a:ext cx="1215315" cy="1215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728F7-D89F-41C7-A4A2-BA0F0FAE8C84}">
      <dsp:nvSpPr>
        <dsp:cNvPr id="0" name=""/>
        <dsp:cNvSpPr/>
      </dsp:nvSpPr>
      <dsp:spPr>
        <a:xfrm>
          <a:off x="2552161" y="944"/>
          <a:ext cx="3362863" cy="2209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856" tIns="233856" rIns="233856" bIns="23385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THE CODE WORKS AS WELL AS IT SHOULD!</a:t>
          </a:r>
          <a:endParaRPr lang="en-US" sz="1500" kern="1200"/>
        </a:p>
      </dsp:txBody>
      <dsp:txXfrm>
        <a:off x="2552161" y="944"/>
        <a:ext cx="3362863" cy="2209663"/>
      </dsp:txXfrm>
    </dsp:sp>
    <dsp:sp modelId="{8156E32A-0336-42A4-B2F7-D75002B88D8F}">
      <dsp:nvSpPr>
        <dsp:cNvPr id="0" name=""/>
        <dsp:cNvSpPr/>
      </dsp:nvSpPr>
      <dsp:spPr>
        <a:xfrm>
          <a:off x="0" y="2763024"/>
          <a:ext cx="5915025" cy="22096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F8A0A-AD33-4763-BC3D-EE0A5120F5CB}">
      <dsp:nvSpPr>
        <dsp:cNvPr id="0" name=""/>
        <dsp:cNvSpPr/>
      </dsp:nvSpPr>
      <dsp:spPr>
        <a:xfrm>
          <a:off x="668423" y="3260198"/>
          <a:ext cx="1215315" cy="1215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70937-14A9-469F-B81C-E0E5BB812DB7}">
      <dsp:nvSpPr>
        <dsp:cNvPr id="0" name=""/>
        <dsp:cNvSpPr/>
      </dsp:nvSpPr>
      <dsp:spPr>
        <a:xfrm>
          <a:off x="2552161" y="2763024"/>
          <a:ext cx="3362863" cy="2209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856" tIns="233856" rIns="233856" bIns="23385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IT ENDS SUCCESSFULLY WHEN THERE IS A DRAW AND WHEN SOMEONE WINS THE GAME</a:t>
          </a:r>
          <a:endParaRPr lang="en-US" sz="1500" kern="1200"/>
        </a:p>
      </dsp:txBody>
      <dsp:txXfrm>
        <a:off x="2552161" y="2763024"/>
        <a:ext cx="3362863" cy="2209663"/>
      </dsp:txXfrm>
    </dsp:sp>
    <dsp:sp modelId="{E689176F-D3A7-4686-ADB1-B9CC395C2A8F}">
      <dsp:nvSpPr>
        <dsp:cNvPr id="0" name=""/>
        <dsp:cNvSpPr/>
      </dsp:nvSpPr>
      <dsp:spPr>
        <a:xfrm>
          <a:off x="0" y="5525103"/>
          <a:ext cx="5915025" cy="22096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3AD0D-1429-4D41-9B98-2B380D6AB269}">
      <dsp:nvSpPr>
        <dsp:cNvPr id="0" name=""/>
        <dsp:cNvSpPr/>
      </dsp:nvSpPr>
      <dsp:spPr>
        <a:xfrm>
          <a:off x="668423" y="6022278"/>
          <a:ext cx="1215315" cy="1215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BB6FF-1B8C-44E2-893A-F78FFD2B3E7B}">
      <dsp:nvSpPr>
        <dsp:cNvPr id="0" name=""/>
        <dsp:cNvSpPr/>
      </dsp:nvSpPr>
      <dsp:spPr>
        <a:xfrm>
          <a:off x="2552161" y="5525103"/>
          <a:ext cx="3362863" cy="2209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856" tIns="233856" rIns="233856" bIns="23385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THE WAY I DID THIS PROJECT WAS BY USING A 1D ARRAY AND PRINTING IT ON THE PAGE AS THREE SEPARATE LINES TO MAKE IT LOOK LIKE A REAL BOARD. THEN USE THE INDEX OF THE ARRAY TO ENTER THE DESIRED SYMBOL</a:t>
          </a:r>
          <a:endParaRPr lang="en-US" sz="1500" kern="1200"/>
        </a:p>
      </dsp:txBody>
      <dsp:txXfrm>
        <a:off x="2552161" y="5525103"/>
        <a:ext cx="3362863" cy="2209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2250281" y="1933162"/>
            <a:ext cx="4607719" cy="10258839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228511" y="326992"/>
            <a:ext cx="0" cy="2840370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2976946" y="3"/>
            <a:ext cx="1282355" cy="2253840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5742391" y="3"/>
            <a:ext cx="638475" cy="849772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882588" y="915375"/>
            <a:ext cx="1346260" cy="413941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5243982"/>
            <a:ext cx="667379" cy="314960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-1615181" y="9954013"/>
            <a:ext cx="7259436" cy="2296931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4929" y="4876800"/>
            <a:ext cx="3708464" cy="4242816"/>
          </a:xfrm>
        </p:spPr>
        <p:txBody>
          <a:bodyPr anchor="b"/>
          <a:lstStyle>
            <a:lvl1pPr algn="r">
              <a:defRPr sz="337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4929" y="9282176"/>
            <a:ext cx="3708464" cy="1771904"/>
          </a:xfrm>
        </p:spPr>
        <p:txBody>
          <a:bodyPr/>
          <a:lstStyle>
            <a:lvl1pPr marL="0" indent="0" algn="r">
              <a:buNone/>
              <a:defRPr sz="135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1851660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1851660" cy="6550379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504885" y="2988734"/>
            <a:ext cx="1851660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504885" y="4453467"/>
            <a:ext cx="1851660" cy="6550379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1274487" y="9189619"/>
            <a:ext cx="3088713" cy="539739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5903119" y="4"/>
            <a:ext cx="477747" cy="63585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36567" y="2988734"/>
            <a:ext cx="1851660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36567" y="4453467"/>
            <a:ext cx="1851660" cy="6550379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44458" y="4849297"/>
            <a:ext cx="2413541" cy="7342704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01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22156" y="1"/>
            <a:ext cx="1979612" cy="5347394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01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5861570" y="2426191"/>
            <a:ext cx="532962" cy="16387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950769" y="1246741"/>
            <a:ext cx="7148788" cy="2261921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50240"/>
            <a:ext cx="2880360" cy="2357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3251200"/>
            <a:ext cx="2864930" cy="7737856"/>
          </a:xfrm>
        </p:spPr>
        <p:txBody>
          <a:bodyPr/>
          <a:lstStyle>
            <a:lvl1pPr marL="0" indent="0">
              <a:buNone/>
              <a:defRPr sz="1350"/>
            </a:lvl1pPr>
            <a:lvl2pPr marL="128588">
              <a:defRPr/>
            </a:lvl2pPr>
            <a:lvl3pPr marL="257175">
              <a:defRPr/>
            </a:lvl3pPr>
            <a:lvl4pPr marL="385763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397909" y="1506845"/>
            <a:ext cx="2598715" cy="82132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298423" y="1"/>
            <a:ext cx="649767" cy="1050683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2228350" y="-2"/>
            <a:ext cx="977288" cy="1705842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5221033"/>
            <a:ext cx="89854" cy="983104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10374488"/>
            <a:ext cx="870851" cy="1817513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1915344" y="10165165"/>
            <a:ext cx="996530" cy="2026836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2324797" y="11126677"/>
            <a:ext cx="880841" cy="1065324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12" y="2194560"/>
            <a:ext cx="1820799" cy="723392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6404" y="11300179"/>
            <a:ext cx="869252" cy="649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0715" y="11300179"/>
            <a:ext cx="2314575" cy="649111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9881" y="11300179"/>
            <a:ext cx="478346" cy="649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611" y="4535424"/>
            <a:ext cx="2648903" cy="3121152"/>
          </a:xfrm>
        </p:spPr>
        <p:txBody>
          <a:bodyPr/>
          <a:lstStyle>
            <a:lvl1pPr marL="0" indent="0">
              <a:buNone/>
              <a:defRPr sz="1350"/>
            </a:lvl1pPr>
            <a:lvl2pPr marL="128588">
              <a:defRPr sz="1013"/>
            </a:lvl2pPr>
            <a:lvl3pPr marL="257175">
              <a:defRPr sz="1013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1274487" y="9189619"/>
            <a:ext cx="3088713" cy="539739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5903119" y="4"/>
            <a:ext cx="477747" cy="63585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1274487" y="9189619"/>
            <a:ext cx="3088713" cy="539739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5903119" y="4"/>
            <a:ext cx="477747" cy="63585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1274487" y="9189619"/>
            <a:ext cx="3088713" cy="539739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5903119" y="4"/>
            <a:ext cx="477747" cy="63585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1274487" y="9189619"/>
            <a:ext cx="3088713" cy="539739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5903119" y="4"/>
            <a:ext cx="477747" cy="63585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275169" y="1989389"/>
            <a:ext cx="2598715" cy="82132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4884593" y="1673153"/>
            <a:ext cx="1680693" cy="5311820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511902" y="8499542"/>
            <a:ext cx="307181" cy="97084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487168"/>
            <a:ext cx="1820799" cy="723392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5835" y="2714752"/>
            <a:ext cx="2875217" cy="6990080"/>
          </a:xfrm>
        </p:spPr>
        <p:txBody>
          <a:bodyPr anchor="ctr"/>
          <a:lstStyle>
            <a:lvl1pPr marL="0" indent="0">
              <a:buNone/>
              <a:defRPr/>
            </a:lvl1pPr>
            <a:lvl2pPr marL="128588">
              <a:defRPr/>
            </a:lvl2pPr>
            <a:lvl3pPr marL="257175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50270" y="2044818"/>
            <a:ext cx="1241463" cy="3918539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01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50106" y="4586104"/>
            <a:ext cx="1741954" cy="5505435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01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66" y="649109"/>
            <a:ext cx="3266123" cy="2357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466" y="3245556"/>
            <a:ext cx="3266123" cy="773785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350"/>
            </a:lvl1pPr>
            <a:lvl2pPr marL="128588">
              <a:lnSpc>
                <a:spcPct val="110000"/>
              </a:lnSpc>
              <a:defRPr sz="1125"/>
            </a:lvl2pPr>
            <a:lvl3pPr marL="257175">
              <a:lnSpc>
                <a:spcPct val="110000"/>
              </a:lnSpc>
              <a:defRPr sz="1013"/>
            </a:lvl3pPr>
            <a:lvl4pPr marL="385763">
              <a:lnSpc>
                <a:spcPct val="110000"/>
              </a:lnSpc>
              <a:defRPr sz="9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5765412" y="2764565"/>
            <a:ext cx="460858" cy="14170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4269425" y="7172254"/>
            <a:ext cx="493146" cy="1558585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1583960" y="264763"/>
            <a:ext cx="3690080" cy="116624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1402942" y="-50670"/>
            <a:ext cx="3834147" cy="12117799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4593047" y="9319090"/>
            <a:ext cx="427164" cy="13134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091" y="2454656"/>
            <a:ext cx="3127248" cy="4470400"/>
          </a:xfrm>
        </p:spPr>
        <p:txBody>
          <a:bodyPr anchor="b"/>
          <a:lstStyle>
            <a:lvl1pPr algn="ctr">
              <a:defRPr sz="337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7091" y="7250176"/>
            <a:ext cx="3127248" cy="2731008"/>
          </a:xfrm>
        </p:spPr>
        <p:txBody>
          <a:bodyPr/>
          <a:lstStyle>
            <a:lvl1pPr marL="0" indent="0" algn="ctr">
              <a:buNone/>
              <a:defRPr sz="135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67" y="649112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11" y="3397504"/>
            <a:ext cx="5529263" cy="6861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5903119" y="4"/>
            <a:ext cx="477747" cy="63585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69489" y="10165165"/>
            <a:ext cx="996530" cy="2026836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1274487" y="9189619"/>
            <a:ext cx="3088713" cy="539739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5903119" y="4"/>
            <a:ext cx="477747" cy="63585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3397504"/>
            <a:ext cx="5915025" cy="6861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6858000" cy="12192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219" y="658844"/>
            <a:ext cx="3332161" cy="10531275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22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1108" y="7786624"/>
            <a:ext cx="2834069" cy="1267968"/>
          </a:xfrm>
        </p:spPr>
        <p:txBody>
          <a:bodyPr/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1274487" y="9189619"/>
            <a:ext cx="3088713" cy="539739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5903119" y="4"/>
            <a:ext cx="477747" cy="63585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1274487" y="9189619"/>
            <a:ext cx="3088713" cy="539739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5903119" y="4"/>
            <a:ext cx="477747" cy="63585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11300179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FFFFFF"/>
                </a:solidFill>
              </a:rPr>
              <a:t>N</a:t>
            </a:r>
            <a:r>
              <a:rPr lang="en-US" dirty="0">
                <a:solidFill>
                  <a:srgbClr val="FFFFFF"/>
                </a:solidFill>
              </a:rPr>
              <a:t>OUGHTS AND CROSSES 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JAYDEN HOBBS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061B-FD8C-527D-820D-1EFDD9CE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A white page with black text&#10;&#10;Description automatically generated">
            <a:extLst>
              <a:ext uri="{FF2B5EF4-FFF2-40B4-BE49-F238E27FC236}">
                <a16:creationId xmlns:a16="http://schemas.microsoft.com/office/drawing/2014/main" id="{14BF4A82-79BE-BE27-FC31-B41029786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858000" cy="1219200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B7E3B-86F8-F830-ECE0-1C58A739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NOUGHTS AND CROSSES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89193-BBAD-CDAA-15CD-276C7BAE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65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F7EE-9339-C1CC-9F2C-C1F87369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A white page with black text&#10;&#10;Description automatically generated">
            <a:extLst>
              <a:ext uri="{FF2B5EF4-FFF2-40B4-BE49-F238E27FC236}">
                <a16:creationId xmlns:a16="http://schemas.microsoft.com/office/drawing/2014/main" id="{FFCED69E-39BF-8422-5F82-13F910F3D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858000" cy="1219200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0AAA7-B51F-078E-12B5-23C8D3AD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NOUGHTS AND CROSSES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3CEB0-D8FE-05B7-A0C3-5023F78E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348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16D7-66EF-D8F3-E080-F5D12E99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A white page with black text&#10;&#10;Description automatically generated">
            <a:extLst>
              <a:ext uri="{FF2B5EF4-FFF2-40B4-BE49-F238E27FC236}">
                <a16:creationId xmlns:a16="http://schemas.microsoft.com/office/drawing/2014/main" id="{A13EC2C2-841E-5947-B6F8-1AACB9814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858000" cy="1219200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6ACD0-8646-ADEC-9216-6F6F1677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NOUGHTS AND CROSSES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4CA39-2559-4F99-0D40-BD0A8D74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430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CE80-F23F-D002-738E-2AD6A9DD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BE4A0-9B75-46D7-76F9-9AD3A46E2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996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370A-5113-B110-17BE-CA86E65C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IMPORTS AND GLOBAL STATEMENTS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627D-EA35-A265-FAFC-FE067219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NOUGHTS AND CROSSES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15084-8D16-E85F-9F02-E8721591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9703850-7186-C57E-E7B4-8405E427E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303" y="4633881"/>
            <a:ext cx="5387807" cy="4389500"/>
          </a:xfrm>
        </p:spPr>
      </p:pic>
    </p:spTree>
    <p:extLst>
      <p:ext uri="{BB962C8B-B14F-4D97-AF65-F5344CB8AC3E}">
        <p14:creationId xmlns:p14="http://schemas.microsoft.com/office/powerpoint/2010/main" val="923434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C772-69C4-FA95-152F-E2511121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VALIDATING INPUTTED NAMES AND CREATING THE BLANK BOARD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844048-52A6-6519-625C-49C6CF02D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575" y="4637633"/>
            <a:ext cx="5529263" cy="4381997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F556-E65B-7865-01AB-BFC954D2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NOUGHTS AND CROSSES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51725-3ED9-26A6-C911-A3AFC0A5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97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FB1B-261F-DB89-64A5-CA2560FA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PROGRAM – PART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3965E6-F32A-5726-93A1-4289C193B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575" y="5060064"/>
            <a:ext cx="5529263" cy="3537134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E0C15-6B6C-4FC0-D0D3-115BF2EE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NOUGHTS AND CROSSES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00D8B-5C61-911D-1070-4EAA69A6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313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9593-3909-140F-D296-2D360E79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PROGRAM – PART 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3F369D-6766-5CA0-1717-534D205B6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575" y="4573512"/>
            <a:ext cx="5529263" cy="4510238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3215B-948A-0E94-3F2D-1A38C30C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NOUGHTS AND CROSSES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B0890-5857-B577-8BD0-D87D0BD7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34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9531-50F9-9E57-A850-ECFE317A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PROGRAM – PART 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E77B6A-708E-3D19-DD4F-559BA8E5F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575" y="5099433"/>
            <a:ext cx="5529263" cy="3458397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E53FA-1A1F-08C3-0F3D-798710FF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NOUGHTS AND CROSSES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5907D-89F8-9ECB-5170-F9789FCB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005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E86D-3F57-866E-2542-AD4C64A7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PROGRAM – PART 4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D9F90C-8D44-7C7E-7503-FAAB79640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575" y="5053350"/>
            <a:ext cx="5529263" cy="3550563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25352-8DE7-273A-8379-4AFAB514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NOUGHTS AND CROSSES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38612-63EB-96E0-CCFE-4DF8DCA2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77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FFFF"/>
                </a:solidFill>
              </a:rPr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Success Criteria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Flowchart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Pseudocode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Code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NOUGHTS AND CROSSES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>
              <a:defRPr/>
            </a:pPr>
            <a:fld id="{D76B855D-E9CC-4FF8-AD85-6CDC7B89A0DE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514350"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0A08-EE6F-B9B3-599D-7CCABAD0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PROGRAM – PART 5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64D11A8-7399-1475-4175-77DE56D79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575" y="4597158"/>
            <a:ext cx="5529263" cy="4462947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3922C-4804-A85E-2D63-F1333FB3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NOUGHTS AND CROSSES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79A5B-8119-D0A9-8264-2E813BB6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472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8B7D-D532-4E4A-81B9-DCC87710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PROGRAM – PART 6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130D44-112B-1A5D-2DB1-C7D96E877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8" y="4018063"/>
            <a:ext cx="5609802" cy="4543082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05C6A-64EC-3AED-C36A-282F67FD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NOUGHTS AND CROSSES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6DBF7-FCB9-1D48-E541-99C17A61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231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C0EB8-25C1-5FD5-B958-52144113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817534"/>
            <a:ext cx="5915025" cy="1785945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5966" y="2823057"/>
            <a:ext cx="6206067" cy="847712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7B8-D155-714C-EF28-9D17DB2D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2" y="11300177"/>
            <a:ext cx="2314575" cy="64911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800" dirty="0">
                <a:solidFill>
                  <a:prstClr val="black">
                    <a:tint val="75000"/>
                  </a:prstClr>
                </a:solidFill>
              </a:rPr>
              <a:t>NOUGHTS AND CROSSES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75574-6439-0CC8-1F29-61D522C0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2" y="11300177"/>
            <a:ext cx="1543050" cy="64911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z="1400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22</a:t>
            </a:fld>
            <a:endParaRPr lang="en-US" sz="140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A9D994D-05FC-2C27-50A5-6987E17F59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065645"/>
              </p:ext>
            </p:extLst>
          </p:nvPr>
        </p:nvGraphicFramePr>
        <p:xfrm>
          <a:off x="471487" y="3201619"/>
          <a:ext cx="5915025" cy="7735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219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B4C9-4487-BD8F-4E67-ED1F15BF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CRITERIA AND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1E17-137B-150E-E35C-3E71C36BF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Make game easy to understand and use</a:t>
            </a:r>
          </a:p>
          <a:p>
            <a:r>
              <a:rPr lang="en-GB" sz="2000" dirty="0"/>
              <a:t>Both players to enter names</a:t>
            </a:r>
          </a:p>
          <a:p>
            <a:r>
              <a:rPr lang="en-GB" sz="2000" dirty="0"/>
              <a:t>Board to show before start of game</a:t>
            </a:r>
          </a:p>
          <a:p>
            <a:r>
              <a:rPr lang="en-GB" sz="2000" dirty="0"/>
              <a:t>Players to take turns 1 by 1 inputting either ‘X’ or ‘O’</a:t>
            </a:r>
          </a:p>
          <a:p>
            <a:r>
              <a:rPr lang="en-GB" sz="2000" dirty="0"/>
              <a:t>Players cannot enter a nought or cross on a square that already has been inputted on</a:t>
            </a:r>
          </a:p>
          <a:p>
            <a:r>
              <a:rPr lang="en-GB" sz="2000" dirty="0"/>
              <a:t>After each player has gone three times, check to see if someone has three in a row</a:t>
            </a:r>
          </a:p>
          <a:p>
            <a:r>
              <a:rPr lang="en-GB" sz="2000" dirty="0"/>
              <a:t>If a player has three in row, end the game and output winners name]</a:t>
            </a:r>
          </a:p>
          <a:p>
            <a:r>
              <a:rPr lang="en-GB" sz="2000" dirty="0"/>
              <a:t>If all nine squares have been filled and there is no winner, output DRAW</a:t>
            </a:r>
          </a:p>
          <a:p>
            <a:r>
              <a:rPr lang="en-GB" sz="2000" dirty="0"/>
              <a:t>Keep a counter of winner's tally, finish game at certain number of games (inputted by users)</a:t>
            </a:r>
          </a:p>
          <a:p>
            <a:r>
              <a:rPr lang="en-GB" sz="2000" dirty="0"/>
              <a:t>Once games have finished, ask user if they want to play again</a:t>
            </a:r>
          </a:p>
          <a:p>
            <a:r>
              <a:rPr lang="en-GB" sz="2000" dirty="0"/>
              <a:t>Make the game easy to read by using time intervals between messages </a:t>
            </a:r>
          </a:p>
          <a:p>
            <a:endParaRPr lang="en-GB" sz="2000" dirty="0"/>
          </a:p>
          <a:p>
            <a:endParaRPr lang="en-GB" sz="9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70338-F88A-CCE7-64D9-3C69096B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NOUGHTS AND CROSSES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07842-C466-A6BF-A735-5337DD6D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6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FLOWCHART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Made using draw.io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65D02-0F07-A5B9-77B9-D0073576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NOUGHTS AND CROSSES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A4841-0596-FD42-919A-9E5F1B5C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58D2D1BD-BCBC-3141-B446-DD0A9D008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9219"/>
            <a:ext cx="6858000" cy="887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7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AA53-6F0E-CCD7-634B-A64036E53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74362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E2D0F-2C8A-E87F-9290-F9EE957A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3" name="Content Placeholder 22" descr="A white page with black text&#10;&#10;Description automatically generated">
            <a:extLst>
              <a:ext uri="{FF2B5EF4-FFF2-40B4-BE49-F238E27FC236}">
                <a16:creationId xmlns:a16="http://schemas.microsoft.com/office/drawing/2014/main" id="{E12AE2E0-CBC6-31D9-AD1E-396CA0A929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6785656" cy="12192000"/>
          </a:xfr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A6F7F621-7340-B2F4-1A1E-0D1AAD94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11300179"/>
            <a:ext cx="2314575" cy="649111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NOUGHTS AND CROSSES</a:t>
            </a:r>
          </a:p>
        </p:txBody>
      </p:sp>
    </p:spTree>
    <p:extLst>
      <p:ext uri="{BB962C8B-B14F-4D97-AF65-F5344CB8AC3E}">
        <p14:creationId xmlns:p14="http://schemas.microsoft.com/office/powerpoint/2010/main" val="138702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42BF-3FE5-3E47-E5C7-8FE5C3DD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A white paper with black text&#10;&#10;Description automatically generated">
            <a:extLst>
              <a:ext uri="{FF2B5EF4-FFF2-40B4-BE49-F238E27FC236}">
                <a16:creationId xmlns:a16="http://schemas.microsoft.com/office/drawing/2014/main" id="{BD98E5C4-33BC-8078-129F-9B029B6D8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858000" cy="1219200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4D828-D084-6F62-6E19-56F81B0E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NOUGHTS AND CROSSES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BE261-2993-F71A-F4C1-91272080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4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E451-2696-DDB7-69B7-6565F8E5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 descr="A white page with black text&#10;&#10;Description automatically generated">
            <a:extLst>
              <a:ext uri="{FF2B5EF4-FFF2-40B4-BE49-F238E27FC236}">
                <a16:creationId xmlns:a16="http://schemas.microsoft.com/office/drawing/2014/main" id="{CFE1FDEC-5CEC-DE8F-CF4B-6494BA3C5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8" y="0"/>
            <a:ext cx="6855142" cy="1219200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031B-C120-4045-7456-250FA23A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NOUGHTS AND CROSSES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8735-A515-3919-0BC9-204091D1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37187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{976CF00B-DF94-4D9C-9092-198EB38E8471}tf78504181_win32</Template>
  <TotalTime>475</TotalTime>
  <Words>352</Words>
  <Application>Microsoft Office PowerPoint</Application>
  <PresentationFormat>Widescreen</PresentationFormat>
  <Paragraphs>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Avenir Next LT Pro</vt:lpstr>
      <vt:lpstr>Calibri</vt:lpstr>
      <vt:lpstr>Tw Cen MT</vt:lpstr>
      <vt:lpstr>ShapesVTI</vt:lpstr>
      <vt:lpstr>NOUGHTS AND CROSSES WORK</vt:lpstr>
      <vt:lpstr>Contents</vt:lpstr>
      <vt:lpstr>SUCCESS CRITERIA AND REQUIREMENTS</vt:lpstr>
      <vt:lpstr>FLOWCHART</vt:lpstr>
      <vt:lpstr>PowerPoint Presentation</vt:lpstr>
      <vt:lpstr>PSEUDOCODE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CODE</vt:lpstr>
      <vt:lpstr>IMPORTS AND GLOBAL STATEMENTS</vt:lpstr>
      <vt:lpstr>VALIDATING INPUTTED NAMES AND CREATING THE BLANK BOARD</vt:lpstr>
      <vt:lpstr>MAIN PROGRAM – PART 1</vt:lpstr>
      <vt:lpstr>MAIN PROGRAM – PART 2</vt:lpstr>
      <vt:lpstr>MAIN PROGRAM – PART 3</vt:lpstr>
      <vt:lpstr>MAIN PROGRAM – PART 4</vt:lpstr>
      <vt:lpstr>MAIN PROGRAM – PART 5</vt:lpstr>
      <vt:lpstr>MAIN PROGRAM – PART 6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NOUGHTS AND CROSSES WORK</dc:title>
  <dc:creator>Jayden Hobbs</dc:creator>
  <cp:lastModifiedBy>⠀Jayden ⠀</cp:lastModifiedBy>
  <cp:revision>1</cp:revision>
  <dcterms:created xsi:type="dcterms:W3CDTF">2023-10-19T08:42:52Z</dcterms:created>
  <dcterms:modified xsi:type="dcterms:W3CDTF">2023-11-01T23:45:33Z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