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Erbium Doped Fiber Amplifier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7241" y="3602036"/>
            <a:ext cx="3761873" cy="196858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GROUP 4</a:t>
            </a:r>
          </a:p>
          <a:p>
            <a:r>
              <a:rPr lang="en-US" dirty="0" smtClean="0"/>
              <a:t>Nguyen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smtClean="0"/>
              <a:t>Huy-20131772</a:t>
            </a:r>
            <a:endParaRPr lang="en-US" dirty="0" smtClean="0"/>
          </a:p>
          <a:p>
            <a:r>
              <a:rPr lang="en-US" dirty="0" smtClean="0"/>
              <a:t>Pham </a:t>
            </a:r>
            <a:r>
              <a:rPr lang="en-US" dirty="0" err="1" smtClean="0"/>
              <a:t>Duc</a:t>
            </a:r>
            <a:r>
              <a:rPr lang="en-US" dirty="0" smtClean="0"/>
              <a:t> </a:t>
            </a:r>
            <a:r>
              <a:rPr lang="en-US" dirty="0" smtClean="0"/>
              <a:t>Hoang-20131539</a:t>
            </a:r>
            <a:endParaRPr lang="en-US" dirty="0" smtClean="0"/>
          </a:p>
          <a:p>
            <a:r>
              <a:rPr lang="en-US" dirty="0" smtClean="0"/>
              <a:t>Pham </a:t>
            </a:r>
            <a:r>
              <a:rPr lang="en-US" dirty="0" err="1" smtClean="0"/>
              <a:t>hoang</a:t>
            </a:r>
            <a:r>
              <a:rPr lang="en-US" dirty="0" smtClean="0"/>
              <a:t> </a:t>
            </a:r>
            <a:r>
              <a:rPr lang="en-US" dirty="0" smtClean="0"/>
              <a:t>minh-20132610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247" y="3417958"/>
            <a:ext cx="4048095" cy="302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6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Erbium-Doped Fiber Amplifier, C-Band (EDFA-C-R)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Obtilab</a:t>
            </a:r>
            <a:endParaRPr lang="en-US" dirty="0" smtClean="0"/>
          </a:p>
          <a:p>
            <a:r>
              <a:rPr lang="en-US" dirty="0" smtClean="0"/>
              <a:t>Input Range: -12dBm to 7dBm</a:t>
            </a:r>
          </a:p>
          <a:p>
            <a:r>
              <a:rPr lang="en-US" dirty="0" smtClean="0"/>
              <a:t>Output Range: 18dBm to 26 </a:t>
            </a:r>
            <a:r>
              <a:rPr lang="en-US" dirty="0" err="1" smtClean="0"/>
              <a:t>dBm</a:t>
            </a:r>
            <a:endParaRPr lang="en-US" dirty="0" smtClean="0"/>
          </a:p>
          <a:p>
            <a:r>
              <a:rPr lang="en-US" dirty="0" smtClean="0"/>
              <a:t>Optical Gain: up to 30dB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460" y="2995864"/>
            <a:ext cx="4700825" cy="83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5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Inline Erbium-Doped Fiber </a:t>
            </a:r>
            <a:r>
              <a:rPr lang="en-US" sz="3200" dirty="0" smtClean="0"/>
              <a:t>Amplifier(EDFA-I-B)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Obtilab</a:t>
            </a:r>
            <a:endParaRPr lang="en-US" dirty="0"/>
          </a:p>
          <a:p>
            <a:r>
              <a:rPr lang="en-US" dirty="0" smtClean="0"/>
              <a:t>Input </a:t>
            </a:r>
            <a:r>
              <a:rPr lang="en-US" dirty="0"/>
              <a:t>Power Range: -15 </a:t>
            </a:r>
            <a:r>
              <a:rPr lang="en-US" dirty="0" err="1"/>
              <a:t>dBm</a:t>
            </a:r>
            <a:r>
              <a:rPr lang="en-US" dirty="0"/>
              <a:t> to 5 </a:t>
            </a:r>
            <a:r>
              <a:rPr lang="en-US" dirty="0" err="1" smtClean="0"/>
              <a:t>dBm</a:t>
            </a:r>
            <a:endParaRPr lang="en-US" dirty="0" smtClean="0"/>
          </a:p>
          <a:p>
            <a:r>
              <a:rPr lang="en-US" dirty="0" smtClean="0"/>
              <a:t>Output </a:t>
            </a:r>
            <a:r>
              <a:rPr lang="en-US" dirty="0"/>
              <a:t>Power Range: 18 </a:t>
            </a:r>
            <a:r>
              <a:rPr lang="en-US" dirty="0" err="1"/>
              <a:t>dBm</a:t>
            </a:r>
            <a:r>
              <a:rPr lang="en-US" dirty="0"/>
              <a:t> to 25 </a:t>
            </a:r>
            <a:r>
              <a:rPr lang="en-US" dirty="0" err="1" smtClean="0"/>
              <a:t>dBm</a:t>
            </a:r>
            <a:endParaRPr lang="en-US" dirty="0" smtClean="0"/>
          </a:p>
          <a:p>
            <a:r>
              <a:rPr lang="en-US" dirty="0" smtClean="0"/>
              <a:t>Gain</a:t>
            </a:r>
            <a:r>
              <a:rPr lang="en-US" dirty="0"/>
              <a:t>: Up to 40 dB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470" y="2887579"/>
            <a:ext cx="4669941" cy="178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6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Erbium-Doped Fiber Amplifier, Benchtop (EDFA-C-B)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Obtilab</a:t>
            </a:r>
            <a:endParaRPr lang="en-US" dirty="0" smtClean="0"/>
          </a:p>
          <a:p>
            <a:r>
              <a:rPr lang="en-US" dirty="0" smtClean="0"/>
              <a:t>Input Range: -12 to 7 </a:t>
            </a:r>
            <a:r>
              <a:rPr lang="en-US" dirty="0" err="1" smtClean="0"/>
              <a:t>dBm</a:t>
            </a:r>
            <a:endParaRPr lang="en-US" dirty="0" smtClean="0"/>
          </a:p>
          <a:p>
            <a:r>
              <a:rPr lang="en-US" dirty="0" smtClean="0"/>
              <a:t>Output Range: 18 to 26dBm</a:t>
            </a:r>
          </a:p>
          <a:p>
            <a:r>
              <a:rPr lang="en-US" dirty="0" smtClean="0"/>
              <a:t>Optical Gain: Up to 45dB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183" y="2466475"/>
            <a:ext cx="3129019" cy="145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68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</TotalTime>
  <Words>98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Erbium Doped Fiber Amplifier</vt:lpstr>
      <vt:lpstr>Erbium-Doped Fiber Amplifier, C-Band (EDFA-C-R) </vt:lpstr>
      <vt:lpstr>Inline Erbium-Doped Fiber Amplifier(EDFA-I-B)</vt:lpstr>
      <vt:lpstr>Erbium-Doped Fiber Amplifier, Benchtop (EDFA-C-B)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Erbium Doped Fiber Amplifier</dc:title>
  <dc:creator>jdnguyen.1995@gmail.com</dc:creator>
  <cp:lastModifiedBy>jdnguyen.1995@gmail.com</cp:lastModifiedBy>
  <cp:revision>5</cp:revision>
  <dcterms:created xsi:type="dcterms:W3CDTF">2017-10-02T03:18:14Z</dcterms:created>
  <dcterms:modified xsi:type="dcterms:W3CDTF">2017-10-02T04:06:05Z</dcterms:modified>
</cp:coreProperties>
</file>