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9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4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552487-9E63-4DAF-AA89-4C8E7833C9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5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E3F3-F211-481B-A985-F5A604B48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Posture Analysis (</a:t>
            </a:r>
            <a:r>
              <a:rPr lang="en-US" dirty="0" err="1"/>
              <a:t>sublux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0F3F-EADB-41FB-9685-1281E1C7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Jayden Weaver</a:t>
            </a:r>
          </a:p>
        </p:txBody>
      </p:sp>
    </p:spTree>
    <p:extLst>
      <p:ext uri="{BB962C8B-B14F-4D97-AF65-F5344CB8AC3E}">
        <p14:creationId xmlns:p14="http://schemas.microsoft.com/office/powerpoint/2010/main" val="277975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E72E-22AE-4081-8AB3-50E2837F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Shoulder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7F1C-1B85-4D35-93C7-FE06129D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35325" cy="3615267"/>
          </a:xfrm>
        </p:spPr>
        <p:txBody>
          <a:bodyPr/>
          <a:lstStyle/>
          <a:p>
            <a:r>
              <a:rPr lang="en-US" dirty="0"/>
              <a:t>The code for left shoulder analysis is shown.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6AB3-8606-4239-A112-D63173BD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881"/>
            <a:ext cx="5801535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4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B593-85E2-4A13-9F54-F924029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DCAC-21E2-4B80-A90C-876F21FB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previous steps, hips are located by starting at the center mass of the subject.</a:t>
            </a:r>
          </a:p>
          <a:p>
            <a:r>
              <a:rPr lang="en-US" dirty="0"/>
              <a:t>The x-coordinate is decremented or incremented until a black pixel is found.</a:t>
            </a:r>
          </a:p>
          <a:p>
            <a:r>
              <a:rPr lang="en-US" dirty="0"/>
              <a:t>If no black pixel is found, increment y-coordinate until a black pixel is found.</a:t>
            </a:r>
          </a:p>
          <a:p>
            <a:r>
              <a:rPr lang="en-US" dirty="0"/>
              <a:t>If a black pixel cannot be found, the results of the posture analysis will be inaccurate.</a:t>
            </a:r>
          </a:p>
        </p:txBody>
      </p:sp>
    </p:spTree>
    <p:extLst>
      <p:ext uri="{BB962C8B-B14F-4D97-AF65-F5344CB8AC3E}">
        <p14:creationId xmlns:p14="http://schemas.microsoft.com/office/powerpoint/2010/main" val="279666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24BE-CB76-41C3-8820-6D73C684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47EF-C9EE-4893-837E-64476C2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01135" cy="3615267"/>
          </a:xfrm>
        </p:spPr>
        <p:txBody>
          <a:bodyPr/>
          <a:lstStyle/>
          <a:p>
            <a:r>
              <a:rPr lang="en-US" dirty="0"/>
              <a:t>The code for locating left hip is shown.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B4FA-CBB3-43E0-A334-E3D7B71E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73" y="183298"/>
            <a:ext cx="6851470" cy="54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1D2-0B9E-419F-B104-098683E4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A841-3DC2-4D8B-8EFD-F498D2BF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11788" cy="3615267"/>
          </a:xfrm>
        </p:spPr>
        <p:txBody>
          <a:bodyPr/>
          <a:lstStyle/>
          <a:p>
            <a:r>
              <a:rPr lang="en-US" dirty="0"/>
              <a:t>Useful for determining if the head is tilted.</a:t>
            </a:r>
          </a:p>
          <a:p>
            <a:r>
              <a:rPr lang="en-US" dirty="0"/>
              <a:t>Found the same way as previous body parts.</a:t>
            </a:r>
          </a:p>
          <a:p>
            <a:r>
              <a:rPr lang="en-US" dirty="0"/>
              <a:t>Code for right ear is shown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7718-6ECD-428E-BC6B-0B9A1A6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84916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2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89-1B38-4938-806D-04DDC8A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524B-A26F-46A1-B145-221FC2B1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all of the body parts have been located, the position of these body parts are compared.</a:t>
            </a:r>
          </a:p>
          <a:p>
            <a:r>
              <a:rPr lang="en-US" dirty="0"/>
              <a:t>If body part distances are outside of a certain threshold, the posture is considered poor and the user is notified of how their posture varies from good posture.</a:t>
            </a:r>
          </a:p>
          <a:p>
            <a:r>
              <a:rPr lang="en-US" dirty="0"/>
              <a:t>“Good” posture is all body parts being symmetrical.</a:t>
            </a:r>
          </a:p>
        </p:txBody>
      </p:sp>
    </p:spTree>
    <p:extLst>
      <p:ext uri="{BB962C8B-B14F-4D97-AF65-F5344CB8AC3E}">
        <p14:creationId xmlns:p14="http://schemas.microsoft.com/office/powerpoint/2010/main" val="40096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90FD-6C30-4770-9E8A-EB262377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657-8D74-43C1-96C6-C61EDDA1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threshold is different for different body parts.</a:t>
            </a:r>
          </a:p>
          <a:p>
            <a:r>
              <a:rPr lang="en-US" dirty="0"/>
              <a:t>Additionally, the threshold varies based on image size. (Example: 5 pixels is a bigger deal on a 100x100 image than on a 1000x1000 image. Therefore, the threshold must be dynamic, and not hardcoded.</a:t>
            </a:r>
          </a:p>
          <a:p>
            <a:r>
              <a:rPr lang="en-US" dirty="0"/>
              <a:t>Multiple comparisons allow for a user to be notified If only some aspects of their posture are considered undesirable.</a:t>
            </a:r>
          </a:p>
        </p:txBody>
      </p:sp>
    </p:spTree>
    <p:extLst>
      <p:ext uri="{BB962C8B-B14F-4D97-AF65-F5344CB8AC3E}">
        <p14:creationId xmlns:p14="http://schemas.microsoft.com/office/powerpoint/2010/main" val="381739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8BF-286E-4B55-98F1-1AE443B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9CF22-5B10-42E4-A23F-A6BFC2BB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34" y="1359259"/>
            <a:ext cx="3825532" cy="4139482"/>
          </a:xfrm>
        </p:spPr>
      </p:pic>
    </p:spTree>
    <p:extLst>
      <p:ext uri="{BB962C8B-B14F-4D97-AF65-F5344CB8AC3E}">
        <p14:creationId xmlns:p14="http://schemas.microsoft.com/office/powerpoint/2010/main" val="283715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F61D-1049-4AFF-8E7A-89DD6DFE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3A92-7B92-4D3B-AAD6-42874466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F58F-2BA8-4C1A-B6FB-E3F0F8AF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95" y="374067"/>
            <a:ext cx="3438609" cy="61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B214-9A8C-48D0-8545-F08AAEA6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0B1D-F271-41DE-85F3-48489C8B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Android Application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Analyzes photos pixel by pixel to determine posture.</a:t>
            </a:r>
          </a:p>
        </p:txBody>
      </p:sp>
    </p:spTree>
    <p:extLst>
      <p:ext uri="{BB962C8B-B14F-4D97-AF65-F5344CB8AC3E}">
        <p14:creationId xmlns:p14="http://schemas.microsoft.com/office/powerpoint/2010/main" val="9454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16F-E8BC-4AF5-B635-BB2EFC84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361A-E284-4922-A2E4-8FEC0B37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the focus of the image from the background, a pixel from what is very likely the background is chosen.</a:t>
            </a:r>
          </a:p>
          <a:p>
            <a:r>
              <a:rPr lang="en-US" dirty="0"/>
              <a:t>The pixel chosen is (x:0 y:0).</a:t>
            </a:r>
          </a:p>
          <a:p>
            <a:r>
              <a:rPr lang="en-US" dirty="0"/>
              <a:t>This pixel’s color is considered the background color.</a:t>
            </a:r>
          </a:p>
          <a:p>
            <a:r>
              <a:rPr lang="en-US" dirty="0"/>
              <a:t>All other pixels with a color close to this color are considered part of the background.</a:t>
            </a:r>
          </a:p>
          <a:p>
            <a:r>
              <a:rPr lang="en-US" dirty="0"/>
              <a:t>The pixels outside of the threshold are considered the focus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25757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EB11-F21F-4722-B4CC-2ECAC471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E918-6D35-4B14-8326-1734212C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Pixels considered part of the background are colored blue.</a:t>
            </a:r>
          </a:p>
          <a:p>
            <a:r>
              <a:rPr lang="en-US" dirty="0"/>
              <a:t>Pixels considered the focus of the image are colored black.</a:t>
            </a:r>
          </a:p>
          <a:p>
            <a:r>
              <a:rPr lang="en-US" dirty="0"/>
              <a:t>The image is then combed through to remove excess black pixels. These pixels are colored blue. This process leaves the outline of the subject of the image.</a:t>
            </a:r>
          </a:p>
        </p:txBody>
      </p:sp>
    </p:spTree>
    <p:extLst>
      <p:ext uri="{BB962C8B-B14F-4D97-AF65-F5344CB8AC3E}">
        <p14:creationId xmlns:p14="http://schemas.microsoft.com/office/powerpoint/2010/main" val="20207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C083-0818-4AB8-8509-B178DDA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3A71-BAA9-453E-A24E-229ECA9C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602972" cy="3615267"/>
          </a:xfrm>
        </p:spPr>
        <p:txBody>
          <a:bodyPr/>
          <a:lstStyle/>
          <a:p>
            <a:r>
              <a:rPr lang="en-US" dirty="0"/>
              <a:t>Due to how this analysis works, a solid background is recommended.</a:t>
            </a:r>
          </a:p>
          <a:p>
            <a:r>
              <a:rPr lang="en-US" dirty="0"/>
              <a:t>The code for thinning out black pixels is shown.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46B29-D01E-4027-B408-7F6C09AB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26" y="476945"/>
            <a:ext cx="5602972" cy="5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0BFA-F2CD-4F38-B406-5A7CE27C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7FF9D-8A17-4274-BF4F-18077374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83451" cy="4213031"/>
          </a:xfrm>
        </p:spPr>
        <p:txBody>
          <a:bodyPr/>
          <a:lstStyle/>
          <a:p>
            <a:r>
              <a:rPr lang="en-US" dirty="0"/>
              <a:t>Starting from the top, pixel (x:0,y:0), each pixel color is checked. If the color is blue, move on. If the color is black, this is the top of the head.</a:t>
            </a:r>
          </a:p>
          <a:p>
            <a:r>
              <a:rPr lang="en-US" dirty="0"/>
              <a:t>This pixel’s location is the center mass x value, and the y value is the top of the subject. These values are necessary for the analysis of the rest of the image.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9C26D-44AE-4C0A-8F69-C7EB689D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94443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12B2-20A4-4561-A199-8A59266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Feet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354F-930D-4C8E-BE46-145905B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03241" cy="3615267"/>
          </a:xfrm>
        </p:spPr>
        <p:txBody>
          <a:bodyPr/>
          <a:lstStyle/>
          <a:p>
            <a:r>
              <a:rPr lang="en-US" dirty="0"/>
              <a:t>Same process as locating the head, but in reverse.</a:t>
            </a:r>
          </a:p>
          <a:p>
            <a:r>
              <a:rPr lang="en-US" dirty="0"/>
              <a:t>Necessary to find the center mass y-coordinate.</a:t>
            </a:r>
          </a:p>
          <a:p>
            <a:r>
              <a:rPr lang="en-US" dirty="0"/>
              <a:t>Once found, center mass y-coordinate is (top of head – bottom of feet) / 2.</a:t>
            </a:r>
          </a:p>
          <a:p>
            <a:r>
              <a:rPr lang="en-US" dirty="0"/>
              <a:t>The center mass location will be the starting point later in hip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3C0D5-386A-43D3-8B05-8D42F7AC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6456"/>
            <a:ext cx="582058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7EC9-E3CC-412B-B058-7F7A67B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6FB9-40B6-449A-B01F-68009085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the chin will give relative location of shoulders.</a:t>
            </a:r>
          </a:p>
          <a:p>
            <a:r>
              <a:rPr lang="en-US" dirty="0"/>
              <a:t>To locate, begin at Y = center mass Y. Check each pixel color. If blue, decrement Y and check again. If black, chin is located. If y is equal to the top of the head Y location, break and use default value zero. Chin could not be located. Continue analysis without locating chin.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E4D55-2C9D-4777-91AC-A790E8A9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01" y="3429000"/>
            <a:ext cx="582058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848C-9332-475C-8B79-C6F7D299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Shoulder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191C-E9E8-41B8-A200-CEEDC6D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relative location of the shoulders is at the y-coordinate of the chin. </a:t>
            </a:r>
          </a:p>
          <a:p>
            <a:r>
              <a:rPr lang="en-US" dirty="0"/>
              <a:t>A variable </a:t>
            </a:r>
            <a:r>
              <a:rPr lang="en-US" dirty="0" err="1"/>
              <a:t>shoulderLine</a:t>
            </a:r>
            <a:r>
              <a:rPr lang="en-US" dirty="0"/>
              <a:t> is created, </a:t>
            </a:r>
            <a:r>
              <a:rPr lang="en-US" dirty="0" err="1"/>
              <a:t>centerMassY</a:t>
            </a:r>
            <a:r>
              <a:rPr lang="en-US" dirty="0"/>
              <a:t> – </a:t>
            </a:r>
            <a:r>
              <a:rPr lang="en-US" dirty="0" err="1"/>
              <a:t>bottomHeadY</a:t>
            </a:r>
            <a:r>
              <a:rPr lang="en-US" dirty="0"/>
              <a:t>, to determine a location to restart search. This decreases chance of error.</a:t>
            </a:r>
          </a:p>
          <a:p>
            <a:r>
              <a:rPr lang="en-US" dirty="0"/>
              <a:t>The search for the shoulders begins at this y-coordinate.</a:t>
            </a:r>
          </a:p>
          <a:p>
            <a:r>
              <a:rPr lang="en-US" dirty="0"/>
              <a:t>The x-coordinate for the search is either a ¼ of the center mass x or ¾ of the center mass x depending on left or right shoulder.</a:t>
            </a:r>
          </a:p>
          <a:p>
            <a:r>
              <a:rPr lang="en-US" dirty="0"/>
              <a:t>Each pixel has its color checked for black by incrementing Y.</a:t>
            </a:r>
          </a:p>
          <a:p>
            <a:r>
              <a:rPr lang="en-US" dirty="0"/>
              <a:t>If no pixel is found before reaching the shoulder line variable, start over and decrement or increment x depending on left or right shoulder.</a:t>
            </a:r>
          </a:p>
        </p:txBody>
      </p:sp>
    </p:spTree>
    <p:extLst>
      <p:ext uri="{BB962C8B-B14F-4D97-AF65-F5344CB8AC3E}">
        <p14:creationId xmlns:p14="http://schemas.microsoft.com/office/powerpoint/2010/main" val="20711475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758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Posture Analysis (sublux)</vt:lpstr>
      <vt:lpstr>Overview</vt:lpstr>
      <vt:lpstr>Analysis</vt:lpstr>
      <vt:lpstr>Analysis</vt:lpstr>
      <vt:lpstr>Analysis</vt:lpstr>
      <vt:lpstr>Location of head</vt:lpstr>
      <vt:lpstr>Location of Feet</vt:lpstr>
      <vt:lpstr>Location of chin</vt:lpstr>
      <vt:lpstr>Shoulder Locations</vt:lpstr>
      <vt:lpstr>Shoulder Locations</vt:lpstr>
      <vt:lpstr>Hip Locations</vt:lpstr>
      <vt:lpstr>Hip Locations</vt:lpstr>
      <vt:lpstr>Ear Locations</vt:lpstr>
      <vt:lpstr>Coordinate Comparison</vt:lpstr>
      <vt:lpstr>Coordinate Comparison</vt:lpstr>
      <vt:lpstr>Before</vt:lpstr>
      <vt:lpstr>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Sublux</dc:title>
  <dc:creator>Jayden Weaver</dc:creator>
  <cp:lastModifiedBy>Jayden Weaver</cp:lastModifiedBy>
  <cp:revision>58</cp:revision>
  <dcterms:created xsi:type="dcterms:W3CDTF">2018-04-10T04:28:27Z</dcterms:created>
  <dcterms:modified xsi:type="dcterms:W3CDTF">2018-04-10T06:46:39Z</dcterms:modified>
</cp:coreProperties>
</file>