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80" r:id="rId21"/>
    <p:sldId id="279" r:id="rId22"/>
    <p:sldId id="273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0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9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943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2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9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0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552487-9E63-4DAF-AA89-4C8E7833C9DF}" type="datetimeFigureOut">
              <a:rPr lang="en-US" smtClean="0"/>
              <a:t>4/19/2018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5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E3F3-F211-481B-A985-F5A604B48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Posture Analysis (</a:t>
            </a:r>
            <a:r>
              <a:rPr lang="en-US" dirty="0" err="1"/>
              <a:t>sublux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20F3F-EADB-41FB-9685-1281E1C70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Jayden Weaver</a:t>
            </a:r>
          </a:p>
        </p:txBody>
      </p:sp>
    </p:spTree>
    <p:extLst>
      <p:ext uri="{BB962C8B-B14F-4D97-AF65-F5344CB8AC3E}">
        <p14:creationId xmlns:p14="http://schemas.microsoft.com/office/powerpoint/2010/main" val="277975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B593-85E2-4A13-9F54-F9240291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DCAC-21E2-4B80-A90C-876F21FB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Hips are located by starting at the center mass of the subject.</a:t>
            </a:r>
          </a:p>
          <a:p>
            <a:r>
              <a:rPr lang="en-US" dirty="0"/>
              <a:t>X-coordinate decremented or incremented until a black pixel is found.</a:t>
            </a:r>
          </a:p>
          <a:p>
            <a:r>
              <a:rPr lang="en-US" dirty="0"/>
              <a:t>If no black pixel is found, increment y-coordinate until a black pixel is found.</a:t>
            </a:r>
          </a:p>
          <a:p>
            <a:r>
              <a:rPr lang="en-US" dirty="0"/>
              <a:t>If a black pixel cannot be found, continue analysis.</a:t>
            </a:r>
          </a:p>
        </p:txBody>
      </p:sp>
    </p:spTree>
    <p:extLst>
      <p:ext uri="{BB962C8B-B14F-4D97-AF65-F5344CB8AC3E}">
        <p14:creationId xmlns:p14="http://schemas.microsoft.com/office/powerpoint/2010/main" val="279666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1D2-0B9E-419F-B104-098683E4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A841-3DC2-4D8B-8EFD-F498D2BF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411788" cy="3615267"/>
          </a:xfrm>
        </p:spPr>
        <p:txBody>
          <a:bodyPr/>
          <a:lstStyle/>
          <a:p>
            <a:r>
              <a:rPr lang="en-US" dirty="0"/>
              <a:t>Useful for determining if the head is tilted.</a:t>
            </a:r>
          </a:p>
          <a:p>
            <a:r>
              <a:rPr lang="en-US" dirty="0"/>
              <a:t>Code for right ear is shown.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77718-6ECD-428E-BC6B-0B9A1A66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5800"/>
            <a:ext cx="584916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2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3089-1B38-4938-806D-04DDC8A7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0524B-A26F-46A1-B145-221FC2B1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of body parts are compared.</a:t>
            </a:r>
          </a:p>
          <a:p>
            <a:r>
              <a:rPr lang="en-US" dirty="0"/>
              <a:t>If outside of threshold, posture is poor.</a:t>
            </a:r>
          </a:p>
          <a:p>
            <a:r>
              <a:rPr lang="en-US" dirty="0"/>
              <a:t>“Good” posture is all body parts being symmetrical.</a:t>
            </a:r>
          </a:p>
        </p:txBody>
      </p:sp>
    </p:spTree>
    <p:extLst>
      <p:ext uri="{BB962C8B-B14F-4D97-AF65-F5344CB8AC3E}">
        <p14:creationId xmlns:p14="http://schemas.microsoft.com/office/powerpoint/2010/main" val="400964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90FD-6C30-4770-9E8A-EB262377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6657-8D74-43C1-96C6-C61EDDA1F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 is different for different body parts.</a:t>
            </a:r>
          </a:p>
          <a:p>
            <a:r>
              <a:rPr lang="en-US" dirty="0"/>
              <a:t>Additionally, the threshold varies based on image size.</a:t>
            </a:r>
          </a:p>
          <a:p>
            <a:r>
              <a:rPr lang="en-US" dirty="0"/>
              <a:t>Multiple comparisons allow for a user to be notified If only some aspects of their posture are considered undesirable.</a:t>
            </a:r>
          </a:p>
          <a:p>
            <a:r>
              <a:rPr lang="en-US" dirty="0"/>
              <a:t>Multiple comparisons allow for accurate results even when some parts could not be located.</a:t>
            </a:r>
          </a:p>
        </p:txBody>
      </p:sp>
    </p:spTree>
    <p:extLst>
      <p:ext uri="{BB962C8B-B14F-4D97-AF65-F5344CB8AC3E}">
        <p14:creationId xmlns:p14="http://schemas.microsoft.com/office/powerpoint/2010/main" val="381739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D8BF-286E-4B55-98F1-1AE443B6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09CF22-5B10-42E4-A23F-A6BFC2BBF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34" y="1359259"/>
            <a:ext cx="3825532" cy="4139482"/>
          </a:xfrm>
        </p:spPr>
      </p:pic>
    </p:spTree>
    <p:extLst>
      <p:ext uri="{BB962C8B-B14F-4D97-AF65-F5344CB8AC3E}">
        <p14:creationId xmlns:p14="http://schemas.microsoft.com/office/powerpoint/2010/main" val="283715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F61D-1049-4AFF-8E7A-89DD6DFE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8F58F-2BA8-4C1A-B6FB-E3F0F8AF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695" y="374067"/>
            <a:ext cx="3438609" cy="6109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777D38-CA58-4147-B502-E867ADC15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695" y="374067"/>
            <a:ext cx="3438609" cy="61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3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C19E-BF04-4A25-B620-60AE9A4A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B6E0B-1CFF-4690-95B1-362AFC536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14" y="1621631"/>
            <a:ext cx="2407971" cy="3614738"/>
          </a:xfrm>
        </p:spPr>
      </p:pic>
    </p:spTree>
    <p:extLst>
      <p:ext uri="{BB962C8B-B14F-4D97-AF65-F5344CB8AC3E}">
        <p14:creationId xmlns:p14="http://schemas.microsoft.com/office/powerpoint/2010/main" val="288225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E15C-E30A-49B0-808D-5D8BDAAF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B07D1-AFA2-452F-A9A6-784D11B74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34" y="650750"/>
            <a:ext cx="3125531" cy="55565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DCB717-1A92-40A2-B668-A8C895499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33" y="650750"/>
            <a:ext cx="3125531" cy="55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86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B0E8-4CEA-4588-A137-6E6DE44C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2D4C-D3EF-4800-87BB-B4251C43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 Size</a:t>
            </a:r>
          </a:p>
          <a:p>
            <a:r>
              <a:rPr lang="en-US" dirty="0"/>
              <a:t>Image Size</a:t>
            </a:r>
          </a:p>
          <a:p>
            <a:r>
              <a:rPr lang="en-US" dirty="0"/>
              <a:t>Practicality</a:t>
            </a:r>
          </a:p>
        </p:txBody>
      </p:sp>
    </p:spTree>
    <p:extLst>
      <p:ext uri="{BB962C8B-B14F-4D97-AF65-F5344CB8AC3E}">
        <p14:creationId xmlns:p14="http://schemas.microsoft.com/office/powerpoint/2010/main" val="69125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5450-DDEE-4938-B63B-7FA293A9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DC5F-E2CC-4B0B-A7BB-D1BDE7397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Threshold</a:t>
            </a:r>
          </a:p>
          <a:p>
            <a:r>
              <a:rPr lang="en-US" dirty="0"/>
              <a:t>Reduce Image Resolution</a:t>
            </a:r>
          </a:p>
          <a:p>
            <a:r>
              <a:rPr lang="en-US" dirty="0"/>
              <a:t>Marketing Business</a:t>
            </a:r>
          </a:p>
        </p:txBody>
      </p:sp>
    </p:spTree>
    <p:extLst>
      <p:ext uri="{BB962C8B-B14F-4D97-AF65-F5344CB8AC3E}">
        <p14:creationId xmlns:p14="http://schemas.microsoft.com/office/powerpoint/2010/main" val="136914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B214-9A8C-48D0-8545-F08AAEA6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A0B1D-F271-41DE-85F3-48489C8B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</a:p>
          <a:p>
            <a:r>
              <a:rPr lang="en-US" dirty="0"/>
              <a:t>Written in Java</a:t>
            </a:r>
          </a:p>
          <a:p>
            <a:r>
              <a:rPr lang="en-US" dirty="0"/>
              <a:t>Analyzes Posture Through Photos</a:t>
            </a:r>
          </a:p>
          <a:p>
            <a:r>
              <a:rPr lang="en-US" dirty="0"/>
              <a:t>Compares Locations of Body Parts</a:t>
            </a:r>
          </a:p>
        </p:txBody>
      </p:sp>
    </p:spTree>
    <p:extLst>
      <p:ext uri="{BB962C8B-B14F-4D97-AF65-F5344CB8AC3E}">
        <p14:creationId xmlns:p14="http://schemas.microsoft.com/office/powerpoint/2010/main" val="94545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013B-115E-47D7-927B-6B22A82E2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45A4-CE6D-4A04-812F-EB77351F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</a:p>
          <a:p>
            <a:r>
              <a:rPr lang="en-US" dirty="0"/>
              <a:t>Compares positions of body parts to determine posture.</a:t>
            </a:r>
          </a:p>
          <a:p>
            <a:r>
              <a:rPr lang="en-US" dirty="0"/>
              <a:t>Balance between speed and accuracy.</a:t>
            </a:r>
          </a:p>
          <a:p>
            <a:r>
              <a:rPr lang="en-US" dirty="0"/>
              <a:t>Different paths to take.</a:t>
            </a:r>
          </a:p>
        </p:txBody>
      </p:sp>
    </p:spTree>
    <p:extLst>
      <p:ext uri="{BB962C8B-B14F-4D97-AF65-F5344CB8AC3E}">
        <p14:creationId xmlns:p14="http://schemas.microsoft.com/office/powerpoint/2010/main" val="2542885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1EBC-38BE-4922-8DB7-76C69647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3F77C-0A34-42DE-8F27-343BBE5E0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Keith McKim</a:t>
            </a:r>
          </a:p>
          <a:p>
            <a:r>
              <a:rPr lang="en-US" dirty="0"/>
              <a:t>Nicholai Cascio</a:t>
            </a:r>
          </a:p>
          <a:p>
            <a:r>
              <a:rPr lang="en-US" dirty="0"/>
              <a:t>Jordan Weaver</a:t>
            </a:r>
          </a:p>
          <a:p>
            <a:r>
              <a:rPr lang="en-US" dirty="0"/>
              <a:t>John Davlin</a:t>
            </a:r>
          </a:p>
        </p:txBody>
      </p:sp>
    </p:spTree>
    <p:extLst>
      <p:ext uri="{BB962C8B-B14F-4D97-AF65-F5344CB8AC3E}">
        <p14:creationId xmlns:p14="http://schemas.microsoft.com/office/powerpoint/2010/main" val="2983530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524E-364A-4DE7-98AC-AEEF62B4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AFC1-5F66-443E-856B-D4D26C55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InnocentKiller</a:t>
            </a:r>
            <a:r>
              <a:rPr lang="en-US" dirty="0"/>
              <a:t>, April 19, 2018, answer on </a:t>
            </a:r>
            <a:r>
              <a:rPr lang="en-US" dirty="0" err="1"/>
              <a:t>amburnside</a:t>
            </a:r>
            <a:r>
              <a:rPr lang="en-US" dirty="0"/>
              <a:t>, “Get </a:t>
            </a:r>
            <a:r>
              <a:rPr lang="en-US" dirty="0" err="1"/>
              <a:t>filepath</a:t>
            </a:r>
            <a:r>
              <a:rPr lang="en-US" dirty="0"/>
              <a:t> and filename of selected gallery image in Android”, Stack Overflow, December 2, 2013, https://stackoverflow.com/a/20324422</a:t>
            </a:r>
          </a:p>
        </p:txBody>
      </p:sp>
    </p:spTree>
    <p:extLst>
      <p:ext uri="{BB962C8B-B14F-4D97-AF65-F5344CB8AC3E}">
        <p14:creationId xmlns:p14="http://schemas.microsoft.com/office/powerpoint/2010/main" val="4017291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7ADA-EFBE-4691-8391-153426FF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67140-3A07-4553-AAD5-CE2BED945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89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D16F-E8BC-4AF5-B635-BB2EFC84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361A-E284-4922-A2E4-8FEC0B37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separate focus from background, pixel is chosen.</a:t>
            </a:r>
          </a:p>
          <a:p>
            <a:r>
              <a:rPr lang="en-US" dirty="0"/>
              <a:t>The pixel chosen is (x:0 y:0).</a:t>
            </a:r>
          </a:p>
          <a:p>
            <a:r>
              <a:rPr lang="en-US" dirty="0"/>
              <a:t>This pixel’s color is considered the background color.</a:t>
            </a:r>
          </a:p>
          <a:p>
            <a:r>
              <a:rPr lang="en-US" dirty="0"/>
              <a:t>All pixel colors are checked against background color.</a:t>
            </a:r>
          </a:p>
          <a:p>
            <a:r>
              <a:rPr lang="en-US" dirty="0"/>
              <a:t>Pixels outside of the threshold are focus of the image. </a:t>
            </a:r>
          </a:p>
        </p:txBody>
      </p:sp>
    </p:spTree>
    <p:extLst>
      <p:ext uri="{BB962C8B-B14F-4D97-AF65-F5344CB8AC3E}">
        <p14:creationId xmlns:p14="http://schemas.microsoft.com/office/powerpoint/2010/main" val="25757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EB11-F21F-4722-B4CC-2ECAC471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E918-6D35-4B14-8326-1734212C5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Pixels considered background are colored blue.</a:t>
            </a:r>
          </a:p>
          <a:p>
            <a:r>
              <a:rPr lang="en-US" dirty="0"/>
              <a:t>Pixels considered focus are colored black.</a:t>
            </a:r>
          </a:p>
          <a:p>
            <a:r>
              <a:rPr lang="en-US" dirty="0"/>
              <a:t>Solid background recommended.</a:t>
            </a:r>
          </a:p>
          <a:p>
            <a:r>
              <a:rPr lang="en-US" dirty="0"/>
              <a:t>Combed through again, leaving outline.</a:t>
            </a:r>
          </a:p>
        </p:txBody>
      </p:sp>
    </p:spTree>
    <p:extLst>
      <p:ext uri="{BB962C8B-B14F-4D97-AF65-F5344CB8AC3E}">
        <p14:creationId xmlns:p14="http://schemas.microsoft.com/office/powerpoint/2010/main" val="202079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C083-0818-4AB8-8509-B178DDA6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3A71-BAA9-453E-A24E-229ECA9C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602972" cy="3615267"/>
          </a:xfrm>
        </p:spPr>
        <p:txBody>
          <a:bodyPr/>
          <a:lstStyle/>
          <a:p>
            <a:r>
              <a:rPr lang="en-US" dirty="0"/>
              <a:t>The code for thinning out black pixels is shown.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746B29-D01E-4027-B408-7F6C09AB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126" y="476945"/>
            <a:ext cx="5602972" cy="59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7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0BFA-F2CD-4F38-B406-5A7CE27C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head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37FF9D-8A17-4274-BF4F-18077374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283451" cy="4213031"/>
          </a:xfrm>
        </p:spPr>
        <p:txBody>
          <a:bodyPr/>
          <a:lstStyle/>
          <a:p>
            <a:r>
              <a:rPr lang="en-US" dirty="0"/>
              <a:t>Starting from pixel (x:0,y:0), pixel colors are checked.</a:t>
            </a:r>
          </a:p>
          <a:p>
            <a:r>
              <a:rPr lang="en-US" dirty="0"/>
              <a:t>If blue, move on. If black, top of head.</a:t>
            </a:r>
          </a:p>
          <a:p>
            <a:r>
              <a:rPr lang="en-US" dirty="0"/>
              <a:t>This is center mass x value</a:t>
            </a:r>
          </a:p>
          <a:p>
            <a:r>
              <a:rPr lang="en-US" dirty="0"/>
              <a:t>Y value is top of the subject.</a:t>
            </a:r>
          </a:p>
          <a:p>
            <a:r>
              <a:rPr lang="en-US" dirty="0"/>
              <a:t>Necessary for the analysis of the rest of the image.</a:t>
            </a:r>
          </a:p>
        </p:txBody>
      </p:sp>
    </p:spTree>
    <p:extLst>
      <p:ext uri="{BB962C8B-B14F-4D97-AF65-F5344CB8AC3E}">
        <p14:creationId xmlns:p14="http://schemas.microsoft.com/office/powerpoint/2010/main" val="86217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12B2-20A4-4561-A199-8A59266A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Feet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354F-930D-4C8E-BE46-145905B8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203241" cy="3615267"/>
          </a:xfrm>
        </p:spPr>
        <p:txBody>
          <a:bodyPr/>
          <a:lstStyle/>
          <a:p>
            <a:r>
              <a:rPr lang="en-US" dirty="0"/>
              <a:t>Same process as locating the head, but in reverse.</a:t>
            </a:r>
          </a:p>
          <a:p>
            <a:r>
              <a:rPr lang="en-US" dirty="0"/>
              <a:t>Necessary to find the center mass y-coordinate. (bottom of feet – top of head) / 2</a:t>
            </a:r>
          </a:p>
          <a:p>
            <a:r>
              <a:rPr lang="en-US" dirty="0"/>
              <a:t>Center mass location will be starting point in hip analysis.</a:t>
            </a:r>
          </a:p>
        </p:txBody>
      </p:sp>
    </p:spTree>
    <p:extLst>
      <p:ext uri="{BB962C8B-B14F-4D97-AF65-F5344CB8AC3E}">
        <p14:creationId xmlns:p14="http://schemas.microsoft.com/office/powerpoint/2010/main" val="257853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7EC9-E3CC-412B-B058-7F7A67B0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chin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6FB9-40B6-449A-B01F-68009085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Locating the chin will give relative location of shoulders.</a:t>
            </a:r>
          </a:p>
          <a:p>
            <a:r>
              <a:rPr lang="en-US" dirty="0"/>
              <a:t>To locate, begin at Y = center mass Y.</a:t>
            </a:r>
          </a:p>
          <a:p>
            <a:r>
              <a:rPr lang="en-US" dirty="0"/>
              <a:t>Check each pixel color.</a:t>
            </a:r>
          </a:p>
          <a:p>
            <a:r>
              <a:rPr lang="en-US" dirty="0"/>
              <a:t>If black, chin is located.</a:t>
            </a:r>
          </a:p>
          <a:p>
            <a:r>
              <a:rPr lang="en-US" dirty="0"/>
              <a:t>If blue, decrement Y and check again.</a:t>
            </a:r>
          </a:p>
          <a:p>
            <a:r>
              <a:rPr lang="en-US" dirty="0"/>
              <a:t>If unable to locate, attempt without.</a:t>
            </a:r>
          </a:p>
        </p:txBody>
      </p:sp>
    </p:spTree>
    <p:extLst>
      <p:ext uri="{BB962C8B-B14F-4D97-AF65-F5344CB8AC3E}">
        <p14:creationId xmlns:p14="http://schemas.microsoft.com/office/powerpoint/2010/main" val="26365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848C-9332-475C-8B79-C6F7D299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Shoulder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191C-E9E8-41B8-A200-CEEDC6D0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location of shoulders is y-coordinate of chin. </a:t>
            </a:r>
          </a:p>
          <a:p>
            <a:r>
              <a:rPr lang="en-US" dirty="0"/>
              <a:t>The search for the shoulders begins at this y-coordinate.</a:t>
            </a:r>
          </a:p>
          <a:p>
            <a:r>
              <a:rPr lang="en-US" dirty="0"/>
              <a:t>X-coordinate for search is ¼ or ¾ of center mass x depending on shoulder.</a:t>
            </a:r>
          </a:p>
          <a:p>
            <a:r>
              <a:rPr lang="en-US" dirty="0"/>
              <a:t>Check color.</a:t>
            </a:r>
          </a:p>
          <a:p>
            <a:r>
              <a:rPr lang="en-US" dirty="0"/>
              <a:t>Variable </a:t>
            </a:r>
            <a:r>
              <a:rPr lang="en-US" dirty="0" err="1"/>
              <a:t>shoulderLine</a:t>
            </a:r>
            <a:r>
              <a:rPr lang="en-US" dirty="0"/>
              <a:t> is created, </a:t>
            </a:r>
            <a:r>
              <a:rPr lang="en-US" dirty="0" err="1"/>
              <a:t>centerMassY</a:t>
            </a:r>
            <a:r>
              <a:rPr lang="en-US" dirty="0"/>
              <a:t> – </a:t>
            </a:r>
            <a:r>
              <a:rPr lang="en-US" dirty="0" err="1"/>
              <a:t>bottomHeadY</a:t>
            </a:r>
            <a:r>
              <a:rPr lang="en-US" dirty="0"/>
              <a:t>, to determine location to restart search.</a:t>
            </a:r>
          </a:p>
          <a:p>
            <a:r>
              <a:rPr lang="en-US" dirty="0"/>
              <a:t>If not found, decrement x and restart.</a:t>
            </a:r>
          </a:p>
        </p:txBody>
      </p:sp>
    </p:spTree>
    <p:extLst>
      <p:ext uri="{BB962C8B-B14F-4D97-AF65-F5344CB8AC3E}">
        <p14:creationId xmlns:p14="http://schemas.microsoft.com/office/powerpoint/2010/main" val="20711475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314</TotalTime>
  <Words>578</Words>
  <Application>Microsoft Office PowerPoint</Application>
  <PresentationFormat>Widescreen</PresentationFormat>
  <Paragraphs>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Century Gothic</vt:lpstr>
      <vt:lpstr>Wingdings 3</vt:lpstr>
      <vt:lpstr>Slice</vt:lpstr>
      <vt:lpstr>Posture Analysis (sublux)</vt:lpstr>
      <vt:lpstr>Overview</vt:lpstr>
      <vt:lpstr>Analysis</vt:lpstr>
      <vt:lpstr>Analysis</vt:lpstr>
      <vt:lpstr>Analysis</vt:lpstr>
      <vt:lpstr>Location of head</vt:lpstr>
      <vt:lpstr>Location of Feet</vt:lpstr>
      <vt:lpstr>Location of chin</vt:lpstr>
      <vt:lpstr>Shoulder Locations</vt:lpstr>
      <vt:lpstr>Hip Locations</vt:lpstr>
      <vt:lpstr>Ear Locations</vt:lpstr>
      <vt:lpstr>Coordinate Comparison</vt:lpstr>
      <vt:lpstr>Coordinate Comparison</vt:lpstr>
      <vt:lpstr>Before</vt:lpstr>
      <vt:lpstr>After</vt:lpstr>
      <vt:lpstr>Before</vt:lpstr>
      <vt:lpstr>After</vt:lpstr>
      <vt:lpstr>Problems</vt:lpstr>
      <vt:lpstr>Solutions</vt:lpstr>
      <vt:lpstr>Conclusion</vt:lpstr>
      <vt:lpstr>acknowledgements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Sublux</dc:title>
  <dc:creator>Jayden Weaver</dc:creator>
  <cp:lastModifiedBy>Jayden Weaver</cp:lastModifiedBy>
  <cp:revision>160</cp:revision>
  <dcterms:created xsi:type="dcterms:W3CDTF">2018-04-10T04:28:27Z</dcterms:created>
  <dcterms:modified xsi:type="dcterms:W3CDTF">2018-04-19T08:42:23Z</dcterms:modified>
</cp:coreProperties>
</file>