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Acuna" initials="GA" lastIdx="1" clrIdx="0">
    <p:extLst>
      <p:ext uri="{19B8F6BF-5375-455C-9EA6-DF929625EA0E}">
        <p15:presenceInfo xmlns:p15="http://schemas.microsoft.com/office/powerpoint/2012/main" userId="651bdc6a394451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86A14-AA2C-41FF-8F02-85FDECD0A91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2247-8068-465B-99D7-935A2501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62247-8068-465B-99D7-935A250163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62247-8068-465B-99D7-935A250163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1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62247-8068-465B-99D7-935A250163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05E7-66AE-4C8A-8492-1B4D315E3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F1B67-2F0D-47D6-B268-71D9E7BB7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00D8-07D5-4655-B0B1-F068A2C8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9949-FCF6-4C37-858C-F72C22D2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20AA-5152-4442-B48B-01398B49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5C3-C733-4A85-8393-F63C67A0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90277-C8C3-4EF1-8454-9974E1EEB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46111-B320-4943-84A8-980F5A5B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FC6C-7CA5-48FE-AD4D-2A8DE259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1D0D-FC4E-4E45-BA7D-D0399CC6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EA4C2-2C8B-4F75-846C-E1BAC10D5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4C521-5C3D-4CD3-B3EF-C03E53BF2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324C-6F68-4822-90AF-6BA70AA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AE57-BAF2-4195-B6A0-09493D34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62A5-6B80-4900-811F-218B665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367C-9D01-4B64-94D1-731D27DE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DE5B-1BBD-4EA8-AB58-25DF5CE8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8597-52E7-423B-B745-7BBC96BE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512C-9BA0-4F77-919C-D6A27276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13C6-88E0-4633-97F1-AD5EF5CE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F2D6-9E88-44A9-9D53-3D2746E7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7FE5-56FB-437C-ABBD-755A9087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DAEF-A73A-4118-8814-958713E5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63FC-9E73-47DB-B687-EDAA299C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2DCF-C7E3-43FB-B4E4-291A2DCA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96E-3C95-4EA1-8F9F-BA1B6EBE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B7EB-4E99-4866-83E4-DCE299FD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058D-CB17-4251-A343-F73F4F1C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5678F-5D43-44CA-9420-721739D5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ABE60-DE58-474E-8D1D-B238C64D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CB5F0-A5C1-4552-A2C8-5163AFD7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6B5F-B6BE-4715-9731-D29053B7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1DD0C-316A-4A6F-A912-E528CBA0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52835-D27A-4FB3-B7E5-3ECBF9B6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78507-6108-45E4-BBC3-5107E17F8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BC65B-4726-4336-B1A9-3363AD225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6C00E-21E8-4A66-9E91-1F79382A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E89A2-C70C-41E7-937D-9E79E836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C459E-749D-40A0-8A21-EF2D5EF1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2D2-6D0E-48F5-9F8F-18A07954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B5384-A09B-4ECC-8C97-15F1DB2B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9293A-0C27-407E-869F-F396CD77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279B6-F73F-4623-8188-734AF113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44082-E781-4887-BA87-6A1916F8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B348C-20F5-4A99-B397-4FB44BC4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6746-B553-4DD9-B8F7-A77EA172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2FB3-7206-4D1B-A2EB-4B9BBE53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41C1-75FA-4F67-B879-E558F20B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7631D-62CB-4561-A0D7-C23491750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3CF59-34A3-40B2-8965-D3ACD4A2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D57BC-8D92-4F83-96FD-EB533FC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7B1DF-146A-475E-9CB0-2728ECB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AA18-9030-4CA2-BBFA-453C51B7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F1502-F5EF-4477-905E-62598955E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8F853-C1CC-4890-85E5-0C94C740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A109-1874-439E-945A-3BE57D4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B68AC-3DE7-47E8-B350-6F4AC0DA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0CB55-03A8-4368-8AC4-E5F28381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7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0B5E0-5141-428C-9FBA-D4E0E300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F2F6-1431-42FF-B6E7-A2266682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8855-9C6F-4E11-AE40-8CDD81D74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2ADD-F0E0-4533-AEDE-D4784071F02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E19E-7559-4461-999B-CB6F517E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3229-3BF6-4C0A-83FE-B18CE9E75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E4E1-E8CF-45CF-ADCD-CCE0DC92B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reSHCguLaaU5Tgzv2IjKgoFaXPSiRVIS/view?usp=sharin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05415-FAC8-4494-9955-9C067B3C1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Motorola 68000 Disassembler with EASy68K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D0345-6B75-489C-B6C8-962BD7A8E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814" y="1222392"/>
            <a:ext cx="9144000" cy="420001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9FE6B"/>
                </a:solidFill>
              </a:rPr>
              <a:t>Team Terminal</a:t>
            </a:r>
          </a:p>
          <a:p>
            <a:r>
              <a:rPr lang="en-US" sz="2000" dirty="0">
                <a:solidFill>
                  <a:srgbClr val="F9FE6B"/>
                </a:solidFill>
              </a:rPr>
              <a:t>Gabriel Acuna, Jayden Fullerton, Luo </a:t>
            </a:r>
            <a:r>
              <a:rPr lang="en-US" sz="2000" dirty="0" err="1">
                <a:solidFill>
                  <a:srgbClr val="F9FE6B"/>
                </a:solidFill>
              </a:rPr>
              <a:t>Leng</a:t>
            </a:r>
            <a:r>
              <a:rPr lang="en-US" sz="2000" dirty="0">
                <a:solidFill>
                  <a:srgbClr val="F9FE6B"/>
                </a:solidFill>
              </a:rPr>
              <a:t>, Sean Miles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7B3E16-6615-41EB-AB64-82EE8155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891160"/>
            <a:ext cx="5455917" cy="306895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D088A9-C1A7-4181-B26D-C89E362C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172918"/>
            <a:ext cx="5455917" cy="250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30A41-F497-4151-A8C5-6B6A9827D452}"/>
              </a:ext>
            </a:extLst>
          </p:cNvPr>
          <p:cNvSpPr txBox="1"/>
          <p:nvPr/>
        </p:nvSpPr>
        <p:spPr>
          <a:xfrm>
            <a:off x="1642120" y="6424455"/>
            <a:ext cx="960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https://drive.google.com/file/d/1reSHCguLaaU5Tgzv2IjKgoFaXPSiRVIS/view?usp=sharing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B4F7-6844-4BDC-9CDC-B5C83F27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Opcodes and Addressing Modes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B6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133A6-DCD2-4BC0-B306-2E7D42E62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67" y="2638618"/>
            <a:ext cx="5596300" cy="3149381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2A174-B618-4815-A833-535C3F477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5787" y="2638618"/>
            <a:ext cx="5571446" cy="3054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127EA0-5F4B-4552-86CA-7B05308C7182}"/>
              </a:ext>
            </a:extLst>
          </p:cNvPr>
          <p:cNvSpPr txBox="1"/>
          <p:nvPr/>
        </p:nvSpPr>
        <p:spPr>
          <a:xfrm>
            <a:off x="247731" y="1515392"/>
            <a:ext cx="57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Functionality: </a:t>
            </a:r>
            <a:r>
              <a:rPr lang="en-US" dirty="0">
                <a:latin typeface="+mj-lt"/>
              </a:rPr>
              <a:t>All required features implemented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07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B4F7-6844-4BDC-9CDC-B5C83F27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Input/Output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27EA0-5F4B-4552-86CA-7B05308C7182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Functionality: </a:t>
            </a:r>
            <a:r>
              <a:rPr lang="en-US" dirty="0"/>
              <a:t>All required features implemented</a:t>
            </a:r>
            <a:endParaRPr lang="en-US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Prints ten lines at a time, prompts you to press Enter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Provides appropriate information outlining how to format your input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Properly questions user if they would like to try again after ending address has been reached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E1649-1DB8-4BF8-9939-6976828B5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43" b="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467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F958BA-2574-48F9-9FAD-AD0914B14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4430-427C-4B14-A429-9AD234D1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15BED1-6233-4E3C-BE02-A03800A16048}"/>
              </a:ext>
            </a:extLst>
          </p:cNvPr>
          <p:cNvSpPr/>
          <p:nvPr/>
        </p:nvSpPr>
        <p:spPr>
          <a:xfrm>
            <a:off x="812800" y="2641600"/>
            <a:ext cx="9838267" cy="64345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3BE1-298B-484C-97ED-1398E41C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List of Incomplete Tasks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6490F-8377-46F9-B675-4085EB092B52}"/>
              </a:ext>
            </a:extLst>
          </p:cNvPr>
          <p:cNvSpPr txBox="1"/>
          <p:nvPr/>
        </p:nvSpPr>
        <p:spPr>
          <a:xfrm>
            <a:off x="640080" y="906796"/>
            <a:ext cx="545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None!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We were able to resolve everything outlined in the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1042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52D5A-BD50-4EBB-B341-48B532CB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Problems Encountered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7BAC3-A874-4046-B6A5-A5B54BB8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84" y="1953108"/>
            <a:ext cx="4416894" cy="163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1B8715-DC2D-4069-A07A-B81B1B0E6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0" y="3809115"/>
            <a:ext cx="6584224" cy="1192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C9414-602A-4754-AFF3-64970BFFB29A}"/>
              </a:ext>
            </a:extLst>
          </p:cNvPr>
          <p:cNvSpPr txBox="1"/>
          <p:nvPr/>
        </p:nvSpPr>
        <p:spPr>
          <a:xfrm>
            <a:off x="8398197" y="6079067"/>
            <a:ext cx="352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*It’s finished, but it wasn’t easy*</a:t>
            </a:r>
          </a:p>
        </p:txBody>
      </p:sp>
    </p:spTree>
    <p:extLst>
      <p:ext uri="{BB962C8B-B14F-4D97-AF65-F5344CB8AC3E}">
        <p14:creationId xmlns:p14="http://schemas.microsoft.com/office/powerpoint/2010/main" val="379779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6200-6F85-4FF6-8C41-71D9DDAB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Observed Bugs of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B546-AAFE-4866-8E54-3E199362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68" y="1491643"/>
            <a:ext cx="9427464" cy="7223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None!</a:t>
            </a:r>
            <a:endParaRPr lang="en-US" sz="24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307D37E-88B9-4765-867D-FB2E5F53B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0" r="20769" b="-1"/>
          <a:stretch/>
        </p:blipFill>
        <p:spPr>
          <a:xfrm>
            <a:off x="6370320" y="2423040"/>
            <a:ext cx="5212080" cy="3857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78A76-DEEC-4BD9-A22E-49891B13A4A6}"/>
              </a:ext>
            </a:extLst>
          </p:cNvPr>
          <p:cNvSpPr txBox="1"/>
          <p:nvPr/>
        </p:nvSpPr>
        <p:spPr>
          <a:xfrm>
            <a:off x="951823" y="2698650"/>
            <a:ext cx="4455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bugs but some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cannot scroll or look through previous output from the simulator.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cannot copy the output, which would be nice to use with output comparison tools for testing.</a:t>
            </a:r>
          </a:p>
        </p:txBody>
      </p:sp>
    </p:spTree>
    <p:extLst>
      <p:ext uri="{BB962C8B-B14F-4D97-AF65-F5344CB8AC3E}">
        <p14:creationId xmlns:p14="http://schemas.microsoft.com/office/powerpoint/2010/main" val="64201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19980-00E3-4725-8391-6A6BE4DC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413" y="3624493"/>
            <a:ext cx="5833787" cy="22741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for the Demo!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B1614061-F74C-4C52-BEFA-1A72A544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6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182</Words>
  <Application>Microsoft Office PowerPoint</Application>
  <PresentationFormat>Widescreen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Motorola 68000 Disassembler with EASy68K</vt:lpstr>
      <vt:lpstr>Opcodes and Addressing Modes</vt:lpstr>
      <vt:lpstr>Input/Output Features</vt:lpstr>
      <vt:lpstr>Teamwork</vt:lpstr>
      <vt:lpstr>List of Incomplete Tasks</vt:lpstr>
      <vt:lpstr>Problems Encountered</vt:lpstr>
      <vt:lpstr>Observed Bugs of The Simulator</vt:lpstr>
      <vt:lpstr>Thank You     Now for the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Motorola 68000 Disassembler with EASy68K</dc:title>
  <dc:creator>Jayden Fullerton</dc:creator>
  <cp:lastModifiedBy>Sean Miles</cp:lastModifiedBy>
  <cp:revision>6</cp:revision>
  <dcterms:created xsi:type="dcterms:W3CDTF">2020-12-09T03:12:15Z</dcterms:created>
  <dcterms:modified xsi:type="dcterms:W3CDTF">2020-12-09T05:43:57Z</dcterms:modified>
</cp:coreProperties>
</file>