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5534-9BB0-3358-7CD0-D1CB0BB2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DA3B2-70B5-742D-05A4-C91BD0D8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7500-ECC6-E65C-1713-4809C371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A65B-D344-EEC4-3AA7-7E2110FB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3C99-C5CF-ABE3-E42D-8AFA90FE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2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70A7-780B-DF62-2341-D73A624D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D167F-6A1F-208E-D4D8-AB86560EC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9548-BB6B-43D6-83A1-243888E0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EC21-2911-10DB-E2C6-86CF8A14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9984-219A-F84E-C4EF-4B3E14A2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5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BEF8C-84B7-9D76-B55B-753CDA48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E83EC-F683-BBA7-3A77-5B4AD96A6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BE23-FC8A-8AA0-BB02-B0C9FD26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199-180D-9851-FB1D-0124709E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F63B-9C14-A9FB-EA2C-9C6DF8DF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1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AF5C-4016-8491-3CB4-C01718BC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99CC-E3F2-62FA-725B-D74E7C63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B385-78EB-97E4-AE7A-9EB254B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55B6-9FE4-6198-6ECF-86A34A6C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D63D-B147-63E5-EE37-E9EAE249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60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53BF-E2BA-BC09-57C1-3DB6EA46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952A-7800-A2C9-0984-A5E7D7E4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D42B-78B0-C788-E271-6A5DE79F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F2B5-94F2-2EF9-FC37-7BC785D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A20F-F0E2-AF5F-DEE4-48E7FF59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BAA2-BDD5-82C7-E13A-86CCB514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27DA-A1AD-BDF6-5239-EC46ECF6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D7966-FB58-CCFD-8390-A253A389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0562-43E0-7231-01FE-52E14B25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54F63-2A4D-4A2E-2CD7-BDBC1273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F932-B961-4BB2-B7D7-510108AF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0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36A7-B320-510F-56D2-8E6F1D09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5E58-CD84-4C0D-15FC-3D3195FA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CED30-3E8F-E4FF-EAB6-023E2ADD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848AD-EE66-20EB-E74D-F27534B8F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9B35-5372-1023-BC85-854E709D6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8D73D-81C9-F419-466C-83532F94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1C8ED-E129-B96D-2300-AFA1EFBC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26309-7113-5D9E-07A7-9B486459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2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834-6A8F-07B7-20ED-145DDC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34F27-E718-2782-03AF-9EC569E5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0924B-9531-C8F3-821D-68185F03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5ADF2-3BA7-A1F7-1AA0-15EB005F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4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398D5-7BCB-3566-B0E2-B9776BE9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0A0A9-3199-3784-29EB-CF8DAF33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B80A0-C8E2-6ECF-9577-56CBB771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20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F75E-BE00-2F24-98E6-D814CA7F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5651-0F39-C4E8-D42F-F3875DEC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1C58D-DCBC-D095-2180-BEFB9150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7857-C500-C9EC-B620-F44E6C7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42D1-F5A0-CBC2-EF7A-50893E87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7B12-0398-1C42-D6C2-A0AB235E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7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ED-8F13-D66F-2EDD-0F90A30E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25C5F-AFF4-7250-1FD1-D86725A25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AE79-B4FD-8B0F-09BD-5389DC6C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6C499-97BC-68D5-9632-7882827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A84C-14C2-0C90-32BE-EE26F9CB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F18A-CD8A-2649-F1DB-8D76D8A1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0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1D899-6F10-BACB-E866-F780729B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7B2F-6687-D61E-0A1F-30942EC7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894A-204F-192D-E566-761447B5D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80F0-0672-4733-B150-EFAAB25D3A0F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0C72-061A-BC25-9AB6-3A736D0CF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D35A-14CF-B105-1BC3-0E59526EE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9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25E17A-5DDC-1E52-0755-AA97D7B92143}"/>
              </a:ext>
            </a:extLst>
          </p:cNvPr>
          <p:cNvSpPr/>
          <p:nvPr/>
        </p:nvSpPr>
        <p:spPr>
          <a:xfrm>
            <a:off x="569256" y="627462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Cryptocompare.com</a:t>
            </a:r>
            <a:endParaRPr lang="en-AU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3B6C62A-4006-78D2-9C78-BDAD289A55DC}"/>
              </a:ext>
            </a:extLst>
          </p:cNvPr>
          <p:cNvSpPr/>
          <p:nvPr/>
        </p:nvSpPr>
        <p:spPr>
          <a:xfrm>
            <a:off x="1000620" y="2113471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Cryptocompare_xrp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8660A-8C21-729C-F81C-5C39CB41986C}"/>
              </a:ext>
            </a:extLst>
          </p:cNvPr>
          <p:cNvCxnSpPr>
            <a:stCxn id="4" idx="2"/>
            <a:endCxn id="5" idx="1"/>
          </p:cNvCxnSpPr>
          <p:nvPr/>
        </p:nvCxnSpPr>
        <p:spPr>
          <a:xfrm flipH="1">
            <a:off x="1419001" y="1578808"/>
            <a:ext cx="1" cy="53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3825E7-9917-C951-463D-3FBB107C5BE9}"/>
              </a:ext>
            </a:extLst>
          </p:cNvPr>
          <p:cNvSpPr/>
          <p:nvPr/>
        </p:nvSpPr>
        <p:spPr>
          <a:xfrm>
            <a:off x="569255" y="3499938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NLP pre-processing/EDA </a:t>
            </a:r>
            <a:endParaRPr lang="en-AU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D626A72-1A8D-66CA-8C4A-CFF7CFBFA7B1}"/>
              </a:ext>
            </a:extLst>
          </p:cNvPr>
          <p:cNvSpPr/>
          <p:nvPr/>
        </p:nvSpPr>
        <p:spPr>
          <a:xfrm>
            <a:off x="1000620" y="4879760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Cryptocompare_xrp_clean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E56B13-7BB0-8016-46BF-202D6F7E6817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1419001" y="3196086"/>
            <a:ext cx="0" cy="30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797BDE-09CA-A00E-DC50-7F65EC874364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19001" y="4451284"/>
            <a:ext cx="0" cy="42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3ABF6-31D2-4DA0-22FE-10A4B31F5081}"/>
              </a:ext>
            </a:extLst>
          </p:cNvPr>
          <p:cNvSpPr/>
          <p:nvPr/>
        </p:nvSpPr>
        <p:spPr>
          <a:xfrm>
            <a:off x="2852381" y="627462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Yahoo finance </a:t>
            </a:r>
            <a:endParaRPr lang="en-AU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985586AE-33A5-08B5-FFD7-D07299703E2E}"/>
              </a:ext>
            </a:extLst>
          </p:cNvPr>
          <p:cNvSpPr/>
          <p:nvPr/>
        </p:nvSpPr>
        <p:spPr>
          <a:xfrm>
            <a:off x="3280826" y="2113471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Xrp_historic_price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3B82EF-D85D-8C9D-D086-CF30DF1FDED3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flipH="1">
            <a:off x="3699207" y="1578808"/>
            <a:ext cx="2920" cy="53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CC3726B-E6D8-6A67-EEE0-68A8A0CB40C2}"/>
              </a:ext>
            </a:extLst>
          </p:cNvPr>
          <p:cNvSpPr/>
          <p:nvPr/>
        </p:nvSpPr>
        <p:spPr>
          <a:xfrm>
            <a:off x="2849461" y="4945394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 model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76579B-C762-492C-9CDA-3604D5CF4530}"/>
              </a:ext>
            </a:extLst>
          </p:cNvPr>
          <p:cNvCxnSpPr>
            <a:cxnSpLocks/>
            <a:stCxn id="23" idx="3"/>
            <a:endCxn id="29" idx="0"/>
          </p:cNvCxnSpPr>
          <p:nvPr/>
        </p:nvCxnSpPr>
        <p:spPr>
          <a:xfrm>
            <a:off x="3699207" y="3196086"/>
            <a:ext cx="0" cy="174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0D8AD0-92A0-00CF-5231-BFCEDA0736A0}"/>
              </a:ext>
            </a:extLst>
          </p:cNvPr>
          <p:cNvCxnSpPr>
            <a:cxnSpLocks/>
            <a:stCxn id="10" idx="4"/>
            <a:endCxn id="29" idx="1"/>
          </p:cNvCxnSpPr>
          <p:nvPr/>
        </p:nvCxnSpPr>
        <p:spPr>
          <a:xfrm flipV="1">
            <a:off x="1837382" y="5421067"/>
            <a:ext cx="1012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DA58F0-290C-157B-80C9-64545579B782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4548952" y="5421067"/>
            <a:ext cx="107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BC397E5-21A4-83A4-055A-79C1040F5876}"/>
              </a:ext>
            </a:extLst>
          </p:cNvPr>
          <p:cNvSpPr/>
          <p:nvPr/>
        </p:nvSpPr>
        <p:spPr>
          <a:xfrm>
            <a:off x="5621547" y="4945394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Price prediction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442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Jayden Dzierbicki</dc:creator>
  <cp:lastModifiedBy>Jayden Dzierbicki</cp:lastModifiedBy>
  <cp:revision>1</cp:revision>
  <dcterms:created xsi:type="dcterms:W3CDTF">2023-04-13T01:11:03Z</dcterms:created>
  <dcterms:modified xsi:type="dcterms:W3CDTF">2023-04-13T01:17:19Z</dcterms:modified>
</cp:coreProperties>
</file>