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8" r:id="rId2"/>
    <p:sldId id="28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796" y="44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1633-7B08-4AC3-8D96-127B965CB1DB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8F8E4-78CA-4D57-B2A2-2353A865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D31F-365C-7C19-2C26-39D835CA7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1ECE0-05DD-65C1-1F0F-C9DF15E40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21DF0-6ECA-925D-0B8B-BFF36998D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E3F5-8C53-A1DD-4853-22408502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66F3-FBE6-F0B3-4074-D420C5EF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95F2C-813C-8012-D75A-774675CA4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25CF2-B10B-096B-F233-F91B4752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C046-2920-8F76-FFFD-6780B9200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31F-C329-F4AC-CFF6-8363D731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BFF1-7053-2D65-A5D3-5194A6DF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0EC5-3A7E-ECF2-7371-EC84A12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2ED4-075A-C73E-9211-2A671D8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5E66-CB43-6C54-6967-7F02431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D24D-59EA-36A6-F70B-335BD493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FAE7-90F5-9CE0-1D3D-D312A2A0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D396-FF56-CD0A-0641-8C6974D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EEAE-29CC-3992-B119-DC157B1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9944-09F5-40FC-2DE7-AC78C1B9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6E6D7-A05F-E587-3CE8-F78F061E2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2B01-96DA-4A4A-058B-5FF93076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8626-2971-BC55-A1CC-5BB30E70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4FA7-75C6-E6F2-C632-CBEFE5D3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3EE3-2522-C931-B898-BE507DEE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33F-2D93-52CF-A7F9-5D8DA5F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175F-1FC4-2FD8-25E8-F8A960E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FB13-B54E-9BD6-00F7-EA9D99A1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56AF-CF61-842E-5AC1-D5B4254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2108-4B20-3537-8FCB-B247F2A4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F2C-7CA4-77B0-ABA3-998A6A1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91DE-1CF5-2194-C734-6F8ECA4D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3EB3-A55D-2A1D-3F7D-4B28339A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F13A-7EA4-2A62-3553-EC71613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65AB-BA5E-F10D-BDCB-441ED5F1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0BA0-3DA9-0315-8861-B18750E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706B-BD76-D376-091F-70BA6E4A6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D39B-A9F2-4FCE-5C09-EB0E571D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DF7C-11E6-5780-5E95-AE405FE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1E881-5F35-B477-9243-6CD8DCD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BB72-3FFD-579D-1EFC-720634E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ECF-0DC5-D2DD-685D-42CB5CA7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8C08-30A6-4D8F-9130-1E313562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4946-0262-61B0-0183-661C1BDA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AC327-CDDA-BF95-3BBA-E7C40A60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CAB-93B4-D380-8C84-907B4B18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521B-D9B7-BB89-EC8F-C90B7F3C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8B5CD-2E79-D502-29B0-53A4741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44D38-F6A8-7F6E-6254-47B3928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F09-048E-B9ED-C822-9A558D2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75576-4B09-D8CC-5C47-E8FC9F11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7A4B-5050-6CAB-7D78-3C41070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B8E0-0C7E-90D8-7734-D6ED641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BF3A2-8803-EFEB-5471-D81EFC4A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C2ABE-B880-AD63-2789-C72FA847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CC3F-CAD3-9A8C-1560-08655E2D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0820-3FB3-AC62-F2B7-F432395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D89-DA39-0AA8-7827-03BDDCDC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4D964-29A6-615E-0665-772676EA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E659-B410-B862-20B6-8930607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F44-B34A-4748-1C98-5C81BBDC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B6E-3C9E-EA44-D1F7-F5AEB118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5E3-2FC6-EA95-CC24-980D8E0C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96FF-9B0D-1A79-9870-AC698A1C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2CE4-8ACB-8DE8-22C8-262C350B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401B-6AEA-E6C8-B1E8-4EF75D9B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5CD72-3970-D07E-FEBD-5649027A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5747-624B-B872-C064-CD8417B6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FE855-827F-104F-D280-317EE3C0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76D6C-12C7-CAAA-2423-5DCF26BB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AB64-5035-D323-2B09-21B1200A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C55EE-5DE9-4F37-B8BD-38F3D514F93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383D-A5AC-08F3-0AF5-A0C29615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482E-C870-EE15-CD88-5020BB3D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C0033-61A5-C3B2-0D0E-33CC0F090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3E17AE40-E4A9-6C11-6254-232A10387A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A3B89D92-D6A1-C27C-81AA-068AAA1807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075222-4DF2-4E0A-31A9-CB0E0871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10" y="5646835"/>
            <a:ext cx="1567379" cy="8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2F42C-6081-25CB-5FEE-56A4EC17F94B}"/>
              </a:ext>
            </a:extLst>
          </p:cNvPr>
          <p:cNvSpPr txBox="1"/>
          <p:nvPr/>
        </p:nvSpPr>
        <p:spPr>
          <a:xfrm>
            <a:off x="487235" y="514266"/>
            <a:ext cx="602568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Polymer Capital </a:t>
            </a:r>
          </a:p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2025 Internship Programs</a:t>
            </a:r>
          </a:p>
        </p:txBody>
      </p:sp>
    </p:spTree>
    <p:extLst>
      <p:ext uri="{BB962C8B-B14F-4D97-AF65-F5344CB8AC3E}">
        <p14:creationId xmlns:p14="http://schemas.microsoft.com/office/powerpoint/2010/main" val="13326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E542A-3B89-CD25-DE9E-2EB11B71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F55C237E-338D-1BD8-060A-8880D994F6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78C6E44C-E4A9-497C-DB01-19E7324FE6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4291F-4A15-5B9B-6FBB-AD968488AE82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Extension and Return Offers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093945D-EE97-ABE3-EE75-40EF94E958A8}"/>
              </a:ext>
            </a:extLst>
          </p:cNvPr>
          <p:cNvSpPr txBox="1"/>
          <p:nvPr/>
        </p:nvSpPr>
        <p:spPr>
          <a:xfrm>
            <a:off x="460841" y="1233355"/>
            <a:ext cx="84530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As of today…</a:t>
            </a:r>
            <a:endParaRPr lang="en-US" sz="28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58595-65CD-8C1E-6D6F-E320AAA0E642}"/>
              </a:ext>
            </a:extLst>
          </p:cNvPr>
          <p:cNvSpPr txBox="1"/>
          <p:nvPr/>
        </p:nvSpPr>
        <p:spPr>
          <a:xfrm>
            <a:off x="8795873" y="205634"/>
            <a:ext cx="3400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* All data on the slides are as of 2 April 2025. </a:t>
            </a:r>
            <a:endParaRPr lang="en-US" sz="1200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246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28</Words>
  <Application>Microsoft Office PowerPoint</Application>
  <PresentationFormat>Widescreen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Franklin Gothic Book</vt:lpstr>
      <vt:lpstr>Roboto Light</vt:lpstr>
      <vt:lpstr>Office Theme</vt:lpstr>
      <vt:lpstr>PowerPoint Presentation</vt:lpstr>
      <vt:lpstr>PowerPoint Presentation</vt:lpstr>
    </vt:vector>
  </TitlesOfParts>
  <Company>PAG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Au</dc:creator>
  <cp:lastModifiedBy>Jayden Leung</cp:lastModifiedBy>
  <cp:revision>21</cp:revision>
  <dcterms:created xsi:type="dcterms:W3CDTF">2025-04-01T07:16:52Z</dcterms:created>
  <dcterms:modified xsi:type="dcterms:W3CDTF">2025-07-03T02:58:49Z</dcterms:modified>
</cp:coreProperties>
</file>