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98D1-5C9C-519C-F0F4-D41BB28AB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39B63-D06F-E4CE-2FA3-8418BD0AC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FBDA-F782-07EB-1F4C-4C86940A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1E56-360F-DE22-6FAE-375259DB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EAC8-AEEB-BD76-D001-8433A1F7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3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A700-820F-D956-0452-88FE5DAC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13B8A-5CF7-379E-A358-EE89390C6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1EE9-2AF4-D2C9-D117-57DBAC02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8D37-2D31-00FC-14C1-926E51AE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A735-80CC-69B1-8701-55DD42C0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9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D823E-BD54-3C47-4A30-E961EBFF2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57A16-10F5-4B0D-11D3-BA40E5316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F684-179D-CDEC-01FB-EF192B0A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2AE33-13ED-DF34-060F-0BE89374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2C9D-753C-262E-12B0-608E1247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4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D4F5-AE19-09E8-CFAB-EF9F0C0A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736B-8FD7-0274-001C-BC854F48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22142-D31B-2AA5-0110-6BE131C4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2213-66CC-EB5F-EDD8-441994B2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27B4-641E-E058-026F-C6344D54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0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4104-41CA-54A1-053A-5C5E68A5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0EF68-E6D8-28A0-2C2A-E8A8CFAE3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2169-45F0-14A9-BD7D-EE3D3FC9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4715B-332F-EEB5-A9E9-EE762BD2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F4F5-E0EA-1222-A36F-B66DCB4B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0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8786-88BF-6653-8EB0-9B7C998F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3F03-01B4-8795-5598-F16A66371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8E021-656E-B952-3AD5-F012BF48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5A4EA-3F4D-9C4E-8F5A-4979B65F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7836A-B583-EE80-45C5-7A0ED773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82F5A-81CE-7830-F73D-BA34FBAD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9D37-A0D1-BF66-06C8-1F4889B8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8DBD5-BD6D-9F3D-8BC2-22699FF3A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93510-0D13-73BA-9232-1EE81D8B0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1BC8B-D893-549B-8A36-13B463254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3F167-6BB8-04AB-93D3-DD2D3226F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CC9A3-7A29-D7C4-7D3A-C3F18090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7899A-332B-B768-950B-D526EB39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F145B-FDFF-C1C7-72CA-DEDC3D26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670A-6EF2-C746-BE40-077E8EA6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CC478-2D15-853D-F66A-278AD2C9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EFCAB-06E8-E588-A136-80118623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59816-A1C7-97A9-5D8F-5BB11F01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C528C-A288-80D0-00E4-0A8E26DE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9D79B-55F9-A6ED-A498-6ECED46D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E658A-C53A-9F51-BB17-01DBFD37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0BEA-6AA4-79D8-D245-1DA8B59F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E13F-23E2-02EC-D367-2C516886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FCDC0-0475-B746-39C0-3D18A20DA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36224-4844-660A-B0F1-D70749CD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82456-8F8A-F0F0-F726-AA199071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BB619-3E35-F7D1-7A62-82E4DFCD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120C-582C-C4C9-99A6-BEFAB5D4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93C99-C7B5-84AC-34E8-E93B99C0B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9AFE6-5282-7D91-317E-AAA725587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5DEB7-FDBA-9DBC-68DB-C236D09F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BFF88-4F16-AE81-8417-1E12AC4B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B8466-29D6-C7D1-201C-A1205584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FE948-130B-B7FD-4177-02201689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BC84A-D051-CCD6-CB08-AE989FDC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3C719-F052-FCAB-F0AE-9479983B5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55AE2-3D42-458E-8415-31A8C9FDDF8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42778-4B1A-B7C7-A1F3-47DA735B1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60819-3CD5-DF46-4E94-57CD3579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7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ssary.com/Blossary:Fantasy_Football_twgid137785722013567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0CFA-6ECD-70E0-17CC-4155A46EC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NFL Fantasy Football Mock Draft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D99FA-F552-776F-B1A2-FAA39C00B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068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Jayden Slotnick and Payton Glynn</a:t>
            </a:r>
          </a:p>
        </p:txBody>
      </p:sp>
    </p:spTree>
    <p:extLst>
      <p:ext uri="{BB962C8B-B14F-4D97-AF65-F5344CB8AC3E}">
        <p14:creationId xmlns:p14="http://schemas.microsoft.com/office/powerpoint/2010/main" val="301577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9446-7649-984B-BD85-BC283165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 Fantasy Football Mock Draft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09D8-0BA5-FB82-2A6E-BE540EF9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0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Team: Jayden Slotnick and Payton Glynn</a:t>
            </a:r>
          </a:p>
          <a:p>
            <a:r>
              <a:rPr lang="en-US" sz="2400" dirty="0"/>
              <a:t>Project description:</a:t>
            </a:r>
          </a:p>
          <a:p>
            <a:pPr lvl="1"/>
            <a:r>
              <a:rPr lang="en-US" sz="2000" dirty="0"/>
              <a:t>Simulates a mock draft for the game of fantasy football</a:t>
            </a:r>
          </a:p>
          <a:p>
            <a:r>
              <a:rPr lang="en-US" sz="2400" dirty="0"/>
              <a:t>Capabilities</a:t>
            </a:r>
          </a:p>
          <a:p>
            <a:pPr lvl="1"/>
            <a:r>
              <a:rPr lang="en-US" sz="2000" dirty="0"/>
              <a:t>Can run 3 types of drafts </a:t>
            </a:r>
          </a:p>
          <a:p>
            <a:pPr lvl="2"/>
            <a:r>
              <a:rPr lang="en-US" sz="1800" dirty="0"/>
              <a:t>Standard</a:t>
            </a:r>
          </a:p>
          <a:p>
            <a:pPr lvl="2"/>
            <a:r>
              <a:rPr lang="en-US" sz="1800" dirty="0"/>
              <a:t>Points Per Reception (PPR) </a:t>
            </a:r>
          </a:p>
          <a:p>
            <a:pPr lvl="2"/>
            <a:r>
              <a:rPr lang="en-US" sz="1800" dirty="0"/>
              <a:t>Half Points Per Reception (Half-PPR)</a:t>
            </a:r>
          </a:p>
          <a:p>
            <a:pPr lvl="1"/>
            <a:r>
              <a:rPr lang="en-US" sz="2000" dirty="0"/>
              <a:t>Customizable league inputs such as position limits, round limits, and league size</a:t>
            </a:r>
          </a:p>
          <a:p>
            <a:pPr lvl="1"/>
            <a:r>
              <a:rPr lang="en-US" sz="2000" dirty="0"/>
              <a:t>Allows user to have control over one draft slot</a:t>
            </a:r>
          </a:p>
          <a:p>
            <a:pPr lvl="1"/>
            <a:r>
              <a:rPr lang="en-US" sz="2000" dirty="0"/>
              <a:t>Auto-drafts the remainder of the teams with randomness included</a:t>
            </a:r>
          </a:p>
        </p:txBody>
      </p:sp>
      <p:pic>
        <p:nvPicPr>
          <p:cNvPr id="1026" name="Picture 2" descr="Image result for fantasy football">
            <a:extLst>
              <a:ext uri="{FF2B5EF4-FFF2-40B4-BE49-F238E27FC236}">
                <a16:creationId xmlns:a16="http://schemas.microsoft.com/office/drawing/2014/main" id="{B3020F5F-74DD-0147-6198-147BE5276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462" y="1491088"/>
            <a:ext cx="2241743" cy="22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3D31C2-AA3D-4770-1AAA-D055379B2F30}"/>
              </a:ext>
            </a:extLst>
          </p:cNvPr>
          <p:cNvSpPr txBox="1"/>
          <p:nvPr/>
        </p:nvSpPr>
        <p:spPr>
          <a:xfrm>
            <a:off x="8274204" y="3781921"/>
            <a:ext cx="371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Blossary.com. (2013, July 8). Fantasy Football. [Online]. Available: </a:t>
            </a:r>
            <a:r>
              <a:rPr lang="en-US" sz="800" b="0" i="0" u="none" strike="noStrike" dirty="0">
                <a:effectLst/>
                <a:latin typeface="Söhne"/>
                <a:hlinkClick r:id="rId3"/>
              </a:rPr>
              <a:t>https://www.blossary.com/Blossary:Fantasy_Football_twgid1377857220135678</a:t>
            </a:r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3279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Söhne</vt:lpstr>
      <vt:lpstr>Office Theme</vt:lpstr>
      <vt:lpstr>NFL Fantasy Football Mock Draft Simulator</vt:lpstr>
      <vt:lpstr>NFL Fantasy Football Mock Draft 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Fantasy Football Mock Draft Simulator</dc:title>
  <dc:creator>Glynn, Payton Jon</dc:creator>
  <cp:lastModifiedBy>Glynn, Payton Jon</cp:lastModifiedBy>
  <cp:revision>4</cp:revision>
  <dcterms:created xsi:type="dcterms:W3CDTF">2024-03-25T19:10:56Z</dcterms:created>
  <dcterms:modified xsi:type="dcterms:W3CDTF">2024-04-04T15:21:57Z</dcterms:modified>
</cp:coreProperties>
</file>