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98D1-5C9C-519C-F0F4-D41BB28A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9B63-D06F-E4CE-2FA3-8418BD0A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BDA-F782-07EB-1F4C-4C86940A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1E56-360F-DE22-6FAE-375259D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AC8-AEEB-BD76-D001-8433A1F7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700-820F-D956-0452-88FE5DAC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B8A-5CF7-379E-A358-EE89390C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1EE9-2AF4-D2C9-D117-57DBAC0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8D37-2D31-00FC-14C1-926E51A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A735-80CC-69B1-8701-55DD42C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823E-BD54-3C47-4A30-E961EBFF2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A16-10F5-4B0D-11D3-BA40E531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F684-179D-CDEC-01FB-EF192B0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AE33-13ED-DF34-060F-0BE8937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2C9D-753C-262E-12B0-608E1247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D4F5-AE19-09E8-CFAB-EF9F0C0A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736B-8FD7-0274-001C-BC854F48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2142-D31B-2AA5-0110-6BE131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2213-66CC-EB5F-EDD8-441994B2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27B4-641E-E058-026F-C6344D5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104-41CA-54A1-053A-5C5E68A5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EF68-E6D8-28A0-2C2A-E8A8CFAE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2169-45F0-14A9-BD7D-EE3D3FC9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715B-332F-EEB5-A9E9-EE762BD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F4F5-E0EA-1222-A36F-B66DCB4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786-88BF-6653-8EB0-9B7C998F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F03-01B4-8795-5598-F16A66371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E021-656E-B952-3AD5-F012BF48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A4EA-3F4D-9C4E-8F5A-4979B65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836A-B583-EE80-45C5-7A0ED773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2F5A-81CE-7830-F73D-BA34FBAD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D37-A0D1-BF66-06C8-1F4889B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DBD5-BD6D-9F3D-8BC2-22699FF3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3510-0D13-73BA-9232-1EE81D8B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1BC8B-D893-549B-8A36-13B46325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F167-6BB8-04AB-93D3-DD2D3226F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C9A3-7A29-D7C4-7D3A-C3F1809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7899A-332B-B768-950B-D526EB3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5B-FDFF-C1C7-72CA-DEDC3D2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670A-6EF2-C746-BE40-077E8EA6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CC478-2D15-853D-F66A-278AD2C9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FCAB-06E8-E588-A136-8011862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59816-A1C7-97A9-5D8F-5BB11F0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528C-A288-80D0-00E4-0A8E26D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D79B-55F9-A6ED-A498-6ECED46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658A-C53A-9F51-BB17-01DBFD3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BEA-6AA4-79D8-D245-1DA8B59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E13F-23E2-02EC-D367-2C516886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CDC0-0475-B746-39C0-3D18A20D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6224-4844-660A-B0F1-D70749C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2456-8F8A-F0F0-F726-AA199071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B619-3E35-F7D1-7A62-82E4DFC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120C-582C-C4C9-99A6-BEFAB5D4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3C99-C7B5-84AC-34E8-E93B99C0B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AFE6-5282-7D91-317E-AAA72558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DEB7-FDBA-9DBC-68DB-C236D09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FF88-4F16-AE81-8417-1E12AC4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8466-29D6-C7D1-201C-A120558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FE948-130B-B7FD-4177-02201689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C84A-D051-CCD6-CB08-AE989FDC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C719-F052-FCAB-F0AE-9479983B5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55AE2-3D42-458E-8415-31A8C9FDDF8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2778-4B1A-B7C7-A1F3-47DA735B1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0819-3CD5-DF46-4E94-57CD3579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0479D-9E03-4F25-AE94-0D87E804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CFA-6ECD-70E0-17CC-4155A46EC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NFL Fantasy Football Mock Draft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99FA-F552-776F-B1A2-FAA39C00B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Jayden Slotnick and Payton Glynn</a:t>
            </a:r>
          </a:p>
        </p:txBody>
      </p:sp>
    </p:spTree>
    <p:extLst>
      <p:ext uri="{BB962C8B-B14F-4D97-AF65-F5344CB8AC3E}">
        <p14:creationId xmlns:p14="http://schemas.microsoft.com/office/powerpoint/2010/main" val="301577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NFL Fantasy Football Mock Draft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Fantasy Football Mock Draft Simulator</dc:title>
  <dc:creator>Glynn, Payton Jon</dc:creator>
  <cp:lastModifiedBy>Glynn, Payton Jon</cp:lastModifiedBy>
  <cp:revision>1</cp:revision>
  <dcterms:created xsi:type="dcterms:W3CDTF">2024-03-25T19:10:56Z</dcterms:created>
  <dcterms:modified xsi:type="dcterms:W3CDTF">2024-03-25T19:40:19Z</dcterms:modified>
</cp:coreProperties>
</file>