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0" r:id="rId2"/>
    <p:sldId id="282" r:id="rId3"/>
    <p:sldId id="283" r:id="rId4"/>
    <p:sldId id="284" r:id="rId5"/>
    <p:sldId id="281" r:id="rId6"/>
    <p:sldId id="265" r:id="rId7"/>
    <p:sldId id="268" r:id="rId8"/>
    <p:sldId id="262" r:id="rId9"/>
    <p:sldId id="264" r:id="rId10"/>
    <p:sldId id="266" r:id="rId11"/>
    <p:sldId id="269" r:id="rId12"/>
    <p:sldId id="260" r:id="rId13"/>
    <p:sldId id="270" r:id="rId14"/>
    <p:sldId id="261" r:id="rId15"/>
    <p:sldId id="271" r:id="rId16"/>
    <p:sldId id="258" r:id="rId17"/>
    <p:sldId id="263" r:id="rId18"/>
    <p:sldId id="267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6" r:id="rId28"/>
    <p:sldId id="259" r:id="rId29"/>
    <p:sldId id="288" r:id="rId30"/>
    <p:sldId id="285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>
        <p:scale>
          <a:sx n="66" d="100"/>
          <a:sy n="66" d="100"/>
        </p:scale>
        <p:origin x="-42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61170-F7F0-45B8-B9DF-B324DA82689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727BDE0-EBF6-49BF-95AA-5BC5E3EF1730}">
      <dgm:prSet phldrT="[文本]"/>
      <dgm:spPr/>
      <dgm:t>
        <a:bodyPr/>
        <a:lstStyle/>
        <a:p>
          <a:r>
            <a:rPr lang="en-US" altLang="en-US" dirty="0" smtClean="0"/>
            <a:t>LOG4J</a:t>
          </a:r>
          <a:endParaRPr lang="zh-CN" altLang="en-US" dirty="0"/>
        </a:p>
      </dgm:t>
    </dgm:pt>
    <dgm:pt modelId="{09359FA8-317E-4576-A04A-D711194F7F36}" type="parTrans" cxnId="{495114E7-8FCD-4BC5-8155-713335E740C1}">
      <dgm:prSet/>
      <dgm:spPr/>
      <dgm:t>
        <a:bodyPr/>
        <a:lstStyle/>
        <a:p>
          <a:endParaRPr lang="zh-CN" altLang="en-US"/>
        </a:p>
      </dgm:t>
    </dgm:pt>
    <dgm:pt modelId="{D9468B31-FEDC-4D5E-B910-A19D174CDBA7}" type="sibTrans" cxnId="{495114E7-8FCD-4BC5-8155-713335E740C1}">
      <dgm:prSet/>
      <dgm:spPr/>
      <dgm:t>
        <a:bodyPr/>
        <a:lstStyle/>
        <a:p>
          <a:endParaRPr lang="zh-CN" altLang="en-US"/>
        </a:p>
      </dgm:t>
    </dgm:pt>
    <dgm:pt modelId="{719959EE-8D47-4D79-BB6C-10EA3798B197}">
      <dgm:prSet phldrT="[文本]"/>
      <dgm:spPr/>
      <dgm:t>
        <a:bodyPr/>
        <a:lstStyle/>
        <a:p>
          <a:r>
            <a:rPr lang="en-US" altLang="zh-CN" dirty="0" smtClean="0"/>
            <a:t>JUL</a:t>
          </a:r>
          <a:endParaRPr lang="zh-CN" altLang="en-US" dirty="0"/>
        </a:p>
      </dgm:t>
    </dgm:pt>
    <dgm:pt modelId="{8A91CBDE-4577-4F1D-991D-0A93096919E6}" type="parTrans" cxnId="{ECD75670-5163-48F9-AC7D-2A3B6F2C48AF}">
      <dgm:prSet/>
      <dgm:spPr/>
      <dgm:t>
        <a:bodyPr/>
        <a:lstStyle/>
        <a:p>
          <a:endParaRPr lang="zh-CN" altLang="en-US"/>
        </a:p>
      </dgm:t>
    </dgm:pt>
    <dgm:pt modelId="{4BC7869E-DDF9-4270-866E-27792B386595}" type="sibTrans" cxnId="{ECD75670-5163-48F9-AC7D-2A3B6F2C48AF}">
      <dgm:prSet/>
      <dgm:spPr/>
      <dgm:t>
        <a:bodyPr/>
        <a:lstStyle/>
        <a:p>
          <a:endParaRPr lang="zh-CN" altLang="en-US"/>
        </a:p>
      </dgm:t>
    </dgm:pt>
    <dgm:pt modelId="{09E82408-CFA0-4F1D-BE3A-197D36F260A1}">
      <dgm:prSet phldrT="[文本]"/>
      <dgm:spPr/>
      <dgm:t>
        <a:bodyPr/>
        <a:lstStyle/>
        <a:p>
          <a:r>
            <a:rPr lang="en-US" altLang="zh-CN" dirty="0" smtClean="0"/>
            <a:t>LOG4J2</a:t>
          </a:r>
          <a:endParaRPr lang="zh-CN" altLang="en-US" dirty="0"/>
        </a:p>
      </dgm:t>
    </dgm:pt>
    <dgm:pt modelId="{A0F60881-CA9C-4F3A-AC50-FE599C020B0A}" type="parTrans" cxnId="{CBC13E52-2609-4C18-81C5-691BB0C598CD}">
      <dgm:prSet/>
      <dgm:spPr/>
      <dgm:t>
        <a:bodyPr/>
        <a:lstStyle/>
        <a:p>
          <a:endParaRPr lang="zh-CN" altLang="en-US"/>
        </a:p>
      </dgm:t>
    </dgm:pt>
    <dgm:pt modelId="{ADE09BAA-6941-43BB-8703-39EDA358424A}" type="sibTrans" cxnId="{CBC13E52-2609-4C18-81C5-691BB0C598CD}">
      <dgm:prSet/>
      <dgm:spPr/>
      <dgm:t>
        <a:bodyPr/>
        <a:lstStyle/>
        <a:p>
          <a:endParaRPr lang="zh-CN" altLang="en-US"/>
        </a:p>
      </dgm:t>
    </dgm:pt>
    <dgm:pt modelId="{EE2918B0-7435-4E16-A937-2C7401F1AF2D}">
      <dgm:prSet phldrT="[文本]"/>
      <dgm:spPr/>
      <dgm:t>
        <a:bodyPr/>
        <a:lstStyle/>
        <a:p>
          <a:r>
            <a:rPr lang="en-US" altLang="zh-CN" dirty="0" smtClean="0"/>
            <a:t>JCL</a:t>
          </a:r>
          <a:endParaRPr lang="zh-CN" altLang="en-US" dirty="0"/>
        </a:p>
      </dgm:t>
    </dgm:pt>
    <dgm:pt modelId="{64678447-1246-4E73-B2E0-28AE18B13851}" type="parTrans" cxnId="{40A04BC0-CB74-4E03-95AA-95694E570ECB}">
      <dgm:prSet/>
      <dgm:spPr/>
      <dgm:t>
        <a:bodyPr/>
        <a:lstStyle/>
        <a:p>
          <a:endParaRPr lang="zh-CN" altLang="en-US"/>
        </a:p>
      </dgm:t>
    </dgm:pt>
    <dgm:pt modelId="{AF6A5E41-39AE-408F-A85A-F900713EFADF}" type="sibTrans" cxnId="{40A04BC0-CB74-4E03-95AA-95694E570ECB}">
      <dgm:prSet/>
      <dgm:spPr/>
      <dgm:t>
        <a:bodyPr/>
        <a:lstStyle/>
        <a:p>
          <a:endParaRPr lang="zh-CN" altLang="en-US"/>
        </a:p>
      </dgm:t>
    </dgm:pt>
    <dgm:pt modelId="{B1AF137E-4538-41F7-8E57-C742FEAF8A75}">
      <dgm:prSet phldrT="[文本]"/>
      <dgm:spPr/>
      <dgm:t>
        <a:bodyPr/>
        <a:lstStyle/>
        <a:p>
          <a:r>
            <a:rPr lang="en-US" altLang="zh-CN" dirty="0" smtClean="0"/>
            <a:t>SLF4J</a:t>
          </a:r>
          <a:endParaRPr lang="zh-CN" altLang="en-US" dirty="0"/>
        </a:p>
      </dgm:t>
    </dgm:pt>
    <dgm:pt modelId="{074A800A-8A3B-4606-A231-AF6F4B8206B1}" type="parTrans" cxnId="{8C566D12-0724-461A-98C8-3FDBF48B37D1}">
      <dgm:prSet/>
      <dgm:spPr/>
      <dgm:t>
        <a:bodyPr/>
        <a:lstStyle/>
        <a:p>
          <a:endParaRPr lang="zh-CN" altLang="en-US"/>
        </a:p>
      </dgm:t>
    </dgm:pt>
    <dgm:pt modelId="{F20C1F9E-64D1-47A7-B7A5-8B5EA517E54F}" type="sibTrans" cxnId="{8C566D12-0724-461A-98C8-3FDBF48B37D1}">
      <dgm:prSet/>
      <dgm:spPr/>
      <dgm:t>
        <a:bodyPr/>
        <a:lstStyle/>
        <a:p>
          <a:endParaRPr lang="zh-CN" altLang="en-US"/>
        </a:p>
      </dgm:t>
    </dgm:pt>
    <dgm:pt modelId="{E98EA70E-436F-4FD7-A435-F1F02644A926}" type="pres">
      <dgm:prSet presAssocID="{CCA61170-F7F0-45B8-B9DF-B324DA826890}" presName="Name0" presStyleCnt="0">
        <dgm:presLayoutVars>
          <dgm:dir/>
          <dgm:resizeHandles val="exact"/>
        </dgm:presLayoutVars>
      </dgm:prSet>
      <dgm:spPr/>
    </dgm:pt>
    <dgm:pt modelId="{24EAC42F-8269-49E0-B73B-B308E35AE421}" type="pres">
      <dgm:prSet presAssocID="{CCA61170-F7F0-45B8-B9DF-B324DA826890}" presName="arrow" presStyleLbl="bgShp" presStyleIdx="0" presStyleCnt="1"/>
      <dgm:spPr/>
    </dgm:pt>
    <dgm:pt modelId="{8E3CAF4F-2C88-4F90-AA21-9FDB740E069F}" type="pres">
      <dgm:prSet presAssocID="{CCA61170-F7F0-45B8-B9DF-B324DA826890}" presName="points" presStyleCnt="0"/>
      <dgm:spPr/>
    </dgm:pt>
    <dgm:pt modelId="{A509FAEA-C3E9-4710-8CB7-7BC79939100B}" type="pres">
      <dgm:prSet presAssocID="{B727BDE0-EBF6-49BF-95AA-5BC5E3EF1730}" presName="compositeA" presStyleCnt="0"/>
      <dgm:spPr/>
    </dgm:pt>
    <dgm:pt modelId="{1C296FAE-995E-46E1-A6BE-35BBAEC6BE7B}" type="pres">
      <dgm:prSet presAssocID="{B727BDE0-EBF6-49BF-95AA-5BC5E3EF1730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D0CBE-B40F-49E3-BDE0-B2E0FF0A04A0}" type="pres">
      <dgm:prSet presAssocID="{B727BDE0-EBF6-49BF-95AA-5BC5E3EF1730}" presName="circleA" presStyleLbl="node1" presStyleIdx="0" presStyleCnt="5"/>
      <dgm:spPr/>
    </dgm:pt>
    <dgm:pt modelId="{189B4DD6-D175-4A3F-A25B-B234E24156E6}" type="pres">
      <dgm:prSet presAssocID="{B727BDE0-EBF6-49BF-95AA-5BC5E3EF1730}" presName="spaceA" presStyleCnt="0"/>
      <dgm:spPr/>
    </dgm:pt>
    <dgm:pt modelId="{5EB28C5E-7428-4A7C-B81F-660FCFF2694B}" type="pres">
      <dgm:prSet presAssocID="{D9468B31-FEDC-4D5E-B910-A19D174CDBA7}" presName="space" presStyleCnt="0"/>
      <dgm:spPr/>
    </dgm:pt>
    <dgm:pt modelId="{4F1A70E4-52F3-4AC7-ACCC-0DD84FECE61C}" type="pres">
      <dgm:prSet presAssocID="{719959EE-8D47-4D79-BB6C-10EA3798B197}" presName="compositeB" presStyleCnt="0"/>
      <dgm:spPr/>
    </dgm:pt>
    <dgm:pt modelId="{385E9ED1-14C7-40A9-929C-7F91D927E36F}" type="pres">
      <dgm:prSet presAssocID="{719959EE-8D47-4D79-BB6C-10EA3798B197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3F3FFC-D600-4870-A89D-23EA11162B06}" type="pres">
      <dgm:prSet presAssocID="{719959EE-8D47-4D79-BB6C-10EA3798B197}" presName="circleB" presStyleLbl="node1" presStyleIdx="1" presStyleCnt="5"/>
      <dgm:spPr/>
    </dgm:pt>
    <dgm:pt modelId="{A9ED6BB7-F57B-4EE2-BD01-2B0D4E95B7C2}" type="pres">
      <dgm:prSet presAssocID="{719959EE-8D47-4D79-BB6C-10EA3798B197}" presName="spaceB" presStyleCnt="0"/>
      <dgm:spPr/>
    </dgm:pt>
    <dgm:pt modelId="{17105EA3-622D-409B-8CD7-7CD3737C009F}" type="pres">
      <dgm:prSet presAssocID="{4BC7869E-DDF9-4270-866E-27792B386595}" presName="space" presStyleCnt="0"/>
      <dgm:spPr/>
    </dgm:pt>
    <dgm:pt modelId="{F936CF96-B128-4C31-A612-D7B5B51C216B}" type="pres">
      <dgm:prSet presAssocID="{EE2918B0-7435-4E16-A937-2C7401F1AF2D}" presName="compositeA" presStyleCnt="0"/>
      <dgm:spPr/>
    </dgm:pt>
    <dgm:pt modelId="{3FFB11FF-73EE-40EE-BF19-0E6610F659BD}" type="pres">
      <dgm:prSet presAssocID="{EE2918B0-7435-4E16-A937-2C7401F1AF2D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E760DF-5AED-4CD1-BE10-DA72A8C5DE28}" type="pres">
      <dgm:prSet presAssocID="{EE2918B0-7435-4E16-A937-2C7401F1AF2D}" presName="circleA" presStyleLbl="node1" presStyleIdx="2" presStyleCnt="5"/>
      <dgm:spPr>
        <a:solidFill>
          <a:schemeClr val="accent6">
            <a:lumMod val="75000"/>
          </a:schemeClr>
        </a:solidFill>
      </dgm:spPr>
    </dgm:pt>
    <dgm:pt modelId="{C0588056-FD96-4DEC-9969-702553FBF48A}" type="pres">
      <dgm:prSet presAssocID="{EE2918B0-7435-4E16-A937-2C7401F1AF2D}" presName="spaceA" presStyleCnt="0"/>
      <dgm:spPr/>
    </dgm:pt>
    <dgm:pt modelId="{2E135E0C-1D86-4A07-82F1-03F21767BBBC}" type="pres">
      <dgm:prSet presAssocID="{AF6A5E41-39AE-408F-A85A-F900713EFADF}" presName="space" presStyleCnt="0"/>
      <dgm:spPr/>
    </dgm:pt>
    <dgm:pt modelId="{CB469C42-CB02-4CE8-8E12-D7D02A6F5FEA}" type="pres">
      <dgm:prSet presAssocID="{B1AF137E-4538-41F7-8E57-C742FEAF8A75}" presName="compositeB" presStyleCnt="0"/>
      <dgm:spPr/>
    </dgm:pt>
    <dgm:pt modelId="{2B374521-03F8-496C-9271-35D70D162AB4}" type="pres">
      <dgm:prSet presAssocID="{B1AF137E-4538-41F7-8E57-C742FEAF8A75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7F9373-8EAB-4CF3-BA34-D8EAF05C5829}" type="pres">
      <dgm:prSet presAssocID="{B1AF137E-4538-41F7-8E57-C742FEAF8A75}" presName="circleB" presStyleLbl="node1" presStyleIdx="3" presStyleCnt="5"/>
      <dgm:spPr>
        <a:solidFill>
          <a:schemeClr val="accent6">
            <a:lumMod val="75000"/>
          </a:schemeClr>
        </a:solidFill>
      </dgm:spPr>
    </dgm:pt>
    <dgm:pt modelId="{051B7ADB-7CE1-4529-BF56-4C22D05BBAB6}" type="pres">
      <dgm:prSet presAssocID="{B1AF137E-4538-41F7-8E57-C742FEAF8A75}" presName="spaceB" presStyleCnt="0"/>
      <dgm:spPr/>
    </dgm:pt>
    <dgm:pt modelId="{DD1EC4E1-36DB-48BF-A7EA-EB57ABE6628B}" type="pres">
      <dgm:prSet presAssocID="{F20C1F9E-64D1-47A7-B7A5-8B5EA517E54F}" presName="space" presStyleCnt="0"/>
      <dgm:spPr/>
    </dgm:pt>
    <dgm:pt modelId="{B7A038DF-2ABE-46A4-A079-5FFB7937EF32}" type="pres">
      <dgm:prSet presAssocID="{09E82408-CFA0-4F1D-BE3A-197D36F260A1}" presName="compositeA" presStyleCnt="0"/>
      <dgm:spPr/>
    </dgm:pt>
    <dgm:pt modelId="{553CB6C7-D710-4CA3-953F-81ED87F433C5}" type="pres">
      <dgm:prSet presAssocID="{09E82408-CFA0-4F1D-BE3A-197D36F260A1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E66D7-8E49-43E2-BB33-1A6C4CE2824C}" type="pres">
      <dgm:prSet presAssocID="{09E82408-CFA0-4F1D-BE3A-197D36F260A1}" presName="circleA" presStyleLbl="node1" presStyleIdx="4" presStyleCnt="5"/>
      <dgm:spPr>
        <a:solidFill>
          <a:schemeClr val="accent6">
            <a:lumMod val="75000"/>
          </a:schemeClr>
        </a:solidFill>
      </dgm:spPr>
    </dgm:pt>
    <dgm:pt modelId="{94A28A42-30D2-4F47-BEC7-E38A77A837DD}" type="pres">
      <dgm:prSet presAssocID="{09E82408-CFA0-4F1D-BE3A-197D36F260A1}" presName="spaceA" presStyleCnt="0"/>
      <dgm:spPr/>
    </dgm:pt>
  </dgm:ptLst>
  <dgm:cxnLst>
    <dgm:cxn modelId="{40A04BC0-CB74-4E03-95AA-95694E570ECB}" srcId="{CCA61170-F7F0-45B8-B9DF-B324DA826890}" destId="{EE2918B0-7435-4E16-A937-2C7401F1AF2D}" srcOrd="2" destOrd="0" parTransId="{64678447-1246-4E73-B2E0-28AE18B13851}" sibTransId="{AF6A5E41-39AE-408F-A85A-F900713EFADF}"/>
    <dgm:cxn modelId="{40A65614-7C7A-4C7D-9834-7C6B219949D4}" type="presOf" srcId="{719959EE-8D47-4D79-BB6C-10EA3798B197}" destId="{385E9ED1-14C7-40A9-929C-7F91D927E36F}" srcOrd="0" destOrd="0" presId="urn:microsoft.com/office/officeart/2005/8/layout/hProcess11"/>
    <dgm:cxn modelId="{8C566D12-0724-461A-98C8-3FDBF48B37D1}" srcId="{CCA61170-F7F0-45B8-B9DF-B324DA826890}" destId="{B1AF137E-4538-41F7-8E57-C742FEAF8A75}" srcOrd="3" destOrd="0" parTransId="{074A800A-8A3B-4606-A231-AF6F4B8206B1}" sibTransId="{F20C1F9E-64D1-47A7-B7A5-8B5EA517E54F}"/>
    <dgm:cxn modelId="{C7544DF1-7614-4CC3-ADE9-DB02FBDE5EFF}" type="presOf" srcId="{EE2918B0-7435-4E16-A937-2C7401F1AF2D}" destId="{3FFB11FF-73EE-40EE-BF19-0E6610F659BD}" srcOrd="0" destOrd="0" presId="urn:microsoft.com/office/officeart/2005/8/layout/hProcess11"/>
    <dgm:cxn modelId="{495114E7-8FCD-4BC5-8155-713335E740C1}" srcId="{CCA61170-F7F0-45B8-B9DF-B324DA826890}" destId="{B727BDE0-EBF6-49BF-95AA-5BC5E3EF1730}" srcOrd="0" destOrd="0" parTransId="{09359FA8-317E-4576-A04A-D711194F7F36}" sibTransId="{D9468B31-FEDC-4D5E-B910-A19D174CDBA7}"/>
    <dgm:cxn modelId="{33D22659-4591-4811-8EFF-E873386B35D9}" type="presOf" srcId="{B727BDE0-EBF6-49BF-95AA-5BC5E3EF1730}" destId="{1C296FAE-995E-46E1-A6BE-35BBAEC6BE7B}" srcOrd="0" destOrd="0" presId="urn:microsoft.com/office/officeart/2005/8/layout/hProcess11"/>
    <dgm:cxn modelId="{114EA1C4-5A43-4DE3-9445-33551D08BE25}" type="presOf" srcId="{CCA61170-F7F0-45B8-B9DF-B324DA826890}" destId="{E98EA70E-436F-4FD7-A435-F1F02644A926}" srcOrd="0" destOrd="0" presId="urn:microsoft.com/office/officeart/2005/8/layout/hProcess11"/>
    <dgm:cxn modelId="{CBC13E52-2609-4C18-81C5-691BB0C598CD}" srcId="{CCA61170-F7F0-45B8-B9DF-B324DA826890}" destId="{09E82408-CFA0-4F1D-BE3A-197D36F260A1}" srcOrd="4" destOrd="0" parTransId="{A0F60881-CA9C-4F3A-AC50-FE599C020B0A}" sibTransId="{ADE09BAA-6941-43BB-8703-39EDA358424A}"/>
    <dgm:cxn modelId="{09882503-A2DC-4421-89AF-BB98A91F52CC}" type="presOf" srcId="{09E82408-CFA0-4F1D-BE3A-197D36F260A1}" destId="{553CB6C7-D710-4CA3-953F-81ED87F433C5}" srcOrd="0" destOrd="0" presId="urn:microsoft.com/office/officeart/2005/8/layout/hProcess11"/>
    <dgm:cxn modelId="{E9A35E89-2194-4E09-9116-7E40A95F91E8}" type="presOf" srcId="{B1AF137E-4538-41F7-8E57-C742FEAF8A75}" destId="{2B374521-03F8-496C-9271-35D70D162AB4}" srcOrd="0" destOrd="0" presId="urn:microsoft.com/office/officeart/2005/8/layout/hProcess11"/>
    <dgm:cxn modelId="{ECD75670-5163-48F9-AC7D-2A3B6F2C48AF}" srcId="{CCA61170-F7F0-45B8-B9DF-B324DA826890}" destId="{719959EE-8D47-4D79-BB6C-10EA3798B197}" srcOrd="1" destOrd="0" parTransId="{8A91CBDE-4577-4F1D-991D-0A93096919E6}" sibTransId="{4BC7869E-DDF9-4270-866E-27792B386595}"/>
    <dgm:cxn modelId="{52B55CE6-2286-4283-98C4-AAF3C6F99FE9}" type="presParOf" srcId="{E98EA70E-436F-4FD7-A435-F1F02644A926}" destId="{24EAC42F-8269-49E0-B73B-B308E35AE421}" srcOrd="0" destOrd="0" presId="urn:microsoft.com/office/officeart/2005/8/layout/hProcess11"/>
    <dgm:cxn modelId="{203EC93F-45E3-498D-AC83-29321F5DC86F}" type="presParOf" srcId="{E98EA70E-436F-4FD7-A435-F1F02644A926}" destId="{8E3CAF4F-2C88-4F90-AA21-9FDB740E069F}" srcOrd="1" destOrd="0" presId="urn:microsoft.com/office/officeart/2005/8/layout/hProcess11"/>
    <dgm:cxn modelId="{9A0F1254-0BD6-485B-BE0E-4B399B40B35B}" type="presParOf" srcId="{8E3CAF4F-2C88-4F90-AA21-9FDB740E069F}" destId="{A509FAEA-C3E9-4710-8CB7-7BC79939100B}" srcOrd="0" destOrd="0" presId="urn:microsoft.com/office/officeart/2005/8/layout/hProcess11"/>
    <dgm:cxn modelId="{812A6F93-E188-4787-87BD-0EA90D21D6D5}" type="presParOf" srcId="{A509FAEA-C3E9-4710-8CB7-7BC79939100B}" destId="{1C296FAE-995E-46E1-A6BE-35BBAEC6BE7B}" srcOrd="0" destOrd="0" presId="urn:microsoft.com/office/officeart/2005/8/layout/hProcess11"/>
    <dgm:cxn modelId="{620A2679-8515-40BF-8B2C-B3A973158E5D}" type="presParOf" srcId="{A509FAEA-C3E9-4710-8CB7-7BC79939100B}" destId="{D8DD0CBE-B40F-49E3-BDE0-B2E0FF0A04A0}" srcOrd="1" destOrd="0" presId="urn:microsoft.com/office/officeart/2005/8/layout/hProcess11"/>
    <dgm:cxn modelId="{C1F6D411-E908-490A-9AFB-534A52346672}" type="presParOf" srcId="{A509FAEA-C3E9-4710-8CB7-7BC79939100B}" destId="{189B4DD6-D175-4A3F-A25B-B234E24156E6}" srcOrd="2" destOrd="0" presId="urn:microsoft.com/office/officeart/2005/8/layout/hProcess11"/>
    <dgm:cxn modelId="{2C4E4F52-1AF4-4653-A368-434652693180}" type="presParOf" srcId="{8E3CAF4F-2C88-4F90-AA21-9FDB740E069F}" destId="{5EB28C5E-7428-4A7C-B81F-660FCFF2694B}" srcOrd="1" destOrd="0" presId="urn:microsoft.com/office/officeart/2005/8/layout/hProcess11"/>
    <dgm:cxn modelId="{2FFE9D9D-0A9D-4C15-BC1E-1E5D620AFEAA}" type="presParOf" srcId="{8E3CAF4F-2C88-4F90-AA21-9FDB740E069F}" destId="{4F1A70E4-52F3-4AC7-ACCC-0DD84FECE61C}" srcOrd="2" destOrd="0" presId="urn:microsoft.com/office/officeart/2005/8/layout/hProcess11"/>
    <dgm:cxn modelId="{5CA7E3E0-D4CD-4B5D-95FD-C5FE5B31786C}" type="presParOf" srcId="{4F1A70E4-52F3-4AC7-ACCC-0DD84FECE61C}" destId="{385E9ED1-14C7-40A9-929C-7F91D927E36F}" srcOrd="0" destOrd="0" presId="urn:microsoft.com/office/officeart/2005/8/layout/hProcess11"/>
    <dgm:cxn modelId="{A8236A50-2162-4B3F-90C7-28F20C146FC3}" type="presParOf" srcId="{4F1A70E4-52F3-4AC7-ACCC-0DD84FECE61C}" destId="{043F3FFC-D600-4870-A89D-23EA11162B06}" srcOrd="1" destOrd="0" presId="urn:microsoft.com/office/officeart/2005/8/layout/hProcess11"/>
    <dgm:cxn modelId="{C4158B3F-1F0C-4EAC-8C8E-9ABEBCD7EA82}" type="presParOf" srcId="{4F1A70E4-52F3-4AC7-ACCC-0DD84FECE61C}" destId="{A9ED6BB7-F57B-4EE2-BD01-2B0D4E95B7C2}" srcOrd="2" destOrd="0" presId="urn:microsoft.com/office/officeart/2005/8/layout/hProcess11"/>
    <dgm:cxn modelId="{F19E448C-1D45-4AF1-82B7-ADBC2017DA63}" type="presParOf" srcId="{8E3CAF4F-2C88-4F90-AA21-9FDB740E069F}" destId="{17105EA3-622D-409B-8CD7-7CD3737C009F}" srcOrd="3" destOrd="0" presId="urn:microsoft.com/office/officeart/2005/8/layout/hProcess11"/>
    <dgm:cxn modelId="{978867BE-76EA-4268-84BD-BC01369733B8}" type="presParOf" srcId="{8E3CAF4F-2C88-4F90-AA21-9FDB740E069F}" destId="{F936CF96-B128-4C31-A612-D7B5B51C216B}" srcOrd="4" destOrd="0" presId="urn:microsoft.com/office/officeart/2005/8/layout/hProcess11"/>
    <dgm:cxn modelId="{4DFA7BB1-0E0D-42B7-B3F9-A119485A1B2A}" type="presParOf" srcId="{F936CF96-B128-4C31-A612-D7B5B51C216B}" destId="{3FFB11FF-73EE-40EE-BF19-0E6610F659BD}" srcOrd="0" destOrd="0" presId="urn:microsoft.com/office/officeart/2005/8/layout/hProcess11"/>
    <dgm:cxn modelId="{F4BB466C-774E-4BE4-A215-C9E75CEB4EB6}" type="presParOf" srcId="{F936CF96-B128-4C31-A612-D7B5B51C216B}" destId="{14E760DF-5AED-4CD1-BE10-DA72A8C5DE28}" srcOrd="1" destOrd="0" presId="urn:microsoft.com/office/officeart/2005/8/layout/hProcess11"/>
    <dgm:cxn modelId="{F8063737-D1BE-43F9-9E7F-90E99EC4ED02}" type="presParOf" srcId="{F936CF96-B128-4C31-A612-D7B5B51C216B}" destId="{C0588056-FD96-4DEC-9969-702553FBF48A}" srcOrd="2" destOrd="0" presId="urn:microsoft.com/office/officeart/2005/8/layout/hProcess11"/>
    <dgm:cxn modelId="{824259BE-44EE-437B-B99A-D428BE2D7B90}" type="presParOf" srcId="{8E3CAF4F-2C88-4F90-AA21-9FDB740E069F}" destId="{2E135E0C-1D86-4A07-82F1-03F21767BBBC}" srcOrd="5" destOrd="0" presId="urn:microsoft.com/office/officeart/2005/8/layout/hProcess11"/>
    <dgm:cxn modelId="{0DEB7D56-F60B-4C7E-AE21-08715581DE62}" type="presParOf" srcId="{8E3CAF4F-2C88-4F90-AA21-9FDB740E069F}" destId="{CB469C42-CB02-4CE8-8E12-D7D02A6F5FEA}" srcOrd="6" destOrd="0" presId="urn:microsoft.com/office/officeart/2005/8/layout/hProcess11"/>
    <dgm:cxn modelId="{9F9A1F50-F509-47CC-A352-94A6D4DBF098}" type="presParOf" srcId="{CB469C42-CB02-4CE8-8E12-D7D02A6F5FEA}" destId="{2B374521-03F8-496C-9271-35D70D162AB4}" srcOrd="0" destOrd="0" presId="urn:microsoft.com/office/officeart/2005/8/layout/hProcess11"/>
    <dgm:cxn modelId="{D3FAF5BD-132D-41B5-85E6-0FD89905201D}" type="presParOf" srcId="{CB469C42-CB02-4CE8-8E12-D7D02A6F5FEA}" destId="{587F9373-8EAB-4CF3-BA34-D8EAF05C5829}" srcOrd="1" destOrd="0" presId="urn:microsoft.com/office/officeart/2005/8/layout/hProcess11"/>
    <dgm:cxn modelId="{4855BD98-267F-473C-84BE-EAF63941FBD0}" type="presParOf" srcId="{CB469C42-CB02-4CE8-8E12-D7D02A6F5FEA}" destId="{051B7ADB-7CE1-4529-BF56-4C22D05BBAB6}" srcOrd="2" destOrd="0" presId="urn:microsoft.com/office/officeart/2005/8/layout/hProcess11"/>
    <dgm:cxn modelId="{3C487A32-644A-450E-B236-9D8D4B5FD8C7}" type="presParOf" srcId="{8E3CAF4F-2C88-4F90-AA21-9FDB740E069F}" destId="{DD1EC4E1-36DB-48BF-A7EA-EB57ABE6628B}" srcOrd="7" destOrd="0" presId="urn:microsoft.com/office/officeart/2005/8/layout/hProcess11"/>
    <dgm:cxn modelId="{AA444CF0-9732-4F32-8D4C-92C69DE08DD3}" type="presParOf" srcId="{8E3CAF4F-2C88-4F90-AA21-9FDB740E069F}" destId="{B7A038DF-2ABE-46A4-A079-5FFB7937EF32}" srcOrd="8" destOrd="0" presId="urn:microsoft.com/office/officeart/2005/8/layout/hProcess11"/>
    <dgm:cxn modelId="{58E1489F-4E57-43C4-AE2D-532491A75331}" type="presParOf" srcId="{B7A038DF-2ABE-46A4-A079-5FFB7937EF32}" destId="{553CB6C7-D710-4CA3-953F-81ED87F433C5}" srcOrd="0" destOrd="0" presId="urn:microsoft.com/office/officeart/2005/8/layout/hProcess11"/>
    <dgm:cxn modelId="{03F13810-293C-4352-996D-05A91604B9FD}" type="presParOf" srcId="{B7A038DF-2ABE-46A4-A079-5FFB7937EF32}" destId="{D19E66D7-8E49-43E2-BB33-1A6C4CE2824C}" srcOrd="1" destOrd="0" presId="urn:microsoft.com/office/officeart/2005/8/layout/hProcess11"/>
    <dgm:cxn modelId="{3C576519-7383-402A-BF20-626EF9C88F23}" type="presParOf" srcId="{B7A038DF-2ABE-46A4-A079-5FFB7937EF32}" destId="{94A28A42-30D2-4F47-BEC7-E38A77A837D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6633F-A650-43DB-9FFC-4E545A01AB24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BF2B09-C57A-4C74-8A57-B32D7F5CA9D6}">
      <dgm:prSet phldrT="[文本]"/>
      <dgm:spPr/>
      <dgm:t>
        <a:bodyPr/>
        <a:lstStyle/>
        <a:p>
          <a:r>
            <a:rPr lang="en-US" altLang="zh-CN" dirty="0" smtClean="0"/>
            <a:t>LOG4J</a:t>
          </a:r>
          <a:endParaRPr lang="zh-CN" altLang="en-US" dirty="0"/>
        </a:p>
      </dgm:t>
    </dgm:pt>
    <dgm:pt modelId="{6874242A-0523-414E-BB19-20CC48707D6C}" type="parTrans" cxnId="{FA52B8A1-C9EC-45D0-9A27-8EF2BC44AEC7}">
      <dgm:prSet/>
      <dgm:spPr/>
      <dgm:t>
        <a:bodyPr/>
        <a:lstStyle/>
        <a:p>
          <a:endParaRPr lang="zh-CN" altLang="en-US"/>
        </a:p>
      </dgm:t>
    </dgm:pt>
    <dgm:pt modelId="{A036D5DD-FCE3-4710-AA99-45CD887C80D2}" type="sibTrans" cxnId="{FA52B8A1-C9EC-45D0-9A27-8EF2BC44AEC7}">
      <dgm:prSet/>
      <dgm:spPr/>
      <dgm:t>
        <a:bodyPr/>
        <a:lstStyle/>
        <a:p>
          <a:endParaRPr lang="zh-CN" altLang="en-US"/>
        </a:p>
      </dgm:t>
    </dgm:pt>
    <dgm:pt modelId="{32B91F76-F2A9-43C3-B19E-1E994BC24E7C}">
      <dgm:prSet phldrT="[文本]"/>
      <dgm:spPr/>
      <dgm:t>
        <a:bodyPr/>
        <a:lstStyle/>
        <a:p>
          <a:r>
            <a:rPr lang="en-US" altLang="zh-CN" dirty="0" smtClean="0"/>
            <a:t>JUL</a:t>
          </a:r>
          <a:endParaRPr lang="zh-CN" altLang="en-US" dirty="0"/>
        </a:p>
      </dgm:t>
    </dgm:pt>
    <dgm:pt modelId="{9C46D23F-7A49-48A1-9C6C-570B7E4FA593}" type="parTrans" cxnId="{64FEC710-36CB-4C5D-9AE0-4E5AAC23BDC3}">
      <dgm:prSet/>
      <dgm:spPr/>
      <dgm:t>
        <a:bodyPr/>
        <a:lstStyle/>
        <a:p>
          <a:endParaRPr lang="zh-CN" altLang="en-US"/>
        </a:p>
      </dgm:t>
    </dgm:pt>
    <dgm:pt modelId="{89EF7F39-684B-4160-87A0-328B8D917121}" type="sibTrans" cxnId="{64FEC710-36CB-4C5D-9AE0-4E5AAC23BDC3}">
      <dgm:prSet/>
      <dgm:spPr/>
      <dgm:t>
        <a:bodyPr/>
        <a:lstStyle/>
        <a:p>
          <a:endParaRPr lang="zh-CN" altLang="en-US"/>
        </a:p>
      </dgm:t>
    </dgm:pt>
    <dgm:pt modelId="{742AF5F5-EB82-47BD-9411-49551AA6E750}">
      <dgm:prSet phldrT="[文本]"/>
      <dgm:spPr/>
      <dgm:t>
        <a:bodyPr/>
        <a:lstStyle/>
        <a:p>
          <a:r>
            <a:rPr lang="en-US" altLang="zh-CN" dirty="0" smtClean="0"/>
            <a:t>JCL</a:t>
          </a:r>
          <a:endParaRPr lang="zh-CN" altLang="en-US" dirty="0"/>
        </a:p>
      </dgm:t>
    </dgm:pt>
    <dgm:pt modelId="{6E5A6A2F-F9C9-4E11-95E0-498C7A4F8760}" type="parTrans" cxnId="{333F1F71-0770-424B-B9B3-4CA77239188D}">
      <dgm:prSet/>
      <dgm:spPr/>
      <dgm:t>
        <a:bodyPr/>
        <a:lstStyle/>
        <a:p>
          <a:endParaRPr lang="zh-CN" altLang="en-US"/>
        </a:p>
      </dgm:t>
    </dgm:pt>
    <dgm:pt modelId="{F3734641-263B-4359-9E39-84C0FD3179B0}" type="sibTrans" cxnId="{333F1F71-0770-424B-B9B3-4CA77239188D}">
      <dgm:prSet/>
      <dgm:spPr/>
      <dgm:t>
        <a:bodyPr/>
        <a:lstStyle/>
        <a:p>
          <a:endParaRPr lang="zh-CN" altLang="en-US"/>
        </a:p>
      </dgm:t>
    </dgm:pt>
    <dgm:pt modelId="{D8E430FC-14A8-4A38-80D5-E82089B46F58}">
      <dgm:prSet phldrT="[文本]"/>
      <dgm:spPr/>
      <dgm:t>
        <a:bodyPr/>
        <a:lstStyle/>
        <a:p>
          <a:r>
            <a:rPr lang="en-US" altLang="zh-CN" dirty="0" smtClean="0"/>
            <a:t>SLF4J</a:t>
          </a:r>
          <a:endParaRPr lang="zh-CN" altLang="en-US" dirty="0"/>
        </a:p>
      </dgm:t>
    </dgm:pt>
    <dgm:pt modelId="{C0A83B6A-DD4A-41DD-B6BB-D2F588586D6D}" type="parTrans" cxnId="{9B46CFED-0584-434D-837A-C291016BFD19}">
      <dgm:prSet/>
      <dgm:spPr/>
      <dgm:t>
        <a:bodyPr/>
        <a:lstStyle/>
        <a:p>
          <a:endParaRPr lang="zh-CN" altLang="en-US"/>
        </a:p>
      </dgm:t>
    </dgm:pt>
    <dgm:pt modelId="{E9482FE5-809C-402F-B3C8-D029FCE79147}" type="sibTrans" cxnId="{9B46CFED-0584-434D-837A-C291016BFD19}">
      <dgm:prSet/>
      <dgm:spPr/>
      <dgm:t>
        <a:bodyPr/>
        <a:lstStyle/>
        <a:p>
          <a:endParaRPr lang="zh-CN" altLang="en-US"/>
        </a:p>
      </dgm:t>
    </dgm:pt>
    <dgm:pt modelId="{2169B19B-BAAF-40F8-88BC-4706E646B50F}">
      <dgm:prSet phldrT="[文本]"/>
      <dgm:spPr/>
      <dgm:t>
        <a:bodyPr/>
        <a:lstStyle/>
        <a:p>
          <a:r>
            <a:rPr lang="en-US" altLang="zh-CN" dirty="0" smtClean="0"/>
            <a:t>LOG4J2</a:t>
          </a:r>
          <a:endParaRPr lang="zh-CN" altLang="en-US" dirty="0"/>
        </a:p>
      </dgm:t>
    </dgm:pt>
    <dgm:pt modelId="{878446ED-E706-4A7E-B9F5-4E8BC96D6732}" type="parTrans" cxnId="{649D65C9-547B-4E42-A377-BEBA94E8505B}">
      <dgm:prSet/>
      <dgm:spPr/>
      <dgm:t>
        <a:bodyPr/>
        <a:lstStyle/>
        <a:p>
          <a:endParaRPr lang="zh-CN" altLang="en-US"/>
        </a:p>
      </dgm:t>
    </dgm:pt>
    <dgm:pt modelId="{56E6C2B5-4885-4913-8899-7F00B8AAE4C9}" type="sibTrans" cxnId="{649D65C9-547B-4E42-A377-BEBA94E8505B}">
      <dgm:prSet/>
      <dgm:spPr/>
      <dgm:t>
        <a:bodyPr/>
        <a:lstStyle/>
        <a:p>
          <a:endParaRPr lang="zh-CN" altLang="en-US"/>
        </a:p>
      </dgm:t>
    </dgm:pt>
    <dgm:pt modelId="{7FB32C36-1546-449C-A56E-E071DC2F0EA3}" type="pres">
      <dgm:prSet presAssocID="{8436633F-A650-43DB-9FFC-4E545A01AB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8A85B1-0ED5-40D8-B7B6-D586F79F31CA}" type="pres">
      <dgm:prSet presAssocID="{C4BF2B09-C57A-4C74-8A57-B32D7F5CA9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B9F5BC-5FB1-4B13-8F19-5B734784A654}" type="pres">
      <dgm:prSet presAssocID="{C4BF2B09-C57A-4C74-8A57-B32D7F5CA9D6}" presName="spNode" presStyleCnt="0"/>
      <dgm:spPr/>
    </dgm:pt>
    <dgm:pt modelId="{52EA22D3-80D6-4953-95BD-887FD8DB38EE}" type="pres">
      <dgm:prSet presAssocID="{A036D5DD-FCE3-4710-AA99-45CD887C80D2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55837A36-3479-4268-AFB4-D9C9853D9544}" type="pres">
      <dgm:prSet presAssocID="{32B91F76-F2A9-43C3-B19E-1E994BC24E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87E96-DDDF-4AA8-8F1C-EBD3A10BFAED}" type="pres">
      <dgm:prSet presAssocID="{32B91F76-F2A9-43C3-B19E-1E994BC24E7C}" presName="spNode" presStyleCnt="0"/>
      <dgm:spPr/>
    </dgm:pt>
    <dgm:pt modelId="{6D2B970F-7235-4E3A-ABC3-663EADA8C5B1}" type="pres">
      <dgm:prSet presAssocID="{89EF7F39-684B-4160-87A0-328B8D917121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73E9C24-1978-4038-84B6-8674CD55420B}" type="pres">
      <dgm:prSet presAssocID="{742AF5F5-EB82-47BD-9411-49551AA6E7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501832-9351-4D1F-B75C-5C3047B3010A}" type="pres">
      <dgm:prSet presAssocID="{742AF5F5-EB82-47BD-9411-49551AA6E750}" presName="spNode" presStyleCnt="0"/>
      <dgm:spPr/>
    </dgm:pt>
    <dgm:pt modelId="{33416BAC-2432-4B7B-BE57-8B0EED319FDA}" type="pres">
      <dgm:prSet presAssocID="{F3734641-263B-4359-9E39-84C0FD3179B0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6B2039AC-0CBF-450E-855B-A9A60ABB9BA4}" type="pres">
      <dgm:prSet presAssocID="{D8E430FC-14A8-4A38-80D5-E82089B46F5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4FEE7-75B3-4592-B911-DE3FE59CA6C9}" type="pres">
      <dgm:prSet presAssocID="{D8E430FC-14A8-4A38-80D5-E82089B46F58}" presName="spNode" presStyleCnt="0"/>
      <dgm:spPr/>
    </dgm:pt>
    <dgm:pt modelId="{6E8F26CC-9F99-4681-A94F-1EA746059027}" type="pres">
      <dgm:prSet presAssocID="{E9482FE5-809C-402F-B3C8-D029FCE79147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E1915DCD-F9E2-4BE6-9C15-CBEEFA293CCA}" type="pres">
      <dgm:prSet presAssocID="{2169B19B-BAAF-40F8-88BC-4706E646B50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ECCE13-C06D-4B98-A319-D84995EF1367}" type="pres">
      <dgm:prSet presAssocID="{2169B19B-BAAF-40F8-88BC-4706E646B50F}" presName="spNode" presStyleCnt="0"/>
      <dgm:spPr/>
    </dgm:pt>
    <dgm:pt modelId="{833A83B4-321B-4CF4-98D7-A249ECB7E50F}" type="pres">
      <dgm:prSet presAssocID="{56E6C2B5-4885-4913-8899-7F00B8AAE4C9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CA4B0EB-F114-4B82-8936-09D30482B5F7}" type="presOf" srcId="{C4BF2B09-C57A-4C74-8A57-B32D7F5CA9D6}" destId="{BB8A85B1-0ED5-40D8-B7B6-D586F79F31CA}" srcOrd="0" destOrd="0" presId="urn:microsoft.com/office/officeart/2005/8/layout/cycle6"/>
    <dgm:cxn modelId="{649D65C9-547B-4E42-A377-BEBA94E8505B}" srcId="{8436633F-A650-43DB-9FFC-4E545A01AB24}" destId="{2169B19B-BAAF-40F8-88BC-4706E646B50F}" srcOrd="4" destOrd="0" parTransId="{878446ED-E706-4A7E-B9F5-4E8BC96D6732}" sibTransId="{56E6C2B5-4885-4913-8899-7F00B8AAE4C9}"/>
    <dgm:cxn modelId="{B3157D48-95CC-4B9A-9589-47C782E8FE38}" type="presOf" srcId="{F3734641-263B-4359-9E39-84C0FD3179B0}" destId="{33416BAC-2432-4B7B-BE57-8B0EED319FDA}" srcOrd="0" destOrd="0" presId="urn:microsoft.com/office/officeart/2005/8/layout/cycle6"/>
    <dgm:cxn modelId="{64FEC710-36CB-4C5D-9AE0-4E5AAC23BDC3}" srcId="{8436633F-A650-43DB-9FFC-4E545A01AB24}" destId="{32B91F76-F2A9-43C3-B19E-1E994BC24E7C}" srcOrd="1" destOrd="0" parTransId="{9C46D23F-7A49-48A1-9C6C-570B7E4FA593}" sibTransId="{89EF7F39-684B-4160-87A0-328B8D917121}"/>
    <dgm:cxn modelId="{A4BCED34-9871-4333-9B93-375054A45236}" type="presOf" srcId="{8436633F-A650-43DB-9FFC-4E545A01AB24}" destId="{7FB32C36-1546-449C-A56E-E071DC2F0EA3}" srcOrd="0" destOrd="0" presId="urn:microsoft.com/office/officeart/2005/8/layout/cycle6"/>
    <dgm:cxn modelId="{9B46CFED-0584-434D-837A-C291016BFD19}" srcId="{8436633F-A650-43DB-9FFC-4E545A01AB24}" destId="{D8E430FC-14A8-4A38-80D5-E82089B46F58}" srcOrd="3" destOrd="0" parTransId="{C0A83B6A-DD4A-41DD-B6BB-D2F588586D6D}" sibTransId="{E9482FE5-809C-402F-B3C8-D029FCE79147}"/>
    <dgm:cxn modelId="{FA52B8A1-C9EC-45D0-9A27-8EF2BC44AEC7}" srcId="{8436633F-A650-43DB-9FFC-4E545A01AB24}" destId="{C4BF2B09-C57A-4C74-8A57-B32D7F5CA9D6}" srcOrd="0" destOrd="0" parTransId="{6874242A-0523-414E-BB19-20CC48707D6C}" sibTransId="{A036D5DD-FCE3-4710-AA99-45CD887C80D2}"/>
    <dgm:cxn modelId="{8D7777AA-07F0-4AA9-9EA0-C25C31D4A19D}" type="presOf" srcId="{89EF7F39-684B-4160-87A0-328B8D917121}" destId="{6D2B970F-7235-4E3A-ABC3-663EADA8C5B1}" srcOrd="0" destOrd="0" presId="urn:microsoft.com/office/officeart/2005/8/layout/cycle6"/>
    <dgm:cxn modelId="{7D21B9FD-B59A-4AEE-B6C5-17691B98EA06}" type="presOf" srcId="{2169B19B-BAAF-40F8-88BC-4706E646B50F}" destId="{E1915DCD-F9E2-4BE6-9C15-CBEEFA293CCA}" srcOrd="0" destOrd="0" presId="urn:microsoft.com/office/officeart/2005/8/layout/cycle6"/>
    <dgm:cxn modelId="{E506A5A7-3A66-49AA-9AD3-8D797B69D832}" type="presOf" srcId="{56E6C2B5-4885-4913-8899-7F00B8AAE4C9}" destId="{833A83B4-321B-4CF4-98D7-A249ECB7E50F}" srcOrd="0" destOrd="0" presId="urn:microsoft.com/office/officeart/2005/8/layout/cycle6"/>
    <dgm:cxn modelId="{F959DBF4-53A2-4A0E-841E-E4C517FDF2BB}" type="presOf" srcId="{742AF5F5-EB82-47BD-9411-49551AA6E750}" destId="{273E9C24-1978-4038-84B6-8674CD55420B}" srcOrd="0" destOrd="0" presId="urn:microsoft.com/office/officeart/2005/8/layout/cycle6"/>
    <dgm:cxn modelId="{333F1F71-0770-424B-B9B3-4CA77239188D}" srcId="{8436633F-A650-43DB-9FFC-4E545A01AB24}" destId="{742AF5F5-EB82-47BD-9411-49551AA6E750}" srcOrd="2" destOrd="0" parTransId="{6E5A6A2F-F9C9-4E11-95E0-498C7A4F8760}" sibTransId="{F3734641-263B-4359-9E39-84C0FD3179B0}"/>
    <dgm:cxn modelId="{0E0303A9-08A9-431D-9374-DBC88D7D645E}" type="presOf" srcId="{D8E430FC-14A8-4A38-80D5-E82089B46F58}" destId="{6B2039AC-0CBF-450E-855B-A9A60ABB9BA4}" srcOrd="0" destOrd="0" presId="urn:microsoft.com/office/officeart/2005/8/layout/cycle6"/>
    <dgm:cxn modelId="{F1435C62-6514-42E1-AFAC-1B04A1B0E037}" type="presOf" srcId="{E9482FE5-809C-402F-B3C8-D029FCE79147}" destId="{6E8F26CC-9F99-4681-A94F-1EA746059027}" srcOrd="0" destOrd="0" presId="urn:microsoft.com/office/officeart/2005/8/layout/cycle6"/>
    <dgm:cxn modelId="{B92069E7-36AB-4C43-A00E-716FEEA9EC6A}" type="presOf" srcId="{32B91F76-F2A9-43C3-B19E-1E994BC24E7C}" destId="{55837A36-3479-4268-AFB4-D9C9853D9544}" srcOrd="0" destOrd="0" presId="urn:microsoft.com/office/officeart/2005/8/layout/cycle6"/>
    <dgm:cxn modelId="{40EF24A4-CBDD-4D0F-AEFC-F942E307B36A}" type="presOf" srcId="{A036D5DD-FCE3-4710-AA99-45CD887C80D2}" destId="{52EA22D3-80D6-4953-95BD-887FD8DB38EE}" srcOrd="0" destOrd="0" presId="urn:microsoft.com/office/officeart/2005/8/layout/cycle6"/>
    <dgm:cxn modelId="{A72C8D0F-483E-461F-8C9B-0FEEDD1F4D98}" type="presParOf" srcId="{7FB32C36-1546-449C-A56E-E071DC2F0EA3}" destId="{BB8A85B1-0ED5-40D8-B7B6-D586F79F31CA}" srcOrd="0" destOrd="0" presId="urn:microsoft.com/office/officeart/2005/8/layout/cycle6"/>
    <dgm:cxn modelId="{ECAF270B-DBFC-4246-81C2-119BC739FB2D}" type="presParOf" srcId="{7FB32C36-1546-449C-A56E-E071DC2F0EA3}" destId="{48B9F5BC-5FB1-4B13-8F19-5B734784A654}" srcOrd="1" destOrd="0" presId="urn:microsoft.com/office/officeart/2005/8/layout/cycle6"/>
    <dgm:cxn modelId="{934C16BB-0128-462D-9665-D50831308632}" type="presParOf" srcId="{7FB32C36-1546-449C-A56E-E071DC2F0EA3}" destId="{52EA22D3-80D6-4953-95BD-887FD8DB38EE}" srcOrd="2" destOrd="0" presId="urn:microsoft.com/office/officeart/2005/8/layout/cycle6"/>
    <dgm:cxn modelId="{0B237AA0-490A-4D59-9B62-F05D44579580}" type="presParOf" srcId="{7FB32C36-1546-449C-A56E-E071DC2F0EA3}" destId="{55837A36-3479-4268-AFB4-D9C9853D9544}" srcOrd="3" destOrd="0" presId="urn:microsoft.com/office/officeart/2005/8/layout/cycle6"/>
    <dgm:cxn modelId="{5BF74663-DDCC-4A64-8B2B-552811E07C8A}" type="presParOf" srcId="{7FB32C36-1546-449C-A56E-E071DC2F0EA3}" destId="{DC187E96-DDDF-4AA8-8F1C-EBD3A10BFAED}" srcOrd="4" destOrd="0" presId="urn:microsoft.com/office/officeart/2005/8/layout/cycle6"/>
    <dgm:cxn modelId="{DF894CB3-F235-4E0C-8D29-C9061BDED7B9}" type="presParOf" srcId="{7FB32C36-1546-449C-A56E-E071DC2F0EA3}" destId="{6D2B970F-7235-4E3A-ABC3-663EADA8C5B1}" srcOrd="5" destOrd="0" presId="urn:microsoft.com/office/officeart/2005/8/layout/cycle6"/>
    <dgm:cxn modelId="{9BDC2096-CF7C-484F-980C-7E9F8187AF1D}" type="presParOf" srcId="{7FB32C36-1546-449C-A56E-E071DC2F0EA3}" destId="{273E9C24-1978-4038-84B6-8674CD55420B}" srcOrd="6" destOrd="0" presId="urn:microsoft.com/office/officeart/2005/8/layout/cycle6"/>
    <dgm:cxn modelId="{D4C4C6AA-8731-4E9F-B5D2-467A1CE9A83A}" type="presParOf" srcId="{7FB32C36-1546-449C-A56E-E071DC2F0EA3}" destId="{E9501832-9351-4D1F-B75C-5C3047B3010A}" srcOrd="7" destOrd="0" presId="urn:microsoft.com/office/officeart/2005/8/layout/cycle6"/>
    <dgm:cxn modelId="{56B54001-5EC3-481B-923E-DB5E93088E3E}" type="presParOf" srcId="{7FB32C36-1546-449C-A56E-E071DC2F0EA3}" destId="{33416BAC-2432-4B7B-BE57-8B0EED319FDA}" srcOrd="8" destOrd="0" presId="urn:microsoft.com/office/officeart/2005/8/layout/cycle6"/>
    <dgm:cxn modelId="{089D6224-894B-4A7B-B7BB-FBBF85AE12A0}" type="presParOf" srcId="{7FB32C36-1546-449C-A56E-E071DC2F0EA3}" destId="{6B2039AC-0CBF-450E-855B-A9A60ABB9BA4}" srcOrd="9" destOrd="0" presId="urn:microsoft.com/office/officeart/2005/8/layout/cycle6"/>
    <dgm:cxn modelId="{8794100B-E2E0-4FC1-94FF-2E99E15040AD}" type="presParOf" srcId="{7FB32C36-1546-449C-A56E-E071DC2F0EA3}" destId="{4AF4FEE7-75B3-4592-B911-DE3FE59CA6C9}" srcOrd="10" destOrd="0" presId="urn:microsoft.com/office/officeart/2005/8/layout/cycle6"/>
    <dgm:cxn modelId="{3816F144-B75B-4B56-8A3A-8A0F6707C4D0}" type="presParOf" srcId="{7FB32C36-1546-449C-A56E-E071DC2F0EA3}" destId="{6E8F26CC-9F99-4681-A94F-1EA746059027}" srcOrd="11" destOrd="0" presId="urn:microsoft.com/office/officeart/2005/8/layout/cycle6"/>
    <dgm:cxn modelId="{D82864E6-C5B1-4163-8B55-CF9DD0CAE1EA}" type="presParOf" srcId="{7FB32C36-1546-449C-A56E-E071DC2F0EA3}" destId="{E1915DCD-F9E2-4BE6-9C15-CBEEFA293CCA}" srcOrd="12" destOrd="0" presId="urn:microsoft.com/office/officeart/2005/8/layout/cycle6"/>
    <dgm:cxn modelId="{944ED4A8-C99A-4644-838A-134885E46127}" type="presParOf" srcId="{7FB32C36-1546-449C-A56E-E071DC2F0EA3}" destId="{4BECCE13-C06D-4B98-A319-D84995EF1367}" srcOrd="13" destOrd="0" presId="urn:microsoft.com/office/officeart/2005/8/layout/cycle6"/>
    <dgm:cxn modelId="{9B9D37BB-18B6-4D17-A457-C9ABF6CF950F}" type="presParOf" srcId="{7FB32C36-1546-449C-A56E-E071DC2F0EA3}" destId="{833A83B4-321B-4CF4-98D7-A249ECB7E50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299D98-E0F4-4C2D-AB93-8797215AAAC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C3DC6A4-7968-40B7-A363-C19F8CD33B2D}">
      <dgm:prSet phldrT="[文本]"/>
      <dgm:spPr/>
      <dgm:t>
        <a:bodyPr/>
        <a:lstStyle/>
        <a:p>
          <a:r>
            <a:rPr lang="en-US" altLang="zh-CN" smtClean="0"/>
            <a:t>END</a:t>
          </a:r>
          <a:endParaRPr lang="zh-CN" altLang="en-US"/>
        </a:p>
      </dgm:t>
    </dgm:pt>
    <dgm:pt modelId="{11C462D9-50B7-4DB9-92D2-24EE5A9F5DC1}" type="parTrans" cxnId="{C379EFD3-67CB-40FE-9C76-5249CA99BCEB}">
      <dgm:prSet/>
      <dgm:spPr/>
      <dgm:t>
        <a:bodyPr/>
        <a:lstStyle/>
        <a:p>
          <a:endParaRPr lang="zh-CN" altLang="en-US"/>
        </a:p>
      </dgm:t>
    </dgm:pt>
    <dgm:pt modelId="{A896456F-1187-4674-B66A-FFC3D845F672}" type="sibTrans" cxnId="{C379EFD3-67CB-40FE-9C76-5249CA99BCEB}">
      <dgm:prSet/>
      <dgm:spPr/>
      <dgm:t>
        <a:bodyPr/>
        <a:lstStyle/>
        <a:p>
          <a:endParaRPr lang="zh-CN" altLang="en-US"/>
        </a:p>
      </dgm:t>
    </dgm:pt>
    <dgm:pt modelId="{2AEAED20-ECB9-49FC-9848-D2945EC6AE82}" type="pres">
      <dgm:prSet presAssocID="{E4299D98-E0F4-4C2D-AB93-8797215AAAC7}" presName="compositeShape" presStyleCnt="0">
        <dgm:presLayoutVars>
          <dgm:chMax val="7"/>
          <dgm:dir/>
          <dgm:resizeHandles val="exact"/>
        </dgm:presLayoutVars>
      </dgm:prSet>
      <dgm:spPr/>
    </dgm:pt>
    <dgm:pt modelId="{9D2D9CC1-FD83-4B88-BEA5-753F2B469569}" type="pres">
      <dgm:prSet presAssocID="{4C3DC6A4-7968-40B7-A363-C19F8CD33B2D}" presName="circ1TxSh" presStyleLbl="venn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C379EFD3-67CB-40FE-9C76-5249CA99BCEB}" srcId="{E4299D98-E0F4-4C2D-AB93-8797215AAAC7}" destId="{4C3DC6A4-7968-40B7-A363-C19F8CD33B2D}" srcOrd="0" destOrd="0" parTransId="{11C462D9-50B7-4DB9-92D2-24EE5A9F5DC1}" sibTransId="{A896456F-1187-4674-B66A-FFC3D845F672}"/>
    <dgm:cxn modelId="{D3E63B28-5905-43C7-996E-9F06901E95F4}" type="presOf" srcId="{E4299D98-E0F4-4C2D-AB93-8797215AAAC7}" destId="{2AEAED20-ECB9-49FC-9848-D2945EC6AE82}" srcOrd="0" destOrd="0" presId="urn:microsoft.com/office/officeart/2005/8/layout/venn1"/>
    <dgm:cxn modelId="{B4A8E38C-6AF4-4B6D-9EF0-DA7AFDD8B9A3}" type="presOf" srcId="{4C3DC6A4-7968-40B7-A363-C19F8CD33B2D}" destId="{9D2D9CC1-FD83-4B88-BEA5-753F2B469569}" srcOrd="0" destOrd="0" presId="urn:microsoft.com/office/officeart/2005/8/layout/venn1"/>
    <dgm:cxn modelId="{C5B09929-9B33-4130-A01F-CCA7D7396EFB}" type="presParOf" srcId="{2AEAED20-ECB9-49FC-9848-D2945EC6AE82}" destId="{9D2D9CC1-FD83-4B88-BEA5-753F2B46956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AC42F-8269-49E0-B73B-B308E35AE421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96FAE-995E-46E1-A6BE-35BBAEC6BE7B}">
      <dsp:nvSpPr>
        <dsp:cNvPr id="0" name=""/>
        <dsp:cNvSpPr/>
      </dsp:nvSpPr>
      <dsp:spPr>
        <a:xfrm>
          <a:off x="3254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LOG4J</a:t>
          </a:r>
          <a:endParaRPr lang="zh-CN" altLang="en-US" sz="2700" kern="1200" dirty="0"/>
        </a:p>
      </dsp:txBody>
      <dsp:txXfrm>
        <a:off x="3254" y="0"/>
        <a:ext cx="1423101" cy="1810385"/>
      </dsp:txXfrm>
    </dsp:sp>
    <dsp:sp modelId="{D8DD0CBE-B40F-49E3-BDE0-B2E0FF0A04A0}">
      <dsp:nvSpPr>
        <dsp:cNvPr id="0" name=""/>
        <dsp:cNvSpPr/>
      </dsp:nvSpPr>
      <dsp:spPr>
        <a:xfrm>
          <a:off x="488507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E9ED1-14C7-40A9-929C-7F91D927E36F}">
      <dsp:nvSpPr>
        <dsp:cNvPr id="0" name=""/>
        <dsp:cNvSpPr/>
      </dsp:nvSpPr>
      <dsp:spPr>
        <a:xfrm>
          <a:off x="1497511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JUL</a:t>
          </a:r>
          <a:endParaRPr lang="zh-CN" altLang="en-US" sz="2700" kern="1200" dirty="0"/>
        </a:p>
      </dsp:txBody>
      <dsp:txXfrm>
        <a:off x="1497511" y="2715577"/>
        <a:ext cx="1423101" cy="1810385"/>
      </dsp:txXfrm>
    </dsp:sp>
    <dsp:sp modelId="{043F3FFC-D600-4870-A89D-23EA11162B06}">
      <dsp:nvSpPr>
        <dsp:cNvPr id="0" name=""/>
        <dsp:cNvSpPr/>
      </dsp:nvSpPr>
      <dsp:spPr>
        <a:xfrm>
          <a:off x="1982764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B11FF-73EE-40EE-BF19-0E6610F659BD}">
      <dsp:nvSpPr>
        <dsp:cNvPr id="0" name=""/>
        <dsp:cNvSpPr/>
      </dsp:nvSpPr>
      <dsp:spPr>
        <a:xfrm>
          <a:off x="2991769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JCL</a:t>
          </a:r>
          <a:endParaRPr lang="zh-CN" altLang="en-US" sz="2700" kern="1200" dirty="0"/>
        </a:p>
      </dsp:txBody>
      <dsp:txXfrm>
        <a:off x="2991769" y="0"/>
        <a:ext cx="1423101" cy="1810385"/>
      </dsp:txXfrm>
    </dsp:sp>
    <dsp:sp modelId="{14E760DF-5AED-4CD1-BE10-DA72A8C5DE28}">
      <dsp:nvSpPr>
        <dsp:cNvPr id="0" name=""/>
        <dsp:cNvSpPr/>
      </dsp:nvSpPr>
      <dsp:spPr>
        <a:xfrm>
          <a:off x="3477021" y="2036683"/>
          <a:ext cx="452596" cy="452596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74521-03F8-496C-9271-35D70D162AB4}">
      <dsp:nvSpPr>
        <dsp:cNvPr id="0" name=""/>
        <dsp:cNvSpPr/>
      </dsp:nvSpPr>
      <dsp:spPr>
        <a:xfrm>
          <a:off x="4486026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SLF4J</a:t>
          </a:r>
          <a:endParaRPr lang="zh-CN" altLang="en-US" sz="2700" kern="1200" dirty="0"/>
        </a:p>
      </dsp:txBody>
      <dsp:txXfrm>
        <a:off x="4486026" y="2715577"/>
        <a:ext cx="1423101" cy="1810385"/>
      </dsp:txXfrm>
    </dsp:sp>
    <dsp:sp modelId="{587F9373-8EAB-4CF3-BA34-D8EAF05C5829}">
      <dsp:nvSpPr>
        <dsp:cNvPr id="0" name=""/>
        <dsp:cNvSpPr/>
      </dsp:nvSpPr>
      <dsp:spPr>
        <a:xfrm>
          <a:off x="4971278" y="2036683"/>
          <a:ext cx="452596" cy="452596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CB6C7-D710-4CA3-953F-81ED87F433C5}">
      <dsp:nvSpPr>
        <dsp:cNvPr id="0" name=""/>
        <dsp:cNvSpPr/>
      </dsp:nvSpPr>
      <dsp:spPr>
        <a:xfrm>
          <a:off x="5980283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LOG4J2</a:t>
          </a:r>
          <a:endParaRPr lang="zh-CN" altLang="en-US" sz="2700" kern="1200" dirty="0"/>
        </a:p>
      </dsp:txBody>
      <dsp:txXfrm>
        <a:off x="5980283" y="0"/>
        <a:ext cx="1423101" cy="1810385"/>
      </dsp:txXfrm>
    </dsp:sp>
    <dsp:sp modelId="{D19E66D7-8E49-43E2-BB33-1A6C4CE2824C}">
      <dsp:nvSpPr>
        <dsp:cNvPr id="0" name=""/>
        <dsp:cNvSpPr/>
      </dsp:nvSpPr>
      <dsp:spPr>
        <a:xfrm>
          <a:off x="6465535" y="2036683"/>
          <a:ext cx="452596" cy="452596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A85B1-0ED5-40D8-B7B6-D586F79F31CA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LOG4J</a:t>
          </a:r>
          <a:endParaRPr lang="zh-CN" altLang="en-US" sz="3000" kern="1200" dirty="0"/>
        </a:p>
      </dsp:txBody>
      <dsp:txXfrm>
        <a:off x="3418579" y="47912"/>
        <a:ext cx="1392440" cy="872063"/>
      </dsp:txXfrm>
    </dsp:sp>
    <dsp:sp modelId="{52EA22D3-80D6-4953-95BD-887FD8DB38EE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37A36-3479-4268-AFB4-D9C9853D9544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JUL</a:t>
          </a:r>
          <a:endParaRPr lang="zh-CN" altLang="en-US" sz="3000" kern="1200" dirty="0"/>
        </a:p>
      </dsp:txBody>
      <dsp:txXfrm>
        <a:off x="5255482" y="1382500"/>
        <a:ext cx="1392440" cy="872063"/>
      </dsp:txXfrm>
    </dsp:sp>
    <dsp:sp modelId="{6D2B970F-7235-4E3A-ABC3-663EADA8C5B1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E9C24-1978-4038-84B6-8674CD55420B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JCL</a:t>
          </a:r>
          <a:endParaRPr lang="zh-CN" altLang="en-US" sz="3000" kern="1200" dirty="0"/>
        </a:p>
      </dsp:txBody>
      <dsp:txXfrm>
        <a:off x="4553847" y="3541909"/>
        <a:ext cx="1392440" cy="872063"/>
      </dsp:txXfrm>
    </dsp:sp>
    <dsp:sp modelId="{33416BAC-2432-4B7B-BE57-8B0EED319FDA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039AC-0CBF-450E-855B-A9A60ABB9BA4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SLF4J</a:t>
          </a:r>
          <a:endParaRPr lang="zh-CN" altLang="en-US" sz="3000" kern="1200" dirty="0"/>
        </a:p>
      </dsp:txBody>
      <dsp:txXfrm>
        <a:off x="2283311" y="3541909"/>
        <a:ext cx="1392440" cy="872063"/>
      </dsp:txXfrm>
    </dsp:sp>
    <dsp:sp modelId="{6E8F26CC-9F99-4681-A94F-1EA74605902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15DCD-F9E2-4BE6-9C15-CBEEFA293CCA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LOG4J2</a:t>
          </a:r>
          <a:endParaRPr lang="zh-CN" altLang="en-US" sz="3000" kern="1200" dirty="0"/>
        </a:p>
      </dsp:txBody>
      <dsp:txXfrm>
        <a:off x="1581676" y="1382500"/>
        <a:ext cx="1392440" cy="872063"/>
      </dsp:txXfrm>
    </dsp:sp>
    <dsp:sp modelId="{833A83B4-321B-4CF4-98D7-A249ECB7E50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D9CC1-FD83-4B88-BEA5-753F2B469569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smtClean="0"/>
            <a:t>END</a:t>
          </a:r>
          <a:endParaRPr lang="zh-CN" altLang="en-US" sz="6500" kern="1200"/>
        </a:p>
      </dsp:txBody>
      <dsp:txXfrm>
        <a:off x="2514630" y="662812"/>
        <a:ext cx="3200339" cy="3200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662D8-45E8-4DF4-BC37-5D8E80D91164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A1DD7-4362-40DF-9494-244BEF0F3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1DD7-4362-40DF-9494-244BEF0F35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各种问题</a:t>
            </a:r>
            <a:r>
              <a:rPr lang="en-US" altLang="zh-CN" dirty="0" smtClean="0"/>
              <a:t>(1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程序运行时，日志报错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d:\user\089245\appdata\local\sfim\NIM\e0533ed39353eaf07239854be28938fb\tmp\390c4bed372745419afc7ef602d9ee0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1" y="2865790"/>
            <a:ext cx="8849737" cy="1139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4751" y="4509120"/>
            <a:ext cx="21643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Log4j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没有配置文件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5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LOG4J(</a:t>
            </a:r>
            <a:r>
              <a:rPr lang="zh-CN" altLang="en-US" dirty="0" smtClean="0"/>
              <a:t>有配置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608462" cy="383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1979712" y="1772816"/>
            <a:ext cx="223224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3017" y="4869160"/>
            <a:ext cx="648528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JUL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日志框架</a:t>
            </a:r>
            <a:endParaRPr lang="en-US" altLang="zh-CN" dirty="0" smtClean="0"/>
          </a:p>
          <a:p>
            <a:r>
              <a:rPr lang="en-US" altLang="zh-CN" dirty="0" smtClean="0"/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88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JUL</a:t>
            </a:r>
            <a:r>
              <a:rPr lang="en-US" altLang="zh-CN" dirty="0"/>
              <a:t> (Java </a:t>
            </a:r>
            <a:r>
              <a:rPr lang="en-US" altLang="zh-CN" dirty="0" err="1"/>
              <a:t>Util</a:t>
            </a:r>
            <a:r>
              <a:rPr lang="en-US" altLang="zh-CN" dirty="0"/>
              <a:t> Logging)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2015992"/>
            <a:ext cx="8121015" cy="386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979712" y="1844824"/>
            <a:ext cx="237626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3017" y="4869160"/>
            <a:ext cx="648528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JCL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日志门面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</a:p>
          <a:p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LOG4J</a:t>
            </a:r>
          </a:p>
          <a:p>
            <a:pPr lvl="1"/>
            <a:r>
              <a:rPr lang="en-US" altLang="zh-CN" dirty="0" smtClean="0"/>
              <a:t>Jdk14</a:t>
            </a:r>
          </a:p>
          <a:p>
            <a:pPr lvl="1"/>
            <a:r>
              <a:rPr lang="en-US" altLang="zh-CN" dirty="0" smtClean="0"/>
              <a:t>Jdk13</a:t>
            </a:r>
          </a:p>
          <a:p>
            <a:pPr lvl="1"/>
            <a:r>
              <a:rPr lang="en-US" altLang="zh-CN" dirty="0" err="1" smtClean="0"/>
              <a:t>SimpleLog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NoOpLog</a:t>
            </a:r>
            <a:endParaRPr lang="en-US" altLang="zh-CN" dirty="0" smtClean="0"/>
          </a:p>
          <a:p>
            <a:r>
              <a:rPr lang="zh-CN" altLang="en-US" dirty="0" smtClean="0"/>
              <a:t>指定实现类的方法：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ommons-</a:t>
            </a:r>
            <a:r>
              <a:rPr lang="en-US" altLang="zh-CN" dirty="0" err="1" smtClean="0"/>
              <a:t>logging.properties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 property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85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JCL </a:t>
            </a:r>
            <a:r>
              <a:rPr lang="en-US" altLang="zh-CN" dirty="0"/>
              <a:t>(Commons Logging)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67616"/>
            <a:ext cx="8172183" cy="47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1547664" y="1412776"/>
            <a:ext cx="42574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9552" y="5301208"/>
            <a:ext cx="648528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SLF4J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日志门面</a:t>
            </a:r>
            <a:endParaRPr lang="en-US" altLang="zh-CN" dirty="0" smtClean="0"/>
          </a:p>
          <a:p>
            <a:r>
              <a:rPr lang="en-US" altLang="zh-CN" dirty="0" smtClean="0"/>
              <a:t>QOS(Quality </a:t>
            </a:r>
            <a:r>
              <a:rPr lang="en-US" altLang="zh-CN" dirty="0"/>
              <a:t>Open </a:t>
            </a:r>
            <a:r>
              <a:rPr lang="en-US" altLang="zh-CN" dirty="0" smtClean="0"/>
              <a:t>Software)</a:t>
            </a:r>
          </a:p>
          <a:p>
            <a:r>
              <a:rPr lang="zh-CN" altLang="en-US" dirty="0" smtClean="0"/>
              <a:t>实现方式：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直接实现：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simple</a:t>
            </a:r>
          </a:p>
          <a:p>
            <a:pPr lvl="2"/>
            <a:r>
              <a:rPr lang="en-US" altLang="zh-CN" b="1" dirty="0" err="1" smtClean="0">
                <a:solidFill>
                  <a:srgbClr val="FF0000"/>
                </a:solidFill>
              </a:rPr>
              <a:t>logback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配到具体日志框架：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log4j</a:t>
            </a:r>
          </a:p>
          <a:p>
            <a:pPr lvl="2"/>
            <a:r>
              <a:rPr lang="en-US" altLang="zh-CN" dirty="0" err="1" smtClean="0"/>
              <a:t>jul</a:t>
            </a:r>
            <a:endParaRPr lang="en-US" altLang="zh-CN" dirty="0" smtClean="0"/>
          </a:p>
          <a:p>
            <a:pPr lvl="1"/>
            <a:r>
              <a:rPr lang="zh-CN" altLang="en-US" sz="2900" dirty="0"/>
              <a:t>适配</a:t>
            </a:r>
            <a:r>
              <a:rPr lang="zh-CN" altLang="en-US" sz="2900" dirty="0" smtClean="0"/>
              <a:t>到其它日志门面：</a:t>
            </a:r>
            <a:endParaRPr lang="en-US" altLang="zh-CN" sz="2900" dirty="0"/>
          </a:p>
          <a:p>
            <a:pPr lvl="2"/>
            <a:r>
              <a:rPr lang="en-US" altLang="zh-CN" dirty="0" err="1"/>
              <a:t>j</a:t>
            </a:r>
            <a:r>
              <a:rPr lang="en-US" altLang="zh-CN" dirty="0" err="1" smtClean="0"/>
              <a:t>cl</a:t>
            </a:r>
            <a:endParaRPr lang="en-US" altLang="zh-CN" dirty="0" smtClean="0"/>
          </a:p>
          <a:p>
            <a:pPr lvl="2"/>
            <a:r>
              <a:rPr lang="en-US" altLang="zh-CN" dirty="0"/>
              <a:t>log4j2</a:t>
            </a:r>
            <a:endParaRPr lang="en-US" altLang="zh-CN" dirty="0" smtClean="0"/>
          </a:p>
          <a:p>
            <a:r>
              <a:rPr lang="zh-CN" altLang="en-US" dirty="0" smtClean="0"/>
              <a:t>指定实现类的方法</a:t>
            </a:r>
            <a:r>
              <a:rPr lang="en-US" altLang="zh-CN" dirty="0" smtClean="0"/>
              <a:t>(</a:t>
            </a:r>
            <a:r>
              <a:rPr lang="en-US" altLang="zh-CN" dirty="0" err="1"/>
              <a:t>StaticLoggerBinder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4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53" y="1600200"/>
            <a:ext cx="48921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SLF4J</a:t>
            </a:r>
            <a:r>
              <a:rPr lang="zh-CN" altLang="en-US" dirty="0" smtClean="0"/>
              <a:t>实现类分析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6056" y="1196752"/>
            <a:ext cx="3528392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00192" y="2112506"/>
            <a:ext cx="1584176" cy="5244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org.slf4j</a:t>
            </a: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slf4j-simple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28184" y="3755384"/>
            <a:ext cx="1584176" cy="5244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org.slf4j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slf4j-nop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56176" y="5226524"/>
            <a:ext cx="2027745" cy="5244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ch.qos.logback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logback</a:t>
            </a:r>
            <a:r>
              <a:rPr lang="en-US" altLang="zh-CN" sz="1400" b="1" dirty="0">
                <a:solidFill>
                  <a:schemeClr val="tx1"/>
                </a:solidFill>
              </a:rPr>
              <a:t>-classic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1196752"/>
            <a:ext cx="3672408" cy="54006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9552" y="1700808"/>
            <a:ext cx="1584176" cy="5244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org.slf4j</a:t>
            </a: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slf4j-jcl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8272" y="3068960"/>
            <a:ext cx="1703448" cy="5244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org.slf4j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slf4j-log4j12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196752"/>
            <a:ext cx="136815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适配器类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76056" y="1198976"/>
            <a:ext cx="1368152" cy="32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具体日志类</a:t>
            </a:r>
            <a:endParaRPr lang="zh-CN" altLang="en-US" b="1" dirty="0"/>
          </a:p>
        </p:txBody>
      </p:sp>
      <p:sp>
        <p:nvSpPr>
          <p:cNvPr id="22" name="圆角矩形 21"/>
          <p:cNvSpPr/>
          <p:nvPr/>
        </p:nvSpPr>
        <p:spPr>
          <a:xfrm>
            <a:off x="879866" y="2204864"/>
            <a:ext cx="91440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JCL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42796" y="3593366"/>
            <a:ext cx="914400" cy="3240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LOG4J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20280" y="4221088"/>
            <a:ext cx="1703448" cy="5244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org.slf4j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slf4j-jdk14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49288" y="4725144"/>
            <a:ext cx="914400" cy="3240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JUL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66428" y="2528900"/>
            <a:ext cx="1141276" cy="32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JCL IMPL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9512" y="5258882"/>
            <a:ext cx="1974794" cy="5244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org.apache.logging.log4j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log4j-slf4j-impl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42796" y="5750930"/>
            <a:ext cx="914400" cy="324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LOG4J2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6270" y="6074966"/>
            <a:ext cx="1197995" cy="32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LOG4J2 IMPL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SLF4J</a:t>
            </a:r>
            <a:endParaRPr lang="en-US" altLang="zh-C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5629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331640" y="1412776"/>
            <a:ext cx="318892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5576" y="4725144"/>
            <a:ext cx="7704856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8" y="1628800"/>
            <a:ext cx="8262146" cy="422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SL4J(slf4j-simple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1383074" y="1628800"/>
            <a:ext cx="318892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5576" y="5301208"/>
            <a:ext cx="439248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SLF4J</a:t>
            </a:r>
            <a:r>
              <a:rPr lang="zh-CN" altLang="en-US" dirty="0" smtClean="0"/>
              <a:t>实现之</a:t>
            </a:r>
            <a:r>
              <a:rPr lang="en-US" altLang="zh-CN" dirty="0" smtClean="0"/>
              <a:t>LOGBACK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日志框架</a:t>
            </a:r>
            <a:endParaRPr lang="en-US" altLang="zh-CN" dirty="0" smtClean="0"/>
          </a:p>
          <a:p>
            <a:r>
              <a:rPr lang="en-US" altLang="zh-CN" dirty="0" smtClean="0"/>
              <a:t>QOS(Quality </a:t>
            </a:r>
            <a:r>
              <a:rPr lang="en-US" altLang="zh-CN" dirty="0"/>
              <a:t>Open </a:t>
            </a:r>
            <a:r>
              <a:rPr lang="en-US" altLang="zh-CN" dirty="0" smtClean="0"/>
              <a:t>Software)</a:t>
            </a:r>
          </a:p>
          <a:p>
            <a:r>
              <a:rPr lang="zh-CN" altLang="en-US" dirty="0" smtClean="0"/>
              <a:t>自动配置加载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90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各种问题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程序运行时，日志报错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d:\user\089245\appdata\local\sfim\NIM\e0533ed39353eaf07239854be28938fb\tmp\35848f66ac0142939b856d68ce8d0fe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8857259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图片 6" descr="d:\user\089245\appdata\local\sfim\NIM\e0533ed39353eaf07239854be28938fb\tmp\f4e0025528fc4f1a88d75e7ebd1165f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077072"/>
            <a:ext cx="8857265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69771" y="5589240"/>
            <a:ext cx="30941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Slf4j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绑定了多个具体的实现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645024"/>
            <a:ext cx="460735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Slf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4j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没有绑定具体的实现，使用默认的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NOP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7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0" y="1700808"/>
            <a:ext cx="815600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LOGBACK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1331640" y="1628800"/>
            <a:ext cx="318892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5576" y="5517232"/>
            <a:ext cx="554461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LOGBACK(logback.xml)</a:t>
            </a:r>
            <a:endParaRPr lang="en-US" altLang="zh-C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897015"/>
            <a:ext cx="8308955" cy="398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7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4" y="1484783"/>
            <a:ext cx="8317842" cy="469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LOGBACK(</a:t>
            </a:r>
            <a:r>
              <a:rPr lang="zh-CN" altLang="en-US" dirty="0" smtClean="0"/>
              <a:t>有配置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1259632" y="1484784"/>
            <a:ext cx="318892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5576" y="5517232"/>
            <a:ext cx="576064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LOG4J2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日志</a:t>
            </a:r>
            <a:r>
              <a:rPr lang="zh-CN" altLang="en-US" dirty="0"/>
              <a:t>门面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方式：</a:t>
            </a:r>
            <a:endParaRPr lang="en-US" altLang="zh-CN" dirty="0"/>
          </a:p>
          <a:p>
            <a:pPr lvl="1"/>
            <a:r>
              <a:rPr lang="zh-CN" altLang="en-US" dirty="0"/>
              <a:t>直接实现：</a:t>
            </a:r>
            <a:endParaRPr lang="en-US" altLang="zh-CN" dirty="0"/>
          </a:p>
          <a:p>
            <a:pPr lvl="2"/>
            <a:r>
              <a:rPr lang="en-US" altLang="zh-CN" dirty="0" smtClean="0"/>
              <a:t>log4j2-core</a:t>
            </a:r>
            <a:endParaRPr lang="en-US" altLang="zh-CN" dirty="0"/>
          </a:p>
          <a:p>
            <a:pPr lvl="2"/>
            <a:r>
              <a:rPr lang="en-US" altLang="zh-CN" dirty="0"/>
              <a:t>simple</a:t>
            </a:r>
          </a:p>
          <a:p>
            <a:pPr lvl="1"/>
            <a:r>
              <a:rPr lang="zh-CN" altLang="en-US" sz="2900" dirty="0" smtClean="0"/>
              <a:t>适</a:t>
            </a:r>
            <a:r>
              <a:rPr lang="zh-CN" altLang="en-US" sz="2900" dirty="0"/>
              <a:t>配</a:t>
            </a:r>
            <a:r>
              <a:rPr lang="zh-CN" altLang="en-US" sz="2900" dirty="0" smtClean="0"/>
              <a:t>到其它日志门面：</a:t>
            </a:r>
            <a:endParaRPr lang="en-US" altLang="zh-CN" sz="2900" dirty="0"/>
          </a:p>
          <a:p>
            <a:pPr lvl="2"/>
            <a:r>
              <a:rPr lang="en-US" altLang="zh-CN" dirty="0" smtClean="0"/>
              <a:t>slf4j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78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7" y="2204864"/>
            <a:ext cx="8900186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LOG4J2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611560" y="2060848"/>
            <a:ext cx="318892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9512" y="4725144"/>
            <a:ext cx="87849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LOG4J2(log4j2.xml)</a:t>
            </a:r>
            <a:endParaRPr lang="en-US" altLang="zh-C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54" y="1700808"/>
            <a:ext cx="8379301" cy="423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3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2" y="1700808"/>
            <a:ext cx="8167256" cy="427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LOG4J2(</a:t>
            </a:r>
            <a:r>
              <a:rPr lang="zh-CN" altLang="en-US" dirty="0" smtClean="0"/>
              <a:t>有配置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1475656" y="1628800"/>
            <a:ext cx="360040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71600" y="5445224"/>
            <a:ext cx="748883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集成各种日志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6746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4067944" y="3429000"/>
            <a:ext cx="1008112" cy="10081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chemeClr val="tx1"/>
                </a:solidFill>
              </a:rPr>
              <a:t>  </a:t>
            </a:r>
            <a:r>
              <a:rPr lang="zh-CN" altLang="en-US" sz="6000" b="1" dirty="0" smtClean="0">
                <a:solidFill>
                  <a:srgbClr val="C00000"/>
                </a:solidFill>
              </a:rPr>
              <a:t>？</a:t>
            </a:r>
            <a:endParaRPr lang="en-US" altLang="zh-CN" sz="6000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2076" y="4509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8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各种适配器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27" y="1600200"/>
            <a:ext cx="66721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9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集成至</a:t>
            </a:r>
            <a:r>
              <a:rPr lang="en-US" altLang="zh-CN" dirty="0" smtClean="0"/>
              <a:t>SLF4J+LOGBACK</a:t>
            </a:r>
            <a:endParaRPr lang="zh-CN" altLang="en-US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615281"/>
            <a:ext cx="7267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0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各种问题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程序运行时，日志报错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" y="2564904"/>
            <a:ext cx="9045388" cy="2160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116" y="5013176"/>
            <a:ext cx="25170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Log4j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Slf4j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循环定向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7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集成至</a:t>
            </a:r>
            <a:r>
              <a:rPr lang="en-US" altLang="zh-CN" dirty="0" smtClean="0"/>
              <a:t>LOG4J2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72" y="1600200"/>
            <a:ext cx="69726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8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2743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6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各种问题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程序运行时，日志报错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d:\user\089245\appdata\local\sfim\NIM\e0533ed39353eaf07239854be28938fb\tmp\3ae7589b9ce74026a4a71c9d442295a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848872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9552" y="6237312"/>
            <a:ext cx="26340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Log4j2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Slf4j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循环定向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7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各种问题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的日志怎么没有打印出来</a:t>
            </a:r>
            <a:endParaRPr lang="en-US" altLang="zh-CN" dirty="0" smtClean="0"/>
          </a:p>
          <a:p>
            <a:r>
              <a:rPr lang="zh-CN" altLang="en-US" dirty="0" smtClean="0"/>
              <a:t>日志框架这么多，到底什么关系</a:t>
            </a:r>
            <a:endParaRPr lang="en-US" altLang="zh-CN" dirty="0"/>
          </a:p>
          <a:p>
            <a:r>
              <a:rPr lang="zh-CN" altLang="en-US" dirty="0" smtClean="0"/>
              <a:t>写个新系统，日志应该如何设计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9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流行的日志框架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门面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702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308304" y="5697589"/>
            <a:ext cx="1217562" cy="395707"/>
            <a:chOff x="5121571" y="2800013"/>
            <a:chExt cx="1217562" cy="791415"/>
          </a:xfrm>
        </p:grpSpPr>
        <p:sp>
          <p:nvSpPr>
            <p:cNvPr id="6" name="圆角矩形 5"/>
            <p:cNvSpPr/>
            <p:nvPr/>
          </p:nvSpPr>
          <p:spPr>
            <a:xfrm>
              <a:off x="5121571" y="2800013"/>
              <a:ext cx="1217562" cy="79141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5160205" y="2838647"/>
              <a:ext cx="1140294" cy="7141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日志门面</a:t>
              </a:r>
              <a:endParaRPr lang="zh-CN" altLang="en-US" sz="1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08304" y="5192859"/>
            <a:ext cx="1217562" cy="395708"/>
            <a:chOff x="5121571" y="934533"/>
            <a:chExt cx="1217562" cy="791415"/>
          </a:xfrm>
        </p:grpSpPr>
        <p:sp>
          <p:nvSpPr>
            <p:cNvPr id="9" name="圆角矩形 8"/>
            <p:cNvSpPr/>
            <p:nvPr/>
          </p:nvSpPr>
          <p:spPr>
            <a:xfrm>
              <a:off x="5121571" y="934533"/>
              <a:ext cx="1217562" cy="79141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5121571" y="973167"/>
              <a:ext cx="1178928" cy="714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/>
                <a:t>日志框架</a:t>
              </a:r>
              <a:endParaRPr lang="zh-CN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88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日志框架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</a:p>
          <a:p>
            <a:r>
              <a:rPr lang="zh-CN" altLang="en-US" dirty="0" smtClean="0"/>
              <a:t>鼻祖</a:t>
            </a:r>
            <a:endParaRPr lang="en-US" altLang="zh-CN" dirty="0" smtClean="0"/>
          </a:p>
          <a:p>
            <a:r>
              <a:rPr lang="zh-CN" altLang="en-US" dirty="0" smtClean="0"/>
              <a:t>概念（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Logger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8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8" y="1268760"/>
            <a:ext cx="790804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07704" y="1268760"/>
            <a:ext cx="223224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3016" y="4509120"/>
            <a:ext cx="7709423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LOG4J(log4j.xml)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786439" cy="441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9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335</Words>
  <Application>Microsoft Office PowerPoint</Application>
  <PresentationFormat>全屏显示(4:3)</PresentationFormat>
  <Paragraphs>135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各种问题(1)</vt:lpstr>
      <vt:lpstr>各种问题(2)</vt:lpstr>
      <vt:lpstr>各种问题(3)</vt:lpstr>
      <vt:lpstr>各种问题(4)</vt:lpstr>
      <vt:lpstr>各种问题(5)</vt:lpstr>
      <vt:lpstr>流行的日志框架/门面</vt:lpstr>
      <vt:lpstr>一、LOG4J介绍</vt:lpstr>
      <vt:lpstr>LOG4J</vt:lpstr>
      <vt:lpstr>LOG4J(log4j.xml)</vt:lpstr>
      <vt:lpstr>LOG4J(有配置)</vt:lpstr>
      <vt:lpstr>二、JUL介绍</vt:lpstr>
      <vt:lpstr>JUL (Java Util Logging)</vt:lpstr>
      <vt:lpstr>三、JCL介绍</vt:lpstr>
      <vt:lpstr>JCL (Commons Logging)</vt:lpstr>
      <vt:lpstr>四、SLF4J介绍</vt:lpstr>
      <vt:lpstr>SLF4J实现类分析</vt:lpstr>
      <vt:lpstr>SLF4J</vt:lpstr>
      <vt:lpstr>SL4J(slf4j-simple实现)</vt:lpstr>
      <vt:lpstr>SLF4J实现之LOGBACK介绍</vt:lpstr>
      <vt:lpstr>LOGBACK</vt:lpstr>
      <vt:lpstr>LOGBACK(logback.xml)</vt:lpstr>
      <vt:lpstr>LOGBACK(有配置)</vt:lpstr>
      <vt:lpstr>五、LOG4J2介绍</vt:lpstr>
      <vt:lpstr>LOG4J2</vt:lpstr>
      <vt:lpstr>LOG4J2(log4j2.xml)</vt:lpstr>
      <vt:lpstr>LOG4J2(有配置)</vt:lpstr>
      <vt:lpstr>集成各种日志</vt:lpstr>
      <vt:lpstr>各种适配器</vt:lpstr>
      <vt:lpstr>集成至SLF4J+LOGBACK</vt:lpstr>
      <vt:lpstr>集成至LOG4J2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孙勇军(Jayden Sun)-顺丰科技</dc:creator>
  <cp:lastModifiedBy>Windows7</cp:lastModifiedBy>
  <cp:revision>153</cp:revision>
  <dcterms:created xsi:type="dcterms:W3CDTF">2018-07-20T08:55:31Z</dcterms:created>
  <dcterms:modified xsi:type="dcterms:W3CDTF">2019-06-27T03:36:31Z</dcterms:modified>
</cp:coreProperties>
</file>