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ydev-jay/stego-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PROJECT TITLE</a:t>
            </a:r>
            <a:br>
              <a:rPr lang="en-US" b="1" dirty="0">
                <a:solidFill>
                  <a:schemeClr val="accent1"/>
                </a:solidFill>
                <a:latin typeface="Arial" panose="020B0604020202020204" pitchFamily="34" charset="0"/>
                <a:cs typeface="Arial" panose="020B0604020202020204" pitchFamily="34" charset="0"/>
              </a:rPr>
            </a:br>
            <a:r>
              <a:rPr lang="en-US" sz="2000"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 </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JAYDEV SAHU</a:t>
            </a:r>
          </a:p>
          <a:p>
            <a:r>
              <a:rPr lang="en-US" sz="2000" b="1" dirty="0">
                <a:solidFill>
                  <a:schemeClr val="accent1">
                    <a:lumMod val="75000"/>
                  </a:schemeClr>
                </a:solidFill>
                <a:latin typeface="Arial"/>
                <a:cs typeface="Arial"/>
              </a:rPr>
              <a:t>Student Name : JAYDEV SAHU</a:t>
            </a:r>
          </a:p>
          <a:p>
            <a:r>
              <a:rPr lang="en-US" sz="2000" b="1" dirty="0">
                <a:solidFill>
                  <a:schemeClr val="accent1">
                    <a:lumMod val="75000"/>
                  </a:schemeClr>
                </a:solidFill>
                <a:latin typeface="Arial"/>
                <a:cs typeface="Arial"/>
              </a:rPr>
              <a:t>College Name &amp; Department : ASBM UNIVERSITY, BCA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Enhance security by integrating stronger encryption techniques like AES before embedding the message.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Traditional text encryption methods often require complex algorithms and external storage, making them less intuitive for non-technical users. This project embeds a secret message directly into an image by manipulating pixel values, ensuring secure and hidden communication. The encoded message can only be retrieved with the correct passcode, adding an extra layer of security. This approach provides a simple yet effective method for image-based encryption and decryption.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Programming Language:</a:t>
            </a:r>
            <a:r>
              <a:rPr lang="en-IN" dirty="0"/>
              <a:t> Python, Platforms : IDLE(PYTHON)</a:t>
            </a:r>
            <a:br>
              <a:rPr lang="en-IN" dirty="0"/>
            </a:br>
            <a:r>
              <a:rPr lang="en-IN" dirty="0"/>
              <a:t>Libraries:</a:t>
            </a:r>
            <a:br>
              <a:rPr lang="en-IN" dirty="0"/>
            </a:br>
            <a:r>
              <a:rPr lang="en-IN" dirty="0"/>
              <a:t>               </a:t>
            </a:r>
          </a:p>
        </p:txBody>
      </p:sp>
      <p:sp>
        <p:nvSpPr>
          <p:cNvPr id="4" name="Rectangle 2">
            <a:extLst>
              <a:ext uri="{FF2B5EF4-FFF2-40B4-BE49-F238E27FC236}">
                <a16:creationId xmlns:a16="http://schemas.microsoft.com/office/drawing/2014/main" id="{A776DE73-2709-F3AD-9680-372A4DE81F9E}"/>
              </a:ext>
            </a:extLst>
          </p:cNvPr>
          <p:cNvSpPr>
            <a:spLocks noChangeArrowheads="1"/>
          </p:cNvSpPr>
          <p:nvPr/>
        </p:nvSpPr>
        <p:spPr bwMode="auto">
          <a:xfrm>
            <a:off x="1268361" y="386936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OpenCV (</a:t>
            </a:r>
            <a:r>
              <a:rPr kumimoji="0" lang="en-US" altLang="en-US" sz="1000" b="1" i="0" u="none" strike="noStrike" cap="none" normalizeH="0" baseline="0" dirty="0">
                <a:ln>
                  <a:noFill/>
                </a:ln>
                <a:solidFill>
                  <a:schemeClr val="tx1"/>
                </a:solidFill>
                <a:effectLst/>
                <a:latin typeface="Arial Unicode MS"/>
              </a:rPr>
              <a:t>cv2</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For image processing </a:t>
            </a:r>
          </a:p>
        </p:txBody>
      </p:sp>
      <p:sp>
        <p:nvSpPr>
          <p:cNvPr id="6" name="Rectangle 3">
            <a:extLst>
              <a:ext uri="{FF2B5EF4-FFF2-40B4-BE49-F238E27FC236}">
                <a16:creationId xmlns:a16="http://schemas.microsoft.com/office/drawing/2014/main" id="{FF778430-D363-2D83-241F-F17E2643BD91}"/>
              </a:ext>
            </a:extLst>
          </p:cNvPr>
          <p:cNvSpPr>
            <a:spLocks noChangeArrowheads="1"/>
          </p:cNvSpPr>
          <p:nvPr/>
        </p:nvSpPr>
        <p:spPr bwMode="auto">
          <a:xfrm>
            <a:off x="1268361" y="425458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OS (</a:t>
            </a:r>
            <a:r>
              <a:rPr kumimoji="0" lang="en-US" altLang="en-US" sz="1000" b="1" i="0" u="none" strike="noStrike" cap="none" normalizeH="0" baseline="0" dirty="0" err="1">
                <a:ln>
                  <a:noFill/>
                </a:ln>
                <a:solidFill>
                  <a:schemeClr val="tx1"/>
                </a:solidFill>
                <a:effectLst/>
                <a:latin typeface="Arial Unicode MS"/>
              </a:rPr>
              <a:t>os</a:t>
            </a:r>
            <a:r>
              <a:rPr kumimoji="0" lang="en-US" altLang="en-US" sz="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For interacting with the operating system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endParaRPr lang="en-IN" sz="1800" b="1" dirty="0">
              <a:solidFill>
                <a:srgbClr val="0F0F0F"/>
              </a:solidFill>
            </a:endParaRPr>
          </a:p>
        </p:txBody>
      </p:sp>
      <p:sp>
        <p:nvSpPr>
          <p:cNvPr id="3" name="Rectangle 1">
            <a:extLst>
              <a:ext uri="{FF2B5EF4-FFF2-40B4-BE49-F238E27FC236}">
                <a16:creationId xmlns:a16="http://schemas.microsoft.com/office/drawing/2014/main" id="{243EE540-0083-753A-58CA-C298C7B43F12}"/>
              </a:ext>
            </a:extLst>
          </p:cNvPr>
          <p:cNvSpPr>
            <a:spLocks noChangeArrowheads="1"/>
          </p:cNvSpPr>
          <p:nvPr/>
        </p:nvSpPr>
        <p:spPr bwMode="auto">
          <a:xfrm>
            <a:off x="875071" y="2121189"/>
            <a:ext cx="92029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Passcode-Protected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Ensures only authorized users can retrieve the hidden message, adding an extra security layer.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Image-Based Encryption:</a:t>
            </a:r>
            <a:r>
              <a:rPr kumimoji="0" lang="en-US" altLang="en-US" sz="1800" b="0" i="0" u="none" strike="noStrike" cap="none" normalizeH="0" baseline="0" dirty="0">
                <a:ln>
                  <a:noFill/>
                </a:ln>
                <a:solidFill>
                  <a:schemeClr val="tx1"/>
                </a:solidFill>
                <a:effectLst/>
                <a:latin typeface="Arial" panose="020B0604020202020204" pitchFamily="34" charset="0"/>
              </a:rPr>
              <a:t> Unlike traditional text encryption, this project hides messages within image pixels, making detection difficult.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E107BEF3-B493-F425-FBE4-1FC8EC67EB8B}"/>
              </a:ext>
            </a:extLst>
          </p:cNvPr>
          <p:cNvSpPr>
            <a:spLocks noGrp="1" noChangeArrowheads="1"/>
          </p:cNvSpPr>
          <p:nvPr>
            <p:ph idx="1"/>
          </p:nvPr>
        </p:nvSpPr>
        <p:spPr bwMode="auto">
          <a:xfrm>
            <a:off x="581192" y="2623025"/>
            <a:ext cx="1054231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End Users: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Individuals</a:t>
            </a:r>
            <a:r>
              <a:rPr kumimoji="0" lang="en-US" altLang="en-US" sz="1800" b="0" i="0" u="none" strike="noStrike" cap="none" normalizeH="0" baseline="0" dirty="0">
                <a:ln>
                  <a:noFill/>
                </a:ln>
                <a:solidFill>
                  <a:schemeClr val="tx1"/>
                </a:solidFill>
                <a:effectLst/>
                <a:latin typeface="Arial" panose="020B0604020202020204" pitchFamily="34" charset="0"/>
              </a:rPr>
              <a:t> – Users who want to securely hide personal messages in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Enthusiasts</a:t>
            </a:r>
            <a:r>
              <a:rPr kumimoji="0" lang="en-US" altLang="en-US" sz="1800" b="0" i="0" u="none" strike="noStrike" cap="none" normalizeH="0" baseline="0" dirty="0">
                <a:ln>
                  <a:noFill/>
                </a:ln>
                <a:solidFill>
                  <a:schemeClr val="tx1"/>
                </a:solidFill>
                <a:effectLst/>
                <a:latin typeface="Arial" panose="020B0604020202020204" pitchFamily="34" charset="0"/>
              </a:rPr>
              <a:t> – Learners and researchers exploring steganography techniques.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Journalists &amp; Activists</a:t>
            </a:r>
            <a:r>
              <a:rPr kumimoji="0" lang="en-US" altLang="en-US" sz="1800" b="0" i="0" u="none" strike="noStrike" cap="none" normalizeH="0" baseline="0" dirty="0">
                <a:ln>
                  <a:noFill/>
                </a:ln>
                <a:solidFill>
                  <a:schemeClr val="tx1"/>
                </a:solidFill>
                <a:effectLst/>
                <a:latin typeface="Arial" panose="020B0604020202020204" pitchFamily="34" charset="0"/>
              </a:rPr>
              <a:t> – People needing covert communication to protect sensitive information.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Developers &amp; Researchers</a:t>
            </a:r>
            <a:r>
              <a:rPr kumimoji="0" lang="en-US" altLang="en-US" sz="1800" b="0" i="0" u="none" strike="noStrike" cap="none" normalizeH="0" baseline="0" dirty="0">
                <a:ln>
                  <a:noFill/>
                </a:ln>
                <a:solidFill>
                  <a:schemeClr val="tx1"/>
                </a:solidFill>
                <a:effectLst/>
                <a:latin typeface="Arial" panose="020B0604020202020204" pitchFamily="34" charset="0"/>
              </a:rPr>
              <a:t> – Those interested in integrating image-based encryption into security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applications.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A236C4A9-63AE-349D-E614-834239C8C422}"/>
              </a:ext>
            </a:extLst>
          </p:cNvPr>
          <p:cNvPicPr>
            <a:picLocks noChangeAspect="1"/>
          </p:cNvPicPr>
          <p:nvPr/>
        </p:nvPicPr>
        <p:blipFill>
          <a:blip r:embed="rId2"/>
          <a:stretch>
            <a:fillRect/>
          </a:stretch>
        </p:blipFill>
        <p:spPr>
          <a:xfrm>
            <a:off x="581192" y="1232452"/>
            <a:ext cx="4844976" cy="5498485"/>
          </a:xfrm>
          <a:prstGeom prst="rect">
            <a:avLst/>
          </a:prstGeom>
        </p:spPr>
      </p:pic>
      <p:pic>
        <p:nvPicPr>
          <p:cNvPr id="7" name="Picture 6">
            <a:extLst>
              <a:ext uri="{FF2B5EF4-FFF2-40B4-BE49-F238E27FC236}">
                <a16:creationId xmlns:a16="http://schemas.microsoft.com/office/drawing/2014/main" id="{1E39F09B-B6BC-CB62-9912-5E234778DDA1}"/>
              </a:ext>
            </a:extLst>
          </p:cNvPr>
          <p:cNvPicPr>
            <a:picLocks noChangeAspect="1"/>
          </p:cNvPicPr>
          <p:nvPr/>
        </p:nvPicPr>
        <p:blipFill>
          <a:blip r:embed="rId3"/>
          <a:stretch>
            <a:fillRect/>
          </a:stretch>
        </p:blipFill>
        <p:spPr>
          <a:xfrm>
            <a:off x="6583815" y="702156"/>
            <a:ext cx="5283719" cy="6306435"/>
          </a:xfrm>
          <a:prstGeom prst="rect">
            <a:avLst/>
          </a:prstGeom>
        </p:spPr>
      </p:pic>
      <p:pic>
        <p:nvPicPr>
          <p:cNvPr id="9" name="Picture 8">
            <a:extLst>
              <a:ext uri="{FF2B5EF4-FFF2-40B4-BE49-F238E27FC236}">
                <a16:creationId xmlns:a16="http://schemas.microsoft.com/office/drawing/2014/main" id="{DBE2C8B3-1561-DE18-C0CC-097C400F7127}"/>
              </a:ext>
            </a:extLst>
          </p:cNvPr>
          <p:cNvPicPr>
            <a:picLocks noChangeAspect="1"/>
          </p:cNvPicPr>
          <p:nvPr/>
        </p:nvPicPr>
        <p:blipFill>
          <a:blip r:embed="rId4"/>
          <a:stretch>
            <a:fillRect/>
          </a:stretch>
        </p:blipFill>
        <p:spPr>
          <a:xfrm>
            <a:off x="7745628" y="2542395"/>
            <a:ext cx="4121906" cy="418854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812304" y="1633621"/>
            <a:ext cx="11029615" cy="4673324"/>
          </a:xfrm>
        </p:spPr>
        <p:txBody>
          <a:bodyPr/>
          <a:lstStyle/>
          <a:p>
            <a:pPr marL="0" indent="0">
              <a:buNone/>
            </a:pPr>
            <a:endParaRPr lang="en-IN" dirty="0"/>
          </a:p>
        </p:txBody>
      </p:sp>
      <p:sp>
        <p:nvSpPr>
          <p:cNvPr id="4" name="Rectangle 1">
            <a:extLst>
              <a:ext uri="{FF2B5EF4-FFF2-40B4-BE49-F238E27FC236}">
                <a16:creationId xmlns:a16="http://schemas.microsoft.com/office/drawing/2014/main" id="{1F9B7B90-7799-EE2A-C2E6-A083D3A29060}"/>
              </a:ext>
            </a:extLst>
          </p:cNvPr>
          <p:cNvSpPr>
            <a:spLocks noChangeArrowheads="1"/>
          </p:cNvSpPr>
          <p:nvPr/>
        </p:nvSpPr>
        <p:spPr bwMode="auto">
          <a:xfrm>
            <a:off x="1169057" y="1633621"/>
            <a:ext cx="1067286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project provides a simple yet effective approach to steganography by embedding secret messages within image pixels. The integration of a passcode ensures an additional </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layer of security, making it useful for secure communication. Its lightweight implementation using Python and OpenCV makes it accessible for learners, developers, and security enthusiasts. Overall, it demonstrates a practical application of image-based encryption for enhancing data privacy.</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https://github.com/jaydev-jay/stego-project.git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380</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PROJECT TITLE 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dev</cp:lastModifiedBy>
  <cp:revision>26</cp:revision>
  <dcterms:created xsi:type="dcterms:W3CDTF">2021-05-26T16:50:10Z</dcterms:created>
  <dcterms:modified xsi:type="dcterms:W3CDTF">2025-02-23T14:27:44Z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