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sldIdLst>
    <p:sldId id="256" r:id="rId2"/>
    <p:sldId id="257" r:id="rId3"/>
    <p:sldId id="258" r:id="rId4"/>
    <p:sldId id="259" r:id="rId5"/>
    <p:sldId id="273" r:id="rId6"/>
    <p:sldId id="274" r:id="rId7"/>
    <p:sldId id="260" r:id="rId8"/>
    <p:sldId id="261" r:id="rId9"/>
    <p:sldId id="262" r:id="rId10"/>
    <p:sldId id="264" r:id="rId11"/>
    <p:sldId id="267" r:id="rId12"/>
    <p:sldId id="268" r:id="rId13"/>
    <p:sldId id="265" r:id="rId14"/>
    <p:sldId id="266" r:id="rId15"/>
    <p:sldId id="269" r:id="rId16"/>
    <p:sldId id="270" r:id="rId17"/>
    <p:sldId id="271" r:id="rId18"/>
    <p:sldId id="272"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77"/>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CB4166-3418-EC41-8237-1A5BD1EBB256}" type="doc">
      <dgm:prSet loTypeId="urn:microsoft.com/office/officeart/2005/8/layout/cycle6" loCatId="" qsTypeId="urn:microsoft.com/office/officeart/2005/8/quickstyle/simple1" qsCatId="simple" csTypeId="urn:microsoft.com/office/officeart/2005/8/colors/colorful5" csCatId="colorful" phldr="1"/>
      <dgm:spPr/>
      <dgm:t>
        <a:bodyPr/>
        <a:lstStyle/>
        <a:p>
          <a:endParaRPr lang="en-GB"/>
        </a:p>
      </dgm:t>
    </dgm:pt>
    <dgm:pt modelId="{69C281B6-39F6-0846-AC96-1108C692748C}">
      <dgm:prSet phldrT="[Text]"/>
      <dgm:spPr/>
      <dgm:t>
        <a:bodyPr/>
        <a:lstStyle/>
        <a:p>
          <a:r>
            <a:rPr lang="en-GB" dirty="0"/>
            <a:t>Programming Languages</a:t>
          </a:r>
        </a:p>
      </dgm:t>
    </dgm:pt>
    <dgm:pt modelId="{D9EA6A5C-F442-DA4C-934B-82EE20EC7F63}" type="parTrans" cxnId="{9FEA8628-AE35-4547-BAE4-D26991EEBBB0}">
      <dgm:prSet/>
      <dgm:spPr/>
      <dgm:t>
        <a:bodyPr/>
        <a:lstStyle/>
        <a:p>
          <a:endParaRPr lang="en-GB"/>
        </a:p>
      </dgm:t>
    </dgm:pt>
    <dgm:pt modelId="{10F7C13C-32BE-E947-930D-BDDA62AEEC4B}" type="sibTrans" cxnId="{9FEA8628-AE35-4547-BAE4-D26991EEBBB0}">
      <dgm:prSet/>
      <dgm:spPr/>
      <dgm:t>
        <a:bodyPr/>
        <a:lstStyle/>
        <a:p>
          <a:endParaRPr lang="en-GB"/>
        </a:p>
      </dgm:t>
    </dgm:pt>
    <dgm:pt modelId="{53A07302-5DC8-3645-B026-2C0457DD6D1E}">
      <dgm:prSet phldrT="[Text]"/>
      <dgm:spPr/>
      <dgm:t>
        <a:bodyPr/>
        <a:lstStyle/>
        <a:p>
          <a:r>
            <a:rPr lang="en-GB" dirty="0"/>
            <a:t>Other</a:t>
          </a:r>
        </a:p>
      </dgm:t>
    </dgm:pt>
    <dgm:pt modelId="{955FFA84-E917-D246-B1A3-9479A8FD8CCE}" type="parTrans" cxnId="{8FEBE5B1-4908-F147-AB3C-AFF4E0E10A1D}">
      <dgm:prSet/>
      <dgm:spPr/>
      <dgm:t>
        <a:bodyPr/>
        <a:lstStyle/>
        <a:p>
          <a:endParaRPr lang="en-GB"/>
        </a:p>
      </dgm:t>
    </dgm:pt>
    <dgm:pt modelId="{1351FA2D-05CF-0947-A06E-91F149F9374E}" type="sibTrans" cxnId="{8FEBE5B1-4908-F147-AB3C-AFF4E0E10A1D}">
      <dgm:prSet/>
      <dgm:spPr/>
      <dgm:t>
        <a:bodyPr/>
        <a:lstStyle/>
        <a:p>
          <a:endParaRPr lang="en-GB"/>
        </a:p>
      </dgm:t>
    </dgm:pt>
    <dgm:pt modelId="{E866554E-5298-0341-AECC-267B2191BC60}">
      <dgm:prSet phldrT="[Text]"/>
      <dgm:spPr/>
      <dgm:t>
        <a:bodyPr/>
        <a:lstStyle/>
        <a:p>
          <a:r>
            <a:rPr lang="en-GB" dirty="0"/>
            <a:t>Data Storage</a:t>
          </a:r>
        </a:p>
      </dgm:t>
    </dgm:pt>
    <dgm:pt modelId="{104B4B98-1820-E047-938C-46E7D19D286E}" type="parTrans" cxnId="{D75AC3B4-2DFF-A847-A480-52900F2289E5}">
      <dgm:prSet/>
      <dgm:spPr/>
      <dgm:t>
        <a:bodyPr/>
        <a:lstStyle/>
        <a:p>
          <a:endParaRPr lang="en-GB"/>
        </a:p>
      </dgm:t>
    </dgm:pt>
    <dgm:pt modelId="{FC2C998E-00EF-E44B-B7F9-6DCBF75CAA27}" type="sibTrans" cxnId="{D75AC3B4-2DFF-A847-A480-52900F2289E5}">
      <dgm:prSet/>
      <dgm:spPr/>
      <dgm:t>
        <a:bodyPr/>
        <a:lstStyle/>
        <a:p>
          <a:endParaRPr lang="en-GB"/>
        </a:p>
      </dgm:t>
    </dgm:pt>
    <dgm:pt modelId="{E4B3C43A-1676-E44A-AFFC-C82C5869AFAD}">
      <dgm:prSet phldrT="[Text]"/>
      <dgm:spPr/>
      <dgm:t>
        <a:bodyPr/>
        <a:lstStyle/>
        <a:p>
          <a:r>
            <a:rPr lang="en-GB" dirty="0"/>
            <a:t>JavaScript Framework</a:t>
          </a:r>
        </a:p>
      </dgm:t>
    </dgm:pt>
    <dgm:pt modelId="{A28833E3-F564-3B44-B900-8B07BD741376}" type="parTrans" cxnId="{5DEE0B4B-D189-4043-866E-E8F1A2E96812}">
      <dgm:prSet/>
      <dgm:spPr/>
      <dgm:t>
        <a:bodyPr/>
        <a:lstStyle/>
        <a:p>
          <a:endParaRPr lang="en-GB"/>
        </a:p>
      </dgm:t>
    </dgm:pt>
    <dgm:pt modelId="{D7AD5E13-E6E8-914A-AAB6-8AAF57E7A6CE}" type="sibTrans" cxnId="{5DEE0B4B-D189-4043-866E-E8F1A2E96812}">
      <dgm:prSet/>
      <dgm:spPr/>
      <dgm:t>
        <a:bodyPr/>
        <a:lstStyle/>
        <a:p>
          <a:endParaRPr lang="en-GB"/>
        </a:p>
      </dgm:t>
    </dgm:pt>
    <dgm:pt modelId="{C2761BA0-3184-E045-94AF-55B08AC986ED}">
      <dgm:prSet phldrT="[Text]"/>
      <dgm:spPr/>
      <dgm:t>
        <a:bodyPr/>
        <a:lstStyle/>
        <a:p>
          <a:r>
            <a:rPr lang="en-GB" dirty="0"/>
            <a:t>API</a:t>
          </a:r>
        </a:p>
      </dgm:t>
    </dgm:pt>
    <dgm:pt modelId="{00A853D8-7BC8-564C-ADC8-A58DE09C4FAC}" type="parTrans" cxnId="{FA06E164-32B2-0445-ADE6-B7379AC33955}">
      <dgm:prSet/>
      <dgm:spPr/>
      <dgm:t>
        <a:bodyPr/>
        <a:lstStyle/>
        <a:p>
          <a:endParaRPr lang="en-GB"/>
        </a:p>
      </dgm:t>
    </dgm:pt>
    <dgm:pt modelId="{0BD00C98-F5FE-8E47-BA63-ED5A49861164}" type="sibTrans" cxnId="{FA06E164-32B2-0445-ADE6-B7379AC33955}">
      <dgm:prSet/>
      <dgm:spPr/>
      <dgm:t>
        <a:bodyPr/>
        <a:lstStyle/>
        <a:p>
          <a:endParaRPr lang="en-GB"/>
        </a:p>
      </dgm:t>
    </dgm:pt>
    <dgm:pt modelId="{8B8CEF48-EE74-164F-8DFE-D020506A14E3}" type="pres">
      <dgm:prSet presAssocID="{A8CB4166-3418-EC41-8237-1A5BD1EBB256}" presName="cycle" presStyleCnt="0">
        <dgm:presLayoutVars>
          <dgm:dir/>
          <dgm:resizeHandles val="exact"/>
        </dgm:presLayoutVars>
      </dgm:prSet>
      <dgm:spPr/>
    </dgm:pt>
    <dgm:pt modelId="{6F2C69C5-F9ED-874B-86AB-7D9BB78A1319}" type="pres">
      <dgm:prSet presAssocID="{69C281B6-39F6-0846-AC96-1108C692748C}" presName="node" presStyleLbl="node1" presStyleIdx="0" presStyleCnt="5">
        <dgm:presLayoutVars>
          <dgm:bulletEnabled val="1"/>
        </dgm:presLayoutVars>
      </dgm:prSet>
      <dgm:spPr/>
    </dgm:pt>
    <dgm:pt modelId="{3C356F0B-AEBC-8A47-9AF5-21BBA52A5F37}" type="pres">
      <dgm:prSet presAssocID="{69C281B6-39F6-0846-AC96-1108C692748C}" presName="spNode" presStyleCnt="0"/>
      <dgm:spPr/>
    </dgm:pt>
    <dgm:pt modelId="{7A497117-445A-3A43-9A81-EBE5C80AE38C}" type="pres">
      <dgm:prSet presAssocID="{10F7C13C-32BE-E947-930D-BDDA62AEEC4B}" presName="sibTrans" presStyleLbl="sibTrans1D1" presStyleIdx="0" presStyleCnt="5"/>
      <dgm:spPr/>
    </dgm:pt>
    <dgm:pt modelId="{57CD76D0-CDE8-364D-B3DA-C7994671FE8C}" type="pres">
      <dgm:prSet presAssocID="{53A07302-5DC8-3645-B026-2C0457DD6D1E}" presName="node" presStyleLbl="node1" presStyleIdx="1" presStyleCnt="5">
        <dgm:presLayoutVars>
          <dgm:bulletEnabled val="1"/>
        </dgm:presLayoutVars>
      </dgm:prSet>
      <dgm:spPr/>
    </dgm:pt>
    <dgm:pt modelId="{A72FECC8-FF14-D440-8D15-98FFEC6C61FE}" type="pres">
      <dgm:prSet presAssocID="{53A07302-5DC8-3645-B026-2C0457DD6D1E}" presName="spNode" presStyleCnt="0"/>
      <dgm:spPr/>
    </dgm:pt>
    <dgm:pt modelId="{1CED70F2-7949-924B-AF0C-77004360815D}" type="pres">
      <dgm:prSet presAssocID="{1351FA2D-05CF-0947-A06E-91F149F9374E}" presName="sibTrans" presStyleLbl="sibTrans1D1" presStyleIdx="1" presStyleCnt="5"/>
      <dgm:spPr/>
    </dgm:pt>
    <dgm:pt modelId="{0967B99B-11C0-0346-88EA-4FC79A327660}" type="pres">
      <dgm:prSet presAssocID="{E866554E-5298-0341-AECC-267B2191BC60}" presName="node" presStyleLbl="node1" presStyleIdx="2" presStyleCnt="5">
        <dgm:presLayoutVars>
          <dgm:bulletEnabled val="1"/>
        </dgm:presLayoutVars>
      </dgm:prSet>
      <dgm:spPr/>
    </dgm:pt>
    <dgm:pt modelId="{D58CC0B4-BFC1-7B48-9AD5-409A3341C686}" type="pres">
      <dgm:prSet presAssocID="{E866554E-5298-0341-AECC-267B2191BC60}" presName="spNode" presStyleCnt="0"/>
      <dgm:spPr/>
    </dgm:pt>
    <dgm:pt modelId="{7CFA0EBE-EF43-5E47-93D1-538A8B33ECCF}" type="pres">
      <dgm:prSet presAssocID="{FC2C998E-00EF-E44B-B7F9-6DCBF75CAA27}" presName="sibTrans" presStyleLbl="sibTrans1D1" presStyleIdx="2" presStyleCnt="5"/>
      <dgm:spPr/>
    </dgm:pt>
    <dgm:pt modelId="{C986A9C7-458F-0E4F-8568-D872B075F0AE}" type="pres">
      <dgm:prSet presAssocID="{E4B3C43A-1676-E44A-AFFC-C82C5869AFAD}" presName="node" presStyleLbl="node1" presStyleIdx="3" presStyleCnt="5">
        <dgm:presLayoutVars>
          <dgm:bulletEnabled val="1"/>
        </dgm:presLayoutVars>
      </dgm:prSet>
      <dgm:spPr/>
    </dgm:pt>
    <dgm:pt modelId="{D7B2B5AE-3701-9A45-BD99-D0D7A17F8688}" type="pres">
      <dgm:prSet presAssocID="{E4B3C43A-1676-E44A-AFFC-C82C5869AFAD}" presName="spNode" presStyleCnt="0"/>
      <dgm:spPr/>
    </dgm:pt>
    <dgm:pt modelId="{2DED6E1A-F094-F844-9AA1-A9F4FE8BD3E8}" type="pres">
      <dgm:prSet presAssocID="{D7AD5E13-E6E8-914A-AAB6-8AAF57E7A6CE}" presName="sibTrans" presStyleLbl="sibTrans1D1" presStyleIdx="3" presStyleCnt="5"/>
      <dgm:spPr/>
    </dgm:pt>
    <dgm:pt modelId="{FDAD79F2-A563-D24F-8CBB-6D4EC91E6DE6}" type="pres">
      <dgm:prSet presAssocID="{C2761BA0-3184-E045-94AF-55B08AC986ED}" presName="node" presStyleLbl="node1" presStyleIdx="4" presStyleCnt="5">
        <dgm:presLayoutVars>
          <dgm:bulletEnabled val="1"/>
        </dgm:presLayoutVars>
      </dgm:prSet>
      <dgm:spPr/>
    </dgm:pt>
    <dgm:pt modelId="{1C302C7D-2703-D64C-AF05-0167BAF87135}" type="pres">
      <dgm:prSet presAssocID="{C2761BA0-3184-E045-94AF-55B08AC986ED}" presName="spNode" presStyleCnt="0"/>
      <dgm:spPr/>
    </dgm:pt>
    <dgm:pt modelId="{2ABF7059-E7D9-5048-BBC5-ACCC362D28FD}" type="pres">
      <dgm:prSet presAssocID="{0BD00C98-F5FE-8E47-BA63-ED5A49861164}" presName="sibTrans" presStyleLbl="sibTrans1D1" presStyleIdx="4" presStyleCnt="5"/>
      <dgm:spPr/>
    </dgm:pt>
  </dgm:ptLst>
  <dgm:cxnLst>
    <dgm:cxn modelId="{4419A71C-C491-0645-B4AC-5D4433FBDD4B}" type="presOf" srcId="{53A07302-5DC8-3645-B026-2C0457DD6D1E}" destId="{57CD76D0-CDE8-364D-B3DA-C7994671FE8C}" srcOrd="0" destOrd="0" presId="urn:microsoft.com/office/officeart/2005/8/layout/cycle6"/>
    <dgm:cxn modelId="{1450DA21-97CF-5F45-924F-CA9A501B6F08}" type="presOf" srcId="{10F7C13C-32BE-E947-930D-BDDA62AEEC4B}" destId="{7A497117-445A-3A43-9A81-EBE5C80AE38C}" srcOrd="0" destOrd="0" presId="urn:microsoft.com/office/officeart/2005/8/layout/cycle6"/>
    <dgm:cxn modelId="{9FEA8628-AE35-4547-BAE4-D26991EEBBB0}" srcId="{A8CB4166-3418-EC41-8237-1A5BD1EBB256}" destId="{69C281B6-39F6-0846-AC96-1108C692748C}" srcOrd="0" destOrd="0" parTransId="{D9EA6A5C-F442-DA4C-934B-82EE20EC7F63}" sibTransId="{10F7C13C-32BE-E947-930D-BDDA62AEEC4B}"/>
    <dgm:cxn modelId="{D856322C-6750-014C-8D7E-E6610DE47BA5}" type="presOf" srcId="{0BD00C98-F5FE-8E47-BA63-ED5A49861164}" destId="{2ABF7059-E7D9-5048-BBC5-ACCC362D28FD}" srcOrd="0" destOrd="0" presId="urn:microsoft.com/office/officeart/2005/8/layout/cycle6"/>
    <dgm:cxn modelId="{5DEE0B4B-D189-4043-866E-E8F1A2E96812}" srcId="{A8CB4166-3418-EC41-8237-1A5BD1EBB256}" destId="{E4B3C43A-1676-E44A-AFFC-C82C5869AFAD}" srcOrd="3" destOrd="0" parTransId="{A28833E3-F564-3B44-B900-8B07BD741376}" sibTransId="{D7AD5E13-E6E8-914A-AAB6-8AAF57E7A6CE}"/>
    <dgm:cxn modelId="{C5DF9455-A635-214F-9A1B-B747A3117C41}" type="presOf" srcId="{1351FA2D-05CF-0947-A06E-91F149F9374E}" destId="{1CED70F2-7949-924B-AF0C-77004360815D}" srcOrd="0" destOrd="0" presId="urn:microsoft.com/office/officeart/2005/8/layout/cycle6"/>
    <dgm:cxn modelId="{3D7B955B-10DE-F14B-AF5F-FEBFC74BE6E6}" type="presOf" srcId="{E866554E-5298-0341-AECC-267B2191BC60}" destId="{0967B99B-11C0-0346-88EA-4FC79A327660}" srcOrd="0" destOrd="0" presId="urn:microsoft.com/office/officeart/2005/8/layout/cycle6"/>
    <dgm:cxn modelId="{FA06E164-32B2-0445-ADE6-B7379AC33955}" srcId="{A8CB4166-3418-EC41-8237-1A5BD1EBB256}" destId="{C2761BA0-3184-E045-94AF-55B08AC986ED}" srcOrd="4" destOrd="0" parTransId="{00A853D8-7BC8-564C-ADC8-A58DE09C4FAC}" sibTransId="{0BD00C98-F5FE-8E47-BA63-ED5A49861164}"/>
    <dgm:cxn modelId="{9EC9887E-E20B-C248-8F25-291D1D51B361}" type="presOf" srcId="{C2761BA0-3184-E045-94AF-55B08AC986ED}" destId="{FDAD79F2-A563-D24F-8CBB-6D4EC91E6DE6}" srcOrd="0" destOrd="0" presId="urn:microsoft.com/office/officeart/2005/8/layout/cycle6"/>
    <dgm:cxn modelId="{BEED4F9F-A0D2-634D-A7E8-518CABCAA7CC}" type="presOf" srcId="{69C281B6-39F6-0846-AC96-1108C692748C}" destId="{6F2C69C5-F9ED-874B-86AB-7D9BB78A1319}" srcOrd="0" destOrd="0" presId="urn:microsoft.com/office/officeart/2005/8/layout/cycle6"/>
    <dgm:cxn modelId="{8FEBE5B1-4908-F147-AB3C-AFF4E0E10A1D}" srcId="{A8CB4166-3418-EC41-8237-1A5BD1EBB256}" destId="{53A07302-5DC8-3645-B026-2C0457DD6D1E}" srcOrd="1" destOrd="0" parTransId="{955FFA84-E917-D246-B1A3-9479A8FD8CCE}" sibTransId="{1351FA2D-05CF-0947-A06E-91F149F9374E}"/>
    <dgm:cxn modelId="{D75AC3B4-2DFF-A847-A480-52900F2289E5}" srcId="{A8CB4166-3418-EC41-8237-1A5BD1EBB256}" destId="{E866554E-5298-0341-AECC-267B2191BC60}" srcOrd="2" destOrd="0" parTransId="{104B4B98-1820-E047-938C-46E7D19D286E}" sibTransId="{FC2C998E-00EF-E44B-B7F9-6DCBF75CAA27}"/>
    <dgm:cxn modelId="{5F819EDA-B30A-4B41-B947-D5EFCC6A22FC}" type="presOf" srcId="{D7AD5E13-E6E8-914A-AAB6-8AAF57E7A6CE}" destId="{2DED6E1A-F094-F844-9AA1-A9F4FE8BD3E8}" srcOrd="0" destOrd="0" presId="urn:microsoft.com/office/officeart/2005/8/layout/cycle6"/>
    <dgm:cxn modelId="{4AA812E3-2DD3-504B-8F51-3C39A83179D7}" type="presOf" srcId="{A8CB4166-3418-EC41-8237-1A5BD1EBB256}" destId="{8B8CEF48-EE74-164F-8DFE-D020506A14E3}" srcOrd="0" destOrd="0" presId="urn:microsoft.com/office/officeart/2005/8/layout/cycle6"/>
    <dgm:cxn modelId="{7C09AAE4-3034-F148-8CA6-AC0A49E9DA5A}" type="presOf" srcId="{FC2C998E-00EF-E44B-B7F9-6DCBF75CAA27}" destId="{7CFA0EBE-EF43-5E47-93D1-538A8B33ECCF}" srcOrd="0" destOrd="0" presId="urn:microsoft.com/office/officeart/2005/8/layout/cycle6"/>
    <dgm:cxn modelId="{FDBD6AFC-D977-2049-BAB4-829F6B85EDE4}" type="presOf" srcId="{E4B3C43A-1676-E44A-AFFC-C82C5869AFAD}" destId="{C986A9C7-458F-0E4F-8568-D872B075F0AE}" srcOrd="0" destOrd="0" presId="urn:microsoft.com/office/officeart/2005/8/layout/cycle6"/>
    <dgm:cxn modelId="{9BD2596F-7482-814F-A47A-E0DEE81492E0}" type="presParOf" srcId="{8B8CEF48-EE74-164F-8DFE-D020506A14E3}" destId="{6F2C69C5-F9ED-874B-86AB-7D9BB78A1319}" srcOrd="0" destOrd="0" presId="urn:microsoft.com/office/officeart/2005/8/layout/cycle6"/>
    <dgm:cxn modelId="{F11BAF98-30E0-FB4F-8874-26FF1FDC40AA}" type="presParOf" srcId="{8B8CEF48-EE74-164F-8DFE-D020506A14E3}" destId="{3C356F0B-AEBC-8A47-9AF5-21BBA52A5F37}" srcOrd="1" destOrd="0" presId="urn:microsoft.com/office/officeart/2005/8/layout/cycle6"/>
    <dgm:cxn modelId="{EFB6CDB6-CA77-CC4D-9D57-FDCD1DA73C8D}" type="presParOf" srcId="{8B8CEF48-EE74-164F-8DFE-D020506A14E3}" destId="{7A497117-445A-3A43-9A81-EBE5C80AE38C}" srcOrd="2" destOrd="0" presId="urn:microsoft.com/office/officeart/2005/8/layout/cycle6"/>
    <dgm:cxn modelId="{4A9C51E1-9CB5-7F49-891E-0DE91FF7AC44}" type="presParOf" srcId="{8B8CEF48-EE74-164F-8DFE-D020506A14E3}" destId="{57CD76D0-CDE8-364D-B3DA-C7994671FE8C}" srcOrd="3" destOrd="0" presId="urn:microsoft.com/office/officeart/2005/8/layout/cycle6"/>
    <dgm:cxn modelId="{368DF86F-45CA-3646-B8D4-A6202EFA4BED}" type="presParOf" srcId="{8B8CEF48-EE74-164F-8DFE-D020506A14E3}" destId="{A72FECC8-FF14-D440-8D15-98FFEC6C61FE}" srcOrd="4" destOrd="0" presId="urn:microsoft.com/office/officeart/2005/8/layout/cycle6"/>
    <dgm:cxn modelId="{13346BA6-31B5-8241-803D-5ADC38C14246}" type="presParOf" srcId="{8B8CEF48-EE74-164F-8DFE-D020506A14E3}" destId="{1CED70F2-7949-924B-AF0C-77004360815D}" srcOrd="5" destOrd="0" presId="urn:microsoft.com/office/officeart/2005/8/layout/cycle6"/>
    <dgm:cxn modelId="{0288AC30-B7EE-CD49-BA6C-9666110FC0CB}" type="presParOf" srcId="{8B8CEF48-EE74-164F-8DFE-D020506A14E3}" destId="{0967B99B-11C0-0346-88EA-4FC79A327660}" srcOrd="6" destOrd="0" presId="urn:microsoft.com/office/officeart/2005/8/layout/cycle6"/>
    <dgm:cxn modelId="{CC8F5B73-798E-9D4C-89B1-9CD51B12C22A}" type="presParOf" srcId="{8B8CEF48-EE74-164F-8DFE-D020506A14E3}" destId="{D58CC0B4-BFC1-7B48-9AD5-409A3341C686}" srcOrd="7" destOrd="0" presId="urn:microsoft.com/office/officeart/2005/8/layout/cycle6"/>
    <dgm:cxn modelId="{D9E366ED-B949-464E-98EA-81C6681269C1}" type="presParOf" srcId="{8B8CEF48-EE74-164F-8DFE-D020506A14E3}" destId="{7CFA0EBE-EF43-5E47-93D1-538A8B33ECCF}" srcOrd="8" destOrd="0" presId="urn:microsoft.com/office/officeart/2005/8/layout/cycle6"/>
    <dgm:cxn modelId="{3559D288-614D-2649-9BA3-DF2C45E37C2D}" type="presParOf" srcId="{8B8CEF48-EE74-164F-8DFE-D020506A14E3}" destId="{C986A9C7-458F-0E4F-8568-D872B075F0AE}" srcOrd="9" destOrd="0" presId="urn:microsoft.com/office/officeart/2005/8/layout/cycle6"/>
    <dgm:cxn modelId="{BC37B216-52F1-5849-885B-703C517D2D45}" type="presParOf" srcId="{8B8CEF48-EE74-164F-8DFE-D020506A14E3}" destId="{D7B2B5AE-3701-9A45-BD99-D0D7A17F8688}" srcOrd="10" destOrd="0" presId="urn:microsoft.com/office/officeart/2005/8/layout/cycle6"/>
    <dgm:cxn modelId="{9EAF3BF4-B8AB-CD4F-9F8D-F0896A03E67C}" type="presParOf" srcId="{8B8CEF48-EE74-164F-8DFE-D020506A14E3}" destId="{2DED6E1A-F094-F844-9AA1-A9F4FE8BD3E8}" srcOrd="11" destOrd="0" presId="urn:microsoft.com/office/officeart/2005/8/layout/cycle6"/>
    <dgm:cxn modelId="{A2510831-7E14-5448-B020-D3C23A6989D0}" type="presParOf" srcId="{8B8CEF48-EE74-164F-8DFE-D020506A14E3}" destId="{FDAD79F2-A563-D24F-8CBB-6D4EC91E6DE6}" srcOrd="12" destOrd="0" presId="urn:microsoft.com/office/officeart/2005/8/layout/cycle6"/>
    <dgm:cxn modelId="{04108B75-FD9C-3D4E-8FB9-47B78B19ACC5}" type="presParOf" srcId="{8B8CEF48-EE74-164F-8DFE-D020506A14E3}" destId="{1C302C7D-2703-D64C-AF05-0167BAF87135}" srcOrd="13" destOrd="0" presId="urn:microsoft.com/office/officeart/2005/8/layout/cycle6"/>
    <dgm:cxn modelId="{87A81FF0-EF43-BC4B-A6F5-8D5F364EF44D}" type="presParOf" srcId="{8B8CEF48-EE74-164F-8DFE-D020506A14E3}" destId="{2ABF7059-E7D9-5048-BBC5-ACCC362D28F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C7AC7F-3E92-4814-A89E-345B0771D294}" type="doc">
      <dgm:prSet loTypeId="urn:microsoft.com/office/officeart/2016/7/layout/LinearBlockProcessNumbered" loCatId="process" qsTypeId="urn:microsoft.com/office/officeart/2005/8/quickstyle/simple4" qsCatId="simple" csTypeId="urn:microsoft.com/office/officeart/2005/8/colors/colorful5" csCatId="colorful"/>
      <dgm:spPr/>
      <dgm:t>
        <a:bodyPr/>
        <a:lstStyle/>
        <a:p>
          <a:endParaRPr lang="en-US"/>
        </a:p>
      </dgm:t>
    </dgm:pt>
    <dgm:pt modelId="{44B4FB79-98CD-4FE2-9A18-2B0021B718E8}">
      <dgm:prSet/>
      <dgm:spPr/>
      <dgm:t>
        <a:bodyPr/>
        <a:lstStyle/>
        <a:p>
          <a:r>
            <a:rPr lang="en-US"/>
            <a:t>Chat using socket.io</a:t>
          </a:r>
        </a:p>
      </dgm:t>
    </dgm:pt>
    <dgm:pt modelId="{23A6908B-0CA4-4295-8FE0-A03E203E6262}" type="parTrans" cxnId="{3B59F736-68D9-4DDC-8055-BBCA4EBCA59D}">
      <dgm:prSet/>
      <dgm:spPr/>
      <dgm:t>
        <a:bodyPr/>
        <a:lstStyle/>
        <a:p>
          <a:endParaRPr lang="en-US"/>
        </a:p>
      </dgm:t>
    </dgm:pt>
    <dgm:pt modelId="{62C79360-8FAE-4A66-8513-C56E0DAFDAE8}" type="sibTrans" cxnId="{3B59F736-68D9-4DDC-8055-BBCA4EBCA59D}">
      <dgm:prSet phldrT="01" phldr="0"/>
      <dgm:spPr/>
      <dgm:t>
        <a:bodyPr/>
        <a:lstStyle/>
        <a:p>
          <a:r>
            <a:rPr lang="en-US"/>
            <a:t>01</a:t>
          </a:r>
        </a:p>
      </dgm:t>
    </dgm:pt>
    <dgm:pt modelId="{8F85A259-84B3-4A25-B495-9283E5CFC3E5}">
      <dgm:prSet/>
      <dgm:spPr/>
      <dgm:t>
        <a:bodyPr/>
        <a:lstStyle/>
        <a:p>
          <a:r>
            <a:rPr lang="en-US"/>
            <a:t>Payment using stripe API</a:t>
          </a:r>
        </a:p>
      </dgm:t>
    </dgm:pt>
    <dgm:pt modelId="{8D5176FA-0108-4F2B-BBAB-72C3286FBB1C}" type="parTrans" cxnId="{A64448D9-E980-4D38-A811-34337DE30F83}">
      <dgm:prSet/>
      <dgm:spPr/>
      <dgm:t>
        <a:bodyPr/>
        <a:lstStyle/>
        <a:p>
          <a:endParaRPr lang="en-US"/>
        </a:p>
      </dgm:t>
    </dgm:pt>
    <dgm:pt modelId="{FD59AC5D-3A91-4F0A-AE0C-B536400E4A8A}" type="sibTrans" cxnId="{A64448D9-E980-4D38-A811-34337DE30F83}">
      <dgm:prSet phldrT="02" phldr="0"/>
      <dgm:spPr/>
      <dgm:t>
        <a:bodyPr/>
        <a:lstStyle/>
        <a:p>
          <a:r>
            <a:rPr lang="en-US"/>
            <a:t>02</a:t>
          </a:r>
        </a:p>
      </dgm:t>
    </dgm:pt>
    <dgm:pt modelId="{DC5F8F2D-8C6B-4B33-9DCB-E03F42E8F701}">
      <dgm:prSet/>
      <dgm:spPr/>
      <dgm:t>
        <a:bodyPr/>
        <a:lstStyle/>
        <a:p>
          <a:r>
            <a:rPr lang="en-US"/>
            <a:t>Nodemailer for sending OTP</a:t>
          </a:r>
        </a:p>
      </dgm:t>
    </dgm:pt>
    <dgm:pt modelId="{6658569D-06D1-4A18-8ABC-833AACC3B7ED}" type="parTrans" cxnId="{8A722CE6-6A54-49CD-A7F9-124814D4FE3A}">
      <dgm:prSet/>
      <dgm:spPr/>
      <dgm:t>
        <a:bodyPr/>
        <a:lstStyle/>
        <a:p>
          <a:endParaRPr lang="en-US"/>
        </a:p>
      </dgm:t>
    </dgm:pt>
    <dgm:pt modelId="{A6E4A964-F798-478F-BCB5-CC9C1C3C60A7}" type="sibTrans" cxnId="{8A722CE6-6A54-49CD-A7F9-124814D4FE3A}">
      <dgm:prSet phldrT="03" phldr="0"/>
      <dgm:spPr/>
      <dgm:t>
        <a:bodyPr/>
        <a:lstStyle/>
        <a:p>
          <a:r>
            <a:rPr lang="en-US"/>
            <a:t>03</a:t>
          </a:r>
        </a:p>
      </dgm:t>
    </dgm:pt>
    <dgm:pt modelId="{D5726173-9ACB-4CE8-9BB5-CA52984FC6FD}">
      <dgm:prSet/>
      <dgm:spPr/>
      <dgm:t>
        <a:bodyPr/>
        <a:lstStyle/>
        <a:p>
          <a:r>
            <a:rPr lang="en-US"/>
            <a:t>JWT token for Authentication</a:t>
          </a:r>
        </a:p>
      </dgm:t>
    </dgm:pt>
    <dgm:pt modelId="{C09A4758-EEC1-4BA2-945A-6C4280AAB196}" type="parTrans" cxnId="{42D18C4A-7864-4A86-AB14-9F375AEB4E89}">
      <dgm:prSet/>
      <dgm:spPr/>
      <dgm:t>
        <a:bodyPr/>
        <a:lstStyle/>
        <a:p>
          <a:endParaRPr lang="en-US"/>
        </a:p>
      </dgm:t>
    </dgm:pt>
    <dgm:pt modelId="{435BFBFF-B617-4E74-BFEF-E72913EC36EE}" type="sibTrans" cxnId="{42D18C4A-7864-4A86-AB14-9F375AEB4E89}">
      <dgm:prSet phldrT="04" phldr="0"/>
      <dgm:spPr/>
      <dgm:t>
        <a:bodyPr/>
        <a:lstStyle/>
        <a:p>
          <a:r>
            <a:rPr lang="en-US"/>
            <a:t>04</a:t>
          </a:r>
        </a:p>
      </dgm:t>
    </dgm:pt>
    <dgm:pt modelId="{D92A84CA-2068-4642-AA0E-DC97C18EFB2E}">
      <dgm:prSet/>
      <dgm:spPr/>
      <dgm:t>
        <a:bodyPr/>
        <a:lstStyle/>
        <a:p>
          <a:r>
            <a:rPr lang="en-US"/>
            <a:t>Lottie files for animation</a:t>
          </a:r>
        </a:p>
      </dgm:t>
    </dgm:pt>
    <dgm:pt modelId="{5195274A-8FE4-470D-95D9-E2B08A2AC763}" type="parTrans" cxnId="{9219A7D9-90EA-4303-8167-0C1EE8F91AC5}">
      <dgm:prSet/>
      <dgm:spPr/>
      <dgm:t>
        <a:bodyPr/>
        <a:lstStyle/>
        <a:p>
          <a:endParaRPr lang="en-US"/>
        </a:p>
      </dgm:t>
    </dgm:pt>
    <dgm:pt modelId="{BF5E4CFC-B042-4B5D-BBDE-649048C3354B}" type="sibTrans" cxnId="{9219A7D9-90EA-4303-8167-0C1EE8F91AC5}">
      <dgm:prSet phldrT="05" phldr="0"/>
      <dgm:spPr/>
      <dgm:t>
        <a:bodyPr/>
        <a:lstStyle/>
        <a:p>
          <a:r>
            <a:rPr lang="en-US"/>
            <a:t>05</a:t>
          </a:r>
        </a:p>
      </dgm:t>
    </dgm:pt>
    <dgm:pt modelId="{5D7E62C8-EE79-444F-B8E0-DFDA7A453757}" type="pres">
      <dgm:prSet presAssocID="{58C7AC7F-3E92-4814-A89E-345B0771D294}" presName="Name0" presStyleCnt="0">
        <dgm:presLayoutVars>
          <dgm:animLvl val="lvl"/>
          <dgm:resizeHandles val="exact"/>
        </dgm:presLayoutVars>
      </dgm:prSet>
      <dgm:spPr/>
    </dgm:pt>
    <dgm:pt modelId="{A0D726EC-D948-F640-8705-4DEDFABD685D}" type="pres">
      <dgm:prSet presAssocID="{44B4FB79-98CD-4FE2-9A18-2B0021B718E8}" presName="compositeNode" presStyleCnt="0">
        <dgm:presLayoutVars>
          <dgm:bulletEnabled val="1"/>
        </dgm:presLayoutVars>
      </dgm:prSet>
      <dgm:spPr/>
    </dgm:pt>
    <dgm:pt modelId="{5A353C0E-1768-1144-B0C9-A9B2FB89BC93}" type="pres">
      <dgm:prSet presAssocID="{44B4FB79-98CD-4FE2-9A18-2B0021B718E8}" presName="bgRect" presStyleLbl="alignNode1" presStyleIdx="0" presStyleCnt="5"/>
      <dgm:spPr/>
    </dgm:pt>
    <dgm:pt modelId="{0ADA98D6-CEB2-AD4B-949F-2412F81F0E92}" type="pres">
      <dgm:prSet presAssocID="{62C79360-8FAE-4A66-8513-C56E0DAFDAE8}" presName="sibTransNodeRect" presStyleLbl="alignNode1" presStyleIdx="0" presStyleCnt="5">
        <dgm:presLayoutVars>
          <dgm:chMax val="0"/>
          <dgm:bulletEnabled val="1"/>
        </dgm:presLayoutVars>
      </dgm:prSet>
      <dgm:spPr/>
    </dgm:pt>
    <dgm:pt modelId="{1788997B-3DD4-754E-9F09-AC3F52DC2D20}" type="pres">
      <dgm:prSet presAssocID="{44B4FB79-98CD-4FE2-9A18-2B0021B718E8}" presName="nodeRect" presStyleLbl="alignNode1" presStyleIdx="0" presStyleCnt="5">
        <dgm:presLayoutVars>
          <dgm:bulletEnabled val="1"/>
        </dgm:presLayoutVars>
      </dgm:prSet>
      <dgm:spPr/>
    </dgm:pt>
    <dgm:pt modelId="{40A3C58D-4012-D942-B203-1DBD46F925D2}" type="pres">
      <dgm:prSet presAssocID="{62C79360-8FAE-4A66-8513-C56E0DAFDAE8}" presName="sibTrans" presStyleCnt="0"/>
      <dgm:spPr/>
    </dgm:pt>
    <dgm:pt modelId="{D0F9859A-0946-4346-99EE-F8FFAEED0408}" type="pres">
      <dgm:prSet presAssocID="{8F85A259-84B3-4A25-B495-9283E5CFC3E5}" presName="compositeNode" presStyleCnt="0">
        <dgm:presLayoutVars>
          <dgm:bulletEnabled val="1"/>
        </dgm:presLayoutVars>
      </dgm:prSet>
      <dgm:spPr/>
    </dgm:pt>
    <dgm:pt modelId="{F2EE99D6-37A1-904C-B559-ECBCFF6960F8}" type="pres">
      <dgm:prSet presAssocID="{8F85A259-84B3-4A25-B495-9283E5CFC3E5}" presName="bgRect" presStyleLbl="alignNode1" presStyleIdx="1" presStyleCnt="5"/>
      <dgm:spPr/>
    </dgm:pt>
    <dgm:pt modelId="{A205AABA-BB40-DC47-8751-07FA80A7D04F}" type="pres">
      <dgm:prSet presAssocID="{FD59AC5D-3A91-4F0A-AE0C-B536400E4A8A}" presName="sibTransNodeRect" presStyleLbl="alignNode1" presStyleIdx="1" presStyleCnt="5">
        <dgm:presLayoutVars>
          <dgm:chMax val="0"/>
          <dgm:bulletEnabled val="1"/>
        </dgm:presLayoutVars>
      </dgm:prSet>
      <dgm:spPr/>
    </dgm:pt>
    <dgm:pt modelId="{74D6AE12-F72A-4343-A085-2D557B75B536}" type="pres">
      <dgm:prSet presAssocID="{8F85A259-84B3-4A25-B495-9283E5CFC3E5}" presName="nodeRect" presStyleLbl="alignNode1" presStyleIdx="1" presStyleCnt="5">
        <dgm:presLayoutVars>
          <dgm:bulletEnabled val="1"/>
        </dgm:presLayoutVars>
      </dgm:prSet>
      <dgm:spPr/>
    </dgm:pt>
    <dgm:pt modelId="{99B0BB6E-ED94-634F-BE90-0D97102C1BD5}" type="pres">
      <dgm:prSet presAssocID="{FD59AC5D-3A91-4F0A-AE0C-B536400E4A8A}" presName="sibTrans" presStyleCnt="0"/>
      <dgm:spPr/>
    </dgm:pt>
    <dgm:pt modelId="{CC285D9B-0EB7-6D47-9FCE-FF91F34EF61B}" type="pres">
      <dgm:prSet presAssocID="{DC5F8F2D-8C6B-4B33-9DCB-E03F42E8F701}" presName="compositeNode" presStyleCnt="0">
        <dgm:presLayoutVars>
          <dgm:bulletEnabled val="1"/>
        </dgm:presLayoutVars>
      </dgm:prSet>
      <dgm:spPr/>
    </dgm:pt>
    <dgm:pt modelId="{78DFADD0-2888-674B-91C7-A568635ABAC0}" type="pres">
      <dgm:prSet presAssocID="{DC5F8F2D-8C6B-4B33-9DCB-E03F42E8F701}" presName="bgRect" presStyleLbl="alignNode1" presStyleIdx="2" presStyleCnt="5"/>
      <dgm:spPr/>
    </dgm:pt>
    <dgm:pt modelId="{02260CA7-D028-B14D-9D46-9A0720A557FF}" type="pres">
      <dgm:prSet presAssocID="{A6E4A964-F798-478F-BCB5-CC9C1C3C60A7}" presName="sibTransNodeRect" presStyleLbl="alignNode1" presStyleIdx="2" presStyleCnt="5">
        <dgm:presLayoutVars>
          <dgm:chMax val="0"/>
          <dgm:bulletEnabled val="1"/>
        </dgm:presLayoutVars>
      </dgm:prSet>
      <dgm:spPr/>
    </dgm:pt>
    <dgm:pt modelId="{45EB1E93-5A85-5948-A69A-B43A97A1512F}" type="pres">
      <dgm:prSet presAssocID="{DC5F8F2D-8C6B-4B33-9DCB-E03F42E8F701}" presName="nodeRect" presStyleLbl="alignNode1" presStyleIdx="2" presStyleCnt="5">
        <dgm:presLayoutVars>
          <dgm:bulletEnabled val="1"/>
        </dgm:presLayoutVars>
      </dgm:prSet>
      <dgm:spPr/>
    </dgm:pt>
    <dgm:pt modelId="{0B0DC785-84AC-754B-9874-9F7276AA796C}" type="pres">
      <dgm:prSet presAssocID="{A6E4A964-F798-478F-BCB5-CC9C1C3C60A7}" presName="sibTrans" presStyleCnt="0"/>
      <dgm:spPr/>
    </dgm:pt>
    <dgm:pt modelId="{52CEC839-501E-C944-9DBB-62EA2AFC9C2C}" type="pres">
      <dgm:prSet presAssocID="{D5726173-9ACB-4CE8-9BB5-CA52984FC6FD}" presName="compositeNode" presStyleCnt="0">
        <dgm:presLayoutVars>
          <dgm:bulletEnabled val="1"/>
        </dgm:presLayoutVars>
      </dgm:prSet>
      <dgm:spPr/>
    </dgm:pt>
    <dgm:pt modelId="{716E69D2-95B3-CD41-982C-84E57DD69E90}" type="pres">
      <dgm:prSet presAssocID="{D5726173-9ACB-4CE8-9BB5-CA52984FC6FD}" presName="bgRect" presStyleLbl="alignNode1" presStyleIdx="3" presStyleCnt="5"/>
      <dgm:spPr/>
    </dgm:pt>
    <dgm:pt modelId="{AAF2DDB4-518B-B348-8406-98CBFBF825F3}" type="pres">
      <dgm:prSet presAssocID="{435BFBFF-B617-4E74-BFEF-E72913EC36EE}" presName="sibTransNodeRect" presStyleLbl="alignNode1" presStyleIdx="3" presStyleCnt="5">
        <dgm:presLayoutVars>
          <dgm:chMax val="0"/>
          <dgm:bulletEnabled val="1"/>
        </dgm:presLayoutVars>
      </dgm:prSet>
      <dgm:spPr/>
    </dgm:pt>
    <dgm:pt modelId="{46A00502-BC27-0C4F-B18C-986739D32F75}" type="pres">
      <dgm:prSet presAssocID="{D5726173-9ACB-4CE8-9BB5-CA52984FC6FD}" presName="nodeRect" presStyleLbl="alignNode1" presStyleIdx="3" presStyleCnt="5">
        <dgm:presLayoutVars>
          <dgm:bulletEnabled val="1"/>
        </dgm:presLayoutVars>
      </dgm:prSet>
      <dgm:spPr/>
    </dgm:pt>
    <dgm:pt modelId="{A4FFC944-A3BC-B140-ABC5-1427E381D5D4}" type="pres">
      <dgm:prSet presAssocID="{435BFBFF-B617-4E74-BFEF-E72913EC36EE}" presName="sibTrans" presStyleCnt="0"/>
      <dgm:spPr/>
    </dgm:pt>
    <dgm:pt modelId="{DDD06761-940A-A645-AA94-ABA2E0CE9CFB}" type="pres">
      <dgm:prSet presAssocID="{D92A84CA-2068-4642-AA0E-DC97C18EFB2E}" presName="compositeNode" presStyleCnt="0">
        <dgm:presLayoutVars>
          <dgm:bulletEnabled val="1"/>
        </dgm:presLayoutVars>
      </dgm:prSet>
      <dgm:spPr/>
    </dgm:pt>
    <dgm:pt modelId="{547AF559-DB05-414D-B03A-71E60E186E13}" type="pres">
      <dgm:prSet presAssocID="{D92A84CA-2068-4642-AA0E-DC97C18EFB2E}" presName="bgRect" presStyleLbl="alignNode1" presStyleIdx="4" presStyleCnt="5"/>
      <dgm:spPr/>
    </dgm:pt>
    <dgm:pt modelId="{12940C55-EC8C-BC45-9E8A-023B417E0134}" type="pres">
      <dgm:prSet presAssocID="{BF5E4CFC-B042-4B5D-BBDE-649048C3354B}" presName="sibTransNodeRect" presStyleLbl="alignNode1" presStyleIdx="4" presStyleCnt="5">
        <dgm:presLayoutVars>
          <dgm:chMax val="0"/>
          <dgm:bulletEnabled val="1"/>
        </dgm:presLayoutVars>
      </dgm:prSet>
      <dgm:spPr/>
    </dgm:pt>
    <dgm:pt modelId="{F70B9852-8075-E44A-A8FF-A2EA0CD19EC5}" type="pres">
      <dgm:prSet presAssocID="{D92A84CA-2068-4642-AA0E-DC97C18EFB2E}" presName="nodeRect" presStyleLbl="alignNode1" presStyleIdx="4" presStyleCnt="5">
        <dgm:presLayoutVars>
          <dgm:bulletEnabled val="1"/>
        </dgm:presLayoutVars>
      </dgm:prSet>
      <dgm:spPr/>
    </dgm:pt>
  </dgm:ptLst>
  <dgm:cxnLst>
    <dgm:cxn modelId="{CB44570D-0FFB-2844-A5B4-7285A3D028A9}" type="presOf" srcId="{8F85A259-84B3-4A25-B495-9283E5CFC3E5}" destId="{F2EE99D6-37A1-904C-B559-ECBCFF6960F8}" srcOrd="0" destOrd="0" presId="urn:microsoft.com/office/officeart/2016/7/layout/LinearBlockProcessNumbered"/>
    <dgm:cxn modelId="{E884B02A-B93D-5540-A426-6F341C9A1F44}" type="presOf" srcId="{BF5E4CFC-B042-4B5D-BBDE-649048C3354B}" destId="{12940C55-EC8C-BC45-9E8A-023B417E0134}" srcOrd="0" destOrd="0" presId="urn:microsoft.com/office/officeart/2016/7/layout/LinearBlockProcessNumbered"/>
    <dgm:cxn modelId="{3B59F736-68D9-4DDC-8055-BBCA4EBCA59D}" srcId="{58C7AC7F-3E92-4814-A89E-345B0771D294}" destId="{44B4FB79-98CD-4FE2-9A18-2B0021B718E8}" srcOrd="0" destOrd="0" parTransId="{23A6908B-0CA4-4295-8FE0-A03E203E6262}" sibTransId="{62C79360-8FAE-4A66-8513-C56E0DAFDAE8}"/>
    <dgm:cxn modelId="{561ABD3F-4EE5-6A43-A11C-E5E0A96C0F2F}" type="presOf" srcId="{44B4FB79-98CD-4FE2-9A18-2B0021B718E8}" destId="{1788997B-3DD4-754E-9F09-AC3F52DC2D20}" srcOrd="1" destOrd="0" presId="urn:microsoft.com/office/officeart/2016/7/layout/LinearBlockProcessNumbered"/>
    <dgm:cxn modelId="{42D18C4A-7864-4A86-AB14-9F375AEB4E89}" srcId="{58C7AC7F-3E92-4814-A89E-345B0771D294}" destId="{D5726173-9ACB-4CE8-9BB5-CA52984FC6FD}" srcOrd="3" destOrd="0" parTransId="{C09A4758-EEC1-4BA2-945A-6C4280AAB196}" sibTransId="{435BFBFF-B617-4E74-BFEF-E72913EC36EE}"/>
    <dgm:cxn modelId="{EBAC4B4C-07B9-F940-A0B7-DFCCD8ECD8DD}" type="presOf" srcId="{44B4FB79-98CD-4FE2-9A18-2B0021B718E8}" destId="{5A353C0E-1768-1144-B0C9-A9B2FB89BC93}" srcOrd="0" destOrd="0" presId="urn:microsoft.com/office/officeart/2016/7/layout/LinearBlockProcessNumbered"/>
    <dgm:cxn modelId="{0E345D52-290E-324D-908C-052FBE32B62D}" type="presOf" srcId="{58C7AC7F-3E92-4814-A89E-345B0771D294}" destId="{5D7E62C8-EE79-444F-B8E0-DFDA7A453757}" srcOrd="0" destOrd="0" presId="urn:microsoft.com/office/officeart/2016/7/layout/LinearBlockProcessNumbered"/>
    <dgm:cxn modelId="{AF98F15B-4F2F-2246-BE5D-7CCE935EF2CC}" type="presOf" srcId="{D5726173-9ACB-4CE8-9BB5-CA52984FC6FD}" destId="{46A00502-BC27-0C4F-B18C-986739D32F75}" srcOrd="1" destOrd="0" presId="urn:microsoft.com/office/officeart/2016/7/layout/LinearBlockProcessNumbered"/>
    <dgm:cxn modelId="{6139545C-AC1F-794A-B6A7-4A863DBA0BC9}" type="presOf" srcId="{DC5F8F2D-8C6B-4B33-9DCB-E03F42E8F701}" destId="{78DFADD0-2888-674B-91C7-A568635ABAC0}" srcOrd="0" destOrd="0" presId="urn:microsoft.com/office/officeart/2016/7/layout/LinearBlockProcessNumbered"/>
    <dgm:cxn modelId="{18917761-E1B1-5949-87B5-E03117A16294}" type="presOf" srcId="{D92A84CA-2068-4642-AA0E-DC97C18EFB2E}" destId="{F70B9852-8075-E44A-A8FF-A2EA0CD19EC5}" srcOrd="1" destOrd="0" presId="urn:microsoft.com/office/officeart/2016/7/layout/LinearBlockProcessNumbered"/>
    <dgm:cxn modelId="{7BAC5463-31F3-ED4C-859F-B78A3840258F}" type="presOf" srcId="{8F85A259-84B3-4A25-B495-9283E5CFC3E5}" destId="{74D6AE12-F72A-4343-A085-2D557B75B536}" srcOrd="1" destOrd="0" presId="urn:microsoft.com/office/officeart/2016/7/layout/LinearBlockProcessNumbered"/>
    <dgm:cxn modelId="{223DF9AC-EB79-C646-AC69-96AF3B0561E3}" type="presOf" srcId="{DC5F8F2D-8C6B-4B33-9DCB-E03F42E8F701}" destId="{45EB1E93-5A85-5948-A69A-B43A97A1512F}" srcOrd="1" destOrd="0" presId="urn:microsoft.com/office/officeart/2016/7/layout/LinearBlockProcessNumbered"/>
    <dgm:cxn modelId="{919E25B1-E152-D748-8A35-06525B1AF2B6}" type="presOf" srcId="{D92A84CA-2068-4642-AA0E-DC97C18EFB2E}" destId="{547AF559-DB05-414D-B03A-71E60E186E13}" srcOrd="0" destOrd="0" presId="urn:microsoft.com/office/officeart/2016/7/layout/LinearBlockProcessNumbered"/>
    <dgm:cxn modelId="{B415C0C4-BB6C-C04D-B62C-DD1FBEBC6F34}" type="presOf" srcId="{FD59AC5D-3A91-4F0A-AE0C-B536400E4A8A}" destId="{A205AABA-BB40-DC47-8751-07FA80A7D04F}" srcOrd="0" destOrd="0" presId="urn:microsoft.com/office/officeart/2016/7/layout/LinearBlockProcessNumbered"/>
    <dgm:cxn modelId="{071768C8-DC5F-B348-B2CC-7F91FF4AED22}" type="presOf" srcId="{D5726173-9ACB-4CE8-9BB5-CA52984FC6FD}" destId="{716E69D2-95B3-CD41-982C-84E57DD69E90}" srcOrd="0" destOrd="0" presId="urn:microsoft.com/office/officeart/2016/7/layout/LinearBlockProcessNumbered"/>
    <dgm:cxn modelId="{A64448D9-E980-4D38-A811-34337DE30F83}" srcId="{58C7AC7F-3E92-4814-A89E-345B0771D294}" destId="{8F85A259-84B3-4A25-B495-9283E5CFC3E5}" srcOrd="1" destOrd="0" parTransId="{8D5176FA-0108-4F2B-BBAB-72C3286FBB1C}" sibTransId="{FD59AC5D-3A91-4F0A-AE0C-B536400E4A8A}"/>
    <dgm:cxn modelId="{FDC7A3D9-E505-6049-B268-206C5751D14D}" type="presOf" srcId="{62C79360-8FAE-4A66-8513-C56E0DAFDAE8}" destId="{0ADA98D6-CEB2-AD4B-949F-2412F81F0E92}" srcOrd="0" destOrd="0" presId="urn:microsoft.com/office/officeart/2016/7/layout/LinearBlockProcessNumbered"/>
    <dgm:cxn modelId="{9219A7D9-90EA-4303-8167-0C1EE8F91AC5}" srcId="{58C7AC7F-3E92-4814-A89E-345B0771D294}" destId="{D92A84CA-2068-4642-AA0E-DC97C18EFB2E}" srcOrd="4" destOrd="0" parTransId="{5195274A-8FE4-470D-95D9-E2B08A2AC763}" sibTransId="{BF5E4CFC-B042-4B5D-BBDE-649048C3354B}"/>
    <dgm:cxn modelId="{008D47E2-E709-B84F-A40F-A999B21A1774}" type="presOf" srcId="{435BFBFF-B617-4E74-BFEF-E72913EC36EE}" destId="{AAF2DDB4-518B-B348-8406-98CBFBF825F3}" srcOrd="0" destOrd="0" presId="urn:microsoft.com/office/officeart/2016/7/layout/LinearBlockProcessNumbered"/>
    <dgm:cxn modelId="{8A722CE6-6A54-49CD-A7F9-124814D4FE3A}" srcId="{58C7AC7F-3E92-4814-A89E-345B0771D294}" destId="{DC5F8F2D-8C6B-4B33-9DCB-E03F42E8F701}" srcOrd="2" destOrd="0" parTransId="{6658569D-06D1-4A18-8ABC-833AACC3B7ED}" sibTransId="{A6E4A964-F798-478F-BCB5-CC9C1C3C60A7}"/>
    <dgm:cxn modelId="{810D78F1-972A-4240-8BDF-73F6788970A2}" type="presOf" srcId="{A6E4A964-F798-478F-BCB5-CC9C1C3C60A7}" destId="{02260CA7-D028-B14D-9D46-9A0720A557FF}" srcOrd="0" destOrd="0" presId="urn:microsoft.com/office/officeart/2016/7/layout/LinearBlockProcessNumbered"/>
    <dgm:cxn modelId="{67AD5AF0-5140-664C-AF5F-3E0656287512}" type="presParOf" srcId="{5D7E62C8-EE79-444F-B8E0-DFDA7A453757}" destId="{A0D726EC-D948-F640-8705-4DEDFABD685D}" srcOrd="0" destOrd="0" presId="urn:microsoft.com/office/officeart/2016/7/layout/LinearBlockProcessNumbered"/>
    <dgm:cxn modelId="{B6E51680-7EC3-CA49-8F49-1D35A889C4AB}" type="presParOf" srcId="{A0D726EC-D948-F640-8705-4DEDFABD685D}" destId="{5A353C0E-1768-1144-B0C9-A9B2FB89BC93}" srcOrd="0" destOrd="0" presId="urn:microsoft.com/office/officeart/2016/7/layout/LinearBlockProcessNumbered"/>
    <dgm:cxn modelId="{C7456293-5DF4-254D-8B45-C8AF76500F12}" type="presParOf" srcId="{A0D726EC-D948-F640-8705-4DEDFABD685D}" destId="{0ADA98D6-CEB2-AD4B-949F-2412F81F0E92}" srcOrd="1" destOrd="0" presId="urn:microsoft.com/office/officeart/2016/7/layout/LinearBlockProcessNumbered"/>
    <dgm:cxn modelId="{4CD4FC68-4063-984A-86FF-3A9E66B3A591}" type="presParOf" srcId="{A0D726EC-D948-F640-8705-4DEDFABD685D}" destId="{1788997B-3DD4-754E-9F09-AC3F52DC2D20}" srcOrd="2" destOrd="0" presId="urn:microsoft.com/office/officeart/2016/7/layout/LinearBlockProcessNumbered"/>
    <dgm:cxn modelId="{75F18EE7-2EC5-C443-A879-0E03596EB166}" type="presParOf" srcId="{5D7E62C8-EE79-444F-B8E0-DFDA7A453757}" destId="{40A3C58D-4012-D942-B203-1DBD46F925D2}" srcOrd="1" destOrd="0" presId="urn:microsoft.com/office/officeart/2016/7/layout/LinearBlockProcessNumbered"/>
    <dgm:cxn modelId="{73852923-8330-FC48-B995-1C26AD0B75D1}" type="presParOf" srcId="{5D7E62C8-EE79-444F-B8E0-DFDA7A453757}" destId="{D0F9859A-0946-4346-99EE-F8FFAEED0408}" srcOrd="2" destOrd="0" presId="urn:microsoft.com/office/officeart/2016/7/layout/LinearBlockProcessNumbered"/>
    <dgm:cxn modelId="{90634680-FA8F-5E4A-8B61-3DF9EFA003FC}" type="presParOf" srcId="{D0F9859A-0946-4346-99EE-F8FFAEED0408}" destId="{F2EE99D6-37A1-904C-B559-ECBCFF6960F8}" srcOrd="0" destOrd="0" presId="urn:microsoft.com/office/officeart/2016/7/layout/LinearBlockProcessNumbered"/>
    <dgm:cxn modelId="{7A68E0B4-CCCF-5543-BDB0-321CF2DE48D0}" type="presParOf" srcId="{D0F9859A-0946-4346-99EE-F8FFAEED0408}" destId="{A205AABA-BB40-DC47-8751-07FA80A7D04F}" srcOrd="1" destOrd="0" presId="urn:microsoft.com/office/officeart/2016/7/layout/LinearBlockProcessNumbered"/>
    <dgm:cxn modelId="{83E88207-3DCB-2742-82C8-EC922FD8A9DA}" type="presParOf" srcId="{D0F9859A-0946-4346-99EE-F8FFAEED0408}" destId="{74D6AE12-F72A-4343-A085-2D557B75B536}" srcOrd="2" destOrd="0" presId="urn:microsoft.com/office/officeart/2016/7/layout/LinearBlockProcessNumbered"/>
    <dgm:cxn modelId="{83DA1282-5E36-BA4E-815A-5E75844FDC05}" type="presParOf" srcId="{5D7E62C8-EE79-444F-B8E0-DFDA7A453757}" destId="{99B0BB6E-ED94-634F-BE90-0D97102C1BD5}" srcOrd="3" destOrd="0" presId="urn:microsoft.com/office/officeart/2016/7/layout/LinearBlockProcessNumbered"/>
    <dgm:cxn modelId="{2AF58145-0725-794C-8DA2-64FFF33A9397}" type="presParOf" srcId="{5D7E62C8-EE79-444F-B8E0-DFDA7A453757}" destId="{CC285D9B-0EB7-6D47-9FCE-FF91F34EF61B}" srcOrd="4" destOrd="0" presId="urn:microsoft.com/office/officeart/2016/7/layout/LinearBlockProcessNumbered"/>
    <dgm:cxn modelId="{98ED89A2-5E87-7543-9231-445E4B703B1E}" type="presParOf" srcId="{CC285D9B-0EB7-6D47-9FCE-FF91F34EF61B}" destId="{78DFADD0-2888-674B-91C7-A568635ABAC0}" srcOrd="0" destOrd="0" presId="urn:microsoft.com/office/officeart/2016/7/layout/LinearBlockProcessNumbered"/>
    <dgm:cxn modelId="{0A79F108-19B0-F942-84ED-D4698322A66F}" type="presParOf" srcId="{CC285D9B-0EB7-6D47-9FCE-FF91F34EF61B}" destId="{02260CA7-D028-B14D-9D46-9A0720A557FF}" srcOrd="1" destOrd="0" presId="urn:microsoft.com/office/officeart/2016/7/layout/LinearBlockProcessNumbered"/>
    <dgm:cxn modelId="{B6DF792A-7395-9341-800F-2036D581B267}" type="presParOf" srcId="{CC285D9B-0EB7-6D47-9FCE-FF91F34EF61B}" destId="{45EB1E93-5A85-5948-A69A-B43A97A1512F}" srcOrd="2" destOrd="0" presId="urn:microsoft.com/office/officeart/2016/7/layout/LinearBlockProcessNumbered"/>
    <dgm:cxn modelId="{C3C04333-5F85-3342-B0B6-88DC67D43337}" type="presParOf" srcId="{5D7E62C8-EE79-444F-B8E0-DFDA7A453757}" destId="{0B0DC785-84AC-754B-9874-9F7276AA796C}" srcOrd="5" destOrd="0" presId="urn:microsoft.com/office/officeart/2016/7/layout/LinearBlockProcessNumbered"/>
    <dgm:cxn modelId="{EF8C203E-A7D2-0642-9BB0-2DA897002971}" type="presParOf" srcId="{5D7E62C8-EE79-444F-B8E0-DFDA7A453757}" destId="{52CEC839-501E-C944-9DBB-62EA2AFC9C2C}" srcOrd="6" destOrd="0" presId="urn:microsoft.com/office/officeart/2016/7/layout/LinearBlockProcessNumbered"/>
    <dgm:cxn modelId="{CA6E34E6-2213-114C-9EA8-747011DBCEC9}" type="presParOf" srcId="{52CEC839-501E-C944-9DBB-62EA2AFC9C2C}" destId="{716E69D2-95B3-CD41-982C-84E57DD69E90}" srcOrd="0" destOrd="0" presId="urn:microsoft.com/office/officeart/2016/7/layout/LinearBlockProcessNumbered"/>
    <dgm:cxn modelId="{AEE96519-745B-F245-829F-DF6B8A234388}" type="presParOf" srcId="{52CEC839-501E-C944-9DBB-62EA2AFC9C2C}" destId="{AAF2DDB4-518B-B348-8406-98CBFBF825F3}" srcOrd="1" destOrd="0" presId="urn:microsoft.com/office/officeart/2016/7/layout/LinearBlockProcessNumbered"/>
    <dgm:cxn modelId="{9F89B684-8480-E843-BB69-C13B6E727407}" type="presParOf" srcId="{52CEC839-501E-C944-9DBB-62EA2AFC9C2C}" destId="{46A00502-BC27-0C4F-B18C-986739D32F75}" srcOrd="2" destOrd="0" presId="urn:microsoft.com/office/officeart/2016/7/layout/LinearBlockProcessNumbered"/>
    <dgm:cxn modelId="{DF6ED24C-DFEA-AB49-A01F-5AFC8E9EFCA2}" type="presParOf" srcId="{5D7E62C8-EE79-444F-B8E0-DFDA7A453757}" destId="{A4FFC944-A3BC-B140-ABC5-1427E381D5D4}" srcOrd="7" destOrd="0" presId="urn:microsoft.com/office/officeart/2016/7/layout/LinearBlockProcessNumbered"/>
    <dgm:cxn modelId="{0E9B3FD6-DFA3-0149-A71F-C852CB621AE8}" type="presParOf" srcId="{5D7E62C8-EE79-444F-B8E0-DFDA7A453757}" destId="{DDD06761-940A-A645-AA94-ABA2E0CE9CFB}" srcOrd="8" destOrd="0" presId="urn:microsoft.com/office/officeart/2016/7/layout/LinearBlockProcessNumbered"/>
    <dgm:cxn modelId="{3E1A6FFB-0442-9F4F-8D48-8847C8BFFE92}" type="presParOf" srcId="{DDD06761-940A-A645-AA94-ABA2E0CE9CFB}" destId="{547AF559-DB05-414D-B03A-71E60E186E13}" srcOrd="0" destOrd="0" presId="urn:microsoft.com/office/officeart/2016/7/layout/LinearBlockProcessNumbered"/>
    <dgm:cxn modelId="{B30A6E9F-5793-234F-85D5-3BBCB0D2FBBB}" type="presParOf" srcId="{DDD06761-940A-A645-AA94-ABA2E0CE9CFB}" destId="{12940C55-EC8C-BC45-9E8A-023B417E0134}" srcOrd="1" destOrd="0" presId="urn:microsoft.com/office/officeart/2016/7/layout/LinearBlockProcessNumbered"/>
    <dgm:cxn modelId="{800FD545-3837-FC4E-A0AE-EBF7F381E010}" type="presParOf" srcId="{DDD06761-940A-A645-AA94-ABA2E0CE9CFB}" destId="{F70B9852-8075-E44A-A8FF-A2EA0CD19EC5}"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C69C5-F9ED-874B-86AB-7D9BB78A1319}">
      <dsp:nvSpPr>
        <dsp:cNvPr id="0" name=""/>
        <dsp:cNvSpPr/>
      </dsp:nvSpPr>
      <dsp:spPr>
        <a:xfrm>
          <a:off x="3174007" y="3160"/>
          <a:ext cx="1779984" cy="115698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Programming Languages</a:t>
          </a:r>
        </a:p>
      </dsp:txBody>
      <dsp:txXfrm>
        <a:off x="3230487" y="59640"/>
        <a:ext cx="1667024" cy="1044029"/>
      </dsp:txXfrm>
    </dsp:sp>
    <dsp:sp modelId="{7A497117-445A-3A43-9A81-EBE5C80AE38C}">
      <dsp:nvSpPr>
        <dsp:cNvPr id="0" name=""/>
        <dsp:cNvSpPr/>
      </dsp:nvSpPr>
      <dsp:spPr>
        <a:xfrm>
          <a:off x="1753873" y="581655"/>
          <a:ext cx="4620252" cy="4620252"/>
        </a:xfrm>
        <a:custGeom>
          <a:avLst/>
          <a:gdLst/>
          <a:ahLst/>
          <a:cxnLst/>
          <a:rect l="0" t="0" r="0" b="0"/>
          <a:pathLst>
            <a:path>
              <a:moveTo>
                <a:pt x="3212328" y="183458"/>
              </a:moveTo>
              <a:arcTo wR="2310126" hR="2310126" stAng="17579295" swAng="1959991"/>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CD76D0-CDE8-364D-B3DA-C7994671FE8C}">
      <dsp:nvSpPr>
        <dsp:cNvPr id="0" name=""/>
        <dsp:cNvSpPr/>
      </dsp:nvSpPr>
      <dsp:spPr>
        <a:xfrm>
          <a:off x="5371068" y="1599418"/>
          <a:ext cx="1779984" cy="1156989"/>
        </a:xfrm>
        <a:prstGeom prst="roundRect">
          <a:avLst/>
        </a:prstGeom>
        <a:solidFill>
          <a:schemeClr val="accent5">
            <a:hueOff val="-827139"/>
            <a:satOff val="-4443"/>
            <a:lumOff val="15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Other</a:t>
          </a:r>
        </a:p>
      </dsp:txBody>
      <dsp:txXfrm>
        <a:off x="5427548" y="1655898"/>
        <a:ext cx="1667024" cy="1044029"/>
      </dsp:txXfrm>
    </dsp:sp>
    <dsp:sp modelId="{1CED70F2-7949-924B-AF0C-77004360815D}">
      <dsp:nvSpPr>
        <dsp:cNvPr id="0" name=""/>
        <dsp:cNvSpPr/>
      </dsp:nvSpPr>
      <dsp:spPr>
        <a:xfrm>
          <a:off x="1753873" y="581655"/>
          <a:ext cx="4620252" cy="4620252"/>
        </a:xfrm>
        <a:custGeom>
          <a:avLst/>
          <a:gdLst/>
          <a:ahLst/>
          <a:cxnLst/>
          <a:rect l="0" t="0" r="0" b="0"/>
          <a:pathLst>
            <a:path>
              <a:moveTo>
                <a:pt x="4617101" y="2189512"/>
              </a:moveTo>
              <a:arcTo wR="2310126" hR="2310126" stAng="21420430" swAng="2195114"/>
            </a:path>
          </a:pathLst>
        </a:custGeom>
        <a:noFill/>
        <a:ln w="9525" cap="flat" cmpd="sng" algn="ctr">
          <a:solidFill>
            <a:schemeClr val="accent5">
              <a:hueOff val="-827139"/>
              <a:satOff val="-4443"/>
              <a:lumOff val="1519"/>
              <a:alphaOff val="0"/>
            </a:schemeClr>
          </a:solidFill>
          <a:prstDash val="solid"/>
        </a:ln>
        <a:effectLst/>
      </dsp:spPr>
      <dsp:style>
        <a:lnRef idx="1">
          <a:scrgbClr r="0" g="0" b="0"/>
        </a:lnRef>
        <a:fillRef idx="0">
          <a:scrgbClr r="0" g="0" b="0"/>
        </a:fillRef>
        <a:effectRef idx="0">
          <a:scrgbClr r="0" g="0" b="0"/>
        </a:effectRef>
        <a:fontRef idx="minor"/>
      </dsp:style>
    </dsp:sp>
    <dsp:sp modelId="{0967B99B-11C0-0346-88EA-4FC79A327660}">
      <dsp:nvSpPr>
        <dsp:cNvPr id="0" name=""/>
        <dsp:cNvSpPr/>
      </dsp:nvSpPr>
      <dsp:spPr>
        <a:xfrm>
          <a:off x="4531865" y="4182218"/>
          <a:ext cx="1779984" cy="1156989"/>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Data Storage</a:t>
          </a:r>
        </a:p>
      </dsp:txBody>
      <dsp:txXfrm>
        <a:off x="4588345" y="4238698"/>
        <a:ext cx="1667024" cy="1044029"/>
      </dsp:txXfrm>
    </dsp:sp>
    <dsp:sp modelId="{7CFA0EBE-EF43-5E47-93D1-538A8B33ECCF}">
      <dsp:nvSpPr>
        <dsp:cNvPr id="0" name=""/>
        <dsp:cNvSpPr/>
      </dsp:nvSpPr>
      <dsp:spPr>
        <a:xfrm>
          <a:off x="1753873" y="581655"/>
          <a:ext cx="4620252" cy="4620252"/>
        </a:xfrm>
        <a:custGeom>
          <a:avLst/>
          <a:gdLst/>
          <a:ahLst/>
          <a:cxnLst/>
          <a:rect l="0" t="0" r="0" b="0"/>
          <a:pathLst>
            <a:path>
              <a:moveTo>
                <a:pt x="2768824" y="4574254"/>
              </a:moveTo>
              <a:arcTo wR="2310126" hR="2310126" stAng="4712834" swAng="1374332"/>
            </a:path>
          </a:pathLst>
        </a:custGeom>
        <a:noFill/>
        <a:ln w="9525" cap="flat" cmpd="sng" algn="ctr">
          <a:solidFill>
            <a:schemeClr val="accent5">
              <a:hueOff val="-1654278"/>
              <a:satOff val="-8885"/>
              <a:lumOff val="3039"/>
              <a:alphaOff val="0"/>
            </a:schemeClr>
          </a:solidFill>
          <a:prstDash val="solid"/>
        </a:ln>
        <a:effectLst/>
      </dsp:spPr>
      <dsp:style>
        <a:lnRef idx="1">
          <a:scrgbClr r="0" g="0" b="0"/>
        </a:lnRef>
        <a:fillRef idx="0">
          <a:scrgbClr r="0" g="0" b="0"/>
        </a:fillRef>
        <a:effectRef idx="0">
          <a:scrgbClr r="0" g="0" b="0"/>
        </a:effectRef>
        <a:fontRef idx="minor"/>
      </dsp:style>
    </dsp:sp>
    <dsp:sp modelId="{C986A9C7-458F-0E4F-8568-D872B075F0AE}">
      <dsp:nvSpPr>
        <dsp:cNvPr id="0" name=""/>
        <dsp:cNvSpPr/>
      </dsp:nvSpPr>
      <dsp:spPr>
        <a:xfrm>
          <a:off x="1816149" y="4182218"/>
          <a:ext cx="1779984" cy="1156989"/>
        </a:xfrm>
        <a:prstGeom prst="roundRect">
          <a:avLst/>
        </a:prstGeom>
        <a:solidFill>
          <a:schemeClr val="accent5">
            <a:hueOff val="-2481417"/>
            <a:satOff val="-13328"/>
            <a:lumOff val="45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JavaScript Framework</a:t>
          </a:r>
        </a:p>
      </dsp:txBody>
      <dsp:txXfrm>
        <a:off x="1872629" y="4238698"/>
        <a:ext cx="1667024" cy="1044029"/>
      </dsp:txXfrm>
    </dsp:sp>
    <dsp:sp modelId="{2DED6E1A-F094-F844-9AA1-A9F4FE8BD3E8}">
      <dsp:nvSpPr>
        <dsp:cNvPr id="0" name=""/>
        <dsp:cNvSpPr/>
      </dsp:nvSpPr>
      <dsp:spPr>
        <a:xfrm>
          <a:off x="1753873" y="581655"/>
          <a:ext cx="4620252" cy="4620252"/>
        </a:xfrm>
        <a:custGeom>
          <a:avLst/>
          <a:gdLst/>
          <a:ahLst/>
          <a:cxnLst/>
          <a:rect l="0" t="0" r="0" b="0"/>
          <a:pathLst>
            <a:path>
              <a:moveTo>
                <a:pt x="385803" y="3588275"/>
              </a:moveTo>
              <a:arcTo wR="2310126" hR="2310126" stAng="8784456" swAng="2195114"/>
            </a:path>
          </a:pathLst>
        </a:custGeom>
        <a:noFill/>
        <a:ln w="9525" cap="flat" cmpd="sng" algn="ctr">
          <a:solidFill>
            <a:schemeClr val="accent5">
              <a:hueOff val="-2481417"/>
              <a:satOff val="-13328"/>
              <a:lumOff val="4558"/>
              <a:alphaOff val="0"/>
            </a:schemeClr>
          </a:solidFill>
          <a:prstDash val="solid"/>
        </a:ln>
        <a:effectLst/>
      </dsp:spPr>
      <dsp:style>
        <a:lnRef idx="1">
          <a:scrgbClr r="0" g="0" b="0"/>
        </a:lnRef>
        <a:fillRef idx="0">
          <a:scrgbClr r="0" g="0" b="0"/>
        </a:fillRef>
        <a:effectRef idx="0">
          <a:scrgbClr r="0" g="0" b="0"/>
        </a:effectRef>
        <a:fontRef idx="minor"/>
      </dsp:style>
    </dsp:sp>
    <dsp:sp modelId="{FDAD79F2-A563-D24F-8CBB-6D4EC91E6DE6}">
      <dsp:nvSpPr>
        <dsp:cNvPr id="0" name=""/>
        <dsp:cNvSpPr/>
      </dsp:nvSpPr>
      <dsp:spPr>
        <a:xfrm>
          <a:off x="976947" y="1599418"/>
          <a:ext cx="1779984" cy="1156989"/>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API</a:t>
          </a:r>
        </a:p>
      </dsp:txBody>
      <dsp:txXfrm>
        <a:off x="1033427" y="1655898"/>
        <a:ext cx="1667024" cy="1044029"/>
      </dsp:txXfrm>
    </dsp:sp>
    <dsp:sp modelId="{2ABF7059-E7D9-5048-BBC5-ACCC362D28FD}">
      <dsp:nvSpPr>
        <dsp:cNvPr id="0" name=""/>
        <dsp:cNvSpPr/>
      </dsp:nvSpPr>
      <dsp:spPr>
        <a:xfrm>
          <a:off x="1753873" y="581655"/>
          <a:ext cx="4620252" cy="4620252"/>
        </a:xfrm>
        <a:custGeom>
          <a:avLst/>
          <a:gdLst/>
          <a:ahLst/>
          <a:cxnLst/>
          <a:rect l="0" t="0" r="0" b="0"/>
          <a:pathLst>
            <a:path>
              <a:moveTo>
                <a:pt x="402763" y="1006803"/>
              </a:moveTo>
              <a:arcTo wR="2310126" hR="2310126" stAng="12860714" swAng="1959991"/>
            </a:path>
          </a:pathLst>
        </a:custGeom>
        <a:noFill/>
        <a:ln w="9525" cap="flat" cmpd="sng" algn="ctr">
          <a:solidFill>
            <a:schemeClr val="accent5">
              <a:hueOff val="-3308557"/>
              <a:satOff val="-17770"/>
              <a:lumOff val="6078"/>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53C0E-1768-1144-B0C9-A9B2FB89BC93}">
      <dsp:nvSpPr>
        <dsp:cNvPr id="0" name=""/>
        <dsp:cNvSpPr/>
      </dsp:nvSpPr>
      <dsp:spPr>
        <a:xfrm>
          <a:off x="5949" y="611323"/>
          <a:ext cx="1859793" cy="2231751"/>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3706" tIns="0" rIns="183706" bIns="330200" numCol="1" spcCol="1270" anchor="t" anchorCtr="0">
          <a:noAutofit/>
        </a:bodyPr>
        <a:lstStyle/>
        <a:p>
          <a:pPr marL="0" lvl="0" indent="0" algn="l" defTabSz="933450">
            <a:lnSpc>
              <a:spcPct val="90000"/>
            </a:lnSpc>
            <a:spcBef>
              <a:spcPct val="0"/>
            </a:spcBef>
            <a:spcAft>
              <a:spcPct val="35000"/>
            </a:spcAft>
            <a:buNone/>
          </a:pPr>
          <a:r>
            <a:rPr lang="en-US" sz="2100" kern="1200"/>
            <a:t>Chat using socket.io</a:t>
          </a:r>
        </a:p>
      </dsp:txBody>
      <dsp:txXfrm>
        <a:off x="5949" y="1504024"/>
        <a:ext cx="1859793" cy="1339051"/>
      </dsp:txXfrm>
    </dsp:sp>
    <dsp:sp modelId="{0ADA98D6-CEB2-AD4B-949F-2412F81F0E92}">
      <dsp:nvSpPr>
        <dsp:cNvPr id="0" name=""/>
        <dsp:cNvSpPr/>
      </dsp:nvSpPr>
      <dsp:spPr>
        <a:xfrm>
          <a:off x="5949" y="611323"/>
          <a:ext cx="1859793" cy="89270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83706" tIns="165100" rIns="183706"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5949" y="611323"/>
        <a:ext cx="1859793" cy="892700"/>
      </dsp:txXfrm>
    </dsp:sp>
    <dsp:sp modelId="{F2EE99D6-37A1-904C-B559-ECBCFF6960F8}">
      <dsp:nvSpPr>
        <dsp:cNvPr id="0" name=""/>
        <dsp:cNvSpPr/>
      </dsp:nvSpPr>
      <dsp:spPr>
        <a:xfrm>
          <a:off x="2014526" y="611323"/>
          <a:ext cx="1859793" cy="2231751"/>
        </a:xfrm>
        <a:prstGeom prst="rect">
          <a:avLst/>
        </a:prstGeom>
        <a:gradFill rotWithShape="0">
          <a:gsLst>
            <a:gs pos="0">
              <a:schemeClr val="accent5">
                <a:hueOff val="-827139"/>
                <a:satOff val="-4443"/>
                <a:lumOff val="1519"/>
                <a:alphaOff val="0"/>
                <a:tint val="94000"/>
                <a:satMod val="105000"/>
                <a:lumMod val="102000"/>
              </a:schemeClr>
            </a:gs>
            <a:gs pos="100000">
              <a:schemeClr val="accent5">
                <a:hueOff val="-827139"/>
                <a:satOff val="-4443"/>
                <a:lumOff val="1519"/>
                <a:alphaOff val="0"/>
                <a:shade val="74000"/>
                <a:satMod val="128000"/>
                <a:lumMod val="100000"/>
              </a:schemeClr>
            </a:gs>
          </a:gsLst>
          <a:lin ang="5400000" scaled="0"/>
        </a:gradFill>
        <a:ln w="9525" cap="flat" cmpd="sng" algn="ctr">
          <a:solidFill>
            <a:schemeClr val="accent5">
              <a:hueOff val="-827139"/>
              <a:satOff val="-4443"/>
              <a:lumOff val="151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3706" tIns="0" rIns="183706" bIns="330200" numCol="1" spcCol="1270" anchor="t" anchorCtr="0">
          <a:noAutofit/>
        </a:bodyPr>
        <a:lstStyle/>
        <a:p>
          <a:pPr marL="0" lvl="0" indent="0" algn="l" defTabSz="933450">
            <a:lnSpc>
              <a:spcPct val="90000"/>
            </a:lnSpc>
            <a:spcBef>
              <a:spcPct val="0"/>
            </a:spcBef>
            <a:spcAft>
              <a:spcPct val="35000"/>
            </a:spcAft>
            <a:buNone/>
          </a:pPr>
          <a:r>
            <a:rPr lang="en-US" sz="2100" kern="1200"/>
            <a:t>Payment using stripe API</a:t>
          </a:r>
        </a:p>
      </dsp:txBody>
      <dsp:txXfrm>
        <a:off x="2014526" y="1504024"/>
        <a:ext cx="1859793" cy="1339051"/>
      </dsp:txXfrm>
    </dsp:sp>
    <dsp:sp modelId="{A205AABA-BB40-DC47-8751-07FA80A7D04F}">
      <dsp:nvSpPr>
        <dsp:cNvPr id="0" name=""/>
        <dsp:cNvSpPr/>
      </dsp:nvSpPr>
      <dsp:spPr>
        <a:xfrm>
          <a:off x="2014526" y="611323"/>
          <a:ext cx="1859793" cy="89270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83706" tIns="165100" rIns="183706"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014526" y="611323"/>
        <a:ext cx="1859793" cy="892700"/>
      </dsp:txXfrm>
    </dsp:sp>
    <dsp:sp modelId="{78DFADD0-2888-674B-91C7-A568635ABAC0}">
      <dsp:nvSpPr>
        <dsp:cNvPr id="0" name=""/>
        <dsp:cNvSpPr/>
      </dsp:nvSpPr>
      <dsp:spPr>
        <a:xfrm>
          <a:off x="4023102" y="611323"/>
          <a:ext cx="1859793" cy="2231751"/>
        </a:xfrm>
        <a:prstGeom prst="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w="9525" cap="flat" cmpd="sng" algn="ctr">
          <a:solidFill>
            <a:schemeClr val="accent5">
              <a:hueOff val="-1654278"/>
              <a:satOff val="-8885"/>
              <a:lumOff val="303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3706" tIns="0" rIns="183706" bIns="330200" numCol="1" spcCol="1270" anchor="t" anchorCtr="0">
          <a:noAutofit/>
        </a:bodyPr>
        <a:lstStyle/>
        <a:p>
          <a:pPr marL="0" lvl="0" indent="0" algn="l" defTabSz="933450">
            <a:lnSpc>
              <a:spcPct val="90000"/>
            </a:lnSpc>
            <a:spcBef>
              <a:spcPct val="0"/>
            </a:spcBef>
            <a:spcAft>
              <a:spcPct val="35000"/>
            </a:spcAft>
            <a:buNone/>
          </a:pPr>
          <a:r>
            <a:rPr lang="en-US" sz="2100" kern="1200"/>
            <a:t>Nodemailer for sending OTP</a:t>
          </a:r>
        </a:p>
      </dsp:txBody>
      <dsp:txXfrm>
        <a:off x="4023102" y="1504024"/>
        <a:ext cx="1859793" cy="1339051"/>
      </dsp:txXfrm>
    </dsp:sp>
    <dsp:sp modelId="{02260CA7-D028-B14D-9D46-9A0720A557FF}">
      <dsp:nvSpPr>
        <dsp:cNvPr id="0" name=""/>
        <dsp:cNvSpPr/>
      </dsp:nvSpPr>
      <dsp:spPr>
        <a:xfrm>
          <a:off x="4023102" y="611323"/>
          <a:ext cx="1859793" cy="89270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83706" tIns="165100" rIns="183706"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023102" y="611323"/>
        <a:ext cx="1859793" cy="892700"/>
      </dsp:txXfrm>
    </dsp:sp>
    <dsp:sp modelId="{716E69D2-95B3-CD41-982C-84E57DD69E90}">
      <dsp:nvSpPr>
        <dsp:cNvPr id="0" name=""/>
        <dsp:cNvSpPr/>
      </dsp:nvSpPr>
      <dsp:spPr>
        <a:xfrm>
          <a:off x="6031679" y="611323"/>
          <a:ext cx="1859793" cy="2231751"/>
        </a:xfrm>
        <a:prstGeom prst="rect">
          <a:avLst/>
        </a:prstGeom>
        <a:gradFill rotWithShape="0">
          <a:gsLst>
            <a:gs pos="0">
              <a:schemeClr val="accent5">
                <a:hueOff val="-2481417"/>
                <a:satOff val="-13328"/>
                <a:lumOff val="4558"/>
                <a:alphaOff val="0"/>
                <a:tint val="94000"/>
                <a:satMod val="105000"/>
                <a:lumMod val="102000"/>
              </a:schemeClr>
            </a:gs>
            <a:gs pos="100000">
              <a:schemeClr val="accent5">
                <a:hueOff val="-2481417"/>
                <a:satOff val="-13328"/>
                <a:lumOff val="4558"/>
                <a:alphaOff val="0"/>
                <a:shade val="74000"/>
                <a:satMod val="128000"/>
                <a:lumMod val="100000"/>
              </a:schemeClr>
            </a:gs>
          </a:gsLst>
          <a:lin ang="5400000" scaled="0"/>
        </a:gradFill>
        <a:ln w="9525" cap="flat" cmpd="sng" algn="ctr">
          <a:solidFill>
            <a:schemeClr val="accent5">
              <a:hueOff val="-2481417"/>
              <a:satOff val="-13328"/>
              <a:lumOff val="455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3706" tIns="0" rIns="183706" bIns="330200" numCol="1" spcCol="1270" anchor="t" anchorCtr="0">
          <a:noAutofit/>
        </a:bodyPr>
        <a:lstStyle/>
        <a:p>
          <a:pPr marL="0" lvl="0" indent="0" algn="l" defTabSz="933450">
            <a:lnSpc>
              <a:spcPct val="90000"/>
            </a:lnSpc>
            <a:spcBef>
              <a:spcPct val="0"/>
            </a:spcBef>
            <a:spcAft>
              <a:spcPct val="35000"/>
            </a:spcAft>
            <a:buNone/>
          </a:pPr>
          <a:r>
            <a:rPr lang="en-US" sz="2100" kern="1200"/>
            <a:t>JWT token for Authentication</a:t>
          </a:r>
        </a:p>
      </dsp:txBody>
      <dsp:txXfrm>
        <a:off x="6031679" y="1504024"/>
        <a:ext cx="1859793" cy="1339051"/>
      </dsp:txXfrm>
    </dsp:sp>
    <dsp:sp modelId="{AAF2DDB4-518B-B348-8406-98CBFBF825F3}">
      <dsp:nvSpPr>
        <dsp:cNvPr id="0" name=""/>
        <dsp:cNvSpPr/>
      </dsp:nvSpPr>
      <dsp:spPr>
        <a:xfrm>
          <a:off x="6031679" y="611323"/>
          <a:ext cx="1859793" cy="89270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83706" tIns="165100" rIns="183706" bIns="165100" numCol="1" spcCol="1270" anchor="ctr" anchorCtr="0">
          <a:noAutofit/>
        </a:bodyPr>
        <a:lstStyle/>
        <a:p>
          <a:pPr marL="0" lvl="0" indent="0" algn="l" defTabSz="2000250">
            <a:lnSpc>
              <a:spcPct val="90000"/>
            </a:lnSpc>
            <a:spcBef>
              <a:spcPct val="0"/>
            </a:spcBef>
            <a:spcAft>
              <a:spcPct val="35000"/>
            </a:spcAft>
            <a:buNone/>
          </a:pPr>
          <a:r>
            <a:rPr lang="en-US" sz="4500" kern="1200"/>
            <a:t>04</a:t>
          </a:r>
        </a:p>
      </dsp:txBody>
      <dsp:txXfrm>
        <a:off x="6031679" y="611323"/>
        <a:ext cx="1859793" cy="892700"/>
      </dsp:txXfrm>
    </dsp:sp>
    <dsp:sp modelId="{547AF559-DB05-414D-B03A-71E60E186E13}">
      <dsp:nvSpPr>
        <dsp:cNvPr id="0" name=""/>
        <dsp:cNvSpPr/>
      </dsp:nvSpPr>
      <dsp:spPr>
        <a:xfrm>
          <a:off x="8040256" y="611323"/>
          <a:ext cx="1859793" cy="2231751"/>
        </a:xfrm>
        <a:prstGeom prst="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w="9525" cap="flat" cmpd="sng" algn="ctr">
          <a:solidFill>
            <a:schemeClr val="accent5">
              <a:hueOff val="-3308557"/>
              <a:satOff val="-17770"/>
              <a:lumOff val="607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3706" tIns="0" rIns="183706" bIns="330200" numCol="1" spcCol="1270" anchor="t" anchorCtr="0">
          <a:noAutofit/>
        </a:bodyPr>
        <a:lstStyle/>
        <a:p>
          <a:pPr marL="0" lvl="0" indent="0" algn="l" defTabSz="933450">
            <a:lnSpc>
              <a:spcPct val="90000"/>
            </a:lnSpc>
            <a:spcBef>
              <a:spcPct val="0"/>
            </a:spcBef>
            <a:spcAft>
              <a:spcPct val="35000"/>
            </a:spcAft>
            <a:buNone/>
          </a:pPr>
          <a:r>
            <a:rPr lang="en-US" sz="2100" kern="1200"/>
            <a:t>Lottie files for animation</a:t>
          </a:r>
        </a:p>
      </dsp:txBody>
      <dsp:txXfrm>
        <a:off x="8040256" y="1504024"/>
        <a:ext cx="1859793" cy="1339051"/>
      </dsp:txXfrm>
    </dsp:sp>
    <dsp:sp modelId="{12940C55-EC8C-BC45-9E8A-023B417E0134}">
      <dsp:nvSpPr>
        <dsp:cNvPr id="0" name=""/>
        <dsp:cNvSpPr/>
      </dsp:nvSpPr>
      <dsp:spPr>
        <a:xfrm>
          <a:off x="8040256" y="611323"/>
          <a:ext cx="1859793" cy="89270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83706" tIns="165100" rIns="183706" bIns="165100" numCol="1" spcCol="1270" anchor="ctr" anchorCtr="0">
          <a:noAutofit/>
        </a:bodyPr>
        <a:lstStyle/>
        <a:p>
          <a:pPr marL="0" lvl="0" indent="0" algn="l" defTabSz="2000250">
            <a:lnSpc>
              <a:spcPct val="90000"/>
            </a:lnSpc>
            <a:spcBef>
              <a:spcPct val="0"/>
            </a:spcBef>
            <a:spcAft>
              <a:spcPct val="35000"/>
            </a:spcAft>
            <a:buNone/>
          </a:pPr>
          <a:r>
            <a:rPr lang="en-US" sz="4500" kern="1200"/>
            <a:t>05</a:t>
          </a:r>
        </a:p>
      </dsp:txBody>
      <dsp:txXfrm>
        <a:off x="8040256" y="611323"/>
        <a:ext cx="1859793" cy="892700"/>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3C3BD54-29B9-3D42-B178-776ED395AA85}" type="datetimeFigureOut">
              <a:rPr lang="en-US" smtClean="0"/>
              <a:pPr/>
              <a:t>8/10/22</a:t>
            </a:fld>
            <a:endParaRPr lang="en-US" sz="1400"/>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1997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8/10/22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50886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8/10/22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3016644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8/10/22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92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8/10/22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320025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3C3BD54-29B9-3D42-B178-776ED395AA85}" type="datetimeFigureOut">
              <a:rPr lang="en-US" smtClean="0"/>
              <a:pPr/>
              <a:t>8/10/22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414910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3C3BD54-29B9-3D42-B178-776ED395AA85}" type="datetimeFigureOut">
              <a:rPr lang="en-US" smtClean="0"/>
              <a:pPr/>
              <a:t>8/10/22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290701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8/10/22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249365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8/10/22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9835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8/10/22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6224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t>8/10/22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8378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t>8/10/22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19971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pPr/>
              <a:t>8/10/22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44978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3C3BD54-29B9-3D42-B178-776ED395AA85}" type="datetimeFigureOut">
              <a:rPr lang="en-US" smtClean="0"/>
              <a:t>8/10/22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0116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3BD54-29B9-3D42-B178-776ED395AA85}" type="datetimeFigureOut">
              <a:rPr lang="en-US" smtClean="0"/>
              <a:t>8/10/22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36889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8/10/22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87044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8/10/22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4821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C3BD54-29B9-3D42-B178-776ED395AA85}" type="datetimeFigureOut">
              <a:rPr lang="en-US" smtClean="0"/>
              <a:pPr/>
              <a:t>8/10/22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648644828"/>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diagramData" Target="../diagrams/data1.xml"/><Relationship Id="rId16" Type="http://schemas.openxmlformats.org/officeDocument/2006/relationships/image" Target="../media/image14.pn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8.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a:extLst>
              <a:ext uri="{FF2B5EF4-FFF2-40B4-BE49-F238E27FC236}">
                <a16:creationId xmlns:a16="http://schemas.microsoft.com/office/drawing/2014/main" id="{3AFACE62-FF37-79AE-3FDF-E533A7CE9B44}"/>
              </a:ext>
            </a:extLst>
          </p:cNvPr>
          <p:cNvPicPr>
            <a:picLocks noChangeAspect="1"/>
          </p:cNvPicPr>
          <p:nvPr/>
        </p:nvPicPr>
        <p:blipFill rotWithShape="1">
          <a:blip r:embed="rId4">
            <a:alphaModFix amt="30000"/>
          </a:blip>
          <a:srcRect t="23360" b="31486"/>
          <a:stretch/>
        </p:blipFill>
        <p:spPr>
          <a:xfrm>
            <a:off x="-2" y="10"/>
            <a:ext cx="12188389" cy="6857990"/>
          </a:xfrm>
          <a:prstGeom prst="rect">
            <a:avLst/>
          </a:prstGeom>
        </p:spPr>
      </p:pic>
      <p:grpSp>
        <p:nvGrpSpPr>
          <p:cNvPr id="13" name="Group 12">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4"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6"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FA61DB2-8C13-8141-BE6F-5C522B7B8F60}"/>
              </a:ext>
            </a:extLst>
          </p:cNvPr>
          <p:cNvSpPr>
            <a:spLocks noGrp="1"/>
          </p:cNvSpPr>
          <p:nvPr>
            <p:ph type="ctrTitle"/>
          </p:nvPr>
        </p:nvSpPr>
        <p:spPr>
          <a:xfrm>
            <a:off x="2667000" y="2328334"/>
            <a:ext cx="6858000" cy="1367896"/>
          </a:xfrm>
        </p:spPr>
        <p:txBody>
          <a:bodyPr>
            <a:normAutofit/>
          </a:bodyPr>
          <a:lstStyle/>
          <a:p>
            <a:pPr algn="ctr"/>
            <a:r>
              <a:rPr lang="en-US" b="1" dirty="0">
                <a:latin typeface="Algerian" panose="020F0502020204030204" pitchFamily="34" charset="0"/>
                <a:cs typeface="Algerian" panose="020F0502020204030204" pitchFamily="34" charset="0"/>
              </a:rPr>
              <a:t>WIREFLY </a:t>
            </a:r>
          </a:p>
        </p:txBody>
      </p:sp>
      <p:sp>
        <p:nvSpPr>
          <p:cNvPr id="3" name="Subtitle 2">
            <a:extLst>
              <a:ext uri="{FF2B5EF4-FFF2-40B4-BE49-F238E27FC236}">
                <a16:creationId xmlns:a16="http://schemas.microsoft.com/office/drawing/2014/main" id="{9E58C189-623E-9641-9ED4-73CAA437E819}"/>
              </a:ext>
            </a:extLst>
          </p:cNvPr>
          <p:cNvSpPr>
            <a:spLocks noGrp="1"/>
          </p:cNvSpPr>
          <p:nvPr>
            <p:ph type="subTitle" idx="1"/>
          </p:nvPr>
        </p:nvSpPr>
        <p:spPr>
          <a:xfrm>
            <a:off x="2667001" y="3602038"/>
            <a:ext cx="6857999" cy="953029"/>
          </a:xfrm>
        </p:spPr>
        <p:txBody>
          <a:bodyPr>
            <a:normAutofit/>
          </a:bodyPr>
          <a:lstStyle/>
          <a:p>
            <a:pPr algn="ctr"/>
            <a:r>
              <a:rPr lang="en-US">
                <a:latin typeface="Algerian" pitchFamily="82" charset="77"/>
              </a:rPr>
              <a:t>INFO 6150 FINAL PROJECT </a:t>
            </a:r>
          </a:p>
        </p:txBody>
      </p:sp>
    </p:spTree>
    <p:extLst>
      <p:ext uri="{BB962C8B-B14F-4D97-AF65-F5344CB8AC3E}">
        <p14:creationId xmlns:p14="http://schemas.microsoft.com/office/powerpoint/2010/main" val="1745257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800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287"/>
            <a:ext cx="12192000" cy="6891287"/>
          </a:xfrm>
          <a:prstGeom prst="rect">
            <a:avLst/>
          </a:prstGeom>
        </p:spPr>
      </p:pic>
    </p:spTree>
    <p:extLst>
      <p:ext uri="{BB962C8B-B14F-4D97-AF65-F5344CB8AC3E}">
        <p14:creationId xmlns:p14="http://schemas.microsoft.com/office/powerpoint/2010/main" val="288737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6739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8881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1656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4925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60134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06626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24181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8"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p:nvSpPr>
          <p:cNvPr id="65" name="Rectangle 64">
            <a:extLst>
              <a:ext uri="{FF2B5EF4-FFF2-40B4-BE49-F238E27FC236}">
                <a16:creationId xmlns:a16="http://schemas.microsoft.com/office/drawing/2014/main" id="{FBF262B2-1C5F-4CB8-AA8F-3AB3518A7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194CF-72F7-FF4E-AE44-22CAB34CA3C9}"/>
              </a:ext>
            </a:extLst>
          </p:cNvPr>
          <p:cNvSpPr>
            <a:spLocks noGrp="1"/>
          </p:cNvSpPr>
          <p:nvPr>
            <p:ph type="title"/>
          </p:nvPr>
        </p:nvSpPr>
        <p:spPr>
          <a:xfrm>
            <a:off x="5298255" y="1122363"/>
            <a:ext cx="5928545" cy="4167188"/>
          </a:xfrm>
        </p:spPr>
        <p:txBody>
          <a:bodyPr vert="horz" lIns="91440" tIns="45720" rIns="91440" bIns="45720" rtlCol="0" anchor="ctr">
            <a:normAutofit/>
          </a:bodyPr>
          <a:lstStyle/>
          <a:p>
            <a:pPr algn="ctr"/>
            <a:r>
              <a:rPr lang="en-US" sz="6000"/>
              <a:t>Thank YOU</a:t>
            </a:r>
          </a:p>
        </p:txBody>
      </p:sp>
      <p:sp>
        <p:nvSpPr>
          <p:cNvPr id="139" name="Rectangle 66">
            <a:extLst>
              <a:ext uri="{FF2B5EF4-FFF2-40B4-BE49-F238E27FC236}">
                <a16:creationId xmlns:a16="http://schemas.microsoft.com/office/drawing/2014/main" id="{239A127B-EE0D-40AB-A1C2-E338456D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6"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2E8B9490-B2A4-456F-857B-73B2B568A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rgbClr val="000000">
              <a:alpha val="25000"/>
            </a:srgbClr>
          </a:solidFill>
          <a:effectLst/>
        </p:grpSpPr>
        <p:sp>
          <p:nvSpPr>
            <p:cNvPr id="140" name="Rectangle 5">
              <a:extLst>
                <a:ext uri="{FF2B5EF4-FFF2-40B4-BE49-F238E27FC236}">
                  <a16:creationId xmlns:a16="http://schemas.microsoft.com/office/drawing/2014/main" id="{5AD2700F-8E8F-4C41-9B6C-DF81FEE356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6">
              <a:extLst>
                <a:ext uri="{FF2B5EF4-FFF2-40B4-BE49-F238E27FC236}">
                  <a16:creationId xmlns:a16="http://schemas.microsoft.com/office/drawing/2014/main" id="{8276D76E-2558-4C4C-B335-930C11C06C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7">
              <a:extLst>
                <a:ext uri="{FF2B5EF4-FFF2-40B4-BE49-F238E27FC236}">
                  <a16:creationId xmlns:a16="http://schemas.microsoft.com/office/drawing/2014/main" id="{3F758221-8EC1-46EE-A19F-732E139A06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8">
              <a:extLst>
                <a:ext uri="{FF2B5EF4-FFF2-40B4-BE49-F238E27FC236}">
                  <a16:creationId xmlns:a16="http://schemas.microsoft.com/office/drawing/2014/main" id="{E375694C-D5F4-495A-B72F-81152AB056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9">
              <a:extLst>
                <a:ext uri="{FF2B5EF4-FFF2-40B4-BE49-F238E27FC236}">
                  <a16:creationId xmlns:a16="http://schemas.microsoft.com/office/drawing/2014/main" id="{E69B0EA9-32F6-40D7-A2DD-D1FC023892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0">
              <a:extLst>
                <a:ext uri="{FF2B5EF4-FFF2-40B4-BE49-F238E27FC236}">
                  <a16:creationId xmlns:a16="http://schemas.microsoft.com/office/drawing/2014/main" id="{12B11E0C-5C89-4B72-B722-3A26B2D05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1">
              <a:extLst>
                <a:ext uri="{FF2B5EF4-FFF2-40B4-BE49-F238E27FC236}">
                  <a16:creationId xmlns:a16="http://schemas.microsoft.com/office/drawing/2014/main" id="{DA503E86-495B-4F57-8E1D-72D8B3E7F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2">
              <a:extLst>
                <a:ext uri="{FF2B5EF4-FFF2-40B4-BE49-F238E27FC236}">
                  <a16:creationId xmlns:a16="http://schemas.microsoft.com/office/drawing/2014/main" id="{60AD5F62-1652-486C-98D2-16D351D12D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3">
              <a:extLst>
                <a:ext uri="{FF2B5EF4-FFF2-40B4-BE49-F238E27FC236}">
                  <a16:creationId xmlns:a16="http://schemas.microsoft.com/office/drawing/2014/main" id="{8F075584-8BAF-44A9-AE10-8308CAFE6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4">
              <a:extLst>
                <a:ext uri="{FF2B5EF4-FFF2-40B4-BE49-F238E27FC236}">
                  <a16:creationId xmlns:a16="http://schemas.microsoft.com/office/drawing/2014/main" id="{313FD8BA-CF64-418F-BAD1-C4FA9F8271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5">
              <a:extLst>
                <a:ext uri="{FF2B5EF4-FFF2-40B4-BE49-F238E27FC236}">
                  <a16:creationId xmlns:a16="http://schemas.microsoft.com/office/drawing/2014/main" id="{7C33424F-042C-4418-99C1-97422F7603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6">
              <a:extLst>
                <a:ext uri="{FF2B5EF4-FFF2-40B4-BE49-F238E27FC236}">
                  <a16:creationId xmlns:a16="http://schemas.microsoft.com/office/drawing/2014/main" id="{2CB423C3-8B82-4B66-8B5C-AB1EC34EE1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7">
              <a:extLst>
                <a:ext uri="{FF2B5EF4-FFF2-40B4-BE49-F238E27FC236}">
                  <a16:creationId xmlns:a16="http://schemas.microsoft.com/office/drawing/2014/main" id="{F1D6B91A-524E-48B5-BC1E-7EA960ABF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8">
              <a:extLst>
                <a:ext uri="{FF2B5EF4-FFF2-40B4-BE49-F238E27FC236}">
                  <a16:creationId xmlns:a16="http://schemas.microsoft.com/office/drawing/2014/main" id="{4EF70A15-D70C-45BD-9A67-DA4E600461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9">
              <a:extLst>
                <a:ext uri="{FF2B5EF4-FFF2-40B4-BE49-F238E27FC236}">
                  <a16:creationId xmlns:a16="http://schemas.microsoft.com/office/drawing/2014/main" id="{46313E9A-C631-44CF-8291-E5B42A134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0">
              <a:extLst>
                <a:ext uri="{FF2B5EF4-FFF2-40B4-BE49-F238E27FC236}">
                  <a16:creationId xmlns:a16="http://schemas.microsoft.com/office/drawing/2014/main" id="{84189926-DB4A-4369-92EC-3D6D847F62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1">
              <a:extLst>
                <a:ext uri="{FF2B5EF4-FFF2-40B4-BE49-F238E27FC236}">
                  <a16:creationId xmlns:a16="http://schemas.microsoft.com/office/drawing/2014/main" id="{853D39DC-7B7C-47AD-A821-3C86CA1F32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2">
              <a:extLst>
                <a:ext uri="{FF2B5EF4-FFF2-40B4-BE49-F238E27FC236}">
                  <a16:creationId xmlns:a16="http://schemas.microsoft.com/office/drawing/2014/main" id="{13072C65-D08B-423E-AB8E-9B457FD42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3">
              <a:extLst>
                <a:ext uri="{FF2B5EF4-FFF2-40B4-BE49-F238E27FC236}">
                  <a16:creationId xmlns:a16="http://schemas.microsoft.com/office/drawing/2014/main" id="{BA9EF5D3-D8B7-40F5-B1EB-9A275D9E78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4">
              <a:extLst>
                <a:ext uri="{FF2B5EF4-FFF2-40B4-BE49-F238E27FC236}">
                  <a16:creationId xmlns:a16="http://schemas.microsoft.com/office/drawing/2014/main" id="{63323DF6-483F-4D2F-A564-7ED4AE4CC9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5">
              <a:extLst>
                <a:ext uri="{FF2B5EF4-FFF2-40B4-BE49-F238E27FC236}">
                  <a16:creationId xmlns:a16="http://schemas.microsoft.com/office/drawing/2014/main" id="{CB7793EF-9BEB-4FCC-A347-6DE567D7D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6">
              <a:extLst>
                <a:ext uri="{FF2B5EF4-FFF2-40B4-BE49-F238E27FC236}">
                  <a16:creationId xmlns:a16="http://schemas.microsoft.com/office/drawing/2014/main" id="{F1062E13-8253-416E-A939-3139A76030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7">
              <a:extLst>
                <a:ext uri="{FF2B5EF4-FFF2-40B4-BE49-F238E27FC236}">
                  <a16:creationId xmlns:a16="http://schemas.microsoft.com/office/drawing/2014/main" id="{32DD117F-0870-4DDA-B5F9-5CE4462CF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8">
              <a:extLst>
                <a:ext uri="{FF2B5EF4-FFF2-40B4-BE49-F238E27FC236}">
                  <a16:creationId xmlns:a16="http://schemas.microsoft.com/office/drawing/2014/main" id="{B644AAF7-9C12-47D6-A510-BE2AD85910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9">
              <a:extLst>
                <a:ext uri="{FF2B5EF4-FFF2-40B4-BE49-F238E27FC236}">
                  <a16:creationId xmlns:a16="http://schemas.microsoft.com/office/drawing/2014/main" id="{AAACA5CF-D108-4B0E-92D3-9F9D24E87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86C6C0EC-5C31-40E3-8E73-44FDF94EB8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1">
              <a:extLst>
                <a:ext uri="{FF2B5EF4-FFF2-40B4-BE49-F238E27FC236}">
                  <a16:creationId xmlns:a16="http://schemas.microsoft.com/office/drawing/2014/main" id="{A9D92F21-7CD2-48E9-B58D-57FC8D314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2">
              <a:extLst>
                <a:ext uri="{FF2B5EF4-FFF2-40B4-BE49-F238E27FC236}">
                  <a16:creationId xmlns:a16="http://schemas.microsoft.com/office/drawing/2014/main" id="{FAD4F4FB-5F4C-4C26-AF56-C0D330ADD9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Rectangle 33">
              <a:extLst>
                <a:ext uri="{FF2B5EF4-FFF2-40B4-BE49-F238E27FC236}">
                  <a16:creationId xmlns:a16="http://schemas.microsoft.com/office/drawing/2014/main" id="{557D1121-05DB-41AD-8457-614EE67C04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9" name="Freeform 34">
              <a:extLst>
                <a:ext uri="{FF2B5EF4-FFF2-40B4-BE49-F238E27FC236}">
                  <a16:creationId xmlns:a16="http://schemas.microsoft.com/office/drawing/2014/main" id="{22D6E46B-86D4-4941-829A-FA35390FE0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5">
              <a:extLst>
                <a:ext uri="{FF2B5EF4-FFF2-40B4-BE49-F238E27FC236}">
                  <a16:creationId xmlns:a16="http://schemas.microsoft.com/office/drawing/2014/main" id="{FC7A04F6-03F5-4A79-9BE4-0CD464EE8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6">
              <a:extLst>
                <a:ext uri="{FF2B5EF4-FFF2-40B4-BE49-F238E27FC236}">
                  <a16:creationId xmlns:a16="http://schemas.microsoft.com/office/drawing/2014/main" id="{00AA0C2A-0F32-42A3-9954-A47232978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7">
              <a:extLst>
                <a:ext uri="{FF2B5EF4-FFF2-40B4-BE49-F238E27FC236}">
                  <a16:creationId xmlns:a16="http://schemas.microsoft.com/office/drawing/2014/main" id="{89069153-7C19-4A25-8F80-C936486504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8">
              <a:extLst>
                <a:ext uri="{FF2B5EF4-FFF2-40B4-BE49-F238E27FC236}">
                  <a16:creationId xmlns:a16="http://schemas.microsoft.com/office/drawing/2014/main" id="{E4344EC0-6481-4FB2-8476-A112A230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9">
              <a:extLst>
                <a:ext uri="{FF2B5EF4-FFF2-40B4-BE49-F238E27FC236}">
                  <a16:creationId xmlns:a16="http://schemas.microsoft.com/office/drawing/2014/main" id="{E4FCE25A-8A91-4F7B-A6D4-ABCE31D6E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0">
              <a:extLst>
                <a:ext uri="{FF2B5EF4-FFF2-40B4-BE49-F238E27FC236}">
                  <a16:creationId xmlns:a16="http://schemas.microsoft.com/office/drawing/2014/main" id="{6FF156AB-9C77-45F6-9279-09A70CA504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1">
              <a:extLst>
                <a:ext uri="{FF2B5EF4-FFF2-40B4-BE49-F238E27FC236}">
                  <a16:creationId xmlns:a16="http://schemas.microsoft.com/office/drawing/2014/main" id="{10542840-FCBA-44A8-8EA2-3420E7F04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2">
              <a:extLst>
                <a:ext uri="{FF2B5EF4-FFF2-40B4-BE49-F238E27FC236}">
                  <a16:creationId xmlns:a16="http://schemas.microsoft.com/office/drawing/2014/main" id="{2888BDC1-FC81-478C-BA5F-B7F40AB393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3">
              <a:extLst>
                <a:ext uri="{FF2B5EF4-FFF2-40B4-BE49-F238E27FC236}">
                  <a16:creationId xmlns:a16="http://schemas.microsoft.com/office/drawing/2014/main" id="{3592D40D-74B4-4835-B648-119FCA6CE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4">
              <a:extLst>
                <a:ext uri="{FF2B5EF4-FFF2-40B4-BE49-F238E27FC236}">
                  <a16:creationId xmlns:a16="http://schemas.microsoft.com/office/drawing/2014/main" id="{461C120B-EE81-4474-ADCF-A02D3C11EE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Rectangle 45">
              <a:extLst>
                <a:ext uri="{FF2B5EF4-FFF2-40B4-BE49-F238E27FC236}">
                  <a16:creationId xmlns:a16="http://schemas.microsoft.com/office/drawing/2014/main" id="{6839EB42-17CA-463F-BCFF-7239E81997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1" name="Freeform 46">
              <a:extLst>
                <a:ext uri="{FF2B5EF4-FFF2-40B4-BE49-F238E27FC236}">
                  <a16:creationId xmlns:a16="http://schemas.microsoft.com/office/drawing/2014/main" id="{D51E857F-7EFE-465E-ACD7-6836499BA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7">
              <a:extLst>
                <a:ext uri="{FF2B5EF4-FFF2-40B4-BE49-F238E27FC236}">
                  <a16:creationId xmlns:a16="http://schemas.microsoft.com/office/drawing/2014/main" id="{D3640514-8954-4334-9F69-6C1A853F60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8">
              <a:extLst>
                <a:ext uri="{FF2B5EF4-FFF2-40B4-BE49-F238E27FC236}">
                  <a16:creationId xmlns:a16="http://schemas.microsoft.com/office/drawing/2014/main" id="{247047F4-F5B4-4627-AE02-51AAA51E31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9">
              <a:extLst>
                <a:ext uri="{FF2B5EF4-FFF2-40B4-BE49-F238E27FC236}">
                  <a16:creationId xmlns:a16="http://schemas.microsoft.com/office/drawing/2014/main" id="{C70C4514-98AC-4C07-9354-19C7E22461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0">
              <a:extLst>
                <a:ext uri="{FF2B5EF4-FFF2-40B4-BE49-F238E27FC236}">
                  <a16:creationId xmlns:a16="http://schemas.microsoft.com/office/drawing/2014/main" id="{35E2FEB7-1667-4D88-BD22-A3E15103F4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1">
              <a:extLst>
                <a:ext uri="{FF2B5EF4-FFF2-40B4-BE49-F238E27FC236}">
                  <a16:creationId xmlns:a16="http://schemas.microsoft.com/office/drawing/2014/main" id="{A34C558A-C619-4F42-A641-07CDF2264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2">
              <a:extLst>
                <a:ext uri="{FF2B5EF4-FFF2-40B4-BE49-F238E27FC236}">
                  <a16:creationId xmlns:a16="http://schemas.microsoft.com/office/drawing/2014/main" id="{51B4BD30-7E6A-4E66-8D09-D393B38CEF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3">
              <a:extLst>
                <a:ext uri="{FF2B5EF4-FFF2-40B4-BE49-F238E27FC236}">
                  <a16:creationId xmlns:a16="http://schemas.microsoft.com/office/drawing/2014/main" id="{32B9BE43-1970-423A-9DA5-04A7FA4477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4">
              <a:extLst>
                <a:ext uri="{FF2B5EF4-FFF2-40B4-BE49-F238E27FC236}">
                  <a16:creationId xmlns:a16="http://schemas.microsoft.com/office/drawing/2014/main" id="{2BD3C0FF-AEBA-4CC6-A012-A71FEE0B18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5">
              <a:extLst>
                <a:ext uri="{FF2B5EF4-FFF2-40B4-BE49-F238E27FC236}">
                  <a16:creationId xmlns:a16="http://schemas.microsoft.com/office/drawing/2014/main" id="{A60108DC-4524-400F-B9FF-B55F51C6E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6">
              <a:extLst>
                <a:ext uri="{FF2B5EF4-FFF2-40B4-BE49-F238E27FC236}">
                  <a16:creationId xmlns:a16="http://schemas.microsoft.com/office/drawing/2014/main" id="{5731DF16-C6C8-4323-B641-3CF8722EB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7">
              <a:extLst>
                <a:ext uri="{FF2B5EF4-FFF2-40B4-BE49-F238E27FC236}">
                  <a16:creationId xmlns:a16="http://schemas.microsoft.com/office/drawing/2014/main" id="{51AE01D8-BBB9-402E-B999-E9E8CB4FC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8">
              <a:extLst>
                <a:ext uri="{FF2B5EF4-FFF2-40B4-BE49-F238E27FC236}">
                  <a16:creationId xmlns:a16="http://schemas.microsoft.com/office/drawing/2014/main" id="{F3871BA4-1D38-4FBA-B505-DC4BD800E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02069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59" name="Group 27">
            <a:extLst>
              <a:ext uri="{FF2B5EF4-FFF2-40B4-BE49-F238E27FC236}">
                <a16:creationId xmlns:a16="http://schemas.microsoft.com/office/drawing/2014/main" id="{70A29ECD-D68F-4AC9-9FA0-BEF7663BC1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0" name="Rectangle 28">
              <a:extLst>
                <a:ext uri="{FF2B5EF4-FFF2-40B4-BE49-F238E27FC236}">
                  <a16:creationId xmlns:a16="http://schemas.microsoft.com/office/drawing/2014/main" id="{0569ADE5-A097-4089-9B9C-A0B54CA84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a:extLst>
                <a:ext uri="{FF2B5EF4-FFF2-40B4-BE49-F238E27FC236}">
                  <a16:creationId xmlns:a16="http://schemas.microsoft.com/office/drawing/2014/main" id="{CF4B08C5-FA5E-4D68-801D-E99E9ECF4CC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23" name="Picture 22" descr="One in a crowd">
            <a:extLst>
              <a:ext uri="{FF2B5EF4-FFF2-40B4-BE49-F238E27FC236}">
                <a16:creationId xmlns:a16="http://schemas.microsoft.com/office/drawing/2014/main" id="{F48C6554-6283-5A37-FE99-F9AB5470C95C}"/>
              </a:ext>
            </a:extLst>
          </p:cNvPr>
          <p:cNvPicPr>
            <a:picLocks noChangeAspect="1"/>
          </p:cNvPicPr>
          <p:nvPr/>
        </p:nvPicPr>
        <p:blipFill rotWithShape="1">
          <a:blip r:embed="rId4">
            <a:duotone>
              <a:prstClr val="black"/>
              <a:schemeClr val="accent5">
                <a:tint val="45000"/>
                <a:satMod val="400000"/>
              </a:schemeClr>
            </a:duotone>
            <a:alphaModFix/>
          </a:blip>
          <a:srcRect t="8388" b="16590"/>
          <a:stretch/>
        </p:blipFill>
        <p:spPr>
          <a:xfrm>
            <a:off x="20" y="10"/>
            <a:ext cx="12188369" cy="6857990"/>
          </a:xfrm>
          <a:prstGeom prst="rect">
            <a:avLst/>
          </a:prstGeom>
        </p:spPr>
      </p:pic>
      <p:grpSp>
        <p:nvGrpSpPr>
          <p:cNvPr id="61" name="Group 31">
            <a:extLst>
              <a:ext uri="{FF2B5EF4-FFF2-40B4-BE49-F238E27FC236}">
                <a16:creationId xmlns:a16="http://schemas.microsoft.com/office/drawing/2014/main" id="{9B1032AD-1AE2-4F16-A732-9C0A6A744C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62" name="Round Diagonal Corner Rectangle 7">
              <a:extLst>
                <a:ext uri="{FF2B5EF4-FFF2-40B4-BE49-F238E27FC236}">
                  <a16:creationId xmlns:a16="http://schemas.microsoft.com/office/drawing/2014/main" id="{D5BF75F8-4EA2-44F2-B6EA-3102419BE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620CA03C-559B-4B3D-94FA-4FAAB3C701D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54" name="Freeform 32">
                <a:extLst>
                  <a:ext uri="{FF2B5EF4-FFF2-40B4-BE49-F238E27FC236}">
                    <a16:creationId xmlns:a16="http://schemas.microsoft.com/office/drawing/2014/main" id="{0D9400F9-20AC-487F-8333-B1D60C326B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55" name="Freeform 33">
                <a:extLst>
                  <a:ext uri="{FF2B5EF4-FFF2-40B4-BE49-F238E27FC236}">
                    <a16:creationId xmlns:a16="http://schemas.microsoft.com/office/drawing/2014/main" id="{A3C314B8-9D5B-430A-93F5-13AA6EA5D0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56" name="Freeform 34">
                <a:extLst>
                  <a:ext uri="{FF2B5EF4-FFF2-40B4-BE49-F238E27FC236}">
                    <a16:creationId xmlns:a16="http://schemas.microsoft.com/office/drawing/2014/main" id="{0AE01D6D-B764-4C22-B93C-1EB06BEACF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7" name="Freeform 37">
                <a:extLst>
                  <a:ext uri="{FF2B5EF4-FFF2-40B4-BE49-F238E27FC236}">
                    <a16:creationId xmlns:a16="http://schemas.microsoft.com/office/drawing/2014/main" id="{83F0D1C3-E2D7-4810-B68A-4A9CD7ED9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5" name="Group 34">
              <a:extLst>
                <a:ext uri="{FF2B5EF4-FFF2-40B4-BE49-F238E27FC236}">
                  <a16:creationId xmlns:a16="http://schemas.microsoft.com/office/drawing/2014/main" id="{504DCDB6-51D7-4CA8-8C00-D2C7CC7BDC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48" name="Freeform 35">
                <a:extLst>
                  <a:ext uri="{FF2B5EF4-FFF2-40B4-BE49-F238E27FC236}">
                    <a16:creationId xmlns:a16="http://schemas.microsoft.com/office/drawing/2014/main" id="{398FAFF7-9785-43B0-9808-4152480B4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49" name="Freeform 36">
                <a:extLst>
                  <a:ext uri="{FF2B5EF4-FFF2-40B4-BE49-F238E27FC236}">
                    <a16:creationId xmlns:a16="http://schemas.microsoft.com/office/drawing/2014/main" id="{74FF4F16-1B2B-45C7-8B72-A6E1BDCA8F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50" name="Freeform 38">
                <a:extLst>
                  <a:ext uri="{FF2B5EF4-FFF2-40B4-BE49-F238E27FC236}">
                    <a16:creationId xmlns:a16="http://schemas.microsoft.com/office/drawing/2014/main" id="{024C58FF-B88A-4C98-84F5-5250D7ECBE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1" name="Freeform 39">
                <a:extLst>
                  <a:ext uri="{FF2B5EF4-FFF2-40B4-BE49-F238E27FC236}">
                    <a16:creationId xmlns:a16="http://schemas.microsoft.com/office/drawing/2014/main" id="{CF66BE12-1011-4281-9B5B-9EB78748C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52" name="Freeform 40">
                <a:extLst>
                  <a:ext uri="{FF2B5EF4-FFF2-40B4-BE49-F238E27FC236}">
                    <a16:creationId xmlns:a16="http://schemas.microsoft.com/office/drawing/2014/main" id="{2B990641-2D85-4B84-B550-76A15FEA3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53" name="Rectangle 41">
                <a:extLst>
                  <a:ext uri="{FF2B5EF4-FFF2-40B4-BE49-F238E27FC236}">
                    <a16:creationId xmlns:a16="http://schemas.microsoft.com/office/drawing/2014/main" id="{AF8C6C46-BE99-434C-B6A1-24CC16A7A6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36" name="Group 35">
              <a:extLst>
                <a:ext uri="{FF2B5EF4-FFF2-40B4-BE49-F238E27FC236}">
                  <a16:creationId xmlns:a16="http://schemas.microsoft.com/office/drawing/2014/main" id="{60203417-ECB2-441C-9E31-E1311E693E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44" name="Freeform 32">
                <a:extLst>
                  <a:ext uri="{FF2B5EF4-FFF2-40B4-BE49-F238E27FC236}">
                    <a16:creationId xmlns:a16="http://schemas.microsoft.com/office/drawing/2014/main" id="{C99E031B-FF68-4278-A520-932C94F876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45" name="Freeform 33">
                <a:extLst>
                  <a:ext uri="{FF2B5EF4-FFF2-40B4-BE49-F238E27FC236}">
                    <a16:creationId xmlns:a16="http://schemas.microsoft.com/office/drawing/2014/main" id="{C06A442B-E101-4380-BD3C-E29B08A8D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46" name="Freeform 34">
                <a:extLst>
                  <a:ext uri="{FF2B5EF4-FFF2-40B4-BE49-F238E27FC236}">
                    <a16:creationId xmlns:a16="http://schemas.microsoft.com/office/drawing/2014/main" id="{22720611-CCB1-48C9-ACCB-05985597F6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7" name="Freeform 37">
                <a:extLst>
                  <a:ext uri="{FF2B5EF4-FFF2-40B4-BE49-F238E27FC236}">
                    <a16:creationId xmlns:a16="http://schemas.microsoft.com/office/drawing/2014/main" id="{1FA4B526-A1D1-4B3C-B36D-2F286F537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7" name="Group 36">
              <a:extLst>
                <a:ext uri="{FF2B5EF4-FFF2-40B4-BE49-F238E27FC236}">
                  <a16:creationId xmlns:a16="http://schemas.microsoft.com/office/drawing/2014/main" id="{3BE11AF3-15F8-4578-9B8B-2F066B5505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38" name="Freeform 35">
                <a:extLst>
                  <a:ext uri="{FF2B5EF4-FFF2-40B4-BE49-F238E27FC236}">
                    <a16:creationId xmlns:a16="http://schemas.microsoft.com/office/drawing/2014/main" id="{0CF1BE1B-D6DD-411E-96AB-2BEDA39C8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9" name="Freeform 36">
                <a:extLst>
                  <a:ext uri="{FF2B5EF4-FFF2-40B4-BE49-F238E27FC236}">
                    <a16:creationId xmlns:a16="http://schemas.microsoft.com/office/drawing/2014/main" id="{785B83A2-9629-402A-BDFF-564D2AAE8A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40" name="Freeform 38">
                <a:extLst>
                  <a:ext uri="{FF2B5EF4-FFF2-40B4-BE49-F238E27FC236}">
                    <a16:creationId xmlns:a16="http://schemas.microsoft.com/office/drawing/2014/main" id="{66C9EABC-41F6-4014-90E5-D4213FE9D6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1" name="Freeform 39">
                <a:extLst>
                  <a:ext uri="{FF2B5EF4-FFF2-40B4-BE49-F238E27FC236}">
                    <a16:creationId xmlns:a16="http://schemas.microsoft.com/office/drawing/2014/main" id="{A0FA8F7F-2926-4F25-9088-A3E86D0B7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2" name="Freeform 40">
                <a:extLst>
                  <a:ext uri="{FF2B5EF4-FFF2-40B4-BE49-F238E27FC236}">
                    <a16:creationId xmlns:a16="http://schemas.microsoft.com/office/drawing/2014/main" id="{527A5DDC-207D-4303-9F79-5D19A87E16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3" name="Rectangle 41">
                <a:extLst>
                  <a:ext uri="{FF2B5EF4-FFF2-40B4-BE49-F238E27FC236}">
                    <a16:creationId xmlns:a16="http://schemas.microsoft.com/office/drawing/2014/main" id="{B21A0178-E0A0-4E63-BB90-0919529662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AF0C5DE6-1234-E348-8B4C-6C2D82C73F71}"/>
              </a:ext>
            </a:extLst>
          </p:cNvPr>
          <p:cNvSpPr>
            <a:spLocks noGrp="1"/>
          </p:cNvSpPr>
          <p:nvPr>
            <p:ph type="title"/>
          </p:nvPr>
        </p:nvSpPr>
        <p:spPr>
          <a:xfrm>
            <a:off x="1143001" y="1007533"/>
            <a:ext cx="9905998" cy="1092200"/>
          </a:xfrm>
        </p:spPr>
        <p:txBody>
          <a:bodyPr vert="horz" lIns="91440" tIns="45720" rIns="91440" bIns="45720" rtlCol="0" anchor="ctr">
            <a:normAutofit/>
          </a:bodyPr>
          <a:lstStyle/>
          <a:p>
            <a:pPr algn="ctr"/>
            <a:r>
              <a:rPr lang="en-US" spc="-150"/>
              <a:t>Meet our team</a:t>
            </a:r>
          </a:p>
        </p:txBody>
      </p:sp>
      <p:sp>
        <p:nvSpPr>
          <p:cNvPr id="6" name="TextBox 5">
            <a:extLst>
              <a:ext uri="{FF2B5EF4-FFF2-40B4-BE49-F238E27FC236}">
                <a16:creationId xmlns:a16="http://schemas.microsoft.com/office/drawing/2014/main" id="{5D75D38F-9698-8342-AE4B-C9B43102DD2D}"/>
              </a:ext>
            </a:extLst>
          </p:cNvPr>
          <p:cNvSpPr txBox="1"/>
          <p:nvPr/>
        </p:nvSpPr>
        <p:spPr>
          <a:xfrm>
            <a:off x="1143001" y="2252134"/>
            <a:ext cx="9905999" cy="3454399"/>
          </a:xfrm>
          <a:prstGeom prst="rect">
            <a:avLst/>
          </a:prstGeom>
        </p:spPr>
        <p:txBody>
          <a:bodyPr vert="horz" lIns="91440" tIns="45720" rIns="91440" bIns="45720" rtlCol="0" anchor="ctr">
            <a:normAutofit/>
          </a:bodyPr>
          <a:lstStyle/>
          <a:p>
            <a:pPr indent="-228600" defTabSz="914400">
              <a:lnSpc>
                <a:spcPct val="120000"/>
              </a:lnSpc>
              <a:spcAft>
                <a:spcPts val="600"/>
              </a:spcAft>
              <a:buSzPct val="125000"/>
              <a:buFont typeface="Arial" panose="020B0604020202020204" pitchFamily="34" charset="0"/>
              <a:buChar char="•"/>
            </a:pPr>
            <a:r>
              <a:rPr lang="en-US" sz="2000" dirty="0"/>
              <a:t>Shraddha Mhetre</a:t>
            </a:r>
          </a:p>
          <a:p>
            <a:pPr indent="-228600" defTabSz="914400">
              <a:lnSpc>
                <a:spcPct val="120000"/>
              </a:lnSpc>
              <a:spcAft>
                <a:spcPts val="600"/>
              </a:spcAft>
              <a:buSzPct val="125000"/>
              <a:buFont typeface="Arial" panose="020B0604020202020204" pitchFamily="34" charset="0"/>
              <a:buChar char="•"/>
            </a:pPr>
            <a:endParaRPr lang="en-US" sz="2000" dirty="0"/>
          </a:p>
          <a:p>
            <a:pPr indent="-228600" defTabSz="914400">
              <a:lnSpc>
                <a:spcPct val="120000"/>
              </a:lnSpc>
              <a:spcAft>
                <a:spcPts val="600"/>
              </a:spcAft>
              <a:buSzPct val="125000"/>
              <a:buFont typeface="Arial" panose="020B0604020202020204" pitchFamily="34" charset="0"/>
              <a:buChar char="•"/>
            </a:pPr>
            <a:r>
              <a:rPr lang="en-US" sz="2000" dirty="0"/>
              <a:t>Jay </a:t>
            </a:r>
            <a:r>
              <a:rPr lang="en-US" sz="2000" dirty="0" err="1"/>
              <a:t>Devnani</a:t>
            </a:r>
            <a:endParaRPr lang="en-US" sz="2000" dirty="0"/>
          </a:p>
          <a:p>
            <a:pPr indent="-228600" defTabSz="914400">
              <a:lnSpc>
                <a:spcPct val="120000"/>
              </a:lnSpc>
              <a:spcAft>
                <a:spcPts val="600"/>
              </a:spcAft>
              <a:buSzPct val="125000"/>
              <a:buFont typeface="Arial" panose="020B0604020202020204" pitchFamily="34" charset="0"/>
              <a:buChar char="•"/>
            </a:pPr>
            <a:endParaRPr lang="en-US" sz="2000" dirty="0"/>
          </a:p>
          <a:p>
            <a:pPr indent="-228600" defTabSz="914400">
              <a:lnSpc>
                <a:spcPct val="120000"/>
              </a:lnSpc>
              <a:spcAft>
                <a:spcPts val="600"/>
              </a:spcAft>
              <a:buSzPct val="125000"/>
              <a:buFont typeface="Arial" panose="020B0604020202020204" pitchFamily="34" charset="0"/>
              <a:buChar char="•"/>
            </a:pPr>
            <a:r>
              <a:rPr lang="en-US" sz="2000" dirty="0" err="1"/>
              <a:t>Dushyanth</a:t>
            </a:r>
            <a:r>
              <a:rPr lang="en-US" sz="2000" dirty="0"/>
              <a:t> </a:t>
            </a:r>
            <a:r>
              <a:rPr lang="en-US" sz="2000" dirty="0" err="1"/>
              <a:t>SriNilay</a:t>
            </a:r>
            <a:endParaRPr lang="en-US" sz="2000" dirty="0"/>
          </a:p>
          <a:p>
            <a:pPr indent="-228600" defTabSz="914400">
              <a:lnSpc>
                <a:spcPct val="120000"/>
              </a:lnSpc>
              <a:spcAft>
                <a:spcPts val="600"/>
              </a:spcAft>
              <a:buSzPct val="125000"/>
              <a:buFont typeface="Arial" panose="020B0604020202020204" pitchFamily="34" charset="0"/>
              <a:buChar char="•"/>
            </a:pPr>
            <a:endParaRPr lang="en-US" sz="2000" dirty="0"/>
          </a:p>
          <a:p>
            <a:pPr indent="-228600" defTabSz="914400">
              <a:lnSpc>
                <a:spcPct val="120000"/>
              </a:lnSpc>
              <a:spcAft>
                <a:spcPts val="600"/>
              </a:spcAft>
              <a:buSzPct val="125000"/>
              <a:buFont typeface="Arial" panose="020B0604020202020204" pitchFamily="34" charset="0"/>
              <a:buChar char="•"/>
            </a:pPr>
            <a:r>
              <a:rPr lang="en-US" sz="2000" dirty="0"/>
              <a:t>Dheeraj Reddy</a:t>
            </a:r>
          </a:p>
        </p:txBody>
      </p:sp>
    </p:spTree>
    <p:extLst>
      <p:ext uri="{BB962C8B-B14F-4D97-AF65-F5344CB8AC3E}">
        <p14:creationId xmlns:p14="http://schemas.microsoft.com/office/powerpoint/2010/main" val="174332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A29ECD-D68F-4AC9-9FA0-BEF7663BC1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0569ADE5-A097-4089-9B9C-A0B54CA84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CF4B08C5-FA5E-4D68-801D-E99E9ECF4CC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Blue arrows pointing at a red button">
            <a:extLst>
              <a:ext uri="{FF2B5EF4-FFF2-40B4-BE49-F238E27FC236}">
                <a16:creationId xmlns:a16="http://schemas.microsoft.com/office/drawing/2014/main" id="{8C001DBA-6051-9641-C646-F2BAF9FC7046}"/>
              </a:ext>
            </a:extLst>
          </p:cNvPr>
          <p:cNvPicPr>
            <a:picLocks noChangeAspect="1"/>
          </p:cNvPicPr>
          <p:nvPr/>
        </p:nvPicPr>
        <p:blipFill rotWithShape="1">
          <a:blip r:embed="rId4">
            <a:duotone>
              <a:prstClr val="black"/>
              <a:schemeClr val="accent5">
                <a:tint val="45000"/>
                <a:satMod val="400000"/>
              </a:schemeClr>
            </a:duotone>
            <a:alphaModFix/>
          </a:blip>
          <a:srcRect t="10864" b="4842"/>
          <a:stretch/>
        </p:blipFill>
        <p:spPr>
          <a:xfrm>
            <a:off x="20" y="10"/>
            <a:ext cx="12188369" cy="6857990"/>
          </a:xfrm>
          <a:prstGeom prst="rect">
            <a:avLst/>
          </a:prstGeom>
        </p:spPr>
      </p:pic>
      <p:grpSp>
        <p:nvGrpSpPr>
          <p:cNvPr id="14" name="Group 13">
            <a:extLst>
              <a:ext uri="{FF2B5EF4-FFF2-40B4-BE49-F238E27FC236}">
                <a16:creationId xmlns:a16="http://schemas.microsoft.com/office/drawing/2014/main" id="{9B1032AD-1AE2-4F16-A732-9C0A6A744C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5" name="Round Diagonal Corner Rectangle 7">
              <a:extLst>
                <a:ext uri="{FF2B5EF4-FFF2-40B4-BE49-F238E27FC236}">
                  <a16:creationId xmlns:a16="http://schemas.microsoft.com/office/drawing/2014/main" id="{D5BF75F8-4EA2-44F2-B6EA-3102419BE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20CA03C-559B-4B3D-94FA-4FAAB3C701D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6" name="Freeform 32">
                <a:extLst>
                  <a:ext uri="{FF2B5EF4-FFF2-40B4-BE49-F238E27FC236}">
                    <a16:creationId xmlns:a16="http://schemas.microsoft.com/office/drawing/2014/main" id="{0D9400F9-20AC-487F-8333-B1D60C326B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7" name="Freeform 33">
                <a:extLst>
                  <a:ext uri="{FF2B5EF4-FFF2-40B4-BE49-F238E27FC236}">
                    <a16:creationId xmlns:a16="http://schemas.microsoft.com/office/drawing/2014/main" id="{A3C314B8-9D5B-430A-93F5-13AA6EA5D0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8" name="Freeform 34">
                <a:extLst>
                  <a:ext uri="{FF2B5EF4-FFF2-40B4-BE49-F238E27FC236}">
                    <a16:creationId xmlns:a16="http://schemas.microsoft.com/office/drawing/2014/main" id="{0AE01D6D-B764-4C22-B93C-1EB06BEACF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7">
                <a:extLst>
                  <a:ext uri="{FF2B5EF4-FFF2-40B4-BE49-F238E27FC236}">
                    <a16:creationId xmlns:a16="http://schemas.microsoft.com/office/drawing/2014/main" id="{83F0D1C3-E2D7-4810-B68A-4A9CD7ED9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7" name="Group 16">
              <a:extLst>
                <a:ext uri="{FF2B5EF4-FFF2-40B4-BE49-F238E27FC236}">
                  <a16:creationId xmlns:a16="http://schemas.microsoft.com/office/drawing/2014/main" id="{504DCDB6-51D7-4CA8-8C00-D2C7CC7BDC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 name="Freeform 35">
                <a:extLst>
                  <a:ext uri="{FF2B5EF4-FFF2-40B4-BE49-F238E27FC236}">
                    <a16:creationId xmlns:a16="http://schemas.microsoft.com/office/drawing/2014/main" id="{398FAFF7-9785-43B0-9808-4152480B4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 name="Freeform 36">
                <a:extLst>
                  <a:ext uri="{FF2B5EF4-FFF2-40B4-BE49-F238E27FC236}">
                    <a16:creationId xmlns:a16="http://schemas.microsoft.com/office/drawing/2014/main" id="{74FF4F16-1B2B-45C7-8B72-A6E1BDCA8F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2" name="Freeform 38">
                <a:extLst>
                  <a:ext uri="{FF2B5EF4-FFF2-40B4-BE49-F238E27FC236}">
                    <a16:creationId xmlns:a16="http://schemas.microsoft.com/office/drawing/2014/main" id="{024C58FF-B88A-4C98-84F5-5250D7ECBE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9">
                <a:extLst>
                  <a:ext uri="{FF2B5EF4-FFF2-40B4-BE49-F238E27FC236}">
                    <a16:creationId xmlns:a16="http://schemas.microsoft.com/office/drawing/2014/main" id="{CF66BE12-1011-4281-9B5B-9EB78748C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4" name="Freeform 40">
                <a:extLst>
                  <a:ext uri="{FF2B5EF4-FFF2-40B4-BE49-F238E27FC236}">
                    <a16:creationId xmlns:a16="http://schemas.microsoft.com/office/drawing/2014/main" id="{2B990641-2D85-4B84-B550-76A15FEA3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5" name="Rectangle 41">
                <a:extLst>
                  <a:ext uri="{FF2B5EF4-FFF2-40B4-BE49-F238E27FC236}">
                    <a16:creationId xmlns:a16="http://schemas.microsoft.com/office/drawing/2014/main" id="{AF8C6C46-BE99-434C-B6A1-24CC16A7A6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60203417-ECB2-441C-9E31-E1311E693E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C99E031B-FF68-4278-A520-932C94F876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7" name="Freeform 33">
                <a:extLst>
                  <a:ext uri="{FF2B5EF4-FFF2-40B4-BE49-F238E27FC236}">
                    <a16:creationId xmlns:a16="http://schemas.microsoft.com/office/drawing/2014/main" id="{C06A442B-E101-4380-BD3C-E29B08A8D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8" name="Freeform 34">
                <a:extLst>
                  <a:ext uri="{FF2B5EF4-FFF2-40B4-BE49-F238E27FC236}">
                    <a16:creationId xmlns:a16="http://schemas.microsoft.com/office/drawing/2014/main" id="{22720611-CCB1-48C9-ACCB-05985597F6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Freeform 37">
                <a:extLst>
                  <a:ext uri="{FF2B5EF4-FFF2-40B4-BE49-F238E27FC236}">
                    <a16:creationId xmlns:a16="http://schemas.microsoft.com/office/drawing/2014/main" id="{1FA4B526-A1D1-4B3C-B36D-2F286F537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9" name="Group 18">
              <a:extLst>
                <a:ext uri="{FF2B5EF4-FFF2-40B4-BE49-F238E27FC236}">
                  <a16:creationId xmlns:a16="http://schemas.microsoft.com/office/drawing/2014/main" id="{3BE11AF3-15F8-4578-9B8B-2F066B5505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 name="Freeform 35">
                <a:extLst>
                  <a:ext uri="{FF2B5EF4-FFF2-40B4-BE49-F238E27FC236}">
                    <a16:creationId xmlns:a16="http://schemas.microsoft.com/office/drawing/2014/main" id="{0CF1BE1B-D6DD-411E-96AB-2BEDA39C8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1" name="Freeform 36">
                <a:extLst>
                  <a:ext uri="{FF2B5EF4-FFF2-40B4-BE49-F238E27FC236}">
                    <a16:creationId xmlns:a16="http://schemas.microsoft.com/office/drawing/2014/main" id="{785B83A2-9629-402A-BDFF-564D2AAE8A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2" name="Freeform 38">
                <a:extLst>
                  <a:ext uri="{FF2B5EF4-FFF2-40B4-BE49-F238E27FC236}">
                    <a16:creationId xmlns:a16="http://schemas.microsoft.com/office/drawing/2014/main" id="{66C9EABC-41F6-4014-90E5-D4213FE9D6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3" name="Freeform 39">
                <a:extLst>
                  <a:ext uri="{FF2B5EF4-FFF2-40B4-BE49-F238E27FC236}">
                    <a16:creationId xmlns:a16="http://schemas.microsoft.com/office/drawing/2014/main" id="{A0FA8F7F-2926-4F25-9088-A3E86D0B7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 name="Freeform 40">
                <a:extLst>
                  <a:ext uri="{FF2B5EF4-FFF2-40B4-BE49-F238E27FC236}">
                    <a16:creationId xmlns:a16="http://schemas.microsoft.com/office/drawing/2014/main" id="{527A5DDC-207D-4303-9F79-5D19A87E16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Rectangle 41">
                <a:extLst>
                  <a:ext uri="{FF2B5EF4-FFF2-40B4-BE49-F238E27FC236}">
                    <a16:creationId xmlns:a16="http://schemas.microsoft.com/office/drawing/2014/main" id="{B21A0178-E0A0-4E63-BB90-0919529662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CA3B35D5-A162-584E-9A90-254B802B7106}"/>
              </a:ext>
            </a:extLst>
          </p:cNvPr>
          <p:cNvSpPr>
            <a:spLocks noGrp="1"/>
          </p:cNvSpPr>
          <p:nvPr>
            <p:ph type="title"/>
          </p:nvPr>
        </p:nvSpPr>
        <p:spPr>
          <a:xfrm>
            <a:off x="1143001" y="1007533"/>
            <a:ext cx="9905998" cy="1092200"/>
          </a:xfrm>
        </p:spPr>
        <p:txBody>
          <a:bodyPr vert="horz" lIns="91440" tIns="45720" rIns="91440" bIns="45720" rtlCol="0" anchor="ctr">
            <a:normAutofit/>
          </a:bodyPr>
          <a:lstStyle/>
          <a:p>
            <a:pPr algn="ctr"/>
            <a:r>
              <a:rPr lang="en-US" spc="-150"/>
              <a:t>PURPOSE</a:t>
            </a:r>
          </a:p>
        </p:txBody>
      </p:sp>
      <p:sp>
        <p:nvSpPr>
          <p:cNvPr id="4" name="TextBox 3">
            <a:extLst>
              <a:ext uri="{FF2B5EF4-FFF2-40B4-BE49-F238E27FC236}">
                <a16:creationId xmlns:a16="http://schemas.microsoft.com/office/drawing/2014/main" id="{E3D27E47-F56A-9748-9298-12E8AFE00CBB}"/>
              </a:ext>
            </a:extLst>
          </p:cNvPr>
          <p:cNvSpPr txBox="1"/>
          <p:nvPr/>
        </p:nvSpPr>
        <p:spPr>
          <a:xfrm>
            <a:off x="1143001" y="2252134"/>
            <a:ext cx="9905999" cy="3454399"/>
          </a:xfrm>
          <a:prstGeom prst="rect">
            <a:avLst/>
          </a:prstGeom>
        </p:spPr>
        <p:txBody>
          <a:bodyPr vert="horz" lIns="91440" tIns="45720" rIns="91440" bIns="45720" rtlCol="0" anchor="ctr">
            <a:normAutofit/>
          </a:bodyPr>
          <a:lstStyle/>
          <a:p>
            <a:pPr indent="-228600" defTabSz="914400">
              <a:lnSpc>
                <a:spcPct val="120000"/>
              </a:lnSpc>
              <a:spcAft>
                <a:spcPts val="600"/>
              </a:spcAft>
              <a:buSzPct val="125000"/>
              <a:buFont typeface="Arial" panose="020B0604020202020204" pitchFamily="34" charset="0"/>
              <a:buChar char="•"/>
            </a:pPr>
            <a:r>
              <a:rPr lang="en-US" sz="2000" dirty="0" err="1"/>
              <a:t>WireFly</a:t>
            </a:r>
            <a:r>
              <a:rPr lang="en-US" sz="2000" dirty="0"/>
              <a:t>  is the easiest way to save on your cellular bill. Based on your wireless needs and budget, you'll be able to determine which family package is right for you. Our app lets you to connect with the owner of the plan. Our application helps owners of the family plan to fill the vacant spot by posting the request in our application.</a:t>
            </a:r>
          </a:p>
          <a:p>
            <a:pPr indent="-228600" defTabSz="914400">
              <a:lnSpc>
                <a:spcPct val="120000"/>
              </a:lnSpc>
              <a:spcAft>
                <a:spcPts val="600"/>
              </a:spcAft>
              <a:buSzPct val="125000"/>
              <a:buFont typeface="Arial" panose="020B0604020202020204" pitchFamily="34" charset="0"/>
              <a:buChar char="•"/>
            </a:pPr>
            <a:endParaRPr lang="en-US" sz="2000" dirty="0"/>
          </a:p>
        </p:txBody>
      </p:sp>
    </p:spTree>
    <p:extLst>
      <p:ext uri="{BB962C8B-B14F-4D97-AF65-F5344CB8AC3E}">
        <p14:creationId xmlns:p14="http://schemas.microsoft.com/office/powerpoint/2010/main" val="208641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E465-8905-9745-A88C-9EE8D0C935A0}"/>
              </a:ext>
            </a:extLst>
          </p:cNvPr>
          <p:cNvSpPr>
            <a:spLocks noGrp="1"/>
          </p:cNvSpPr>
          <p:nvPr>
            <p:ph type="title"/>
          </p:nvPr>
        </p:nvSpPr>
        <p:spPr>
          <a:xfrm>
            <a:off x="797106" y="1625608"/>
            <a:ext cx="3882844" cy="2722164"/>
          </a:xfrm>
        </p:spPr>
        <p:txBody>
          <a:bodyPr vert="horz" lIns="91440" tIns="45720" rIns="91440" bIns="45720" rtlCol="0" anchor="b">
            <a:normAutofit/>
          </a:bodyPr>
          <a:lstStyle/>
          <a:p>
            <a:r>
              <a:rPr lang="en-US" sz="6000" kern="1200" spc="-150">
                <a:solidFill>
                  <a:schemeClr val="tx1"/>
                </a:solidFill>
                <a:latin typeface="+mj-lt"/>
                <a:ea typeface="+mj-ea"/>
                <a:cs typeface="+mj-cs"/>
              </a:rPr>
              <a:t>Tech Stack</a:t>
            </a:r>
          </a:p>
        </p:txBody>
      </p:sp>
      <p:graphicFrame>
        <p:nvGraphicFramePr>
          <p:cNvPr id="7" name="Diagram 6">
            <a:extLst>
              <a:ext uri="{FF2B5EF4-FFF2-40B4-BE49-F238E27FC236}">
                <a16:creationId xmlns:a16="http://schemas.microsoft.com/office/drawing/2014/main" id="{29BD6045-BB9C-F348-B708-5C0D358F39FA}"/>
              </a:ext>
            </a:extLst>
          </p:cNvPr>
          <p:cNvGraphicFramePr/>
          <p:nvPr>
            <p:extLst>
              <p:ext uri="{D42A27DB-BD31-4B8C-83A1-F6EECF244321}">
                <p14:modId xmlns:p14="http://schemas.microsoft.com/office/powerpoint/2010/main" val="1161601898"/>
              </p:ext>
            </p:extLst>
          </p:nvPr>
        </p:nvGraphicFramePr>
        <p:xfrm>
          <a:off x="4679950" y="133295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Picture 22" descr="Logo&#10;&#10;Description automatically generated">
            <a:extLst>
              <a:ext uri="{FF2B5EF4-FFF2-40B4-BE49-F238E27FC236}">
                <a16:creationId xmlns:a16="http://schemas.microsoft.com/office/drawing/2014/main" id="{2EDA752A-7EE4-E841-B455-A65DDBDAF038}"/>
              </a:ext>
            </a:extLst>
          </p:cNvPr>
          <p:cNvPicPr>
            <a:picLocks noChangeAspect="1"/>
          </p:cNvPicPr>
          <p:nvPr/>
        </p:nvPicPr>
        <p:blipFill>
          <a:blip r:embed="rId7"/>
          <a:stretch>
            <a:fillRect/>
          </a:stretch>
        </p:blipFill>
        <p:spPr>
          <a:xfrm>
            <a:off x="8985619" y="765668"/>
            <a:ext cx="507218" cy="507218"/>
          </a:xfrm>
          <a:prstGeom prst="rect">
            <a:avLst/>
          </a:prstGeom>
        </p:spPr>
      </p:pic>
      <p:pic>
        <p:nvPicPr>
          <p:cNvPr id="27" name="Picture 26" descr="Icon&#10;&#10;Description automatically generated">
            <a:extLst>
              <a:ext uri="{FF2B5EF4-FFF2-40B4-BE49-F238E27FC236}">
                <a16:creationId xmlns:a16="http://schemas.microsoft.com/office/drawing/2014/main" id="{A44F65B4-123B-CD48-8DAE-7F152C3A3BD9}"/>
              </a:ext>
            </a:extLst>
          </p:cNvPr>
          <p:cNvPicPr>
            <a:picLocks noChangeAspect="1"/>
          </p:cNvPicPr>
          <p:nvPr/>
        </p:nvPicPr>
        <p:blipFill>
          <a:blip r:embed="rId8"/>
          <a:stretch>
            <a:fillRect/>
          </a:stretch>
        </p:blipFill>
        <p:spPr>
          <a:xfrm>
            <a:off x="8066639" y="888068"/>
            <a:ext cx="677311" cy="414853"/>
          </a:xfrm>
          <a:prstGeom prst="rect">
            <a:avLst/>
          </a:prstGeom>
        </p:spPr>
      </p:pic>
      <p:pic>
        <p:nvPicPr>
          <p:cNvPr id="28" name="Picture 27" descr="A white circle with a black arrow&#10;&#10;Description automatically generated with medium confidence">
            <a:extLst>
              <a:ext uri="{FF2B5EF4-FFF2-40B4-BE49-F238E27FC236}">
                <a16:creationId xmlns:a16="http://schemas.microsoft.com/office/drawing/2014/main" id="{833205C9-BCEE-DF4B-8DB4-FD3BAC90F82D}"/>
              </a:ext>
            </a:extLst>
          </p:cNvPr>
          <p:cNvPicPr>
            <a:picLocks noChangeAspect="1"/>
          </p:cNvPicPr>
          <p:nvPr/>
        </p:nvPicPr>
        <p:blipFill>
          <a:blip r:embed="rId9"/>
          <a:stretch>
            <a:fillRect/>
          </a:stretch>
        </p:blipFill>
        <p:spPr>
          <a:xfrm>
            <a:off x="11284031" y="2278456"/>
            <a:ext cx="569068" cy="569068"/>
          </a:xfrm>
          <a:prstGeom prst="rect">
            <a:avLst/>
          </a:prstGeom>
          <a:ln>
            <a:solidFill>
              <a:schemeClr val="accent2"/>
            </a:solidFill>
          </a:ln>
        </p:spPr>
      </p:pic>
      <p:pic>
        <p:nvPicPr>
          <p:cNvPr id="30" name="Picture 29" descr="Logo&#10;&#10;Description automatically generated">
            <a:extLst>
              <a:ext uri="{FF2B5EF4-FFF2-40B4-BE49-F238E27FC236}">
                <a16:creationId xmlns:a16="http://schemas.microsoft.com/office/drawing/2014/main" id="{26110935-D158-5744-A910-A780FF9D7E72}"/>
              </a:ext>
            </a:extLst>
          </p:cNvPr>
          <p:cNvPicPr>
            <a:picLocks noChangeAspect="1"/>
          </p:cNvPicPr>
          <p:nvPr/>
        </p:nvPicPr>
        <p:blipFill>
          <a:blip r:embed="rId10"/>
          <a:stretch>
            <a:fillRect/>
          </a:stretch>
        </p:blipFill>
        <p:spPr>
          <a:xfrm>
            <a:off x="10244137" y="1615714"/>
            <a:ext cx="1743607" cy="640560"/>
          </a:xfrm>
          <a:prstGeom prst="rect">
            <a:avLst/>
          </a:prstGeom>
        </p:spPr>
      </p:pic>
      <p:pic>
        <p:nvPicPr>
          <p:cNvPr id="32" name="Picture 31" descr="Icon&#10;&#10;Description automatically generated">
            <a:extLst>
              <a:ext uri="{FF2B5EF4-FFF2-40B4-BE49-F238E27FC236}">
                <a16:creationId xmlns:a16="http://schemas.microsoft.com/office/drawing/2014/main" id="{B35CC6B4-A640-B34B-A3D3-18FE1E5B1AB4}"/>
              </a:ext>
            </a:extLst>
          </p:cNvPr>
          <p:cNvPicPr>
            <a:picLocks noChangeAspect="1"/>
          </p:cNvPicPr>
          <p:nvPr/>
        </p:nvPicPr>
        <p:blipFill>
          <a:blip r:embed="rId11"/>
          <a:stretch>
            <a:fillRect/>
          </a:stretch>
        </p:blipFill>
        <p:spPr>
          <a:xfrm>
            <a:off x="10610717" y="2316345"/>
            <a:ext cx="569068" cy="569068"/>
          </a:xfrm>
          <a:prstGeom prst="rect">
            <a:avLst/>
          </a:prstGeom>
        </p:spPr>
      </p:pic>
      <p:pic>
        <p:nvPicPr>
          <p:cNvPr id="34" name="Picture 33" descr="A picture containing background pattern&#10;&#10;Description automatically generated">
            <a:extLst>
              <a:ext uri="{FF2B5EF4-FFF2-40B4-BE49-F238E27FC236}">
                <a16:creationId xmlns:a16="http://schemas.microsoft.com/office/drawing/2014/main" id="{7AD8DA00-0A6B-1243-ABF5-2F4ED2E672FA}"/>
              </a:ext>
            </a:extLst>
          </p:cNvPr>
          <p:cNvPicPr>
            <a:picLocks noChangeAspect="1"/>
          </p:cNvPicPr>
          <p:nvPr/>
        </p:nvPicPr>
        <p:blipFill rotWithShape="1">
          <a:blip r:embed="rId12">
            <a:alphaModFix/>
            <a:extLst>
              <a:ext uri="{BEBA8EAE-BF5A-486C-A8C5-ECC9F3942E4B}">
                <a14:imgProps xmlns:a14="http://schemas.microsoft.com/office/drawing/2010/main">
                  <a14:imgLayer r:embed="rId13">
                    <a14:imgEffect>
                      <a14:backgroundRemoval t="9779" b="89872" l="2381" r="97857">
                        <a14:foregroundMark x1="5714" y1="43306" x2="5714" y2="43306"/>
                        <a14:foregroundMark x1="5833" y1="44237" x2="5833" y2="44237"/>
                        <a14:foregroundMark x1="2381" y1="47264" x2="2381" y2="47264"/>
                        <a14:foregroundMark x1="6667" y1="59371" x2="6667" y2="59371"/>
                        <a14:foregroundMark x1="18810" y1="54598" x2="18810" y2="54598"/>
                        <a14:foregroundMark x1="41310" y1="54016" x2="41310" y2="54016"/>
                        <a14:foregroundMark x1="46071" y1="54016" x2="46071" y2="54016"/>
                        <a14:foregroundMark x1="60833" y1="54133" x2="60833" y2="54133"/>
                        <a14:foregroundMark x1="72500" y1="54249" x2="72500" y2="54249"/>
                        <a14:foregroundMark x1="77381" y1="53085" x2="77381" y2="53085"/>
                        <a14:foregroundMark x1="91786" y1="51804" x2="91786" y2="51804"/>
                        <a14:foregroundMark x1="97857" y1="54133" x2="97857" y2="54133"/>
                        <a14:foregroundMark x1="10952" y1="46449" x2="10952" y2="46449"/>
                        <a14:foregroundMark x1="22143" y1="51455" x2="22143" y2="51455"/>
                        <a14:foregroundMark x1="6667" y1="60885" x2="6667" y2="60885"/>
                      </a14:backgroundRemoval>
                    </a14:imgEffect>
                  </a14:imgLayer>
                </a14:imgProps>
              </a:ext>
            </a:extLst>
          </a:blip>
          <a:srcRect t="31250" b="26403"/>
          <a:stretch/>
        </p:blipFill>
        <p:spPr>
          <a:xfrm>
            <a:off x="10477443" y="4986167"/>
            <a:ext cx="1638702" cy="638283"/>
          </a:xfrm>
          <a:prstGeom prst="rect">
            <a:avLst/>
          </a:prstGeom>
        </p:spPr>
      </p:pic>
      <p:pic>
        <p:nvPicPr>
          <p:cNvPr id="36" name="Picture 35" descr="Icon&#10;&#10;Description automatically generated">
            <a:extLst>
              <a:ext uri="{FF2B5EF4-FFF2-40B4-BE49-F238E27FC236}">
                <a16:creationId xmlns:a16="http://schemas.microsoft.com/office/drawing/2014/main" id="{225D139B-BE10-EC41-9C87-58C2E6833DF1}"/>
              </a:ext>
            </a:extLst>
          </p:cNvPr>
          <p:cNvPicPr>
            <a:picLocks noChangeAspect="1"/>
          </p:cNvPicPr>
          <p:nvPr/>
        </p:nvPicPr>
        <p:blipFill>
          <a:blip r:embed="rId14"/>
          <a:stretch>
            <a:fillRect/>
          </a:stretch>
        </p:blipFill>
        <p:spPr>
          <a:xfrm>
            <a:off x="5876485" y="5886916"/>
            <a:ext cx="569068" cy="494615"/>
          </a:xfrm>
          <a:prstGeom prst="rect">
            <a:avLst/>
          </a:prstGeom>
        </p:spPr>
      </p:pic>
      <p:pic>
        <p:nvPicPr>
          <p:cNvPr id="38" name="Picture 37" descr="A picture containing text, outdoor object&#10;&#10;Description automatically generated">
            <a:extLst>
              <a:ext uri="{FF2B5EF4-FFF2-40B4-BE49-F238E27FC236}">
                <a16:creationId xmlns:a16="http://schemas.microsoft.com/office/drawing/2014/main" id="{B4D5883D-6F0D-5F4B-8A16-16B1E7F5C0AF}"/>
              </a:ext>
            </a:extLst>
          </p:cNvPr>
          <p:cNvPicPr>
            <a:picLocks noChangeAspect="1"/>
          </p:cNvPicPr>
          <p:nvPr/>
        </p:nvPicPr>
        <p:blipFill>
          <a:blip r:embed="rId15"/>
          <a:stretch>
            <a:fillRect/>
          </a:stretch>
        </p:blipFill>
        <p:spPr>
          <a:xfrm>
            <a:off x="5548375" y="1855282"/>
            <a:ext cx="615654" cy="615654"/>
          </a:xfrm>
          <a:prstGeom prst="rect">
            <a:avLst/>
          </a:prstGeom>
        </p:spPr>
      </p:pic>
      <p:pic>
        <p:nvPicPr>
          <p:cNvPr id="40" name="Picture 39" descr="Logo&#10;&#10;Description automatically generated">
            <a:extLst>
              <a:ext uri="{FF2B5EF4-FFF2-40B4-BE49-F238E27FC236}">
                <a16:creationId xmlns:a16="http://schemas.microsoft.com/office/drawing/2014/main" id="{06175A33-5BFB-1941-A406-8539CA1A95A5}"/>
              </a:ext>
            </a:extLst>
          </p:cNvPr>
          <p:cNvPicPr>
            <a:picLocks noChangeAspect="1"/>
          </p:cNvPicPr>
          <p:nvPr/>
        </p:nvPicPr>
        <p:blipFill>
          <a:blip r:embed="rId16"/>
          <a:stretch>
            <a:fillRect/>
          </a:stretch>
        </p:blipFill>
        <p:spPr>
          <a:xfrm>
            <a:off x="6335799" y="1946638"/>
            <a:ext cx="910720" cy="432942"/>
          </a:xfrm>
          <a:prstGeom prst="rect">
            <a:avLst/>
          </a:prstGeom>
        </p:spPr>
      </p:pic>
      <p:pic>
        <p:nvPicPr>
          <p:cNvPr id="41" name="Picture 40" descr="Icon&#10;&#10;Description automatically generated">
            <a:extLst>
              <a:ext uri="{FF2B5EF4-FFF2-40B4-BE49-F238E27FC236}">
                <a16:creationId xmlns:a16="http://schemas.microsoft.com/office/drawing/2014/main" id="{31AA2BA4-F6B5-FA49-BA00-C454C2F818AC}"/>
              </a:ext>
            </a:extLst>
          </p:cNvPr>
          <p:cNvPicPr>
            <a:picLocks noChangeAspect="1"/>
          </p:cNvPicPr>
          <p:nvPr/>
        </p:nvPicPr>
        <p:blipFill>
          <a:blip r:embed="rId17"/>
          <a:stretch>
            <a:fillRect/>
          </a:stretch>
        </p:blipFill>
        <p:spPr>
          <a:xfrm>
            <a:off x="5888300" y="2409615"/>
            <a:ext cx="736600" cy="500888"/>
          </a:xfrm>
          <a:prstGeom prst="rect">
            <a:avLst/>
          </a:prstGeom>
        </p:spPr>
      </p:pic>
    </p:spTree>
    <p:extLst>
      <p:ext uri="{BB962C8B-B14F-4D97-AF65-F5344CB8AC3E}">
        <p14:creationId xmlns:p14="http://schemas.microsoft.com/office/powerpoint/2010/main" val="54891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EB59-3226-8CE4-3B45-D82DADB4E7F4}"/>
              </a:ext>
            </a:extLst>
          </p:cNvPr>
          <p:cNvSpPr>
            <a:spLocks noGrp="1"/>
          </p:cNvSpPr>
          <p:nvPr>
            <p:ph type="title"/>
          </p:nvPr>
        </p:nvSpPr>
        <p:spPr/>
        <p:txBody>
          <a:bodyPr/>
          <a:lstStyle/>
          <a:p>
            <a:r>
              <a:rPr lang="en-IN" dirty="0">
                <a:solidFill>
                  <a:schemeClr val="bg1"/>
                </a:solidFill>
              </a:rPr>
              <a:t>MVC Architecture</a:t>
            </a:r>
          </a:p>
        </p:txBody>
      </p:sp>
      <p:pic>
        <p:nvPicPr>
          <p:cNvPr id="7" name="Content Placeholder 6" descr="Diagram&#10;&#10;Description automatically generated">
            <a:extLst>
              <a:ext uri="{FF2B5EF4-FFF2-40B4-BE49-F238E27FC236}">
                <a16:creationId xmlns:a16="http://schemas.microsoft.com/office/drawing/2014/main" id="{FB23D7F5-79F9-D1CC-B449-B5E488D9B9A8}"/>
              </a:ext>
            </a:extLst>
          </p:cNvPr>
          <p:cNvPicPr>
            <a:picLocks noGrp="1" noChangeAspect="1"/>
          </p:cNvPicPr>
          <p:nvPr>
            <p:ph idx="1"/>
          </p:nvPr>
        </p:nvPicPr>
        <p:blipFill>
          <a:blip r:embed="rId2"/>
          <a:stretch>
            <a:fillRect/>
          </a:stretch>
        </p:blipFill>
        <p:spPr>
          <a:xfrm>
            <a:off x="2514601" y="2152196"/>
            <a:ext cx="7028338" cy="3918097"/>
          </a:xfrm>
        </p:spPr>
      </p:pic>
    </p:spTree>
    <p:extLst>
      <p:ext uri="{BB962C8B-B14F-4D97-AF65-F5344CB8AC3E}">
        <p14:creationId xmlns:p14="http://schemas.microsoft.com/office/powerpoint/2010/main" val="158342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8AEB-905D-E365-7BE2-BA4239AEBA55}"/>
              </a:ext>
            </a:extLst>
          </p:cNvPr>
          <p:cNvSpPr>
            <a:spLocks noGrp="1"/>
          </p:cNvSpPr>
          <p:nvPr>
            <p:ph type="title"/>
          </p:nvPr>
        </p:nvSpPr>
        <p:spPr/>
        <p:txBody>
          <a:bodyPr/>
          <a:lstStyle/>
          <a:p>
            <a:r>
              <a:rPr lang="en-IN" dirty="0">
                <a:solidFill>
                  <a:schemeClr val="bg1"/>
                </a:solidFill>
              </a:rPr>
              <a:t>Domain Model</a:t>
            </a:r>
          </a:p>
        </p:txBody>
      </p:sp>
      <p:pic>
        <p:nvPicPr>
          <p:cNvPr id="5" name="Content Placeholder 4" descr="Diagram&#10;&#10;Description automatically generated">
            <a:extLst>
              <a:ext uri="{FF2B5EF4-FFF2-40B4-BE49-F238E27FC236}">
                <a16:creationId xmlns:a16="http://schemas.microsoft.com/office/drawing/2014/main" id="{B8C08146-A6AD-16DC-23A6-0116CC63B3FE}"/>
              </a:ext>
            </a:extLst>
          </p:cNvPr>
          <p:cNvPicPr>
            <a:picLocks noGrp="1" noChangeAspect="1"/>
          </p:cNvPicPr>
          <p:nvPr>
            <p:ph idx="1"/>
          </p:nvPr>
        </p:nvPicPr>
        <p:blipFill>
          <a:blip r:embed="rId2"/>
          <a:stretch>
            <a:fillRect/>
          </a:stretch>
        </p:blipFill>
        <p:spPr>
          <a:xfrm>
            <a:off x="2965077" y="2144806"/>
            <a:ext cx="4619063" cy="3996017"/>
          </a:xfrm>
        </p:spPr>
      </p:pic>
    </p:spTree>
    <p:extLst>
      <p:ext uri="{BB962C8B-B14F-4D97-AF65-F5344CB8AC3E}">
        <p14:creationId xmlns:p14="http://schemas.microsoft.com/office/powerpoint/2010/main" val="367817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18" name="Group 17">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9"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40"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41"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42"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3"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1" name="Group 20">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4"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5"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6"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7"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8"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22" name="Group 21">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0"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1"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2"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3" name="Group 22">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4"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5"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6"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7"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8"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a:extLst>
              <a:ext uri="{FF2B5EF4-FFF2-40B4-BE49-F238E27FC236}">
                <a16:creationId xmlns:a16="http://schemas.microsoft.com/office/drawing/2014/main" id="{64D62C08-0F09-084B-864C-DF52EC92A91A}"/>
              </a:ext>
            </a:extLst>
          </p:cNvPr>
          <p:cNvSpPr>
            <a:spLocks noGrp="1"/>
          </p:cNvSpPr>
          <p:nvPr>
            <p:ph type="title"/>
          </p:nvPr>
        </p:nvSpPr>
        <p:spPr>
          <a:xfrm>
            <a:off x="1143001" y="1007533"/>
            <a:ext cx="9905998" cy="1092200"/>
          </a:xfrm>
        </p:spPr>
        <p:txBody>
          <a:bodyPr>
            <a:normAutofit/>
          </a:bodyPr>
          <a:lstStyle/>
          <a:p>
            <a:pPr algn="ctr"/>
            <a:r>
              <a:rPr lang="en-US" dirty="0"/>
              <a:t>Features</a:t>
            </a:r>
            <a:endParaRPr lang="en-US"/>
          </a:p>
        </p:txBody>
      </p:sp>
      <p:graphicFrame>
        <p:nvGraphicFramePr>
          <p:cNvPr id="5" name="Content Placeholder 2">
            <a:extLst>
              <a:ext uri="{FF2B5EF4-FFF2-40B4-BE49-F238E27FC236}">
                <a16:creationId xmlns:a16="http://schemas.microsoft.com/office/drawing/2014/main" id="{BC053078-ED35-2FAA-0FF1-CB5965F219EF}"/>
              </a:ext>
            </a:extLst>
          </p:cNvPr>
          <p:cNvGraphicFramePr>
            <a:graphicFrameLocks noGrp="1"/>
          </p:cNvGraphicFramePr>
          <p:nvPr>
            <p:ph idx="1"/>
            <p:extLst>
              <p:ext uri="{D42A27DB-BD31-4B8C-83A1-F6EECF244321}">
                <p14:modId xmlns:p14="http://schemas.microsoft.com/office/powerpoint/2010/main" val="3954897971"/>
              </p:ext>
            </p:extLst>
          </p:nvPr>
        </p:nvGraphicFramePr>
        <p:xfrm>
          <a:off x="1143001" y="2252134"/>
          <a:ext cx="9905999" cy="34543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2172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2F0EACBB-AB1D-4D11-AE26-0A672B872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EDEE0B57-C901-4422-9C96-B0E1A0D4D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tx1">
              <a:alpha val="15000"/>
            </a:schemeClr>
          </a:solidFill>
          <a:effectLst/>
        </p:grpSpPr>
        <p:sp>
          <p:nvSpPr>
            <p:cNvPr id="68" name="Rectangle 5">
              <a:extLst>
                <a:ext uri="{FF2B5EF4-FFF2-40B4-BE49-F238E27FC236}">
                  <a16:creationId xmlns:a16="http://schemas.microsoft.com/office/drawing/2014/main" id="{DFB7752C-355B-405A-9E36-8A24B1C809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D443A052-8BBA-4E89-8E02-7C0E579320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D84E76D0-F1AA-43A3-AF16-FC0C11A8B6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9734AB48-FF75-47D2-A2D4-813E3668D2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1368D216-2271-414F-8E2F-BBD7BAE5B8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78B8D732-8D97-4C44-AD9D-A701837D8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EC4E30E9-8EDF-4BD6-8B3D-62A3CBE9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EF6A7406-59C6-46D9-99E9-438B2A9D32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D1DD83FF-178D-48F7-B949-BEA201D49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6A5A29AD-C101-4CE2-979A-6DCB4A7A4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7E64DC01-A372-4A6D-9F23-2A5CBF998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0E0D1E88-1947-4726-BC4B-0B8C3ECCF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EA9ECCEF-2E16-4CA2-85D4-9EB37FE6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1C6C3FA0-B2D3-4D4D-8628-B14A3FA77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3A753C5E-01E1-4D65-A6EB-E5930DCF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E46804AC-3189-4DC2-9BC5-384EC685C4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010BEEA6-B9B9-4D2F-AD3E-8EC9E0C99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B3932E83-9873-4D25-86A5-6EE3B14DA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1A310838-FF82-41D6-9EF9-A5F113EB8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CDBAD0C9-1C9F-40DA-BA69-27A23103AB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D17596AA-5D74-406E-A51A-16BEDC312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DDDC92CF-60F7-4965-B1F2-F81903BB6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23107427-2EC2-41B7-B146-DBA62F941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7E2FAD21-CCF3-4EC4-8DFC-7DB86329B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EE3D718C-F3A6-400C-AC0A-722BDF50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2CC9F20E-57E9-4CAB-94E6-3036968D22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3AB3EB8C-4DD3-4AB3-B928-8D63333EB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78EC0F3C-B7A5-4751-B558-C559831EB2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CB4A11DF-A9A4-4BF8-8C77-67CEF8BC32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D06C7FB4-5DD3-4914-AC07-BEEBD5BF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DCB7F6AD-2DBD-4EB2-8C64-694124B4B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9E5550B6-5605-4E54-A195-B4BF775F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E304A2E6-18F7-46E4-9E04-3BC7CB760A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9C72B715-DEA5-4B4E-B501-AB464DED7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2437C95C-AE26-46C4-B31F-8AB902D4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BBA27273-38F8-4A36-B028-A32478B6C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E51A07CA-2C97-4B89-8C8F-FDA4C9CD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EE5FA2D7-5F6C-4D04-9AC4-F3396C9560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520D88A1-74EF-4BEF-AA1E-F326A663D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1EA8D0F6-A8B5-4DA9-BE93-BF469E1DD1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901DDDC8-E72F-42BE-AA19-1EF49F7C3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B7F08799-84CC-4FEA-BA09-9433D6F8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79BFE384-A6F5-453B-9EF3-5AED3651E3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0DFA5601-E0AD-4408-88DA-E4EC88C3E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56D418E4-5A45-4E6E-933E-FB1CE91ADA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5C69D665-56A6-4A37-AD1F-99694ECE6A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63233125-FD9D-4C9E-A6BE-A980F6D0D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306D92BE-D0C9-4E40-A670-39552611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EAEF90F1-3367-4F79-9D5A-6C553F260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D6A83746-02ED-4DC5-AEFC-893A1D1FC7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870B08E6-DF62-467D-939C-3F1F98E6E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E62C43E8-6EED-4775-A812-B307C3BB6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DCA412B6-54EC-4444-8B8A-9D572B08B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7322FB00-608C-46A7-868E-01A55C600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0FA3B189-167D-A646-91A9-497AC10A0962}"/>
              </a:ext>
            </a:extLst>
          </p:cNvPr>
          <p:cNvSpPr>
            <a:spLocks noGrp="1"/>
          </p:cNvSpPr>
          <p:nvPr>
            <p:ph type="title"/>
          </p:nvPr>
        </p:nvSpPr>
        <p:spPr>
          <a:xfrm>
            <a:off x="1700212" y="1122363"/>
            <a:ext cx="8791575" cy="2387600"/>
          </a:xfrm>
        </p:spPr>
        <p:txBody>
          <a:bodyPr vert="horz" lIns="91440" tIns="45720" rIns="91440" bIns="45720" rtlCol="0" anchor="b">
            <a:normAutofit/>
          </a:bodyPr>
          <a:lstStyle/>
          <a:p>
            <a:r>
              <a:rPr lang="en-US" sz="5400"/>
              <a:t>Let’s have a look at demo</a:t>
            </a:r>
          </a:p>
        </p:txBody>
      </p:sp>
      <p:grpSp>
        <p:nvGrpSpPr>
          <p:cNvPr id="123" name="Group 122">
            <a:extLst>
              <a:ext uri="{FF2B5EF4-FFF2-40B4-BE49-F238E27FC236}">
                <a16:creationId xmlns:a16="http://schemas.microsoft.com/office/drawing/2014/main" id="{B8DE5EA2-C86F-45CC-A9F1-5100DE1D19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rgbClr val="FFFFFF">
              <a:alpha val="10000"/>
            </a:srgbClr>
          </a:solidFill>
        </p:grpSpPr>
        <p:sp>
          <p:nvSpPr>
            <p:cNvPr id="124" name="Freeform 32">
              <a:extLst>
                <a:ext uri="{FF2B5EF4-FFF2-40B4-BE49-F238E27FC236}">
                  <a16:creationId xmlns:a16="http://schemas.microsoft.com/office/drawing/2014/main" id="{9AA01EC3-108D-4DFC-A750-19ACE71FB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33">
              <a:extLst>
                <a:ext uri="{FF2B5EF4-FFF2-40B4-BE49-F238E27FC236}">
                  <a16:creationId xmlns:a16="http://schemas.microsoft.com/office/drawing/2014/main" id="{A9FCB53A-15A0-47CE-BF67-ADA8B12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34">
              <a:extLst>
                <a:ext uri="{FF2B5EF4-FFF2-40B4-BE49-F238E27FC236}">
                  <a16:creationId xmlns:a16="http://schemas.microsoft.com/office/drawing/2014/main" id="{013DEB80-2F33-454E-ADF4-E250AC4C55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35">
              <a:extLst>
                <a:ext uri="{FF2B5EF4-FFF2-40B4-BE49-F238E27FC236}">
                  <a16:creationId xmlns:a16="http://schemas.microsoft.com/office/drawing/2014/main" id="{7C0608D2-DD43-44FB-9427-8D47F35F9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36">
              <a:extLst>
                <a:ext uri="{FF2B5EF4-FFF2-40B4-BE49-F238E27FC236}">
                  <a16:creationId xmlns:a16="http://schemas.microsoft.com/office/drawing/2014/main" id="{F55DAF32-BF45-427E-8640-FF28881DE1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37">
              <a:extLst>
                <a:ext uri="{FF2B5EF4-FFF2-40B4-BE49-F238E27FC236}">
                  <a16:creationId xmlns:a16="http://schemas.microsoft.com/office/drawing/2014/main" id="{B45620ED-F9C5-455B-A9CC-B55AA19B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38">
              <a:extLst>
                <a:ext uri="{FF2B5EF4-FFF2-40B4-BE49-F238E27FC236}">
                  <a16:creationId xmlns:a16="http://schemas.microsoft.com/office/drawing/2014/main" id="{541EBFC0-CD4B-4ED6-91D7-907517148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39">
              <a:extLst>
                <a:ext uri="{FF2B5EF4-FFF2-40B4-BE49-F238E27FC236}">
                  <a16:creationId xmlns:a16="http://schemas.microsoft.com/office/drawing/2014/main" id="{340715CE-35AB-48B6-9AEA-55C593A93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40">
              <a:extLst>
                <a:ext uri="{FF2B5EF4-FFF2-40B4-BE49-F238E27FC236}">
                  <a16:creationId xmlns:a16="http://schemas.microsoft.com/office/drawing/2014/main" id="{D7D01A1B-E910-4A37-82C3-2E0FC595E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Rectangle 41">
              <a:extLst>
                <a:ext uri="{FF2B5EF4-FFF2-40B4-BE49-F238E27FC236}">
                  <a16:creationId xmlns:a16="http://schemas.microsoft.com/office/drawing/2014/main" id="{8663205C-5E32-4C7F-920B-270F738A15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5220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42"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3"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44"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45"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F5891BDC-74DE-C247-ACF9-59ED9E28F249}"/>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dirty="0">
                <a:solidFill>
                  <a:srgbClr val="FFFFFF"/>
                </a:solidFill>
              </a:rPr>
              <a:t>Screenshots</a:t>
            </a:r>
          </a:p>
        </p:txBody>
      </p:sp>
    </p:spTree>
    <p:extLst>
      <p:ext uri="{BB962C8B-B14F-4D97-AF65-F5344CB8AC3E}">
        <p14:creationId xmlns:p14="http://schemas.microsoft.com/office/powerpoint/2010/main" val="27759903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{BE9399BB-0C02-714D-BA4D-1722B5471B02}tf10001122</Template>
  <TotalTime>340</TotalTime>
  <Words>134</Words>
  <Application>Microsoft Macintosh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Algerian</vt:lpstr>
      <vt:lpstr>Arial</vt:lpstr>
      <vt:lpstr>Tw Cen MT</vt:lpstr>
      <vt:lpstr>Circuit</vt:lpstr>
      <vt:lpstr>WIREFLY </vt:lpstr>
      <vt:lpstr>Meet our team</vt:lpstr>
      <vt:lpstr>PURPOSE</vt:lpstr>
      <vt:lpstr>Tech Stack</vt:lpstr>
      <vt:lpstr>MVC Architecture</vt:lpstr>
      <vt:lpstr>Domain Model</vt:lpstr>
      <vt:lpstr>Features</vt:lpstr>
      <vt:lpstr>Let’s have a look at demo</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 FLY </dc:title>
  <dc:creator>tarun kumar</dc:creator>
  <cp:lastModifiedBy>Jay Devnani</cp:lastModifiedBy>
  <cp:revision>7</cp:revision>
  <dcterms:created xsi:type="dcterms:W3CDTF">2022-08-10T13:54:12Z</dcterms:created>
  <dcterms:modified xsi:type="dcterms:W3CDTF">2022-08-10T20:04:26Z</dcterms:modified>
</cp:coreProperties>
</file>