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6"/>
  </p:notesMasterIdLst>
  <p:sldIdLst>
    <p:sldId id="256" r:id="rId2"/>
    <p:sldId id="257" r:id="rId3"/>
    <p:sldId id="258" r:id="rId4"/>
    <p:sldId id="259" r:id="rId5"/>
    <p:sldId id="260" r:id="rId6"/>
    <p:sldId id="306" r:id="rId7"/>
    <p:sldId id="307" r:id="rId8"/>
    <p:sldId id="262" r:id="rId9"/>
    <p:sldId id="297" r:id="rId10"/>
    <p:sldId id="265" r:id="rId11"/>
    <p:sldId id="298" r:id="rId12"/>
    <p:sldId id="266" r:id="rId13"/>
    <p:sldId id="308" r:id="rId14"/>
    <p:sldId id="268" r:id="rId15"/>
    <p:sldId id="269" r:id="rId16"/>
    <p:sldId id="270" r:id="rId17"/>
    <p:sldId id="301" r:id="rId18"/>
    <p:sldId id="302" r:id="rId19"/>
    <p:sldId id="303" r:id="rId20"/>
    <p:sldId id="304" r:id="rId21"/>
    <p:sldId id="272" r:id="rId22"/>
    <p:sldId id="299" r:id="rId23"/>
    <p:sldId id="273" r:id="rId24"/>
    <p:sldId id="274" r:id="rId25"/>
    <p:sldId id="275" r:id="rId26"/>
    <p:sldId id="276" r:id="rId27"/>
    <p:sldId id="277" r:id="rId28"/>
    <p:sldId id="279" r:id="rId29"/>
    <p:sldId id="280" r:id="rId30"/>
    <p:sldId id="281" r:id="rId31"/>
    <p:sldId id="282" r:id="rId32"/>
    <p:sldId id="283" r:id="rId33"/>
    <p:sldId id="287" r:id="rId34"/>
    <p:sldId id="288" r:id="rId35"/>
    <p:sldId id="289" r:id="rId36"/>
    <p:sldId id="290" r:id="rId37"/>
    <p:sldId id="291" r:id="rId38"/>
    <p:sldId id="286" r:id="rId39"/>
    <p:sldId id="285" r:id="rId40"/>
    <p:sldId id="292" r:id="rId41"/>
    <p:sldId id="293" r:id="rId42"/>
    <p:sldId id="294" r:id="rId43"/>
    <p:sldId id="295" r:id="rId44"/>
    <p:sldId id="29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211A77-509A-47A6-B9AC-73A1CCC4C09B}" type="datetimeFigureOut">
              <a:rPr lang="en-US" smtClean="0"/>
              <a:pPr/>
              <a:t>9/23/2024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01783F-889F-48EC-B74A-80ABE3EBF0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01783F-889F-48EC-B74A-80ABE3EBF06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697E73-C504-4D0B-8A29-543162A85068}" type="datetime1">
              <a:rPr lang="en-US" smtClean="0"/>
              <a:pPr/>
              <a:t>9/23/2024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772493A-3670-4F8F-BAD2-F0DD6C5CC0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12996A-DFCF-4E09-B0A9-4CBD5916BB82}" type="datetime1">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2493A-3670-4F8F-BAD2-F0DD6C5CC0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3F5982-2A5B-4C20-8DA6-7B65AF65E1DB}" type="datetime1">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2493A-3670-4F8F-BAD2-F0DD6C5CC0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6E6D82-B58B-49C1-9D67-335E9A8905DE}" type="datetime1">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2493A-3670-4F8F-BAD2-F0DD6C5CC0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35CE5E-3FD1-419A-8AA0-E1732E42B4EB}" type="datetime1">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72493A-3670-4F8F-BAD2-F0DD6C5CC0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2254F5B-2E91-4057-9BAD-9682FB02462E}" type="datetime1">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2493A-3670-4F8F-BAD2-F0DD6C5CC0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D3DCF4-F301-4CA6-9820-18B21526EF74}" type="datetime1">
              <a:rPr lang="en-US" smtClean="0"/>
              <a:pPr/>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72493A-3670-4F8F-BAD2-F0DD6C5CC0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AC18C1-9CD0-4521-9A80-F63CC077F4F4}" type="datetime1">
              <a:rPr lang="en-US" smtClean="0"/>
              <a:pPr/>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72493A-3670-4F8F-BAD2-F0DD6C5CC0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B593D-08D6-43DC-8CB9-67BAD37A7DAD}" type="datetime1">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72493A-3670-4F8F-BAD2-F0DD6C5CC0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FF365A-C4AA-482A-885F-2BB8E9EEE0BF}" type="datetime1">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72493A-3670-4F8F-BAD2-F0DD6C5CC0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ABF35E2-BD18-48C7-B376-A27969CF3452}" type="datetime1">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772493A-3670-4F8F-BAD2-F0DD6C5CC04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9CD82EC-1A62-4895-A45E-D917A6169EA7}" type="datetime1">
              <a:rPr lang="en-US" smtClean="0"/>
              <a:pPr/>
              <a:t>9/23/2024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772493A-3670-4F8F-BAD2-F0DD6C5CC04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928694"/>
          </a:xfrm>
        </p:spPr>
        <p:txBody>
          <a:bodyPr>
            <a:normAutofit fontScale="90000"/>
          </a:bodyPr>
          <a:lstStyle/>
          <a:p>
            <a:pPr algn="ctr"/>
            <a:r>
              <a:rPr lang="en-US" b="1" dirty="0" smtClean="0">
                <a:solidFill>
                  <a:srgbClr val="0070C0"/>
                </a:solidFill>
              </a:rPr>
              <a:t>ONLINE FOOD ORDERING SYSTEM</a:t>
            </a:r>
            <a:endParaRPr lang="en-US" b="1" dirty="0">
              <a:solidFill>
                <a:srgbClr val="0070C0"/>
              </a:solidFill>
            </a:endParaRPr>
          </a:p>
        </p:txBody>
      </p:sp>
      <p:sp>
        <p:nvSpPr>
          <p:cNvPr id="3" name="Content Placeholder 2"/>
          <p:cNvSpPr>
            <a:spLocks noGrp="1"/>
          </p:cNvSpPr>
          <p:nvPr>
            <p:ph idx="1"/>
          </p:nvPr>
        </p:nvSpPr>
        <p:spPr>
          <a:xfrm>
            <a:off x="457200" y="1428736"/>
            <a:ext cx="8229600" cy="4895864"/>
          </a:xfrm>
        </p:spPr>
        <p:txBody>
          <a:bodyPr numCol="1">
            <a:noAutofit/>
          </a:bodyPr>
          <a:lstStyle/>
          <a:p>
            <a:pPr algn="ctr">
              <a:buNone/>
            </a:pPr>
            <a:r>
              <a:rPr lang="en-US" sz="2400" b="1" dirty="0" smtClean="0"/>
              <a:t>MANAGED  TO:</a:t>
            </a:r>
            <a:endParaRPr lang="en-US" sz="2400" b="1" i="1" dirty="0" smtClean="0">
              <a:ln w="1905"/>
              <a:solidFill>
                <a:schemeClr val="accent2">
                  <a:lumMod val="75000"/>
                </a:schemeClr>
              </a:solidFill>
              <a:effectLst>
                <a:outerShdw blurRad="38100" dist="38100" dir="2700000" algn="tl">
                  <a:srgbClr val="000000">
                    <a:alpha val="43137"/>
                  </a:srgbClr>
                </a:outerShdw>
              </a:effectLst>
              <a:latin typeface="Arial Black" pitchFamily="34" charset="0"/>
            </a:endParaRPr>
          </a:p>
          <a:p>
            <a:pPr algn="ctr">
              <a:buNone/>
            </a:pPr>
            <a:r>
              <a:rPr lang="en-US" sz="2400" b="1" dirty="0" smtClean="0">
                <a:solidFill>
                  <a:srgbClr val="0070C0"/>
                </a:solidFill>
              </a:rPr>
              <a:t>SHREE ADARSH BCA COLLEGE RADHANPUR</a:t>
            </a:r>
          </a:p>
          <a:p>
            <a:pPr>
              <a:buNone/>
            </a:pPr>
            <a:endParaRPr lang="en-US" sz="2400" dirty="0" smtClean="0"/>
          </a:p>
          <a:p>
            <a:pPr>
              <a:buNone/>
            </a:pPr>
            <a:r>
              <a:rPr lang="en-US" sz="2400" b="1" dirty="0" smtClean="0"/>
              <a:t>EXAM NO:</a:t>
            </a:r>
            <a:r>
              <a:rPr lang="en-US" sz="2400" dirty="0" smtClean="0"/>
              <a:t>				 </a:t>
            </a:r>
            <a:r>
              <a:rPr lang="en-US" sz="2400" b="1" dirty="0" smtClean="0"/>
              <a:t>YEAR:2023-24</a:t>
            </a:r>
          </a:p>
          <a:p>
            <a:pPr>
              <a:buNone/>
            </a:pPr>
            <a:endParaRPr lang="en-US" sz="2400" b="1" dirty="0" smtClean="0"/>
          </a:p>
          <a:p>
            <a:pPr>
              <a:buNone/>
            </a:pPr>
            <a:r>
              <a:rPr lang="en-US" sz="2400" b="1" dirty="0" smtClean="0"/>
              <a:t>GROUP NO:</a:t>
            </a:r>
            <a:r>
              <a:rPr lang="en-US" sz="2400" dirty="0" smtClean="0"/>
              <a:t>		</a:t>
            </a:r>
          </a:p>
          <a:p>
            <a:pPr>
              <a:buNone/>
            </a:pPr>
            <a:endParaRPr lang="en-US" sz="2400" dirty="0" smtClean="0"/>
          </a:p>
          <a:p>
            <a:pPr>
              <a:buNone/>
            </a:pPr>
            <a:endParaRPr lang="en-US" sz="2400" dirty="0" smtClean="0"/>
          </a:p>
          <a:p>
            <a:pPr>
              <a:buNone/>
            </a:pPr>
            <a:r>
              <a:rPr lang="en-US" sz="2400" b="1" dirty="0" smtClean="0"/>
              <a:t>SUBMITTED BY:</a:t>
            </a:r>
            <a:r>
              <a:rPr lang="en-US" sz="2400" dirty="0" smtClean="0"/>
              <a:t>			 </a:t>
            </a:r>
            <a:r>
              <a:rPr lang="en-US" sz="2400" b="1" dirty="0" smtClean="0"/>
              <a:t>GUIDED BY:</a:t>
            </a:r>
          </a:p>
          <a:p>
            <a:pPr>
              <a:buNone/>
            </a:pPr>
            <a:r>
              <a:rPr lang="en-US" sz="2400" dirty="0" smtClean="0">
                <a:solidFill>
                  <a:srgbClr val="0070C0"/>
                </a:solidFill>
              </a:rPr>
              <a:t>GAUSWAMI JAYDIP	</a:t>
            </a:r>
            <a:r>
              <a:rPr lang="en-US" sz="2400" dirty="0">
                <a:solidFill>
                  <a:srgbClr val="0070C0"/>
                </a:solidFill>
              </a:rPr>
              <a:t>	</a:t>
            </a:r>
            <a:r>
              <a:rPr lang="en-US" sz="2400" dirty="0" smtClean="0">
                <a:solidFill>
                  <a:srgbClr val="0070C0"/>
                </a:solidFill>
              </a:rPr>
              <a:t>	 M.T.CHAUDHARI</a:t>
            </a:r>
          </a:p>
          <a:p>
            <a:pPr>
              <a:buNone/>
            </a:pPr>
            <a:r>
              <a:rPr lang="en-US" sz="2400" dirty="0" smtClean="0">
                <a:solidFill>
                  <a:srgbClr val="0070C0"/>
                </a:solidFill>
              </a:rPr>
              <a:t>CHAUHAN MOTISINH</a:t>
            </a:r>
            <a:r>
              <a:rPr lang="en-US" sz="2400" dirty="0" smtClean="0"/>
              <a:t>		</a:t>
            </a:r>
          </a:p>
          <a:p>
            <a:pPr>
              <a:buNone/>
            </a:pPr>
            <a:endParaRPr lang="en-US" sz="2400" dirty="0" smtClean="0"/>
          </a:p>
          <a:p>
            <a:pPr>
              <a:buNone/>
            </a:pPr>
            <a:r>
              <a:rPr lang="en-US" sz="2400" dirty="0" smtClean="0"/>
              <a:t> </a:t>
            </a:r>
            <a:endParaRPr lang="en-US" sz="2400" dirty="0"/>
          </a:p>
        </p:txBody>
      </p:sp>
      <p:sp>
        <p:nvSpPr>
          <p:cNvPr id="4" name="Slide Number Placeholder 3"/>
          <p:cNvSpPr>
            <a:spLocks noGrp="1"/>
          </p:cNvSpPr>
          <p:nvPr>
            <p:ph type="sldNum" sz="quarter" idx="12"/>
          </p:nvPr>
        </p:nvSpPr>
        <p:spPr/>
        <p:txBody>
          <a:bodyPr/>
          <a:lstStyle/>
          <a:p>
            <a:fld id="{F772493A-3670-4F8F-BAD2-F0DD6C5CC048}" type="slidenum">
              <a:rPr lang="en-US" smtClean="0"/>
              <a:pPr/>
              <a:t>1</a:t>
            </a:fld>
            <a:endParaRPr lang="en-US" dirty="0"/>
          </a:p>
        </p:txBody>
      </p:sp>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5786" y="928670"/>
            <a:ext cx="7715304" cy="5632311"/>
          </a:xfrm>
          <a:prstGeom prst="rect">
            <a:avLst/>
          </a:prstGeom>
        </p:spPr>
        <p:txBody>
          <a:bodyPr wrap="square">
            <a:spAutoFit/>
          </a:bodyPr>
          <a:lstStyle/>
          <a:p>
            <a:r>
              <a:rPr lang="en-US" sz="2400" dirty="0" smtClean="0">
                <a:latin typeface="Cambria" pitchFamily="18" charset="0"/>
                <a:ea typeface="Cambria" pitchFamily="18" charset="0"/>
              </a:rPr>
              <a:t>2. Software Product Feature:</a:t>
            </a:r>
          </a:p>
          <a:p>
            <a:endParaRPr lang="en-US" sz="2400" dirty="0" smtClean="0">
              <a:latin typeface="Cambria" pitchFamily="18" charset="0"/>
              <a:ea typeface="Cambria" pitchFamily="18" charset="0"/>
            </a:endParaRPr>
          </a:p>
          <a:p>
            <a:r>
              <a:rPr lang="en-US" sz="2400" dirty="0" smtClean="0">
                <a:latin typeface="Cambria" pitchFamily="18" charset="0"/>
                <a:ea typeface="Cambria" pitchFamily="18" charset="0"/>
              </a:rPr>
              <a:t>Online Food Order </a:t>
            </a:r>
          </a:p>
          <a:p>
            <a:endParaRPr lang="en-US" sz="2400" dirty="0" smtClean="0">
              <a:latin typeface="Cambria" pitchFamily="18" charset="0"/>
              <a:ea typeface="Cambria" pitchFamily="18" charset="0"/>
            </a:endParaRPr>
          </a:p>
          <a:p>
            <a:r>
              <a:rPr lang="en-US" sz="2400" dirty="0" smtClean="0">
                <a:latin typeface="Cambria" pitchFamily="18" charset="0"/>
                <a:ea typeface="Cambria" pitchFamily="18" charset="0"/>
              </a:rPr>
              <a:t>Login Information System</a:t>
            </a:r>
          </a:p>
          <a:p>
            <a:endParaRPr lang="en-US" sz="2400" dirty="0" smtClean="0">
              <a:latin typeface="Cambria" pitchFamily="18" charset="0"/>
              <a:ea typeface="Cambria" pitchFamily="18" charset="0"/>
            </a:endParaRPr>
          </a:p>
          <a:p>
            <a:pPr>
              <a:buFont typeface="Wingdings" pitchFamily="2" charset="2"/>
              <a:buChar char="Ø"/>
            </a:pPr>
            <a:r>
              <a:rPr lang="en-US" sz="2400" dirty="0" smtClean="0">
                <a:latin typeface="Cambria" pitchFamily="18" charset="0"/>
                <a:ea typeface="Cambria" pitchFamily="18" charset="0"/>
              </a:rPr>
              <a:t>Description</a:t>
            </a:r>
          </a:p>
          <a:p>
            <a:r>
              <a:rPr lang="en-US" sz="2400" dirty="0" smtClean="0">
                <a:latin typeface="Cambria" pitchFamily="18" charset="0"/>
                <a:ea typeface="Cambria" pitchFamily="18" charset="0"/>
              </a:rPr>
              <a:t> -The system will maintain the login information of its user to enter in to the software </a:t>
            </a:r>
          </a:p>
          <a:p>
            <a:endParaRPr lang="en-US" sz="2400" dirty="0" smtClean="0">
              <a:latin typeface="Cambria" pitchFamily="18" charset="0"/>
              <a:ea typeface="Cambria" pitchFamily="18" charset="0"/>
            </a:endParaRPr>
          </a:p>
          <a:p>
            <a:pPr>
              <a:buFont typeface="Wingdings" pitchFamily="2" charset="2"/>
              <a:buChar char="Ø"/>
            </a:pPr>
            <a:r>
              <a:rPr lang="en-US" sz="2400" dirty="0" smtClean="0">
                <a:latin typeface="Cambria" pitchFamily="18" charset="0"/>
                <a:ea typeface="Cambria" pitchFamily="18" charset="0"/>
              </a:rPr>
              <a:t> Validating Checks </a:t>
            </a:r>
          </a:p>
          <a:p>
            <a:r>
              <a:rPr lang="en-US" sz="2400" dirty="0" smtClean="0">
                <a:latin typeface="Cambria" pitchFamily="18" charset="0"/>
                <a:ea typeface="Cambria" pitchFamily="18" charset="0"/>
              </a:rPr>
              <a:t>-Administrator need to login the unique id and password. -Contact number should have maximum 10 digits. -All the details must be fill up. -Email address should be in the proper format.</a:t>
            </a:r>
          </a:p>
        </p:txBody>
      </p:sp>
      <p:sp>
        <p:nvSpPr>
          <p:cNvPr id="3" name="Slide Number Placeholder 2"/>
          <p:cNvSpPr>
            <a:spLocks noGrp="1"/>
          </p:cNvSpPr>
          <p:nvPr>
            <p:ph type="sldNum" sz="quarter" idx="12"/>
          </p:nvPr>
        </p:nvSpPr>
        <p:spPr/>
        <p:txBody>
          <a:bodyPr/>
          <a:lstStyle/>
          <a:p>
            <a:fld id="{F772493A-3670-4F8F-BAD2-F0DD6C5CC048}"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000108"/>
            <a:ext cx="7143800" cy="5262979"/>
          </a:xfrm>
          <a:prstGeom prst="rect">
            <a:avLst/>
          </a:prstGeom>
        </p:spPr>
        <p:txBody>
          <a:bodyPr wrap="square">
            <a:spAutoFit/>
          </a:bodyPr>
          <a:lstStyle/>
          <a:p>
            <a:pPr>
              <a:buFont typeface="Wingdings" pitchFamily="2" charset="2"/>
              <a:buChar char="Ø"/>
            </a:pPr>
            <a:r>
              <a:rPr lang="en-US" sz="2400" dirty="0" smtClean="0">
                <a:latin typeface="Cambria" pitchFamily="18" charset="0"/>
                <a:ea typeface="Cambria" pitchFamily="18" charset="0"/>
              </a:rPr>
              <a:t> Sequencing information </a:t>
            </a:r>
          </a:p>
          <a:p>
            <a:r>
              <a:rPr lang="en-US" sz="2400" dirty="0" smtClean="0">
                <a:latin typeface="Cambria" pitchFamily="18" charset="0"/>
                <a:ea typeface="Cambria" pitchFamily="18" charset="0"/>
              </a:rPr>
              <a:t>-Login information should be filled before the user allowed.</a:t>
            </a:r>
          </a:p>
          <a:p>
            <a:pPr>
              <a:buFont typeface="Wingdings" pitchFamily="2" charset="2"/>
              <a:buChar char="Ø"/>
            </a:pPr>
            <a:r>
              <a:rPr lang="en-US" sz="2400" dirty="0" smtClean="0">
                <a:latin typeface="Cambria" pitchFamily="18" charset="0"/>
                <a:ea typeface="Cambria" pitchFamily="18" charset="0"/>
              </a:rPr>
              <a:t>  Error Handling </a:t>
            </a:r>
          </a:p>
          <a:p>
            <a:r>
              <a:rPr lang="en-US" sz="2400" dirty="0" smtClean="0">
                <a:latin typeface="Cambria" pitchFamily="18" charset="0"/>
                <a:ea typeface="Cambria" pitchFamily="18" charset="0"/>
              </a:rPr>
              <a:t>-If user doesn’t filled up validate information then the system display error message for user and request to enter the validate information. Performance required </a:t>
            </a:r>
          </a:p>
          <a:p>
            <a:pPr>
              <a:buFont typeface="Wingdings" pitchFamily="2" charset="2"/>
              <a:buChar char="Ø"/>
            </a:pPr>
            <a:r>
              <a:rPr lang="en-US" sz="2400" dirty="0" smtClean="0">
                <a:latin typeface="Cambria" pitchFamily="18" charset="0"/>
                <a:ea typeface="Cambria" pitchFamily="18" charset="0"/>
              </a:rPr>
              <a:t> Security</a:t>
            </a:r>
          </a:p>
          <a:p>
            <a:r>
              <a:rPr lang="en-US" sz="2400" dirty="0" smtClean="0">
                <a:latin typeface="Cambria" pitchFamily="18" charset="0"/>
                <a:ea typeface="Cambria" pitchFamily="18" charset="0"/>
              </a:rPr>
              <a:t> -System should be Protected from unauthorized access Where the validate Username and Password are required so no other can access.    </a:t>
            </a:r>
          </a:p>
          <a:p>
            <a:pPr>
              <a:buFont typeface="Wingdings" pitchFamily="2" charset="2"/>
              <a:buChar char="Ø"/>
            </a:pPr>
            <a:r>
              <a:rPr lang="en-US" sz="2400" dirty="0" smtClean="0">
                <a:latin typeface="Cambria" pitchFamily="18" charset="0"/>
                <a:ea typeface="Cambria" pitchFamily="18" charset="0"/>
              </a:rPr>
              <a:t> Maintainability</a:t>
            </a:r>
          </a:p>
          <a:p>
            <a:r>
              <a:rPr lang="en-US" sz="2400" dirty="0" smtClean="0">
                <a:latin typeface="Cambria" pitchFamily="18" charset="0"/>
                <a:ea typeface="Cambria" pitchFamily="18" charset="0"/>
              </a:rPr>
              <a:t> -System should be design in a maintain order. So it can be easily modified.</a:t>
            </a:r>
            <a:endParaRPr lang="en-US" sz="2400" dirty="0">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F772493A-3670-4F8F-BAD2-F0DD6C5CC048}"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Schema diagram</a:t>
            </a:r>
            <a:endParaRPr lang="en-US" b="1" dirty="0"/>
          </a:p>
        </p:txBody>
      </p:sp>
      <p:pic>
        <p:nvPicPr>
          <p:cNvPr id="4" name="Content Placeholder 3" descr="Screenshot 2024-02-03 192547.png"/>
          <p:cNvPicPr>
            <a:picLocks noGrp="1" noChangeAspect="1"/>
          </p:cNvPicPr>
          <p:nvPr>
            <p:ph idx="1"/>
          </p:nvPr>
        </p:nvPicPr>
        <p:blipFill>
          <a:blip r:embed="rId2"/>
          <a:stretch>
            <a:fillRect/>
          </a:stretch>
        </p:blipFill>
        <p:spPr>
          <a:xfrm>
            <a:off x="500034" y="1935163"/>
            <a:ext cx="8072494" cy="4708547"/>
          </a:xfrm>
        </p:spPr>
      </p:pic>
      <p:sp>
        <p:nvSpPr>
          <p:cNvPr id="5" name="Slide Number Placeholder 4"/>
          <p:cNvSpPr>
            <a:spLocks noGrp="1"/>
          </p:cNvSpPr>
          <p:nvPr>
            <p:ph type="sldNum" sz="quarter" idx="12"/>
          </p:nvPr>
        </p:nvSpPr>
        <p:spPr/>
        <p:txBody>
          <a:bodyPr/>
          <a:lstStyle/>
          <a:p>
            <a:fld id="{F772493A-3670-4F8F-BAD2-F0DD6C5CC048}"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4" name="Rectangle 226"/>
          <p:cNvSpPr>
            <a:spLocks noChangeArrowheads="1"/>
          </p:cNvSpPr>
          <p:nvPr/>
        </p:nvSpPr>
        <p:spPr bwMode="auto">
          <a:xfrm>
            <a:off x="1673264" y="3219471"/>
            <a:ext cx="650875" cy="314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3" name="Oval 225"/>
          <p:cNvSpPr>
            <a:spLocks noChangeArrowheads="1"/>
          </p:cNvSpPr>
          <p:nvPr/>
        </p:nvSpPr>
        <p:spPr bwMode="auto">
          <a:xfrm>
            <a:off x="1073189" y="2060596"/>
            <a:ext cx="555625" cy="328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2" name="AutoShape 224"/>
          <p:cNvSpPr>
            <a:spLocks noChangeShapeType="1"/>
          </p:cNvSpPr>
          <p:nvPr/>
        </p:nvSpPr>
        <p:spPr bwMode="auto">
          <a:xfrm>
            <a:off x="1760577" y="1868508"/>
            <a:ext cx="66675" cy="134778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1" name="AutoShape 223"/>
          <p:cNvSpPr>
            <a:spLocks noChangeShapeType="1"/>
          </p:cNvSpPr>
          <p:nvPr/>
        </p:nvSpPr>
        <p:spPr bwMode="auto">
          <a:xfrm>
            <a:off x="1403389" y="2413021"/>
            <a:ext cx="358775" cy="80486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0" name="AutoShape 222"/>
          <p:cNvSpPr>
            <a:spLocks noChangeShapeType="1"/>
          </p:cNvSpPr>
          <p:nvPr/>
        </p:nvSpPr>
        <p:spPr bwMode="auto">
          <a:xfrm>
            <a:off x="1900277" y="1714521"/>
            <a:ext cx="0" cy="15017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7" name="AutoShape 229"/>
          <p:cNvSpPr>
            <a:spLocks noChangeShapeType="1"/>
          </p:cNvSpPr>
          <p:nvPr/>
        </p:nvSpPr>
        <p:spPr bwMode="auto">
          <a:xfrm flipH="1">
            <a:off x="2000232" y="1384298"/>
            <a:ext cx="112712" cy="183038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9" name="AutoShape 221"/>
          <p:cNvSpPr>
            <a:spLocks noChangeShapeType="1"/>
          </p:cNvSpPr>
          <p:nvPr/>
        </p:nvSpPr>
        <p:spPr bwMode="auto">
          <a:xfrm flipH="1">
            <a:off x="2105064" y="1636733"/>
            <a:ext cx="123825" cy="157956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8" name="AutoShape 220"/>
          <p:cNvSpPr>
            <a:spLocks noChangeShapeType="1"/>
          </p:cNvSpPr>
          <p:nvPr/>
        </p:nvSpPr>
        <p:spPr bwMode="auto">
          <a:xfrm flipH="1">
            <a:off x="2228889" y="2044721"/>
            <a:ext cx="169863" cy="11715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7" name="AutoShape 219"/>
          <p:cNvSpPr>
            <a:spLocks noChangeShapeType="1"/>
          </p:cNvSpPr>
          <p:nvPr/>
        </p:nvSpPr>
        <p:spPr bwMode="auto">
          <a:xfrm>
            <a:off x="2316202" y="3371871"/>
            <a:ext cx="603250" cy="63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6" name="AutoShape 218"/>
          <p:cNvSpPr>
            <a:spLocks noChangeArrowheads="1"/>
          </p:cNvSpPr>
          <p:nvPr/>
        </p:nvSpPr>
        <p:spPr bwMode="auto">
          <a:xfrm>
            <a:off x="2911514" y="3168671"/>
            <a:ext cx="552450" cy="42545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5" name="AutoShape 217"/>
          <p:cNvSpPr>
            <a:spLocks noChangeShapeType="1"/>
          </p:cNvSpPr>
          <p:nvPr/>
        </p:nvSpPr>
        <p:spPr bwMode="auto">
          <a:xfrm>
            <a:off x="2316202" y="3298846"/>
            <a:ext cx="74612" cy="793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4" name="AutoShape 216"/>
          <p:cNvSpPr>
            <a:spLocks noChangeShapeType="1"/>
          </p:cNvSpPr>
          <p:nvPr/>
        </p:nvSpPr>
        <p:spPr bwMode="auto">
          <a:xfrm flipH="1">
            <a:off x="2316202" y="3371871"/>
            <a:ext cx="82550" cy="603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3" name="AutoShape 215"/>
          <p:cNvSpPr>
            <a:spLocks noChangeShapeType="1"/>
          </p:cNvSpPr>
          <p:nvPr/>
        </p:nvSpPr>
        <p:spPr bwMode="auto">
          <a:xfrm>
            <a:off x="3448089" y="3379808"/>
            <a:ext cx="368300" cy="63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2" name="Rectangle 214"/>
          <p:cNvSpPr>
            <a:spLocks noChangeArrowheads="1"/>
          </p:cNvSpPr>
          <p:nvPr/>
        </p:nvSpPr>
        <p:spPr bwMode="auto">
          <a:xfrm>
            <a:off x="3816389" y="3224233"/>
            <a:ext cx="650875" cy="314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1" name="AutoShape 213"/>
          <p:cNvSpPr>
            <a:spLocks noChangeArrowheads="1"/>
          </p:cNvSpPr>
          <p:nvPr/>
        </p:nvSpPr>
        <p:spPr bwMode="auto">
          <a:xfrm>
            <a:off x="4672052" y="3128983"/>
            <a:ext cx="855662" cy="466725"/>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0" name="AutoShape 212"/>
          <p:cNvSpPr>
            <a:spLocks noChangeShapeType="1"/>
          </p:cNvSpPr>
          <p:nvPr/>
        </p:nvSpPr>
        <p:spPr bwMode="auto">
          <a:xfrm>
            <a:off x="4467264" y="3363933"/>
            <a:ext cx="368300" cy="63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9" name="AutoShape 211"/>
          <p:cNvSpPr>
            <a:spLocks noChangeShapeType="1"/>
          </p:cNvSpPr>
          <p:nvPr/>
        </p:nvSpPr>
        <p:spPr bwMode="auto">
          <a:xfrm>
            <a:off x="5376902" y="3363933"/>
            <a:ext cx="368300" cy="63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8" name="Rectangle 210"/>
          <p:cNvSpPr>
            <a:spLocks noChangeArrowheads="1"/>
          </p:cNvSpPr>
          <p:nvPr/>
        </p:nvSpPr>
        <p:spPr bwMode="auto">
          <a:xfrm>
            <a:off x="5745202" y="3211533"/>
            <a:ext cx="650875" cy="314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7" name="Oval 209"/>
          <p:cNvSpPr>
            <a:spLocks noChangeArrowheads="1"/>
          </p:cNvSpPr>
          <p:nvPr/>
        </p:nvSpPr>
        <p:spPr bwMode="auto">
          <a:xfrm>
            <a:off x="1270039" y="1714521"/>
            <a:ext cx="555625" cy="328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1" name="Oval 233"/>
          <p:cNvSpPr>
            <a:spLocks noChangeArrowheads="1"/>
          </p:cNvSpPr>
          <p:nvPr/>
        </p:nvSpPr>
        <p:spPr bwMode="auto">
          <a:xfrm>
            <a:off x="1857356" y="1028685"/>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5" name="Oval 227"/>
          <p:cNvSpPr>
            <a:spLocks noChangeArrowheads="1"/>
          </p:cNvSpPr>
          <p:nvPr/>
        </p:nvSpPr>
        <p:spPr bwMode="auto">
          <a:xfrm>
            <a:off x="1500166" y="1357298"/>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6" name="Oval 228"/>
          <p:cNvSpPr>
            <a:spLocks noChangeArrowheads="1"/>
          </p:cNvSpPr>
          <p:nvPr/>
        </p:nvSpPr>
        <p:spPr bwMode="auto">
          <a:xfrm>
            <a:off x="2143108" y="1357298"/>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6" name="Oval 208"/>
          <p:cNvSpPr>
            <a:spLocks noChangeArrowheads="1"/>
          </p:cNvSpPr>
          <p:nvPr/>
        </p:nvSpPr>
        <p:spPr bwMode="auto">
          <a:xfrm>
            <a:off x="3260764" y="2382858"/>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5" name="Oval 207"/>
          <p:cNvSpPr>
            <a:spLocks noChangeArrowheads="1"/>
          </p:cNvSpPr>
          <p:nvPr/>
        </p:nvSpPr>
        <p:spPr bwMode="auto">
          <a:xfrm>
            <a:off x="2228889" y="1714521"/>
            <a:ext cx="555625" cy="328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4" name="Oval 206"/>
          <p:cNvSpPr>
            <a:spLocks noChangeArrowheads="1"/>
          </p:cNvSpPr>
          <p:nvPr/>
        </p:nvSpPr>
        <p:spPr bwMode="auto">
          <a:xfrm>
            <a:off x="4530764" y="2374921"/>
            <a:ext cx="555625" cy="328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3" name="Oval 205"/>
          <p:cNvSpPr>
            <a:spLocks noChangeArrowheads="1"/>
          </p:cNvSpPr>
          <p:nvPr/>
        </p:nvSpPr>
        <p:spPr bwMode="auto">
          <a:xfrm>
            <a:off x="4279939" y="2044721"/>
            <a:ext cx="555625" cy="328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2" name="Oval 204"/>
          <p:cNvSpPr>
            <a:spLocks noChangeArrowheads="1"/>
          </p:cNvSpPr>
          <p:nvPr/>
        </p:nvSpPr>
        <p:spPr bwMode="auto">
          <a:xfrm>
            <a:off x="3911639" y="1766908"/>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1" name="Oval 203"/>
          <p:cNvSpPr>
            <a:spLocks noChangeArrowheads="1"/>
          </p:cNvSpPr>
          <p:nvPr/>
        </p:nvSpPr>
        <p:spPr bwMode="auto">
          <a:xfrm>
            <a:off x="3525877" y="2044721"/>
            <a:ext cx="555625" cy="328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0" name="Oval 202"/>
          <p:cNvSpPr>
            <a:spLocks noChangeArrowheads="1"/>
          </p:cNvSpPr>
          <p:nvPr/>
        </p:nvSpPr>
        <p:spPr bwMode="auto">
          <a:xfrm>
            <a:off x="5800764" y="1979633"/>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9" name="Oval 201"/>
          <p:cNvSpPr>
            <a:spLocks noChangeArrowheads="1"/>
          </p:cNvSpPr>
          <p:nvPr/>
        </p:nvSpPr>
        <p:spPr bwMode="auto">
          <a:xfrm>
            <a:off x="5464214" y="2309833"/>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8" name="Oval 200"/>
          <p:cNvSpPr>
            <a:spLocks noChangeArrowheads="1"/>
          </p:cNvSpPr>
          <p:nvPr/>
        </p:nvSpPr>
        <p:spPr bwMode="auto">
          <a:xfrm>
            <a:off x="6396077" y="2703533"/>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7" name="Oval 199"/>
          <p:cNvSpPr>
            <a:spLocks noChangeArrowheads="1"/>
          </p:cNvSpPr>
          <p:nvPr/>
        </p:nvSpPr>
        <p:spPr bwMode="auto">
          <a:xfrm>
            <a:off x="6188114" y="2309833"/>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6" name="AutoShape 198"/>
          <p:cNvSpPr>
            <a:spLocks noChangeShapeType="1"/>
          </p:cNvSpPr>
          <p:nvPr/>
        </p:nvSpPr>
        <p:spPr bwMode="auto">
          <a:xfrm>
            <a:off x="3525877" y="2703533"/>
            <a:ext cx="384175" cy="5143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5" name="AutoShape 197"/>
          <p:cNvSpPr>
            <a:spLocks noChangeShapeType="1"/>
          </p:cNvSpPr>
          <p:nvPr/>
        </p:nvSpPr>
        <p:spPr bwMode="auto">
          <a:xfrm>
            <a:off x="3854489" y="2374921"/>
            <a:ext cx="166688" cy="8477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4" name="AutoShape 196"/>
          <p:cNvSpPr>
            <a:spLocks noChangeShapeType="1"/>
          </p:cNvSpPr>
          <p:nvPr/>
        </p:nvSpPr>
        <p:spPr bwMode="auto">
          <a:xfrm>
            <a:off x="4146589" y="2097108"/>
            <a:ext cx="0" cy="111918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3" name="AutoShape 195"/>
          <p:cNvSpPr>
            <a:spLocks noChangeShapeType="1"/>
          </p:cNvSpPr>
          <p:nvPr/>
        </p:nvSpPr>
        <p:spPr bwMode="auto">
          <a:xfrm flipH="1">
            <a:off x="4279939" y="2359046"/>
            <a:ext cx="171450" cy="86201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2" name="AutoShape 194"/>
          <p:cNvSpPr>
            <a:spLocks noChangeShapeType="1"/>
          </p:cNvSpPr>
          <p:nvPr/>
        </p:nvSpPr>
        <p:spPr bwMode="auto">
          <a:xfrm flipH="1">
            <a:off x="4387889" y="2638446"/>
            <a:ext cx="212725" cy="57943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1" name="AutoShape 193"/>
          <p:cNvSpPr>
            <a:spLocks noChangeShapeType="1"/>
          </p:cNvSpPr>
          <p:nvPr/>
        </p:nvSpPr>
        <p:spPr bwMode="auto">
          <a:xfrm>
            <a:off x="6091277" y="2309833"/>
            <a:ext cx="0" cy="9017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0" name="AutoShape 192"/>
          <p:cNvSpPr>
            <a:spLocks noChangeShapeType="1"/>
          </p:cNvSpPr>
          <p:nvPr/>
        </p:nvSpPr>
        <p:spPr bwMode="auto">
          <a:xfrm flipH="1">
            <a:off x="6188114" y="2628921"/>
            <a:ext cx="168275" cy="5810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9" name="AutoShape 191"/>
          <p:cNvSpPr>
            <a:spLocks noChangeShapeType="1"/>
          </p:cNvSpPr>
          <p:nvPr/>
        </p:nvSpPr>
        <p:spPr bwMode="auto">
          <a:xfrm flipH="1">
            <a:off x="6245264" y="2881333"/>
            <a:ext cx="150813" cy="33813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8" name="AutoShape 190"/>
          <p:cNvSpPr>
            <a:spLocks noChangeShapeType="1"/>
          </p:cNvSpPr>
          <p:nvPr/>
        </p:nvSpPr>
        <p:spPr bwMode="auto">
          <a:xfrm>
            <a:off x="5800764" y="2638446"/>
            <a:ext cx="146050" cy="5715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7" name="AutoShape 189"/>
          <p:cNvSpPr>
            <a:spLocks noChangeArrowheads="1"/>
          </p:cNvSpPr>
          <p:nvPr/>
        </p:nvSpPr>
        <p:spPr bwMode="auto">
          <a:xfrm>
            <a:off x="3746539" y="3984646"/>
            <a:ext cx="784225" cy="48895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6" name="AutoShape 188"/>
          <p:cNvSpPr>
            <a:spLocks noChangeArrowheads="1"/>
          </p:cNvSpPr>
          <p:nvPr/>
        </p:nvSpPr>
        <p:spPr bwMode="auto">
          <a:xfrm>
            <a:off x="5699164" y="3984646"/>
            <a:ext cx="784225" cy="48895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5" name="AutoShape 187"/>
          <p:cNvSpPr>
            <a:spLocks noChangeShapeType="1"/>
          </p:cNvSpPr>
          <p:nvPr/>
        </p:nvSpPr>
        <p:spPr bwMode="auto">
          <a:xfrm>
            <a:off x="4138652" y="3535383"/>
            <a:ext cx="0" cy="447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4" name="AutoShape 186"/>
          <p:cNvSpPr>
            <a:spLocks noChangeShapeType="1"/>
          </p:cNvSpPr>
          <p:nvPr/>
        </p:nvSpPr>
        <p:spPr bwMode="auto">
          <a:xfrm>
            <a:off x="6091277" y="3527446"/>
            <a:ext cx="0" cy="45561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3" name="AutoShape 185"/>
          <p:cNvSpPr>
            <a:spLocks noChangeShapeType="1"/>
          </p:cNvSpPr>
          <p:nvPr/>
        </p:nvSpPr>
        <p:spPr bwMode="auto">
          <a:xfrm>
            <a:off x="4138652" y="4472008"/>
            <a:ext cx="0" cy="447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2" name="AutoShape 184"/>
          <p:cNvSpPr>
            <a:spLocks noChangeShapeType="1"/>
          </p:cNvSpPr>
          <p:nvPr/>
        </p:nvSpPr>
        <p:spPr bwMode="auto">
          <a:xfrm>
            <a:off x="6091277" y="4472008"/>
            <a:ext cx="0" cy="4476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1" name="Rectangle 183"/>
          <p:cNvSpPr>
            <a:spLocks noChangeArrowheads="1"/>
          </p:cNvSpPr>
          <p:nvPr/>
        </p:nvSpPr>
        <p:spPr bwMode="auto">
          <a:xfrm>
            <a:off x="4021177" y="4919683"/>
            <a:ext cx="650875" cy="314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0" name="Rectangle 182"/>
          <p:cNvSpPr>
            <a:spLocks noChangeArrowheads="1"/>
          </p:cNvSpPr>
          <p:nvPr/>
        </p:nvSpPr>
        <p:spPr bwMode="auto">
          <a:xfrm>
            <a:off x="5800764" y="4919683"/>
            <a:ext cx="650875" cy="3143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9" name="Oval 181"/>
          <p:cNvSpPr>
            <a:spLocks noChangeArrowheads="1"/>
          </p:cNvSpPr>
          <p:nvPr/>
        </p:nvSpPr>
        <p:spPr bwMode="auto">
          <a:xfrm>
            <a:off x="3911639" y="6029346"/>
            <a:ext cx="555625" cy="328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8" name="Oval 180"/>
          <p:cNvSpPr>
            <a:spLocks noChangeArrowheads="1"/>
          </p:cNvSpPr>
          <p:nvPr/>
        </p:nvSpPr>
        <p:spPr bwMode="auto">
          <a:xfrm>
            <a:off x="4672052" y="5672158"/>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7" name="Oval 179"/>
          <p:cNvSpPr>
            <a:spLocks noChangeArrowheads="1"/>
          </p:cNvSpPr>
          <p:nvPr/>
        </p:nvSpPr>
        <p:spPr bwMode="auto">
          <a:xfrm>
            <a:off x="4754602" y="5303858"/>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6" name="Oval 178"/>
          <p:cNvSpPr>
            <a:spLocks noChangeArrowheads="1"/>
          </p:cNvSpPr>
          <p:nvPr/>
        </p:nvSpPr>
        <p:spPr bwMode="auto">
          <a:xfrm>
            <a:off x="4578389" y="6029346"/>
            <a:ext cx="555625" cy="328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5" name="Oval 177"/>
          <p:cNvSpPr>
            <a:spLocks noChangeArrowheads="1"/>
          </p:cNvSpPr>
          <p:nvPr/>
        </p:nvSpPr>
        <p:spPr bwMode="auto">
          <a:xfrm>
            <a:off x="6743739" y="4754583"/>
            <a:ext cx="555625" cy="328613"/>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4" name="Oval 176"/>
          <p:cNvSpPr>
            <a:spLocks noChangeArrowheads="1"/>
          </p:cNvSpPr>
          <p:nvPr/>
        </p:nvSpPr>
        <p:spPr bwMode="auto">
          <a:xfrm>
            <a:off x="6743739" y="5235596"/>
            <a:ext cx="555625" cy="328612"/>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3" name="AutoShape 175"/>
          <p:cNvSpPr>
            <a:spLocks noChangeShapeType="1"/>
          </p:cNvSpPr>
          <p:nvPr/>
        </p:nvSpPr>
        <p:spPr bwMode="auto">
          <a:xfrm flipV="1">
            <a:off x="6451639" y="4919683"/>
            <a:ext cx="293688" cy="793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2" name="AutoShape 174"/>
          <p:cNvSpPr>
            <a:spLocks noChangeShapeType="1"/>
          </p:cNvSpPr>
          <p:nvPr/>
        </p:nvSpPr>
        <p:spPr bwMode="auto">
          <a:xfrm>
            <a:off x="6451639" y="5145108"/>
            <a:ext cx="293688" cy="2127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1" name="AutoShape 173"/>
          <p:cNvSpPr>
            <a:spLocks noChangeShapeType="1"/>
          </p:cNvSpPr>
          <p:nvPr/>
        </p:nvSpPr>
        <p:spPr bwMode="auto">
          <a:xfrm>
            <a:off x="4600614" y="5224483"/>
            <a:ext cx="153988" cy="21272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0" name="AutoShape 172"/>
          <p:cNvSpPr>
            <a:spLocks noChangeShapeType="1"/>
          </p:cNvSpPr>
          <p:nvPr/>
        </p:nvSpPr>
        <p:spPr bwMode="auto">
          <a:xfrm>
            <a:off x="4451389" y="5235596"/>
            <a:ext cx="303213" cy="48101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9" name="AutoShape 171"/>
          <p:cNvSpPr>
            <a:spLocks noChangeShapeType="1"/>
          </p:cNvSpPr>
          <p:nvPr/>
        </p:nvSpPr>
        <p:spPr bwMode="auto">
          <a:xfrm>
            <a:off x="4387889" y="5235596"/>
            <a:ext cx="285750" cy="84931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8" name="AutoShape 170"/>
          <p:cNvSpPr>
            <a:spLocks noChangeShapeType="1"/>
          </p:cNvSpPr>
          <p:nvPr/>
        </p:nvSpPr>
        <p:spPr bwMode="auto">
          <a:xfrm flipH="1">
            <a:off x="4187864" y="5235596"/>
            <a:ext cx="90488" cy="7937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7" name="AutoShape 169"/>
          <p:cNvSpPr>
            <a:spLocks noChangeShapeType="1"/>
          </p:cNvSpPr>
          <p:nvPr/>
        </p:nvSpPr>
        <p:spPr bwMode="auto">
          <a:xfrm flipV="1">
            <a:off x="5669002" y="3268683"/>
            <a:ext cx="66675" cy="9683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6" name="AutoShape 168"/>
          <p:cNvSpPr>
            <a:spLocks noChangeShapeType="1"/>
          </p:cNvSpPr>
          <p:nvPr/>
        </p:nvSpPr>
        <p:spPr bwMode="auto">
          <a:xfrm>
            <a:off x="5669002" y="3363933"/>
            <a:ext cx="66675" cy="11271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5" name="AutoShape 167"/>
          <p:cNvSpPr>
            <a:spLocks noChangeShapeType="1"/>
          </p:cNvSpPr>
          <p:nvPr/>
        </p:nvSpPr>
        <p:spPr bwMode="auto">
          <a:xfrm flipV="1">
            <a:off x="4138652" y="3538558"/>
            <a:ext cx="115887" cy="9683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4" name="AutoShape 166"/>
          <p:cNvSpPr>
            <a:spLocks noChangeShapeType="1"/>
          </p:cNvSpPr>
          <p:nvPr/>
        </p:nvSpPr>
        <p:spPr bwMode="auto">
          <a:xfrm flipH="1" flipV="1">
            <a:off x="4014827" y="3538558"/>
            <a:ext cx="123825" cy="9683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3" name="AutoShape 165"/>
          <p:cNvSpPr>
            <a:spLocks noChangeShapeType="1"/>
          </p:cNvSpPr>
          <p:nvPr/>
        </p:nvSpPr>
        <p:spPr bwMode="auto">
          <a:xfrm>
            <a:off x="6027777" y="4868883"/>
            <a:ext cx="131762" cy="63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2" name="AutoShape 164"/>
          <p:cNvSpPr>
            <a:spLocks noChangeShapeType="1"/>
          </p:cNvSpPr>
          <p:nvPr/>
        </p:nvSpPr>
        <p:spPr bwMode="auto">
          <a:xfrm>
            <a:off x="6027777" y="3595708"/>
            <a:ext cx="131762" cy="63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1" name="AutoShape 163"/>
          <p:cNvSpPr>
            <a:spLocks noChangeShapeType="1"/>
          </p:cNvSpPr>
          <p:nvPr/>
        </p:nvSpPr>
        <p:spPr bwMode="auto">
          <a:xfrm>
            <a:off x="4068802" y="4853008"/>
            <a:ext cx="131762" cy="635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0" name="AutoShape 162"/>
          <p:cNvSpPr>
            <a:spLocks noChangeShapeType="1"/>
          </p:cNvSpPr>
          <p:nvPr/>
        </p:nvSpPr>
        <p:spPr bwMode="auto">
          <a:xfrm>
            <a:off x="3737014" y="3324246"/>
            <a:ext cx="0" cy="1270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9" name="AutoShape 161"/>
          <p:cNvSpPr>
            <a:spLocks noChangeShapeType="1"/>
          </p:cNvSpPr>
          <p:nvPr/>
        </p:nvSpPr>
        <p:spPr bwMode="auto">
          <a:xfrm>
            <a:off x="4513302" y="3300433"/>
            <a:ext cx="0" cy="1270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8" name="Text Box 160"/>
          <p:cNvSpPr txBox="1">
            <a:spLocks noChangeArrowheads="1"/>
          </p:cNvSpPr>
          <p:nvPr/>
        </p:nvSpPr>
        <p:spPr bwMode="auto">
          <a:xfrm>
            <a:off x="1673264" y="3298846"/>
            <a:ext cx="590550" cy="17621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dirty="0" smtClean="0">
                <a:ln>
                  <a:noFill/>
                </a:ln>
                <a:solidFill>
                  <a:schemeClr val="tx1"/>
                </a:solidFill>
                <a:effectLst/>
                <a:latin typeface="Calibri" pitchFamily="34" charset="0"/>
                <a:ea typeface="Calibri" pitchFamily="34" charset="0"/>
                <a:cs typeface="Shruti"/>
              </a:rPr>
              <a:t>Customer</a:t>
            </a:r>
            <a:endParaRPr kumimoji="0" lang="en-US" sz="1800" b="0" i="0" u="none" strike="noStrike" cap="none" normalizeH="0" dirty="0" smtClean="0">
              <a:ln>
                <a:noFill/>
              </a:ln>
              <a:solidFill>
                <a:schemeClr val="tx1"/>
              </a:solidFill>
              <a:effectLst/>
              <a:latin typeface="Arial" pitchFamily="34" charset="0"/>
              <a:cs typeface="Arial" pitchFamily="34" charset="0"/>
            </a:endParaRPr>
          </a:p>
        </p:txBody>
      </p:sp>
      <p:sp>
        <p:nvSpPr>
          <p:cNvPr id="2207" name="Text Box 159"/>
          <p:cNvSpPr txBox="1">
            <a:spLocks noChangeArrowheads="1"/>
          </p:cNvSpPr>
          <p:nvPr/>
        </p:nvSpPr>
        <p:spPr bwMode="auto">
          <a:xfrm>
            <a:off x="1131927" y="2128858"/>
            <a:ext cx="392112" cy="180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dirty="0" err="1" smtClean="0">
                <a:ln>
                  <a:noFill/>
                </a:ln>
                <a:solidFill>
                  <a:schemeClr val="tx1"/>
                </a:solidFill>
                <a:effectLst/>
                <a:latin typeface="Calibri" pitchFamily="34" charset="0"/>
                <a:ea typeface="Calibri" pitchFamily="34" charset="0"/>
                <a:cs typeface="Shruti"/>
              </a:rPr>
              <a:t>oid</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206" name="Text Box 158"/>
          <p:cNvSpPr txBox="1">
            <a:spLocks noChangeArrowheads="1"/>
          </p:cNvSpPr>
          <p:nvPr/>
        </p:nvSpPr>
        <p:spPr bwMode="auto">
          <a:xfrm>
            <a:off x="1338302" y="1776433"/>
            <a:ext cx="460375" cy="2016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name</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278" name="Text Box 230"/>
          <p:cNvSpPr txBox="1">
            <a:spLocks noChangeArrowheads="1"/>
          </p:cNvSpPr>
          <p:nvPr/>
        </p:nvSpPr>
        <p:spPr bwMode="auto">
          <a:xfrm>
            <a:off x="1571604" y="1357298"/>
            <a:ext cx="392113" cy="180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700" b="0" i="0" u="none" strike="noStrike" cap="none" normalizeH="0" dirty="0" smtClean="0">
              <a:ln>
                <a:noFill/>
              </a:ln>
              <a:solidFill>
                <a:schemeClr val="tx1"/>
              </a:solidFill>
              <a:effectLst/>
              <a:latin typeface="Calibri" pitchFamily="34" charset="0"/>
              <a:ea typeface="Calibri" pitchFamily="34" charset="0"/>
              <a:cs typeface="Shrut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dirty="0" smtClean="0">
                <a:ln>
                  <a:noFill/>
                </a:ln>
                <a:solidFill>
                  <a:schemeClr val="tx1"/>
                </a:solidFill>
                <a:effectLst/>
                <a:latin typeface="Calibri" pitchFamily="34" charset="0"/>
                <a:ea typeface="Calibri" pitchFamily="34" charset="0"/>
                <a:cs typeface="Shruti"/>
              </a:rPr>
              <a:t>email</a:t>
            </a:r>
            <a:endParaRPr kumimoji="0" lang="en-US" sz="1800" b="0" i="0" u="none" strike="noStrike" cap="none" normalizeH="0" dirty="0" smtClean="0">
              <a:ln>
                <a:noFill/>
              </a:ln>
              <a:solidFill>
                <a:schemeClr val="tx1"/>
              </a:solidFill>
              <a:effectLst/>
              <a:latin typeface="Arial" pitchFamily="34" charset="0"/>
              <a:cs typeface="Arial" pitchFamily="34" charset="0"/>
            </a:endParaRPr>
          </a:p>
        </p:txBody>
      </p:sp>
      <p:sp>
        <p:nvSpPr>
          <p:cNvPr id="2280" name="Text Box 232"/>
          <p:cNvSpPr txBox="1">
            <a:spLocks noChangeArrowheads="1"/>
          </p:cNvSpPr>
          <p:nvPr/>
        </p:nvSpPr>
        <p:spPr bwMode="auto">
          <a:xfrm>
            <a:off x="1928794" y="1071546"/>
            <a:ext cx="401637" cy="203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dirty="0" err="1" smtClean="0">
                <a:ln>
                  <a:noFill/>
                </a:ln>
                <a:solidFill>
                  <a:schemeClr val="tx1"/>
                </a:solidFill>
                <a:effectLst/>
                <a:latin typeface="Calibri" pitchFamily="34" charset="0"/>
                <a:ea typeface="Calibri" pitchFamily="34" charset="0"/>
                <a:cs typeface="Shruti"/>
              </a:rPr>
              <a:t>pwd</a:t>
            </a:r>
            <a:endParaRPr kumimoji="0" lang="en-US" sz="1800" b="0" i="0" u="none" strike="noStrike" cap="none" normalizeH="0" dirty="0" smtClean="0">
              <a:ln>
                <a:noFill/>
              </a:ln>
              <a:solidFill>
                <a:schemeClr val="tx1"/>
              </a:solidFill>
              <a:effectLst/>
              <a:latin typeface="Arial" pitchFamily="34" charset="0"/>
              <a:cs typeface="Arial" pitchFamily="34" charset="0"/>
            </a:endParaRPr>
          </a:p>
        </p:txBody>
      </p:sp>
      <p:sp>
        <p:nvSpPr>
          <p:cNvPr id="2205" name="Text Box 157"/>
          <p:cNvSpPr txBox="1">
            <a:spLocks noChangeArrowheads="1"/>
          </p:cNvSpPr>
          <p:nvPr/>
        </p:nvSpPr>
        <p:spPr bwMode="auto">
          <a:xfrm>
            <a:off x="2292389" y="1782783"/>
            <a:ext cx="427038" cy="1825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smtClean="0">
                <a:ln>
                  <a:noFill/>
                </a:ln>
                <a:solidFill>
                  <a:schemeClr val="tx1"/>
                </a:solidFill>
                <a:effectLst/>
                <a:latin typeface="Calibri" pitchFamily="34" charset="0"/>
                <a:ea typeface="Calibri" pitchFamily="34" charset="0"/>
                <a:cs typeface="Shruti"/>
              </a:rPr>
              <a:t>address</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279" name="Text Box 231"/>
          <p:cNvSpPr txBox="1">
            <a:spLocks noChangeArrowheads="1"/>
          </p:cNvSpPr>
          <p:nvPr/>
        </p:nvSpPr>
        <p:spPr bwMode="auto">
          <a:xfrm>
            <a:off x="2220900" y="1428736"/>
            <a:ext cx="493712" cy="1857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dirty="0" smtClean="0">
                <a:ln>
                  <a:noFill/>
                </a:ln>
                <a:solidFill>
                  <a:schemeClr val="tx1"/>
                </a:solidFill>
                <a:effectLst/>
                <a:latin typeface="Calibri" pitchFamily="34" charset="0"/>
                <a:ea typeface="Calibri" pitchFamily="34" charset="0"/>
                <a:cs typeface="Shruti"/>
              </a:rPr>
              <a:t>Phone no</a:t>
            </a:r>
            <a:endParaRPr kumimoji="0" lang="en-US" sz="1800" b="0" i="0" u="none" strike="noStrike" cap="none" normalizeH="0" dirty="0" smtClean="0">
              <a:ln>
                <a:noFill/>
              </a:ln>
              <a:solidFill>
                <a:schemeClr val="tx1"/>
              </a:solidFill>
              <a:effectLst/>
              <a:latin typeface="Arial" pitchFamily="34" charset="0"/>
              <a:cs typeface="Arial" pitchFamily="34" charset="0"/>
            </a:endParaRPr>
          </a:p>
        </p:txBody>
      </p:sp>
      <p:sp>
        <p:nvSpPr>
          <p:cNvPr id="2204" name="Text Box 156"/>
          <p:cNvSpPr txBox="1">
            <a:spLocks noChangeArrowheads="1"/>
          </p:cNvSpPr>
          <p:nvPr/>
        </p:nvSpPr>
        <p:spPr bwMode="auto">
          <a:xfrm>
            <a:off x="2992477" y="3268683"/>
            <a:ext cx="392112" cy="180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smtClean="0">
                <a:ln>
                  <a:noFill/>
                </a:ln>
                <a:solidFill>
                  <a:schemeClr val="tx1"/>
                </a:solidFill>
                <a:effectLst/>
                <a:latin typeface="Calibri" pitchFamily="34" charset="0"/>
                <a:ea typeface="Calibri" pitchFamily="34" charset="0"/>
                <a:cs typeface="Shruti"/>
              </a:rPr>
              <a:t>places</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203" name="Text Box 155"/>
          <p:cNvSpPr txBox="1">
            <a:spLocks noChangeArrowheads="1"/>
          </p:cNvSpPr>
          <p:nvPr/>
        </p:nvSpPr>
        <p:spPr bwMode="auto">
          <a:xfrm>
            <a:off x="3378239" y="2457471"/>
            <a:ext cx="358775" cy="180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oid</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202" name="Text Box 154"/>
          <p:cNvSpPr txBox="1">
            <a:spLocks noChangeArrowheads="1"/>
          </p:cNvSpPr>
          <p:nvPr/>
        </p:nvSpPr>
        <p:spPr bwMode="auto">
          <a:xfrm>
            <a:off x="3651289" y="2100283"/>
            <a:ext cx="328613" cy="2317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smtClean="0">
                <a:ln>
                  <a:noFill/>
                </a:ln>
                <a:solidFill>
                  <a:schemeClr val="tx1"/>
                </a:solidFill>
                <a:effectLst/>
                <a:latin typeface="Calibri" pitchFamily="34" charset="0"/>
                <a:ea typeface="Calibri" pitchFamily="34" charset="0"/>
                <a:cs typeface="Shruti"/>
              </a:rPr>
              <a:t>pid</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201" name="Text Box 153"/>
          <p:cNvSpPr txBox="1">
            <a:spLocks noChangeArrowheads="1"/>
          </p:cNvSpPr>
          <p:nvPr/>
        </p:nvSpPr>
        <p:spPr bwMode="auto">
          <a:xfrm>
            <a:off x="4014827" y="1830408"/>
            <a:ext cx="322262" cy="180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oid</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200" name="Text Box 152"/>
          <p:cNvSpPr txBox="1">
            <a:spLocks noChangeArrowheads="1"/>
          </p:cNvSpPr>
          <p:nvPr/>
        </p:nvSpPr>
        <p:spPr bwMode="auto">
          <a:xfrm>
            <a:off x="4343439" y="2106633"/>
            <a:ext cx="465138" cy="1793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smtClean="0">
                <a:ln>
                  <a:noFill/>
                </a:ln>
                <a:solidFill>
                  <a:schemeClr val="tx1"/>
                </a:solidFill>
                <a:effectLst/>
                <a:latin typeface="Calibri" pitchFamily="34" charset="0"/>
                <a:ea typeface="Calibri" pitchFamily="34" charset="0"/>
                <a:cs typeface="Shruti"/>
              </a:rPr>
              <a:t>quntity</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99" name="Text Box 151"/>
          <p:cNvSpPr txBox="1">
            <a:spLocks noChangeArrowheads="1"/>
          </p:cNvSpPr>
          <p:nvPr/>
        </p:nvSpPr>
        <p:spPr bwMode="auto">
          <a:xfrm>
            <a:off x="4600614" y="2428896"/>
            <a:ext cx="400050" cy="2317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smtClean="0">
                <a:ln>
                  <a:noFill/>
                </a:ln>
                <a:solidFill>
                  <a:schemeClr val="tx1"/>
                </a:solidFill>
                <a:effectLst/>
                <a:latin typeface="Calibri" pitchFamily="34" charset="0"/>
                <a:ea typeface="Calibri" pitchFamily="34" charset="0"/>
                <a:cs typeface="Shruti"/>
              </a:rPr>
              <a:t>odate</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98" name="Text Box 150"/>
          <p:cNvSpPr txBox="1">
            <a:spLocks noChangeArrowheads="1"/>
          </p:cNvSpPr>
          <p:nvPr/>
        </p:nvSpPr>
        <p:spPr bwMode="auto">
          <a:xfrm>
            <a:off x="5594389" y="2374921"/>
            <a:ext cx="336550" cy="180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eid</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97" name="Text Box 149"/>
          <p:cNvSpPr txBox="1">
            <a:spLocks noChangeArrowheads="1"/>
          </p:cNvSpPr>
          <p:nvPr/>
        </p:nvSpPr>
        <p:spPr bwMode="auto">
          <a:xfrm>
            <a:off x="5867439" y="2044721"/>
            <a:ext cx="442913" cy="180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name</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96" name="Text Box 148"/>
          <p:cNvSpPr txBox="1">
            <a:spLocks noChangeArrowheads="1"/>
          </p:cNvSpPr>
          <p:nvPr/>
        </p:nvSpPr>
        <p:spPr bwMode="auto">
          <a:xfrm>
            <a:off x="5775364" y="3255983"/>
            <a:ext cx="596900" cy="2111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employee</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95" name="Text Box 147"/>
          <p:cNvSpPr txBox="1">
            <a:spLocks noChangeArrowheads="1"/>
          </p:cNvSpPr>
          <p:nvPr/>
        </p:nvSpPr>
        <p:spPr bwMode="auto">
          <a:xfrm>
            <a:off x="3887827" y="3270271"/>
            <a:ext cx="455612" cy="180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order</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94" name="Text Box 146"/>
          <p:cNvSpPr txBox="1">
            <a:spLocks noChangeArrowheads="1"/>
          </p:cNvSpPr>
          <p:nvPr/>
        </p:nvSpPr>
        <p:spPr bwMode="auto">
          <a:xfrm>
            <a:off x="6245264" y="2374921"/>
            <a:ext cx="436563" cy="2174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smtClean="0">
                <a:ln>
                  <a:noFill/>
                </a:ln>
                <a:solidFill>
                  <a:schemeClr val="tx1"/>
                </a:solidFill>
                <a:effectLst/>
                <a:latin typeface="Calibri" pitchFamily="34" charset="0"/>
                <a:ea typeface="Calibri" pitchFamily="34" charset="0"/>
                <a:cs typeface="Shruti"/>
              </a:rPr>
              <a:t>salary</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93" name="Text Box 145"/>
          <p:cNvSpPr txBox="1">
            <a:spLocks noChangeArrowheads="1"/>
          </p:cNvSpPr>
          <p:nvPr/>
        </p:nvSpPr>
        <p:spPr bwMode="auto">
          <a:xfrm>
            <a:off x="6426239" y="2779733"/>
            <a:ext cx="514350" cy="1825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smtClean="0">
                <a:ln>
                  <a:noFill/>
                </a:ln>
                <a:solidFill>
                  <a:schemeClr val="tx1"/>
                </a:solidFill>
                <a:effectLst/>
                <a:latin typeface="Calibri" pitchFamily="34" charset="0"/>
                <a:ea typeface="Calibri" pitchFamily="34" charset="0"/>
                <a:cs typeface="Shruti"/>
              </a:rPr>
              <a:t>Phone no</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92" name="Text Box 144"/>
          <p:cNvSpPr txBox="1">
            <a:spLocks noChangeArrowheads="1"/>
          </p:cNvSpPr>
          <p:nvPr/>
        </p:nvSpPr>
        <p:spPr bwMode="auto">
          <a:xfrm>
            <a:off x="5897602" y="4135458"/>
            <a:ext cx="392112" cy="180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user</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91" name="Text Box 143"/>
          <p:cNvSpPr txBox="1">
            <a:spLocks noChangeArrowheads="1"/>
          </p:cNvSpPr>
          <p:nvPr/>
        </p:nvSpPr>
        <p:spPr bwMode="auto">
          <a:xfrm>
            <a:off x="3870364" y="4113233"/>
            <a:ext cx="536575" cy="2460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smtClean="0">
                <a:ln>
                  <a:noFill/>
                </a:ln>
                <a:solidFill>
                  <a:schemeClr val="tx1"/>
                </a:solidFill>
                <a:effectLst/>
                <a:latin typeface="Calibri" pitchFamily="34" charset="0"/>
                <a:ea typeface="Calibri" pitchFamily="34" charset="0"/>
                <a:cs typeface="Shruti"/>
              </a:rPr>
              <a:t>contains</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90" name="Text Box 142"/>
          <p:cNvSpPr txBox="1">
            <a:spLocks noChangeArrowheads="1"/>
          </p:cNvSpPr>
          <p:nvPr/>
        </p:nvSpPr>
        <p:spPr bwMode="auto">
          <a:xfrm>
            <a:off x="4044989" y="4957783"/>
            <a:ext cx="600075" cy="2301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products</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89" name="Text Box 141"/>
          <p:cNvSpPr txBox="1">
            <a:spLocks noChangeArrowheads="1"/>
          </p:cNvSpPr>
          <p:nvPr/>
        </p:nvSpPr>
        <p:spPr bwMode="auto">
          <a:xfrm>
            <a:off x="4843502" y="5341958"/>
            <a:ext cx="385762" cy="2428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700" b="0" i="0" u="none" strike="noStrike" cap="none" normalizeH="0" smtClean="0">
                <a:ln>
                  <a:noFill/>
                </a:ln>
                <a:solidFill>
                  <a:schemeClr val="tx1"/>
                </a:solidFill>
                <a:effectLst/>
                <a:latin typeface="Calibri" pitchFamily="34" charset="0"/>
                <a:ea typeface="Calibri" pitchFamily="34" charset="0"/>
                <a:cs typeface="Shruti"/>
              </a:rPr>
              <a:t>price</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88" name="Text Box 140"/>
          <p:cNvSpPr txBox="1">
            <a:spLocks noChangeArrowheads="1"/>
          </p:cNvSpPr>
          <p:nvPr/>
        </p:nvSpPr>
        <p:spPr bwMode="auto">
          <a:xfrm>
            <a:off x="4681577" y="5751533"/>
            <a:ext cx="577850" cy="1793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smtClean="0">
                <a:ln>
                  <a:noFill/>
                </a:ln>
                <a:solidFill>
                  <a:schemeClr val="tx1"/>
                </a:solidFill>
                <a:effectLst/>
                <a:latin typeface="Calibri" pitchFamily="34" charset="0"/>
                <a:ea typeface="Calibri" pitchFamily="34" charset="0"/>
                <a:cs typeface="Shruti"/>
              </a:rPr>
              <a:t>description</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87" name="Text Box 139"/>
          <p:cNvSpPr txBox="1">
            <a:spLocks noChangeArrowheads="1"/>
          </p:cNvSpPr>
          <p:nvPr/>
        </p:nvSpPr>
        <p:spPr bwMode="auto">
          <a:xfrm>
            <a:off x="5867439" y="4957783"/>
            <a:ext cx="514350" cy="2301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vehcle</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86" name="Text Box 138"/>
          <p:cNvSpPr txBox="1">
            <a:spLocks noChangeArrowheads="1"/>
          </p:cNvSpPr>
          <p:nvPr/>
        </p:nvSpPr>
        <p:spPr bwMode="auto">
          <a:xfrm>
            <a:off x="4013239" y="6076971"/>
            <a:ext cx="358775" cy="230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pid</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85" name="Text Box 137"/>
          <p:cNvSpPr txBox="1">
            <a:spLocks noChangeArrowheads="1"/>
          </p:cNvSpPr>
          <p:nvPr/>
        </p:nvSpPr>
        <p:spPr bwMode="auto">
          <a:xfrm>
            <a:off x="4624427" y="6076971"/>
            <a:ext cx="463550" cy="230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name</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84" name="Text Box 136"/>
          <p:cNvSpPr txBox="1">
            <a:spLocks noChangeArrowheads="1"/>
          </p:cNvSpPr>
          <p:nvPr/>
        </p:nvSpPr>
        <p:spPr bwMode="auto">
          <a:xfrm>
            <a:off x="6864389" y="5281633"/>
            <a:ext cx="307975" cy="2301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vid</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83" name="Text Box 135"/>
          <p:cNvSpPr txBox="1">
            <a:spLocks noChangeArrowheads="1"/>
          </p:cNvSpPr>
          <p:nvPr/>
        </p:nvSpPr>
        <p:spPr bwMode="auto">
          <a:xfrm>
            <a:off x="6791364" y="4792683"/>
            <a:ext cx="468313" cy="2301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regno</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82" name="Text Box 134"/>
          <p:cNvSpPr txBox="1">
            <a:spLocks noChangeArrowheads="1"/>
          </p:cNvSpPr>
          <p:nvPr/>
        </p:nvSpPr>
        <p:spPr bwMode="auto">
          <a:xfrm>
            <a:off x="4762539" y="3259158"/>
            <a:ext cx="677863" cy="2301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smtClean="0">
                <a:ln>
                  <a:noFill/>
                </a:ln>
                <a:solidFill>
                  <a:schemeClr val="tx1"/>
                </a:solidFill>
                <a:effectLst/>
                <a:latin typeface="Calibri" pitchFamily="34" charset="0"/>
                <a:ea typeface="Calibri" pitchFamily="34" charset="0"/>
                <a:cs typeface="Shruti"/>
              </a:rPr>
              <a:t>deliveryboy</a:t>
            </a: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282" name="Rectangle 234"/>
          <p:cNvSpPr>
            <a:spLocks noChangeArrowheads="1"/>
          </p:cNvSpPr>
          <p:nvPr/>
        </p:nvSpPr>
        <p:spPr bwMode="auto">
          <a:xfrm>
            <a:off x="1000164" y="103665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284" name="Rectangle 236"/>
          <p:cNvSpPr>
            <a:spLocks noChangeArrowheads="1"/>
          </p:cNvSpPr>
          <p:nvPr/>
        </p:nvSpPr>
        <p:spPr bwMode="auto">
          <a:xfrm>
            <a:off x="1000164" y="1493858"/>
            <a:ext cx="184731" cy="104644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smtClean="0">
                <a:ln>
                  <a:noFill/>
                </a:ln>
                <a:solidFill>
                  <a:schemeClr val="tx1"/>
                </a:solidFill>
                <a:effectLst/>
                <a:latin typeface="Arial" pitchFamily="34" charset="0"/>
                <a:cs typeface="Arial" pitchFamily="34" charset="0"/>
              </a:rPr>
              <a:t/>
            </a:r>
            <a:br>
              <a:rPr kumimoji="0" lang="en-US" sz="1800" b="0" i="0" u="none" strike="noStrike" cap="none" normalizeH="0" smtClean="0">
                <a:ln>
                  <a:noFill/>
                </a:ln>
                <a:solidFill>
                  <a:schemeClr val="tx1"/>
                </a:solidFill>
                <a:effectLst/>
                <a:latin typeface="Arial" pitchFamily="34" charset="0"/>
                <a:cs typeface="Arial" pitchFamily="34" charset="0"/>
              </a:rPr>
            </a:br>
            <a:endParaRPr kumimoji="0" lang="en-US" sz="1800" b="0" i="0" u="none" strike="noStrike" cap="none" normalizeH="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285" name="Rectangle 237"/>
          <p:cNvSpPr>
            <a:spLocks noChangeArrowheads="1"/>
          </p:cNvSpPr>
          <p:nvPr/>
        </p:nvSpPr>
        <p:spPr bwMode="auto">
          <a:xfrm>
            <a:off x="1000164" y="1493858"/>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286" name="Rectangle 238"/>
          <p:cNvSpPr>
            <a:spLocks noChangeArrowheads="1"/>
          </p:cNvSpPr>
          <p:nvPr/>
        </p:nvSpPr>
        <p:spPr bwMode="auto">
          <a:xfrm>
            <a:off x="1000164" y="1493858"/>
            <a:ext cx="1107996" cy="76944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314" name="Rectangle 266"/>
          <p:cNvSpPr>
            <a:spLocks noChangeArrowheads="1"/>
          </p:cNvSpPr>
          <p:nvPr/>
        </p:nvSpPr>
        <p:spPr bwMode="auto">
          <a:xfrm>
            <a:off x="1000164" y="149385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smtClean="0">
              <a:ln>
                <a:noFill/>
              </a:ln>
              <a:solidFill>
                <a:schemeClr val="tx1"/>
              </a:solidFill>
              <a:effectLst/>
              <a:latin typeface="Arial" pitchFamily="34" charset="0"/>
              <a:cs typeface="Arial" pitchFamily="34" charset="0"/>
            </a:endParaRPr>
          </a:p>
        </p:txBody>
      </p:sp>
      <p:sp>
        <p:nvSpPr>
          <p:cNvPr id="215" name="TextBox 214"/>
          <p:cNvSpPr txBox="1"/>
          <p:nvPr/>
        </p:nvSpPr>
        <p:spPr>
          <a:xfrm>
            <a:off x="214282" y="6429396"/>
            <a:ext cx="8786874" cy="369332"/>
          </a:xfrm>
          <a:prstGeom prst="rect">
            <a:avLst/>
          </a:prstGeom>
          <a:noFill/>
        </p:spPr>
        <p:txBody>
          <a:bodyPr wrap="square" rtlCol="0">
            <a:spAutoFit/>
          </a:bodyPr>
          <a:lstStyle/>
          <a:p>
            <a:pPr algn="ctr"/>
            <a:r>
              <a:rPr lang="en-US" dirty="0" err="1" smtClean="0"/>
              <a:t>Er</a:t>
            </a:r>
            <a:r>
              <a:rPr lang="en-US" dirty="0" smtClean="0"/>
              <a:t> diagram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2-03 193052.png"/>
          <p:cNvPicPr>
            <a:picLocks noGrp="1" noChangeAspect="1"/>
          </p:cNvPicPr>
          <p:nvPr>
            <p:ph idx="1"/>
          </p:nvPr>
        </p:nvPicPr>
        <p:blipFill>
          <a:blip r:embed="rId2"/>
          <a:stretch>
            <a:fillRect/>
          </a:stretch>
        </p:blipFill>
        <p:spPr>
          <a:xfrm>
            <a:off x="1571605" y="1176342"/>
            <a:ext cx="6072230" cy="5181616"/>
          </a:xfrm>
        </p:spPr>
      </p:pic>
      <p:sp>
        <p:nvSpPr>
          <p:cNvPr id="5" name="Rectangle 4"/>
          <p:cNvSpPr/>
          <p:nvPr/>
        </p:nvSpPr>
        <p:spPr>
          <a:xfrm>
            <a:off x="2661316" y="6286520"/>
            <a:ext cx="4196700" cy="369332"/>
          </a:xfrm>
          <a:prstGeom prst="rect">
            <a:avLst/>
          </a:prstGeom>
        </p:spPr>
        <p:txBody>
          <a:bodyPr wrap="square">
            <a:spAutoFit/>
          </a:bodyPr>
          <a:lstStyle/>
          <a:p>
            <a:r>
              <a:rPr lang="en-US" dirty="0" smtClean="0"/>
              <a:t>Figure: Use case Diagram of Ecommerce</a:t>
            </a:r>
            <a:endParaRPr lang="en-US" dirty="0"/>
          </a:p>
        </p:txBody>
      </p:sp>
      <p:sp>
        <p:nvSpPr>
          <p:cNvPr id="6" name="Slide Number Placeholder 5"/>
          <p:cNvSpPr>
            <a:spLocks noGrp="1"/>
          </p:cNvSpPr>
          <p:nvPr>
            <p:ph type="sldNum" sz="quarter" idx="12"/>
          </p:nvPr>
        </p:nvSpPr>
        <p:spPr/>
        <p:txBody>
          <a:bodyPr/>
          <a:lstStyle/>
          <a:p>
            <a:fld id="{F772493A-3670-4F8F-BAD2-F0DD6C5CC04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2-03 193438.png"/>
          <p:cNvPicPr>
            <a:picLocks noGrp="1" noChangeAspect="1"/>
          </p:cNvPicPr>
          <p:nvPr>
            <p:ph idx="1"/>
          </p:nvPr>
        </p:nvPicPr>
        <p:blipFill>
          <a:blip r:embed="rId2"/>
          <a:stretch>
            <a:fillRect/>
          </a:stretch>
        </p:blipFill>
        <p:spPr>
          <a:xfrm>
            <a:off x="0" y="0"/>
            <a:ext cx="9144000" cy="6858000"/>
          </a:xfrm>
        </p:spPr>
      </p:pic>
      <p:sp>
        <p:nvSpPr>
          <p:cNvPr id="3" name="Slide Number Placeholder 2"/>
          <p:cNvSpPr>
            <a:spLocks noGrp="1"/>
          </p:cNvSpPr>
          <p:nvPr>
            <p:ph type="sldNum" sz="quarter" idx="12"/>
          </p:nvPr>
        </p:nvSpPr>
        <p:spPr/>
        <p:txBody>
          <a:bodyPr/>
          <a:lstStyle/>
          <a:p>
            <a:fld id="{F772493A-3670-4F8F-BAD2-F0DD6C5CC04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2-03 193633.png"/>
          <p:cNvPicPr>
            <a:picLocks noGrp="1" noChangeAspect="1"/>
          </p:cNvPicPr>
          <p:nvPr>
            <p:ph idx="1"/>
          </p:nvPr>
        </p:nvPicPr>
        <p:blipFill>
          <a:blip r:embed="rId2"/>
          <a:stretch>
            <a:fillRect/>
          </a:stretch>
        </p:blipFill>
        <p:spPr>
          <a:xfrm>
            <a:off x="0" y="0"/>
            <a:ext cx="9144000" cy="6858000"/>
          </a:xfrm>
        </p:spPr>
      </p:pic>
      <p:sp>
        <p:nvSpPr>
          <p:cNvPr id="5" name="Rectangle 4"/>
          <p:cNvSpPr/>
          <p:nvPr/>
        </p:nvSpPr>
        <p:spPr>
          <a:xfrm>
            <a:off x="3714744" y="6000768"/>
            <a:ext cx="3714776" cy="369332"/>
          </a:xfrm>
          <a:prstGeom prst="rect">
            <a:avLst/>
          </a:prstGeom>
        </p:spPr>
        <p:txBody>
          <a:bodyPr wrap="square">
            <a:spAutoFit/>
          </a:bodyPr>
          <a:lstStyle/>
          <a:p>
            <a:r>
              <a:rPr lang="en-US" dirty="0" smtClean="0"/>
              <a:t>Figure: Flowchart of Ecommerce</a:t>
            </a:r>
            <a:endParaRPr lang="en-US" dirty="0"/>
          </a:p>
        </p:txBody>
      </p:sp>
      <p:sp>
        <p:nvSpPr>
          <p:cNvPr id="6" name="Slide Number Placeholder 5"/>
          <p:cNvSpPr>
            <a:spLocks noGrp="1"/>
          </p:cNvSpPr>
          <p:nvPr>
            <p:ph type="sldNum" sz="quarter" idx="12"/>
          </p:nvPr>
        </p:nvSpPr>
        <p:spPr/>
        <p:txBody>
          <a:bodyPr/>
          <a:lstStyle/>
          <a:p>
            <a:fld id="{F772493A-3670-4F8F-BAD2-F0DD6C5CC04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nvGraphicFramePr>
        <p:xfrm>
          <a:off x="285720" y="2100250"/>
          <a:ext cx="8572559" cy="4282277"/>
        </p:xfrm>
        <a:graphic>
          <a:graphicData uri="http://schemas.openxmlformats.org/drawingml/2006/table">
            <a:tbl>
              <a:tblPr firstRow="1" bandRow="1">
                <a:tableStyleId>{5C22544A-7EE6-4342-B048-85BDC9FD1C3A}</a:tableStyleId>
              </a:tblPr>
              <a:tblGrid>
                <a:gridCol w="2669306"/>
                <a:gridCol w="3275961"/>
                <a:gridCol w="1055657"/>
                <a:gridCol w="1571635"/>
              </a:tblGrid>
              <a:tr h="563717">
                <a:tc>
                  <a:txBody>
                    <a:bodyPr/>
                    <a:lstStyle/>
                    <a:p>
                      <a:pPr algn="ctr"/>
                      <a:r>
                        <a:rPr lang="en-US" sz="1600" dirty="0" smtClean="0">
                          <a:latin typeface="Cambria" pitchFamily="18" charset="0"/>
                          <a:ea typeface="Cambria" pitchFamily="18" charset="0"/>
                        </a:rPr>
                        <a:t>Column</a:t>
                      </a:r>
                      <a:endParaRPr lang="en-US" sz="1600" dirty="0">
                        <a:latin typeface="Cambria" pitchFamily="18" charset="0"/>
                        <a:ea typeface="Cambria" pitchFamily="18" charset="0"/>
                      </a:endParaRPr>
                    </a:p>
                  </a:txBody>
                  <a:tcPr/>
                </a:tc>
                <a:tc>
                  <a:txBody>
                    <a:bodyPr/>
                    <a:lstStyle/>
                    <a:p>
                      <a:pPr algn="ctr"/>
                      <a:r>
                        <a:rPr lang="en-US" sz="1600" dirty="0" smtClean="0">
                          <a:latin typeface="Cambria" pitchFamily="18" charset="0"/>
                          <a:ea typeface="Cambria" pitchFamily="18" charset="0"/>
                        </a:rPr>
                        <a:t>Type</a:t>
                      </a:r>
                      <a:endParaRPr lang="en-US" sz="1600" dirty="0">
                        <a:latin typeface="Cambria" pitchFamily="18" charset="0"/>
                        <a:ea typeface="Cambria" pitchFamily="18" charset="0"/>
                      </a:endParaRPr>
                    </a:p>
                  </a:txBody>
                  <a:tcPr/>
                </a:tc>
                <a:tc>
                  <a:txBody>
                    <a:bodyPr/>
                    <a:lstStyle/>
                    <a:p>
                      <a:pPr algn="ctr"/>
                      <a:r>
                        <a:rPr lang="en-US" sz="1600" dirty="0" smtClean="0">
                          <a:latin typeface="Cambria" pitchFamily="18" charset="0"/>
                          <a:ea typeface="Cambria" pitchFamily="18" charset="0"/>
                        </a:rPr>
                        <a:t>Null </a:t>
                      </a:r>
                      <a:endParaRPr lang="en-US" sz="1600" dirty="0">
                        <a:latin typeface="Cambria" pitchFamily="18" charset="0"/>
                        <a:ea typeface="Cambria" pitchFamily="18" charset="0"/>
                      </a:endParaRPr>
                    </a:p>
                  </a:txBody>
                  <a:tcPr/>
                </a:tc>
                <a:tc>
                  <a:txBody>
                    <a:bodyPr/>
                    <a:lstStyle/>
                    <a:p>
                      <a:pPr algn="ctr"/>
                      <a:r>
                        <a:rPr lang="en-US" sz="1600" dirty="0" smtClean="0">
                          <a:latin typeface="Cambria" pitchFamily="18" charset="0"/>
                          <a:ea typeface="Cambria" pitchFamily="18" charset="0"/>
                        </a:rPr>
                        <a:t>description</a:t>
                      </a:r>
                      <a:endParaRPr lang="en-US" sz="1600" dirty="0">
                        <a:latin typeface="Cambria" pitchFamily="18" charset="0"/>
                        <a:ea typeface="Cambria" pitchFamily="18" charset="0"/>
                      </a:endParaRPr>
                    </a:p>
                  </a:txBody>
                  <a:tcPr/>
                </a:tc>
              </a:tr>
              <a:tr h="801072">
                <a:tc>
                  <a:txBody>
                    <a:bodyPr/>
                    <a:lstStyle/>
                    <a:p>
                      <a:pPr algn="ctr"/>
                      <a:r>
                        <a:rPr lang="en-US" sz="1600" dirty="0" smtClean="0">
                          <a:latin typeface="Cambria" pitchFamily="18" charset="0"/>
                          <a:ea typeface="Cambria" pitchFamily="18" charset="0"/>
                        </a:rPr>
                        <a:t>Username</a:t>
                      </a:r>
                    </a:p>
                    <a:p>
                      <a:pPr algn="ctr"/>
                      <a:r>
                        <a:rPr lang="en-US" sz="1600" dirty="0" smtClean="0">
                          <a:latin typeface="Cambria" pitchFamily="18" charset="0"/>
                          <a:ea typeface="Cambria" pitchFamily="18" charset="0"/>
                        </a:rPr>
                        <a:t>(primary</a:t>
                      </a:r>
                    </a:p>
                    <a:p>
                      <a:pPr algn="ctr"/>
                      <a:r>
                        <a:rPr lang="en-US" sz="1600" dirty="0" smtClean="0">
                          <a:latin typeface="Cambria" pitchFamily="18" charset="0"/>
                          <a:ea typeface="Cambria" pitchFamily="18" charset="0"/>
                        </a:rPr>
                        <a:t>key) </a:t>
                      </a:r>
                      <a:endParaRPr lang="en-US" sz="1600" dirty="0">
                        <a:latin typeface="Cambria" pitchFamily="18" charset="0"/>
                        <a:ea typeface="Cambria" pitchFamily="18" charset="0"/>
                      </a:endParaRPr>
                    </a:p>
                  </a:txBody>
                  <a:tcPr/>
                </a:tc>
                <a:tc>
                  <a:txBody>
                    <a:bodyPr/>
                    <a:lstStyle/>
                    <a:p>
                      <a:pPr algn="ctr"/>
                      <a:r>
                        <a:rPr lang="en-US" sz="1600" dirty="0" err="1" smtClean="0">
                          <a:latin typeface="Cambria" pitchFamily="18" charset="0"/>
                          <a:ea typeface="Cambria" pitchFamily="18" charset="0"/>
                        </a:rPr>
                        <a:t>Varchar</a:t>
                      </a:r>
                      <a:r>
                        <a:rPr lang="en-US" sz="1600" dirty="0" smtClean="0">
                          <a:latin typeface="Cambria" pitchFamily="18" charset="0"/>
                          <a:ea typeface="Cambria" pitchFamily="18" charset="0"/>
                        </a:rPr>
                        <a:t>(30)</a:t>
                      </a:r>
                      <a:endParaRPr lang="en-US" sz="1600" dirty="0">
                        <a:latin typeface="Cambria" pitchFamily="18" charset="0"/>
                        <a:ea typeface="Cambria" pitchFamily="18" charset="0"/>
                      </a:endParaRPr>
                    </a:p>
                  </a:txBody>
                  <a:tcPr/>
                </a:tc>
                <a:tc>
                  <a:txBody>
                    <a:bodyPr/>
                    <a:lstStyle/>
                    <a:p>
                      <a:pPr algn="ctr"/>
                      <a:r>
                        <a:rPr lang="en-US" sz="1600" dirty="0" smtClean="0">
                          <a:latin typeface="Cambria" pitchFamily="18" charset="0"/>
                          <a:ea typeface="Cambria" pitchFamily="18" charset="0"/>
                        </a:rPr>
                        <a:t>Not Null </a:t>
                      </a:r>
                      <a:endParaRPr lang="en-US" sz="1600" dirty="0">
                        <a:latin typeface="Cambria" pitchFamily="18" charset="0"/>
                        <a:ea typeface="Cambria" pitchFamily="18" charset="0"/>
                      </a:endParaRPr>
                    </a:p>
                  </a:txBody>
                  <a:tcPr/>
                </a:tc>
                <a:tc>
                  <a:txBody>
                    <a:bodyPr/>
                    <a:lstStyle/>
                    <a:p>
                      <a:pPr algn="ctr"/>
                      <a:r>
                        <a:rPr lang="en-US" sz="1600" dirty="0" smtClean="0">
                          <a:latin typeface="Cambria" pitchFamily="18" charset="0"/>
                          <a:ea typeface="Cambria" pitchFamily="18" charset="0"/>
                        </a:rPr>
                        <a:t>Unique identification</a:t>
                      </a:r>
                    </a:p>
                  </a:txBody>
                  <a:tcPr/>
                </a:tc>
              </a:tr>
              <a:tr h="563717">
                <a:tc>
                  <a:txBody>
                    <a:bodyPr/>
                    <a:lstStyle/>
                    <a:p>
                      <a:pPr algn="ctr"/>
                      <a:r>
                        <a:rPr lang="en-US" sz="1600" dirty="0" smtClean="0">
                          <a:latin typeface="Cambria" pitchFamily="18" charset="0"/>
                          <a:ea typeface="Cambria" pitchFamily="18" charset="0"/>
                        </a:rPr>
                        <a:t>Full name</a:t>
                      </a:r>
                      <a:endParaRPr lang="en-US" sz="1600" dirty="0">
                        <a:latin typeface="Cambria" pitchFamily="18" charset="0"/>
                        <a:ea typeface="Cambri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itchFamily="18" charset="0"/>
                          <a:ea typeface="Cambria" pitchFamily="18" charset="0"/>
                        </a:rPr>
                        <a:t>Varchar</a:t>
                      </a:r>
                      <a:r>
                        <a:rPr lang="en-US" sz="1600" dirty="0" smtClean="0">
                          <a:latin typeface="Cambria" pitchFamily="18" charset="0"/>
                          <a:ea typeface="Cambria" pitchFamily="18" charset="0"/>
                        </a:rPr>
                        <a:t>(30)</a:t>
                      </a:r>
                    </a:p>
                    <a:p>
                      <a:pPr algn="ctr"/>
                      <a:endParaRPr lang="en-US" sz="1600" dirty="0">
                        <a:latin typeface="Cambria" pitchFamily="18" charset="0"/>
                        <a:ea typeface="Cambri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Cambria" pitchFamily="18" charset="0"/>
                          <a:ea typeface="Cambria" pitchFamily="18" charset="0"/>
                        </a:rPr>
                        <a:t>Not Null </a:t>
                      </a:r>
                    </a:p>
                    <a:p>
                      <a:pPr algn="ctr"/>
                      <a:endParaRPr lang="en-US" sz="1600" dirty="0">
                        <a:latin typeface="Cambria" pitchFamily="18" charset="0"/>
                        <a:ea typeface="Cambria" pitchFamily="18" charset="0"/>
                      </a:endParaRPr>
                    </a:p>
                  </a:txBody>
                  <a:tcPr/>
                </a:tc>
                <a:tc>
                  <a:txBody>
                    <a:bodyPr/>
                    <a:lstStyle/>
                    <a:p>
                      <a:pPr algn="ctr"/>
                      <a:r>
                        <a:rPr lang="en-US" sz="1600" dirty="0" smtClean="0">
                          <a:latin typeface="Cambria" pitchFamily="18" charset="0"/>
                          <a:ea typeface="Cambria" pitchFamily="18" charset="0"/>
                        </a:rPr>
                        <a:t>Customer name</a:t>
                      </a:r>
                      <a:endParaRPr lang="en-US" sz="1600" dirty="0">
                        <a:latin typeface="Cambria" pitchFamily="18" charset="0"/>
                        <a:ea typeface="Cambria" pitchFamily="18" charset="0"/>
                      </a:endParaRPr>
                    </a:p>
                  </a:txBody>
                  <a:tcPr/>
                </a:tc>
              </a:tr>
              <a:tr h="563717">
                <a:tc>
                  <a:txBody>
                    <a:bodyPr/>
                    <a:lstStyle/>
                    <a:p>
                      <a:pPr algn="ctr"/>
                      <a:r>
                        <a:rPr lang="en-US" sz="1600" dirty="0" smtClean="0">
                          <a:latin typeface="Cambria" pitchFamily="18" charset="0"/>
                          <a:ea typeface="Cambria" pitchFamily="18" charset="0"/>
                        </a:rPr>
                        <a:t>Email </a:t>
                      </a:r>
                      <a:endParaRPr lang="en-US" sz="1600" dirty="0">
                        <a:latin typeface="Cambria" pitchFamily="18" charset="0"/>
                        <a:ea typeface="Cambri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itchFamily="18" charset="0"/>
                          <a:ea typeface="Cambria" pitchFamily="18" charset="0"/>
                        </a:rPr>
                        <a:t>Varchar</a:t>
                      </a:r>
                      <a:r>
                        <a:rPr lang="en-US" sz="1600" dirty="0" smtClean="0">
                          <a:latin typeface="Cambria" pitchFamily="18" charset="0"/>
                          <a:ea typeface="Cambria" pitchFamily="18" charset="0"/>
                        </a:rPr>
                        <a:t>(30)</a:t>
                      </a:r>
                    </a:p>
                    <a:p>
                      <a:pPr algn="ctr"/>
                      <a:endParaRPr lang="en-US" sz="1600" dirty="0">
                        <a:latin typeface="Cambria" pitchFamily="18" charset="0"/>
                        <a:ea typeface="Cambri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Cambria" pitchFamily="18" charset="0"/>
                          <a:ea typeface="Cambria" pitchFamily="18" charset="0"/>
                        </a:rPr>
                        <a:t>Not Null </a:t>
                      </a:r>
                    </a:p>
                    <a:p>
                      <a:pPr algn="ctr"/>
                      <a:endParaRPr lang="en-US" sz="1600" dirty="0">
                        <a:latin typeface="Cambria" pitchFamily="18" charset="0"/>
                        <a:ea typeface="Cambria" pitchFamily="18" charset="0"/>
                      </a:endParaRPr>
                    </a:p>
                  </a:txBody>
                  <a:tcPr/>
                </a:tc>
                <a:tc>
                  <a:txBody>
                    <a:bodyPr/>
                    <a:lstStyle/>
                    <a:p>
                      <a:pPr algn="ctr"/>
                      <a:r>
                        <a:rPr lang="en-US" sz="1600" dirty="0" smtClean="0">
                          <a:latin typeface="Cambria" pitchFamily="18" charset="0"/>
                          <a:ea typeface="Cambria" pitchFamily="18" charset="0"/>
                        </a:rPr>
                        <a:t>Email id specified</a:t>
                      </a:r>
                      <a:endParaRPr lang="en-US" sz="1600" dirty="0">
                        <a:latin typeface="Cambria" pitchFamily="18" charset="0"/>
                        <a:ea typeface="Cambria" pitchFamily="18" charset="0"/>
                      </a:endParaRPr>
                    </a:p>
                  </a:txBody>
                  <a:tcPr/>
                </a:tc>
              </a:tr>
              <a:tr h="563717">
                <a:tc>
                  <a:txBody>
                    <a:bodyPr/>
                    <a:lstStyle/>
                    <a:p>
                      <a:pPr algn="ctr"/>
                      <a:r>
                        <a:rPr lang="en-US" sz="1600" dirty="0" smtClean="0">
                          <a:latin typeface="Cambria" pitchFamily="18" charset="0"/>
                          <a:ea typeface="Cambria" pitchFamily="18" charset="0"/>
                        </a:rPr>
                        <a:t>Contact </a:t>
                      </a:r>
                      <a:endParaRPr lang="en-US" sz="1600" dirty="0">
                        <a:latin typeface="Cambria" pitchFamily="18" charset="0"/>
                        <a:ea typeface="Cambri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itchFamily="18" charset="0"/>
                          <a:ea typeface="Cambria" pitchFamily="18" charset="0"/>
                        </a:rPr>
                        <a:t>Varchar</a:t>
                      </a:r>
                      <a:r>
                        <a:rPr lang="en-US" sz="1600" dirty="0" smtClean="0">
                          <a:latin typeface="Cambria" pitchFamily="18" charset="0"/>
                          <a:ea typeface="Cambria" pitchFamily="18" charset="0"/>
                        </a:rPr>
                        <a:t>(30)</a:t>
                      </a:r>
                    </a:p>
                    <a:p>
                      <a:pPr algn="ctr"/>
                      <a:endParaRPr lang="en-US" sz="1600" dirty="0">
                        <a:latin typeface="Cambria" pitchFamily="18" charset="0"/>
                        <a:ea typeface="Cambri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Cambria" pitchFamily="18" charset="0"/>
                          <a:ea typeface="Cambria" pitchFamily="18" charset="0"/>
                        </a:rPr>
                        <a:t>Not Null </a:t>
                      </a:r>
                    </a:p>
                    <a:p>
                      <a:pPr algn="ctr"/>
                      <a:endParaRPr lang="en-US" sz="1600" dirty="0">
                        <a:latin typeface="Cambria" pitchFamily="18" charset="0"/>
                        <a:ea typeface="Cambria" pitchFamily="18" charset="0"/>
                      </a:endParaRPr>
                    </a:p>
                  </a:txBody>
                  <a:tcPr/>
                </a:tc>
                <a:tc>
                  <a:txBody>
                    <a:bodyPr/>
                    <a:lstStyle/>
                    <a:p>
                      <a:pPr algn="ctr"/>
                      <a:r>
                        <a:rPr lang="en-US" sz="1600" dirty="0" smtClean="0">
                          <a:latin typeface="Cambria" pitchFamily="18" charset="0"/>
                          <a:ea typeface="Cambria" pitchFamily="18" charset="0"/>
                        </a:rPr>
                        <a:t>Customer</a:t>
                      </a:r>
                    </a:p>
                    <a:p>
                      <a:pPr algn="ctr"/>
                      <a:r>
                        <a:rPr lang="en-US" sz="1600" dirty="0" smtClean="0">
                          <a:latin typeface="Cambria" pitchFamily="18" charset="0"/>
                          <a:ea typeface="Cambria" pitchFamily="18" charset="0"/>
                        </a:rPr>
                        <a:t>Contact no </a:t>
                      </a:r>
                      <a:endParaRPr lang="en-US" sz="1600" dirty="0">
                        <a:latin typeface="Cambria" pitchFamily="18" charset="0"/>
                        <a:ea typeface="Cambria" pitchFamily="18" charset="0"/>
                      </a:endParaRPr>
                    </a:p>
                  </a:txBody>
                  <a:tcPr/>
                </a:tc>
              </a:tr>
              <a:tr h="563717">
                <a:tc>
                  <a:txBody>
                    <a:bodyPr/>
                    <a:lstStyle/>
                    <a:p>
                      <a:pPr algn="ctr"/>
                      <a:r>
                        <a:rPr lang="en-US" sz="1600" dirty="0" smtClean="0">
                          <a:latin typeface="Cambria" pitchFamily="18" charset="0"/>
                          <a:ea typeface="Cambria" pitchFamily="18" charset="0"/>
                        </a:rPr>
                        <a:t>Address </a:t>
                      </a:r>
                      <a:endParaRPr lang="en-US" sz="1600" dirty="0">
                        <a:latin typeface="Cambria" pitchFamily="18" charset="0"/>
                        <a:ea typeface="Cambri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itchFamily="18" charset="0"/>
                          <a:ea typeface="Cambria" pitchFamily="18" charset="0"/>
                        </a:rPr>
                        <a:t>Varchar</a:t>
                      </a:r>
                      <a:r>
                        <a:rPr lang="en-US" sz="1600" dirty="0" smtClean="0">
                          <a:latin typeface="Cambria" pitchFamily="18" charset="0"/>
                          <a:ea typeface="Cambria" pitchFamily="18" charset="0"/>
                        </a:rPr>
                        <a:t>(30)</a:t>
                      </a:r>
                    </a:p>
                    <a:p>
                      <a:pPr algn="ctr"/>
                      <a:endParaRPr lang="en-US" sz="1600" dirty="0">
                        <a:latin typeface="Cambria" pitchFamily="18" charset="0"/>
                        <a:ea typeface="Cambri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Cambria" pitchFamily="18" charset="0"/>
                          <a:ea typeface="Cambria" pitchFamily="18" charset="0"/>
                        </a:rPr>
                        <a:t>Not Null </a:t>
                      </a:r>
                    </a:p>
                    <a:p>
                      <a:pPr algn="ctr"/>
                      <a:endParaRPr lang="en-US" sz="1600" dirty="0">
                        <a:latin typeface="Cambria" pitchFamily="18" charset="0"/>
                        <a:ea typeface="Cambria" pitchFamily="18" charset="0"/>
                      </a:endParaRPr>
                    </a:p>
                  </a:txBody>
                  <a:tcPr/>
                </a:tc>
                <a:tc>
                  <a:txBody>
                    <a:bodyPr/>
                    <a:lstStyle/>
                    <a:p>
                      <a:pPr algn="ctr"/>
                      <a:r>
                        <a:rPr lang="en-US" sz="1600" dirty="0" smtClean="0">
                          <a:latin typeface="Cambria" pitchFamily="18" charset="0"/>
                          <a:ea typeface="Cambria" pitchFamily="18" charset="0"/>
                        </a:rPr>
                        <a:t>Customer</a:t>
                      </a:r>
                      <a:r>
                        <a:rPr lang="en-US" sz="1600" baseline="0" dirty="0" smtClean="0">
                          <a:latin typeface="Cambria" pitchFamily="18" charset="0"/>
                          <a:ea typeface="Cambria" pitchFamily="18" charset="0"/>
                        </a:rPr>
                        <a:t> address</a:t>
                      </a:r>
                      <a:endParaRPr lang="en-US" sz="1600" dirty="0">
                        <a:latin typeface="Cambria" pitchFamily="18" charset="0"/>
                        <a:ea typeface="Cambria" pitchFamily="18" charset="0"/>
                      </a:endParaRPr>
                    </a:p>
                  </a:txBody>
                  <a:tcPr/>
                </a:tc>
              </a:tr>
              <a:tr h="563717">
                <a:tc>
                  <a:txBody>
                    <a:bodyPr/>
                    <a:lstStyle/>
                    <a:p>
                      <a:pPr algn="ctr"/>
                      <a:r>
                        <a:rPr lang="en-US" sz="1600" dirty="0" smtClean="0">
                          <a:latin typeface="Cambria" pitchFamily="18" charset="0"/>
                          <a:ea typeface="Cambria" pitchFamily="18" charset="0"/>
                        </a:rPr>
                        <a:t>Password </a:t>
                      </a:r>
                      <a:endParaRPr lang="en-US" sz="1600" dirty="0">
                        <a:latin typeface="Cambria" pitchFamily="18" charset="0"/>
                        <a:ea typeface="Cambri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itchFamily="18" charset="0"/>
                          <a:ea typeface="Cambria" pitchFamily="18" charset="0"/>
                        </a:rPr>
                        <a:t>Varchar</a:t>
                      </a:r>
                      <a:r>
                        <a:rPr lang="en-US" sz="1600" dirty="0" smtClean="0">
                          <a:latin typeface="Cambria" pitchFamily="18" charset="0"/>
                          <a:ea typeface="Cambria" pitchFamily="18" charset="0"/>
                        </a:rPr>
                        <a:t>(30)</a:t>
                      </a:r>
                    </a:p>
                    <a:p>
                      <a:pPr algn="ctr"/>
                      <a:endParaRPr lang="en-US" sz="1600" dirty="0">
                        <a:latin typeface="Cambria" pitchFamily="18" charset="0"/>
                        <a:ea typeface="Cambri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latin typeface="Cambria" pitchFamily="18" charset="0"/>
                          <a:ea typeface="Cambria" pitchFamily="18" charset="0"/>
                        </a:rPr>
                        <a:t>Not Null </a:t>
                      </a:r>
                    </a:p>
                    <a:p>
                      <a:pPr algn="ctr"/>
                      <a:endParaRPr lang="en-US" sz="1600" dirty="0" smtClean="0">
                        <a:latin typeface="Cambria" pitchFamily="18" charset="0"/>
                        <a:ea typeface="Cambria" pitchFamily="18" charset="0"/>
                      </a:endParaRPr>
                    </a:p>
                  </a:txBody>
                  <a:tcPr/>
                </a:tc>
                <a:tc>
                  <a:txBody>
                    <a:bodyPr/>
                    <a:lstStyle/>
                    <a:p>
                      <a:pPr algn="ctr"/>
                      <a:r>
                        <a:rPr lang="en-US" sz="1600" dirty="0" smtClean="0">
                          <a:latin typeface="Cambria" pitchFamily="18" charset="0"/>
                          <a:ea typeface="Cambria" pitchFamily="18" charset="0"/>
                        </a:rPr>
                        <a:t>Password</a:t>
                      </a:r>
                      <a:r>
                        <a:rPr lang="en-US" sz="1600" baseline="0" dirty="0" smtClean="0">
                          <a:latin typeface="Cambria" pitchFamily="18" charset="0"/>
                          <a:ea typeface="Cambria" pitchFamily="18" charset="0"/>
                        </a:rPr>
                        <a:t> for authentication</a:t>
                      </a:r>
                      <a:endParaRPr lang="en-US" sz="1600" dirty="0">
                        <a:latin typeface="Cambria" pitchFamily="18" charset="0"/>
                        <a:ea typeface="Cambria" pitchFamily="18" charset="0"/>
                      </a:endParaRPr>
                    </a:p>
                  </a:txBody>
                  <a:tcPr/>
                </a:tc>
              </a:tr>
            </a:tbl>
          </a:graphicData>
        </a:graphic>
      </p:graphicFrame>
      <p:sp>
        <p:nvSpPr>
          <p:cNvPr id="17" name="Title 16"/>
          <p:cNvSpPr>
            <a:spLocks noGrp="1"/>
          </p:cNvSpPr>
          <p:nvPr>
            <p:ph type="title"/>
          </p:nvPr>
        </p:nvSpPr>
        <p:spPr>
          <a:xfrm>
            <a:off x="457200" y="428604"/>
            <a:ext cx="8229600" cy="928694"/>
          </a:xfrm>
        </p:spPr>
        <p:txBody>
          <a:bodyPr>
            <a:normAutofit/>
          </a:bodyPr>
          <a:lstStyle/>
          <a:p>
            <a:pPr algn="ctr"/>
            <a:r>
              <a:rPr lang="en-US" b="1" dirty="0" smtClean="0"/>
              <a:t>Data dictionary </a:t>
            </a:r>
            <a:endParaRPr lang="en-US" b="1" dirty="0"/>
          </a:p>
        </p:txBody>
      </p:sp>
      <p:sp>
        <p:nvSpPr>
          <p:cNvPr id="19" name="TextBox 18"/>
          <p:cNvSpPr txBox="1"/>
          <p:nvPr/>
        </p:nvSpPr>
        <p:spPr>
          <a:xfrm>
            <a:off x="214282" y="1142984"/>
            <a:ext cx="8643998" cy="923330"/>
          </a:xfrm>
          <a:prstGeom prst="rect">
            <a:avLst/>
          </a:prstGeom>
          <a:noFill/>
        </p:spPr>
        <p:txBody>
          <a:bodyPr wrap="square" rtlCol="0">
            <a:spAutoFit/>
          </a:bodyPr>
          <a:lstStyle/>
          <a:p>
            <a:pPr>
              <a:buFont typeface="Wingdings" pitchFamily="2" charset="2"/>
              <a:buChar char="v"/>
            </a:pPr>
            <a:r>
              <a:rPr lang="en-US" dirty="0" smtClean="0"/>
              <a:t>Logical database </a:t>
            </a:r>
          </a:p>
          <a:p>
            <a:endParaRPr lang="en-US" dirty="0" smtClean="0"/>
          </a:p>
          <a:p>
            <a:pPr lvl="1">
              <a:buFont typeface="Wingdings" pitchFamily="2" charset="2"/>
              <a:buChar char="Ø"/>
            </a:pPr>
            <a:r>
              <a:rPr lang="en-US" dirty="0" smtClean="0"/>
              <a:t>Customer  table: </a:t>
            </a:r>
            <a:endParaRPr lang="en-US" dirty="0"/>
          </a:p>
        </p:txBody>
      </p:sp>
      <p:sp>
        <p:nvSpPr>
          <p:cNvPr id="5" name="Slide Number Placeholder 4"/>
          <p:cNvSpPr>
            <a:spLocks noGrp="1"/>
          </p:cNvSpPr>
          <p:nvPr>
            <p:ph type="sldNum" sz="quarter" idx="12"/>
          </p:nvPr>
        </p:nvSpPr>
        <p:spPr/>
        <p:txBody>
          <a:bodyPr/>
          <a:lstStyle/>
          <a:p>
            <a:fld id="{F772493A-3670-4F8F-BAD2-F0DD6C5CC04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2843" y="2058163"/>
          <a:ext cx="8786876" cy="1428760"/>
        </p:xfrm>
        <a:graphic>
          <a:graphicData uri="http://schemas.openxmlformats.org/drawingml/2006/table">
            <a:tbl>
              <a:tblPr firstRow="1" bandRow="1">
                <a:tableStyleId>{5C22544A-7EE6-4342-B048-85BDC9FD1C3A}</a:tableStyleId>
              </a:tblPr>
              <a:tblGrid>
                <a:gridCol w="1016664"/>
                <a:gridCol w="871426"/>
                <a:gridCol w="1161901"/>
                <a:gridCol w="1089282"/>
                <a:gridCol w="1307138"/>
                <a:gridCol w="1452376"/>
                <a:gridCol w="1161901"/>
                <a:gridCol w="726188"/>
              </a:tblGrid>
              <a:tr h="1016509">
                <a:tc>
                  <a:txBody>
                    <a:bodyPr/>
                    <a:lstStyle/>
                    <a:p>
                      <a:r>
                        <a:rPr lang="en-US" i="0" dirty="0" smtClean="0">
                          <a:latin typeface="Cambria" pitchFamily="18" charset="0"/>
                          <a:ea typeface="Cambria" pitchFamily="18" charset="0"/>
                        </a:rPr>
                        <a:t>Key name</a:t>
                      </a:r>
                      <a:endParaRPr lang="en-US" i="0" dirty="0">
                        <a:latin typeface="Cambria" pitchFamily="18" charset="0"/>
                        <a:ea typeface="Cambria" pitchFamily="18" charset="0"/>
                      </a:endParaRPr>
                    </a:p>
                  </a:txBody>
                  <a:tcPr/>
                </a:tc>
                <a:tc>
                  <a:txBody>
                    <a:bodyPr/>
                    <a:lstStyle/>
                    <a:p>
                      <a:r>
                        <a:rPr lang="en-US" i="0" dirty="0" smtClean="0">
                          <a:latin typeface="Cambria" pitchFamily="18" charset="0"/>
                          <a:ea typeface="Cambria" pitchFamily="18" charset="0"/>
                        </a:rPr>
                        <a:t>Type</a:t>
                      </a:r>
                      <a:endParaRPr lang="en-US" i="0" dirty="0">
                        <a:latin typeface="Cambria" pitchFamily="18" charset="0"/>
                        <a:ea typeface="Cambria" pitchFamily="18" charset="0"/>
                      </a:endParaRPr>
                    </a:p>
                  </a:txBody>
                  <a:tcPr/>
                </a:tc>
                <a:tc>
                  <a:txBody>
                    <a:bodyPr/>
                    <a:lstStyle/>
                    <a:p>
                      <a:r>
                        <a:rPr lang="en-US" i="0" dirty="0" err="1" smtClean="0">
                          <a:latin typeface="Cambria" pitchFamily="18" charset="0"/>
                          <a:ea typeface="Cambria" pitchFamily="18" charset="0"/>
                        </a:rPr>
                        <a:t>Uniquie</a:t>
                      </a:r>
                      <a:r>
                        <a:rPr lang="en-US" i="0" dirty="0" smtClean="0">
                          <a:latin typeface="Cambria" pitchFamily="18" charset="0"/>
                          <a:ea typeface="Cambria" pitchFamily="18" charset="0"/>
                        </a:rPr>
                        <a:t> </a:t>
                      </a:r>
                      <a:endParaRPr lang="en-US" i="0" dirty="0">
                        <a:latin typeface="Cambria" pitchFamily="18" charset="0"/>
                        <a:ea typeface="Cambria" pitchFamily="18" charset="0"/>
                      </a:endParaRPr>
                    </a:p>
                  </a:txBody>
                  <a:tcPr/>
                </a:tc>
                <a:tc>
                  <a:txBody>
                    <a:bodyPr/>
                    <a:lstStyle/>
                    <a:p>
                      <a:r>
                        <a:rPr lang="en-US" i="0" dirty="0" smtClean="0">
                          <a:latin typeface="Cambria" pitchFamily="18" charset="0"/>
                          <a:ea typeface="Cambria" pitchFamily="18" charset="0"/>
                        </a:rPr>
                        <a:t>Packed</a:t>
                      </a:r>
                      <a:endParaRPr lang="en-US" i="0" dirty="0">
                        <a:latin typeface="Cambria" pitchFamily="18" charset="0"/>
                        <a:ea typeface="Cambria" pitchFamily="18" charset="0"/>
                      </a:endParaRPr>
                    </a:p>
                  </a:txBody>
                  <a:tcPr/>
                </a:tc>
                <a:tc>
                  <a:txBody>
                    <a:bodyPr/>
                    <a:lstStyle/>
                    <a:p>
                      <a:r>
                        <a:rPr lang="en-US" i="0" dirty="0" smtClean="0">
                          <a:latin typeface="Cambria" pitchFamily="18" charset="0"/>
                          <a:ea typeface="Cambria" pitchFamily="18" charset="0"/>
                        </a:rPr>
                        <a:t>Column</a:t>
                      </a:r>
                      <a:endParaRPr lang="en-US" i="0" dirty="0">
                        <a:latin typeface="Cambria" pitchFamily="18" charset="0"/>
                        <a:ea typeface="Cambria" pitchFamily="18" charset="0"/>
                      </a:endParaRPr>
                    </a:p>
                  </a:txBody>
                  <a:tcPr/>
                </a:tc>
                <a:tc>
                  <a:txBody>
                    <a:bodyPr/>
                    <a:lstStyle/>
                    <a:p>
                      <a:r>
                        <a:rPr lang="en-US" i="0" dirty="0" err="1" smtClean="0">
                          <a:latin typeface="Cambria" pitchFamily="18" charset="0"/>
                          <a:ea typeface="Cambria" pitchFamily="18" charset="0"/>
                        </a:rPr>
                        <a:t>Cordinality</a:t>
                      </a:r>
                      <a:endParaRPr lang="en-US" i="0" dirty="0">
                        <a:latin typeface="Cambria" pitchFamily="18" charset="0"/>
                        <a:ea typeface="Cambria" pitchFamily="18" charset="0"/>
                      </a:endParaRPr>
                    </a:p>
                  </a:txBody>
                  <a:tcPr/>
                </a:tc>
                <a:tc>
                  <a:txBody>
                    <a:bodyPr/>
                    <a:lstStyle/>
                    <a:p>
                      <a:r>
                        <a:rPr lang="en-US" i="0" dirty="0" smtClean="0">
                          <a:latin typeface="Cambria" pitchFamily="18" charset="0"/>
                          <a:ea typeface="Cambria" pitchFamily="18" charset="0"/>
                        </a:rPr>
                        <a:t>Collation </a:t>
                      </a:r>
                      <a:endParaRPr lang="en-US" i="0" dirty="0">
                        <a:latin typeface="Cambria" pitchFamily="18" charset="0"/>
                        <a:ea typeface="Cambria" pitchFamily="18" charset="0"/>
                      </a:endParaRPr>
                    </a:p>
                  </a:txBody>
                  <a:tcPr/>
                </a:tc>
                <a:tc>
                  <a:txBody>
                    <a:bodyPr/>
                    <a:lstStyle/>
                    <a:p>
                      <a:r>
                        <a:rPr lang="en-US" i="0" dirty="0" smtClean="0">
                          <a:latin typeface="Cambria" pitchFamily="18" charset="0"/>
                          <a:ea typeface="Cambria" pitchFamily="18" charset="0"/>
                        </a:rPr>
                        <a:t>Null </a:t>
                      </a:r>
                      <a:endParaRPr lang="en-US" i="0" dirty="0">
                        <a:latin typeface="Cambria" pitchFamily="18" charset="0"/>
                        <a:ea typeface="Cambria" pitchFamily="18" charset="0"/>
                      </a:endParaRPr>
                    </a:p>
                  </a:txBody>
                  <a:tcPr/>
                </a:tc>
              </a:tr>
              <a:tr h="412251">
                <a:tc>
                  <a:txBody>
                    <a:bodyPr/>
                    <a:lstStyle/>
                    <a:p>
                      <a:r>
                        <a:rPr lang="en-US" i="0" dirty="0" smtClean="0">
                          <a:latin typeface="Cambria" pitchFamily="18" charset="0"/>
                          <a:ea typeface="Cambria" pitchFamily="18" charset="0"/>
                        </a:rPr>
                        <a:t>Primary</a:t>
                      </a:r>
                      <a:endParaRPr lang="en-US" i="0" dirty="0">
                        <a:latin typeface="Cambria" pitchFamily="18" charset="0"/>
                        <a:ea typeface="Cambria" pitchFamily="18" charset="0"/>
                      </a:endParaRPr>
                    </a:p>
                  </a:txBody>
                  <a:tcPr/>
                </a:tc>
                <a:tc>
                  <a:txBody>
                    <a:bodyPr/>
                    <a:lstStyle/>
                    <a:p>
                      <a:r>
                        <a:rPr lang="en-US" i="0" dirty="0" err="1" smtClean="0">
                          <a:latin typeface="Cambria" pitchFamily="18" charset="0"/>
                          <a:ea typeface="Cambria" pitchFamily="18" charset="0"/>
                        </a:rPr>
                        <a:t>Btree</a:t>
                      </a:r>
                      <a:endParaRPr lang="en-US" i="0" dirty="0">
                        <a:latin typeface="Cambria" pitchFamily="18" charset="0"/>
                        <a:ea typeface="Cambria" pitchFamily="18" charset="0"/>
                      </a:endParaRPr>
                    </a:p>
                  </a:txBody>
                  <a:tcPr/>
                </a:tc>
                <a:tc>
                  <a:txBody>
                    <a:bodyPr/>
                    <a:lstStyle/>
                    <a:p>
                      <a:r>
                        <a:rPr lang="en-US" i="0" dirty="0" smtClean="0">
                          <a:latin typeface="Cambria" pitchFamily="18" charset="0"/>
                          <a:ea typeface="Cambria" pitchFamily="18" charset="0"/>
                        </a:rPr>
                        <a:t>Yes</a:t>
                      </a:r>
                      <a:endParaRPr lang="en-US" i="0" dirty="0">
                        <a:latin typeface="Cambria" pitchFamily="18" charset="0"/>
                        <a:ea typeface="Cambria" pitchFamily="18" charset="0"/>
                      </a:endParaRPr>
                    </a:p>
                  </a:txBody>
                  <a:tcPr/>
                </a:tc>
                <a:tc>
                  <a:txBody>
                    <a:bodyPr/>
                    <a:lstStyle/>
                    <a:p>
                      <a:r>
                        <a:rPr lang="en-US" i="0" dirty="0" smtClean="0">
                          <a:latin typeface="Cambria" pitchFamily="18" charset="0"/>
                          <a:ea typeface="Cambria" pitchFamily="18" charset="0"/>
                        </a:rPr>
                        <a:t>No</a:t>
                      </a:r>
                      <a:endParaRPr lang="en-US" i="0" dirty="0">
                        <a:latin typeface="Cambria" pitchFamily="18" charset="0"/>
                        <a:ea typeface="Cambria" pitchFamily="18" charset="0"/>
                      </a:endParaRPr>
                    </a:p>
                  </a:txBody>
                  <a:tcPr/>
                </a:tc>
                <a:tc>
                  <a:txBody>
                    <a:bodyPr/>
                    <a:lstStyle/>
                    <a:p>
                      <a:r>
                        <a:rPr lang="en-US" i="0" dirty="0" smtClean="0">
                          <a:latin typeface="Cambria" pitchFamily="18" charset="0"/>
                          <a:ea typeface="Cambria" pitchFamily="18" charset="0"/>
                        </a:rPr>
                        <a:t>Username</a:t>
                      </a:r>
                      <a:endParaRPr lang="en-US" i="0" dirty="0">
                        <a:latin typeface="Cambria" pitchFamily="18" charset="0"/>
                        <a:ea typeface="Cambria" pitchFamily="18" charset="0"/>
                      </a:endParaRPr>
                    </a:p>
                  </a:txBody>
                  <a:tcPr/>
                </a:tc>
                <a:tc>
                  <a:txBody>
                    <a:bodyPr/>
                    <a:lstStyle/>
                    <a:p>
                      <a:r>
                        <a:rPr lang="en-US" i="0" dirty="0" smtClean="0">
                          <a:latin typeface="Cambria" pitchFamily="18" charset="0"/>
                          <a:ea typeface="Cambria" pitchFamily="18" charset="0"/>
                        </a:rPr>
                        <a:t>5</a:t>
                      </a:r>
                      <a:endParaRPr lang="en-US" i="0" dirty="0">
                        <a:latin typeface="Cambria" pitchFamily="18" charset="0"/>
                        <a:ea typeface="Cambria" pitchFamily="18" charset="0"/>
                      </a:endParaRPr>
                    </a:p>
                  </a:txBody>
                  <a:tcPr/>
                </a:tc>
                <a:tc>
                  <a:txBody>
                    <a:bodyPr/>
                    <a:lstStyle/>
                    <a:p>
                      <a:r>
                        <a:rPr lang="en-US" i="0" dirty="0" smtClean="0">
                          <a:latin typeface="Cambria" pitchFamily="18" charset="0"/>
                          <a:ea typeface="Cambria" pitchFamily="18" charset="0"/>
                        </a:rPr>
                        <a:t>A</a:t>
                      </a:r>
                      <a:endParaRPr lang="en-US" i="0" dirty="0">
                        <a:latin typeface="Cambria" pitchFamily="18" charset="0"/>
                        <a:ea typeface="Cambria" pitchFamily="18" charset="0"/>
                      </a:endParaRPr>
                    </a:p>
                  </a:txBody>
                  <a:tcPr/>
                </a:tc>
                <a:tc>
                  <a:txBody>
                    <a:bodyPr/>
                    <a:lstStyle/>
                    <a:p>
                      <a:r>
                        <a:rPr lang="en-US" i="0" dirty="0" smtClean="0">
                          <a:latin typeface="Cambria" pitchFamily="18" charset="0"/>
                          <a:ea typeface="Cambria" pitchFamily="18" charset="0"/>
                        </a:rPr>
                        <a:t>No</a:t>
                      </a:r>
                      <a:endParaRPr lang="en-US" i="0" dirty="0">
                        <a:latin typeface="Cambria" pitchFamily="18" charset="0"/>
                        <a:ea typeface="Cambria" pitchFamily="18" charset="0"/>
                      </a:endParaRPr>
                    </a:p>
                  </a:txBody>
                  <a:tcPr/>
                </a:tc>
              </a:tr>
            </a:tbl>
          </a:graphicData>
        </a:graphic>
      </p:graphicFrame>
      <p:sp>
        <p:nvSpPr>
          <p:cNvPr id="5" name="TextBox 4"/>
          <p:cNvSpPr txBox="1"/>
          <p:nvPr/>
        </p:nvSpPr>
        <p:spPr>
          <a:xfrm>
            <a:off x="1142976" y="857232"/>
            <a:ext cx="2000264" cy="461665"/>
          </a:xfrm>
          <a:prstGeom prst="rect">
            <a:avLst/>
          </a:prstGeom>
          <a:noFill/>
        </p:spPr>
        <p:txBody>
          <a:bodyPr wrap="square" rtlCol="0">
            <a:spAutoFit/>
          </a:bodyPr>
          <a:lstStyle/>
          <a:p>
            <a:r>
              <a:rPr lang="en-US" sz="2400" b="1" dirty="0" smtClean="0"/>
              <a:t>Indexes:</a:t>
            </a:r>
            <a:endParaRPr lang="en-US" sz="2400" b="1" dirty="0"/>
          </a:p>
        </p:txBody>
      </p:sp>
      <p:sp>
        <p:nvSpPr>
          <p:cNvPr id="6" name="Slide Number Placeholder 5"/>
          <p:cNvSpPr>
            <a:spLocks noGrp="1"/>
          </p:cNvSpPr>
          <p:nvPr>
            <p:ph type="sldNum" sz="quarter" idx="12"/>
          </p:nvPr>
        </p:nvSpPr>
        <p:spPr/>
        <p:txBody>
          <a:bodyPr/>
          <a:lstStyle/>
          <a:p>
            <a:fld id="{F772493A-3670-4F8F-BAD2-F0DD6C5CC04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0034" y="1571614"/>
          <a:ext cx="7500990" cy="4857779"/>
        </p:xfrm>
        <a:graphic>
          <a:graphicData uri="http://schemas.openxmlformats.org/drawingml/2006/table">
            <a:tbl>
              <a:tblPr firstRow="1" bandRow="1">
                <a:tableStyleId>{5C22544A-7EE6-4342-B048-85BDC9FD1C3A}</a:tableStyleId>
              </a:tblPr>
              <a:tblGrid>
                <a:gridCol w="1500198"/>
                <a:gridCol w="1972035"/>
                <a:gridCol w="1028361"/>
                <a:gridCol w="1500198"/>
                <a:gridCol w="1500198"/>
              </a:tblGrid>
              <a:tr h="640957">
                <a:tc>
                  <a:txBody>
                    <a:bodyPr/>
                    <a:lstStyle/>
                    <a:p>
                      <a:pPr algn="just"/>
                      <a:r>
                        <a:rPr lang="en-US" sz="1600" dirty="0" smtClean="0">
                          <a:latin typeface="Cambria" pitchFamily="18" charset="0"/>
                          <a:ea typeface="Cambria" pitchFamily="18" charset="0"/>
                        </a:rPr>
                        <a:t>Column</a:t>
                      </a:r>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Type</a:t>
                      </a:r>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Null</a:t>
                      </a:r>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Default</a:t>
                      </a:r>
                      <a:endParaRPr lang="en-US" sz="1600" dirty="0">
                        <a:latin typeface="Cambria" pitchFamily="18" charset="0"/>
                        <a:ea typeface="Cambria" pitchFamily="18" charset="0"/>
                      </a:endParaRPr>
                    </a:p>
                  </a:txBody>
                  <a:tcPr/>
                </a:tc>
                <a:tc>
                  <a:txBody>
                    <a:bodyPr/>
                    <a:lstStyle/>
                    <a:p>
                      <a:pPr algn="just"/>
                      <a:r>
                        <a:rPr lang="en-US" sz="1600" dirty="0" err="1" smtClean="0">
                          <a:latin typeface="Cambria" pitchFamily="18" charset="0"/>
                          <a:ea typeface="Cambria" pitchFamily="18" charset="0"/>
                        </a:rPr>
                        <a:t>Linkes</a:t>
                      </a:r>
                      <a:r>
                        <a:rPr lang="en-US" sz="1600" dirty="0" smtClean="0">
                          <a:latin typeface="Cambria" pitchFamily="18" charset="0"/>
                          <a:ea typeface="Cambria" pitchFamily="18" charset="0"/>
                        </a:rPr>
                        <a:t> to</a:t>
                      </a:r>
                      <a:endParaRPr lang="en-US" sz="1600" dirty="0">
                        <a:latin typeface="Cambria" pitchFamily="18" charset="0"/>
                        <a:ea typeface="Cambria" pitchFamily="18" charset="0"/>
                      </a:endParaRPr>
                    </a:p>
                  </a:txBody>
                  <a:tcPr/>
                </a:tc>
              </a:tr>
              <a:tr h="640957">
                <a:tc>
                  <a:txBody>
                    <a:bodyPr/>
                    <a:lstStyle/>
                    <a:p>
                      <a:pPr algn="just"/>
                      <a:r>
                        <a:rPr lang="en-US" sz="1600" dirty="0" smtClean="0">
                          <a:latin typeface="Cambria" pitchFamily="18" charset="0"/>
                          <a:ea typeface="Cambria" pitchFamily="18" charset="0"/>
                        </a:rPr>
                        <a:t>Fid</a:t>
                      </a:r>
                      <a:endParaRPr lang="en-US" sz="1600" dirty="0" smtClean="0">
                        <a:latin typeface="Cambria" pitchFamily="18" charset="0"/>
                        <a:ea typeface="Cambria" pitchFamily="18" charset="0"/>
                      </a:endParaRPr>
                    </a:p>
                    <a:p>
                      <a:pPr algn="just"/>
                      <a:r>
                        <a:rPr lang="en-US" sz="1600" dirty="0" smtClean="0">
                          <a:latin typeface="Cambria" pitchFamily="18" charset="0"/>
                          <a:ea typeface="Cambria" pitchFamily="18" charset="0"/>
                        </a:rPr>
                        <a:t>(primary)</a:t>
                      </a:r>
                      <a:endParaRPr lang="en-US" sz="1600" dirty="0">
                        <a:latin typeface="Cambria" pitchFamily="18" charset="0"/>
                        <a:ea typeface="Cambria" pitchFamily="18" charset="0"/>
                      </a:endParaRPr>
                    </a:p>
                  </a:txBody>
                  <a:tcPr/>
                </a:tc>
                <a:tc>
                  <a:txBody>
                    <a:bodyPr/>
                    <a:lstStyle/>
                    <a:p>
                      <a:pPr algn="just"/>
                      <a:r>
                        <a:rPr lang="en-US" sz="1600" smtClean="0">
                          <a:latin typeface="Cambria" pitchFamily="18" charset="0"/>
                          <a:ea typeface="Cambria" pitchFamily="18" charset="0"/>
                        </a:rPr>
                        <a:t>integer(30</a:t>
                      </a:r>
                      <a:r>
                        <a:rPr lang="en-US" sz="1600" dirty="0" smtClean="0">
                          <a:latin typeface="Cambria" pitchFamily="18" charset="0"/>
                          <a:ea typeface="Cambria" pitchFamily="18" charset="0"/>
                        </a:rPr>
                        <a:t>) </a:t>
                      </a:r>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Not</a:t>
                      </a:r>
                      <a:r>
                        <a:rPr lang="en-US" sz="1600" baseline="0" dirty="0" smtClean="0">
                          <a:latin typeface="Cambria" pitchFamily="18" charset="0"/>
                          <a:ea typeface="Cambria" pitchFamily="18" charset="0"/>
                        </a:rPr>
                        <a:t> Null</a:t>
                      </a:r>
                      <a:endParaRPr lang="en-US" sz="1600" dirty="0">
                        <a:latin typeface="Cambria" pitchFamily="18" charset="0"/>
                        <a:ea typeface="Cambria" pitchFamily="18" charset="0"/>
                      </a:endParaRPr>
                    </a:p>
                  </a:txBody>
                  <a:tcPr/>
                </a:tc>
                <a:tc>
                  <a:txBody>
                    <a:bodyPr/>
                    <a:lstStyle/>
                    <a:p>
                      <a:pPr algn="just"/>
                      <a:endParaRPr lang="en-US" sz="1600" dirty="0">
                        <a:latin typeface="Cambria" pitchFamily="18" charset="0"/>
                        <a:ea typeface="Cambria" pitchFamily="18" charset="0"/>
                      </a:endParaRPr>
                    </a:p>
                  </a:txBody>
                  <a:tcPr/>
                </a:tc>
                <a:tc>
                  <a:txBody>
                    <a:bodyPr/>
                    <a:lstStyle/>
                    <a:p>
                      <a:pPr algn="just"/>
                      <a:endParaRPr lang="en-US" sz="1600">
                        <a:latin typeface="Cambria" pitchFamily="18" charset="0"/>
                        <a:ea typeface="Cambria" pitchFamily="18" charset="0"/>
                      </a:endParaRPr>
                    </a:p>
                  </a:txBody>
                  <a:tcPr/>
                </a:tc>
              </a:tr>
              <a:tr h="371080">
                <a:tc>
                  <a:txBody>
                    <a:bodyPr/>
                    <a:lstStyle/>
                    <a:p>
                      <a:pPr algn="just"/>
                      <a:r>
                        <a:rPr lang="en-US" sz="1600" dirty="0" smtClean="0">
                          <a:latin typeface="Cambria" pitchFamily="18" charset="0"/>
                          <a:ea typeface="Cambria" pitchFamily="18" charset="0"/>
                        </a:rPr>
                        <a:t>Name</a:t>
                      </a:r>
                      <a:endParaRPr lang="en-US" sz="1600" dirty="0">
                        <a:latin typeface="Cambria" pitchFamily="18" charset="0"/>
                        <a:ea typeface="Cambria" pitchFamily="18" charset="0"/>
                      </a:endParaRPr>
                    </a:p>
                  </a:txBody>
                  <a:tcPr/>
                </a:tc>
                <a:tc>
                  <a:txBody>
                    <a:bodyPr/>
                    <a:lstStyle/>
                    <a:p>
                      <a:pPr algn="just"/>
                      <a:r>
                        <a:rPr lang="en-US" sz="1600" dirty="0" err="1" smtClean="0">
                          <a:latin typeface="Cambria" pitchFamily="18" charset="0"/>
                          <a:ea typeface="Cambria" pitchFamily="18" charset="0"/>
                        </a:rPr>
                        <a:t>varchar</a:t>
                      </a:r>
                      <a:r>
                        <a:rPr lang="en-US" sz="1600" dirty="0" smtClean="0">
                          <a:latin typeface="Cambria" pitchFamily="18" charset="0"/>
                          <a:ea typeface="Cambria" pitchFamily="18" charset="0"/>
                        </a:rPr>
                        <a:t>(30)</a:t>
                      </a:r>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Not</a:t>
                      </a:r>
                      <a:r>
                        <a:rPr lang="en-US" sz="1600" baseline="0" dirty="0" smtClean="0">
                          <a:latin typeface="Cambria" pitchFamily="18" charset="0"/>
                          <a:ea typeface="Cambria" pitchFamily="18" charset="0"/>
                        </a:rPr>
                        <a:t> Null</a:t>
                      </a:r>
                      <a:endParaRPr lang="en-US" sz="1600" dirty="0">
                        <a:latin typeface="Cambria" pitchFamily="18" charset="0"/>
                        <a:ea typeface="Cambria" pitchFamily="18" charset="0"/>
                      </a:endParaRPr>
                    </a:p>
                  </a:txBody>
                  <a:tcPr/>
                </a:tc>
                <a:tc>
                  <a:txBody>
                    <a:bodyPr/>
                    <a:lstStyle/>
                    <a:p>
                      <a:pPr algn="just"/>
                      <a:endParaRPr lang="en-US" sz="1600" dirty="0">
                        <a:latin typeface="Cambria" pitchFamily="18" charset="0"/>
                        <a:ea typeface="Cambria" pitchFamily="18" charset="0"/>
                      </a:endParaRPr>
                    </a:p>
                  </a:txBody>
                  <a:tcPr/>
                </a:tc>
                <a:tc>
                  <a:txBody>
                    <a:bodyPr/>
                    <a:lstStyle/>
                    <a:p>
                      <a:pPr algn="just"/>
                      <a:endParaRPr lang="en-US" sz="1600">
                        <a:latin typeface="Cambria" pitchFamily="18" charset="0"/>
                        <a:ea typeface="Cambria" pitchFamily="18" charset="0"/>
                      </a:endParaRPr>
                    </a:p>
                  </a:txBody>
                  <a:tcPr/>
                </a:tc>
              </a:tr>
              <a:tr h="640957">
                <a:tc>
                  <a:txBody>
                    <a:bodyPr/>
                    <a:lstStyle/>
                    <a:p>
                      <a:pPr algn="just"/>
                      <a:r>
                        <a:rPr lang="en-US" sz="1600" dirty="0" smtClean="0">
                          <a:latin typeface="Cambria" pitchFamily="18" charset="0"/>
                          <a:ea typeface="Cambria" pitchFamily="18" charset="0"/>
                        </a:rPr>
                        <a:t>Price</a:t>
                      </a:r>
                      <a:endParaRPr lang="en-US" sz="1600" dirty="0">
                        <a:latin typeface="Cambria" pitchFamily="18" charset="0"/>
                        <a:ea typeface="Cambria"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itchFamily="18" charset="0"/>
                          <a:ea typeface="Cambria" pitchFamily="18" charset="0"/>
                        </a:rPr>
                        <a:t>int</a:t>
                      </a:r>
                      <a:r>
                        <a:rPr lang="en-US" sz="1600" dirty="0" smtClean="0">
                          <a:latin typeface="Cambria" pitchFamily="18" charset="0"/>
                          <a:ea typeface="Cambria" pitchFamily="18" charset="0"/>
                        </a:rPr>
                        <a:t>(30)</a:t>
                      </a:r>
                    </a:p>
                    <a:p>
                      <a:pPr algn="just"/>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Not</a:t>
                      </a:r>
                      <a:r>
                        <a:rPr lang="en-US" sz="1600" baseline="0" dirty="0" smtClean="0">
                          <a:latin typeface="Cambria" pitchFamily="18" charset="0"/>
                          <a:ea typeface="Cambria" pitchFamily="18" charset="0"/>
                        </a:rPr>
                        <a:t> Null</a:t>
                      </a:r>
                      <a:endParaRPr lang="en-US" sz="1600" dirty="0">
                        <a:latin typeface="Cambria" pitchFamily="18" charset="0"/>
                        <a:ea typeface="Cambria" pitchFamily="18" charset="0"/>
                      </a:endParaRPr>
                    </a:p>
                  </a:txBody>
                  <a:tcPr/>
                </a:tc>
                <a:tc>
                  <a:txBody>
                    <a:bodyPr/>
                    <a:lstStyle/>
                    <a:p>
                      <a:pPr algn="just"/>
                      <a:endParaRPr lang="en-US" sz="1600">
                        <a:latin typeface="Cambria" pitchFamily="18" charset="0"/>
                        <a:ea typeface="Cambria" pitchFamily="18" charset="0"/>
                      </a:endParaRPr>
                    </a:p>
                  </a:txBody>
                  <a:tcPr/>
                </a:tc>
                <a:tc>
                  <a:txBody>
                    <a:bodyPr/>
                    <a:lstStyle/>
                    <a:p>
                      <a:pPr algn="just"/>
                      <a:endParaRPr lang="en-US" sz="1600">
                        <a:latin typeface="Cambria" pitchFamily="18" charset="0"/>
                        <a:ea typeface="Cambria" pitchFamily="18" charset="0"/>
                      </a:endParaRPr>
                    </a:p>
                  </a:txBody>
                  <a:tcPr/>
                </a:tc>
              </a:tr>
              <a:tr h="640957">
                <a:tc>
                  <a:txBody>
                    <a:bodyPr/>
                    <a:lstStyle/>
                    <a:p>
                      <a:pPr algn="just"/>
                      <a:r>
                        <a:rPr lang="en-US" sz="1600" dirty="0" smtClean="0">
                          <a:latin typeface="Cambria" pitchFamily="18" charset="0"/>
                          <a:ea typeface="Cambria" pitchFamily="18" charset="0"/>
                        </a:rPr>
                        <a:t>Description</a:t>
                      </a:r>
                      <a:endParaRPr lang="en-US" sz="1600" dirty="0">
                        <a:latin typeface="Cambria" pitchFamily="18" charset="0"/>
                        <a:ea typeface="Cambria"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itchFamily="18" charset="0"/>
                          <a:ea typeface="Cambria" pitchFamily="18" charset="0"/>
                        </a:rPr>
                        <a:t>varchar</a:t>
                      </a:r>
                      <a:r>
                        <a:rPr lang="en-US" sz="1600" dirty="0" smtClean="0">
                          <a:latin typeface="Cambria" pitchFamily="18" charset="0"/>
                          <a:ea typeface="Cambria" pitchFamily="18" charset="0"/>
                        </a:rPr>
                        <a:t>(200)</a:t>
                      </a:r>
                    </a:p>
                    <a:p>
                      <a:pPr algn="just"/>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Not</a:t>
                      </a:r>
                      <a:r>
                        <a:rPr lang="en-US" sz="1600" baseline="0" dirty="0" smtClean="0">
                          <a:latin typeface="Cambria" pitchFamily="18" charset="0"/>
                          <a:ea typeface="Cambria" pitchFamily="18" charset="0"/>
                        </a:rPr>
                        <a:t> Null</a:t>
                      </a:r>
                      <a:endParaRPr lang="en-US" sz="1600" dirty="0">
                        <a:latin typeface="Cambria" pitchFamily="18" charset="0"/>
                        <a:ea typeface="Cambria" pitchFamily="18" charset="0"/>
                      </a:endParaRPr>
                    </a:p>
                  </a:txBody>
                  <a:tcPr/>
                </a:tc>
                <a:tc>
                  <a:txBody>
                    <a:bodyPr/>
                    <a:lstStyle/>
                    <a:p>
                      <a:pPr algn="just"/>
                      <a:endParaRPr lang="en-US" sz="1600" dirty="0">
                        <a:latin typeface="Cambria" pitchFamily="18" charset="0"/>
                        <a:ea typeface="Cambria" pitchFamily="18" charset="0"/>
                      </a:endParaRPr>
                    </a:p>
                  </a:txBody>
                  <a:tcPr/>
                </a:tc>
                <a:tc>
                  <a:txBody>
                    <a:bodyPr/>
                    <a:lstStyle/>
                    <a:p>
                      <a:pPr algn="just"/>
                      <a:endParaRPr lang="en-US" sz="1600">
                        <a:latin typeface="Cambria" pitchFamily="18" charset="0"/>
                        <a:ea typeface="Cambria" pitchFamily="18" charset="0"/>
                      </a:endParaRPr>
                    </a:p>
                  </a:txBody>
                  <a:tcPr/>
                </a:tc>
              </a:tr>
              <a:tr h="640957">
                <a:tc>
                  <a:txBody>
                    <a:bodyPr/>
                    <a:lstStyle/>
                    <a:p>
                      <a:pPr algn="just"/>
                      <a:r>
                        <a:rPr lang="en-US" sz="1600" dirty="0" err="1" smtClean="0">
                          <a:latin typeface="Cambria" pitchFamily="18" charset="0"/>
                          <a:ea typeface="Cambria" pitchFamily="18" charset="0"/>
                        </a:rPr>
                        <a:t>R_id</a:t>
                      </a:r>
                      <a:endParaRPr lang="en-US" sz="1600" dirty="0" smtClean="0">
                        <a:latin typeface="Cambria" pitchFamily="18" charset="0"/>
                        <a:ea typeface="Cambria" pitchFamily="18" charset="0"/>
                      </a:endParaRPr>
                    </a:p>
                    <a:p>
                      <a:pPr algn="just"/>
                      <a:r>
                        <a:rPr lang="en-US" sz="1600" dirty="0" smtClean="0">
                          <a:latin typeface="Cambria" pitchFamily="18" charset="0"/>
                          <a:ea typeface="Cambria" pitchFamily="18" charset="0"/>
                        </a:rPr>
                        <a:t>(primary)</a:t>
                      </a:r>
                      <a:endParaRPr lang="en-US" sz="1600" dirty="0">
                        <a:latin typeface="Cambria" pitchFamily="18" charset="0"/>
                        <a:ea typeface="Cambria"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itchFamily="18" charset="0"/>
                          <a:ea typeface="Cambria" pitchFamily="18" charset="0"/>
                        </a:rPr>
                        <a:t>int</a:t>
                      </a:r>
                      <a:r>
                        <a:rPr lang="en-US" sz="1600" dirty="0" smtClean="0">
                          <a:latin typeface="Cambria" pitchFamily="18" charset="0"/>
                          <a:ea typeface="Cambria" pitchFamily="18" charset="0"/>
                        </a:rPr>
                        <a:t>(30)</a:t>
                      </a:r>
                    </a:p>
                    <a:p>
                      <a:pPr algn="just"/>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Not</a:t>
                      </a:r>
                      <a:r>
                        <a:rPr lang="en-US" sz="1600" baseline="0" dirty="0" smtClean="0">
                          <a:latin typeface="Cambria" pitchFamily="18" charset="0"/>
                          <a:ea typeface="Cambria" pitchFamily="18" charset="0"/>
                        </a:rPr>
                        <a:t> Null</a:t>
                      </a:r>
                      <a:endParaRPr lang="en-US" sz="1600" dirty="0">
                        <a:latin typeface="Cambria" pitchFamily="18" charset="0"/>
                        <a:ea typeface="Cambria" pitchFamily="18" charset="0"/>
                      </a:endParaRPr>
                    </a:p>
                  </a:txBody>
                  <a:tcPr/>
                </a:tc>
                <a:tc>
                  <a:txBody>
                    <a:bodyPr/>
                    <a:lstStyle/>
                    <a:p>
                      <a:pPr algn="just"/>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Restaurants-&gt;</a:t>
                      </a:r>
                      <a:r>
                        <a:rPr lang="en-US" sz="1600" dirty="0" err="1" smtClean="0">
                          <a:latin typeface="Cambria" pitchFamily="18" charset="0"/>
                          <a:ea typeface="Cambria" pitchFamily="18" charset="0"/>
                        </a:rPr>
                        <a:t>R_id</a:t>
                      </a:r>
                      <a:r>
                        <a:rPr lang="en-US" sz="1600" dirty="0" smtClean="0">
                          <a:latin typeface="Cambria" pitchFamily="18" charset="0"/>
                          <a:ea typeface="Cambria" pitchFamily="18" charset="0"/>
                        </a:rPr>
                        <a:t> </a:t>
                      </a:r>
                      <a:endParaRPr lang="en-US" sz="1600" dirty="0">
                        <a:latin typeface="Cambria" pitchFamily="18" charset="0"/>
                        <a:ea typeface="Cambria" pitchFamily="18" charset="0"/>
                      </a:endParaRPr>
                    </a:p>
                  </a:txBody>
                  <a:tcPr/>
                </a:tc>
              </a:tr>
              <a:tr h="640957">
                <a:tc>
                  <a:txBody>
                    <a:bodyPr/>
                    <a:lstStyle/>
                    <a:p>
                      <a:pPr algn="just"/>
                      <a:r>
                        <a:rPr lang="en-US" sz="1600" dirty="0" err="1" smtClean="0">
                          <a:latin typeface="Cambria" pitchFamily="18" charset="0"/>
                          <a:ea typeface="Cambria" pitchFamily="18" charset="0"/>
                        </a:rPr>
                        <a:t>Images_path</a:t>
                      </a:r>
                      <a:endParaRPr lang="en-US" sz="1600" dirty="0">
                        <a:latin typeface="Cambria" pitchFamily="18" charset="0"/>
                        <a:ea typeface="Cambria"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itchFamily="18" charset="0"/>
                          <a:ea typeface="Cambria" pitchFamily="18" charset="0"/>
                        </a:rPr>
                        <a:t>varchar</a:t>
                      </a:r>
                      <a:r>
                        <a:rPr lang="en-US" sz="1600" dirty="0" smtClean="0">
                          <a:latin typeface="Cambria" pitchFamily="18" charset="0"/>
                          <a:ea typeface="Cambria" pitchFamily="18" charset="0"/>
                        </a:rPr>
                        <a:t>(200)</a:t>
                      </a:r>
                    </a:p>
                    <a:p>
                      <a:pPr algn="just"/>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Not</a:t>
                      </a:r>
                      <a:r>
                        <a:rPr lang="en-US" sz="1600" baseline="0" dirty="0" smtClean="0">
                          <a:latin typeface="Cambria" pitchFamily="18" charset="0"/>
                          <a:ea typeface="Cambria" pitchFamily="18" charset="0"/>
                        </a:rPr>
                        <a:t> Null</a:t>
                      </a:r>
                      <a:endParaRPr lang="en-US" sz="1600" dirty="0">
                        <a:latin typeface="Cambria" pitchFamily="18" charset="0"/>
                        <a:ea typeface="Cambria" pitchFamily="18" charset="0"/>
                      </a:endParaRPr>
                    </a:p>
                  </a:txBody>
                  <a:tcPr/>
                </a:tc>
                <a:tc>
                  <a:txBody>
                    <a:bodyPr/>
                    <a:lstStyle/>
                    <a:p>
                      <a:pPr algn="just"/>
                      <a:endParaRPr lang="en-US" sz="1600" dirty="0">
                        <a:latin typeface="Cambria" pitchFamily="18" charset="0"/>
                        <a:ea typeface="Cambria" pitchFamily="18" charset="0"/>
                      </a:endParaRPr>
                    </a:p>
                  </a:txBody>
                  <a:tcPr/>
                </a:tc>
                <a:tc>
                  <a:txBody>
                    <a:bodyPr/>
                    <a:lstStyle/>
                    <a:p>
                      <a:pPr algn="just"/>
                      <a:endParaRPr lang="en-US" sz="1600">
                        <a:latin typeface="Cambria" pitchFamily="18" charset="0"/>
                        <a:ea typeface="Cambria" pitchFamily="18" charset="0"/>
                      </a:endParaRPr>
                    </a:p>
                  </a:txBody>
                  <a:tcPr/>
                </a:tc>
              </a:tr>
              <a:tr h="640957">
                <a:tc>
                  <a:txBody>
                    <a:bodyPr/>
                    <a:lstStyle/>
                    <a:p>
                      <a:pPr algn="just"/>
                      <a:r>
                        <a:rPr lang="en-US" sz="1600" dirty="0" smtClean="0">
                          <a:latin typeface="Cambria" pitchFamily="18" charset="0"/>
                          <a:ea typeface="Cambria" pitchFamily="18" charset="0"/>
                        </a:rPr>
                        <a:t>Option</a:t>
                      </a:r>
                      <a:endParaRPr lang="en-US" sz="1600" dirty="0">
                        <a:latin typeface="Cambria" pitchFamily="18" charset="0"/>
                        <a:ea typeface="Cambria"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err="1" smtClean="0">
                          <a:latin typeface="Cambria" pitchFamily="18" charset="0"/>
                          <a:ea typeface="Cambria" pitchFamily="18" charset="0"/>
                        </a:rPr>
                        <a:t>varchar</a:t>
                      </a:r>
                      <a:r>
                        <a:rPr lang="en-US" sz="1600" dirty="0" smtClean="0">
                          <a:latin typeface="Cambria" pitchFamily="18" charset="0"/>
                          <a:ea typeface="Cambria" pitchFamily="18" charset="0"/>
                        </a:rPr>
                        <a:t>(10)</a:t>
                      </a:r>
                    </a:p>
                    <a:p>
                      <a:pPr algn="just"/>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Not</a:t>
                      </a:r>
                      <a:r>
                        <a:rPr lang="en-US" sz="1600" baseline="0" dirty="0" smtClean="0">
                          <a:latin typeface="Cambria" pitchFamily="18" charset="0"/>
                          <a:ea typeface="Cambria" pitchFamily="18" charset="0"/>
                        </a:rPr>
                        <a:t> Null</a:t>
                      </a:r>
                      <a:endParaRPr lang="en-US" sz="1600" dirty="0">
                        <a:latin typeface="Cambria" pitchFamily="18" charset="0"/>
                        <a:ea typeface="Cambria" pitchFamily="18" charset="0"/>
                      </a:endParaRPr>
                    </a:p>
                  </a:txBody>
                  <a:tcPr/>
                </a:tc>
                <a:tc>
                  <a:txBody>
                    <a:bodyPr/>
                    <a:lstStyle/>
                    <a:p>
                      <a:pPr algn="just"/>
                      <a:r>
                        <a:rPr lang="en-US" sz="1600" dirty="0" smtClean="0">
                          <a:latin typeface="Cambria" pitchFamily="18" charset="0"/>
                          <a:ea typeface="Cambria" pitchFamily="18" charset="0"/>
                        </a:rPr>
                        <a:t>Enable</a:t>
                      </a:r>
                    </a:p>
                    <a:p>
                      <a:pPr algn="just"/>
                      <a:endParaRPr lang="en-US" sz="1600" dirty="0">
                        <a:latin typeface="Cambria" pitchFamily="18" charset="0"/>
                        <a:ea typeface="Cambria" pitchFamily="18" charset="0"/>
                      </a:endParaRPr>
                    </a:p>
                  </a:txBody>
                  <a:tcPr/>
                </a:tc>
                <a:tc>
                  <a:txBody>
                    <a:bodyPr/>
                    <a:lstStyle/>
                    <a:p>
                      <a:pPr algn="just"/>
                      <a:endParaRPr lang="en-US" sz="1600" dirty="0">
                        <a:latin typeface="Cambria" pitchFamily="18" charset="0"/>
                        <a:ea typeface="Cambria" pitchFamily="18" charset="0"/>
                      </a:endParaRPr>
                    </a:p>
                  </a:txBody>
                  <a:tcPr/>
                </a:tc>
              </a:tr>
            </a:tbl>
          </a:graphicData>
        </a:graphic>
      </p:graphicFrame>
      <p:sp>
        <p:nvSpPr>
          <p:cNvPr id="4" name="TextBox 3"/>
          <p:cNvSpPr txBox="1"/>
          <p:nvPr/>
        </p:nvSpPr>
        <p:spPr>
          <a:xfrm>
            <a:off x="1532175" y="436170"/>
            <a:ext cx="1824525" cy="830997"/>
          </a:xfrm>
          <a:prstGeom prst="rect">
            <a:avLst/>
          </a:prstGeom>
          <a:noFill/>
        </p:spPr>
        <p:txBody>
          <a:bodyPr wrap="square" rtlCol="0">
            <a:spAutoFit/>
          </a:bodyPr>
          <a:lstStyle/>
          <a:p>
            <a:pPr algn="ctr"/>
            <a:endParaRPr lang="en-US" sz="2400" b="1" dirty="0" smtClean="0"/>
          </a:p>
          <a:p>
            <a:pPr algn="ctr"/>
            <a:r>
              <a:rPr lang="en-US" sz="2400" b="1" dirty="0" smtClean="0"/>
              <a:t>Food  table </a:t>
            </a:r>
            <a:endParaRPr lang="en-US" sz="2400" b="1" dirty="0"/>
          </a:p>
        </p:txBody>
      </p:sp>
      <p:sp>
        <p:nvSpPr>
          <p:cNvPr id="5" name="Slide Number Placeholder 4"/>
          <p:cNvSpPr>
            <a:spLocks noGrp="1"/>
          </p:cNvSpPr>
          <p:nvPr>
            <p:ph type="sldNum" sz="quarter" idx="12"/>
          </p:nvPr>
        </p:nvSpPr>
        <p:spPr/>
        <p:txBody>
          <a:bodyPr/>
          <a:lstStyle/>
          <a:p>
            <a:fld id="{F772493A-3670-4F8F-BAD2-F0DD6C5CC04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32"/>
          </a:xfrm>
        </p:spPr>
        <p:txBody>
          <a:bodyPr>
            <a:normAutofit/>
          </a:bodyPr>
          <a:lstStyle/>
          <a:p>
            <a:pPr algn="ctr"/>
            <a:r>
              <a:rPr lang="en-US" sz="3600" b="1" dirty="0" smtClean="0"/>
              <a:t>INDEX</a:t>
            </a:r>
            <a:endParaRPr lang="en-US" sz="3600" b="1" dirty="0"/>
          </a:p>
        </p:txBody>
      </p:sp>
      <p:graphicFrame>
        <p:nvGraphicFramePr>
          <p:cNvPr id="6" name="Content Placeholder 5"/>
          <p:cNvGraphicFramePr>
            <a:graphicFrameLocks noGrp="1"/>
          </p:cNvGraphicFramePr>
          <p:nvPr>
            <p:ph idx="1"/>
          </p:nvPr>
        </p:nvGraphicFramePr>
        <p:xfrm>
          <a:off x="214282" y="791551"/>
          <a:ext cx="8715436" cy="5852160"/>
        </p:xfrm>
        <a:graphic>
          <a:graphicData uri="http://schemas.openxmlformats.org/drawingml/2006/table">
            <a:tbl>
              <a:tblPr firstRow="1" bandRow="1">
                <a:tableStyleId>{5C22544A-7EE6-4342-B048-85BDC9FD1C3A}</a:tableStyleId>
              </a:tblPr>
              <a:tblGrid>
                <a:gridCol w="1191855"/>
                <a:gridCol w="6033764"/>
                <a:gridCol w="1489817"/>
              </a:tblGrid>
              <a:tr h="267893">
                <a:tc>
                  <a:txBody>
                    <a:bodyPr/>
                    <a:lstStyle/>
                    <a:p>
                      <a:r>
                        <a:rPr lang="en-US" sz="1200" baseline="0" dirty="0" smtClean="0"/>
                        <a:t>SR NO</a:t>
                      </a:r>
                      <a:endParaRPr lang="en-US" sz="1200" baseline="0" dirty="0"/>
                    </a:p>
                  </a:txBody>
                  <a:tcPr marL="98448" marR="98448"/>
                </a:tc>
                <a:tc>
                  <a:txBody>
                    <a:bodyPr/>
                    <a:lstStyle/>
                    <a:p>
                      <a:r>
                        <a:rPr lang="en-US" sz="1200" baseline="0" dirty="0" smtClean="0"/>
                        <a:t>TOPIC  NAME</a:t>
                      </a:r>
                      <a:endParaRPr lang="en-US" sz="1200" baseline="0" dirty="0"/>
                    </a:p>
                  </a:txBody>
                  <a:tcPr marL="98448" marR="98448"/>
                </a:tc>
                <a:tc>
                  <a:txBody>
                    <a:bodyPr/>
                    <a:lstStyle/>
                    <a:p>
                      <a:r>
                        <a:rPr lang="en-US" sz="1200" baseline="0" dirty="0" smtClean="0"/>
                        <a:t>PAGE NO</a:t>
                      </a:r>
                      <a:endParaRPr lang="en-US" sz="1200" baseline="0" dirty="0"/>
                    </a:p>
                  </a:txBody>
                  <a:tcPr marL="98448" marR="98448"/>
                </a:tc>
              </a:tr>
              <a:tr h="297658">
                <a:tc>
                  <a:txBody>
                    <a:bodyPr/>
                    <a:lstStyle/>
                    <a:p>
                      <a:pPr algn="ctr"/>
                      <a:r>
                        <a:rPr lang="en-US" sz="1200" baseline="0" dirty="0" smtClean="0"/>
                        <a:t>1</a:t>
                      </a:r>
                      <a:endParaRPr lang="en-US" sz="1200" baseline="0" dirty="0"/>
                    </a:p>
                  </a:txBody>
                  <a:tcPr marL="98448" marR="98448"/>
                </a:tc>
                <a:tc>
                  <a:txBody>
                    <a:bodyPr/>
                    <a:lstStyle/>
                    <a:p>
                      <a:r>
                        <a:rPr lang="en-US" sz="1400" baseline="0" dirty="0" smtClean="0"/>
                        <a:t>Project profile</a:t>
                      </a:r>
                    </a:p>
                  </a:txBody>
                  <a:tcPr marL="98448" marR="98448"/>
                </a:tc>
                <a:tc>
                  <a:txBody>
                    <a:bodyPr/>
                    <a:lstStyle/>
                    <a:p>
                      <a:r>
                        <a:rPr lang="en-US" sz="1200" baseline="0" dirty="0" smtClean="0"/>
                        <a:t>3</a:t>
                      </a:r>
                      <a:endParaRPr lang="en-US" sz="1200" baseline="0" dirty="0"/>
                    </a:p>
                  </a:txBody>
                  <a:tcPr marL="98448" marR="98448"/>
                </a:tc>
              </a:tr>
              <a:tr h="297658">
                <a:tc>
                  <a:txBody>
                    <a:bodyPr/>
                    <a:lstStyle/>
                    <a:p>
                      <a:pPr algn="ctr"/>
                      <a:r>
                        <a:rPr lang="en-US" sz="1200" baseline="0" dirty="0" smtClean="0"/>
                        <a:t>2</a:t>
                      </a:r>
                      <a:endParaRPr lang="en-US" sz="1200" baseline="0" dirty="0"/>
                    </a:p>
                  </a:txBody>
                  <a:tcPr marL="98448" marR="98448"/>
                </a:tc>
                <a:tc>
                  <a:txBody>
                    <a:bodyPr/>
                    <a:lstStyle/>
                    <a:p>
                      <a:r>
                        <a:rPr lang="en-US" sz="1400" baseline="0" dirty="0" smtClean="0"/>
                        <a:t>Introduction</a:t>
                      </a:r>
                      <a:endParaRPr lang="en-US" sz="1400" baseline="0" dirty="0"/>
                    </a:p>
                  </a:txBody>
                  <a:tcPr marL="98448" marR="98448"/>
                </a:tc>
                <a:tc>
                  <a:txBody>
                    <a:bodyPr/>
                    <a:lstStyle/>
                    <a:p>
                      <a:r>
                        <a:rPr lang="en-US" sz="1200" baseline="0" dirty="0" smtClean="0"/>
                        <a:t>4</a:t>
                      </a:r>
                      <a:endParaRPr lang="en-US" sz="1200" baseline="0" dirty="0"/>
                    </a:p>
                  </a:txBody>
                  <a:tcPr marL="98448" marR="98448"/>
                </a:tc>
              </a:tr>
              <a:tr h="476253">
                <a:tc>
                  <a:txBody>
                    <a:bodyPr/>
                    <a:lstStyle/>
                    <a:p>
                      <a:pPr marL="342900" indent="-342900" algn="ctr">
                        <a:buFont typeface="+mj-lt"/>
                        <a:buNone/>
                      </a:pPr>
                      <a:r>
                        <a:rPr lang="en-US" sz="1200" baseline="0" dirty="0" smtClean="0"/>
                        <a:t>3</a:t>
                      </a:r>
                      <a:endParaRPr lang="en-US" sz="1200" baseline="0" dirty="0"/>
                    </a:p>
                  </a:txBody>
                  <a:tcPr marL="98448" marR="9844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Need of online food order system</a:t>
                      </a:r>
                    </a:p>
                    <a:p>
                      <a:endParaRPr lang="en-US" sz="1200" baseline="0" dirty="0"/>
                    </a:p>
                  </a:txBody>
                  <a:tcPr marL="98448" marR="98448"/>
                </a:tc>
                <a:tc>
                  <a:txBody>
                    <a:bodyPr/>
                    <a:lstStyle/>
                    <a:p>
                      <a:r>
                        <a:rPr lang="en-US" sz="1200" baseline="0" dirty="0" smtClean="0"/>
                        <a:t>5</a:t>
                      </a:r>
                      <a:endParaRPr lang="en-US" sz="1200" baseline="0" dirty="0"/>
                    </a:p>
                  </a:txBody>
                  <a:tcPr marL="98448" marR="98448"/>
                </a:tc>
              </a:tr>
              <a:tr h="714380">
                <a:tc>
                  <a:txBody>
                    <a:bodyPr/>
                    <a:lstStyle/>
                    <a:p>
                      <a:pPr marL="342900" indent="-342900" algn="ctr">
                        <a:buFont typeface="+mj-lt"/>
                        <a:buNone/>
                      </a:pPr>
                      <a:r>
                        <a:rPr lang="en-US" sz="1200" baseline="0" dirty="0" smtClean="0"/>
                        <a:t>4</a:t>
                      </a:r>
                      <a:endParaRPr lang="en-US" sz="1200" baseline="0" dirty="0"/>
                    </a:p>
                  </a:txBody>
                  <a:tcPr marL="98448" marR="9844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effectLst/>
                          <a:latin typeface="Cambria" panose="02040503050406030204" pitchFamily="18" charset="0"/>
                          <a:ea typeface="Cambria" panose="02040503050406030204" pitchFamily="18" charset="0"/>
                          <a:cs typeface="Arial" panose="020B0604020202020204" pitchFamily="34" charset="0"/>
                        </a:rPr>
                        <a:t>Hardware &amp; Software Requirement</a:t>
                      </a:r>
                      <a:endParaRPr lang="en-IN" sz="1400" baseline="0" dirty="0" smtClean="0">
                        <a:effectLst/>
                        <a:latin typeface="Calibri" panose="020F0502020204030204" pitchFamily="34" charset="0"/>
                        <a:ea typeface="Calibri" panose="020F0502020204030204" pitchFamily="34" charset="0"/>
                        <a:cs typeface="Arial" panose="020B0604020202020204" pitchFamily="34" charset="0"/>
                      </a:endParaRPr>
                    </a:p>
                    <a:p>
                      <a:pPr>
                        <a:buFont typeface="Wingdings" pitchFamily="2" charset="2"/>
                        <a:buChar char="§"/>
                      </a:pPr>
                      <a:r>
                        <a:rPr lang="en-US" sz="1400" baseline="0" dirty="0" smtClean="0"/>
                        <a:t>  </a:t>
                      </a:r>
                      <a:r>
                        <a:rPr lang="en-US" sz="1400" baseline="0" dirty="0" smtClean="0">
                          <a:effectLst/>
                          <a:latin typeface="Cambria" panose="02040503050406030204" pitchFamily="18" charset="0"/>
                          <a:ea typeface="Cambria" panose="02040503050406030204" pitchFamily="18" charset="0"/>
                          <a:cs typeface="Arial" panose="020B0604020202020204" pitchFamily="34" charset="0"/>
                        </a:rPr>
                        <a:t>Minimum Server-Side Requirement</a:t>
                      </a:r>
                    </a:p>
                    <a:p>
                      <a:pPr>
                        <a:buFont typeface="Wingdings" pitchFamily="2" charset="2"/>
                        <a:buChar char="§"/>
                      </a:pPr>
                      <a:r>
                        <a:rPr lang="en-US" sz="1400" kern="1200" baseline="0" dirty="0" smtClean="0">
                          <a:solidFill>
                            <a:schemeClr val="tx1"/>
                          </a:solidFill>
                          <a:effectLst/>
                          <a:latin typeface="Cambria" panose="02040503050406030204" pitchFamily="18" charset="0"/>
                          <a:ea typeface="Cambria" panose="02040503050406030204" pitchFamily="18" charset="0"/>
                          <a:cs typeface="+mn-cs"/>
                        </a:rPr>
                        <a:t>   Minimum Client-Side Requirement</a:t>
                      </a:r>
                      <a:endParaRPr lang="en-US" sz="1400" baseline="0" dirty="0" smtClean="0"/>
                    </a:p>
                  </a:txBody>
                  <a:tcPr marL="98448" marR="98448"/>
                </a:tc>
                <a:tc>
                  <a:txBody>
                    <a:bodyPr/>
                    <a:lstStyle/>
                    <a:p>
                      <a:r>
                        <a:rPr lang="en-US" sz="1200" baseline="0" dirty="0" smtClean="0"/>
                        <a:t>6</a:t>
                      </a:r>
                      <a:endParaRPr lang="en-US" sz="1200" baseline="0" dirty="0"/>
                    </a:p>
                  </a:txBody>
                  <a:tcPr marL="98448" marR="98448"/>
                </a:tc>
              </a:tr>
              <a:tr h="297658">
                <a:tc>
                  <a:txBody>
                    <a:bodyPr/>
                    <a:lstStyle/>
                    <a:p>
                      <a:pPr marL="342900" indent="-342900" algn="ctr">
                        <a:buFont typeface="+mj-lt"/>
                        <a:buNone/>
                      </a:pPr>
                      <a:r>
                        <a:rPr lang="en-US" sz="1200" baseline="0" dirty="0" smtClean="0"/>
                        <a:t>5</a:t>
                      </a:r>
                      <a:endParaRPr lang="en-US" sz="1200" baseline="0" dirty="0"/>
                    </a:p>
                  </a:txBody>
                  <a:tcPr marL="98448" marR="98448"/>
                </a:tc>
                <a:tc>
                  <a:txBody>
                    <a:bodyPr/>
                    <a:lstStyle/>
                    <a:p>
                      <a:r>
                        <a:rPr lang="en-US" sz="1400" baseline="0" dirty="0" smtClean="0"/>
                        <a:t>Specification requirement</a:t>
                      </a:r>
                      <a:endParaRPr lang="en-US" sz="1400" baseline="0" dirty="0"/>
                    </a:p>
                  </a:txBody>
                  <a:tcPr marL="98448" marR="98448"/>
                </a:tc>
                <a:tc>
                  <a:txBody>
                    <a:bodyPr/>
                    <a:lstStyle/>
                    <a:p>
                      <a:r>
                        <a:rPr lang="en-US" sz="1200" baseline="0" dirty="0" smtClean="0"/>
                        <a:t>8</a:t>
                      </a:r>
                      <a:endParaRPr lang="en-US" sz="1200" baseline="0" dirty="0"/>
                    </a:p>
                  </a:txBody>
                  <a:tcPr marL="98448" marR="98448"/>
                </a:tc>
              </a:tr>
              <a:tr h="297658">
                <a:tc>
                  <a:txBody>
                    <a:bodyPr/>
                    <a:lstStyle/>
                    <a:p>
                      <a:pPr marL="342900" indent="-342900" algn="ctr">
                        <a:buFont typeface="+mj-lt"/>
                        <a:buNone/>
                      </a:pPr>
                      <a:r>
                        <a:rPr lang="en-US" sz="1200" baseline="0" dirty="0" smtClean="0"/>
                        <a:t>5</a:t>
                      </a:r>
                      <a:endParaRPr lang="en-US" sz="1200" baseline="0" dirty="0"/>
                    </a:p>
                  </a:txBody>
                  <a:tcPr marL="98448" marR="98448"/>
                </a:tc>
                <a:tc>
                  <a:txBody>
                    <a:bodyPr/>
                    <a:lstStyle/>
                    <a:p>
                      <a:r>
                        <a:rPr lang="en-US" sz="1400" baseline="0" dirty="0" smtClean="0"/>
                        <a:t>Schema diagram</a:t>
                      </a:r>
                      <a:endParaRPr lang="en-US" sz="1400" baseline="0" dirty="0"/>
                    </a:p>
                  </a:txBody>
                  <a:tcPr marL="98448" marR="98448"/>
                </a:tc>
                <a:tc>
                  <a:txBody>
                    <a:bodyPr/>
                    <a:lstStyle/>
                    <a:p>
                      <a:r>
                        <a:rPr lang="en-US" sz="1200" baseline="0" dirty="0" smtClean="0"/>
                        <a:t>12</a:t>
                      </a:r>
                      <a:endParaRPr lang="en-US" sz="1200" baseline="0" dirty="0"/>
                    </a:p>
                  </a:txBody>
                  <a:tcPr marL="98448" marR="98448"/>
                </a:tc>
              </a:tr>
              <a:tr h="297658">
                <a:tc>
                  <a:txBody>
                    <a:bodyPr/>
                    <a:lstStyle/>
                    <a:p>
                      <a:pPr marL="342900" indent="-342900" algn="ctr">
                        <a:buFont typeface="+mj-lt"/>
                        <a:buNone/>
                      </a:pPr>
                      <a:r>
                        <a:rPr lang="en-US" sz="1200" baseline="0" dirty="0" smtClean="0"/>
                        <a:t>6</a:t>
                      </a:r>
                      <a:endParaRPr lang="en-US" sz="1200" baseline="0" dirty="0"/>
                    </a:p>
                  </a:txBody>
                  <a:tcPr marL="98448" marR="98448"/>
                </a:tc>
                <a:tc>
                  <a:txBody>
                    <a:bodyPr/>
                    <a:lstStyle/>
                    <a:p>
                      <a:r>
                        <a:rPr lang="en-US" sz="1400" baseline="0" dirty="0" smtClean="0"/>
                        <a:t>Data dictionary</a:t>
                      </a:r>
                      <a:endParaRPr lang="en-US" sz="1400" baseline="0" dirty="0"/>
                    </a:p>
                  </a:txBody>
                  <a:tcPr marL="98448" marR="98448"/>
                </a:tc>
                <a:tc>
                  <a:txBody>
                    <a:bodyPr/>
                    <a:lstStyle/>
                    <a:p>
                      <a:r>
                        <a:rPr lang="en-US" sz="1200" baseline="0" dirty="0" smtClean="0"/>
                        <a:t>17</a:t>
                      </a:r>
                      <a:endParaRPr lang="en-US" sz="1200" baseline="0" dirty="0"/>
                    </a:p>
                  </a:txBody>
                  <a:tcPr marL="98448" marR="98448"/>
                </a:tc>
              </a:tr>
              <a:tr h="297658">
                <a:tc>
                  <a:txBody>
                    <a:bodyPr/>
                    <a:lstStyle/>
                    <a:p>
                      <a:pPr marL="342900" indent="-342900" algn="ctr">
                        <a:buFont typeface="+mj-lt"/>
                        <a:buNone/>
                      </a:pPr>
                      <a:endParaRPr lang="en-US" sz="1200" baseline="0" dirty="0"/>
                    </a:p>
                  </a:txBody>
                  <a:tcPr marL="98448" marR="98448"/>
                </a:tc>
                <a:tc>
                  <a:txBody>
                    <a:bodyPr/>
                    <a:lstStyle/>
                    <a:p>
                      <a:r>
                        <a:rPr lang="en-US" sz="1400" baseline="0" dirty="0" smtClean="0"/>
                        <a:t>Structure of  project</a:t>
                      </a:r>
                      <a:endParaRPr lang="en-US" sz="1400" baseline="0" dirty="0"/>
                    </a:p>
                  </a:txBody>
                  <a:tcPr marL="98448" marR="98448"/>
                </a:tc>
                <a:tc>
                  <a:txBody>
                    <a:bodyPr/>
                    <a:lstStyle/>
                    <a:p>
                      <a:r>
                        <a:rPr lang="en-US" sz="1200" baseline="0" dirty="0" smtClean="0"/>
                        <a:t>21</a:t>
                      </a:r>
                      <a:endParaRPr lang="en-US" sz="1200" baseline="0" dirty="0"/>
                    </a:p>
                  </a:txBody>
                  <a:tcPr marL="98448" marR="98448"/>
                </a:tc>
              </a:tr>
              <a:tr h="476253">
                <a:tc>
                  <a:txBody>
                    <a:bodyPr/>
                    <a:lstStyle/>
                    <a:p>
                      <a:pPr marL="342900" indent="-342900" algn="ctr">
                        <a:buFont typeface="+mj-lt"/>
                        <a:buNone/>
                      </a:pPr>
                      <a:r>
                        <a:rPr lang="en-US" sz="1200" baseline="0" dirty="0" smtClean="0"/>
                        <a:t>8</a:t>
                      </a:r>
                      <a:endParaRPr lang="en-US" sz="1200" baseline="0" dirty="0"/>
                    </a:p>
                  </a:txBody>
                  <a:tcPr marL="98448" marR="9844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Scope and feasibility</a:t>
                      </a:r>
                    </a:p>
                    <a:p>
                      <a:endParaRPr lang="en-US" sz="1200" baseline="0" dirty="0"/>
                    </a:p>
                  </a:txBody>
                  <a:tcPr marL="98448" marR="98448"/>
                </a:tc>
                <a:tc>
                  <a:txBody>
                    <a:bodyPr/>
                    <a:lstStyle/>
                    <a:p>
                      <a:r>
                        <a:rPr lang="en-US" sz="1200" baseline="0" dirty="0" smtClean="0"/>
                        <a:t>24</a:t>
                      </a:r>
                      <a:endParaRPr lang="en-US" sz="1200" baseline="0" dirty="0"/>
                    </a:p>
                  </a:txBody>
                  <a:tcPr marL="98448" marR="98448"/>
                </a:tc>
              </a:tr>
              <a:tr h="476253">
                <a:tc>
                  <a:txBody>
                    <a:bodyPr/>
                    <a:lstStyle/>
                    <a:p>
                      <a:pPr marL="342900" indent="-342900" algn="ctr">
                        <a:buFont typeface="+mj-lt"/>
                        <a:buNone/>
                      </a:pPr>
                      <a:r>
                        <a:rPr lang="en-US" sz="1200" baseline="0" dirty="0" smtClean="0"/>
                        <a:t>9</a:t>
                      </a:r>
                      <a:endParaRPr lang="en-US" sz="1200" baseline="0" dirty="0"/>
                    </a:p>
                  </a:txBody>
                  <a:tcPr marL="98448" marR="9844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System analysis</a:t>
                      </a:r>
                    </a:p>
                    <a:p>
                      <a:endParaRPr lang="en-US" sz="1200" baseline="0" dirty="0"/>
                    </a:p>
                  </a:txBody>
                  <a:tcPr marL="98448" marR="98448"/>
                </a:tc>
                <a:tc>
                  <a:txBody>
                    <a:bodyPr/>
                    <a:lstStyle/>
                    <a:p>
                      <a:r>
                        <a:rPr lang="en-US" sz="1200" baseline="0" dirty="0" smtClean="0"/>
                        <a:t>25</a:t>
                      </a:r>
                      <a:endParaRPr lang="en-US" sz="1200" baseline="0" dirty="0"/>
                    </a:p>
                  </a:txBody>
                  <a:tcPr marL="98448" marR="98448"/>
                </a:tc>
              </a:tr>
              <a:tr h="297658">
                <a:tc>
                  <a:txBody>
                    <a:bodyPr/>
                    <a:lstStyle/>
                    <a:p>
                      <a:pPr marL="342900" indent="-342900" algn="ctr">
                        <a:buFont typeface="+mj-lt"/>
                        <a:buNone/>
                      </a:pPr>
                      <a:r>
                        <a:rPr lang="en-US" sz="1200" baseline="0" dirty="0" smtClean="0"/>
                        <a:t>10</a:t>
                      </a:r>
                      <a:endParaRPr lang="en-US" sz="1200" baseline="0" dirty="0"/>
                    </a:p>
                  </a:txBody>
                  <a:tcPr marL="98448" marR="98448"/>
                </a:tc>
                <a:tc>
                  <a:txBody>
                    <a:bodyPr/>
                    <a:lstStyle/>
                    <a:p>
                      <a:r>
                        <a:rPr lang="en-US" sz="1400" baseline="0" dirty="0" smtClean="0"/>
                        <a:t>System design</a:t>
                      </a:r>
                    </a:p>
                  </a:txBody>
                  <a:tcPr marL="98448" marR="98448"/>
                </a:tc>
                <a:tc>
                  <a:txBody>
                    <a:bodyPr/>
                    <a:lstStyle/>
                    <a:p>
                      <a:r>
                        <a:rPr lang="en-US" sz="1200" baseline="0" dirty="0" smtClean="0"/>
                        <a:t>26</a:t>
                      </a:r>
                      <a:endParaRPr lang="en-US" sz="1200" baseline="0" dirty="0"/>
                    </a:p>
                  </a:txBody>
                  <a:tcPr marL="98448" marR="98448"/>
                </a:tc>
              </a:tr>
              <a:tr h="297658">
                <a:tc>
                  <a:txBody>
                    <a:bodyPr/>
                    <a:lstStyle/>
                    <a:p>
                      <a:pPr marL="342900" indent="-342900" algn="ctr">
                        <a:buFont typeface="+mj-lt"/>
                        <a:buNone/>
                      </a:pPr>
                      <a:r>
                        <a:rPr lang="en-US" sz="1200" baseline="0" dirty="0" smtClean="0"/>
                        <a:t>11</a:t>
                      </a:r>
                      <a:endParaRPr lang="en-US" sz="1200" baseline="0" dirty="0"/>
                    </a:p>
                  </a:txBody>
                  <a:tcPr marL="98448" marR="98448"/>
                </a:tc>
                <a:tc>
                  <a:txBody>
                    <a:bodyPr/>
                    <a:lstStyle/>
                    <a:p>
                      <a:r>
                        <a:rPr lang="en-US" sz="1400" baseline="0" dirty="0" smtClean="0"/>
                        <a:t>Implementation</a:t>
                      </a:r>
                      <a:endParaRPr lang="en-US" sz="1400" baseline="0" dirty="0"/>
                    </a:p>
                  </a:txBody>
                  <a:tcPr marL="98448" marR="98448"/>
                </a:tc>
                <a:tc>
                  <a:txBody>
                    <a:bodyPr/>
                    <a:lstStyle/>
                    <a:p>
                      <a:r>
                        <a:rPr lang="en-US" sz="1200" baseline="0" dirty="0" smtClean="0"/>
                        <a:t>27</a:t>
                      </a:r>
                      <a:endParaRPr lang="en-US" sz="1200" baseline="0" dirty="0"/>
                    </a:p>
                  </a:txBody>
                  <a:tcPr marL="98448" marR="98448"/>
                </a:tc>
              </a:tr>
              <a:tr h="922741">
                <a:tc>
                  <a:txBody>
                    <a:bodyPr/>
                    <a:lstStyle/>
                    <a:p>
                      <a:pPr marL="342900" indent="-342900" algn="ctr">
                        <a:buFont typeface="+mj-lt"/>
                        <a:buNone/>
                      </a:pPr>
                      <a:r>
                        <a:rPr lang="en-US" sz="1200" baseline="0" dirty="0" smtClean="0"/>
                        <a:t>12</a:t>
                      </a:r>
                      <a:endParaRPr lang="en-US" sz="1200" baseline="0" dirty="0"/>
                    </a:p>
                  </a:txBody>
                  <a:tcPr marL="98448" marR="98448"/>
                </a:tc>
                <a:tc>
                  <a:txBody>
                    <a:bodyPr/>
                    <a:lstStyle/>
                    <a:p>
                      <a:r>
                        <a:rPr lang="en-US" sz="1400" baseline="0" dirty="0" smtClean="0"/>
                        <a:t>Screen shot</a:t>
                      </a:r>
                    </a:p>
                    <a:p>
                      <a:pPr>
                        <a:buFont typeface="Wingdings" pitchFamily="2" charset="2"/>
                        <a:buChar char="§"/>
                      </a:pPr>
                      <a:r>
                        <a:rPr lang="en-US" sz="1400" baseline="0" dirty="0" smtClean="0"/>
                        <a:t>User side layout</a:t>
                      </a:r>
                    </a:p>
                    <a:p>
                      <a:pPr>
                        <a:buFont typeface="Wingdings" pitchFamily="2" charset="2"/>
                        <a:buChar char="§"/>
                      </a:pPr>
                      <a:r>
                        <a:rPr lang="en-US" sz="1400" baseline="0" dirty="0" smtClean="0"/>
                        <a:t>Manager side layout </a:t>
                      </a:r>
                    </a:p>
                    <a:p>
                      <a:r>
                        <a:rPr lang="en-US" sz="1400" baseline="0" dirty="0" smtClean="0"/>
                        <a:t> </a:t>
                      </a:r>
                      <a:endParaRPr lang="en-US" sz="1200" baseline="0" dirty="0" smtClean="0"/>
                    </a:p>
                  </a:txBody>
                  <a:tcPr marL="98448" marR="98448"/>
                </a:tc>
                <a:tc>
                  <a:txBody>
                    <a:bodyPr/>
                    <a:lstStyle/>
                    <a:p>
                      <a:r>
                        <a:rPr lang="en-US" sz="1200" baseline="0" dirty="0" smtClean="0"/>
                        <a:t>28 to 43</a:t>
                      </a:r>
                      <a:endParaRPr lang="en-US" sz="1200" baseline="0" dirty="0"/>
                    </a:p>
                  </a:txBody>
                  <a:tcPr marL="98448" marR="98448"/>
                </a:tc>
              </a:tr>
            </a:tbl>
          </a:graphicData>
        </a:graphic>
      </p:graphicFrame>
      <p:sp>
        <p:nvSpPr>
          <p:cNvPr id="4" name="Slide Number Placeholder 3"/>
          <p:cNvSpPr>
            <a:spLocks noGrp="1"/>
          </p:cNvSpPr>
          <p:nvPr>
            <p:ph type="sldNum" sz="quarter" idx="12"/>
          </p:nvPr>
        </p:nvSpPr>
        <p:spPr/>
        <p:txBody>
          <a:bodyPr/>
          <a:lstStyle/>
          <a:p>
            <a:fld id="{F772493A-3670-4F8F-BAD2-F0DD6C5CC048}"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071546"/>
            <a:ext cx="8572560" cy="3539430"/>
          </a:xfrm>
          <a:prstGeom prst="rect">
            <a:avLst/>
          </a:prstGeom>
          <a:noFill/>
        </p:spPr>
        <p:txBody>
          <a:bodyPr wrap="square" rtlCol="0">
            <a:spAutoFit/>
          </a:bodyPr>
          <a:lstStyle/>
          <a:p>
            <a:endParaRPr lang="en-US" sz="2800" b="1" dirty="0" smtClean="0">
              <a:latin typeface="Cambria" pitchFamily="18" charset="0"/>
              <a:ea typeface="Cambria" pitchFamily="18" charset="0"/>
            </a:endParaRPr>
          </a:p>
          <a:p>
            <a:r>
              <a:rPr lang="en-US" sz="2800" b="1" dirty="0" smtClean="0">
                <a:latin typeface="Cambria" pitchFamily="18" charset="0"/>
                <a:ea typeface="Cambria" pitchFamily="18" charset="0"/>
              </a:rPr>
              <a:t>Data Design:</a:t>
            </a:r>
          </a:p>
          <a:p>
            <a:endParaRPr lang="en-US" sz="2400" dirty="0" smtClean="0">
              <a:latin typeface="Cambria" pitchFamily="18" charset="0"/>
              <a:ea typeface="Cambria" pitchFamily="18" charset="0"/>
            </a:endParaRPr>
          </a:p>
          <a:p>
            <a:endParaRPr lang="en-US" sz="2400" dirty="0" smtClean="0">
              <a:latin typeface="Cambria" pitchFamily="18" charset="0"/>
              <a:ea typeface="Cambria" pitchFamily="18" charset="0"/>
            </a:endParaRPr>
          </a:p>
          <a:p>
            <a:pPr algn="just"/>
            <a:r>
              <a:rPr lang="en-US" sz="2400" dirty="0" smtClean="0">
                <a:latin typeface="Cambria" pitchFamily="18" charset="0"/>
                <a:ea typeface="Cambria" pitchFamily="18" charset="0"/>
              </a:rPr>
              <a:t>	</a:t>
            </a:r>
            <a:r>
              <a:rPr lang="en-US" sz="2400" b="1" dirty="0" smtClean="0">
                <a:latin typeface="Cambria" pitchFamily="18" charset="0"/>
                <a:ea typeface="Cambria" pitchFamily="18" charset="0"/>
              </a:rPr>
              <a:t>Data Model</a:t>
            </a:r>
            <a:r>
              <a:rPr lang="en-US" sz="2400" dirty="0" smtClean="0">
                <a:latin typeface="Cambria" pitchFamily="18" charset="0"/>
                <a:ea typeface="Cambria" pitchFamily="18" charset="0"/>
              </a:rPr>
              <a:t>: A database model is a type of data model that determines the logical structure of a database and fundamentally determines in which manner data can be stored, organized and manipulated.</a:t>
            </a:r>
          </a:p>
          <a:p>
            <a:endParaRPr lang="en-US" sz="2400" dirty="0">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F772493A-3670-4F8F-BAD2-F0DD6C5CC04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Structure of the project</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v"/>
            </a:pPr>
            <a:r>
              <a:rPr lang="en-US" sz="2400" b="1" dirty="0" smtClean="0">
                <a:latin typeface="Cambria" pitchFamily="18" charset="0"/>
                <a:ea typeface="Cambria" pitchFamily="18" charset="0"/>
              </a:rPr>
              <a:t>Before Login</a:t>
            </a:r>
          </a:p>
          <a:p>
            <a:pPr>
              <a:buNone/>
            </a:pPr>
            <a:r>
              <a:rPr lang="en-US" sz="2400" dirty="0" smtClean="0">
                <a:latin typeface="Cambria" pitchFamily="18" charset="0"/>
                <a:ea typeface="Cambria" pitchFamily="18" charset="0"/>
              </a:rPr>
              <a:t> </a:t>
            </a:r>
          </a:p>
          <a:p>
            <a:pPr>
              <a:buFont typeface="Wingdings" pitchFamily="2" charset="2"/>
              <a:buChar char="Ø"/>
            </a:pPr>
            <a:r>
              <a:rPr lang="en-US" sz="2400" dirty="0" smtClean="0">
                <a:latin typeface="Cambria" pitchFamily="18" charset="0"/>
                <a:ea typeface="Cambria" pitchFamily="18" charset="0"/>
              </a:rPr>
              <a:t> Login </a:t>
            </a:r>
          </a:p>
          <a:p>
            <a:pPr>
              <a:buFont typeface="Wingdings" pitchFamily="2" charset="2"/>
              <a:buChar char="Ø"/>
            </a:pPr>
            <a:r>
              <a:rPr lang="en-US" sz="2400" dirty="0" smtClean="0">
                <a:latin typeface="Cambria" pitchFamily="18" charset="0"/>
                <a:ea typeface="Cambria" pitchFamily="18" charset="0"/>
              </a:rPr>
              <a:t> Register </a:t>
            </a:r>
          </a:p>
          <a:p>
            <a:pPr>
              <a:buFont typeface="Wingdings" pitchFamily="2" charset="2"/>
              <a:buChar char="Ø"/>
            </a:pPr>
            <a:r>
              <a:rPr lang="en-US" sz="2400" dirty="0" smtClean="0">
                <a:latin typeface="Cambria" pitchFamily="18" charset="0"/>
                <a:ea typeface="Cambria" pitchFamily="18" charset="0"/>
              </a:rPr>
              <a:t> Administrator Login </a:t>
            </a:r>
          </a:p>
          <a:p>
            <a:pPr>
              <a:buFont typeface="Wingdings" pitchFamily="2" charset="2"/>
              <a:buChar char="Ø"/>
            </a:pPr>
            <a:r>
              <a:rPr lang="en-US" sz="2400" dirty="0" smtClean="0">
                <a:latin typeface="Cambria" pitchFamily="18" charset="0"/>
                <a:ea typeface="Cambria" pitchFamily="18" charset="0"/>
              </a:rPr>
              <a:t> About Us </a:t>
            </a:r>
          </a:p>
          <a:p>
            <a:pPr>
              <a:buFont typeface="Wingdings" pitchFamily="2" charset="2"/>
              <a:buChar char="Ø"/>
            </a:pPr>
            <a:r>
              <a:rPr lang="en-US" sz="2400" dirty="0" smtClean="0">
                <a:latin typeface="Cambria" pitchFamily="18" charset="0"/>
                <a:ea typeface="Cambria" pitchFamily="18" charset="0"/>
              </a:rPr>
              <a:t> Contact Us</a:t>
            </a:r>
          </a:p>
          <a:p>
            <a:pPr>
              <a:buNone/>
            </a:pPr>
            <a:r>
              <a:rPr lang="en-US" sz="2400" dirty="0" smtClean="0">
                <a:latin typeface="Cambria" pitchFamily="18" charset="0"/>
                <a:ea typeface="Cambria" pitchFamily="18" charset="0"/>
              </a:rPr>
              <a:t> </a:t>
            </a:r>
          </a:p>
          <a:p>
            <a:pPr>
              <a:buFont typeface="Wingdings" pitchFamily="2" charset="2"/>
              <a:buChar char="v"/>
            </a:pPr>
            <a:endParaRPr lang="en-US" sz="2400" dirty="0">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F772493A-3670-4F8F-BAD2-F0DD6C5CC04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1000108"/>
            <a:ext cx="7500990" cy="3046988"/>
          </a:xfrm>
          <a:prstGeom prst="rect">
            <a:avLst/>
          </a:prstGeom>
        </p:spPr>
        <p:txBody>
          <a:bodyPr wrap="square">
            <a:spAutoFit/>
          </a:bodyPr>
          <a:lstStyle/>
          <a:p>
            <a:pPr>
              <a:buFont typeface="Wingdings" pitchFamily="2" charset="2"/>
              <a:buChar char="v"/>
            </a:pPr>
            <a:r>
              <a:rPr lang="en-US" sz="2400" b="1" dirty="0" smtClean="0">
                <a:latin typeface="Cambria" pitchFamily="18" charset="0"/>
                <a:ea typeface="Cambria" pitchFamily="18" charset="0"/>
              </a:rPr>
              <a:t> After Administrator Login</a:t>
            </a:r>
          </a:p>
          <a:p>
            <a:pPr>
              <a:buNone/>
            </a:pPr>
            <a:r>
              <a:rPr lang="en-US" sz="2400" dirty="0" smtClean="0">
                <a:latin typeface="Cambria" pitchFamily="18" charset="0"/>
                <a:ea typeface="Cambria" pitchFamily="18" charset="0"/>
              </a:rPr>
              <a:t> </a:t>
            </a:r>
          </a:p>
          <a:p>
            <a:pPr>
              <a:buFont typeface="Wingdings" pitchFamily="2" charset="2"/>
              <a:buChar char="Ø"/>
            </a:pPr>
            <a:r>
              <a:rPr lang="en-US" sz="2400" dirty="0" smtClean="0">
                <a:latin typeface="Cambria" pitchFamily="18" charset="0"/>
                <a:ea typeface="Cambria" pitchFamily="18" charset="0"/>
              </a:rPr>
              <a:t> Edit Website Details </a:t>
            </a:r>
          </a:p>
          <a:p>
            <a:pPr>
              <a:buFont typeface="Wingdings" pitchFamily="2" charset="2"/>
              <a:buChar char="Ø"/>
            </a:pPr>
            <a:r>
              <a:rPr lang="en-US" sz="2400" dirty="0" smtClean="0">
                <a:latin typeface="Cambria" pitchFamily="18" charset="0"/>
                <a:ea typeface="Cambria" pitchFamily="18" charset="0"/>
              </a:rPr>
              <a:t> Add Food Items </a:t>
            </a:r>
          </a:p>
          <a:p>
            <a:pPr>
              <a:buFont typeface="Wingdings" pitchFamily="2" charset="2"/>
              <a:buChar char="Ø"/>
            </a:pPr>
            <a:r>
              <a:rPr lang="en-US" sz="2400" dirty="0" smtClean="0">
                <a:latin typeface="Cambria" pitchFamily="18" charset="0"/>
                <a:ea typeface="Cambria" pitchFamily="18" charset="0"/>
              </a:rPr>
              <a:t> Remove food Items </a:t>
            </a:r>
          </a:p>
          <a:p>
            <a:pPr>
              <a:buFont typeface="Wingdings" pitchFamily="2" charset="2"/>
              <a:buChar char="Ø"/>
            </a:pPr>
            <a:r>
              <a:rPr lang="en-US" sz="2400" dirty="0" smtClean="0">
                <a:latin typeface="Cambria" pitchFamily="18" charset="0"/>
                <a:ea typeface="Cambria" pitchFamily="18" charset="0"/>
              </a:rPr>
              <a:t> Add Restaurants</a:t>
            </a:r>
          </a:p>
          <a:p>
            <a:pPr>
              <a:buFont typeface="Wingdings" pitchFamily="2" charset="2"/>
              <a:buChar char="Ø"/>
            </a:pPr>
            <a:r>
              <a:rPr lang="en-US" sz="2400" dirty="0" smtClean="0">
                <a:latin typeface="Cambria" pitchFamily="18" charset="0"/>
                <a:ea typeface="Cambria" pitchFamily="18" charset="0"/>
              </a:rPr>
              <a:t>Delete Restaurant </a:t>
            </a:r>
          </a:p>
          <a:p>
            <a:pPr>
              <a:buFont typeface="Wingdings" pitchFamily="2" charset="2"/>
              <a:buChar char="Ø"/>
            </a:pPr>
            <a:r>
              <a:rPr lang="en-US" sz="2400" dirty="0" smtClean="0">
                <a:latin typeface="Cambria" pitchFamily="18" charset="0"/>
                <a:ea typeface="Cambria" pitchFamily="18" charset="0"/>
              </a:rPr>
              <a:t> Logout</a:t>
            </a:r>
            <a:endParaRPr lang="en-US" sz="2400" dirty="0">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F772493A-3670-4F8F-BAD2-F0DD6C5CC04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v"/>
            </a:pPr>
            <a:r>
              <a:rPr lang="en-US" b="1" dirty="0" smtClean="0">
                <a:latin typeface="Cambria" pitchFamily="18" charset="0"/>
                <a:ea typeface="Cambria" pitchFamily="18" charset="0"/>
              </a:rPr>
              <a:t>After User Login</a:t>
            </a:r>
            <a:r>
              <a:rPr lang="en-US" dirty="0" smtClean="0">
                <a:latin typeface="Cambria" pitchFamily="18" charset="0"/>
                <a:ea typeface="Cambria" pitchFamily="18" charset="0"/>
              </a:rPr>
              <a:t> </a:t>
            </a:r>
          </a:p>
          <a:p>
            <a:pPr>
              <a:buNone/>
            </a:pPr>
            <a:endParaRPr lang="en-US" dirty="0" smtClean="0">
              <a:latin typeface="Cambria" pitchFamily="18" charset="0"/>
              <a:ea typeface="Cambria" pitchFamily="18" charset="0"/>
            </a:endParaRPr>
          </a:p>
          <a:p>
            <a:pPr>
              <a:buFont typeface="Wingdings" pitchFamily="2" charset="2"/>
              <a:buChar char="Ø"/>
            </a:pPr>
            <a:r>
              <a:rPr lang="en-US" dirty="0" smtClean="0">
                <a:latin typeface="Cambria" pitchFamily="18" charset="0"/>
                <a:ea typeface="Cambria" pitchFamily="18" charset="0"/>
              </a:rPr>
              <a:t> My Profile </a:t>
            </a:r>
          </a:p>
          <a:p>
            <a:pPr>
              <a:buFont typeface="Wingdings" pitchFamily="2" charset="2"/>
              <a:buChar char="Ø"/>
            </a:pPr>
            <a:r>
              <a:rPr lang="en-US" dirty="0" smtClean="0">
                <a:latin typeface="Cambria" pitchFamily="18" charset="0"/>
                <a:ea typeface="Cambria" pitchFamily="18" charset="0"/>
              </a:rPr>
              <a:t> Menu </a:t>
            </a:r>
          </a:p>
          <a:p>
            <a:pPr>
              <a:buFont typeface="Wingdings" pitchFamily="2" charset="2"/>
              <a:buChar char="Ø"/>
            </a:pPr>
            <a:r>
              <a:rPr lang="en-US" dirty="0" smtClean="0">
                <a:latin typeface="Cambria" pitchFamily="18" charset="0"/>
                <a:ea typeface="Cambria" pitchFamily="18" charset="0"/>
              </a:rPr>
              <a:t> Search Food Items </a:t>
            </a:r>
          </a:p>
          <a:p>
            <a:pPr>
              <a:buFont typeface="Wingdings" pitchFamily="2" charset="2"/>
              <a:buChar char="Ø"/>
            </a:pPr>
            <a:r>
              <a:rPr lang="en-US" dirty="0" smtClean="0">
                <a:latin typeface="Cambria" pitchFamily="18" charset="0"/>
                <a:ea typeface="Cambria" pitchFamily="18" charset="0"/>
              </a:rPr>
              <a:t> My Cart </a:t>
            </a:r>
          </a:p>
          <a:p>
            <a:pPr>
              <a:buFont typeface="Wingdings" pitchFamily="2" charset="2"/>
              <a:buChar char="Ø"/>
            </a:pPr>
            <a:r>
              <a:rPr lang="en-US" dirty="0" smtClean="0">
                <a:latin typeface="Cambria" pitchFamily="18" charset="0"/>
                <a:ea typeface="Cambria" pitchFamily="18" charset="0"/>
              </a:rPr>
              <a:t> Order</a:t>
            </a:r>
          </a:p>
          <a:p>
            <a:pPr>
              <a:buFont typeface="Wingdings" pitchFamily="2" charset="2"/>
              <a:buChar char="Ø"/>
            </a:pPr>
            <a:r>
              <a:rPr lang="en-US" dirty="0" smtClean="0">
                <a:latin typeface="Cambria" pitchFamily="18" charset="0"/>
                <a:ea typeface="Cambria" pitchFamily="18" charset="0"/>
              </a:rPr>
              <a:t> Logout</a:t>
            </a:r>
            <a:endParaRPr lang="en-US" dirty="0">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F772493A-3670-4F8F-BAD2-F0DD6C5CC04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Scope and Feasibility</a:t>
            </a:r>
            <a:endParaRPr lang="en-US" b="1" dirty="0"/>
          </a:p>
        </p:txBody>
      </p:sp>
      <p:sp>
        <p:nvSpPr>
          <p:cNvPr id="3" name="Content Placeholder 2"/>
          <p:cNvSpPr>
            <a:spLocks noGrp="1"/>
          </p:cNvSpPr>
          <p:nvPr>
            <p:ph idx="1"/>
          </p:nvPr>
        </p:nvSpPr>
        <p:spPr/>
        <p:txBody>
          <a:bodyPr>
            <a:noAutofit/>
          </a:bodyPr>
          <a:lstStyle/>
          <a:p>
            <a:pPr algn="just">
              <a:buNone/>
            </a:pPr>
            <a:r>
              <a:rPr lang="en-US" sz="2400" dirty="0" smtClean="0">
                <a:latin typeface="Cambria" pitchFamily="18" charset="0"/>
                <a:ea typeface="Cambria" pitchFamily="18" charset="0"/>
              </a:rPr>
              <a:t>	This activity is also known as the feasibility study. It begins with a request from the user for a new system. It involves the following:</a:t>
            </a:r>
          </a:p>
          <a:p>
            <a:pPr algn="just">
              <a:buNone/>
            </a:pPr>
            <a:endParaRPr lang="en-US" sz="2400" dirty="0" smtClean="0">
              <a:latin typeface="Cambria" pitchFamily="18" charset="0"/>
              <a:ea typeface="Cambria" pitchFamily="18" charset="0"/>
            </a:endParaRPr>
          </a:p>
          <a:p>
            <a:pPr algn="just">
              <a:buFont typeface="Wingdings" pitchFamily="2" charset="2"/>
              <a:buChar char="Ø"/>
            </a:pPr>
            <a:r>
              <a:rPr lang="en-US" sz="2400" dirty="0" smtClean="0">
                <a:latin typeface="Cambria" pitchFamily="18" charset="0"/>
                <a:ea typeface="Cambria" pitchFamily="18" charset="0"/>
              </a:rPr>
              <a:t> Identify the responsible user for a new system </a:t>
            </a:r>
          </a:p>
          <a:p>
            <a:pPr algn="just">
              <a:buFont typeface="Wingdings" pitchFamily="2" charset="2"/>
              <a:buChar char="Ø"/>
            </a:pPr>
            <a:r>
              <a:rPr lang="en-US" sz="2400" dirty="0" smtClean="0">
                <a:latin typeface="Cambria" pitchFamily="18" charset="0"/>
                <a:ea typeface="Cambria" pitchFamily="18" charset="0"/>
              </a:rPr>
              <a:t>Clarify the user request </a:t>
            </a:r>
          </a:p>
          <a:p>
            <a:pPr algn="just">
              <a:buFont typeface="Wingdings" pitchFamily="2" charset="2"/>
              <a:buChar char="Ø"/>
            </a:pPr>
            <a:r>
              <a:rPr lang="en-US" sz="2400" dirty="0" smtClean="0">
                <a:latin typeface="Cambria" pitchFamily="18" charset="0"/>
                <a:ea typeface="Cambria" pitchFamily="18" charset="0"/>
              </a:rPr>
              <a:t>Identify deficiencies in the current system </a:t>
            </a:r>
          </a:p>
          <a:p>
            <a:pPr algn="just">
              <a:buFont typeface="Wingdings" pitchFamily="2" charset="2"/>
              <a:buChar char="Ø"/>
            </a:pPr>
            <a:r>
              <a:rPr lang="en-US" sz="2400" dirty="0" smtClean="0">
                <a:latin typeface="Cambria" pitchFamily="18" charset="0"/>
                <a:ea typeface="Cambria" pitchFamily="18" charset="0"/>
              </a:rPr>
              <a:t>Establish goals and objectives for the new system </a:t>
            </a:r>
          </a:p>
          <a:p>
            <a:pPr algn="just">
              <a:buFont typeface="Wingdings" pitchFamily="2" charset="2"/>
              <a:buChar char="Ø"/>
            </a:pPr>
            <a:r>
              <a:rPr lang="en-US" sz="2400" dirty="0" smtClean="0">
                <a:latin typeface="Cambria" pitchFamily="18" charset="0"/>
                <a:ea typeface="Cambria" pitchFamily="18" charset="0"/>
              </a:rPr>
              <a:t>Determine the feasibility for the new system </a:t>
            </a:r>
          </a:p>
          <a:p>
            <a:pPr algn="just">
              <a:buFont typeface="Wingdings" pitchFamily="2" charset="2"/>
              <a:buChar char="Ø"/>
            </a:pPr>
            <a:r>
              <a:rPr lang="en-US" sz="2400" dirty="0" smtClean="0">
                <a:latin typeface="Cambria" pitchFamily="18" charset="0"/>
                <a:ea typeface="Cambria" pitchFamily="18" charset="0"/>
              </a:rPr>
              <a:t>Prepare a project charter that will be used to guide the remainder of the Project</a:t>
            </a:r>
            <a:endParaRPr lang="en-US" sz="2400" dirty="0">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F772493A-3670-4F8F-BAD2-F0DD6C5CC04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 System Analysis</a:t>
            </a:r>
            <a:endParaRPr lang="en-US" b="1" dirty="0"/>
          </a:p>
        </p:txBody>
      </p:sp>
      <p:sp>
        <p:nvSpPr>
          <p:cNvPr id="3" name="Content Placeholder 2"/>
          <p:cNvSpPr>
            <a:spLocks noGrp="1"/>
          </p:cNvSpPr>
          <p:nvPr>
            <p:ph idx="1"/>
          </p:nvPr>
        </p:nvSpPr>
        <p:spPr/>
        <p:txBody>
          <a:bodyPr>
            <a:normAutofit/>
          </a:bodyPr>
          <a:lstStyle/>
          <a:p>
            <a:pPr algn="just">
              <a:buNone/>
            </a:pPr>
            <a:r>
              <a:rPr lang="en-US" sz="2400" dirty="0" smtClean="0">
                <a:latin typeface="Cambria" pitchFamily="18" charset="0"/>
                <a:ea typeface="Cambria" pitchFamily="18" charset="0"/>
              </a:rPr>
              <a:t>			It is a process of collecting and interpreting facts, identifying the problems, and decomposition of a system into its components.</a:t>
            </a:r>
          </a:p>
          <a:p>
            <a:pPr algn="just">
              <a:buFont typeface="Wingdings" pitchFamily="2" charset="2"/>
              <a:buChar char="Ø"/>
            </a:pPr>
            <a:r>
              <a:rPr lang="en-US" sz="2400" dirty="0" smtClean="0">
                <a:latin typeface="Cambria" pitchFamily="18" charset="0"/>
                <a:ea typeface="Cambria" pitchFamily="18" charset="0"/>
              </a:rPr>
              <a:t> Context diagram </a:t>
            </a:r>
          </a:p>
          <a:p>
            <a:pPr algn="just">
              <a:buFont typeface="Wingdings" pitchFamily="2" charset="2"/>
              <a:buChar char="Ø"/>
            </a:pPr>
            <a:r>
              <a:rPr lang="en-US" sz="2400" dirty="0" smtClean="0">
                <a:latin typeface="Cambria" pitchFamily="18" charset="0"/>
                <a:ea typeface="Cambria" pitchFamily="18" charset="0"/>
              </a:rPr>
              <a:t> Leveled data flow diagrams </a:t>
            </a:r>
          </a:p>
          <a:p>
            <a:pPr algn="just">
              <a:buFont typeface="Wingdings" pitchFamily="2" charset="2"/>
              <a:buChar char="Ø"/>
            </a:pPr>
            <a:r>
              <a:rPr lang="en-US" sz="2400" dirty="0" smtClean="0">
                <a:latin typeface="Cambria" pitchFamily="18" charset="0"/>
                <a:ea typeface="Cambria" pitchFamily="18" charset="0"/>
              </a:rPr>
              <a:t> Process specification for elementary bubbles </a:t>
            </a:r>
          </a:p>
          <a:p>
            <a:pPr algn="just">
              <a:buFont typeface="Wingdings" pitchFamily="2" charset="2"/>
              <a:buChar char="Ø"/>
            </a:pPr>
            <a:r>
              <a:rPr lang="en-US" sz="2400" dirty="0" smtClean="0">
                <a:latin typeface="Cambria" pitchFamily="18" charset="0"/>
                <a:ea typeface="Cambria" pitchFamily="18" charset="0"/>
              </a:rPr>
              <a:t> Data dictionary for the flow and stores on the DFDs.</a:t>
            </a:r>
            <a:endParaRPr lang="en-US" sz="2400" dirty="0">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F772493A-3670-4F8F-BAD2-F0DD6C5CC04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System Design</a:t>
            </a:r>
            <a:endParaRPr lang="en-US" b="1" dirty="0"/>
          </a:p>
        </p:txBody>
      </p:sp>
      <p:sp>
        <p:nvSpPr>
          <p:cNvPr id="3" name="Content Placeholder 2"/>
          <p:cNvSpPr>
            <a:spLocks noGrp="1"/>
          </p:cNvSpPr>
          <p:nvPr>
            <p:ph idx="1"/>
          </p:nvPr>
        </p:nvSpPr>
        <p:spPr/>
        <p:txBody>
          <a:bodyPr>
            <a:normAutofit/>
          </a:bodyPr>
          <a:lstStyle/>
          <a:p>
            <a:pPr algn="just">
              <a:buNone/>
            </a:pPr>
            <a:r>
              <a:rPr lang="en-US" sz="2400" dirty="0" smtClean="0">
                <a:latin typeface="Cambria" pitchFamily="18" charset="0"/>
                <a:ea typeface="Cambria" pitchFamily="18" charset="0"/>
              </a:rPr>
              <a:t>		System design involves transformation of the user implementation model into software design. The design specification of the proposed system consists of the following:</a:t>
            </a:r>
          </a:p>
          <a:p>
            <a:pPr algn="just">
              <a:buFont typeface="Wingdings" pitchFamily="2" charset="2"/>
              <a:buChar char="Ø"/>
            </a:pPr>
            <a:r>
              <a:rPr lang="en-US" sz="2400" dirty="0" smtClean="0">
                <a:latin typeface="Cambria" pitchFamily="18" charset="0"/>
                <a:ea typeface="Cambria" pitchFamily="18" charset="0"/>
              </a:rPr>
              <a:t> Database scheme </a:t>
            </a:r>
          </a:p>
          <a:p>
            <a:pPr algn="just">
              <a:buFont typeface="Wingdings" pitchFamily="2" charset="2"/>
              <a:buChar char="Ø"/>
            </a:pPr>
            <a:r>
              <a:rPr lang="en-US" sz="2400" dirty="0" smtClean="0">
                <a:latin typeface="Cambria" pitchFamily="18" charset="0"/>
                <a:ea typeface="Cambria" pitchFamily="18" charset="0"/>
              </a:rPr>
              <a:t> Structure charts </a:t>
            </a:r>
          </a:p>
          <a:p>
            <a:pPr algn="just">
              <a:buFont typeface="Wingdings" pitchFamily="2" charset="2"/>
              <a:buChar char="Ø"/>
            </a:pPr>
            <a:r>
              <a:rPr lang="en-US" sz="2400" dirty="0" smtClean="0">
                <a:latin typeface="Cambria" pitchFamily="18" charset="0"/>
                <a:ea typeface="Cambria" pitchFamily="18" charset="0"/>
              </a:rPr>
              <a:t> Pseudo codes for the modules in structure charts</a:t>
            </a:r>
            <a:endParaRPr lang="en-US" sz="2400" dirty="0">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F772493A-3670-4F8F-BAD2-F0DD6C5CC04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Implementation</a:t>
            </a:r>
            <a:endParaRPr lang="en-US" b="1" dirty="0"/>
          </a:p>
        </p:txBody>
      </p:sp>
      <p:sp>
        <p:nvSpPr>
          <p:cNvPr id="3" name="Content Placeholder 2"/>
          <p:cNvSpPr>
            <a:spLocks noGrp="1"/>
          </p:cNvSpPr>
          <p:nvPr>
            <p:ph idx="1"/>
          </p:nvPr>
        </p:nvSpPr>
        <p:spPr>
          <a:xfrm>
            <a:off x="457200" y="2357430"/>
            <a:ext cx="8229600" cy="3967170"/>
          </a:xfrm>
        </p:spPr>
        <p:txBody>
          <a:bodyPr>
            <a:normAutofit/>
          </a:bodyPr>
          <a:lstStyle/>
          <a:p>
            <a:pPr algn="just">
              <a:buNone/>
            </a:pPr>
            <a:r>
              <a:rPr lang="en-US" sz="2400" dirty="0" smtClean="0">
                <a:latin typeface="Cambria" pitchFamily="18" charset="0"/>
                <a:ea typeface="Cambria" pitchFamily="18" charset="0"/>
              </a:rPr>
              <a:t>		This activity includes programming, testing and integration of modules into a progressively more complete system. Implementation is the process of collect all the required parts and assembles them into a major product</a:t>
            </a:r>
            <a:endParaRPr lang="en-US" sz="2400" dirty="0">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F772493A-3670-4F8F-BAD2-F0DD6C5CC04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Screen Shot</a:t>
            </a:r>
            <a:endParaRPr lang="en-US" b="1" dirty="0"/>
          </a:p>
        </p:txBody>
      </p:sp>
      <p:pic>
        <p:nvPicPr>
          <p:cNvPr id="4" name="Content Placeholder 3" descr="Screenshot (3).png"/>
          <p:cNvPicPr>
            <a:picLocks noGrp="1" noChangeAspect="1"/>
          </p:cNvPicPr>
          <p:nvPr>
            <p:ph idx="1"/>
          </p:nvPr>
        </p:nvPicPr>
        <p:blipFill>
          <a:blip r:embed="rId2"/>
          <a:stretch>
            <a:fillRect/>
          </a:stretch>
        </p:blipFill>
        <p:spPr>
          <a:xfrm>
            <a:off x="668373" y="1928802"/>
            <a:ext cx="7807254" cy="3922729"/>
          </a:xfrm>
        </p:spPr>
      </p:pic>
      <p:sp>
        <p:nvSpPr>
          <p:cNvPr id="5" name="Rectangle 4"/>
          <p:cNvSpPr/>
          <p:nvPr/>
        </p:nvSpPr>
        <p:spPr>
          <a:xfrm>
            <a:off x="0" y="6072206"/>
            <a:ext cx="9144000" cy="523220"/>
          </a:xfrm>
          <a:prstGeom prst="rect">
            <a:avLst/>
          </a:prstGeom>
        </p:spPr>
        <p:txBody>
          <a:bodyPr wrap="square">
            <a:spAutoFit/>
          </a:bodyPr>
          <a:lstStyle/>
          <a:p>
            <a:pPr algn="ctr"/>
            <a:r>
              <a:rPr lang="en-US" sz="2800" dirty="0" smtClean="0"/>
              <a:t>Home Page</a:t>
            </a:r>
            <a:endParaRPr lang="en-US" sz="2800" dirty="0"/>
          </a:p>
        </p:txBody>
      </p:sp>
      <p:sp>
        <p:nvSpPr>
          <p:cNvPr id="6" name="Slide Number Placeholder 5"/>
          <p:cNvSpPr>
            <a:spLocks noGrp="1"/>
          </p:cNvSpPr>
          <p:nvPr>
            <p:ph type="sldNum" sz="quarter" idx="12"/>
          </p:nvPr>
        </p:nvSpPr>
        <p:spPr/>
        <p:txBody>
          <a:bodyPr/>
          <a:lstStyle/>
          <a:p>
            <a:fld id="{F772493A-3670-4F8F-BAD2-F0DD6C5CC04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5715016"/>
            <a:ext cx="9144000" cy="500066"/>
          </a:xfrm>
        </p:spPr>
        <p:txBody>
          <a:bodyPr>
            <a:noAutofit/>
          </a:bodyPr>
          <a:lstStyle/>
          <a:p>
            <a:pPr algn="ctr"/>
            <a:r>
              <a:rPr lang="en-US" sz="2800" dirty="0" smtClean="0"/>
              <a:t>About page</a:t>
            </a:r>
            <a:endParaRPr lang="en-US" sz="2800" dirty="0"/>
          </a:p>
        </p:txBody>
      </p:sp>
      <p:pic>
        <p:nvPicPr>
          <p:cNvPr id="7" name="Picture Placeholder 6" descr="Screenshot (4).png"/>
          <p:cNvPicPr>
            <a:picLocks noGrp="1" noChangeAspect="1"/>
          </p:cNvPicPr>
          <p:nvPr>
            <p:ph type="pic" idx="1"/>
          </p:nvPr>
        </p:nvPicPr>
        <p:blipFill>
          <a:blip r:embed="rId2"/>
          <a:srcRect l="16973" r="16973"/>
          <a:stretch>
            <a:fillRect/>
          </a:stretch>
        </p:blipFill>
        <p:spPr>
          <a:xfrm>
            <a:off x="500034" y="622846"/>
            <a:ext cx="8102104" cy="4806418"/>
          </a:xfrm>
        </p:spPr>
      </p:pic>
      <p:sp>
        <p:nvSpPr>
          <p:cNvPr id="5" name="Slide Number Placeholder 4"/>
          <p:cNvSpPr>
            <a:spLocks noGrp="1"/>
          </p:cNvSpPr>
          <p:nvPr>
            <p:ph type="sldNum" sz="quarter" idx="12"/>
          </p:nvPr>
        </p:nvSpPr>
        <p:spPr/>
        <p:txBody>
          <a:bodyPr/>
          <a:lstStyle/>
          <a:p>
            <a:fld id="{F772493A-3670-4F8F-BAD2-F0DD6C5CC04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pPr algn="ctr"/>
            <a:r>
              <a:rPr lang="en-US" b="1" dirty="0" smtClean="0"/>
              <a:t>Project profile</a:t>
            </a:r>
            <a:endParaRPr lang="en-US" b="1" dirty="0"/>
          </a:p>
        </p:txBody>
      </p:sp>
      <p:graphicFrame>
        <p:nvGraphicFramePr>
          <p:cNvPr id="5" name="Content Placeholder 4"/>
          <p:cNvGraphicFramePr>
            <a:graphicFrameLocks noGrp="1"/>
          </p:cNvGraphicFramePr>
          <p:nvPr>
            <p:ph idx="1"/>
          </p:nvPr>
        </p:nvGraphicFramePr>
        <p:xfrm>
          <a:off x="457200" y="1714489"/>
          <a:ext cx="8229600" cy="4929220"/>
        </p:xfrm>
        <a:graphic>
          <a:graphicData uri="http://schemas.openxmlformats.org/drawingml/2006/table">
            <a:tbl>
              <a:tblPr firstRow="1" bandRow="1">
                <a:tableStyleId>{5C22544A-7EE6-4342-B048-85BDC9FD1C3A}</a:tableStyleId>
              </a:tblPr>
              <a:tblGrid>
                <a:gridCol w="4114800"/>
                <a:gridCol w="4114800"/>
              </a:tblGrid>
              <a:tr h="985844">
                <a:tc>
                  <a:txBody>
                    <a:bodyPr/>
                    <a:lstStyle/>
                    <a:p>
                      <a:r>
                        <a:rPr lang="en-US" sz="1800" b="0" dirty="0" smtClean="0"/>
                        <a:t>PROJECT NAME</a:t>
                      </a:r>
                      <a:endParaRPr lang="en-US" sz="1800" b="0" dirty="0"/>
                    </a:p>
                  </a:txBody>
                  <a:tcPr/>
                </a:tc>
                <a:tc>
                  <a:txBody>
                    <a:bodyPr/>
                    <a:lstStyle/>
                    <a:p>
                      <a:r>
                        <a:rPr lang="en-US" sz="1800" b="0" dirty="0" smtClean="0"/>
                        <a:t>ONLINE FOOD ORDERING SYSTEM</a:t>
                      </a:r>
                    </a:p>
                  </a:txBody>
                  <a:tcPr/>
                </a:tc>
              </a:tr>
              <a:tr h="985844">
                <a:tc>
                  <a:txBody>
                    <a:bodyPr/>
                    <a:lstStyle/>
                    <a:p>
                      <a:r>
                        <a:rPr lang="en-US" sz="1800" b="0" dirty="0" smtClean="0"/>
                        <a:t>FRONT END</a:t>
                      </a:r>
                      <a:r>
                        <a:rPr lang="en-US" sz="1800" b="0" baseline="0" dirty="0" smtClean="0"/>
                        <a:t> TOOL </a:t>
                      </a:r>
                      <a:endParaRPr lang="en-US" sz="1800" b="0" dirty="0"/>
                    </a:p>
                  </a:txBody>
                  <a:tcPr/>
                </a:tc>
                <a:tc>
                  <a:txBody>
                    <a:bodyPr/>
                    <a:lstStyle/>
                    <a:p>
                      <a:r>
                        <a:rPr lang="en-US" sz="1800" b="0" dirty="0" smtClean="0"/>
                        <a:t>PHP , JAVASCRIPT , HTML , CSS , BOOTSTRAP</a:t>
                      </a:r>
                      <a:endParaRPr lang="en-US" sz="1800" b="0" dirty="0"/>
                    </a:p>
                  </a:txBody>
                  <a:tcPr/>
                </a:tc>
              </a:tr>
              <a:tr h="985844">
                <a:tc>
                  <a:txBody>
                    <a:bodyPr/>
                    <a:lstStyle/>
                    <a:p>
                      <a:r>
                        <a:rPr lang="en-US" sz="1800" b="0" dirty="0" smtClean="0"/>
                        <a:t>BACK END TOOL</a:t>
                      </a:r>
                      <a:endParaRPr lang="en-US" sz="1800" b="0" dirty="0"/>
                    </a:p>
                  </a:txBody>
                  <a:tcPr/>
                </a:tc>
                <a:tc>
                  <a:txBody>
                    <a:bodyPr/>
                    <a:lstStyle/>
                    <a:p>
                      <a:r>
                        <a:rPr lang="en-US" sz="1800" b="0" dirty="0" smtClean="0"/>
                        <a:t>MYSQL</a:t>
                      </a:r>
                      <a:endParaRPr lang="en-US" sz="1800" b="0" dirty="0"/>
                    </a:p>
                  </a:txBody>
                  <a:tcPr/>
                </a:tc>
              </a:tr>
              <a:tr h="985844">
                <a:tc>
                  <a:txBody>
                    <a:bodyPr/>
                    <a:lstStyle/>
                    <a:p>
                      <a:r>
                        <a:rPr lang="en-US" sz="1800" b="0" dirty="0" smtClean="0"/>
                        <a:t>OPERATING SYSTEM</a:t>
                      </a:r>
                      <a:endParaRPr lang="en-US" sz="1800" b="0" dirty="0"/>
                    </a:p>
                  </a:txBody>
                  <a:tcPr/>
                </a:tc>
                <a:tc>
                  <a:txBody>
                    <a:bodyPr/>
                    <a:lstStyle/>
                    <a:p>
                      <a:r>
                        <a:rPr lang="en-US" sz="1800" b="0" dirty="0" smtClean="0"/>
                        <a:t>WINDOW</a:t>
                      </a:r>
                    </a:p>
                  </a:txBody>
                  <a:tcPr/>
                </a:tc>
              </a:tr>
              <a:tr h="985844">
                <a:tc>
                  <a:txBody>
                    <a:bodyPr/>
                    <a:lstStyle/>
                    <a:p>
                      <a:r>
                        <a:rPr lang="en-US" sz="1800" b="0" dirty="0" smtClean="0"/>
                        <a:t>SERVER </a:t>
                      </a:r>
                    </a:p>
                  </a:txBody>
                  <a:tcPr/>
                </a:tc>
                <a:tc>
                  <a:txBody>
                    <a:bodyPr/>
                    <a:lstStyle/>
                    <a:p>
                      <a:r>
                        <a:rPr lang="en-US" sz="1800" b="0" dirty="0" smtClean="0"/>
                        <a:t>XAMPP</a:t>
                      </a:r>
                    </a:p>
                  </a:txBody>
                  <a:tcPr/>
                </a:tc>
              </a:tr>
            </a:tbl>
          </a:graphicData>
        </a:graphic>
      </p:graphicFrame>
      <p:sp>
        <p:nvSpPr>
          <p:cNvPr id="4" name="Slide Number Placeholder 3"/>
          <p:cNvSpPr>
            <a:spLocks noGrp="1"/>
          </p:cNvSpPr>
          <p:nvPr>
            <p:ph type="sldNum" sz="quarter" idx="12"/>
          </p:nvPr>
        </p:nvSpPr>
        <p:spPr/>
        <p:txBody>
          <a:bodyPr/>
          <a:lstStyle/>
          <a:p>
            <a:fld id="{F772493A-3670-4F8F-BAD2-F0DD6C5CC048}"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15016"/>
            <a:ext cx="7391424" cy="642942"/>
          </a:xfrm>
        </p:spPr>
        <p:txBody>
          <a:bodyPr>
            <a:normAutofit/>
          </a:bodyPr>
          <a:lstStyle/>
          <a:p>
            <a:pPr algn="ctr"/>
            <a:r>
              <a:rPr lang="en-US" sz="2800" dirty="0" smtClean="0"/>
              <a:t>Contact page</a:t>
            </a:r>
            <a:endParaRPr lang="en-US" sz="2800" dirty="0"/>
          </a:p>
        </p:txBody>
      </p:sp>
      <p:pic>
        <p:nvPicPr>
          <p:cNvPr id="5" name="Picture Placeholder 4" descr="Screenshot (5).png"/>
          <p:cNvPicPr>
            <a:picLocks noGrp="1" noChangeAspect="1"/>
          </p:cNvPicPr>
          <p:nvPr>
            <p:ph type="pic" idx="1"/>
          </p:nvPr>
        </p:nvPicPr>
        <p:blipFill>
          <a:blip r:embed="rId2"/>
          <a:srcRect l="16973" r="16973"/>
          <a:stretch>
            <a:fillRect/>
          </a:stretch>
        </p:blipFill>
        <p:spPr>
          <a:xfrm>
            <a:off x="571472" y="714356"/>
            <a:ext cx="8072494" cy="4857784"/>
          </a:xfrm>
        </p:spPr>
      </p:pic>
      <p:sp>
        <p:nvSpPr>
          <p:cNvPr id="4" name="Slide Number Placeholder 3"/>
          <p:cNvSpPr>
            <a:spLocks noGrp="1"/>
          </p:cNvSpPr>
          <p:nvPr>
            <p:ph type="sldNum" sz="quarter" idx="12"/>
          </p:nvPr>
        </p:nvSpPr>
        <p:spPr/>
        <p:txBody>
          <a:bodyPr/>
          <a:lstStyle/>
          <a:p>
            <a:fld id="{F772493A-3670-4F8F-BAD2-F0DD6C5CC04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43578"/>
            <a:ext cx="7891490" cy="642942"/>
          </a:xfrm>
        </p:spPr>
        <p:txBody>
          <a:bodyPr>
            <a:normAutofit/>
          </a:bodyPr>
          <a:lstStyle/>
          <a:p>
            <a:pPr algn="ctr"/>
            <a:r>
              <a:rPr lang="en-US" sz="2800" dirty="0" smtClean="0"/>
              <a:t>User Signup page</a:t>
            </a:r>
            <a:endParaRPr lang="en-US" sz="2800" dirty="0"/>
          </a:p>
        </p:txBody>
      </p:sp>
      <p:pic>
        <p:nvPicPr>
          <p:cNvPr id="5" name="Picture Placeholder 4" descr="Screenshot (6).png"/>
          <p:cNvPicPr>
            <a:picLocks noGrp="1" noChangeAspect="1"/>
          </p:cNvPicPr>
          <p:nvPr>
            <p:ph type="pic" idx="1"/>
          </p:nvPr>
        </p:nvPicPr>
        <p:blipFill>
          <a:blip r:embed="rId2"/>
          <a:srcRect l="16973" r="16973"/>
          <a:stretch>
            <a:fillRect/>
          </a:stretch>
        </p:blipFill>
        <p:spPr>
          <a:xfrm>
            <a:off x="642910" y="785794"/>
            <a:ext cx="7929618" cy="4786345"/>
          </a:xfrm>
        </p:spPr>
      </p:pic>
      <p:sp>
        <p:nvSpPr>
          <p:cNvPr id="4" name="Slide Number Placeholder 3"/>
          <p:cNvSpPr>
            <a:spLocks noGrp="1"/>
          </p:cNvSpPr>
          <p:nvPr>
            <p:ph type="sldNum" sz="quarter" idx="12"/>
          </p:nvPr>
        </p:nvSpPr>
        <p:spPr/>
        <p:txBody>
          <a:bodyPr/>
          <a:lstStyle/>
          <a:p>
            <a:fld id="{F772493A-3670-4F8F-BAD2-F0DD6C5CC04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00702"/>
            <a:ext cx="8105804" cy="714380"/>
          </a:xfrm>
        </p:spPr>
        <p:txBody>
          <a:bodyPr>
            <a:normAutofit/>
          </a:bodyPr>
          <a:lstStyle/>
          <a:p>
            <a:pPr algn="ctr"/>
            <a:r>
              <a:rPr lang="en-US" sz="2800" dirty="0" smtClean="0"/>
              <a:t>User Login page</a:t>
            </a:r>
            <a:endParaRPr lang="en-US" sz="2800" dirty="0"/>
          </a:p>
        </p:txBody>
      </p:sp>
      <p:pic>
        <p:nvPicPr>
          <p:cNvPr id="5" name="Picture Placeholder 4" descr="Screenshot (7).png"/>
          <p:cNvPicPr>
            <a:picLocks noGrp="1" noChangeAspect="1"/>
          </p:cNvPicPr>
          <p:nvPr>
            <p:ph type="pic" idx="1"/>
          </p:nvPr>
        </p:nvPicPr>
        <p:blipFill>
          <a:blip r:embed="rId2"/>
          <a:srcRect l="16973" r="16973"/>
          <a:stretch>
            <a:fillRect/>
          </a:stretch>
        </p:blipFill>
        <p:spPr>
          <a:xfrm>
            <a:off x="428596" y="785794"/>
            <a:ext cx="8215370" cy="4714908"/>
          </a:xfrm>
        </p:spPr>
      </p:pic>
      <p:sp>
        <p:nvSpPr>
          <p:cNvPr id="4" name="Slide Number Placeholder 3"/>
          <p:cNvSpPr>
            <a:spLocks noGrp="1"/>
          </p:cNvSpPr>
          <p:nvPr>
            <p:ph type="sldNum" sz="quarter" idx="12"/>
          </p:nvPr>
        </p:nvSpPr>
        <p:spPr/>
        <p:txBody>
          <a:bodyPr/>
          <a:lstStyle/>
          <a:p>
            <a:fld id="{F772493A-3670-4F8F-BAD2-F0DD6C5CC04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429264"/>
            <a:ext cx="8286808" cy="785818"/>
          </a:xfrm>
        </p:spPr>
        <p:txBody>
          <a:bodyPr>
            <a:normAutofit/>
          </a:bodyPr>
          <a:lstStyle/>
          <a:p>
            <a:pPr algn="ctr"/>
            <a:r>
              <a:rPr lang="en-US" sz="2800" dirty="0" smtClean="0"/>
              <a:t>After user login food zone or food list</a:t>
            </a:r>
            <a:endParaRPr lang="en-US" sz="2800" dirty="0"/>
          </a:p>
        </p:txBody>
      </p:sp>
      <p:pic>
        <p:nvPicPr>
          <p:cNvPr id="5" name="Picture Placeholder 4" descr="Screenshot (12).png"/>
          <p:cNvPicPr>
            <a:picLocks noGrp="1" noChangeAspect="1"/>
          </p:cNvPicPr>
          <p:nvPr>
            <p:ph type="pic" idx="1"/>
          </p:nvPr>
        </p:nvPicPr>
        <p:blipFill>
          <a:blip r:embed="rId2"/>
          <a:srcRect l="16973" r="16973"/>
          <a:stretch>
            <a:fillRect/>
          </a:stretch>
        </p:blipFill>
        <p:spPr>
          <a:xfrm>
            <a:off x="428596" y="571480"/>
            <a:ext cx="8215370" cy="5000660"/>
          </a:xfrm>
        </p:spPr>
      </p:pic>
      <p:sp>
        <p:nvSpPr>
          <p:cNvPr id="4" name="Slide Number Placeholder 3"/>
          <p:cNvSpPr>
            <a:spLocks noGrp="1"/>
          </p:cNvSpPr>
          <p:nvPr>
            <p:ph type="sldNum" sz="quarter" idx="12"/>
          </p:nvPr>
        </p:nvSpPr>
        <p:spPr/>
        <p:txBody>
          <a:bodyPr/>
          <a:lstStyle/>
          <a:p>
            <a:fld id="{F772493A-3670-4F8F-BAD2-F0DD6C5CC04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429264"/>
            <a:ext cx="7677176" cy="642942"/>
          </a:xfrm>
        </p:spPr>
        <p:txBody>
          <a:bodyPr>
            <a:normAutofit/>
          </a:bodyPr>
          <a:lstStyle/>
          <a:p>
            <a:pPr algn="ctr"/>
            <a:r>
              <a:rPr lang="en-US" sz="2800" dirty="0" smtClean="0">
                <a:latin typeface="Cambria" pitchFamily="18" charset="0"/>
                <a:ea typeface="Cambria" pitchFamily="18" charset="0"/>
              </a:rPr>
              <a:t>Food list </a:t>
            </a:r>
            <a:endParaRPr lang="en-US" sz="2800" dirty="0">
              <a:latin typeface="Cambria" pitchFamily="18" charset="0"/>
              <a:ea typeface="Cambria" pitchFamily="18" charset="0"/>
            </a:endParaRPr>
          </a:p>
        </p:txBody>
      </p:sp>
      <p:pic>
        <p:nvPicPr>
          <p:cNvPr id="5" name="Picture Placeholder 4" descr="Screenshot (13).png"/>
          <p:cNvPicPr>
            <a:picLocks noGrp="1" noChangeAspect="1"/>
          </p:cNvPicPr>
          <p:nvPr>
            <p:ph type="pic" idx="1"/>
          </p:nvPr>
        </p:nvPicPr>
        <p:blipFill>
          <a:blip r:embed="rId2"/>
          <a:srcRect l="16973" r="16973"/>
          <a:stretch>
            <a:fillRect/>
          </a:stretch>
        </p:blipFill>
        <p:spPr>
          <a:xfrm>
            <a:off x="357158" y="714356"/>
            <a:ext cx="8358246" cy="4786346"/>
          </a:xfrm>
        </p:spPr>
      </p:pic>
      <p:sp>
        <p:nvSpPr>
          <p:cNvPr id="4" name="Slide Number Placeholder 3"/>
          <p:cNvSpPr>
            <a:spLocks noGrp="1"/>
          </p:cNvSpPr>
          <p:nvPr>
            <p:ph type="sldNum" sz="quarter" idx="12"/>
          </p:nvPr>
        </p:nvSpPr>
        <p:spPr/>
        <p:txBody>
          <a:bodyPr/>
          <a:lstStyle/>
          <a:p>
            <a:fld id="{F772493A-3670-4F8F-BAD2-F0DD6C5CC04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500702"/>
            <a:ext cx="7891490" cy="714380"/>
          </a:xfrm>
        </p:spPr>
        <p:txBody>
          <a:bodyPr>
            <a:normAutofit/>
          </a:bodyPr>
          <a:lstStyle/>
          <a:p>
            <a:pPr algn="ctr"/>
            <a:r>
              <a:rPr lang="en-US" sz="2800" dirty="0" smtClean="0"/>
              <a:t>Cart </a:t>
            </a:r>
            <a:endParaRPr lang="en-US" sz="2800" dirty="0"/>
          </a:p>
        </p:txBody>
      </p:sp>
      <p:pic>
        <p:nvPicPr>
          <p:cNvPr id="5" name="Picture Placeholder 4" descr="Screenshot (14).png"/>
          <p:cNvPicPr>
            <a:picLocks noGrp="1" noChangeAspect="1"/>
          </p:cNvPicPr>
          <p:nvPr>
            <p:ph type="pic" idx="1"/>
          </p:nvPr>
        </p:nvPicPr>
        <p:blipFill>
          <a:blip r:embed="rId2"/>
          <a:srcRect l="16973" r="16973"/>
          <a:stretch>
            <a:fillRect/>
          </a:stretch>
        </p:blipFill>
        <p:spPr>
          <a:xfrm>
            <a:off x="500034" y="785794"/>
            <a:ext cx="8143931" cy="4786345"/>
          </a:xfrm>
        </p:spPr>
      </p:pic>
      <p:sp>
        <p:nvSpPr>
          <p:cNvPr id="4" name="Slide Number Placeholder 3"/>
          <p:cNvSpPr>
            <a:spLocks noGrp="1"/>
          </p:cNvSpPr>
          <p:nvPr>
            <p:ph type="sldNum" sz="quarter" idx="12"/>
          </p:nvPr>
        </p:nvSpPr>
        <p:spPr/>
        <p:txBody>
          <a:bodyPr/>
          <a:lstStyle/>
          <a:p>
            <a:fld id="{F772493A-3670-4F8F-BAD2-F0DD6C5CC04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43578"/>
            <a:ext cx="7962928" cy="785818"/>
          </a:xfrm>
        </p:spPr>
        <p:txBody>
          <a:bodyPr>
            <a:normAutofit/>
          </a:bodyPr>
          <a:lstStyle/>
          <a:p>
            <a:pPr algn="ctr"/>
            <a:r>
              <a:rPr lang="en-US" sz="2400" dirty="0" smtClean="0"/>
              <a:t>Payment option or page</a:t>
            </a:r>
            <a:endParaRPr lang="en-US" sz="2400" dirty="0"/>
          </a:p>
        </p:txBody>
      </p:sp>
      <p:pic>
        <p:nvPicPr>
          <p:cNvPr id="5" name="Picture Placeholder 4" descr="Screenshot (15).png"/>
          <p:cNvPicPr>
            <a:picLocks noGrp="1" noChangeAspect="1"/>
          </p:cNvPicPr>
          <p:nvPr>
            <p:ph type="pic" idx="1"/>
          </p:nvPr>
        </p:nvPicPr>
        <p:blipFill>
          <a:blip r:embed="rId2"/>
          <a:srcRect l="16973" r="16973"/>
          <a:stretch>
            <a:fillRect/>
          </a:stretch>
        </p:blipFill>
        <p:spPr>
          <a:xfrm>
            <a:off x="500034" y="785794"/>
            <a:ext cx="8143932" cy="4857784"/>
          </a:xfrm>
        </p:spPr>
      </p:pic>
      <p:sp>
        <p:nvSpPr>
          <p:cNvPr id="4" name="Slide Number Placeholder 3"/>
          <p:cNvSpPr>
            <a:spLocks noGrp="1"/>
          </p:cNvSpPr>
          <p:nvPr>
            <p:ph type="sldNum" sz="quarter" idx="12"/>
          </p:nvPr>
        </p:nvSpPr>
        <p:spPr/>
        <p:txBody>
          <a:bodyPr/>
          <a:lstStyle/>
          <a:p>
            <a:fld id="{F772493A-3670-4F8F-BAD2-F0DD6C5CC04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429263"/>
            <a:ext cx="7820052" cy="714380"/>
          </a:xfrm>
        </p:spPr>
        <p:txBody>
          <a:bodyPr>
            <a:normAutofit/>
          </a:bodyPr>
          <a:lstStyle/>
          <a:p>
            <a:pPr algn="ctr"/>
            <a:r>
              <a:rPr lang="en-US" sz="2400" dirty="0" smtClean="0"/>
              <a:t>Order placed successfully</a:t>
            </a:r>
            <a:endParaRPr lang="en-US" sz="2400" dirty="0"/>
          </a:p>
        </p:txBody>
      </p:sp>
      <p:pic>
        <p:nvPicPr>
          <p:cNvPr id="5" name="Picture Placeholder 4" descr="Screenshot (16).png"/>
          <p:cNvPicPr>
            <a:picLocks noGrp="1" noChangeAspect="1"/>
          </p:cNvPicPr>
          <p:nvPr>
            <p:ph type="pic" idx="1"/>
          </p:nvPr>
        </p:nvPicPr>
        <p:blipFill>
          <a:blip r:embed="rId2"/>
          <a:srcRect l="16973" r="16973"/>
          <a:stretch>
            <a:fillRect/>
          </a:stretch>
        </p:blipFill>
        <p:spPr>
          <a:xfrm>
            <a:off x="571472" y="785794"/>
            <a:ext cx="8072494" cy="4786346"/>
          </a:xfrm>
        </p:spPr>
      </p:pic>
      <p:sp>
        <p:nvSpPr>
          <p:cNvPr id="4" name="Slide Number Placeholder 3"/>
          <p:cNvSpPr>
            <a:spLocks noGrp="1"/>
          </p:cNvSpPr>
          <p:nvPr>
            <p:ph type="sldNum" sz="quarter" idx="12"/>
          </p:nvPr>
        </p:nvSpPr>
        <p:spPr/>
        <p:txBody>
          <a:bodyPr/>
          <a:lstStyle/>
          <a:p>
            <a:fld id="{F772493A-3670-4F8F-BAD2-F0DD6C5CC04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57758"/>
            <a:ext cx="7962928" cy="1285885"/>
          </a:xfrm>
        </p:spPr>
        <p:txBody>
          <a:bodyPr>
            <a:normAutofit/>
          </a:bodyPr>
          <a:lstStyle/>
          <a:p>
            <a:pPr algn="ctr"/>
            <a:r>
              <a:rPr lang="en-US" sz="2400" dirty="0" smtClean="0"/>
              <a:t>Manager signup page </a:t>
            </a:r>
            <a:endParaRPr lang="en-US" sz="2400" dirty="0"/>
          </a:p>
        </p:txBody>
      </p:sp>
      <p:pic>
        <p:nvPicPr>
          <p:cNvPr id="5" name="Picture Placeholder 4" descr="Screenshot (11).png"/>
          <p:cNvPicPr>
            <a:picLocks noGrp="1" noChangeAspect="1"/>
          </p:cNvPicPr>
          <p:nvPr>
            <p:ph type="pic" idx="1"/>
          </p:nvPr>
        </p:nvPicPr>
        <p:blipFill>
          <a:blip r:embed="rId2"/>
          <a:srcRect l="16973" r="16973"/>
          <a:stretch>
            <a:fillRect/>
          </a:stretch>
        </p:blipFill>
        <p:spPr>
          <a:xfrm>
            <a:off x="428596" y="714356"/>
            <a:ext cx="8215370" cy="4857783"/>
          </a:xfrm>
        </p:spPr>
      </p:pic>
      <p:sp>
        <p:nvSpPr>
          <p:cNvPr id="4" name="Slide Number Placeholder 3"/>
          <p:cNvSpPr>
            <a:spLocks noGrp="1"/>
          </p:cNvSpPr>
          <p:nvPr>
            <p:ph type="sldNum" sz="quarter" idx="12"/>
          </p:nvPr>
        </p:nvSpPr>
        <p:spPr/>
        <p:txBody>
          <a:bodyPr/>
          <a:lstStyle/>
          <a:p>
            <a:fld id="{F772493A-3670-4F8F-BAD2-F0DD6C5CC04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57826"/>
            <a:ext cx="7962928" cy="857256"/>
          </a:xfrm>
        </p:spPr>
        <p:txBody>
          <a:bodyPr>
            <a:noAutofit/>
          </a:bodyPr>
          <a:lstStyle/>
          <a:p>
            <a:pPr algn="ctr"/>
            <a:r>
              <a:rPr lang="en-US" sz="2400" dirty="0" smtClean="0"/>
              <a:t/>
            </a:r>
            <a:br>
              <a:rPr lang="en-US" sz="2400" dirty="0" smtClean="0"/>
            </a:br>
            <a:r>
              <a:rPr lang="en-US" sz="2400" dirty="0" smtClean="0"/>
              <a:t/>
            </a:r>
            <a:br>
              <a:rPr lang="en-US" sz="2400" dirty="0" smtClean="0"/>
            </a:br>
            <a:r>
              <a:rPr lang="en-US" sz="2400" dirty="0" smtClean="0"/>
              <a:t>Manager login page  </a:t>
            </a:r>
            <a:endParaRPr lang="en-US" sz="2400" dirty="0"/>
          </a:p>
        </p:txBody>
      </p:sp>
      <p:pic>
        <p:nvPicPr>
          <p:cNvPr id="5" name="Picture Placeholder 4" descr="Screenshot (9).png"/>
          <p:cNvPicPr>
            <a:picLocks noGrp="1" noChangeAspect="1"/>
          </p:cNvPicPr>
          <p:nvPr>
            <p:ph type="pic" idx="1"/>
          </p:nvPr>
        </p:nvPicPr>
        <p:blipFill>
          <a:blip r:embed="rId2"/>
          <a:srcRect l="16973" r="16973"/>
          <a:stretch>
            <a:fillRect/>
          </a:stretch>
        </p:blipFill>
        <p:spPr>
          <a:xfrm>
            <a:off x="500034" y="714356"/>
            <a:ext cx="8143932" cy="5000659"/>
          </a:xfrm>
        </p:spPr>
      </p:pic>
      <p:sp>
        <p:nvSpPr>
          <p:cNvPr id="4" name="Slide Number Placeholder 3"/>
          <p:cNvSpPr>
            <a:spLocks noGrp="1"/>
          </p:cNvSpPr>
          <p:nvPr>
            <p:ph type="sldNum" sz="quarter" idx="12"/>
          </p:nvPr>
        </p:nvSpPr>
        <p:spPr/>
        <p:txBody>
          <a:bodyPr/>
          <a:lstStyle/>
          <a:p>
            <a:fld id="{F772493A-3670-4F8F-BAD2-F0DD6C5CC04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Introduction</a:t>
            </a:r>
            <a:endParaRPr lang="en-US" b="1" dirty="0"/>
          </a:p>
        </p:txBody>
      </p:sp>
      <p:sp>
        <p:nvSpPr>
          <p:cNvPr id="3" name="Content Placeholder 2"/>
          <p:cNvSpPr>
            <a:spLocks noGrp="1"/>
          </p:cNvSpPr>
          <p:nvPr>
            <p:ph idx="1"/>
          </p:nvPr>
        </p:nvSpPr>
        <p:spPr/>
        <p:txBody>
          <a:bodyPr anchor="ctr">
            <a:normAutofit lnSpcReduction="10000"/>
          </a:bodyPr>
          <a:lstStyle/>
          <a:p>
            <a:pPr algn="just">
              <a:buNone/>
            </a:pPr>
            <a:r>
              <a:rPr lang="en-US" dirty="0" smtClean="0">
                <a:latin typeface="Cambria" pitchFamily="18" charset="0"/>
                <a:ea typeface="Cambria" pitchFamily="18" charset="0"/>
              </a:rPr>
              <a:t>			Online food ordering is the process of ordering food from a website .The product can be either ready-to-eat food (e.g., direct from a certified home-kitchen, restaurant) or food that has not been specially prepared for direction consumption (e.g., vegetables direct from a farm/garden. etc).The aim of developing Online Food Ordering system project is to replace the traditional way of taking orders with computerized system. Another important reason for developing this project is to prepare order summary reports quickly and in correct format at any point of time when required</a:t>
            </a:r>
            <a:endParaRPr lang="en-US" dirty="0">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F772493A-3670-4F8F-BAD2-F0DD6C5CC048}"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643578"/>
            <a:ext cx="7891490" cy="642942"/>
          </a:xfrm>
        </p:spPr>
        <p:txBody>
          <a:bodyPr>
            <a:normAutofit/>
          </a:bodyPr>
          <a:lstStyle/>
          <a:p>
            <a:pPr algn="ctr"/>
            <a:r>
              <a:rPr lang="en-US" sz="2400" dirty="0" smtClean="0"/>
              <a:t>Manager control panel</a:t>
            </a:r>
            <a:endParaRPr lang="en-US" sz="2400" dirty="0"/>
          </a:p>
        </p:txBody>
      </p:sp>
      <p:pic>
        <p:nvPicPr>
          <p:cNvPr id="5" name="Picture Placeholder 4" descr="Screenshot (17).png"/>
          <p:cNvPicPr>
            <a:picLocks noGrp="1" noChangeAspect="1"/>
          </p:cNvPicPr>
          <p:nvPr>
            <p:ph type="pic" idx="1"/>
          </p:nvPr>
        </p:nvPicPr>
        <p:blipFill>
          <a:blip r:embed="rId2"/>
          <a:srcRect l="16973" r="16973"/>
          <a:stretch>
            <a:fillRect/>
          </a:stretch>
        </p:blipFill>
        <p:spPr>
          <a:xfrm>
            <a:off x="500034" y="785794"/>
            <a:ext cx="8143931" cy="4786346"/>
          </a:xfrm>
        </p:spPr>
      </p:pic>
      <p:sp>
        <p:nvSpPr>
          <p:cNvPr id="4" name="Slide Number Placeholder 3"/>
          <p:cNvSpPr>
            <a:spLocks noGrp="1"/>
          </p:cNvSpPr>
          <p:nvPr>
            <p:ph type="sldNum" sz="quarter" idx="12"/>
          </p:nvPr>
        </p:nvSpPr>
        <p:spPr/>
        <p:txBody>
          <a:bodyPr/>
          <a:lstStyle/>
          <a:p>
            <a:fld id="{F772493A-3670-4F8F-BAD2-F0DD6C5CC04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86454"/>
            <a:ext cx="7891490" cy="571504"/>
          </a:xfrm>
        </p:spPr>
        <p:txBody>
          <a:bodyPr>
            <a:normAutofit/>
          </a:bodyPr>
          <a:lstStyle/>
          <a:p>
            <a:pPr algn="ctr"/>
            <a:r>
              <a:rPr lang="en-US" sz="2400" dirty="0" smtClean="0"/>
              <a:t>View Food item </a:t>
            </a:r>
            <a:endParaRPr lang="en-US" sz="2400" dirty="0"/>
          </a:p>
        </p:txBody>
      </p:sp>
      <p:pic>
        <p:nvPicPr>
          <p:cNvPr id="5" name="Picture Placeholder 4" descr="Screenshot (18).png"/>
          <p:cNvPicPr>
            <a:picLocks noGrp="1" noChangeAspect="1"/>
          </p:cNvPicPr>
          <p:nvPr>
            <p:ph type="pic" idx="1"/>
          </p:nvPr>
        </p:nvPicPr>
        <p:blipFill>
          <a:blip r:embed="rId2"/>
          <a:srcRect l="16973" r="16973"/>
          <a:stretch>
            <a:fillRect/>
          </a:stretch>
        </p:blipFill>
        <p:spPr>
          <a:xfrm>
            <a:off x="571472" y="642918"/>
            <a:ext cx="8143932" cy="4929222"/>
          </a:xfrm>
        </p:spPr>
      </p:pic>
      <p:sp>
        <p:nvSpPr>
          <p:cNvPr id="4" name="Slide Number Placeholder 3"/>
          <p:cNvSpPr>
            <a:spLocks noGrp="1"/>
          </p:cNvSpPr>
          <p:nvPr>
            <p:ph type="sldNum" sz="quarter" idx="12"/>
          </p:nvPr>
        </p:nvSpPr>
        <p:spPr/>
        <p:txBody>
          <a:bodyPr/>
          <a:lstStyle/>
          <a:p>
            <a:fld id="{F772493A-3670-4F8F-BAD2-F0DD6C5CC04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429264"/>
            <a:ext cx="7891490" cy="857256"/>
          </a:xfrm>
        </p:spPr>
        <p:txBody>
          <a:bodyPr>
            <a:normAutofit/>
          </a:bodyPr>
          <a:lstStyle/>
          <a:p>
            <a:pPr algn="ctr"/>
            <a:r>
              <a:rPr lang="en-US" sz="2400" dirty="0" smtClean="0"/>
              <a:t>Add food items</a:t>
            </a:r>
            <a:endParaRPr lang="en-US" sz="2400" dirty="0"/>
          </a:p>
        </p:txBody>
      </p:sp>
      <p:pic>
        <p:nvPicPr>
          <p:cNvPr id="5" name="Picture Placeholder 4" descr="Screenshot (19).png"/>
          <p:cNvPicPr>
            <a:picLocks noGrp="1" noChangeAspect="1"/>
          </p:cNvPicPr>
          <p:nvPr>
            <p:ph type="pic" idx="1"/>
          </p:nvPr>
        </p:nvPicPr>
        <p:blipFill>
          <a:blip r:embed="rId2"/>
          <a:srcRect l="16973" r="16973"/>
          <a:stretch>
            <a:fillRect/>
          </a:stretch>
        </p:blipFill>
        <p:spPr>
          <a:xfrm>
            <a:off x="434563" y="785794"/>
            <a:ext cx="8209403" cy="4786346"/>
          </a:xfrm>
        </p:spPr>
      </p:pic>
      <p:sp>
        <p:nvSpPr>
          <p:cNvPr id="4" name="Slide Number Placeholder 3"/>
          <p:cNvSpPr>
            <a:spLocks noGrp="1"/>
          </p:cNvSpPr>
          <p:nvPr>
            <p:ph type="sldNum" sz="quarter" idx="12"/>
          </p:nvPr>
        </p:nvSpPr>
        <p:spPr/>
        <p:txBody>
          <a:bodyPr/>
          <a:lstStyle/>
          <a:p>
            <a:fld id="{F772493A-3670-4F8F-BAD2-F0DD6C5CC04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000636"/>
            <a:ext cx="7820052" cy="1285884"/>
          </a:xfrm>
        </p:spPr>
        <p:txBody>
          <a:bodyPr>
            <a:normAutofit/>
          </a:bodyPr>
          <a:lstStyle/>
          <a:p>
            <a:pPr algn="ctr"/>
            <a:r>
              <a:rPr lang="en-US" sz="2400" dirty="0" smtClean="0"/>
              <a:t>Food order list how and when order food</a:t>
            </a:r>
            <a:endParaRPr lang="en-US" sz="2400" dirty="0"/>
          </a:p>
        </p:txBody>
      </p:sp>
      <p:pic>
        <p:nvPicPr>
          <p:cNvPr id="5" name="Picture Placeholder 4" descr="Screenshot (20).png"/>
          <p:cNvPicPr>
            <a:picLocks noGrp="1" noChangeAspect="1"/>
          </p:cNvPicPr>
          <p:nvPr>
            <p:ph type="pic" idx="1"/>
          </p:nvPr>
        </p:nvPicPr>
        <p:blipFill>
          <a:blip r:embed="rId2"/>
          <a:srcRect l="16973" r="16973"/>
          <a:stretch>
            <a:fillRect/>
          </a:stretch>
        </p:blipFill>
        <p:spPr>
          <a:xfrm>
            <a:off x="428596" y="785794"/>
            <a:ext cx="8286807" cy="4786345"/>
          </a:xfrm>
        </p:spPr>
      </p:pic>
      <p:sp>
        <p:nvSpPr>
          <p:cNvPr id="4" name="Slide Number Placeholder 3"/>
          <p:cNvSpPr>
            <a:spLocks noGrp="1"/>
          </p:cNvSpPr>
          <p:nvPr>
            <p:ph type="sldNum" sz="quarter" idx="12"/>
          </p:nvPr>
        </p:nvSpPr>
        <p:spPr/>
        <p:txBody>
          <a:bodyPr/>
          <a:lstStyle/>
          <a:p>
            <a:fld id="{F772493A-3670-4F8F-BAD2-F0DD6C5CC048}"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idx="4294967295"/>
          </p:nvPr>
        </p:nvSpPr>
        <p:spPr>
          <a:xfrm>
            <a:off x="0" y="2643188"/>
            <a:ext cx="9144000" cy="1143000"/>
          </a:xfrm>
        </p:spPr>
        <p:txBody>
          <a:bodyPr>
            <a:normAutofit/>
          </a:bodyPr>
          <a:lstStyle/>
          <a:p>
            <a:pPr algn="ctr"/>
            <a:r>
              <a:rPr lang="en-US" sz="4800" dirty="0" smtClean="0"/>
              <a:t>Thank you</a:t>
            </a:r>
            <a:endParaRPr lang="en-US" sz="4800" dirty="0"/>
          </a:p>
        </p:txBody>
      </p:sp>
      <p:sp>
        <p:nvSpPr>
          <p:cNvPr id="3" name="Slide Number Placeholder 2"/>
          <p:cNvSpPr>
            <a:spLocks noGrp="1"/>
          </p:cNvSpPr>
          <p:nvPr>
            <p:ph type="sldNum" sz="quarter" idx="12"/>
          </p:nvPr>
        </p:nvSpPr>
        <p:spPr/>
        <p:txBody>
          <a:bodyPr/>
          <a:lstStyle/>
          <a:p>
            <a:fld id="{F772493A-3670-4F8F-BAD2-F0DD6C5CC048}"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Need of OFOS</a:t>
            </a:r>
            <a:endParaRPr lang="en-US" b="1" dirty="0"/>
          </a:p>
        </p:txBody>
      </p:sp>
      <p:sp>
        <p:nvSpPr>
          <p:cNvPr id="3" name="Content Placeholder 2"/>
          <p:cNvSpPr>
            <a:spLocks noGrp="1"/>
          </p:cNvSpPr>
          <p:nvPr>
            <p:ph idx="1"/>
          </p:nvPr>
        </p:nvSpPr>
        <p:spPr/>
        <p:txBody>
          <a:bodyPr>
            <a:normAutofit lnSpcReduction="10000"/>
          </a:bodyPr>
          <a:lstStyle/>
          <a:p>
            <a:pPr algn="just">
              <a:buNone/>
            </a:pPr>
            <a:r>
              <a:rPr lang="en-US" dirty="0" smtClean="0">
                <a:latin typeface="Cambria" pitchFamily="18" charset="0"/>
                <a:ea typeface="Cambria" pitchFamily="18" charset="0"/>
              </a:rPr>
              <a:t>			Helps customer to order their food at any time. The customers will be able to order their favorite dishes at any point of time, and as we have pointed out earlier, that time is a minimal option, and restaurants must have a specified system through which they can serve a huge number of customers while making their work smoother. Ordering.co is one of the best platforms which provides all of these platforms along with numerous innovative features which has turned countless small and large businesses into an inspiring leader in the online marketplace</a:t>
            </a:r>
            <a:endParaRPr lang="en-US" dirty="0">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F772493A-3670-4F8F-BAD2-F0DD6C5CC048}"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71B1B1D-A2CB-EB0F-9640-178AAF1FA336}"/>
              </a:ext>
            </a:extLst>
          </p:cNvPr>
          <p:cNvSpPr txBox="1"/>
          <p:nvPr/>
        </p:nvSpPr>
        <p:spPr>
          <a:xfrm>
            <a:off x="-1285916" y="1078826"/>
            <a:ext cx="12192000" cy="523220"/>
          </a:xfrm>
          <a:prstGeom prst="rect">
            <a:avLst/>
          </a:prstGeom>
          <a:noFill/>
        </p:spPr>
        <p:txBody>
          <a:bodyPr wrap="square">
            <a:spAutoFit/>
          </a:bodyPr>
          <a:lstStyle/>
          <a:p>
            <a:pPr algn="ctr"/>
            <a:r>
              <a:rPr lang="en-US" sz="2800" b="1" dirty="0">
                <a:effectLst/>
                <a:latin typeface="Cambria" panose="02040503050406030204" pitchFamily="18" charset="0"/>
                <a:ea typeface="Cambria" panose="02040503050406030204" pitchFamily="18" charset="0"/>
                <a:cs typeface="Arial" panose="020B0604020202020204" pitchFamily="34" charset="0"/>
              </a:rPr>
              <a:t>Minimum Client Side Requirement</a:t>
            </a:r>
            <a:endParaRPr lang="en-IN" sz="2800" dirty="0"/>
          </a:p>
        </p:txBody>
      </p:sp>
      <p:graphicFrame>
        <p:nvGraphicFramePr>
          <p:cNvPr id="5" name="Table 4">
            <a:extLst>
              <a:ext uri="{FF2B5EF4-FFF2-40B4-BE49-F238E27FC236}">
                <a16:creationId xmlns:a16="http://schemas.microsoft.com/office/drawing/2014/main" xmlns="" id="{5D19DFB8-0B5E-0F3C-8106-D62F1D835929}"/>
              </a:ext>
            </a:extLst>
          </p:cNvPr>
          <p:cNvGraphicFramePr>
            <a:graphicFrameLocks noGrp="1"/>
          </p:cNvGraphicFramePr>
          <p:nvPr>
            <p:extLst>
              <p:ext uri="{D42A27DB-BD31-4B8C-83A1-F6EECF244321}">
                <p14:modId xmlns:p14="http://schemas.microsoft.com/office/powerpoint/2010/main" xmlns="" val="3420653817"/>
              </p:ext>
            </p:extLst>
          </p:nvPr>
        </p:nvGraphicFramePr>
        <p:xfrm>
          <a:off x="276883" y="2094198"/>
          <a:ext cx="4792980" cy="391351"/>
        </p:xfrm>
        <a:graphic>
          <a:graphicData uri="http://schemas.openxmlformats.org/drawingml/2006/table">
            <a:tbl>
              <a:tblPr>
                <a:tableStyleId>{2D5ABB26-0587-4C30-8999-92F81FD0307C}</a:tableStyleId>
              </a:tblPr>
              <a:tblGrid>
                <a:gridCol w="366342">
                  <a:extLst>
                    <a:ext uri="{9D8B030D-6E8A-4147-A177-3AD203B41FA5}">
                      <a16:colId xmlns:a16="http://schemas.microsoft.com/office/drawing/2014/main" xmlns="" val="995858821"/>
                    </a:ext>
                  </a:extLst>
                </a:gridCol>
                <a:gridCol w="4426638">
                  <a:extLst>
                    <a:ext uri="{9D8B030D-6E8A-4147-A177-3AD203B41FA5}">
                      <a16:colId xmlns:a16="http://schemas.microsoft.com/office/drawing/2014/main" xmlns="" val="1004118201"/>
                    </a:ext>
                  </a:extLst>
                </a:gridCol>
              </a:tblGrid>
              <a:tr h="248285">
                <a:tc>
                  <a:txBody>
                    <a:bodyPr/>
                    <a:lstStyle/>
                    <a:p>
                      <a:pPr marL="0" indent="0">
                        <a:lnSpc>
                          <a:spcPct val="107000"/>
                        </a:lnSpc>
                        <a:buFont typeface="Arial" panose="020B0604020202020204" pitchFamily="34" charset="0"/>
                        <a:buNone/>
                      </a:pPr>
                      <a:endParaRPr lang="en-IN" sz="1200" b="1" dirty="0">
                        <a:effectLst/>
                        <a:latin typeface="Cambria" panose="02040503050406030204" pitchFamily="18" charset="0"/>
                        <a:ea typeface="Cambria" panose="02040503050406030204" pitchFamily="18" charset="0"/>
                        <a:cs typeface="Arial" panose="020B0604020202020204" pitchFamily="34" charset="0"/>
                      </a:endParaRPr>
                    </a:p>
                  </a:txBody>
                  <a:tcPr marL="0" marR="0" marT="0" marB="0" anchor="b"/>
                </a:tc>
                <a:tc>
                  <a:txBody>
                    <a:bodyPr/>
                    <a:lstStyle/>
                    <a:p>
                      <a:pPr marL="406400" indent="-342900">
                        <a:lnSpc>
                          <a:spcPct val="107000"/>
                        </a:lnSpc>
                        <a:buFont typeface="Arial" panose="020B0604020202020204" pitchFamily="34" charset="0"/>
                        <a:buChar char="•"/>
                      </a:pPr>
                      <a:r>
                        <a:rPr lang="en-US" sz="2400" b="1" dirty="0">
                          <a:effectLst/>
                          <a:latin typeface="Cambria" panose="02040503050406030204" pitchFamily="18" charset="0"/>
                          <a:ea typeface="Cambria" panose="02040503050406030204" pitchFamily="18" charset="0"/>
                        </a:rPr>
                        <a:t>Hardware Requirement</a:t>
                      </a:r>
                      <a:endParaRPr lang="en-IN" sz="1200" b="1" dirty="0">
                        <a:effectLst/>
                        <a:latin typeface="Cambria" panose="02040503050406030204" pitchFamily="18" charset="0"/>
                        <a:ea typeface="Cambria" panose="02040503050406030204" pitchFamily="18" charset="0"/>
                        <a:cs typeface="Arial" panose="020B0604020202020204" pitchFamily="34" charset="0"/>
                      </a:endParaRPr>
                    </a:p>
                  </a:txBody>
                  <a:tcPr marL="0" marR="0" marT="0" marB="0" anchor="b"/>
                </a:tc>
                <a:extLst>
                  <a:ext uri="{0D108BD9-81ED-4DB2-BD59-A6C34878D82A}">
                    <a16:rowId xmlns:a16="http://schemas.microsoft.com/office/drawing/2014/main" xmlns="" val="2405550582"/>
                  </a:ext>
                </a:extLst>
              </a:tr>
            </a:tbl>
          </a:graphicData>
        </a:graphic>
      </p:graphicFrame>
      <p:sp>
        <p:nvSpPr>
          <p:cNvPr id="6" name="TextBox 5">
            <a:extLst>
              <a:ext uri="{FF2B5EF4-FFF2-40B4-BE49-F238E27FC236}">
                <a16:creationId xmlns:a16="http://schemas.microsoft.com/office/drawing/2014/main" xmlns="" id="{B0E621E9-7F5B-5B8A-CB62-EEF5BA2E7870}"/>
              </a:ext>
            </a:extLst>
          </p:cNvPr>
          <p:cNvSpPr txBox="1"/>
          <p:nvPr/>
        </p:nvSpPr>
        <p:spPr>
          <a:xfrm>
            <a:off x="1761307" y="2764523"/>
            <a:ext cx="6097554" cy="369332"/>
          </a:xfrm>
          <a:prstGeom prst="rect">
            <a:avLst/>
          </a:prstGeom>
          <a:noFill/>
        </p:spPr>
        <p:txBody>
          <a:bodyPr wrap="square">
            <a:spAutoFit/>
          </a:bodyPr>
          <a:lstStyle/>
          <a:p>
            <a:r>
              <a:rPr lang="en-US" sz="1800" dirty="0">
                <a:effectLst/>
                <a:latin typeface="MS PGothic" panose="020B0600070205080204" pitchFamily="34" charset="-128"/>
                <a:cs typeface="Arial" panose="020B0604020202020204" pitchFamily="34" charset="0"/>
              </a:rPr>
              <a:t>➢</a:t>
            </a:r>
            <a:r>
              <a:rPr lang="en-US" sz="1800" dirty="0">
                <a:effectLst/>
                <a:latin typeface="Cambria" panose="02040503050406030204" pitchFamily="18" charset="0"/>
                <a:ea typeface="Cambria" panose="02040503050406030204" pitchFamily="18" charset="0"/>
                <a:cs typeface="Arial" panose="020B0604020202020204" pitchFamily="34" charset="0"/>
              </a:rPr>
              <a:t> Ram</a:t>
            </a:r>
            <a:endParaRPr lang="en-IN" dirty="0"/>
          </a:p>
        </p:txBody>
      </p:sp>
      <p:sp>
        <p:nvSpPr>
          <p:cNvPr id="7" name="TextBox 6">
            <a:extLst>
              <a:ext uri="{FF2B5EF4-FFF2-40B4-BE49-F238E27FC236}">
                <a16:creationId xmlns:a16="http://schemas.microsoft.com/office/drawing/2014/main" xmlns="" id="{F97B6B49-E367-6386-101D-DB5833762B7A}"/>
              </a:ext>
            </a:extLst>
          </p:cNvPr>
          <p:cNvSpPr txBox="1"/>
          <p:nvPr/>
        </p:nvSpPr>
        <p:spPr>
          <a:xfrm>
            <a:off x="1761307" y="3250182"/>
            <a:ext cx="6097554" cy="369332"/>
          </a:xfrm>
          <a:prstGeom prst="rect">
            <a:avLst/>
          </a:prstGeom>
          <a:noFill/>
        </p:spPr>
        <p:txBody>
          <a:bodyPr wrap="square">
            <a:spAutoFit/>
          </a:bodyPr>
          <a:lstStyle/>
          <a:p>
            <a:r>
              <a:rPr lang="en-US" sz="1800" dirty="0">
                <a:effectLst/>
                <a:latin typeface="MS PGothic" panose="020B0600070205080204" pitchFamily="34" charset="-128"/>
                <a:cs typeface="Arial" panose="020B0604020202020204" pitchFamily="34" charset="0"/>
              </a:rPr>
              <a:t>➢</a:t>
            </a:r>
            <a:r>
              <a:rPr lang="en-US" sz="1800" dirty="0">
                <a:effectLst/>
                <a:latin typeface="Cambria" panose="02040503050406030204" pitchFamily="18" charset="0"/>
                <a:ea typeface="Cambria" panose="02040503050406030204" pitchFamily="18" charset="0"/>
                <a:cs typeface="Arial" panose="020B0604020202020204" pitchFamily="34" charset="0"/>
              </a:rPr>
              <a:t> Processor</a:t>
            </a:r>
            <a:endParaRPr lang="en-IN" dirty="0"/>
          </a:p>
        </p:txBody>
      </p:sp>
      <p:sp>
        <p:nvSpPr>
          <p:cNvPr id="8" name="TextBox 7">
            <a:extLst>
              <a:ext uri="{FF2B5EF4-FFF2-40B4-BE49-F238E27FC236}">
                <a16:creationId xmlns:a16="http://schemas.microsoft.com/office/drawing/2014/main" xmlns="" id="{221C8A25-D0FA-4B54-EF75-87F8711F1D7E}"/>
              </a:ext>
            </a:extLst>
          </p:cNvPr>
          <p:cNvSpPr txBox="1"/>
          <p:nvPr/>
        </p:nvSpPr>
        <p:spPr>
          <a:xfrm>
            <a:off x="1761307" y="3735841"/>
            <a:ext cx="6097554" cy="369332"/>
          </a:xfrm>
          <a:prstGeom prst="rect">
            <a:avLst/>
          </a:prstGeom>
          <a:noFill/>
        </p:spPr>
        <p:txBody>
          <a:bodyPr wrap="square">
            <a:spAutoFit/>
          </a:bodyPr>
          <a:lstStyle/>
          <a:p>
            <a:r>
              <a:rPr lang="en-US" sz="1800" dirty="0">
                <a:effectLst/>
                <a:latin typeface="MS PGothic" panose="020B0600070205080204" pitchFamily="34" charset="-128"/>
                <a:cs typeface="Arial" panose="020B0604020202020204" pitchFamily="34" charset="0"/>
              </a:rPr>
              <a:t>➢</a:t>
            </a:r>
            <a:r>
              <a:rPr lang="en-US" sz="1800" dirty="0">
                <a:effectLst/>
                <a:latin typeface="Cambria" panose="02040503050406030204" pitchFamily="18" charset="0"/>
                <a:ea typeface="Cambria" panose="02040503050406030204" pitchFamily="18" charset="0"/>
                <a:cs typeface="Arial" panose="020B0604020202020204" pitchFamily="34" charset="0"/>
              </a:rPr>
              <a:t> Hard Disk</a:t>
            </a:r>
            <a:endParaRPr lang="en-IN" dirty="0"/>
          </a:p>
        </p:txBody>
      </p:sp>
      <p:sp>
        <p:nvSpPr>
          <p:cNvPr id="9" name="TextBox 8">
            <a:extLst>
              <a:ext uri="{FF2B5EF4-FFF2-40B4-BE49-F238E27FC236}">
                <a16:creationId xmlns:a16="http://schemas.microsoft.com/office/drawing/2014/main" xmlns="" id="{31C2093C-2BDC-A32A-12B9-8887BB03E1A4}"/>
              </a:ext>
            </a:extLst>
          </p:cNvPr>
          <p:cNvSpPr txBox="1"/>
          <p:nvPr/>
        </p:nvSpPr>
        <p:spPr>
          <a:xfrm>
            <a:off x="4282128" y="2764523"/>
            <a:ext cx="6097554" cy="369332"/>
          </a:xfrm>
          <a:prstGeom prst="rect">
            <a:avLst/>
          </a:prstGeom>
          <a:noFill/>
        </p:spPr>
        <p:txBody>
          <a:bodyPr wrap="square">
            <a:spAutoFit/>
          </a:bodyPr>
          <a:lstStyle/>
          <a:p>
            <a:r>
              <a:rPr lang="en-US" sz="1800" dirty="0">
                <a:effectLst/>
                <a:latin typeface="Cambria" panose="02040503050406030204" pitchFamily="18" charset="0"/>
                <a:ea typeface="Cambria" panose="02040503050406030204" pitchFamily="18" charset="0"/>
                <a:cs typeface="Arial" panose="020B0604020202020204" pitchFamily="34" charset="0"/>
              </a:rPr>
              <a:t>:2GB</a:t>
            </a:r>
            <a:endParaRPr lang="en-IN" dirty="0"/>
          </a:p>
        </p:txBody>
      </p:sp>
      <p:sp>
        <p:nvSpPr>
          <p:cNvPr id="10" name="TextBox 9">
            <a:extLst>
              <a:ext uri="{FF2B5EF4-FFF2-40B4-BE49-F238E27FC236}">
                <a16:creationId xmlns:a16="http://schemas.microsoft.com/office/drawing/2014/main" xmlns="" id="{0160AE95-B543-73FF-A6F8-FCE9070F3861}"/>
              </a:ext>
            </a:extLst>
          </p:cNvPr>
          <p:cNvSpPr txBox="1"/>
          <p:nvPr/>
        </p:nvSpPr>
        <p:spPr>
          <a:xfrm>
            <a:off x="4282128" y="3166716"/>
            <a:ext cx="6097554" cy="369332"/>
          </a:xfrm>
          <a:prstGeom prst="rect">
            <a:avLst/>
          </a:prstGeom>
          <a:noFill/>
        </p:spPr>
        <p:txBody>
          <a:bodyPr wrap="square">
            <a:spAutoFit/>
          </a:bodyPr>
          <a:lstStyle/>
          <a:p>
            <a:r>
              <a:rPr lang="en-US" sz="1800" dirty="0">
                <a:effectLst/>
                <a:latin typeface="Cambria" panose="02040503050406030204" pitchFamily="18" charset="0"/>
                <a:ea typeface="Cambria" panose="02040503050406030204" pitchFamily="18" charset="0"/>
                <a:cs typeface="Arial" panose="020B0604020202020204" pitchFamily="34" charset="0"/>
              </a:rPr>
              <a:t>: Pentium (R) Dual Core Processor</a:t>
            </a:r>
            <a:endParaRPr lang="en-IN" dirty="0"/>
          </a:p>
        </p:txBody>
      </p:sp>
      <p:sp>
        <p:nvSpPr>
          <p:cNvPr id="11" name="TextBox 10">
            <a:extLst>
              <a:ext uri="{FF2B5EF4-FFF2-40B4-BE49-F238E27FC236}">
                <a16:creationId xmlns:a16="http://schemas.microsoft.com/office/drawing/2014/main" xmlns="" id="{61224056-9A23-586A-08AD-FE775F7399CF}"/>
              </a:ext>
            </a:extLst>
          </p:cNvPr>
          <p:cNvSpPr txBox="1"/>
          <p:nvPr/>
        </p:nvSpPr>
        <p:spPr>
          <a:xfrm>
            <a:off x="4282128" y="3661706"/>
            <a:ext cx="6097554" cy="369332"/>
          </a:xfrm>
          <a:prstGeom prst="rect">
            <a:avLst/>
          </a:prstGeom>
          <a:noFill/>
        </p:spPr>
        <p:txBody>
          <a:bodyPr wrap="square">
            <a:spAutoFit/>
          </a:bodyPr>
          <a:lstStyle/>
          <a:p>
            <a:r>
              <a:rPr lang="en-US" sz="1800" dirty="0">
                <a:effectLst/>
                <a:latin typeface="Cambria" panose="02040503050406030204" pitchFamily="18" charset="0"/>
                <a:ea typeface="Cambria" panose="02040503050406030204" pitchFamily="18" charset="0"/>
                <a:cs typeface="Arial" panose="020B0604020202020204" pitchFamily="34" charset="0"/>
              </a:rPr>
              <a:t>: 128 GB</a:t>
            </a:r>
            <a:endParaRPr lang="en-IN" dirty="0"/>
          </a:p>
        </p:txBody>
      </p:sp>
      <p:graphicFrame>
        <p:nvGraphicFramePr>
          <p:cNvPr id="12" name="Table 11">
            <a:extLst>
              <a:ext uri="{FF2B5EF4-FFF2-40B4-BE49-F238E27FC236}">
                <a16:creationId xmlns:a16="http://schemas.microsoft.com/office/drawing/2014/main" xmlns="" id="{CD01B91B-E4FD-3A95-B6D2-120EAA5EDF77}"/>
              </a:ext>
            </a:extLst>
          </p:cNvPr>
          <p:cNvGraphicFramePr>
            <a:graphicFrameLocks noGrp="1"/>
          </p:cNvGraphicFramePr>
          <p:nvPr>
            <p:extLst>
              <p:ext uri="{D42A27DB-BD31-4B8C-83A1-F6EECF244321}">
                <p14:modId xmlns:p14="http://schemas.microsoft.com/office/powerpoint/2010/main" xmlns="" val="1579893661"/>
              </p:ext>
            </p:extLst>
          </p:nvPr>
        </p:nvGraphicFramePr>
        <p:xfrm>
          <a:off x="734083" y="4617338"/>
          <a:ext cx="4792980" cy="411480"/>
        </p:xfrm>
        <a:graphic>
          <a:graphicData uri="http://schemas.openxmlformats.org/drawingml/2006/table">
            <a:tbl>
              <a:tblPr>
                <a:tableStyleId>{2D5ABB26-0587-4C30-8999-92F81FD0307C}</a:tableStyleId>
              </a:tblPr>
              <a:tblGrid>
                <a:gridCol w="366342">
                  <a:extLst>
                    <a:ext uri="{9D8B030D-6E8A-4147-A177-3AD203B41FA5}">
                      <a16:colId xmlns:a16="http://schemas.microsoft.com/office/drawing/2014/main" xmlns="" val="4052310382"/>
                    </a:ext>
                  </a:extLst>
                </a:gridCol>
                <a:gridCol w="4426638">
                  <a:extLst>
                    <a:ext uri="{9D8B030D-6E8A-4147-A177-3AD203B41FA5}">
                      <a16:colId xmlns:a16="http://schemas.microsoft.com/office/drawing/2014/main" xmlns="" val="586409585"/>
                    </a:ext>
                  </a:extLst>
                </a:gridCol>
              </a:tblGrid>
              <a:tr h="411480">
                <a:tc>
                  <a:txBody>
                    <a:bodyPr/>
                    <a:lstStyle/>
                    <a:p>
                      <a:pPr>
                        <a:lnSpc>
                          <a:spcPct val="107000"/>
                        </a:lnSpc>
                      </a:pPr>
                      <a:r>
                        <a:rPr lang="en-US" sz="2400" b="1" dirty="0">
                          <a:effectLst/>
                          <a:latin typeface="Cambria" panose="02040503050406030204" pitchFamily="18" charset="0"/>
                          <a:ea typeface="Cambria" panose="02040503050406030204" pitchFamily="18" charset="0"/>
                        </a:rPr>
                        <a:t>•</a:t>
                      </a:r>
                      <a:endParaRPr lang="en-IN" sz="1200" b="1" dirty="0">
                        <a:effectLst/>
                        <a:latin typeface="Cambria" panose="02040503050406030204" pitchFamily="18" charset="0"/>
                        <a:ea typeface="Cambria" panose="02040503050406030204" pitchFamily="18" charset="0"/>
                        <a:cs typeface="Arial" panose="020B0604020202020204" pitchFamily="34" charset="0"/>
                      </a:endParaRPr>
                    </a:p>
                  </a:txBody>
                  <a:tcPr marL="0" marR="0" marT="0" marB="0" anchor="b"/>
                </a:tc>
                <a:tc>
                  <a:txBody>
                    <a:bodyPr/>
                    <a:lstStyle/>
                    <a:p>
                      <a:pPr marL="63500">
                        <a:lnSpc>
                          <a:spcPct val="107000"/>
                        </a:lnSpc>
                      </a:pPr>
                      <a:r>
                        <a:rPr lang="en-US" sz="2400" b="1" dirty="0">
                          <a:effectLst/>
                          <a:latin typeface="Cambria" panose="02040503050406030204" pitchFamily="18" charset="0"/>
                          <a:ea typeface="Cambria" panose="02040503050406030204" pitchFamily="18" charset="0"/>
                        </a:rPr>
                        <a:t>Software Requirement</a:t>
                      </a:r>
                      <a:endParaRPr lang="en-IN" sz="1200" b="1" dirty="0">
                        <a:effectLst/>
                        <a:latin typeface="Cambria" panose="02040503050406030204" pitchFamily="18" charset="0"/>
                        <a:ea typeface="Cambria" panose="02040503050406030204" pitchFamily="18" charset="0"/>
                        <a:cs typeface="Arial" panose="020B0604020202020204" pitchFamily="34" charset="0"/>
                      </a:endParaRPr>
                    </a:p>
                  </a:txBody>
                  <a:tcPr marL="0" marR="0" marT="0" marB="0" anchor="b"/>
                </a:tc>
                <a:extLst>
                  <a:ext uri="{0D108BD9-81ED-4DB2-BD59-A6C34878D82A}">
                    <a16:rowId xmlns:a16="http://schemas.microsoft.com/office/drawing/2014/main" xmlns="" val="416400092"/>
                  </a:ext>
                </a:extLst>
              </a:tr>
            </a:tbl>
          </a:graphicData>
        </a:graphic>
      </p:graphicFrame>
      <p:sp>
        <p:nvSpPr>
          <p:cNvPr id="13" name="TextBox 12">
            <a:extLst>
              <a:ext uri="{FF2B5EF4-FFF2-40B4-BE49-F238E27FC236}">
                <a16:creationId xmlns:a16="http://schemas.microsoft.com/office/drawing/2014/main" xmlns="" id="{576B814E-3897-69D5-BFEC-FE3A5B72D70E}"/>
              </a:ext>
            </a:extLst>
          </p:cNvPr>
          <p:cNvSpPr txBox="1"/>
          <p:nvPr/>
        </p:nvSpPr>
        <p:spPr>
          <a:xfrm>
            <a:off x="1761307" y="5291437"/>
            <a:ext cx="6097554" cy="369332"/>
          </a:xfrm>
          <a:prstGeom prst="rect">
            <a:avLst/>
          </a:prstGeom>
          <a:noFill/>
        </p:spPr>
        <p:txBody>
          <a:bodyPr wrap="square">
            <a:spAutoFit/>
          </a:bodyPr>
          <a:lstStyle/>
          <a:p>
            <a:r>
              <a:rPr lang="en-US" sz="1800" dirty="0">
                <a:effectLst/>
                <a:latin typeface="MS PGothic" panose="020B0600070205080204" pitchFamily="34" charset="-128"/>
                <a:cs typeface="Arial" panose="020B0604020202020204" pitchFamily="34" charset="0"/>
              </a:rPr>
              <a:t>➢</a:t>
            </a:r>
            <a:r>
              <a:rPr lang="en-US" sz="1800" dirty="0">
                <a:effectLst/>
                <a:latin typeface="Cambria" panose="02040503050406030204" pitchFamily="18" charset="0"/>
                <a:ea typeface="Cambria" panose="02040503050406030204" pitchFamily="18" charset="0"/>
                <a:cs typeface="Arial" panose="020B0604020202020204" pitchFamily="34" charset="0"/>
              </a:rPr>
              <a:t> Operating System</a:t>
            </a:r>
            <a:endParaRPr lang="en-IN" dirty="0"/>
          </a:p>
        </p:txBody>
      </p:sp>
      <p:sp>
        <p:nvSpPr>
          <p:cNvPr id="14" name="TextBox 13">
            <a:extLst>
              <a:ext uri="{FF2B5EF4-FFF2-40B4-BE49-F238E27FC236}">
                <a16:creationId xmlns:a16="http://schemas.microsoft.com/office/drawing/2014/main" xmlns="" id="{FDFDBCCC-E906-781D-C4B9-18C8CD46D10F}"/>
              </a:ext>
            </a:extLst>
          </p:cNvPr>
          <p:cNvSpPr txBox="1"/>
          <p:nvPr/>
        </p:nvSpPr>
        <p:spPr>
          <a:xfrm>
            <a:off x="1761307" y="5845750"/>
            <a:ext cx="6097554" cy="369332"/>
          </a:xfrm>
          <a:prstGeom prst="rect">
            <a:avLst/>
          </a:prstGeom>
          <a:noFill/>
        </p:spPr>
        <p:txBody>
          <a:bodyPr wrap="square">
            <a:spAutoFit/>
          </a:bodyPr>
          <a:lstStyle/>
          <a:p>
            <a:r>
              <a:rPr lang="en-US" sz="1800" dirty="0">
                <a:effectLst/>
                <a:latin typeface="MS PGothic" panose="020B0600070205080204" pitchFamily="34" charset="-128"/>
                <a:cs typeface="Arial" panose="020B0604020202020204" pitchFamily="34" charset="0"/>
              </a:rPr>
              <a:t>➢</a:t>
            </a:r>
            <a:r>
              <a:rPr lang="en-US" sz="1800" dirty="0">
                <a:effectLst/>
                <a:latin typeface="Cambria" panose="02040503050406030204" pitchFamily="18" charset="0"/>
                <a:ea typeface="Cambria" panose="02040503050406030204" pitchFamily="18" charset="0"/>
                <a:cs typeface="Arial" panose="020B0604020202020204" pitchFamily="34" charset="0"/>
              </a:rPr>
              <a:t> Application Software</a:t>
            </a:r>
            <a:endParaRPr lang="en-IN" dirty="0"/>
          </a:p>
        </p:txBody>
      </p:sp>
      <p:sp>
        <p:nvSpPr>
          <p:cNvPr id="15" name="TextBox 14">
            <a:extLst>
              <a:ext uri="{FF2B5EF4-FFF2-40B4-BE49-F238E27FC236}">
                <a16:creationId xmlns:a16="http://schemas.microsoft.com/office/drawing/2014/main" xmlns="" id="{7AABB053-98C3-D2CF-7802-5EB271756333}"/>
              </a:ext>
            </a:extLst>
          </p:cNvPr>
          <p:cNvSpPr txBox="1"/>
          <p:nvPr/>
        </p:nvSpPr>
        <p:spPr>
          <a:xfrm>
            <a:off x="4282128" y="5291437"/>
            <a:ext cx="6097554" cy="369332"/>
          </a:xfrm>
          <a:prstGeom prst="rect">
            <a:avLst/>
          </a:prstGeom>
          <a:noFill/>
        </p:spPr>
        <p:txBody>
          <a:bodyPr wrap="square">
            <a:spAutoFit/>
          </a:bodyPr>
          <a:lstStyle/>
          <a:p>
            <a:r>
              <a:rPr lang="en-US" sz="1800" dirty="0">
                <a:effectLst/>
                <a:latin typeface="Cambria" panose="02040503050406030204" pitchFamily="18" charset="0"/>
                <a:ea typeface="Cambria" panose="02040503050406030204" pitchFamily="18" charset="0"/>
                <a:cs typeface="Arial" panose="020B0604020202020204" pitchFamily="34" charset="0"/>
              </a:rPr>
              <a:t>: Windows, Mac, Linux</a:t>
            </a:r>
            <a:endParaRPr lang="en-IN" dirty="0"/>
          </a:p>
        </p:txBody>
      </p:sp>
      <p:sp>
        <p:nvSpPr>
          <p:cNvPr id="16" name="TextBox 15">
            <a:extLst>
              <a:ext uri="{FF2B5EF4-FFF2-40B4-BE49-F238E27FC236}">
                <a16:creationId xmlns:a16="http://schemas.microsoft.com/office/drawing/2014/main" xmlns="" id="{5864F299-E5B2-1F8C-9DF4-4734BC10D534}"/>
              </a:ext>
            </a:extLst>
          </p:cNvPr>
          <p:cNvSpPr txBox="1"/>
          <p:nvPr/>
        </p:nvSpPr>
        <p:spPr>
          <a:xfrm>
            <a:off x="4282128" y="5818056"/>
            <a:ext cx="6097554" cy="369332"/>
          </a:xfrm>
          <a:prstGeom prst="rect">
            <a:avLst/>
          </a:prstGeom>
          <a:noFill/>
        </p:spPr>
        <p:txBody>
          <a:bodyPr wrap="square">
            <a:spAutoFit/>
          </a:bodyPr>
          <a:lstStyle/>
          <a:p>
            <a:r>
              <a:rPr lang="en-US" sz="1800" dirty="0">
                <a:effectLst/>
                <a:latin typeface="Cambria" panose="02040503050406030204" pitchFamily="18" charset="0"/>
                <a:ea typeface="Cambria" panose="02040503050406030204" pitchFamily="18" charset="0"/>
                <a:cs typeface="Arial" panose="020B0604020202020204" pitchFamily="34" charset="0"/>
              </a:rPr>
              <a:t>: </a:t>
            </a:r>
            <a:r>
              <a:rPr lang="en-US" dirty="0" smtClean="0">
                <a:latin typeface="Cambria" panose="02040503050406030204" pitchFamily="18" charset="0"/>
                <a:ea typeface="Cambria" panose="02040503050406030204" pitchFamily="18" charset="0"/>
                <a:cs typeface="Arial" panose="020B0604020202020204" pitchFamily="34" charset="0"/>
              </a:rPr>
              <a:t>any browser</a:t>
            </a:r>
            <a:endParaRPr lang="en-IN" dirty="0"/>
          </a:p>
        </p:txBody>
      </p:sp>
      <p:sp>
        <p:nvSpPr>
          <p:cNvPr id="17" name="Slide Number Placeholder 16"/>
          <p:cNvSpPr>
            <a:spLocks noGrp="1"/>
          </p:cNvSpPr>
          <p:nvPr>
            <p:ph type="sldNum" sz="quarter" idx="12"/>
          </p:nvPr>
        </p:nvSpPr>
        <p:spPr/>
        <p:txBody>
          <a:bodyPr/>
          <a:lstStyle/>
          <a:p>
            <a:fld id="{F772493A-3670-4F8F-BAD2-F0DD6C5CC048}"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599AF8A-D233-7BB1-498D-D9F0BE7EB2B5}"/>
              </a:ext>
            </a:extLst>
          </p:cNvPr>
          <p:cNvSpPr txBox="1"/>
          <p:nvPr/>
        </p:nvSpPr>
        <p:spPr>
          <a:xfrm>
            <a:off x="-404762" y="1086421"/>
            <a:ext cx="10048860" cy="523220"/>
          </a:xfrm>
          <a:prstGeom prst="rect">
            <a:avLst/>
          </a:prstGeom>
          <a:noFill/>
        </p:spPr>
        <p:txBody>
          <a:bodyPr wrap="square">
            <a:spAutoFit/>
          </a:bodyPr>
          <a:lstStyle/>
          <a:p>
            <a:pPr algn="ctr"/>
            <a:r>
              <a:rPr lang="en-US" sz="2800" b="1" dirty="0">
                <a:effectLst/>
                <a:latin typeface="Cambria" panose="02040503050406030204" pitchFamily="18" charset="0"/>
                <a:ea typeface="Cambria" panose="02040503050406030204" pitchFamily="18" charset="0"/>
                <a:cs typeface="Arial" panose="020B0604020202020204" pitchFamily="34" charset="0"/>
              </a:rPr>
              <a:t>Minimum Server Side Requirement</a:t>
            </a:r>
            <a:endParaRPr lang="en-IN" sz="2800" dirty="0"/>
          </a:p>
        </p:txBody>
      </p:sp>
      <p:sp>
        <p:nvSpPr>
          <p:cNvPr id="3" name="TextBox 2">
            <a:extLst>
              <a:ext uri="{FF2B5EF4-FFF2-40B4-BE49-F238E27FC236}">
                <a16:creationId xmlns:a16="http://schemas.microsoft.com/office/drawing/2014/main" xmlns="" id="{C307C3E8-C49A-9BBB-FCCF-644E49DD84D9}"/>
              </a:ext>
            </a:extLst>
          </p:cNvPr>
          <p:cNvSpPr txBox="1"/>
          <p:nvPr/>
        </p:nvSpPr>
        <p:spPr>
          <a:xfrm>
            <a:off x="192398" y="2008832"/>
            <a:ext cx="11168743" cy="1821011"/>
          </a:xfrm>
          <a:prstGeom prst="rect">
            <a:avLst/>
          </a:prstGeom>
          <a:noFill/>
        </p:spPr>
        <p:txBody>
          <a:bodyPr wrap="square">
            <a:spAutoFit/>
          </a:bodyPr>
          <a:lstStyle/>
          <a:p>
            <a:pPr marL="342900" lvl="0" indent="-342900">
              <a:buFont typeface="Arial" panose="020B0604020202020204" pitchFamily="34" charset="0"/>
              <a:buChar char="•"/>
              <a:tabLst>
                <a:tab pos="457200" algn="l"/>
              </a:tabLst>
            </a:pPr>
            <a:r>
              <a:rPr lang="en-US" sz="1800" b="1" dirty="0">
                <a:effectLst/>
                <a:latin typeface="Cambria" panose="02040503050406030204" pitchFamily="18" charset="0"/>
                <a:ea typeface="Cambria" panose="02040503050406030204" pitchFamily="18" charset="0"/>
                <a:cs typeface="Arial" panose="020B0604020202020204" pitchFamily="34" charset="0"/>
              </a:rPr>
              <a:t>Hardware Requirement</a:t>
            </a:r>
            <a:endParaRPr lang="en-IN" sz="1050" dirty="0">
              <a:effectLst/>
              <a:latin typeface="Calibri" panose="020F0502020204030204" pitchFamily="34" charset="0"/>
              <a:ea typeface="Calibri" panose="020F0502020204030204" pitchFamily="34" charset="0"/>
              <a:cs typeface="Arial" panose="020B0604020202020204" pitchFamily="34" charset="0"/>
            </a:endParaRPr>
          </a:p>
          <a:p>
            <a:pPr marL="2743200">
              <a:lnSpc>
                <a:spcPts val="1290"/>
              </a:lnSpc>
            </a:pPr>
            <a:r>
              <a:rPr lang="en-US" sz="1800" dirty="0">
                <a:effectLst/>
                <a:latin typeface="Arial" panose="020B0604020202020204" pitchFamily="34" charset="0"/>
                <a:ea typeface="Arial" panose="020B0604020202020204" pitchFamily="34" charset="0"/>
              </a:rPr>
              <a:t/>
            </a:r>
            <a:br>
              <a:rPr lang="en-US" sz="1800" dirty="0">
                <a:effectLst/>
                <a:latin typeface="Arial" panose="020B0604020202020204" pitchFamily="34" charset="0"/>
                <a:ea typeface="Arial" panose="020B0604020202020204" pitchFamily="34" charset="0"/>
              </a:rPr>
            </a:br>
            <a:r>
              <a:rPr lang="en-US" sz="105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050" dirty="0">
              <a:effectLst/>
              <a:latin typeface="Calibri" panose="020F0502020204030204" pitchFamily="34" charset="0"/>
              <a:ea typeface="Calibri" panose="020F0502020204030204" pitchFamily="34" charset="0"/>
              <a:cs typeface="Arial" panose="020B0604020202020204" pitchFamily="34" charset="0"/>
            </a:endParaRPr>
          </a:p>
          <a:p>
            <a:pPr marL="457200" indent="457200"/>
            <a:r>
              <a:rPr lang="en-US" sz="1800" b="1" dirty="0">
                <a:effectLst/>
                <a:latin typeface="MS PGothic" panose="020B0600070205080204" pitchFamily="34" charset="-128"/>
                <a:ea typeface="Calibri" panose="020F0502020204030204" pitchFamily="34" charset="0"/>
                <a:cs typeface="Arial" panose="020B0604020202020204" pitchFamily="34" charset="0"/>
              </a:rPr>
              <a:t>➢</a:t>
            </a:r>
            <a:r>
              <a:rPr lang="en-US" sz="1800" b="1" dirty="0">
                <a:effectLst/>
                <a:latin typeface="Cambria" panose="02040503050406030204" pitchFamily="18" charset="0"/>
                <a:ea typeface="Cambria" panose="02040503050406030204" pitchFamily="18" charset="0"/>
                <a:cs typeface="Arial" panose="020B0604020202020204" pitchFamily="34" charset="0"/>
              </a:rPr>
              <a:t> </a:t>
            </a:r>
            <a:r>
              <a:rPr lang="en-US" sz="1800" dirty="0">
                <a:effectLst/>
                <a:latin typeface="Cambria" panose="02040503050406030204" pitchFamily="18" charset="0"/>
                <a:ea typeface="Cambria" panose="02040503050406030204" pitchFamily="18" charset="0"/>
                <a:cs typeface="Arial" panose="020B0604020202020204" pitchFamily="34" charset="0"/>
              </a:rPr>
              <a:t>Ram			: </a:t>
            </a:r>
            <a:r>
              <a:rPr lang="en-US" sz="1800" dirty="0" smtClean="0">
                <a:effectLst/>
                <a:latin typeface="Cambria" panose="02040503050406030204" pitchFamily="18" charset="0"/>
                <a:ea typeface="Cambria" panose="02040503050406030204" pitchFamily="18" charset="0"/>
                <a:cs typeface="Arial" panose="020B0604020202020204" pitchFamily="34" charset="0"/>
              </a:rPr>
              <a:t>4GB</a:t>
            </a:r>
            <a:endParaRPr lang="en-IN" sz="1050" dirty="0">
              <a:effectLst/>
              <a:latin typeface="Calibri" panose="020F0502020204030204" pitchFamily="34" charset="0"/>
              <a:ea typeface="Calibri" panose="020F0502020204030204" pitchFamily="34" charset="0"/>
              <a:cs typeface="Arial" panose="020B0604020202020204" pitchFamily="34" charset="0"/>
            </a:endParaRPr>
          </a:p>
          <a:p>
            <a:pPr>
              <a:lnSpc>
                <a:spcPts val="1290"/>
              </a:lnSpc>
            </a:pPr>
            <a:r>
              <a:rPr lang="en-US" sz="105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050" dirty="0">
              <a:effectLst/>
              <a:latin typeface="Calibri" panose="020F0502020204030204" pitchFamily="34" charset="0"/>
              <a:ea typeface="Calibri" panose="020F0502020204030204" pitchFamily="34" charset="0"/>
              <a:cs typeface="Arial" panose="020B0604020202020204" pitchFamily="34" charset="0"/>
            </a:endParaRPr>
          </a:p>
          <a:p>
            <a:pPr marL="457200" indent="457200"/>
            <a:r>
              <a:rPr lang="en-US" sz="1800" dirty="0">
                <a:effectLst/>
                <a:latin typeface="MS PGothic" panose="020B0600070205080204" pitchFamily="34" charset="-128"/>
                <a:ea typeface="Calibri" panose="020F0502020204030204" pitchFamily="34" charset="0"/>
                <a:cs typeface="Arial" panose="020B0604020202020204" pitchFamily="34" charset="0"/>
              </a:rPr>
              <a:t>➢</a:t>
            </a:r>
            <a:r>
              <a:rPr lang="en-US" sz="1800" dirty="0">
                <a:effectLst/>
                <a:latin typeface="Cambria" panose="02040503050406030204" pitchFamily="18" charset="0"/>
                <a:ea typeface="Cambria" panose="02040503050406030204" pitchFamily="18" charset="0"/>
                <a:cs typeface="Arial" panose="020B0604020202020204" pitchFamily="34" charset="0"/>
              </a:rPr>
              <a:t> Processor		: Pentium (R) Dual Core</a:t>
            </a:r>
            <a:r>
              <a:rPr lang="en-US" sz="1800" b="1" dirty="0">
                <a:effectLst/>
                <a:latin typeface="Cambria" panose="02040503050406030204" pitchFamily="18" charset="0"/>
                <a:ea typeface="Cambria" panose="02040503050406030204" pitchFamily="18" charset="0"/>
                <a:cs typeface="Arial" panose="020B0604020202020204" pitchFamily="34" charset="0"/>
              </a:rPr>
              <a:t> </a:t>
            </a:r>
            <a:r>
              <a:rPr lang="en-US" sz="1800" dirty="0">
                <a:effectLst/>
                <a:latin typeface="Cambria" panose="02040503050406030204" pitchFamily="18" charset="0"/>
                <a:ea typeface="Cambria" panose="02040503050406030204" pitchFamily="18" charset="0"/>
                <a:cs typeface="Arial" panose="020B0604020202020204" pitchFamily="34" charset="0"/>
              </a:rPr>
              <a:t>Processor</a:t>
            </a:r>
            <a:endParaRPr lang="en-IN" sz="1050" dirty="0">
              <a:effectLst/>
              <a:latin typeface="Calibri" panose="020F0502020204030204" pitchFamily="34" charset="0"/>
              <a:ea typeface="Calibri" panose="020F0502020204030204" pitchFamily="34" charset="0"/>
              <a:cs typeface="Arial" panose="020B0604020202020204" pitchFamily="34" charset="0"/>
            </a:endParaRPr>
          </a:p>
          <a:p>
            <a:pPr>
              <a:lnSpc>
                <a:spcPts val="1330"/>
              </a:lnSpc>
            </a:pPr>
            <a:r>
              <a:rPr lang="en-US" sz="1050" b="1"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050" dirty="0">
              <a:effectLst/>
              <a:latin typeface="Calibri" panose="020F0502020204030204" pitchFamily="34" charset="0"/>
              <a:ea typeface="Calibri" panose="020F0502020204030204" pitchFamily="34" charset="0"/>
              <a:cs typeface="Arial" panose="020B0604020202020204" pitchFamily="34" charset="0"/>
            </a:endParaRPr>
          </a:p>
          <a:p>
            <a:pPr marL="685800">
              <a:lnSpc>
                <a:spcPts val="1820"/>
              </a:lnSpc>
            </a:pPr>
            <a:r>
              <a:rPr lang="en-US" sz="1800" b="1" dirty="0">
                <a:effectLst/>
                <a:latin typeface="MS PGothic" panose="020B0600070205080204" pitchFamily="34" charset="-128"/>
                <a:ea typeface="Calibri" panose="020F0502020204030204" pitchFamily="34" charset="0"/>
                <a:cs typeface="Arial" panose="020B0604020202020204" pitchFamily="34" charset="0"/>
              </a:rPr>
              <a:t>    </a:t>
            </a:r>
            <a:r>
              <a:rPr lang="en-US" sz="1800" dirty="0">
                <a:effectLst/>
                <a:latin typeface="MS PGothic" panose="020B0600070205080204" pitchFamily="34" charset="-128"/>
                <a:ea typeface="Calibri" panose="020F0502020204030204" pitchFamily="34" charset="0"/>
                <a:cs typeface="Arial" panose="020B0604020202020204" pitchFamily="34" charset="0"/>
              </a:rPr>
              <a:t>➢</a:t>
            </a:r>
            <a:r>
              <a:rPr lang="en-US" sz="1800" dirty="0">
                <a:effectLst/>
                <a:latin typeface="Cambria" panose="02040503050406030204" pitchFamily="18" charset="0"/>
                <a:ea typeface="Cambria" panose="02040503050406030204" pitchFamily="18" charset="0"/>
                <a:cs typeface="Arial" panose="020B0604020202020204" pitchFamily="34" charset="0"/>
              </a:rPr>
              <a:t> Hard Disk</a:t>
            </a:r>
            <a:r>
              <a:rPr lang="en-US" sz="1800" b="1" dirty="0">
                <a:effectLst/>
                <a:latin typeface="Cambria" panose="02040503050406030204" pitchFamily="18" charset="0"/>
                <a:ea typeface="Cambria" panose="02040503050406030204" pitchFamily="18" charset="0"/>
                <a:cs typeface="Arial" panose="020B0604020202020204" pitchFamily="34" charset="0"/>
              </a:rPr>
              <a:t>		</a:t>
            </a:r>
            <a:r>
              <a:rPr lang="en-US" sz="1800" dirty="0">
                <a:effectLst/>
                <a:latin typeface="Cambria" panose="02040503050406030204" pitchFamily="18" charset="0"/>
                <a:ea typeface="Cambria" panose="02040503050406030204" pitchFamily="18" charset="0"/>
                <a:cs typeface="Arial" panose="020B0604020202020204" pitchFamily="34" charset="0"/>
              </a:rPr>
              <a:t>: </a:t>
            </a:r>
            <a:r>
              <a:rPr lang="en-US" dirty="0" smtClean="0">
                <a:latin typeface="Cambria" panose="02040503050406030204" pitchFamily="18" charset="0"/>
                <a:ea typeface="Cambria" panose="02040503050406030204" pitchFamily="18" charset="0"/>
                <a:cs typeface="Arial" panose="020B0604020202020204" pitchFamily="34" charset="0"/>
              </a:rPr>
              <a:t>512</a:t>
            </a:r>
            <a:r>
              <a:rPr lang="en-US" sz="1800" dirty="0" smtClean="0">
                <a:effectLst/>
                <a:latin typeface="Cambria" panose="02040503050406030204" pitchFamily="18" charset="0"/>
                <a:ea typeface="Cambria" panose="02040503050406030204" pitchFamily="18" charset="0"/>
                <a:cs typeface="Arial" panose="020B0604020202020204" pitchFamily="34" charset="0"/>
              </a:rPr>
              <a:t> </a:t>
            </a:r>
            <a:r>
              <a:rPr lang="en-US" sz="1800" dirty="0">
                <a:effectLst/>
                <a:latin typeface="Cambria" panose="02040503050406030204" pitchFamily="18" charset="0"/>
                <a:ea typeface="Cambria" panose="02040503050406030204" pitchFamily="18" charset="0"/>
                <a:cs typeface="Arial" panose="020B0604020202020204" pitchFamily="34" charset="0"/>
              </a:rPr>
              <a:t>GB</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B0E56568-5906-ECD1-0E06-3C9FC3F9E96A}"/>
              </a:ext>
            </a:extLst>
          </p:cNvPr>
          <p:cNvSpPr txBox="1"/>
          <p:nvPr/>
        </p:nvSpPr>
        <p:spPr>
          <a:xfrm>
            <a:off x="192398" y="3913552"/>
            <a:ext cx="6029908" cy="324576"/>
          </a:xfrm>
          <a:prstGeom prst="rect">
            <a:avLst/>
          </a:prstGeom>
          <a:noFill/>
        </p:spPr>
        <p:txBody>
          <a:bodyPr wrap="square">
            <a:spAutoFit/>
          </a:bodyPr>
          <a:lstStyle/>
          <a:p>
            <a:pPr marL="285750" indent="-285750">
              <a:lnSpc>
                <a:spcPts val="1820"/>
              </a:lnSpc>
              <a:buFont typeface="Arial" panose="020B0604020202020204" pitchFamily="34" charset="0"/>
              <a:buChar char="•"/>
            </a:pPr>
            <a:r>
              <a:rPr lang="en-US" sz="1800" b="1" dirty="0">
                <a:effectLst/>
                <a:latin typeface="Cambria" panose="02040503050406030204" pitchFamily="18" charset="0"/>
                <a:ea typeface="Cambria" panose="02040503050406030204" pitchFamily="18" charset="0"/>
                <a:cs typeface="Arial" panose="020B0604020202020204" pitchFamily="34" charset="0"/>
              </a:rPr>
              <a:t>Software Requirement </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xmlns="" id="{A4C4A2A7-F1D5-9F4A-A3AF-2B8D5ECA58B2}"/>
              </a:ext>
            </a:extLst>
          </p:cNvPr>
          <p:cNvSpPr txBox="1"/>
          <p:nvPr/>
        </p:nvSpPr>
        <p:spPr>
          <a:xfrm>
            <a:off x="192398" y="4335858"/>
            <a:ext cx="6097554" cy="369332"/>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Cambria" panose="02040503050406030204" pitchFamily="18" charset="0"/>
                <a:ea typeface="Cambria" panose="02040503050406030204" pitchFamily="18" charset="0"/>
                <a:cs typeface="Arial" panose="020B0604020202020204" pitchFamily="34" charset="0"/>
              </a:rPr>
              <a:t>Application Software</a:t>
            </a:r>
            <a:endParaRPr lang="en-IN" dirty="0"/>
          </a:p>
        </p:txBody>
      </p:sp>
      <p:sp>
        <p:nvSpPr>
          <p:cNvPr id="6" name="TextBox 5">
            <a:extLst>
              <a:ext uri="{FF2B5EF4-FFF2-40B4-BE49-F238E27FC236}">
                <a16:creationId xmlns:a16="http://schemas.microsoft.com/office/drawing/2014/main" xmlns="" id="{C1D641DE-7B35-7307-5323-4CF808144DA6}"/>
              </a:ext>
            </a:extLst>
          </p:cNvPr>
          <p:cNvSpPr txBox="1"/>
          <p:nvPr/>
        </p:nvSpPr>
        <p:spPr>
          <a:xfrm>
            <a:off x="479314" y="4858810"/>
            <a:ext cx="3156079" cy="324512"/>
          </a:xfrm>
          <a:prstGeom prst="rect">
            <a:avLst/>
          </a:prstGeom>
          <a:noFill/>
        </p:spPr>
        <p:txBody>
          <a:bodyPr wrap="square">
            <a:spAutoFit/>
          </a:bodyPr>
          <a:lstStyle/>
          <a:p>
            <a:pPr marL="685800">
              <a:lnSpc>
                <a:spcPts val="1820"/>
              </a:lnSpc>
            </a:pPr>
            <a:r>
              <a:rPr lang="en-US" sz="1800" b="1" dirty="0">
                <a:effectLst/>
                <a:latin typeface="MS PGothic" panose="020B0600070205080204" pitchFamily="34" charset="-128"/>
                <a:ea typeface="Calibri" panose="020F0502020204030204" pitchFamily="34" charset="0"/>
                <a:cs typeface="Arial" panose="020B0604020202020204" pitchFamily="34" charset="0"/>
              </a:rPr>
              <a:t>➢</a:t>
            </a:r>
            <a:r>
              <a:rPr lang="en-US" sz="1800" b="1" dirty="0">
                <a:effectLst/>
                <a:latin typeface="Cambria" panose="02040503050406030204" pitchFamily="18" charset="0"/>
                <a:ea typeface="Cambria" panose="02040503050406030204" pitchFamily="18" charset="0"/>
                <a:cs typeface="Arial" panose="020B0604020202020204" pitchFamily="34" charset="0"/>
              </a:rPr>
              <a:t> </a:t>
            </a:r>
            <a:r>
              <a:rPr lang="en-US" sz="1800" dirty="0">
                <a:effectLst/>
                <a:latin typeface="Cambria" panose="02040503050406030204" pitchFamily="18" charset="0"/>
                <a:ea typeface="Cambria" panose="02040503050406030204" pitchFamily="18" charset="0"/>
                <a:cs typeface="Arial" panose="020B0604020202020204" pitchFamily="34" charset="0"/>
              </a:rPr>
              <a:t>Front-End Tool</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xmlns="" id="{C75D8DAD-144E-34B8-4FD5-38888B3ECD43}"/>
              </a:ext>
            </a:extLst>
          </p:cNvPr>
          <p:cNvSpPr txBox="1"/>
          <p:nvPr/>
        </p:nvSpPr>
        <p:spPr>
          <a:xfrm>
            <a:off x="3875656" y="4795998"/>
            <a:ext cx="7149581" cy="369332"/>
          </a:xfrm>
          <a:prstGeom prst="rect">
            <a:avLst/>
          </a:prstGeom>
          <a:noFill/>
        </p:spPr>
        <p:txBody>
          <a:bodyPr wrap="square">
            <a:spAutoFit/>
          </a:bodyPr>
          <a:lstStyle/>
          <a:p>
            <a:r>
              <a:rPr lang="en-US" sz="1800" dirty="0">
                <a:effectLst/>
                <a:latin typeface="Cambria" panose="02040503050406030204" pitchFamily="18" charset="0"/>
                <a:ea typeface="Cambria" panose="02040503050406030204" pitchFamily="18" charset="0"/>
                <a:cs typeface="Arial" panose="020B0604020202020204" pitchFamily="34" charset="0"/>
              </a:rPr>
              <a:t>: HTML, CSS, JavaScript, PHP,</a:t>
            </a:r>
            <a:r>
              <a:rPr lang="en-IN" sz="1050" dirty="0">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mbria" panose="02040503050406030204" pitchFamily="18" charset="0"/>
                <a:ea typeface="Cambria" panose="02040503050406030204" pitchFamily="18" charset="0"/>
                <a:cs typeface="Arial" panose="020B0604020202020204" pitchFamily="34" charset="0"/>
              </a:rPr>
              <a:t>Bootstrap</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xmlns="" id="{BDE06633-8C1E-BB75-AC06-71247A1AE8BF}"/>
              </a:ext>
            </a:extLst>
          </p:cNvPr>
          <p:cNvSpPr txBox="1"/>
          <p:nvPr/>
        </p:nvSpPr>
        <p:spPr>
          <a:xfrm>
            <a:off x="479314" y="5321800"/>
            <a:ext cx="6097554" cy="335989"/>
          </a:xfrm>
          <a:prstGeom prst="rect">
            <a:avLst/>
          </a:prstGeom>
          <a:noFill/>
        </p:spPr>
        <p:txBody>
          <a:bodyPr wrap="square">
            <a:spAutoFit/>
          </a:bodyPr>
          <a:lstStyle/>
          <a:p>
            <a:pPr marL="685800">
              <a:lnSpc>
                <a:spcPts val="1880"/>
              </a:lnSpc>
            </a:pPr>
            <a:r>
              <a:rPr lang="en-US" sz="1800" b="1" dirty="0">
                <a:effectLst/>
                <a:latin typeface="MS PGothic" panose="020B0600070205080204" pitchFamily="34" charset="-128"/>
                <a:ea typeface="Calibri" panose="020F0502020204030204" pitchFamily="34" charset="0"/>
                <a:cs typeface="Arial" panose="020B0604020202020204" pitchFamily="34" charset="0"/>
              </a:rPr>
              <a:t>➢</a:t>
            </a:r>
            <a:r>
              <a:rPr lang="en-US" sz="1800" b="1" dirty="0">
                <a:effectLst/>
                <a:latin typeface="Cambria" panose="02040503050406030204" pitchFamily="18" charset="0"/>
                <a:ea typeface="Cambria" panose="02040503050406030204" pitchFamily="18" charset="0"/>
                <a:cs typeface="Arial" panose="020B0604020202020204" pitchFamily="34" charset="0"/>
              </a:rPr>
              <a:t> </a:t>
            </a:r>
            <a:r>
              <a:rPr lang="en-US" sz="1800" dirty="0">
                <a:effectLst/>
                <a:latin typeface="Cambria" panose="02040503050406030204" pitchFamily="18" charset="0"/>
                <a:ea typeface="Cambria" panose="02040503050406030204" pitchFamily="18" charset="0"/>
                <a:cs typeface="Arial" panose="020B0604020202020204" pitchFamily="34" charset="0"/>
              </a:rPr>
              <a:t>Back-End Tool</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xmlns="" id="{8BFD8F35-3354-4354-912F-6D906509DE25}"/>
              </a:ext>
            </a:extLst>
          </p:cNvPr>
          <p:cNvSpPr txBox="1"/>
          <p:nvPr/>
        </p:nvSpPr>
        <p:spPr>
          <a:xfrm>
            <a:off x="3875656" y="5346637"/>
            <a:ext cx="6097554" cy="369332"/>
          </a:xfrm>
          <a:prstGeom prst="rect">
            <a:avLst/>
          </a:prstGeom>
          <a:noFill/>
        </p:spPr>
        <p:txBody>
          <a:bodyPr wrap="square">
            <a:spAutoFit/>
          </a:bodyPr>
          <a:lstStyle/>
          <a:p>
            <a:r>
              <a:rPr lang="en-US" sz="1800" dirty="0">
                <a:effectLst/>
                <a:latin typeface="Cambria" panose="02040503050406030204" pitchFamily="18" charset="0"/>
                <a:ea typeface="Cambria" panose="02040503050406030204" pitchFamily="18" charset="0"/>
                <a:cs typeface="Arial" panose="020B0604020202020204" pitchFamily="34" charset="0"/>
              </a:rPr>
              <a:t>: MySQL</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Box 9">
            <a:extLst>
              <a:ext uri="{FF2B5EF4-FFF2-40B4-BE49-F238E27FC236}">
                <a16:creationId xmlns:a16="http://schemas.microsoft.com/office/drawing/2014/main" xmlns="" id="{3AA87F38-5FF7-CD35-52FB-B0EA16A3BF43}"/>
              </a:ext>
            </a:extLst>
          </p:cNvPr>
          <p:cNvSpPr txBox="1"/>
          <p:nvPr/>
        </p:nvSpPr>
        <p:spPr>
          <a:xfrm>
            <a:off x="471150" y="5814259"/>
            <a:ext cx="6097554" cy="335989"/>
          </a:xfrm>
          <a:prstGeom prst="rect">
            <a:avLst/>
          </a:prstGeom>
          <a:noFill/>
        </p:spPr>
        <p:txBody>
          <a:bodyPr wrap="square">
            <a:spAutoFit/>
          </a:bodyPr>
          <a:lstStyle/>
          <a:p>
            <a:pPr marL="685800">
              <a:lnSpc>
                <a:spcPts val="1880"/>
              </a:lnSpc>
            </a:pPr>
            <a:r>
              <a:rPr lang="en-US" sz="1800" b="1" dirty="0">
                <a:effectLst/>
                <a:latin typeface="MS PGothic" panose="020B0600070205080204" pitchFamily="34" charset="-128"/>
                <a:ea typeface="Calibri" panose="020F0502020204030204" pitchFamily="34" charset="0"/>
                <a:cs typeface="Arial" panose="020B0604020202020204" pitchFamily="34" charset="0"/>
              </a:rPr>
              <a:t>➢</a:t>
            </a:r>
            <a:r>
              <a:rPr lang="en-US" sz="1800" b="1" dirty="0">
                <a:effectLst/>
                <a:latin typeface="Cambria" panose="02040503050406030204" pitchFamily="18" charset="0"/>
                <a:ea typeface="Cambria" panose="02040503050406030204" pitchFamily="18" charset="0"/>
                <a:cs typeface="Arial" panose="020B0604020202020204" pitchFamily="34" charset="0"/>
              </a:rPr>
              <a:t> </a:t>
            </a:r>
            <a:r>
              <a:rPr lang="en-US" sz="1800" dirty="0">
                <a:effectLst/>
                <a:latin typeface="Cambria" panose="02040503050406030204" pitchFamily="18" charset="0"/>
                <a:ea typeface="Cambria" panose="02040503050406030204" pitchFamily="18" charset="0"/>
                <a:cs typeface="Arial" panose="020B0604020202020204" pitchFamily="34" charset="0"/>
              </a:rPr>
              <a:t>Other Tool</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B2F6753C-697F-2384-5B77-E3548AD13A3C}"/>
              </a:ext>
            </a:extLst>
          </p:cNvPr>
          <p:cNvSpPr txBox="1"/>
          <p:nvPr/>
        </p:nvSpPr>
        <p:spPr>
          <a:xfrm>
            <a:off x="3875656" y="5843426"/>
            <a:ext cx="6097554" cy="800284"/>
          </a:xfrm>
          <a:prstGeom prst="rect">
            <a:avLst/>
          </a:prstGeom>
          <a:noFill/>
        </p:spPr>
        <p:txBody>
          <a:bodyPr wrap="square">
            <a:spAutoFit/>
          </a:bodyPr>
          <a:lstStyle/>
          <a:p>
            <a:r>
              <a:rPr lang="en-US" sz="1800" dirty="0">
                <a:effectLst/>
                <a:latin typeface="Cambria" panose="02040503050406030204" pitchFamily="18" charset="0"/>
                <a:ea typeface="Cambria" panose="02040503050406030204" pitchFamily="18" charset="0"/>
                <a:cs typeface="Arial" panose="020B0604020202020204" pitchFamily="34" charset="0"/>
              </a:rPr>
              <a:t>: Adobe Photoshop cs</a:t>
            </a:r>
            <a:endParaRPr lang="en-IN" sz="105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200000"/>
              </a:lnSpc>
              <a:spcBef>
                <a:spcPts val="1200"/>
              </a:spcBef>
            </a:pPr>
            <a:r>
              <a:rPr lang="en-US" sz="105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Slide Number Placeholder 11"/>
          <p:cNvSpPr>
            <a:spLocks noGrp="1"/>
          </p:cNvSpPr>
          <p:nvPr>
            <p:ph type="sldNum" sz="quarter" idx="12"/>
          </p:nvPr>
        </p:nvSpPr>
        <p:spPr/>
        <p:txBody>
          <a:bodyPr/>
          <a:lstStyle/>
          <a:p>
            <a:fld id="{F772493A-3670-4F8F-BAD2-F0DD6C5CC048}"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Specification Requirement</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dirty="0" smtClean="0">
                <a:latin typeface="Cambria" pitchFamily="18" charset="0"/>
                <a:ea typeface="Cambria" pitchFamily="18" charset="0"/>
              </a:rPr>
              <a:t>1.External Interfaces –</a:t>
            </a:r>
          </a:p>
          <a:p>
            <a:pPr algn="just">
              <a:buNone/>
            </a:pPr>
            <a:r>
              <a:rPr lang="en-US" dirty="0" smtClean="0">
                <a:latin typeface="Cambria" pitchFamily="18" charset="0"/>
                <a:ea typeface="Cambria" pitchFamily="18" charset="0"/>
              </a:rPr>
              <a:t> 			This interface will be actual interface through which the user will communication with the application and perform the desired tasks. </a:t>
            </a:r>
          </a:p>
          <a:p>
            <a:pPr algn="just">
              <a:buNone/>
            </a:pPr>
            <a:r>
              <a:rPr lang="en-US" dirty="0" smtClean="0">
                <a:latin typeface="Cambria" pitchFamily="18" charset="0"/>
                <a:ea typeface="Cambria" pitchFamily="18" charset="0"/>
              </a:rPr>
              <a:t>Admin login</a:t>
            </a:r>
          </a:p>
          <a:p>
            <a:pPr algn="just">
              <a:buNone/>
            </a:pPr>
            <a:r>
              <a:rPr lang="en-US" dirty="0" smtClean="0">
                <a:latin typeface="Cambria" pitchFamily="18" charset="0"/>
                <a:ea typeface="Cambria" pitchFamily="18" charset="0"/>
              </a:rPr>
              <a:t> I.D: </a:t>
            </a:r>
          </a:p>
          <a:p>
            <a:pPr algn="just">
              <a:buNone/>
            </a:pPr>
            <a:r>
              <a:rPr lang="en-US" dirty="0" smtClean="0">
                <a:latin typeface="Cambria" pitchFamily="18" charset="0"/>
                <a:ea typeface="Cambria" pitchFamily="18" charset="0"/>
              </a:rPr>
              <a:t>Role:	Admin wishes to login to the system</a:t>
            </a:r>
          </a:p>
          <a:p>
            <a:pPr algn="just">
              <a:buNone/>
            </a:pPr>
            <a:r>
              <a:rPr lang="en-US" dirty="0" smtClean="0">
                <a:latin typeface="Cambria" pitchFamily="18" charset="0"/>
                <a:ea typeface="Cambria" pitchFamily="18" charset="0"/>
              </a:rPr>
              <a:t>Precondition:   Username and Password </a:t>
            </a:r>
          </a:p>
          <a:p>
            <a:pPr algn="just">
              <a:buNone/>
            </a:pPr>
            <a:r>
              <a:rPr lang="en-US" dirty="0" smtClean="0">
                <a:latin typeface="Cambria" pitchFamily="18" charset="0"/>
                <a:ea typeface="Cambria" pitchFamily="18" charset="0"/>
              </a:rPr>
              <a:t>Success end Condition:   Main option of screen display</a:t>
            </a:r>
          </a:p>
          <a:p>
            <a:pPr algn="just">
              <a:buNone/>
            </a:pPr>
            <a:r>
              <a:rPr lang="en-US" dirty="0" smtClean="0">
                <a:latin typeface="Cambria" pitchFamily="18" charset="0"/>
                <a:ea typeface="Cambria" pitchFamily="18" charset="0"/>
              </a:rPr>
              <a:t>Failed end Condition: User has entered incorrect</a:t>
            </a:r>
          </a:p>
          <a:p>
            <a:pPr algn="just">
              <a:buNone/>
            </a:pPr>
            <a:r>
              <a:rPr lang="en-US" dirty="0" smtClean="0">
                <a:latin typeface="Cambria" pitchFamily="18" charset="0"/>
                <a:ea typeface="Cambria" pitchFamily="18" charset="0"/>
              </a:rPr>
              <a:t>Username and Password or both</a:t>
            </a:r>
            <a:endParaRPr lang="en-US" dirty="0">
              <a:latin typeface="Cambria" pitchFamily="18" charset="0"/>
              <a:ea typeface="Cambria" pitchFamily="18" charset="0"/>
            </a:endParaRPr>
          </a:p>
        </p:txBody>
      </p:sp>
      <p:sp>
        <p:nvSpPr>
          <p:cNvPr id="4" name="Slide Number Placeholder 3"/>
          <p:cNvSpPr>
            <a:spLocks noGrp="1"/>
          </p:cNvSpPr>
          <p:nvPr>
            <p:ph type="sldNum" sz="quarter" idx="12"/>
          </p:nvPr>
        </p:nvSpPr>
        <p:spPr/>
        <p:txBody>
          <a:bodyPr/>
          <a:lstStyle/>
          <a:p>
            <a:fld id="{F772493A-3670-4F8F-BAD2-F0DD6C5CC048}"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3042" y="1142984"/>
            <a:ext cx="6572296" cy="4154984"/>
          </a:xfrm>
          <a:prstGeom prst="rect">
            <a:avLst/>
          </a:prstGeom>
        </p:spPr>
        <p:txBody>
          <a:bodyPr wrap="square">
            <a:spAutoFit/>
          </a:bodyPr>
          <a:lstStyle/>
          <a:p>
            <a:r>
              <a:rPr lang="en-US" sz="2400" dirty="0" smtClean="0">
                <a:latin typeface="Cambria" pitchFamily="18" charset="0"/>
                <a:ea typeface="Cambria" pitchFamily="18" charset="0"/>
              </a:rPr>
              <a:t>Edit</a:t>
            </a:r>
          </a:p>
          <a:p>
            <a:r>
              <a:rPr lang="en-US" sz="2400" dirty="0" smtClean="0">
                <a:latin typeface="Cambria" pitchFamily="18" charset="0"/>
                <a:ea typeface="Cambria" pitchFamily="18" charset="0"/>
              </a:rPr>
              <a:t> ID:</a:t>
            </a:r>
          </a:p>
          <a:p>
            <a:r>
              <a:rPr lang="en-US" sz="2400" dirty="0" smtClean="0">
                <a:latin typeface="Cambria" pitchFamily="18" charset="0"/>
                <a:ea typeface="Cambria" pitchFamily="18" charset="0"/>
              </a:rPr>
              <a:t> Precondition: User has successfully navigated to the search result</a:t>
            </a:r>
          </a:p>
          <a:p>
            <a:r>
              <a:rPr lang="en-US" sz="2400" dirty="0" smtClean="0">
                <a:latin typeface="Cambria" pitchFamily="18" charset="0"/>
                <a:ea typeface="Cambria" pitchFamily="18" charset="0"/>
              </a:rPr>
              <a:t> Success end Condition: User has successfully made the changes </a:t>
            </a:r>
          </a:p>
          <a:p>
            <a:r>
              <a:rPr lang="en-US" sz="2400" dirty="0" smtClean="0">
                <a:latin typeface="Cambria" pitchFamily="18" charset="0"/>
                <a:ea typeface="Cambria" pitchFamily="18" charset="0"/>
              </a:rPr>
              <a:t>1.To edit user records in the data base, first search the record you want to edit then click on ‘edit’ button. </a:t>
            </a:r>
          </a:p>
          <a:p>
            <a:r>
              <a:rPr lang="en-US" sz="2400" dirty="0" smtClean="0">
                <a:latin typeface="Cambria" pitchFamily="18" charset="0"/>
                <a:ea typeface="Cambria" pitchFamily="18" charset="0"/>
              </a:rPr>
              <a:t>2.Edit the particulars user that you want to change and click on’ Save’ button</a:t>
            </a:r>
            <a:endParaRPr lang="en-US" sz="2400" dirty="0">
              <a:latin typeface="Cambria" pitchFamily="18" charset="0"/>
              <a:ea typeface="Cambria" pitchFamily="18" charset="0"/>
            </a:endParaRPr>
          </a:p>
        </p:txBody>
      </p:sp>
      <p:sp>
        <p:nvSpPr>
          <p:cNvPr id="3" name="Slide Number Placeholder 2"/>
          <p:cNvSpPr>
            <a:spLocks noGrp="1"/>
          </p:cNvSpPr>
          <p:nvPr>
            <p:ph type="sldNum" sz="quarter" idx="12"/>
          </p:nvPr>
        </p:nvSpPr>
        <p:spPr/>
        <p:txBody>
          <a:bodyPr/>
          <a:lstStyle/>
          <a:p>
            <a:fld id="{F772493A-3670-4F8F-BAD2-F0DD6C5CC048}"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710</TotalTime>
  <Words>797</Words>
  <Application>Microsoft Office PowerPoint</Application>
  <PresentationFormat>On-screen Show (4:3)</PresentationFormat>
  <Paragraphs>379</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ONLINE FOOD ORDERING SYSTEM</vt:lpstr>
      <vt:lpstr>INDEX</vt:lpstr>
      <vt:lpstr>Project profile</vt:lpstr>
      <vt:lpstr>Introduction</vt:lpstr>
      <vt:lpstr>Need of OFOS</vt:lpstr>
      <vt:lpstr>Slide 6</vt:lpstr>
      <vt:lpstr>Slide 7</vt:lpstr>
      <vt:lpstr>Specification Requirement</vt:lpstr>
      <vt:lpstr>Slide 9</vt:lpstr>
      <vt:lpstr>Slide 10</vt:lpstr>
      <vt:lpstr>Slide 11</vt:lpstr>
      <vt:lpstr>Schema diagram</vt:lpstr>
      <vt:lpstr>Slide 13</vt:lpstr>
      <vt:lpstr>Slide 14</vt:lpstr>
      <vt:lpstr>Slide 15</vt:lpstr>
      <vt:lpstr>Slide 16</vt:lpstr>
      <vt:lpstr>Data dictionary </vt:lpstr>
      <vt:lpstr>Slide 18</vt:lpstr>
      <vt:lpstr>Slide 19</vt:lpstr>
      <vt:lpstr>Slide 20</vt:lpstr>
      <vt:lpstr>Structure of the project</vt:lpstr>
      <vt:lpstr>Slide 22</vt:lpstr>
      <vt:lpstr>Slide 23</vt:lpstr>
      <vt:lpstr>Scope and Feasibility</vt:lpstr>
      <vt:lpstr> System Analysis</vt:lpstr>
      <vt:lpstr>System Design</vt:lpstr>
      <vt:lpstr>Implementation</vt:lpstr>
      <vt:lpstr>Screen Shot</vt:lpstr>
      <vt:lpstr>About page</vt:lpstr>
      <vt:lpstr>Contact page</vt:lpstr>
      <vt:lpstr>User Signup page</vt:lpstr>
      <vt:lpstr>User Login page</vt:lpstr>
      <vt:lpstr>After user login food zone or food list</vt:lpstr>
      <vt:lpstr>Food list </vt:lpstr>
      <vt:lpstr>Cart </vt:lpstr>
      <vt:lpstr>Payment option or page</vt:lpstr>
      <vt:lpstr>Order placed successfully</vt:lpstr>
      <vt:lpstr>Manager signup page </vt:lpstr>
      <vt:lpstr>  Manager login page  </vt:lpstr>
      <vt:lpstr>Manager control panel</vt:lpstr>
      <vt:lpstr>View Food item </vt:lpstr>
      <vt:lpstr>Add food items</vt:lpstr>
      <vt:lpstr>Food order list how and when order food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Lenovo</dc:creator>
  <cp:lastModifiedBy>Lenovo</cp:lastModifiedBy>
  <cp:revision>325</cp:revision>
  <dcterms:created xsi:type="dcterms:W3CDTF">2024-02-03T07:57:20Z</dcterms:created>
  <dcterms:modified xsi:type="dcterms:W3CDTF">2024-09-23T08:54:23Z</dcterms:modified>
</cp:coreProperties>
</file>