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755620"/>
          </a:xfrm>
        </p:spPr>
        <p:txBody>
          <a:bodyPr>
            <a:normAutofit/>
          </a:bodyPr>
          <a:lstStyle/>
          <a:p>
            <a:r>
              <a:rPr lang="en-IN" dirty="0"/>
              <a:t>Basics of JavaScript</a:t>
            </a:r>
            <a:br>
              <a:rPr lang="en-IN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Introduction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E513-A272-BE22-27E9-8A6923C7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THANK YOU </a:t>
            </a:r>
          </a:p>
        </p:txBody>
      </p:sp>
    </p:spTree>
    <p:extLst>
      <p:ext uri="{BB962C8B-B14F-4D97-AF65-F5344CB8AC3E}">
        <p14:creationId xmlns:p14="http://schemas.microsoft.com/office/powerpoint/2010/main" val="30466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5CA8-9F97-58D2-C5CE-55446C1C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/>
          <a:lstStyle/>
          <a:p>
            <a:r>
              <a:rPr lang="en-IN" b="1" dirty="0"/>
              <a:t>Introduction to JavaScript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DFFF-0A96-B814-72F8-E1D0A999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=&gt; What is JavaScript?</a:t>
            </a:r>
          </a:p>
          <a:p>
            <a:r>
              <a:rPr lang="en-IN" dirty="0"/>
              <a:t>           </a:t>
            </a:r>
          </a:p>
          <a:p>
            <a:r>
              <a:rPr lang="en-IN" dirty="0"/>
              <a:t>   -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avascript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Client-side scripting language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 Dynamic Changes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 Object-oriented (Security)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94155E5-215D-5AB1-FB9D-0390CE39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7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7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32F-0DB1-DE95-B517-2769C2FB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Variables IN JS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A743-7654-725B-91FA-E6C6801B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3 ways of declaration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1. var (global scope)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2. let (local-block scope)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3.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(local-block scope)/cant be changed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3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C564-6CFC-0E16-C442-4E9BCABC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Types in JavaScript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946F-1D1B-B855-A8FB-7A68B555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there are 2 types of data types</a:t>
            </a:r>
          </a:p>
          <a:p>
            <a:r>
              <a:rPr lang="en-IN" dirty="0"/>
              <a:t> 1. Primitive :   String, Number, Boolean, Null, Undefined, Symbol</a:t>
            </a:r>
          </a:p>
          <a:p>
            <a:r>
              <a:rPr lang="en-IN" dirty="0"/>
              <a:t> 2. Non-primitive Types : Object, Array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4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74F8-D836-6C5C-AC03-6875A36B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and it’s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E09B-53FE-D165-35DF-AA2E0E68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 function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block of code which we can use as many time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types of function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1. Traditional function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2. anonymous function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3. Arrow function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4. oops function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83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C1F5-C822-08DD-0714-0C3D1BD4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 Operators types </a:t>
            </a:r>
          </a:p>
          <a:p>
            <a:r>
              <a:rPr lang="en-IN" dirty="0"/>
              <a:t>   1.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</a:t>
            </a:r>
          </a:p>
          <a:p>
            <a:r>
              <a:rPr lang="en-IN" dirty="0"/>
              <a:t>   2.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</a:t>
            </a:r>
          </a:p>
          <a:p>
            <a:r>
              <a:rPr lang="en-IN" dirty="0"/>
              <a:t>   3.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Relational/Conditional/Comparison</a:t>
            </a:r>
          </a:p>
          <a:p>
            <a:r>
              <a:rPr lang="en-IN" dirty="0"/>
              <a:t>   4.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</a:p>
          <a:p>
            <a:r>
              <a:rPr lang="en-IN" dirty="0"/>
              <a:t>   5.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(++)/decrement(--)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6.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Ternary OP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8383FB-FC7F-059F-2FF5-B5124EA1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in </a:t>
            </a:r>
            <a:r>
              <a:rPr lang="en-IN" dirty="0" err="1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12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D70E-5C42-C351-D851-22EBD825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in </a:t>
            </a:r>
            <a:r>
              <a:rPr lang="en-IN" dirty="0" err="1"/>
              <a:t>js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7934-2D07-AABA-F85A-190B469C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 object is a non primitive datatype  </a:t>
            </a:r>
          </a:p>
          <a:p>
            <a:r>
              <a:rPr lang="en-IN" dirty="0"/>
              <a:t>   syntax</a:t>
            </a:r>
          </a:p>
          <a:p>
            <a:r>
              <a:rPr lang="en-IN" dirty="0"/>
              <a:t>      let </a:t>
            </a:r>
            <a:r>
              <a:rPr lang="en-IN" dirty="0" err="1"/>
              <a:t>obj</a:t>
            </a:r>
            <a:r>
              <a:rPr lang="en-IN" dirty="0"/>
              <a:t> name =  {</a:t>
            </a:r>
          </a:p>
          <a:p>
            <a:r>
              <a:rPr lang="en-IN" dirty="0"/>
              <a:t>                                       name : “ jaydip”</a:t>
            </a:r>
          </a:p>
          <a:p>
            <a:r>
              <a:rPr lang="en-IN" dirty="0"/>
              <a:t>                          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83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BB66-3C1B-969D-D7F4-7ACCF130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in </a:t>
            </a:r>
            <a:r>
              <a:rPr lang="en-IN" dirty="0" err="1"/>
              <a:t>js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BEBD-C1A6-4713-91FB-EF8364A1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     Array is a collection of data  with different </a:t>
            </a:r>
            <a:r>
              <a:rPr lang="en-IN" dirty="0" err="1"/>
              <a:t>different</a:t>
            </a:r>
            <a:r>
              <a:rPr lang="en-IN" dirty="0"/>
              <a:t> datatype</a:t>
            </a:r>
          </a:p>
          <a:p>
            <a:r>
              <a:rPr lang="en-IN" dirty="0"/>
              <a:t>      syntax:</a:t>
            </a:r>
          </a:p>
          <a:p>
            <a:r>
              <a:rPr lang="en-IN" dirty="0"/>
              <a:t>               let Array name = [</a:t>
            </a:r>
          </a:p>
          <a:p>
            <a:r>
              <a:rPr lang="en-IN" dirty="0"/>
              <a:t>                                                id : 19</a:t>
            </a:r>
          </a:p>
          <a:p>
            <a:r>
              <a:rPr lang="en-IN" dirty="0"/>
              <a:t>                                            ]</a:t>
            </a:r>
          </a:p>
        </p:txBody>
      </p:sp>
    </p:spTree>
    <p:extLst>
      <p:ext uri="{BB962C8B-B14F-4D97-AF65-F5344CB8AC3E}">
        <p14:creationId xmlns:p14="http://schemas.microsoft.com/office/powerpoint/2010/main" val="427334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839C-45A2-A7A1-BA51-9E298765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 and Bom in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71FD-5C53-AF0E-36A3-19FDB104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 Dom :</a:t>
            </a:r>
          </a:p>
          <a:p>
            <a:r>
              <a:rPr lang="en-IN" dirty="0"/>
              <a:t>           Document object model</a:t>
            </a:r>
          </a:p>
          <a:p>
            <a:r>
              <a:rPr lang="en-IN" dirty="0"/>
              <a:t>   Bom :</a:t>
            </a:r>
          </a:p>
          <a:p>
            <a:r>
              <a:rPr lang="en-IN" dirty="0"/>
              <a:t>           Browser object model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98779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16c05727-aa75-4e4a-9b5f-8a80a1165891"/>
    <ds:schemaRef ds:uri="230e9df3-be65-4c73-a93b-d1236ebd677e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{27FADADD-AC1E-4D55-AC6A-5C3769AA94FC}tf56160789_win32</Template>
  <TotalTime>68</TotalTime>
  <Words>270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Segoe UI</vt:lpstr>
      <vt:lpstr>Custom</vt:lpstr>
      <vt:lpstr>Basics of JavaScript </vt:lpstr>
      <vt:lpstr>Introduction to JavaScript </vt:lpstr>
      <vt:lpstr>Variables IN JS  </vt:lpstr>
      <vt:lpstr>Data Types in JavaScript </vt:lpstr>
      <vt:lpstr>Function and it’s types</vt:lpstr>
      <vt:lpstr>operators in javascript</vt:lpstr>
      <vt:lpstr>Object in js </vt:lpstr>
      <vt:lpstr>Array in js </vt:lpstr>
      <vt:lpstr>Dom and Bom in js</vt:lpstr>
      <vt:lpstr>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jaydip kanzariya</dc:creator>
  <cp:lastModifiedBy>jaydip kanzariya</cp:lastModifiedBy>
  <cp:revision>1</cp:revision>
  <dcterms:created xsi:type="dcterms:W3CDTF">2024-12-31T04:28:38Z</dcterms:created>
  <dcterms:modified xsi:type="dcterms:W3CDTF">2025-01-06T08:36:54Z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