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760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98F08FD-AD10-487E-9BB2-A223F2DFAD46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A96AD69-D260-4B18-A877-9BC8FC3DD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501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08FD-AD10-487E-9BB2-A223F2DFAD46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AD69-D260-4B18-A877-9BC8FC3DD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847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08FD-AD10-487E-9BB2-A223F2DFAD46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AD69-D260-4B18-A877-9BC8FC3DD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47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08FD-AD10-487E-9BB2-A223F2DFAD46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AD69-D260-4B18-A877-9BC8FC3DD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336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08FD-AD10-487E-9BB2-A223F2DFAD46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AD69-D260-4B18-A877-9BC8FC3DD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2795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08FD-AD10-487E-9BB2-A223F2DFAD46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AD69-D260-4B18-A877-9BC8FC3DD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6339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08FD-AD10-487E-9BB2-A223F2DFAD46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AD69-D260-4B18-A877-9BC8FC3DD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692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98F08FD-AD10-487E-9BB2-A223F2DFAD46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AD69-D260-4B18-A877-9BC8FC3DD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0958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98F08FD-AD10-487E-9BB2-A223F2DFAD46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AD69-D260-4B18-A877-9BC8FC3DD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717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08FD-AD10-487E-9BB2-A223F2DFAD46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AD69-D260-4B18-A877-9BC8FC3DD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416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08FD-AD10-487E-9BB2-A223F2DFAD46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AD69-D260-4B18-A877-9BC8FC3DD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286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08FD-AD10-487E-9BB2-A223F2DFAD46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AD69-D260-4B18-A877-9BC8FC3DD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872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08FD-AD10-487E-9BB2-A223F2DFAD46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AD69-D260-4B18-A877-9BC8FC3DD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168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08FD-AD10-487E-9BB2-A223F2DFAD46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AD69-D260-4B18-A877-9BC8FC3DD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7661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08FD-AD10-487E-9BB2-A223F2DFAD46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AD69-D260-4B18-A877-9BC8FC3DD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112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08FD-AD10-487E-9BB2-A223F2DFAD46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AD69-D260-4B18-A877-9BC8FC3DD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649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08FD-AD10-487E-9BB2-A223F2DFAD46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AD69-D260-4B18-A877-9BC8FC3DD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794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98F08FD-AD10-487E-9BB2-A223F2DFAD46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A96AD69-D260-4B18-A877-9BC8FC3DD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976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94FF5-39C2-4726-A1A5-A65D7714F7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u="sng" dirty="0"/>
              <a:t>SUPER MARKET SALES DASHBOARD</a:t>
            </a:r>
            <a:endParaRPr lang="en-IN" sz="6600" b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980AB-CAF5-4511-81C1-4BC17DA874F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24" y="287676"/>
            <a:ext cx="11167732" cy="603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10128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333CF-0173-4D07-9415-6BBEF12B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06187-1ADB-41EC-A99C-C4E4CFD5E2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A92ED1-F4DE-484D-9A02-0BA16EE458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60" y="0"/>
            <a:ext cx="11318321" cy="639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376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E2B37E-AA6F-4E2D-B3D9-EA471A4D9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3939"/>
            <a:ext cx="11846103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344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D944EE-9121-465D-900D-B6ADFBE5A1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8425"/>
            <a:ext cx="12192000" cy="713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105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61791-89F1-4E21-B55C-07057C802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586EF-DD2A-40D4-8A0A-9BB04414FB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1296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A4789-1AB1-4752-8ECA-2249AEE52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3773B-A3A7-4246-99A2-09B7CD344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86023" y="2677645"/>
            <a:ext cx="5114931" cy="2283824"/>
          </a:xfrm>
        </p:spPr>
        <p:txBody>
          <a:bodyPr>
            <a:normAutofit fontScale="25000" lnSpcReduction="20000"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taken data from </a:t>
            </a:r>
            <a:r>
              <a:rPr lang="en-US" sz="7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</a:t>
            </a:r>
            <a:endParaRPr lang="en-US" sz="72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72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7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Two excel worksheet contain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7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1)input data  2)master data</a:t>
            </a:r>
          </a:p>
          <a:p>
            <a:endParaRPr lang="en-US" sz="72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7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530 Rows &amp; 17 columns</a:t>
            </a:r>
          </a:p>
          <a:p>
            <a:endParaRPr lang="en-US" sz="44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7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Size 1.8 mb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24179190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905E0-32CA-4190-AB4A-E1283A951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09CBE-851F-4CCA-9584-6F2EC65B3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86023" y="1936481"/>
            <a:ext cx="4590949" cy="4135741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provide a visual, real-time overview of  sales and performance.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Tracking Sales Performance</a:t>
            </a:r>
          </a:p>
          <a:p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Identifying Sales Trends</a:t>
            </a:r>
          </a:p>
          <a:p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Improving Business Efficiency</a:t>
            </a:r>
          </a:p>
          <a:p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839413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6A83B-A1C2-488F-BC8C-AE248D0CD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</a:t>
            </a:r>
            <a:r>
              <a:rPr lang="en-US" dirty="0" err="1"/>
              <a:t>Matrics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C01ECB-8D0A-4454-B518-D57A07655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95558" y="1212351"/>
            <a:ext cx="5618365" cy="450008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Total sales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Total profit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Profit</a:t>
            </a:r>
            <a:r>
              <a:rPr lang="en-US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percentage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year &amp; month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product category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Payment mode(cash , online)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Sale type (direct sales , online wholesaler)</a:t>
            </a:r>
          </a:p>
          <a:p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0924107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3CC11-F66E-4183-BE98-0D3259259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Structure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9F4F4-A146-4C85-A8DD-9D677E58B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4462" y="1551397"/>
            <a:ext cx="3757545" cy="481763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Pivot table</a:t>
            </a:r>
          </a:p>
          <a:p>
            <a:pPr marL="457200" indent="-457200">
              <a:buFont typeface="+mj-lt"/>
              <a:buAutoNum type="arabicParenR"/>
            </a:pP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table</a:t>
            </a:r>
          </a:p>
          <a:p>
            <a:pPr marL="457200" indent="-457200">
              <a:buFont typeface="+mj-lt"/>
              <a:buAutoNum type="arabicParenR"/>
            </a:pP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Conditional formatting</a:t>
            </a:r>
          </a:p>
          <a:p>
            <a:pPr marL="457200" indent="-457200">
              <a:buFont typeface="+mj-lt"/>
              <a:buAutoNum type="arabicParenR"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Pivot chart</a:t>
            </a:r>
          </a:p>
          <a:p>
            <a:pPr marL="457200" indent="-457200">
              <a:buFont typeface="+mj-lt"/>
              <a:buAutoNum type="arabicParenR"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Charts</a:t>
            </a:r>
          </a:p>
          <a:p>
            <a:pPr marL="457200" indent="-457200">
              <a:buFont typeface="+mj-lt"/>
              <a:buAutoNum type="arabicParenR"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Slicer</a:t>
            </a:r>
          </a:p>
          <a:p>
            <a:pPr marL="457200" indent="-457200">
              <a:buFont typeface="+mj-lt"/>
              <a:buAutoNum type="arabicParenR"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Offset function</a:t>
            </a:r>
          </a:p>
          <a:p>
            <a:pPr marL="457200" indent="-457200">
              <a:buFont typeface="+mj-lt"/>
              <a:buAutoNum type="arabicParenR"/>
            </a:pPr>
            <a:r>
              <a:rPr 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Sum, count, min, max, If, </a:t>
            </a:r>
            <a:r>
              <a:rPr lang="en-US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iferror</a:t>
            </a:r>
            <a:r>
              <a:rPr 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 </a:t>
            </a:r>
            <a:r>
              <a:rPr lang="en-US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vlookup</a:t>
            </a:r>
            <a:r>
              <a:rPr 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rank</a:t>
            </a:r>
          </a:p>
          <a:p>
            <a:pPr marL="457200" indent="-457200">
              <a:buFont typeface="+mj-lt"/>
              <a:buAutoNum type="arabicParenR"/>
            </a:pPr>
            <a:r>
              <a:rPr 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Hyperlinks.</a:t>
            </a:r>
          </a:p>
          <a:p>
            <a:pPr marL="457200" indent="-457200">
              <a:buFont typeface="+mj-lt"/>
              <a:buAutoNum type="arabicParenR"/>
            </a:pPr>
            <a:r>
              <a:rPr 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validation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92678672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D6373-4B14-4253-89D6-8CB829C9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F7E58-912B-49EB-A5E5-FF99B1B14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86023" y="996594"/>
            <a:ext cx="3757545" cy="5308696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Gather data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integration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Organize data (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pivot table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Pivot chart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slicer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table using offset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rank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Combine data charts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dashboard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029969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D710E-7E6F-4A12-95F1-19399BB1E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8C5D47-FEC4-43B5-8A9C-160EB8747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95559" y="1304818"/>
            <a:ext cx="3757545" cy="365665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meet evolving business needs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improve decision-making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Real-Time Data Integration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Enhanced Data Visualization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Self-Service Analytics</a:t>
            </a:r>
          </a:p>
        </p:txBody>
      </p:sp>
    </p:spTree>
    <p:extLst>
      <p:ext uri="{BB962C8B-B14F-4D97-AF65-F5344CB8AC3E}">
        <p14:creationId xmlns:p14="http://schemas.microsoft.com/office/powerpoint/2010/main" val="11092287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DE2A4B-EAEF-4202-95EC-8393DF5F89F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02" y="1249348"/>
            <a:ext cx="11512934" cy="409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993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0E9BAA-89D3-47D9-9F4C-CFE4E19AB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031"/>
            <a:ext cx="12192000" cy="655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831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</TotalTime>
  <Words>170</Words>
  <Application>Microsoft Office PowerPoint</Application>
  <PresentationFormat>Widescreen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Wingdings</vt:lpstr>
      <vt:lpstr>Wingdings 3</vt:lpstr>
      <vt:lpstr>Ion Boardroom</vt:lpstr>
      <vt:lpstr>SUPER MARKET SALES DASHBOARD</vt:lpstr>
      <vt:lpstr>Data Overview</vt:lpstr>
      <vt:lpstr>Purpose</vt:lpstr>
      <vt:lpstr>Key Matrics</vt:lpstr>
      <vt:lpstr>Basic Structure</vt:lpstr>
      <vt:lpstr>Workflow</vt:lpstr>
      <vt:lpstr>Scope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MARKET SALES DASHBOARD</dc:title>
  <dc:creator>Jaydip Pundge</dc:creator>
  <cp:lastModifiedBy>Jaydip Pundge</cp:lastModifiedBy>
  <cp:revision>12</cp:revision>
  <dcterms:created xsi:type="dcterms:W3CDTF">2024-09-23T04:14:52Z</dcterms:created>
  <dcterms:modified xsi:type="dcterms:W3CDTF">2024-09-23T15:51:21Z</dcterms:modified>
</cp:coreProperties>
</file>