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comment1.xml" ContentType="application/vnd.openxmlformats-officedocument.presentationml.comment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04" r:id="rId1"/>
  </p:sldMasterIdLst>
  <p:notesMasterIdLst>
    <p:notesMasterId r:id="rId22"/>
  </p:notesMasterIdLst>
  <p:sldIdLst>
    <p:sldId id="256" r:id="rId2"/>
    <p:sldId id="257" r:id="rId3"/>
    <p:sldId id="258" r:id="rId4"/>
    <p:sldId id="259" r:id="rId5"/>
    <p:sldId id="269" r:id="rId6"/>
    <p:sldId id="260" r:id="rId7"/>
    <p:sldId id="276" r:id="rId8"/>
    <p:sldId id="292" r:id="rId9"/>
    <p:sldId id="271" r:id="rId10"/>
    <p:sldId id="341" r:id="rId11"/>
    <p:sldId id="342" r:id="rId12"/>
    <p:sldId id="297" r:id="rId13"/>
    <p:sldId id="267" r:id="rId14"/>
    <p:sldId id="268" r:id="rId15"/>
    <p:sldId id="344" r:id="rId16"/>
    <p:sldId id="261" r:id="rId17"/>
    <p:sldId id="345" r:id="rId18"/>
    <p:sldId id="346" r:id="rId19"/>
    <p:sldId id="262" r:id="rId20"/>
    <p:sldId id="315" r:id="rId21"/>
  </p:sldIdLst>
  <p:sldSz cx="9144000" cy="5143500" type="screen16x9"/>
  <p:notesSz cx="6858000" cy="9144000"/>
  <p:embeddedFontLst>
    <p:embeddedFont>
      <p:font typeface="Barlow Semi Condensed" panose="00000506000000000000" pitchFamily="2" charset="0"/>
      <p:regular r:id="rId23"/>
      <p:bold r:id="rId24"/>
      <p:italic r:id="rId25"/>
      <p:boldItalic r:id="rId26"/>
    </p:embeddedFont>
    <p:embeddedFont>
      <p:font typeface="Montserrat" panose="00000500000000000000" pitchFamily="2"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Foram Godhani" initials="FG" lastIdx="1" clrIdx="0">
    <p:extLst>
      <p:ext uri="{19B8F6BF-5375-455C-9EA6-DF929625EA0E}">
        <p15:presenceInfo xmlns:p15="http://schemas.microsoft.com/office/powerpoint/2012/main" userId="6a26cb2c4239ee3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8E2BB"/>
    <a:srgbClr val="FFB54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E6669A6-92D5-4974-BAA4-1A385B6173A3}">
  <a:tblStyle styleId="{DE6669A6-92D5-4974-BAA4-1A385B6173A3}"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F599704D-8780-4729-98BE-1DCBE82D0355}"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556" autoAdjust="0"/>
    <p:restoredTop sz="94660"/>
  </p:normalViewPr>
  <p:slideViewPr>
    <p:cSldViewPr snapToGrid="0">
      <p:cViewPr varScale="1">
        <p:scale>
          <a:sx n="74" d="100"/>
          <a:sy n="74" d="100"/>
        </p:scale>
        <p:origin x="72" y="2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tableStyles" Target="tableStyles.xml"/><Relationship Id="rId8" Type="http://schemas.openxmlformats.org/officeDocument/2006/relationships/slide" Target="slides/slide7.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3-08-09T18:08:39.255" idx="1">
    <p:pos x="932" y="3240"/>
    <p:text/>
    <p:extLst>
      <p:ext uri="{C676402C-5697-4E1C-873F-D02D1690AC5C}">
        <p15:threadingInfo xmlns:p15="http://schemas.microsoft.com/office/powerpoint/2012/main" timeZoneBias="-33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1"/>
        <p:cNvGrpSpPr/>
        <p:nvPr/>
      </p:nvGrpSpPr>
      <p:grpSpPr>
        <a:xfrm>
          <a:off x="0" y="0"/>
          <a:ext cx="0" cy="0"/>
          <a:chOff x="0" y="0"/>
          <a:chExt cx="0" cy="0"/>
        </a:xfrm>
      </p:grpSpPr>
      <p:sp>
        <p:nvSpPr>
          <p:cNvPr id="1512" name="Google Shape;151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3" name="Google Shape;151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9"/>
        <p:cNvGrpSpPr/>
        <p:nvPr/>
      </p:nvGrpSpPr>
      <p:grpSpPr>
        <a:xfrm>
          <a:off x="0" y="0"/>
          <a:ext cx="0" cy="0"/>
          <a:chOff x="0" y="0"/>
          <a:chExt cx="0" cy="0"/>
        </a:xfrm>
      </p:grpSpPr>
      <p:sp>
        <p:nvSpPr>
          <p:cNvPr id="2700" name="Google Shape;2700;gb44c891add_0_1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1" name="Google Shape;2701;gb44c891add_0_1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226474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0"/>
        <p:cNvGrpSpPr/>
        <p:nvPr/>
      </p:nvGrpSpPr>
      <p:grpSpPr>
        <a:xfrm>
          <a:off x="0" y="0"/>
          <a:ext cx="0" cy="0"/>
          <a:chOff x="0" y="0"/>
          <a:chExt cx="0" cy="0"/>
        </a:xfrm>
      </p:grpSpPr>
      <p:sp>
        <p:nvSpPr>
          <p:cNvPr id="3861" name="Google Shape;3861;gb44c891add_0_1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62" name="Google Shape;3862;gb44c891add_0_1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6"/>
        <p:cNvGrpSpPr/>
        <p:nvPr/>
      </p:nvGrpSpPr>
      <p:grpSpPr>
        <a:xfrm>
          <a:off x="0" y="0"/>
          <a:ext cx="0" cy="0"/>
          <a:chOff x="0" y="0"/>
          <a:chExt cx="0" cy="0"/>
        </a:xfrm>
      </p:grpSpPr>
      <p:sp>
        <p:nvSpPr>
          <p:cNvPr id="2407" name="Google Shape;2407;g820a19fc06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8" name="Google Shape;2408;g820a19fc06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0"/>
        <p:cNvGrpSpPr/>
        <p:nvPr/>
      </p:nvGrpSpPr>
      <p:grpSpPr>
        <a:xfrm>
          <a:off x="0" y="0"/>
          <a:ext cx="0" cy="0"/>
          <a:chOff x="0" y="0"/>
          <a:chExt cx="0" cy="0"/>
        </a:xfrm>
      </p:grpSpPr>
      <p:sp>
        <p:nvSpPr>
          <p:cNvPr id="2481" name="Google Shape;2481;gb44fdf98fd_0_12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2" name="Google Shape;2482;gb44fdf98fd_0_12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8"/>
        <p:cNvGrpSpPr/>
        <p:nvPr/>
      </p:nvGrpSpPr>
      <p:grpSpPr>
        <a:xfrm>
          <a:off x="0" y="0"/>
          <a:ext cx="0" cy="0"/>
          <a:chOff x="0" y="0"/>
          <a:chExt cx="0" cy="0"/>
        </a:xfrm>
      </p:grpSpPr>
      <p:sp>
        <p:nvSpPr>
          <p:cNvPr id="1749" name="Google Shape;1749;gb44c891add_0_34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0" name="Google Shape;1750;gb44c891add_0_34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5"/>
        <p:cNvGrpSpPr/>
        <p:nvPr/>
      </p:nvGrpSpPr>
      <p:grpSpPr>
        <a:xfrm>
          <a:off x="0" y="0"/>
          <a:ext cx="0" cy="0"/>
          <a:chOff x="0" y="0"/>
          <a:chExt cx="0" cy="0"/>
        </a:xfrm>
      </p:grpSpPr>
      <p:sp>
        <p:nvSpPr>
          <p:cNvPr id="1916" name="Google Shape;1916;gb44fdf98fd_0_13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7" name="Google Shape;1917;gb44fdf98fd_0_13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40"/>
        <p:cNvGrpSpPr/>
        <p:nvPr/>
      </p:nvGrpSpPr>
      <p:grpSpPr>
        <a:xfrm>
          <a:off x="0" y="0"/>
          <a:ext cx="0" cy="0"/>
          <a:chOff x="0" y="0"/>
          <a:chExt cx="0" cy="0"/>
        </a:xfrm>
      </p:grpSpPr>
      <p:sp>
        <p:nvSpPr>
          <p:cNvPr id="4641" name="Google Shape;4641;g8aa71422cb_0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42" name="Google Shape;4642;g8aa71422cb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3"/>
        <p:cNvGrpSpPr/>
        <p:nvPr/>
      </p:nvGrpSpPr>
      <p:grpSpPr>
        <a:xfrm>
          <a:off x="0" y="0"/>
          <a:ext cx="0" cy="0"/>
          <a:chOff x="0" y="0"/>
          <a:chExt cx="0" cy="0"/>
        </a:xfrm>
      </p:grpSpPr>
      <p:sp>
        <p:nvSpPr>
          <p:cNvPr id="1584" name="Google Shape;1584;g820a19fc06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5" name="Google Shape;1585;g820a19fc06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2"/>
        <p:cNvGrpSpPr/>
        <p:nvPr/>
      </p:nvGrpSpPr>
      <p:grpSpPr>
        <a:xfrm>
          <a:off x="0" y="0"/>
          <a:ext cx="0" cy="0"/>
          <a:chOff x="0" y="0"/>
          <a:chExt cx="0" cy="0"/>
        </a:xfrm>
      </p:grpSpPr>
      <p:sp>
        <p:nvSpPr>
          <p:cNvPr id="1593" name="Google Shape;1593;g8aa71422cb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4" name="Google Shape;1594;g8aa71422cb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2"/>
        <p:cNvGrpSpPr/>
        <p:nvPr/>
      </p:nvGrpSpPr>
      <p:grpSpPr>
        <a:xfrm>
          <a:off x="0" y="0"/>
          <a:ext cx="0" cy="0"/>
          <a:chOff x="0" y="0"/>
          <a:chExt cx="0" cy="0"/>
        </a:xfrm>
      </p:grpSpPr>
      <p:sp>
        <p:nvSpPr>
          <p:cNvPr id="1613" name="Google Shape;1613;gb44c891add_0_1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4" name="Google Shape;1614;gb44c891add_0_1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2"/>
        <p:cNvGrpSpPr/>
        <p:nvPr/>
      </p:nvGrpSpPr>
      <p:grpSpPr>
        <a:xfrm>
          <a:off x="0" y="0"/>
          <a:ext cx="0" cy="0"/>
          <a:chOff x="0" y="0"/>
          <a:chExt cx="0" cy="0"/>
        </a:xfrm>
      </p:grpSpPr>
      <p:sp>
        <p:nvSpPr>
          <p:cNvPr id="2573" name="Google Shape;2573;gb44c891add_0_37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74" name="Google Shape;2574;gb44c891add_0_37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9"/>
        <p:cNvGrpSpPr/>
        <p:nvPr/>
      </p:nvGrpSpPr>
      <p:grpSpPr>
        <a:xfrm>
          <a:off x="0" y="0"/>
          <a:ext cx="0" cy="0"/>
          <a:chOff x="0" y="0"/>
          <a:chExt cx="0" cy="0"/>
        </a:xfrm>
      </p:grpSpPr>
      <p:sp>
        <p:nvSpPr>
          <p:cNvPr id="1630" name="Google Shape;1630;g8aa71422cb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1" name="Google Shape;1631;g8aa71422cb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0"/>
        <p:cNvGrpSpPr/>
        <p:nvPr/>
      </p:nvGrpSpPr>
      <p:grpSpPr>
        <a:xfrm>
          <a:off x="0" y="0"/>
          <a:ext cx="0" cy="0"/>
          <a:chOff x="0" y="0"/>
          <a:chExt cx="0" cy="0"/>
        </a:xfrm>
      </p:grpSpPr>
      <p:sp>
        <p:nvSpPr>
          <p:cNvPr id="3081" name="Google Shape;3081;gb44c891add_0_41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82" name="Google Shape;3082;gb44c891add_0_41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6"/>
        <p:cNvGrpSpPr/>
        <p:nvPr/>
      </p:nvGrpSpPr>
      <p:grpSpPr>
        <a:xfrm>
          <a:off x="0" y="0"/>
          <a:ext cx="0" cy="0"/>
          <a:chOff x="0" y="0"/>
          <a:chExt cx="0" cy="0"/>
        </a:xfrm>
      </p:grpSpPr>
      <p:sp>
        <p:nvSpPr>
          <p:cNvPr id="3677" name="Google Shape;3677;gb44c891add_0_47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78" name="Google Shape;3678;gb44c891add_0_47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9"/>
        <p:cNvGrpSpPr/>
        <p:nvPr/>
      </p:nvGrpSpPr>
      <p:grpSpPr>
        <a:xfrm>
          <a:off x="0" y="0"/>
          <a:ext cx="0" cy="0"/>
          <a:chOff x="0" y="0"/>
          <a:chExt cx="0" cy="0"/>
        </a:xfrm>
      </p:grpSpPr>
      <p:sp>
        <p:nvSpPr>
          <p:cNvPr id="2700" name="Google Shape;2700;gb44c891add_0_1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1" name="Google Shape;2701;gb44c891add_0_1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5" Type="http://schemas.openxmlformats.org/officeDocument/2006/relationships/hyperlink" Target="https://stories.freepik.com/" TargetMode="External"/><Relationship Id="rId4" Type="http://schemas.openxmlformats.org/officeDocument/2006/relationships/hyperlink" Target="http://bit.ly/2TtBDfr" TargetMode="Externa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4"/>
        </a:solidFill>
        <a:effectLst/>
      </p:bgPr>
    </p:bg>
    <p:spTree>
      <p:nvGrpSpPr>
        <p:cNvPr id="1" name="Shape 8"/>
        <p:cNvGrpSpPr/>
        <p:nvPr/>
      </p:nvGrpSpPr>
      <p:grpSpPr>
        <a:xfrm>
          <a:off x="0" y="0"/>
          <a:ext cx="0" cy="0"/>
          <a:chOff x="0" y="0"/>
          <a:chExt cx="0" cy="0"/>
        </a:xfrm>
      </p:grpSpPr>
      <p:sp>
        <p:nvSpPr>
          <p:cNvPr id="9" name="Google Shape;9;p2"/>
          <p:cNvSpPr/>
          <p:nvPr/>
        </p:nvSpPr>
        <p:spPr>
          <a:xfrm>
            <a:off x="720011" y="1578439"/>
            <a:ext cx="88947" cy="1346544"/>
          </a:xfrm>
          <a:custGeom>
            <a:avLst/>
            <a:gdLst/>
            <a:ahLst/>
            <a:cxnLst/>
            <a:rect l="l" t="t" r="r" b="b"/>
            <a:pathLst>
              <a:path w="2287" h="32139" extrusionOk="0">
                <a:moveTo>
                  <a:pt x="1989" y="1"/>
                </a:moveTo>
                <a:cubicBezTo>
                  <a:pt x="1840" y="1"/>
                  <a:pt x="1691" y="105"/>
                  <a:pt x="1703" y="314"/>
                </a:cubicBezTo>
                <a:cubicBezTo>
                  <a:pt x="1703" y="980"/>
                  <a:pt x="1358" y="1302"/>
                  <a:pt x="941" y="1683"/>
                </a:cubicBezTo>
                <a:cubicBezTo>
                  <a:pt x="501" y="2088"/>
                  <a:pt x="1" y="2552"/>
                  <a:pt x="1" y="3469"/>
                </a:cubicBezTo>
                <a:cubicBezTo>
                  <a:pt x="1" y="4374"/>
                  <a:pt x="501" y="4838"/>
                  <a:pt x="941" y="5255"/>
                </a:cubicBezTo>
                <a:cubicBezTo>
                  <a:pt x="1358" y="5624"/>
                  <a:pt x="1703" y="5957"/>
                  <a:pt x="1703" y="6624"/>
                </a:cubicBezTo>
                <a:cubicBezTo>
                  <a:pt x="1703" y="7279"/>
                  <a:pt x="1358" y="7612"/>
                  <a:pt x="941" y="7993"/>
                </a:cubicBezTo>
                <a:cubicBezTo>
                  <a:pt x="501" y="8398"/>
                  <a:pt x="1" y="8862"/>
                  <a:pt x="1" y="9779"/>
                </a:cubicBezTo>
                <a:cubicBezTo>
                  <a:pt x="1" y="10684"/>
                  <a:pt x="501" y="11148"/>
                  <a:pt x="941" y="11565"/>
                </a:cubicBezTo>
                <a:cubicBezTo>
                  <a:pt x="1358" y="11934"/>
                  <a:pt x="1703" y="12267"/>
                  <a:pt x="1703" y="12922"/>
                </a:cubicBezTo>
                <a:cubicBezTo>
                  <a:pt x="1703" y="13589"/>
                  <a:pt x="1358" y="13922"/>
                  <a:pt x="941" y="14291"/>
                </a:cubicBezTo>
                <a:cubicBezTo>
                  <a:pt x="501" y="14708"/>
                  <a:pt x="1" y="15172"/>
                  <a:pt x="1" y="16077"/>
                </a:cubicBezTo>
                <a:cubicBezTo>
                  <a:pt x="1" y="16994"/>
                  <a:pt x="501" y="17458"/>
                  <a:pt x="941" y="17863"/>
                </a:cubicBezTo>
                <a:cubicBezTo>
                  <a:pt x="1358" y="18244"/>
                  <a:pt x="1703" y="18566"/>
                  <a:pt x="1703" y="19233"/>
                </a:cubicBezTo>
                <a:cubicBezTo>
                  <a:pt x="1703" y="19899"/>
                  <a:pt x="1358" y="20221"/>
                  <a:pt x="941" y="20602"/>
                </a:cubicBezTo>
                <a:cubicBezTo>
                  <a:pt x="501" y="21018"/>
                  <a:pt x="1" y="21483"/>
                  <a:pt x="1" y="22388"/>
                </a:cubicBezTo>
                <a:cubicBezTo>
                  <a:pt x="1" y="23304"/>
                  <a:pt x="501" y="23769"/>
                  <a:pt x="941" y="24174"/>
                </a:cubicBezTo>
                <a:cubicBezTo>
                  <a:pt x="1358" y="24555"/>
                  <a:pt x="1703" y="24888"/>
                  <a:pt x="1703" y="25543"/>
                </a:cubicBezTo>
                <a:cubicBezTo>
                  <a:pt x="1703" y="26210"/>
                  <a:pt x="1358" y="26531"/>
                  <a:pt x="941" y="26912"/>
                </a:cubicBezTo>
                <a:cubicBezTo>
                  <a:pt x="501" y="27317"/>
                  <a:pt x="1" y="27793"/>
                  <a:pt x="1" y="28698"/>
                </a:cubicBezTo>
                <a:cubicBezTo>
                  <a:pt x="1" y="29615"/>
                  <a:pt x="501" y="30079"/>
                  <a:pt x="941" y="30484"/>
                </a:cubicBezTo>
                <a:cubicBezTo>
                  <a:pt x="1358" y="30865"/>
                  <a:pt x="1703" y="31198"/>
                  <a:pt x="1703" y="31853"/>
                </a:cubicBezTo>
                <a:cubicBezTo>
                  <a:pt x="1703" y="32020"/>
                  <a:pt x="1834" y="32139"/>
                  <a:pt x="1989" y="32139"/>
                </a:cubicBezTo>
                <a:cubicBezTo>
                  <a:pt x="2144" y="32139"/>
                  <a:pt x="2275" y="32020"/>
                  <a:pt x="2275" y="31865"/>
                </a:cubicBezTo>
                <a:cubicBezTo>
                  <a:pt x="2275" y="30948"/>
                  <a:pt x="1775" y="30484"/>
                  <a:pt x="1334" y="30079"/>
                </a:cubicBezTo>
                <a:cubicBezTo>
                  <a:pt x="918" y="29698"/>
                  <a:pt x="572" y="29365"/>
                  <a:pt x="572" y="28710"/>
                </a:cubicBezTo>
                <a:cubicBezTo>
                  <a:pt x="572" y="28043"/>
                  <a:pt x="918" y="27710"/>
                  <a:pt x="1334" y="27341"/>
                </a:cubicBezTo>
                <a:cubicBezTo>
                  <a:pt x="1775" y="26924"/>
                  <a:pt x="2275" y="26460"/>
                  <a:pt x="2275" y="25555"/>
                </a:cubicBezTo>
                <a:cubicBezTo>
                  <a:pt x="2275" y="24638"/>
                  <a:pt x="1775" y="24174"/>
                  <a:pt x="1334" y="23769"/>
                </a:cubicBezTo>
                <a:cubicBezTo>
                  <a:pt x="918" y="23388"/>
                  <a:pt x="572" y="23054"/>
                  <a:pt x="572" y="22388"/>
                </a:cubicBezTo>
                <a:cubicBezTo>
                  <a:pt x="572" y="21733"/>
                  <a:pt x="918" y="21399"/>
                  <a:pt x="1334" y="21030"/>
                </a:cubicBezTo>
                <a:cubicBezTo>
                  <a:pt x="1775" y="20614"/>
                  <a:pt x="2275" y="20149"/>
                  <a:pt x="2275" y="19244"/>
                </a:cubicBezTo>
                <a:cubicBezTo>
                  <a:pt x="2275" y="18328"/>
                  <a:pt x="1775" y="17863"/>
                  <a:pt x="1334" y="17458"/>
                </a:cubicBezTo>
                <a:cubicBezTo>
                  <a:pt x="918" y="17077"/>
                  <a:pt x="572" y="16744"/>
                  <a:pt x="572" y="16089"/>
                </a:cubicBezTo>
                <a:cubicBezTo>
                  <a:pt x="572" y="15423"/>
                  <a:pt x="918" y="15089"/>
                  <a:pt x="1334" y="14720"/>
                </a:cubicBezTo>
                <a:cubicBezTo>
                  <a:pt x="1775" y="14303"/>
                  <a:pt x="2275" y="13839"/>
                  <a:pt x="2275" y="12934"/>
                </a:cubicBezTo>
                <a:cubicBezTo>
                  <a:pt x="2275" y="12017"/>
                  <a:pt x="1775" y="11553"/>
                  <a:pt x="1334" y="11148"/>
                </a:cubicBezTo>
                <a:cubicBezTo>
                  <a:pt x="918" y="10767"/>
                  <a:pt x="572" y="10446"/>
                  <a:pt x="572" y="9779"/>
                </a:cubicBezTo>
                <a:cubicBezTo>
                  <a:pt x="572" y="9112"/>
                  <a:pt x="918" y="8791"/>
                  <a:pt x="1334" y="8410"/>
                </a:cubicBezTo>
                <a:cubicBezTo>
                  <a:pt x="1775" y="8005"/>
                  <a:pt x="2275" y="7529"/>
                  <a:pt x="2275" y="6624"/>
                </a:cubicBezTo>
                <a:cubicBezTo>
                  <a:pt x="2275" y="5707"/>
                  <a:pt x="1775" y="5243"/>
                  <a:pt x="1334" y="4838"/>
                </a:cubicBezTo>
                <a:cubicBezTo>
                  <a:pt x="918" y="4457"/>
                  <a:pt x="572" y="4135"/>
                  <a:pt x="572" y="3469"/>
                </a:cubicBezTo>
                <a:cubicBezTo>
                  <a:pt x="572" y="2802"/>
                  <a:pt x="918" y="2480"/>
                  <a:pt x="1334" y="2099"/>
                </a:cubicBezTo>
                <a:cubicBezTo>
                  <a:pt x="1775" y="1683"/>
                  <a:pt x="2275" y="1230"/>
                  <a:pt x="2275" y="314"/>
                </a:cubicBezTo>
                <a:cubicBezTo>
                  <a:pt x="2287" y="105"/>
                  <a:pt x="2138" y="1"/>
                  <a:pt x="198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a:off x="6264682" y="3943829"/>
            <a:ext cx="520537" cy="219543"/>
          </a:xfrm>
          <a:custGeom>
            <a:avLst/>
            <a:gdLst/>
            <a:ahLst/>
            <a:cxnLst/>
            <a:rect l="l" t="t" r="r" b="b"/>
            <a:pathLst>
              <a:path w="13384" h="5240" extrusionOk="0">
                <a:moveTo>
                  <a:pt x="10871" y="560"/>
                </a:moveTo>
                <a:cubicBezTo>
                  <a:pt x="11955" y="560"/>
                  <a:pt x="12836" y="1489"/>
                  <a:pt x="12836" y="2620"/>
                </a:cubicBezTo>
                <a:cubicBezTo>
                  <a:pt x="12836" y="3751"/>
                  <a:pt x="11955" y="4668"/>
                  <a:pt x="10871" y="4668"/>
                </a:cubicBezTo>
                <a:lnTo>
                  <a:pt x="2525" y="4668"/>
                </a:lnTo>
                <a:cubicBezTo>
                  <a:pt x="1430" y="4668"/>
                  <a:pt x="548" y="3751"/>
                  <a:pt x="548" y="2620"/>
                </a:cubicBezTo>
                <a:cubicBezTo>
                  <a:pt x="548" y="1489"/>
                  <a:pt x="1430" y="560"/>
                  <a:pt x="2525" y="560"/>
                </a:cubicBezTo>
                <a:close/>
                <a:moveTo>
                  <a:pt x="2525" y="1"/>
                </a:moveTo>
                <a:cubicBezTo>
                  <a:pt x="1132" y="1"/>
                  <a:pt x="1" y="1179"/>
                  <a:pt x="1" y="2620"/>
                </a:cubicBezTo>
                <a:cubicBezTo>
                  <a:pt x="1" y="4061"/>
                  <a:pt x="1132" y="5240"/>
                  <a:pt x="2525" y="5240"/>
                </a:cubicBezTo>
                <a:lnTo>
                  <a:pt x="10859" y="5240"/>
                </a:lnTo>
                <a:cubicBezTo>
                  <a:pt x="12252" y="5240"/>
                  <a:pt x="13383" y="4073"/>
                  <a:pt x="13383" y="2620"/>
                </a:cubicBezTo>
                <a:cubicBezTo>
                  <a:pt x="13383" y="1179"/>
                  <a:pt x="12252" y="1"/>
                  <a:pt x="1087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2315365" y="3753932"/>
            <a:ext cx="520498" cy="220046"/>
          </a:xfrm>
          <a:custGeom>
            <a:avLst/>
            <a:gdLst/>
            <a:ahLst/>
            <a:cxnLst/>
            <a:rect l="l" t="t" r="r" b="b"/>
            <a:pathLst>
              <a:path w="13383" h="5252" extrusionOk="0">
                <a:moveTo>
                  <a:pt x="10871" y="572"/>
                </a:moveTo>
                <a:cubicBezTo>
                  <a:pt x="11954" y="572"/>
                  <a:pt x="12847" y="1501"/>
                  <a:pt x="12847" y="2632"/>
                </a:cubicBezTo>
                <a:cubicBezTo>
                  <a:pt x="12847" y="3763"/>
                  <a:pt x="11954" y="4680"/>
                  <a:pt x="10871" y="4680"/>
                </a:cubicBezTo>
                <a:lnTo>
                  <a:pt x="2524" y="4680"/>
                </a:lnTo>
                <a:cubicBezTo>
                  <a:pt x="1441" y="4680"/>
                  <a:pt x="548" y="3763"/>
                  <a:pt x="548" y="2632"/>
                </a:cubicBezTo>
                <a:cubicBezTo>
                  <a:pt x="548" y="1501"/>
                  <a:pt x="1441" y="572"/>
                  <a:pt x="2524" y="572"/>
                </a:cubicBezTo>
                <a:close/>
                <a:moveTo>
                  <a:pt x="2512" y="0"/>
                </a:moveTo>
                <a:cubicBezTo>
                  <a:pt x="1131" y="0"/>
                  <a:pt x="0" y="1179"/>
                  <a:pt x="0" y="2632"/>
                </a:cubicBezTo>
                <a:cubicBezTo>
                  <a:pt x="0" y="4072"/>
                  <a:pt x="1131" y="5251"/>
                  <a:pt x="2512" y="5251"/>
                </a:cubicBezTo>
                <a:lnTo>
                  <a:pt x="10871" y="5251"/>
                </a:lnTo>
                <a:cubicBezTo>
                  <a:pt x="12252" y="5251"/>
                  <a:pt x="13383" y="4072"/>
                  <a:pt x="13383" y="2632"/>
                </a:cubicBezTo>
                <a:cubicBezTo>
                  <a:pt x="13383" y="1179"/>
                  <a:pt x="12264" y="0"/>
                  <a:pt x="1087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 name="Google Shape;12;p2"/>
          <p:cNvGrpSpPr/>
          <p:nvPr/>
        </p:nvGrpSpPr>
        <p:grpSpPr>
          <a:xfrm rot="-1398867">
            <a:off x="6900227" y="3490847"/>
            <a:ext cx="151728" cy="149457"/>
            <a:chOff x="8639698" y="2706690"/>
            <a:chExt cx="151720" cy="149448"/>
          </a:xfrm>
        </p:grpSpPr>
        <p:sp>
          <p:nvSpPr>
            <p:cNvPr id="13" name="Google Shape;13;p2"/>
            <p:cNvSpPr/>
            <p:nvPr/>
          </p:nvSpPr>
          <p:spPr>
            <a:xfrm>
              <a:off x="8639698" y="2706690"/>
              <a:ext cx="151720" cy="149448"/>
            </a:xfrm>
            <a:custGeom>
              <a:avLst/>
              <a:gdLst/>
              <a:ahLst/>
              <a:cxnLst/>
              <a:rect l="l" t="t" r="r" b="b"/>
              <a:pathLst>
                <a:path w="3901" h="3567" extrusionOk="0">
                  <a:moveTo>
                    <a:pt x="3231" y="0"/>
                  </a:moveTo>
                  <a:cubicBezTo>
                    <a:pt x="3150" y="0"/>
                    <a:pt x="3073" y="34"/>
                    <a:pt x="3013" y="114"/>
                  </a:cubicBezTo>
                  <a:lnTo>
                    <a:pt x="263" y="2840"/>
                  </a:lnTo>
                  <a:cubicBezTo>
                    <a:pt x="1" y="3102"/>
                    <a:pt x="191" y="3554"/>
                    <a:pt x="560" y="3566"/>
                  </a:cubicBezTo>
                  <a:cubicBezTo>
                    <a:pt x="679" y="3554"/>
                    <a:pt x="775" y="3519"/>
                    <a:pt x="858" y="3435"/>
                  </a:cubicBezTo>
                  <a:lnTo>
                    <a:pt x="3608" y="709"/>
                  </a:lnTo>
                  <a:cubicBezTo>
                    <a:pt x="3900" y="474"/>
                    <a:pt x="3537" y="0"/>
                    <a:pt x="32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640476" y="2707402"/>
              <a:ext cx="149775" cy="148736"/>
            </a:xfrm>
            <a:custGeom>
              <a:avLst/>
              <a:gdLst/>
              <a:ahLst/>
              <a:cxnLst/>
              <a:rect l="l" t="t" r="r" b="b"/>
              <a:pathLst>
                <a:path w="3851" h="3550" extrusionOk="0">
                  <a:moveTo>
                    <a:pt x="574" y="0"/>
                  </a:moveTo>
                  <a:cubicBezTo>
                    <a:pt x="261" y="0"/>
                    <a:pt x="1" y="375"/>
                    <a:pt x="243" y="692"/>
                  </a:cubicBezTo>
                  <a:lnTo>
                    <a:pt x="2993" y="3418"/>
                  </a:lnTo>
                  <a:cubicBezTo>
                    <a:pt x="3064" y="3502"/>
                    <a:pt x="3172" y="3549"/>
                    <a:pt x="3291" y="3549"/>
                  </a:cubicBezTo>
                  <a:cubicBezTo>
                    <a:pt x="3660" y="3537"/>
                    <a:pt x="3850" y="3085"/>
                    <a:pt x="3588" y="2823"/>
                  </a:cubicBezTo>
                  <a:lnTo>
                    <a:pt x="838" y="97"/>
                  </a:lnTo>
                  <a:cubicBezTo>
                    <a:pt x="753" y="29"/>
                    <a:pt x="661" y="0"/>
                    <a:pt x="57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 name="Google Shape;15;p2"/>
          <p:cNvGrpSpPr/>
          <p:nvPr/>
        </p:nvGrpSpPr>
        <p:grpSpPr>
          <a:xfrm rot="-1575454">
            <a:off x="995505" y="4331492"/>
            <a:ext cx="142655" cy="149446"/>
            <a:chOff x="1160468" y="31374"/>
            <a:chExt cx="142658" cy="149448"/>
          </a:xfrm>
        </p:grpSpPr>
        <p:sp>
          <p:nvSpPr>
            <p:cNvPr id="16" name="Google Shape;16;p2"/>
            <p:cNvSpPr/>
            <p:nvPr/>
          </p:nvSpPr>
          <p:spPr>
            <a:xfrm>
              <a:off x="1160468" y="31374"/>
              <a:ext cx="142658" cy="149448"/>
            </a:xfrm>
            <a:custGeom>
              <a:avLst/>
              <a:gdLst/>
              <a:ahLst/>
              <a:cxnLst/>
              <a:rect l="l" t="t" r="r" b="b"/>
              <a:pathLst>
                <a:path w="3668" h="3567" extrusionOk="0">
                  <a:moveTo>
                    <a:pt x="3205" y="0"/>
                  </a:moveTo>
                  <a:cubicBezTo>
                    <a:pt x="3096" y="0"/>
                    <a:pt x="2989" y="42"/>
                    <a:pt x="2906" y="125"/>
                  </a:cubicBezTo>
                  <a:lnTo>
                    <a:pt x="155" y="2852"/>
                  </a:lnTo>
                  <a:cubicBezTo>
                    <a:pt x="1" y="3018"/>
                    <a:pt x="1" y="3280"/>
                    <a:pt x="155" y="3447"/>
                  </a:cubicBezTo>
                  <a:cubicBezTo>
                    <a:pt x="239" y="3518"/>
                    <a:pt x="346" y="3566"/>
                    <a:pt x="453" y="3566"/>
                  </a:cubicBezTo>
                  <a:cubicBezTo>
                    <a:pt x="572" y="3566"/>
                    <a:pt x="679" y="3530"/>
                    <a:pt x="763" y="3447"/>
                  </a:cubicBezTo>
                  <a:lnTo>
                    <a:pt x="3513" y="720"/>
                  </a:lnTo>
                  <a:cubicBezTo>
                    <a:pt x="3668" y="554"/>
                    <a:pt x="3668" y="280"/>
                    <a:pt x="3513" y="125"/>
                  </a:cubicBezTo>
                  <a:cubicBezTo>
                    <a:pt x="3424" y="42"/>
                    <a:pt x="3314" y="0"/>
                    <a:pt x="32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1160468" y="31374"/>
              <a:ext cx="142658" cy="149448"/>
            </a:xfrm>
            <a:custGeom>
              <a:avLst/>
              <a:gdLst/>
              <a:ahLst/>
              <a:cxnLst/>
              <a:rect l="l" t="t" r="r" b="b"/>
              <a:pathLst>
                <a:path w="3668" h="3567" extrusionOk="0">
                  <a:moveTo>
                    <a:pt x="461" y="0"/>
                  </a:moveTo>
                  <a:cubicBezTo>
                    <a:pt x="352" y="0"/>
                    <a:pt x="245" y="42"/>
                    <a:pt x="167" y="125"/>
                  </a:cubicBezTo>
                  <a:cubicBezTo>
                    <a:pt x="1" y="280"/>
                    <a:pt x="1" y="554"/>
                    <a:pt x="167" y="720"/>
                  </a:cubicBezTo>
                  <a:lnTo>
                    <a:pt x="2906" y="3447"/>
                  </a:lnTo>
                  <a:cubicBezTo>
                    <a:pt x="2989" y="3518"/>
                    <a:pt x="3096" y="3566"/>
                    <a:pt x="3203" y="3566"/>
                  </a:cubicBezTo>
                  <a:cubicBezTo>
                    <a:pt x="3311" y="3566"/>
                    <a:pt x="3418" y="3518"/>
                    <a:pt x="3501" y="3447"/>
                  </a:cubicBezTo>
                  <a:cubicBezTo>
                    <a:pt x="3668" y="3280"/>
                    <a:pt x="3668" y="3018"/>
                    <a:pt x="3501" y="2852"/>
                  </a:cubicBezTo>
                  <a:lnTo>
                    <a:pt x="763" y="125"/>
                  </a:lnTo>
                  <a:cubicBezTo>
                    <a:pt x="679" y="42"/>
                    <a:pt x="569" y="0"/>
                    <a:pt x="4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 name="Google Shape;18;p2"/>
          <p:cNvSpPr/>
          <p:nvPr/>
        </p:nvSpPr>
        <p:spPr>
          <a:xfrm>
            <a:off x="7830806" y="1359300"/>
            <a:ext cx="83386" cy="133737"/>
          </a:xfrm>
          <a:custGeom>
            <a:avLst/>
            <a:gdLst/>
            <a:ahLst/>
            <a:cxnLst/>
            <a:rect l="l" t="t" r="r" b="b"/>
            <a:pathLst>
              <a:path w="2144" h="3192" extrusionOk="0">
                <a:moveTo>
                  <a:pt x="1072" y="1"/>
                </a:moveTo>
                <a:cubicBezTo>
                  <a:pt x="822" y="596"/>
                  <a:pt x="453" y="1144"/>
                  <a:pt x="1" y="1596"/>
                </a:cubicBezTo>
                <a:cubicBezTo>
                  <a:pt x="453" y="2060"/>
                  <a:pt x="822" y="2596"/>
                  <a:pt x="1072" y="3191"/>
                </a:cubicBezTo>
                <a:cubicBezTo>
                  <a:pt x="1322" y="2596"/>
                  <a:pt x="1679" y="2060"/>
                  <a:pt x="2144" y="1596"/>
                </a:cubicBezTo>
                <a:cubicBezTo>
                  <a:pt x="1679" y="1144"/>
                  <a:pt x="1322" y="596"/>
                  <a:pt x="107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rot="2035561">
            <a:off x="8073119" y="3844883"/>
            <a:ext cx="82922" cy="134238"/>
          </a:xfrm>
          <a:custGeom>
            <a:avLst/>
            <a:gdLst/>
            <a:ahLst/>
            <a:cxnLst/>
            <a:rect l="l" t="t" r="r" b="b"/>
            <a:pathLst>
              <a:path w="2132" h="3204" extrusionOk="0">
                <a:moveTo>
                  <a:pt x="1072" y="1"/>
                </a:moveTo>
                <a:cubicBezTo>
                  <a:pt x="810" y="596"/>
                  <a:pt x="453" y="1144"/>
                  <a:pt x="0" y="1608"/>
                </a:cubicBezTo>
                <a:cubicBezTo>
                  <a:pt x="453" y="2060"/>
                  <a:pt x="810" y="2608"/>
                  <a:pt x="1072" y="3203"/>
                </a:cubicBezTo>
                <a:cubicBezTo>
                  <a:pt x="1310" y="2608"/>
                  <a:pt x="1679" y="2060"/>
                  <a:pt x="2132" y="1608"/>
                </a:cubicBezTo>
                <a:cubicBezTo>
                  <a:pt x="1679" y="1144"/>
                  <a:pt x="1310" y="596"/>
                  <a:pt x="107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rot="1649642">
            <a:off x="1190107" y="1303082"/>
            <a:ext cx="83386" cy="134197"/>
          </a:xfrm>
          <a:custGeom>
            <a:avLst/>
            <a:gdLst/>
            <a:ahLst/>
            <a:cxnLst/>
            <a:rect l="l" t="t" r="r" b="b"/>
            <a:pathLst>
              <a:path w="2144" h="3203" extrusionOk="0">
                <a:moveTo>
                  <a:pt x="1072" y="0"/>
                </a:moveTo>
                <a:cubicBezTo>
                  <a:pt x="822" y="595"/>
                  <a:pt x="465" y="1143"/>
                  <a:pt x="0" y="1596"/>
                </a:cubicBezTo>
                <a:cubicBezTo>
                  <a:pt x="465" y="2060"/>
                  <a:pt x="822" y="2596"/>
                  <a:pt x="1072" y="3203"/>
                </a:cubicBezTo>
                <a:cubicBezTo>
                  <a:pt x="1322" y="2596"/>
                  <a:pt x="1691" y="2060"/>
                  <a:pt x="2143" y="1596"/>
                </a:cubicBezTo>
                <a:cubicBezTo>
                  <a:pt x="1691" y="1143"/>
                  <a:pt x="1322" y="595"/>
                  <a:pt x="107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rot="-1008325">
            <a:off x="826511" y="3476126"/>
            <a:ext cx="83388" cy="133734"/>
          </a:xfrm>
          <a:custGeom>
            <a:avLst/>
            <a:gdLst/>
            <a:ahLst/>
            <a:cxnLst/>
            <a:rect l="l" t="t" r="r" b="b"/>
            <a:pathLst>
              <a:path w="2144" h="3192" extrusionOk="0">
                <a:moveTo>
                  <a:pt x="1072" y="1"/>
                </a:moveTo>
                <a:cubicBezTo>
                  <a:pt x="822" y="596"/>
                  <a:pt x="464" y="1144"/>
                  <a:pt x="0" y="1596"/>
                </a:cubicBezTo>
                <a:cubicBezTo>
                  <a:pt x="464" y="2061"/>
                  <a:pt x="822" y="2596"/>
                  <a:pt x="1072" y="3192"/>
                </a:cubicBezTo>
                <a:cubicBezTo>
                  <a:pt x="1322" y="2596"/>
                  <a:pt x="1691" y="2061"/>
                  <a:pt x="2143" y="1596"/>
                </a:cubicBezTo>
                <a:cubicBezTo>
                  <a:pt x="1691" y="1144"/>
                  <a:pt x="1322" y="596"/>
                  <a:pt x="107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1474287" y="4163368"/>
            <a:ext cx="949949" cy="77427"/>
          </a:xfrm>
          <a:custGeom>
            <a:avLst/>
            <a:gdLst/>
            <a:ahLst/>
            <a:cxnLst/>
            <a:rect l="l" t="t" r="r" b="b"/>
            <a:pathLst>
              <a:path w="24425" h="1848" extrusionOk="0">
                <a:moveTo>
                  <a:pt x="2727" y="1"/>
                </a:moveTo>
                <a:cubicBezTo>
                  <a:pt x="2000" y="1"/>
                  <a:pt x="1608" y="417"/>
                  <a:pt x="1334" y="727"/>
                </a:cubicBezTo>
                <a:cubicBezTo>
                  <a:pt x="1048" y="1037"/>
                  <a:pt x="822" y="1275"/>
                  <a:pt x="357" y="1275"/>
                </a:cubicBezTo>
                <a:cubicBezTo>
                  <a:pt x="0" y="1298"/>
                  <a:pt x="0" y="1822"/>
                  <a:pt x="357" y="1846"/>
                </a:cubicBezTo>
                <a:cubicBezTo>
                  <a:pt x="1072" y="1846"/>
                  <a:pt x="1465" y="1418"/>
                  <a:pt x="1750" y="1120"/>
                </a:cubicBezTo>
                <a:cubicBezTo>
                  <a:pt x="2036" y="810"/>
                  <a:pt x="2250" y="572"/>
                  <a:pt x="2727" y="572"/>
                </a:cubicBezTo>
                <a:cubicBezTo>
                  <a:pt x="3191" y="572"/>
                  <a:pt x="3393" y="787"/>
                  <a:pt x="3703" y="1120"/>
                </a:cubicBezTo>
                <a:cubicBezTo>
                  <a:pt x="4001" y="1441"/>
                  <a:pt x="4370" y="1846"/>
                  <a:pt x="5096" y="1846"/>
                </a:cubicBezTo>
                <a:cubicBezTo>
                  <a:pt x="5810" y="1846"/>
                  <a:pt x="6203" y="1418"/>
                  <a:pt x="6489" y="1120"/>
                </a:cubicBezTo>
                <a:cubicBezTo>
                  <a:pt x="6763" y="810"/>
                  <a:pt x="6989" y="572"/>
                  <a:pt x="7454" y="572"/>
                </a:cubicBezTo>
                <a:cubicBezTo>
                  <a:pt x="7930" y="572"/>
                  <a:pt x="8132" y="787"/>
                  <a:pt x="8430" y="1120"/>
                </a:cubicBezTo>
                <a:cubicBezTo>
                  <a:pt x="8727" y="1441"/>
                  <a:pt x="9108" y="1846"/>
                  <a:pt x="9823" y="1846"/>
                </a:cubicBezTo>
                <a:cubicBezTo>
                  <a:pt x="10537" y="1846"/>
                  <a:pt x="10930" y="1429"/>
                  <a:pt x="11216" y="1120"/>
                </a:cubicBezTo>
                <a:cubicBezTo>
                  <a:pt x="11502" y="810"/>
                  <a:pt x="11728" y="572"/>
                  <a:pt x="12192" y="572"/>
                </a:cubicBezTo>
                <a:cubicBezTo>
                  <a:pt x="12657" y="572"/>
                  <a:pt x="12859" y="787"/>
                  <a:pt x="13169" y="1120"/>
                </a:cubicBezTo>
                <a:cubicBezTo>
                  <a:pt x="13466" y="1441"/>
                  <a:pt x="13835" y="1846"/>
                  <a:pt x="14562" y="1846"/>
                </a:cubicBezTo>
                <a:cubicBezTo>
                  <a:pt x="15276" y="1846"/>
                  <a:pt x="15669" y="1429"/>
                  <a:pt x="15955" y="1120"/>
                </a:cubicBezTo>
                <a:cubicBezTo>
                  <a:pt x="16228" y="810"/>
                  <a:pt x="16455" y="572"/>
                  <a:pt x="16919" y="572"/>
                </a:cubicBezTo>
                <a:cubicBezTo>
                  <a:pt x="17395" y="572"/>
                  <a:pt x="17598" y="787"/>
                  <a:pt x="17895" y="1120"/>
                </a:cubicBezTo>
                <a:cubicBezTo>
                  <a:pt x="18193" y="1441"/>
                  <a:pt x="18574" y="1846"/>
                  <a:pt x="19288" y="1846"/>
                </a:cubicBezTo>
                <a:cubicBezTo>
                  <a:pt x="20003" y="1846"/>
                  <a:pt x="20396" y="1429"/>
                  <a:pt x="20681" y="1120"/>
                </a:cubicBezTo>
                <a:cubicBezTo>
                  <a:pt x="20967" y="810"/>
                  <a:pt x="21193" y="572"/>
                  <a:pt x="21658" y="572"/>
                </a:cubicBezTo>
                <a:cubicBezTo>
                  <a:pt x="22122" y="572"/>
                  <a:pt x="22336" y="787"/>
                  <a:pt x="22634" y="1120"/>
                </a:cubicBezTo>
                <a:cubicBezTo>
                  <a:pt x="22932" y="1441"/>
                  <a:pt x="23313" y="1846"/>
                  <a:pt x="24027" y="1846"/>
                </a:cubicBezTo>
                <a:cubicBezTo>
                  <a:pt x="24038" y="1847"/>
                  <a:pt x="24049" y="1848"/>
                  <a:pt x="24060" y="1848"/>
                </a:cubicBezTo>
                <a:cubicBezTo>
                  <a:pt x="24424" y="1848"/>
                  <a:pt x="24421" y="1274"/>
                  <a:pt x="24049" y="1274"/>
                </a:cubicBezTo>
                <a:cubicBezTo>
                  <a:pt x="24042" y="1274"/>
                  <a:pt x="24035" y="1274"/>
                  <a:pt x="24027" y="1275"/>
                </a:cubicBezTo>
                <a:cubicBezTo>
                  <a:pt x="23563" y="1275"/>
                  <a:pt x="23348" y="1048"/>
                  <a:pt x="23051" y="727"/>
                </a:cubicBezTo>
                <a:cubicBezTo>
                  <a:pt x="22753" y="406"/>
                  <a:pt x="22372" y="1"/>
                  <a:pt x="21658" y="1"/>
                </a:cubicBezTo>
                <a:cubicBezTo>
                  <a:pt x="20943" y="1"/>
                  <a:pt x="20550" y="417"/>
                  <a:pt x="20265" y="727"/>
                </a:cubicBezTo>
                <a:cubicBezTo>
                  <a:pt x="19979" y="1037"/>
                  <a:pt x="19765" y="1275"/>
                  <a:pt x="19288" y="1275"/>
                </a:cubicBezTo>
                <a:cubicBezTo>
                  <a:pt x="18824" y="1275"/>
                  <a:pt x="18622" y="1048"/>
                  <a:pt x="18312" y="727"/>
                </a:cubicBezTo>
                <a:cubicBezTo>
                  <a:pt x="18014" y="406"/>
                  <a:pt x="17645" y="1"/>
                  <a:pt x="16919" y="1"/>
                </a:cubicBezTo>
                <a:cubicBezTo>
                  <a:pt x="16205" y="1"/>
                  <a:pt x="15812" y="417"/>
                  <a:pt x="15538" y="727"/>
                </a:cubicBezTo>
                <a:cubicBezTo>
                  <a:pt x="15252" y="1037"/>
                  <a:pt x="15026" y="1275"/>
                  <a:pt x="14562" y="1275"/>
                </a:cubicBezTo>
                <a:cubicBezTo>
                  <a:pt x="14097" y="1275"/>
                  <a:pt x="13883" y="1048"/>
                  <a:pt x="13585" y="727"/>
                </a:cubicBezTo>
                <a:cubicBezTo>
                  <a:pt x="13288" y="406"/>
                  <a:pt x="12907" y="1"/>
                  <a:pt x="12192" y="1"/>
                </a:cubicBezTo>
                <a:cubicBezTo>
                  <a:pt x="11478" y="1"/>
                  <a:pt x="11085" y="417"/>
                  <a:pt x="10799" y="727"/>
                </a:cubicBezTo>
                <a:cubicBezTo>
                  <a:pt x="10513" y="1037"/>
                  <a:pt x="10287" y="1275"/>
                  <a:pt x="9823" y="1275"/>
                </a:cubicBezTo>
                <a:cubicBezTo>
                  <a:pt x="9359" y="1275"/>
                  <a:pt x="9156" y="1048"/>
                  <a:pt x="8847" y="727"/>
                </a:cubicBezTo>
                <a:cubicBezTo>
                  <a:pt x="8549" y="406"/>
                  <a:pt x="8168" y="1"/>
                  <a:pt x="7454" y="1"/>
                </a:cubicBezTo>
                <a:cubicBezTo>
                  <a:pt x="6739" y="1"/>
                  <a:pt x="6346" y="417"/>
                  <a:pt x="6060" y="727"/>
                </a:cubicBezTo>
                <a:cubicBezTo>
                  <a:pt x="5787" y="1037"/>
                  <a:pt x="5560" y="1275"/>
                  <a:pt x="5096" y="1275"/>
                </a:cubicBezTo>
                <a:cubicBezTo>
                  <a:pt x="4620" y="1275"/>
                  <a:pt x="4417" y="1048"/>
                  <a:pt x="4120" y="727"/>
                </a:cubicBezTo>
                <a:cubicBezTo>
                  <a:pt x="3810" y="406"/>
                  <a:pt x="3441" y="1"/>
                  <a:pt x="272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5588355" y="4374233"/>
            <a:ext cx="785434" cy="63977"/>
          </a:xfrm>
          <a:custGeom>
            <a:avLst/>
            <a:gdLst/>
            <a:ahLst/>
            <a:cxnLst/>
            <a:rect l="l" t="t" r="r" b="b"/>
            <a:pathLst>
              <a:path w="20195" h="1527" extrusionOk="0">
                <a:moveTo>
                  <a:pt x="2250" y="1"/>
                </a:moveTo>
                <a:cubicBezTo>
                  <a:pt x="1655" y="1"/>
                  <a:pt x="1334" y="346"/>
                  <a:pt x="1096" y="608"/>
                </a:cubicBezTo>
                <a:cubicBezTo>
                  <a:pt x="857" y="858"/>
                  <a:pt x="679" y="1060"/>
                  <a:pt x="286" y="1060"/>
                </a:cubicBezTo>
                <a:cubicBezTo>
                  <a:pt x="0" y="1084"/>
                  <a:pt x="0" y="1501"/>
                  <a:pt x="286" y="1525"/>
                </a:cubicBezTo>
                <a:cubicBezTo>
                  <a:pt x="881" y="1525"/>
                  <a:pt x="1203" y="1179"/>
                  <a:pt x="1441" y="929"/>
                </a:cubicBezTo>
                <a:cubicBezTo>
                  <a:pt x="1679" y="667"/>
                  <a:pt x="1858" y="465"/>
                  <a:pt x="2250" y="465"/>
                </a:cubicBezTo>
                <a:cubicBezTo>
                  <a:pt x="2631" y="465"/>
                  <a:pt x="2810" y="655"/>
                  <a:pt x="3060" y="929"/>
                </a:cubicBezTo>
                <a:cubicBezTo>
                  <a:pt x="3310" y="1191"/>
                  <a:pt x="3620" y="1525"/>
                  <a:pt x="4203" y="1525"/>
                </a:cubicBezTo>
                <a:cubicBezTo>
                  <a:pt x="4798" y="1525"/>
                  <a:pt x="5132" y="1179"/>
                  <a:pt x="5358" y="929"/>
                </a:cubicBezTo>
                <a:cubicBezTo>
                  <a:pt x="5596" y="667"/>
                  <a:pt x="5775" y="465"/>
                  <a:pt x="6168" y="465"/>
                </a:cubicBezTo>
                <a:cubicBezTo>
                  <a:pt x="6549" y="465"/>
                  <a:pt x="6727" y="655"/>
                  <a:pt x="6977" y="929"/>
                </a:cubicBezTo>
                <a:cubicBezTo>
                  <a:pt x="7215" y="1191"/>
                  <a:pt x="7537" y="1525"/>
                  <a:pt x="8120" y="1525"/>
                </a:cubicBezTo>
                <a:cubicBezTo>
                  <a:pt x="8716" y="1525"/>
                  <a:pt x="9037" y="1179"/>
                  <a:pt x="9275" y="929"/>
                </a:cubicBezTo>
                <a:cubicBezTo>
                  <a:pt x="9513" y="667"/>
                  <a:pt x="9692" y="465"/>
                  <a:pt x="10085" y="465"/>
                </a:cubicBezTo>
                <a:cubicBezTo>
                  <a:pt x="10466" y="465"/>
                  <a:pt x="10632" y="655"/>
                  <a:pt x="10882" y="929"/>
                </a:cubicBezTo>
                <a:cubicBezTo>
                  <a:pt x="11133" y="1191"/>
                  <a:pt x="11442" y="1525"/>
                  <a:pt x="12037" y="1525"/>
                </a:cubicBezTo>
                <a:cubicBezTo>
                  <a:pt x="12633" y="1525"/>
                  <a:pt x="12954" y="1179"/>
                  <a:pt x="13192" y="929"/>
                </a:cubicBezTo>
                <a:cubicBezTo>
                  <a:pt x="13419" y="667"/>
                  <a:pt x="13609" y="465"/>
                  <a:pt x="13990" y="465"/>
                </a:cubicBezTo>
                <a:cubicBezTo>
                  <a:pt x="14383" y="465"/>
                  <a:pt x="14550" y="655"/>
                  <a:pt x="14800" y="929"/>
                </a:cubicBezTo>
                <a:cubicBezTo>
                  <a:pt x="15050" y="1191"/>
                  <a:pt x="15359" y="1525"/>
                  <a:pt x="15955" y="1525"/>
                </a:cubicBezTo>
                <a:cubicBezTo>
                  <a:pt x="16538" y="1525"/>
                  <a:pt x="16871" y="1179"/>
                  <a:pt x="17098" y="929"/>
                </a:cubicBezTo>
                <a:cubicBezTo>
                  <a:pt x="17336" y="667"/>
                  <a:pt x="17526" y="465"/>
                  <a:pt x="17907" y="465"/>
                </a:cubicBezTo>
                <a:cubicBezTo>
                  <a:pt x="18300" y="465"/>
                  <a:pt x="18467" y="655"/>
                  <a:pt x="18717" y="929"/>
                </a:cubicBezTo>
                <a:cubicBezTo>
                  <a:pt x="18967" y="1191"/>
                  <a:pt x="19264" y="1525"/>
                  <a:pt x="19860" y="1525"/>
                </a:cubicBezTo>
                <a:cubicBezTo>
                  <a:pt x="19871" y="1526"/>
                  <a:pt x="19882" y="1526"/>
                  <a:pt x="19892" y="1526"/>
                </a:cubicBezTo>
                <a:cubicBezTo>
                  <a:pt x="20194" y="1526"/>
                  <a:pt x="20194" y="1059"/>
                  <a:pt x="19892" y="1059"/>
                </a:cubicBezTo>
                <a:cubicBezTo>
                  <a:pt x="19882" y="1059"/>
                  <a:pt x="19871" y="1059"/>
                  <a:pt x="19860" y="1060"/>
                </a:cubicBezTo>
                <a:cubicBezTo>
                  <a:pt x="19479" y="1060"/>
                  <a:pt x="19312" y="870"/>
                  <a:pt x="19062" y="608"/>
                </a:cubicBezTo>
                <a:cubicBezTo>
                  <a:pt x="18812" y="334"/>
                  <a:pt x="18502" y="1"/>
                  <a:pt x="17907" y="1"/>
                </a:cubicBezTo>
                <a:cubicBezTo>
                  <a:pt x="17312" y="1"/>
                  <a:pt x="16990" y="346"/>
                  <a:pt x="16752" y="608"/>
                </a:cubicBezTo>
                <a:cubicBezTo>
                  <a:pt x="16526" y="858"/>
                  <a:pt x="16336" y="1060"/>
                  <a:pt x="15955" y="1060"/>
                </a:cubicBezTo>
                <a:cubicBezTo>
                  <a:pt x="15562" y="1060"/>
                  <a:pt x="15395" y="870"/>
                  <a:pt x="15145" y="608"/>
                </a:cubicBezTo>
                <a:cubicBezTo>
                  <a:pt x="14895" y="334"/>
                  <a:pt x="14585" y="1"/>
                  <a:pt x="13990" y="1"/>
                </a:cubicBezTo>
                <a:cubicBezTo>
                  <a:pt x="13407" y="1"/>
                  <a:pt x="13073" y="346"/>
                  <a:pt x="12847" y="608"/>
                </a:cubicBezTo>
                <a:cubicBezTo>
                  <a:pt x="12609" y="858"/>
                  <a:pt x="12418" y="1060"/>
                  <a:pt x="12037" y="1060"/>
                </a:cubicBezTo>
                <a:cubicBezTo>
                  <a:pt x="11656" y="1060"/>
                  <a:pt x="11478" y="870"/>
                  <a:pt x="11228" y="608"/>
                </a:cubicBezTo>
                <a:cubicBezTo>
                  <a:pt x="10978" y="334"/>
                  <a:pt x="10668" y="1"/>
                  <a:pt x="10085" y="1"/>
                </a:cubicBezTo>
                <a:cubicBezTo>
                  <a:pt x="9489" y="1"/>
                  <a:pt x="9168" y="346"/>
                  <a:pt x="8930" y="608"/>
                </a:cubicBezTo>
                <a:cubicBezTo>
                  <a:pt x="8692" y="858"/>
                  <a:pt x="8513" y="1060"/>
                  <a:pt x="8120" y="1060"/>
                </a:cubicBezTo>
                <a:cubicBezTo>
                  <a:pt x="7739" y="1060"/>
                  <a:pt x="7561" y="870"/>
                  <a:pt x="7323" y="608"/>
                </a:cubicBezTo>
                <a:cubicBezTo>
                  <a:pt x="7072" y="334"/>
                  <a:pt x="6763" y="1"/>
                  <a:pt x="6168" y="1"/>
                </a:cubicBezTo>
                <a:cubicBezTo>
                  <a:pt x="5572" y="1"/>
                  <a:pt x="5251" y="346"/>
                  <a:pt x="5013" y="608"/>
                </a:cubicBezTo>
                <a:cubicBezTo>
                  <a:pt x="4775" y="858"/>
                  <a:pt x="4596" y="1060"/>
                  <a:pt x="4203" y="1060"/>
                </a:cubicBezTo>
                <a:cubicBezTo>
                  <a:pt x="3822" y="1060"/>
                  <a:pt x="3655" y="870"/>
                  <a:pt x="3405" y="608"/>
                </a:cubicBezTo>
                <a:cubicBezTo>
                  <a:pt x="3155" y="334"/>
                  <a:pt x="2846" y="1"/>
                  <a:pt x="225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3380099" y="2924975"/>
            <a:ext cx="785395" cy="63894"/>
          </a:xfrm>
          <a:custGeom>
            <a:avLst/>
            <a:gdLst/>
            <a:ahLst/>
            <a:cxnLst/>
            <a:rect l="l" t="t" r="r" b="b"/>
            <a:pathLst>
              <a:path w="20194" h="1525" extrusionOk="0">
                <a:moveTo>
                  <a:pt x="2263" y="0"/>
                </a:moveTo>
                <a:cubicBezTo>
                  <a:pt x="1680" y="0"/>
                  <a:pt x="1346" y="357"/>
                  <a:pt x="1120" y="607"/>
                </a:cubicBezTo>
                <a:cubicBezTo>
                  <a:pt x="882" y="858"/>
                  <a:pt x="691" y="1048"/>
                  <a:pt x="310" y="1048"/>
                </a:cubicBezTo>
                <a:cubicBezTo>
                  <a:pt x="1" y="1048"/>
                  <a:pt x="1" y="1524"/>
                  <a:pt x="310" y="1524"/>
                </a:cubicBezTo>
                <a:cubicBezTo>
                  <a:pt x="906" y="1524"/>
                  <a:pt x="1227" y="1167"/>
                  <a:pt x="1465" y="917"/>
                </a:cubicBezTo>
                <a:cubicBezTo>
                  <a:pt x="1692" y="667"/>
                  <a:pt x="1882" y="465"/>
                  <a:pt x="2263" y="465"/>
                </a:cubicBezTo>
                <a:cubicBezTo>
                  <a:pt x="2656" y="465"/>
                  <a:pt x="2823" y="643"/>
                  <a:pt x="3073" y="917"/>
                </a:cubicBezTo>
                <a:cubicBezTo>
                  <a:pt x="3323" y="1191"/>
                  <a:pt x="3632" y="1524"/>
                  <a:pt x="4228" y="1524"/>
                </a:cubicBezTo>
                <a:cubicBezTo>
                  <a:pt x="4823" y="1524"/>
                  <a:pt x="5144" y="1167"/>
                  <a:pt x="5382" y="917"/>
                </a:cubicBezTo>
                <a:cubicBezTo>
                  <a:pt x="5609" y="667"/>
                  <a:pt x="5799" y="465"/>
                  <a:pt x="6180" y="465"/>
                </a:cubicBezTo>
                <a:cubicBezTo>
                  <a:pt x="6573" y="465"/>
                  <a:pt x="6740" y="643"/>
                  <a:pt x="6990" y="917"/>
                </a:cubicBezTo>
                <a:cubicBezTo>
                  <a:pt x="7240" y="1191"/>
                  <a:pt x="7549" y="1524"/>
                  <a:pt x="8145" y="1524"/>
                </a:cubicBezTo>
                <a:cubicBezTo>
                  <a:pt x="8740" y="1524"/>
                  <a:pt x="9061" y="1167"/>
                  <a:pt x="9300" y="917"/>
                </a:cubicBezTo>
                <a:cubicBezTo>
                  <a:pt x="9526" y="667"/>
                  <a:pt x="9716" y="465"/>
                  <a:pt x="10097" y="465"/>
                </a:cubicBezTo>
                <a:cubicBezTo>
                  <a:pt x="10490" y="465"/>
                  <a:pt x="10657" y="643"/>
                  <a:pt x="10907" y="917"/>
                </a:cubicBezTo>
                <a:cubicBezTo>
                  <a:pt x="11157" y="1191"/>
                  <a:pt x="11467" y="1524"/>
                  <a:pt x="12062" y="1524"/>
                </a:cubicBezTo>
                <a:cubicBezTo>
                  <a:pt x="12645" y="1524"/>
                  <a:pt x="12979" y="1167"/>
                  <a:pt x="13205" y="917"/>
                </a:cubicBezTo>
                <a:cubicBezTo>
                  <a:pt x="13443" y="667"/>
                  <a:pt x="13633" y="465"/>
                  <a:pt x="14014" y="465"/>
                </a:cubicBezTo>
                <a:cubicBezTo>
                  <a:pt x="14395" y="465"/>
                  <a:pt x="14562" y="643"/>
                  <a:pt x="14812" y="917"/>
                </a:cubicBezTo>
                <a:cubicBezTo>
                  <a:pt x="15062" y="1191"/>
                  <a:pt x="15372" y="1524"/>
                  <a:pt x="15967" y="1524"/>
                </a:cubicBezTo>
                <a:cubicBezTo>
                  <a:pt x="16562" y="1524"/>
                  <a:pt x="16884" y="1167"/>
                  <a:pt x="17122" y="917"/>
                </a:cubicBezTo>
                <a:cubicBezTo>
                  <a:pt x="17360" y="667"/>
                  <a:pt x="17539" y="465"/>
                  <a:pt x="17932" y="465"/>
                </a:cubicBezTo>
                <a:cubicBezTo>
                  <a:pt x="18313" y="465"/>
                  <a:pt x="18479" y="643"/>
                  <a:pt x="18729" y="917"/>
                </a:cubicBezTo>
                <a:cubicBezTo>
                  <a:pt x="18979" y="1191"/>
                  <a:pt x="19289" y="1524"/>
                  <a:pt x="19884" y="1524"/>
                </a:cubicBezTo>
                <a:cubicBezTo>
                  <a:pt x="20194" y="1524"/>
                  <a:pt x="20194" y="1048"/>
                  <a:pt x="19884" y="1048"/>
                </a:cubicBezTo>
                <a:cubicBezTo>
                  <a:pt x="19491" y="1048"/>
                  <a:pt x="19325" y="881"/>
                  <a:pt x="19075" y="607"/>
                </a:cubicBezTo>
                <a:cubicBezTo>
                  <a:pt x="18825" y="334"/>
                  <a:pt x="18515" y="0"/>
                  <a:pt x="17920" y="0"/>
                </a:cubicBezTo>
                <a:cubicBezTo>
                  <a:pt x="17336" y="0"/>
                  <a:pt x="17003" y="357"/>
                  <a:pt x="16777" y="607"/>
                </a:cubicBezTo>
                <a:cubicBezTo>
                  <a:pt x="16539" y="858"/>
                  <a:pt x="16348" y="1048"/>
                  <a:pt x="15967" y="1048"/>
                </a:cubicBezTo>
                <a:cubicBezTo>
                  <a:pt x="15586" y="1048"/>
                  <a:pt x="15419" y="881"/>
                  <a:pt x="15157" y="607"/>
                </a:cubicBezTo>
                <a:cubicBezTo>
                  <a:pt x="14907" y="334"/>
                  <a:pt x="14598" y="0"/>
                  <a:pt x="14014" y="0"/>
                </a:cubicBezTo>
                <a:cubicBezTo>
                  <a:pt x="13419" y="0"/>
                  <a:pt x="13098" y="357"/>
                  <a:pt x="12860" y="607"/>
                </a:cubicBezTo>
                <a:cubicBezTo>
                  <a:pt x="12621" y="858"/>
                  <a:pt x="12443" y="1048"/>
                  <a:pt x="12050" y="1048"/>
                </a:cubicBezTo>
                <a:cubicBezTo>
                  <a:pt x="11669" y="1048"/>
                  <a:pt x="11502" y="881"/>
                  <a:pt x="11252" y="607"/>
                </a:cubicBezTo>
                <a:cubicBezTo>
                  <a:pt x="11002" y="334"/>
                  <a:pt x="10693" y="0"/>
                  <a:pt x="10097" y="0"/>
                </a:cubicBezTo>
                <a:cubicBezTo>
                  <a:pt x="9502" y="0"/>
                  <a:pt x="9181" y="357"/>
                  <a:pt x="8942" y="607"/>
                </a:cubicBezTo>
                <a:cubicBezTo>
                  <a:pt x="8716" y="858"/>
                  <a:pt x="8526" y="1048"/>
                  <a:pt x="8145" y="1048"/>
                </a:cubicBezTo>
                <a:cubicBezTo>
                  <a:pt x="7752" y="1048"/>
                  <a:pt x="7585" y="881"/>
                  <a:pt x="7335" y="607"/>
                </a:cubicBezTo>
                <a:cubicBezTo>
                  <a:pt x="7085" y="334"/>
                  <a:pt x="6775" y="0"/>
                  <a:pt x="6180" y="0"/>
                </a:cubicBezTo>
                <a:cubicBezTo>
                  <a:pt x="5597" y="0"/>
                  <a:pt x="5263" y="357"/>
                  <a:pt x="5037" y="607"/>
                </a:cubicBezTo>
                <a:cubicBezTo>
                  <a:pt x="4799" y="858"/>
                  <a:pt x="4609" y="1048"/>
                  <a:pt x="4228" y="1048"/>
                </a:cubicBezTo>
                <a:cubicBezTo>
                  <a:pt x="3835" y="1048"/>
                  <a:pt x="3668" y="881"/>
                  <a:pt x="3418" y="607"/>
                </a:cubicBezTo>
                <a:cubicBezTo>
                  <a:pt x="3168" y="334"/>
                  <a:pt x="2858" y="0"/>
                  <a:pt x="226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rot="5400000">
            <a:off x="8011826" y="1230068"/>
            <a:ext cx="783995" cy="63894"/>
          </a:xfrm>
          <a:custGeom>
            <a:avLst/>
            <a:gdLst/>
            <a:ahLst/>
            <a:cxnLst/>
            <a:rect l="l" t="t" r="r" b="b"/>
            <a:pathLst>
              <a:path w="20158" h="1525" extrusionOk="0">
                <a:moveTo>
                  <a:pt x="2251" y="0"/>
                </a:moveTo>
                <a:cubicBezTo>
                  <a:pt x="1656" y="0"/>
                  <a:pt x="1334" y="346"/>
                  <a:pt x="1096" y="596"/>
                </a:cubicBezTo>
                <a:cubicBezTo>
                  <a:pt x="858" y="858"/>
                  <a:pt x="679" y="1060"/>
                  <a:pt x="286" y="1060"/>
                </a:cubicBezTo>
                <a:cubicBezTo>
                  <a:pt x="1" y="1084"/>
                  <a:pt x="1" y="1501"/>
                  <a:pt x="286" y="1524"/>
                </a:cubicBezTo>
                <a:cubicBezTo>
                  <a:pt x="882" y="1524"/>
                  <a:pt x="1203" y="1179"/>
                  <a:pt x="1441" y="917"/>
                </a:cubicBezTo>
                <a:cubicBezTo>
                  <a:pt x="1679" y="667"/>
                  <a:pt x="1858" y="465"/>
                  <a:pt x="2251" y="465"/>
                </a:cubicBezTo>
                <a:cubicBezTo>
                  <a:pt x="2632" y="465"/>
                  <a:pt x="2811" y="655"/>
                  <a:pt x="3061" y="917"/>
                </a:cubicBezTo>
                <a:cubicBezTo>
                  <a:pt x="3311" y="1191"/>
                  <a:pt x="3620" y="1524"/>
                  <a:pt x="4204" y="1524"/>
                </a:cubicBezTo>
                <a:cubicBezTo>
                  <a:pt x="4799" y="1524"/>
                  <a:pt x="5120" y="1179"/>
                  <a:pt x="5359" y="917"/>
                </a:cubicBezTo>
                <a:cubicBezTo>
                  <a:pt x="5597" y="667"/>
                  <a:pt x="5775" y="465"/>
                  <a:pt x="6168" y="465"/>
                </a:cubicBezTo>
                <a:cubicBezTo>
                  <a:pt x="6549" y="465"/>
                  <a:pt x="6728" y="655"/>
                  <a:pt x="6966" y="917"/>
                </a:cubicBezTo>
                <a:cubicBezTo>
                  <a:pt x="7216" y="1191"/>
                  <a:pt x="7525" y="1524"/>
                  <a:pt x="8121" y="1524"/>
                </a:cubicBezTo>
                <a:cubicBezTo>
                  <a:pt x="8716" y="1524"/>
                  <a:pt x="9038" y="1179"/>
                  <a:pt x="9276" y="917"/>
                </a:cubicBezTo>
                <a:cubicBezTo>
                  <a:pt x="9514" y="667"/>
                  <a:pt x="9692" y="465"/>
                  <a:pt x="10085" y="465"/>
                </a:cubicBezTo>
                <a:cubicBezTo>
                  <a:pt x="10466" y="465"/>
                  <a:pt x="10633" y="655"/>
                  <a:pt x="10883" y="917"/>
                </a:cubicBezTo>
                <a:cubicBezTo>
                  <a:pt x="11133" y="1191"/>
                  <a:pt x="11443" y="1524"/>
                  <a:pt x="12038" y="1524"/>
                </a:cubicBezTo>
                <a:cubicBezTo>
                  <a:pt x="12633" y="1524"/>
                  <a:pt x="12955" y="1179"/>
                  <a:pt x="13193" y="917"/>
                </a:cubicBezTo>
                <a:cubicBezTo>
                  <a:pt x="13419" y="667"/>
                  <a:pt x="13610" y="465"/>
                  <a:pt x="13991" y="465"/>
                </a:cubicBezTo>
                <a:cubicBezTo>
                  <a:pt x="14383" y="465"/>
                  <a:pt x="14550" y="655"/>
                  <a:pt x="14800" y="917"/>
                </a:cubicBezTo>
                <a:cubicBezTo>
                  <a:pt x="15050" y="1191"/>
                  <a:pt x="15360" y="1524"/>
                  <a:pt x="15955" y="1524"/>
                </a:cubicBezTo>
                <a:cubicBezTo>
                  <a:pt x="16538" y="1524"/>
                  <a:pt x="16872" y="1179"/>
                  <a:pt x="17098" y="917"/>
                </a:cubicBezTo>
                <a:cubicBezTo>
                  <a:pt x="17336" y="667"/>
                  <a:pt x="17527" y="465"/>
                  <a:pt x="17908" y="465"/>
                </a:cubicBezTo>
                <a:cubicBezTo>
                  <a:pt x="18301" y="465"/>
                  <a:pt x="18467" y="655"/>
                  <a:pt x="18717" y="917"/>
                </a:cubicBezTo>
                <a:cubicBezTo>
                  <a:pt x="18967" y="1191"/>
                  <a:pt x="19277" y="1524"/>
                  <a:pt x="19872" y="1524"/>
                </a:cubicBezTo>
                <a:cubicBezTo>
                  <a:pt x="20158" y="1501"/>
                  <a:pt x="20158" y="1084"/>
                  <a:pt x="19872" y="1060"/>
                </a:cubicBezTo>
                <a:cubicBezTo>
                  <a:pt x="19479" y="1060"/>
                  <a:pt x="19313" y="870"/>
                  <a:pt x="19063" y="596"/>
                </a:cubicBezTo>
                <a:cubicBezTo>
                  <a:pt x="18813" y="334"/>
                  <a:pt x="18503" y="0"/>
                  <a:pt x="17908" y="0"/>
                </a:cubicBezTo>
                <a:cubicBezTo>
                  <a:pt x="17312" y="0"/>
                  <a:pt x="16991" y="346"/>
                  <a:pt x="16753" y="596"/>
                </a:cubicBezTo>
                <a:cubicBezTo>
                  <a:pt x="16527" y="858"/>
                  <a:pt x="16336" y="1060"/>
                  <a:pt x="15955" y="1060"/>
                </a:cubicBezTo>
                <a:cubicBezTo>
                  <a:pt x="15562" y="1060"/>
                  <a:pt x="15395" y="870"/>
                  <a:pt x="15145" y="596"/>
                </a:cubicBezTo>
                <a:cubicBezTo>
                  <a:pt x="14895" y="334"/>
                  <a:pt x="14586" y="0"/>
                  <a:pt x="13991" y="0"/>
                </a:cubicBezTo>
                <a:cubicBezTo>
                  <a:pt x="13407" y="0"/>
                  <a:pt x="13074" y="346"/>
                  <a:pt x="12848" y="596"/>
                </a:cubicBezTo>
                <a:cubicBezTo>
                  <a:pt x="12609" y="858"/>
                  <a:pt x="12419" y="1060"/>
                  <a:pt x="12038" y="1060"/>
                </a:cubicBezTo>
                <a:cubicBezTo>
                  <a:pt x="11645" y="1060"/>
                  <a:pt x="11478" y="870"/>
                  <a:pt x="11228" y="596"/>
                </a:cubicBezTo>
                <a:cubicBezTo>
                  <a:pt x="10978" y="334"/>
                  <a:pt x="10669" y="0"/>
                  <a:pt x="10085" y="0"/>
                </a:cubicBezTo>
                <a:cubicBezTo>
                  <a:pt x="9490" y="0"/>
                  <a:pt x="9157" y="346"/>
                  <a:pt x="8930" y="596"/>
                </a:cubicBezTo>
                <a:cubicBezTo>
                  <a:pt x="8692" y="858"/>
                  <a:pt x="8514" y="1060"/>
                  <a:pt x="8121" y="1060"/>
                </a:cubicBezTo>
                <a:cubicBezTo>
                  <a:pt x="7740" y="1060"/>
                  <a:pt x="7561" y="870"/>
                  <a:pt x="7311" y="596"/>
                </a:cubicBezTo>
                <a:cubicBezTo>
                  <a:pt x="7073" y="334"/>
                  <a:pt x="6752" y="0"/>
                  <a:pt x="6168" y="0"/>
                </a:cubicBezTo>
                <a:cubicBezTo>
                  <a:pt x="5573" y="0"/>
                  <a:pt x="5251" y="346"/>
                  <a:pt x="5013" y="596"/>
                </a:cubicBezTo>
                <a:cubicBezTo>
                  <a:pt x="4775" y="858"/>
                  <a:pt x="4597" y="1060"/>
                  <a:pt x="4204" y="1060"/>
                </a:cubicBezTo>
                <a:cubicBezTo>
                  <a:pt x="3823" y="1060"/>
                  <a:pt x="3644" y="870"/>
                  <a:pt x="3406" y="596"/>
                </a:cubicBezTo>
                <a:cubicBezTo>
                  <a:pt x="3156" y="334"/>
                  <a:pt x="2846" y="0"/>
                  <a:pt x="225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rot="1537472">
            <a:off x="5335216" y="2246956"/>
            <a:ext cx="82919" cy="134242"/>
          </a:xfrm>
          <a:custGeom>
            <a:avLst/>
            <a:gdLst/>
            <a:ahLst/>
            <a:cxnLst/>
            <a:rect l="l" t="t" r="r" b="b"/>
            <a:pathLst>
              <a:path w="2132" h="3204" extrusionOk="0">
                <a:moveTo>
                  <a:pt x="1072" y="1"/>
                </a:moveTo>
                <a:cubicBezTo>
                  <a:pt x="810" y="596"/>
                  <a:pt x="453" y="1144"/>
                  <a:pt x="0" y="1608"/>
                </a:cubicBezTo>
                <a:cubicBezTo>
                  <a:pt x="453" y="2060"/>
                  <a:pt x="810" y="2608"/>
                  <a:pt x="1072" y="3203"/>
                </a:cubicBezTo>
                <a:cubicBezTo>
                  <a:pt x="1310" y="2608"/>
                  <a:pt x="1679" y="2060"/>
                  <a:pt x="2132" y="1608"/>
                </a:cubicBezTo>
                <a:cubicBezTo>
                  <a:pt x="1679" y="1144"/>
                  <a:pt x="1310" y="596"/>
                  <a:pt x="107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7841165" y="4401933"/>
            <a:ext cx="1125277" cy="196122"/>
          </a:xfrm>
          <a:custGeom>
            <a:avLst/>
            <a:gdLst/>
            <a:ahLst/>
            <a:cxnLst/>
            <a:rect l="l" t="t" r="r" b="b"/>
            <a:pathLst>
              <a:path w="28933" h="4681" extrusionOk="0">
                <a:moveTo>
                  <a:pt x="2334" y="1"/>
                </a:moveTo>
                <a:cubicBezTo>
                  <a:pt x="1048" y="1"/>
                  <a:pt x="0" y="1049"/>
                  <a:pt x="0" y="2335"/>
                </a:cubicBezTo>
                <a:cubicBezTo>
                  <a:pt x="0" y="3632"/>
                  <a:pt x="1048" y="4680"/>
                  <a:pt x="2334" y="4680"/>
                </a:cubicBezTo>
                <a:lnTo>
                  <a:pt x="26599" y="4680"/>
                </a:lnTo>
                <a:cubicBezTo>
                  <a:pt x="27885" y="4680"/>
                  <a:pt x="28933" y="3632"/>
                  <a:pt x="28933" y="2335"/>
                </a:cubicBezTo>
                <a:cubicBezTo>
                  <a:pt x="28933" y="1049"/>
                  <a:pt x="27885" y="1"/>
                  <a:pt x="2659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1638780" y="987620"/>
            <a:ext cx="785434" cy="63977"/>
          </a:xfrm>
          <a:custGeom>
            <a:avLst/>
            <a:gdLst/>
            <a:ahLst/>
            <a:cxnLst/>
            <a:rect l="l" t="t" r="r" b="b"/>
            <a:pathLst>
              <a:path w="20195" h="1527" extrusionOk="0">
                <a:moveTo>
                  <a:pt x="2250" y="1"/>
                </a:moveTo>
                <a:cubicBezTo>
                  <a:pt x="1655" y="1"/>
                  <a:pt x="1334" y="346"/>
                  <a:pt x="1096" y="608"/>
                </a:cubicBezTo>
                <a:cubicBezTo>
                  <a:pt x="857" y="858"/>
                  <a:pt x="679" y="1060"/>
                  <a:pt x="286" y="1060"/>
                </a:cubicBezTo>
                <a:cubicBezTo>
                  <a:pt x="0" y="1084"/>
                  <a:pt x="0" y="1501"/>
                  <a:pt x="286" y="1525"/>
                </a:cubicBezTo>
                <a:cubicBezTo>
                  <a:pt x="881" y="1525"/>
                  <a:pt x="1203" y="1179"/>
                  <a:pt x="1441" y="929"/>
                </a:cubicBezTo>
                <a:cubicBezTo>
                  <a:pt x="1679" y="667"/>
                  <a:pt x="1858" y="465"/>
                  <a:pt x="2250" y="465"/>
                </a:cubicBezTo>
                <a:cubicBezTo>
                  <a:pt x="2631" y="465"/>
                  <a:pt x="2810" y="655"/>
                  <a:pt x="3060" y="929"/>
                </a:cubicBezTo>
                <a:cubicBezTo>
                  <a:pt x="3310" y="1191"/>
                  <a:pt x="3620" y="1525"/>
                  <a:pt x="4203" y="1525"/>
                </a:cubicBezTo>
                <a:cubicBezTo>
                  <a:pt x="4798" y="1525"/>
                  <a:pt x="5132" y="1179"/>
                  <a:pt x="5358" y="929"/>
                </a:cubicBezTo>
                <a:cubicBezTo>
                  <a:pt x="5596" y="667"/>
                  <a:pt x="5775" y="465"/>
                  <a:pt x="6168" y="465"/>
                </a:cubicBezTo>
                <a:cubicBezTo>
                  <a:pt x="6549" y="465"/>
                  <a:pt x="6727" y="655"/>
                  <a:pt x="6977" y="929"/>
                </a:cubicBezTo>
                <a:cubicBezTo>
                  <a:pt x="7215" y="1191"/>
                  <a:pt x="7537" y="1525"/>
                  <a:pt x="8120" y="1525"/>
                </a:cubicBezTo>
                <a:cubicBezTo>
                  <a:pt x="8716" y="1525"/>
                  <a:pt x="9037" y="1179"/>
                  <a:pt x="9275" y="929"/>
                </a:cubicBezTo>
                <a:cubicBezTo>
                  <a:pt x="9513" y="667"/>
                  <a:pt x="9692" y="465"/>
                  <a:pt x="10085" y="465"/>
                </a:cubicBezTo>
                <a:cubicBezTo>
                  <a:pt x="10466" y="465"/>
                  <a:pt x="10632" y="655"/>
                  <a:pt x="10882" y="929"/>
                </a:cubicBezTo>
                <a:cubicBezTo>
                  <a:pt x="11133" y="1191"/>
                  <a:pt x="11442" y="1525"/>
                  <a:pt x="12037" y="1525"/>
                </a:cubicBezTo>
                <a:cubicBezTo>
                  <a:pt x="12633" y="1525"/>
                  <a:pt x="12954" y="1179"/>
                  <a:pt x="13192" y="929"/>
                </a:cubicBezTo>
                <a:cubicBezTo>
                  <a:pt x="13419" y="667"/>
                  <a:pt x="13609" y="465"/>
                  <a:pt x="13990" y="465"/>
                </a:cubicBezTo>
                <a:cubicBezTo>
                  <a:pt x="14383" y="465"/>
                  <a:pt x="14550" y="655"/>
                  <a:pt x="14800" y="929"/>
                </a:cubicBezTo>
                <a:cubicBezTo>
                  <a:pt x="15050" y="1191"/>
                  <a:pt x="15359" y="1525"/>
                  <a:pt x="15955" y="1525"/>
                </a:cubicBezTo>
                <a:cubicBezTo>
                  <a:pt x="16538" y="1525"/>
                  <a:pt x="16871" y="1179"/>
                  <a:pt x="17098" y="929"/>
                </a:cubicBezTo>
                <a:cubicBezTo>
                  <a:pt x="17336" y="667"/>
                  <a:pt x="17526" y="465"/>
                  <a:pt x="17907" y="465"/>
                </a:cubicBezTo>
                <a:cubicBezTo>
                  <a:pt x="18300" y="465"/>
                  <a:pt x="18467" y="655"/>
                  <a:pt x="18717" y="929"/>
                </a:cubicBezTo>
                <a:cubicBezTo>
                  <a:pt x="18967" y="1191"/>
                  <a:pt x="19264" y="1525"/>
                  <a:pt x="19860" y="1525"/>
                </a:cubicBezTo>
                <a:cubicBezTo>
                  <a:pt x="19871" y="1526"/>
                  <a:pt x="19882" y="1526"/>
                  <a:pt x="19892" y="1526"/>
                </a:cubicBezTo>
                <a:cubicBezTo>
                  <a:pt x="20194" y="1526"/>
                  <a:pt x="20194" y="1059"/>
                  <a:pt x="19892" y="1059"/>
                </a:cubicBezTo>
                <a:cubicBezTo>
                  <a:pt x="19882" y="1059"/>
                  <a:pt x="19871" y="1059"/>
                  <a:pt x="19860" y="1060"/>
                </a:cubicBezTo>
                <a:cubicBezTo>
                  <a:pt x="19479" y="1060"/>
                  <a:pt x="19312" y="870"/>
                  <a:pt x="19062" y="608"/>
                </a:cubicBezTo>
                <a:cubicBezTo>
                  <a:pt x="18812" y="334"/>
                  <a:pt x="18502" y="1"/>
                  <a:pt x="17907" y="1"/>
                </a:cubicBezTo>
                <a:cubicBezTo>
                  <a:pt x="17312" y="1"/>
                  <a:pt x="16990" y="346"/>
                  <a:pt x="16752" y="608"/>
                </a:cubicBezTo>
                <a:cubicBezTo>
                  <a:pt x="16526" y="858"/>
                  <a:pt x="16336" y="1060"/>
                  <a:pt x="15955" y="1060"/>
                </a:cubicBezTo>
                <a:cubicBezTo>
                  <a:pt x="15562" y="1060"/>
                  <a:pt x="15395" y="870"/>
                  <a:pt x="15145" y="608"/>
                </a:cubicBezTo>
                <a:cubicBezTo>
                  <a:pt x="14895" y="334"/>
                  <a:pt x="14585" y="1"/>
                  <a:pt x="13990" y="1"/>
                </a:cubicBezTo>
                <a:cubicBezTo>
                  <a:pt x="13407" y="1"/>
                  <a:pt x="13073" y="346"/>
                  <a:pt x="12847" y="608"/>
                </a:cubicBezTo>
                <a:cubicBezTo>
                  <a:pt x="12609" y="858"/>
                  <a:pt x="12418" y="1060"/>
                  <a:pt x="12037" y="1060"/>
                </a:cubicBezTo>
                <a:cubicBezTo>
                  <a:pt x="11656" y="1060"/>
                  <a:pt x="11478" y="870"/>
                  <a:pt x="11228" y="608"/>
                </a:cubicBezTo>
                <a:cubicBezTo>
                  <a:pt x="10978" y="334"/>
                  <a:pt x="10668" y="1"/>
                  <a:pt x="10085" y="1"/>
                </a:cubicBezTo>
                <a:cubicBezTo>
                  <a:pt x="9489" y="1"/>
                  <a:pt x="9168" y="346"/>
                  <a:pt x="8930" y="608"/>
                </a:cubicBezTo>
                <a:cubicBezTo>
                  <a:pt x="8692" y="858"/>
                  <a:pt x="8513" y="1060"/>
                  <a:pt x="8120" y="1060"/>
                </a:cubicBezTo>
                <a:cubicBezTo>
                  <a:pt x="7739" y="1060"/>
                  <a:pt x="7561" y="870"/>
                  <a:pt x="7323" y="608"/>
                </a:cubicBezTo>
                <a:cubicBezTo>
                  <a:pt x="7072" y="334"/>
                  <a:pt x="6763" y="1"/>
                  <a:pt x="6168" y="1"/>
                </a:cubicBezTo>
                <a:cubicBezTo>
                  <a:pt x="5572" y="1"/>
                  <a:pt x="5251" y="346"/>
                  <a:pt x="5013" y="608"/>
                </a:cubicBezTo>
                <a:cubicBezTo>
                  <a:pt x="4775" y="858"/>
                  <a:pt x="4596" y="1060"/>
                  <a:pt x="4203" y="1060"/>
                </a:cubicBezTo>
                <a:cubicBezTo>
                  <a:pt x="3822" y="1060"/>
                  <a:pt x="3655" y="870"/>
                  <a:pt x="3405" y="608"/>
                </a:cubicBezTo>
                <a:cubicBezTo>
                  <a:pt x="3155" y="334"/>
                  <a:pt x="2846" y="1"/>
                  <a:pt x="225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 name="Google Shape;29;p2"/>
          <p:cNvGrpSpPr/>
          <p:nvPr/>
        </p:nvGrpSpPr>
        <p:grpSpPr>
          <a:xfrm rot="1307765">
            <a:off x="6373801" y="626827"/>
            <a:ext cx="142656" cy="149447"/>
            <a:chOff x="1160468" y="31374"/>
            <a:chExt cx="142658" cy="149448"/>
          </a:xfrm>
        </p:grpSpPr>
        <p:sp>
          <p:nvSpPr>
            <p:cNvPr id="30" name="Google Shape;30;p2"/>
            <p:cNvSpPr/>
            <p:nvPr/>
          </p:nvSpPr>
          <p:spPr>
            <a:xfrm>
              <a:off x="1160468" y="31374"/>
              <a:ext cx="142658" cy="149448"/>
            </a:xfrm>
            <a:custGeom>
              <a:avLst/>
              <a:gdLst/>
              <a:ahLst/>
              <a:cxnLst/>
              <a:rect l="l" t="t" r="r" b="b"/>
              <a:pathLst>
                <a:path w="3668" h="3567" extrusionOk="0">
                  <a:moveTo>
                    <a:pt x="3205" y="0"/>
                  </a:moveTo>
                  <a:cubicBezTo>
                    <a:pt x="3096" y="0"/>
                    <a:pt x="2989" y="42"/>
                    <a:pt x="2906" y="125"/>
                  </a:cubicBezTo>
                  <a:lnTo>
                    <a:pt x="155" y="2852"/>
                  </a:lnTo>
                  <a:cubicBezTo>
                    <a:pt x="1" y="3018"/>
                    <a:pt x="1" y="3280"/>
                    <a:pt x="155" y="3447"/>
                  </a:cubicBezTo>
                  <a:cubicBezTo>
                    <a:pt x="239" y="3518"/>
                    <a:pt x="346" y="3566"/>
                    <a:pt x="453" y="3566"/>
                  </a:cubicBezTo>
                  <a:cubicBezTo>
                    <a:pt x="572" y="3566"/>
                    <a:pt x="679" y="3530"/>
                    <a:pt x="763" y="3447"/>
                  </a:cubicBezTo>
                  <a:lnTo>
                    <a:pt x="3513" y="720"/>
                  </a:lnTo>
                  <a:cubicBezTo>
                    <a:pt x="3668" y="554"/>
                    <a:pt x="3668" y="280"/>
                    <a:pt x="3513" y="125"/>
                  </a:cubicBezTo>
                  <a:cubicBezTo>
                    <a:pt x="3424" y="42"/>
                    <a:pt x="3314" y="0"/>
                    <a:pt x="32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1160468" y="31374"/>
              <a:ext cx="142658" cy="149448"/>
            </a:xfrm>
            <a:custGeom>
              <a:avLst/>
              <a:gdLst/>
              <a:ahLst/>
              <a:cxnLst/>
              <a:rect l="l" t="t" r="r" b="b"/>
              <a:pathLst>
                <a:path w="3668" h="3567" extrusionOk="0">
                  <a:moveTo>
                    <a:pt x="461" y="0"/>
                  </a:moveTo>
                  <a:cubicBezTo>
                    <a:pt x="352" y="0"/>
                    <a:pt x="245" y="42"/>
                    <a:pt x="167" y="125"/>
                  </a:cubicBezTo>
                  <a:cubicBezTo>
                    <a:pt x="1" y="280"/>
                    <a:pt x="1" y="554"/>
                    <a:pt x="167" y="720"/>
                  </a:cubicBezTo>
                  <a:lnTo>
                    <a:pt x="2906" y="3447"/>
                  </a:lnTo>
                  <a:cubicBezTo>
                    <a:pt x="2989" y="3518"/>
                    <a:pt x="3096" y="3566"/>
                    <a:pt x="3203" y="3566"/>
                  </a:cubicBezTo>
                  <a:cubicBezTo>
                    <a:pt x="3311" y="3566"/>
                    <a:pt x="3418" y="3518"/>
                    <a:pt x="3501" y="3447"/>
                  </a:cubicBezTo>
                  <a:cubicBezTo>
                    <a:pt x="3668" y="3280"/>
                    <a:pt x="3668" y="3018"/>
                    <a:pt x="3501" y="2852"/>
                  </a:cubicBezTo>
                  <a:lnTo>
                    <a:pt x="763" y="125"/>
                  </a:lnTo>
                  <a:cubicBezTo>
                    <a:pt x="679" y="42"/>
                    <a:pt x="569" y="0"/>
                    <a:pt x="4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 name="Google Shape;32;p2"/>
          <p:cNvSpPr/>
          <p:nvPr/>
        </p:nvSpPr>
        <p:spPr>
          <a:xfrm rot="5400000">
            <a:off x="6925090" y="755907"/>
            <a:ext cx="520498" cy="220046"/>
          </a:xfrm>
          <a:custGeom>
            <a:avLst/>
            <a:gdLst/>
            <a:ahLst/>
            <a:cxnLst/>
            <a:rect l="l" t="t" r="r" b="b"/>
            <a:pathLst>
              <a:path w="13383" h="5252" extrusionOk="0">
                <a:moveTo>
                  <a:pt x="10871" y="572"/>
                </a:moveTo>
                <a:cubicBezTo>
                  <a:pt x="11954" y="572"/>
                  <a:pt x="12847" y="1501"/>
                  <a:pt x="12847" y="2632"/>
                </a:cubicBezTo>
                <a:cubicBezTo>
                  <a:pt x="12847" y="3763"/>
                  <a:pt x="11954" y="4680"/>
                  <a:pt x="10871" y="4680"/>
                </a:cubicBezTo>
                <a:lnTo>
                  <a:pt x="2524" y="4680"/>
                </a:lnTo>
                <a:cubicBezTo>
                  <a:pt x="1441" y="4680"/>
                  <a:pt x="548" y="3763"/>
                  <a:pt x="548" y="2632"/>
                </a:cubicBezTo>
                <a:cubicBezTo>
                  <a:pt x="548" y="1501"/>
                  <a:pt x="1441" y="572"/>
                  <a:pt x="2524" y="572"/>
                </a:cubicBezTo>
                <a:close/>
                <a:moveTo>
                  <a:pt x="2512" y="0"/>
                </a:moveTo>
                <a:cubicBezTo>
                  <a:pt x="1131" y="0"/>
                  <a:pt x="0" y="1179"/>
                  <a:pt x="0" y="2632"/>
                </a:cubicBezTo>
                <a:cubicBezTo>
                  <a:pt x="0" y="4072"/>
                  <a:pt x="1131" y="5251"/>
                  <a:pt x="2512" y="5251"/>
                </a:cubicBezTo>
                <a:lnTo>
                  <a:pt x="10871" y="5251"/>
                </a:lnTo>
                <a:cubicBezTo>
                  <a:pt x="12252" y="5251"/>
                  <a:pt x="13383" y="4072"/>
                  <a:pt x="13383" y="2632"/>
                </a:cubicBezTo>
                <a:cubicBezTo>
                  <a:pt x="13383" y="1179"/>
                  <a:pt x="12264" y="0"/>
                  <a:pt x="1087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720003" y="540008"/>
            <a:ext cx="1125277" cy="196122"/>
          </a:xfrm>
          <a:custGeom>
            <a:avLst/>
            <a:gdLst/>
            <a:ahLst/>
            <a:cxnLst/>
            <a:rect l="l" t="t" r="r" b="b"/>
            <a:pathLst>
              <a:path w="28933" h="4681" extrusionOk="0">
                <a:moveTo>
                  <a:pt x="2334" y="1"/>
                </a:moveTo>
                <a:cubicBezTo>
                  <a:pt x="1048" y="1"/>
                  <a:pt x="0" y="1049"/>
                  <a:pt x="0" y="2335"/>
                </a:cubicBezTo>
                <a:cubicBezTo>
                  <a:pt x="0" y="3632"/>
                  <a:pt x="1048" y="4680"/>
                  <a:pt x="2334" y="4680"/>
                </a:cubicBezTo>
                <a:lnTo>
                  <a:pt x="26599" y="4680"/>
                </a:lnTo>
                <a:cubicBezTo>
                  <a:pt x="27885" y="4680"/>
                  <a:pt x="28933" y="3632"/>
                  <a:pt x="28933" y="2335"/>
                </a:cubicBezTo>
                <a:cubicBezTo>
                  <a:pt x="28933" y="1049"/>
                  <a:pt x="27885" y="1"/>
                  <a:pt x="2659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7486428" y="2476444"/>
            <a:ext cx="1256306" cy="95317"/>
          </a:xfrm>
          <a:custGeom>
            <a:avLst/>
            <a:gdLst/>
            <a:ahLst/>
            <a:cxnLst/>
            <a:rect l="l" t="t" r="r" b="b"/>
            <a:pathLst>
              <a:path w="32302" h="2275" extrusionOk="0">
                <a:moveTo>
                  <a:pt x="3536" y="1"/>
                </a:moveTo>
                <a:cubicBezTo>
                  <a:pt x="2620" y="1"/>
                  <a:pt x="2155" y="501"/>
                  <a:pt x="1750" y="941"/>
                </a:cubicBezTo>
                <a:cubicBezTo>
                  <a:pt x="1369" y="1358"/>
                  <a:pt x="1048" y="1703"/>
                  <a:pt x="381" y="1703"/>
                </a:cubicBezTo>
                <a:cubicBezTo>
                  <a:pt x="0" y="1715"/>
                  <a:pt x="0" y="2275"/>
                  <a:pt x="381" y="2275"/>
                </a:cubicBezTo>
                <a:cubicBezTo>
                  <a:pt x="1298" y="2275"/>
                  <a:pt x="1762" y="1775"/>
                  <a:pt x="2167" y="1334"/>
                </a:cubicBezTo>
                <a:cubicBezTo>
                  <a:pt x="2548" y="929"/>
                  <a:pt x="2870" y="572"/>
                  <a:pt x="3536" y="572"/>
                </a:cubicBezTo>
                <a:cubicBezTo>
                  <a:pt x="4203" y="572"/>
                  <a:pt x="4525" y="929"/>
                  <a:pt x="4906" y="1334"/>
                </a:cubicBezTo>
                <a:cubicBezTo>
                  <a:pt x="5310" y="1775"/>
                  <a:pt x="5775" y="2275"/>
                  <a:pt x="6692" y="2275"/>
                </a:cubicBezTo>
                <a:cubicBezTo>
                  <a:pt x="7608" y="2275"/>
                  <a:pt x="8073" y="1775"/>
                  <a:pt x="8477" y="1334"/>
                </a:cubicBezTo>
                <a:cubicBezTo>
                  <a:pt x="8858" y="929"/>
                  <a:pt x="9180" y="572"/>
                  <a:pt x="9847" y="572"/>
                </a:cubicBezTo>
                <a:cubicBezTo>
                  <a:pt x="10513" y="572"/>
                  <a:pt x="10835" y="929"/>
                  <a:pt x="11216" y="1334"/>
                </a:cubicBezTo>
                <a:cubicBezTo>
                  <a:pt x="11621" y="1775"/>
                  <a:pt x="12085" y="2275"/>
                  <a:pt x="13002" y="2275"/>
                </a:cubicBezTo>
                <a:cubicBezTo>
                  <a:pt x="13919" y="2275"/>
                  <a:pt x="14383" y="1775"/>
                  <a:pt x="14788" y="1334"/>
                </a:cubicBezTo>
                <a:cubicBezTo>
                  <a:pt x="15169" y="929"/>
                  <a:pt x="15490" y="572"/>
                  <a:pt x="16157" y="572"/>
                </a:cubicBezTo>
                <a:cubicBezTo>
                  <a:pt x="16824" y="572"/>
                  <a:pt x="17145" y="929"/>
                  <a:pt x="17526" y="1334"/>
                </a:cubicBezTo>
                <a:cubicBezTo>
                  <a:pt x="17931" y="1775"/>
                  <a:pt x="18395" y="2275"/>
                  <a:pt x="19312" y="2275"/>
                </a:cubicBezTo>
                <a:cubicBezTo>
                  <a:pt x="20229" y="2275"/>
                  <a:pt x="20693" y="1775"/>
                  <a:pt x="21098" y="1334"/>
                </a:cubicBezTo>
                <a:cubicBezTo>
                  <a:pt x="21479" y="929"/>
                  <a:pt x="21801" y="572"/>
                  <a:pt x="22467" y="572"/>
                </a:cubicBezTo>
                <a:cubicBezTo>
                  <a:pt x="23134" y="572"/>
                  <a:pt x="23456" y="929"/>
                  <a:pt x="23837" y="1334"/>
                </a:cubicBezTo>
                <a:cubicBezTo>
                  <a:pt x="24241" y="1775"/>
                  <a:pt x="24706" y="2275"/>
                  <a:pt x="25622" y="2275"/>
                </a:cubicBezTo>
                <a:cubicBezTo>
                  <a:pt x="26539" y="2275"/>
                  <a:pt x="26992" y="1775"/>
                  <a:pt x="27408" y="1334"/>
                </a:cubicBezTo>
                <a:cubicBezTo>
                  <a:pt x="27789" y="929"/>
                  <a:pt x="28111" y="572"/>
                  <a:pt x="28778" y="572"/>
                </a:cubicBezTo>
                <a:cubicBezTo>
                  <a:pt x="29444" y="572"/>
                  <a:pt x="29766" y="929"/>
                  <a:pt x="30147" y="1334"/>
                </a:cubicBezTo>
                <a:cubicBezTo>
                  <a:pt x="30552" y="1775"/>
                  <a:pt x="31016" y="2275"/>
                  <a:pt x="31933" y="2275"/>
                </a:cubicBezTo>
                <a:cubicBezTo>
                  <a:pt x="32302" y="2275"/>
                  <a:pt x="32302" y="1703"/>
                  <a:pt x="31933" y="1703"/>
                </a:cubicBezTo>
                <a:cubicBezTo>
                  <a:pt x="31266" y="1703"/>
                  <a:pt x="30933" y="1358"/>
                  <a:pt x="30564" y="941"/>
                </a:cubicBezTo>
                <a:cubicBezTo>
                  <a:pt x="30147" y="501"/>
                  <a:pt x="29683" y="1"/>
                  <a:pt x="28778" y="1"/>
                </a:cubicBezTo>
                <a:cubicBezTo>
                  <a:pt x="27861" y="1"/>
                  <a:pt x="27397" y="501"/>
                  <a:pt x="26992" y="941"/>
                </a:cubicBezTo>
                <a:cubicBezTo>
                  <a:pt x="26611" y="1358"/>
                  <a:pt x="26289" y="1703"/>
                  <a:pt x="25622" y="1703"/>
                </a:cubicBezTo>
                <a:cubicBezTo>
                  <a:pt x="24956" y="1703"/>
                  <a:pt x="24622" y="1358"/>
                  <a:pt x="24253" y="941"/>
                </a:cubicBezTo>
                <a:cubicBezTo>
                  <a:pt x="23837" y="501"/>
                  <a:pt x="23372" y="1"/>
                  <a:pt x="22467" y="1"/>
                </a:cubicBezTo>
                <a:cubicBezTo>
                  <a:pt x="21551" y="1"/>
                  <a:pt x="21086" y="501"/>
                  <a:pt x="20681" y="941"/>
                </a:cubicBezTo>
                <a:cubicBezTo>
                  <a:pt x="20300" y="1358"/>
                  <a:pt x="19979" y="1703"/>
                  <a:pt x="19312" y="1703"/>
                </a:cubicBezTo>
                <a:cubicBezTo>
                  <a:pt x="18645" y="1703"/>
                  <a:pt x="18324" y="1358"/>
                  <a:pt x="17943" y="941"/>
                </a:cubicBezTo>
                <a:cubicBezTo>
                  <a:pt x="17526" y="501"/>
                  <a:pt x="17062" y="1"/>
                  <a:pt x="16157" y="1"/>
                </a:cubicBezTo>
                <a:cubicBezTo>
                  <a:pt x="15240" y="1"/>
                  <a:pt x="14776" y="501"/>
                  <a:pt x="14371" y="941"/>
                </a:cubicBezTo>
                <a:cubicBezTo>
                  <a:pt x="13990" y="1358"/>
                  <a:pt x="13669" y="1703"/>
                  <a:pt x="13002" y="1703"/>
                </a:cubicBezTo>
                <a:cubicBezTo>
                  <a:pt x="12335" y="1703"/>
                  <a:pt x="12014" y="1358"/>
                  <a:pt x="11633" y="941"/>
                </a:cubicBezTo>
                <a:cubicBezTo>
                  <a:pt x="11228" y="501"/>
                  <a:pt x="10763" y="1"/>
                  <a:pt x="9847" y="1"/>
                </a:cubicBezTo>
                <a:cubicBezTo>
                  <a:pt x="8930" y="1"/>
                  <a:pt x="8466" y="501"/>
                  <a:pt x="8061" y="941"/>
                </a:cubicBezTo>
                <a:cubicBezTo>
                  <a:pt x="7680" y="1358"/>
                  <a:pt x="7358" y="1703"/>
                  <a:pt x="6692" y="1703"/>
                </a:cubicBezTo>
                <a:cubicBezTo>
                  <a:pt x="6025" y="1703"/>
                  <a:pt x="5703" y="1358"/>
                  <a:pt x="5322" y="941"/>
                </a:cubicBezTo>
                <a:cubicBezTo>
                  <a:pt x="4918" y="501"/>
                  <a:pt x="4453" y="1"/>
                  <a:pt x="353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4401955" y="1448958"/>
            <a:ext cx="785434" cy="63977"/>
          </a:xfrm>
          <a:custGeom>
            <a:avLst/>
            <a:gdLst/>
            <a:ahLst/>
            <a:cxnLst/>
            <a:rect l="l" t="t" r="r" b="b"/>
            <a:pathLst>
              <a:path w="20195" h="1527" extrusionOk="0">
                <a:moveTo>
                  <a:pt x="2250" y="1"/>
                </a:moveTo>
                <a:cubicBezTo>
                  <a:pt x="1655" y="1"/>
                  <a:pt x="1334" y="346"/>
                  <a:pt x="1096" y="608"/>
                </a:cubicBezTo>
                <a:cubicBezTo>
                  <a:pt x="857" y="858"/>
                  <a:pt x="679" y="1060"/>
                  <a:pt x="286" y="1060"/>
                </a:cubicBezTo>
                <a:cubicBezTo>
                  <a:pt x="0" y="1084"/>
                  <a:pt x="0" y="1501"/>
                  <a:pt x="286" y="1525"/>
                </a:cubicBezTo>
                <a:cubicBezTo>
                  <a:pt x="881" y="1525"/>
                  <a:pt x="1203" y="1179"/>
                  <a:pt x="1441" y="929"/>
                </a:cubicBezTo>
                <a:cubicBezTo>
                  <a:pt x="1679" y="667"/>
                  <a:pt x="1858" y="465"/>
                  <a:pt x="2250" y="465"/>
                </a:cubicBezTo>
                <a:cubicBezTo>
                  <a:pt x="2631" y="465"/>
                  <a:pt x="2810" y="655"/>
                  <a:pt x="3060" y="929"/>
                </a:cubicBezTo>
                <a:cubicBezTo>
                  <a:pt x="3310" y="1191"/>
                  <a:pt x="3620" y="1525"/>
                  <a:pt x="4203" y="1525"/>
                </a:cubicBezTo>
                <a:cubicBezTo>
                  <a:pt x="4798" y="1525"/>
                  <a:pt x="5132" y="1179"/>
                  <a:pt x="5358" y="929"/>
                </a:cubicBezTo>
                <a:cubicBezTo>
                  <a:pt x="5596" y="667"/>
                  <a:pt x="5775" y="465"/>
                  <a:pt x="6168" y="465"/>
                </a:cubicBezTo>
                <a:cubicBezTo>
                  <a:pt x="6549" y="465"/>
                  <a:pt x="6727" y="655"/>
                  <a:pt x="6977" y="929"/>
                </a:cubicBezTo>
                <a:cubicBezTo>
                  <a:pt x="7215" y="1191"/>
                  <a:pt x="7537" y="1525"/>
                  <a:pt x="8120" y="1525"/>
                </a:cubicBezTo>
                <a:cubicBezTo>
                  <a:pt x="8716" y="1525"/>
                  <a:pt x="9037" y="1179"/>
                  <a:pt x="9275" y="929"/>
                </a:cubicBezTo>
                <a:cubicBezTo>
                  <a:pt x="9513" y="667"/>
                  <a:pt x="9692" y="465"/>
                  <a:pt x="10085" y="465"/>
                </a:cubicBezTo>
                <a:cubicBezTo>
                  <a:pt x="10466" y="465"/>
                  <a:pt x="10632" y="655"/>
                  <a:pt x="10882" y="929"/>
                </a:cubicBezTo>
                <a:cubicBezTo>
                  <a:pt x="11133" y="1191"/>
                  <a:pt x="11442" y="1525"/>
                  <a:pt x="12037" y="1525"/>
                </a:cubicBezTo>
                <a:cubicBezTo>
                  <a:pt x="12633" y="1525"/>
                  <a:pt x="12954" y="1179"/>
                  <a:pt x="13192" y="929"/>
                </a:cubicBezTo>
                <a:cubicBezTo>
                  <a:pt x="13419" y="667"/>
                  <a:pt x="13609" y="465"/>
                  <a:pt x="13990" y="465"/>
                </a:cubicBezTo>
                <a:cubicBezTo>
                  <a:pt x="14383" y="465"/>
                  <a:pt x="14550" y="655"/>
                  <a:pt x="14800" y="929"/>
                </a:cubicBezTo>
                <a:cubicBezTo>
                  <a:pt x="15050" y="1191"/>
                  <a:pt x="15359" y="1525"/>
                  <a:pt x="15955" y="1525"/>
                </a:cubicBezTo>
                <a:cubicBezTo>
                  <a:pt x="16538" y="1525"/>
                  <a:pt x="16871" y="1179"/>
                  <a:pt x="17098" y="929"/>
                </a:cubicBezTo>
                <a:cubicBezTo>
                  <a:pt x="17336" y="667"/>
                  <a:pt x="17526" y="465"/>
                  <a:pt x="17907" y="465"/>
                </a:cubicBezTo>
                <a:cubicBezTo>
                  <a:pt x="18300" y="465"/>
                  <a:pt x="18467" y="655"/>
                  <a:pt x="18717" y="929"/>
                </a:cubicBezTo>
                <a:cubicBezTo>
                  <a:pt x="18967" y="1191"/>
                  <a:pt x="19264" y="1525"/>
                  <a:pt x="19860" y="1525"/>
                </a:cubicBezTo>
                <a:cubicBezTo>
                  <a:pt x="19871" y="1526"/>
                  <a:pt x="19882" y="1526"/>
                  <a:pt x="19892" y="1526"/>
                </a:cubicBezTo>
                <a:cubicBezTo>
                  <a:pt x="20194" y="1526"/>
                  <a:pt x="20194" y="1059"/>
                  <a:pt x="19892" y="1059"/>
                </a:cubicBezTo>
                <a:cubicBezTo>
                  <a:pt x="19882" y="1059"/>
                  <a:pt x="19871" y="1059"/>
                  <a:pt x="19860" y="1060"/>
                </a:cubicBezTo>
                <a:cubicBezTo>
                  <a:pt x="19479" y="1060"/>
                  <a:pt x="19312" y="870"/>
                  <a:pt x="19062" y="608"/>
                </a:cubicBezTo>
                <a:cubicBezTo>
                  <a:pt x="18812" y="334"/>
                  <a:pt x="18502" y="1"/>
                  <a:pt x="17907" y="1"/>
                </a:cubicBezTo>
                <a:cubicBezTo>
                  <a:pt x="17312" y="1"/>
                  <a:pt x="16990" y="346"/>
                  <a:pt x="16752" y="608"/>
                </a:cubicBezTo>
                <a:cubicBezTo>
                  <a:pt x="16526" y="858"/>
                  <a:pt x="16336" y="1060"/>
                  <a:pt x="15955" y="1060"/>
                </a:cubicBezTo>
                <a:cubicBezTo>
                  <a:pt x="15562" y="1060"/>
                  <a:pt x="15395" y="870"/>
                  <a:pt x="15145" y="608"/>
                </a:cubicBezTo>
                <a:cubicBezTo>
                  <a:pt x="14895" y="334"/>
                  <a:pt x="14585" y="1"/>
                  <a:pt x="13990" y="1"/>
                </a:cubicBezTo>
                <a:cubicBezTo>
                  <a:pt x="13407" y="1"/>
                  <a:pt x="13073" y="346"/>
                  <a:pt x="12847" y="608"/>
                </a:cubicBezTo>
                <a:cubicBezTo>
                  <a:pt x="12609" y="858"/>
                  <a:pt x="12418" y="1060"/>
                  <a:pt x="12037" y="1060"/>
                </a:cubicBezTo>
                <a:cubicBezTo>
                  <a:pt x="11656" y="1060"/>
                  <a:pt x="11478" y="870"/>
                  <a:pt x="11228" y="608"/>
                </a:cubicBezTo>
                <a:cubicBezTo>
                  <a:pt x="10978" y="334"/>
                  <a:pt x="10668" y="1"/>
                  <a:pt x="10085" y="1"/>
                </a:cubicBezTo>
                <a:cubicBezTo>
                  <a:pt x="9489" y="1"/>
                  <a:pt x="9168" y="346"/>
                  <a:pt x="8930" y="608"/>
                </a:cubicBezTo>
                <a:cubicBezTo>
                  <a:pt x="8692" y="858"/>
                  <a:pt x="8513" y="1060"/>
                  <a:pt x="8120" y="1060"/>
                </a:cubicBezTo>
                <a:cubicBezTo>
                  <a:pt x="7739" y="1060"/>
                  <a:pt x="7561" y="870"/>
                  <a:pt x="7323" y="608"/>
                </a:cubicBezTo>
                <a:cubicBezTo>
                  <a:pt x="7072" y="334"/>
                  <a:pt x="6763" y="1"/>
                  <a:pt x="6168" y="1"/>
                </a:cubicBezTo>
                <a:cubicBezTo>
                  <a:pt x="5572" y="1"/>
                  <a:pt x="5251" y="346"/>
                  <a:pt x="5013" y="608"/>
                </a:cubicBezTo>
                <a:cubicBezTo>
                  <a:pt x="4775" y="858"/>
                  <a:pt x="4596" y="1060"/>
                  <a:pt x="4203" y="1060"/>
                </a:cubicBezTo>
                <a:cubicBezTo>
                  <a:pt x="3822" y="1060"/>
                  <a:pt x="3655" y="870"/>
                  <a:pt x="3405" y="608"/>
                </a:cubicBezTo>
                <a:cubicBezTo>
                  <a:pt x="3155" y="334"/>
                  <a:pt x="2846" y="1"/>
                  <a:pt x="225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2006540" y="2197369"/>
            <a:ext cx="1256306" cy="95317"/>
          </a:xfrm>
          <a:custGeom>
            <a:avLst/>
            <a:gdLst/>
            <a:ahLst/>
            <a:cxnLst/>
            <a:rect l="l" t="t" r="r" b="b"/>
            <a:pathLst>
              <a:path w="32302" h="2275" extrusionOk="0">
                <a:moveTo>
                  <a:pt x="3536" y="1"/>
                </a:moveTo>
                <a:cubicBezTo>
                  <a:pt x="2620" y="1"/>
                  <a:pt x="2155" y="501"/>
                  <a:pt x="1750" y="941"/>
                </a:cubicBezTo>
                <a:cubicBezTo>
                  <a:pt x="1369" y="1358"/>
                  <a:pt x="1048" y="1703"/>
                  <a:pt x="381" y="1703"/>
                </a:cubicBezTo>
                <a:cubicBezTo>
                  <a:pt x="0" y="1715"/>
                  <a:pt x="0" y="2275"/>
                  <a:pt x="381" y="2275"/>
                </a:cubicBezTo>
                <a:cubicBezTo>
                  <a:pt x="1298" y="2275"/>
                  <a:pt x="1762" y="1775"/>
                  <a:pt x="2167" y="1334"/>
                </a:cubicBezTo>
                <a:cubicBezTo>
                  <a:pt x="2548" y="929"/>
                  <a:pt x="2870" y="572"/>
                  <a:pt x="3536" y="572"/>
                </a:cubicBezTo>
                <a:cubicBezTo>
                  <a:pt x="4203" y="572"/>
                  <a:pt x="4525" y="929"/>
                  <a:pt x="4906" y="1334"/>
                </a:cubicBezTo>
                <a:cubicBezTo>
                  <a:pt x="5310" y="1775"/>
                  <a:pt x="5775" y="2275"/>
                  <a:pt x="6692" y="2275"/>
                </a:cubicBezTo>
                <a:cubicBezTo>
                  <a:pt x="7608" y="2275"/>
                  <a:pt x="8073" y="1775"/>
                  <a:pt x="8477" y="1334"/>
                </a:cubicBezTo>
                <a:cubicBezTo>
                  <a:pt x="8858" y="929"/>
                  <a:pt x="9180" y="572"/>
                  <a:pt x="9847" y="572"/>
                </a:cubicBezTo>
                <a:cubicBezTo>
                  <a:pt x="10513" y="572"/>
                  <a:pt x="10835" y="929"/>
                  <a:pt x="11216" y="1334"/>
                </a:cubicBezTo>
                <a:cubicBezTo>
                  <a:pt x="11621" y="1775"/>
                  <a:pt x="12085" y="2275"/>
                  <a:pt x="13002" y="2275"/>
                </a:cubicBezTo>
                <a:cubicBezTo>
                  <a:pt x="13919" y="2275"/>
                  <a:pt x="14383" y="1775"/>
                  <a:pt x="14788" y="1334"/>
                </a:cubicBezTo>
                <a:cubicBezTo>
                  <a:pt x="15169" y="929"/>
                  <a:pt x="15490" y="572"/>
                  <a:pt x="16157" y="572"/>
                </a:cubicBezTo>
                <a:cubicBezTo>
                  <a:pt x="16824" y="572"/>
                  <a:pt x="17145" y="929"/>
                  <a:pt x="17526" y="1334"/>
                </a:cubicBezTo>
                <a:cubicBezTo>
                  <a:pt x="17931" y="1775"/>
                  <a:pt x="18395" y="2275"/>
                  <a:pt x="19312" y="2275"/>
                </a:cubicBezTo>
                <a:cubicBezTo>
                  <a:pt x="20229" y="2275"/>
                  <a:pt x="20693" y="1775"/>
                  <a:pt x="21098" y="1334"/>
                </a:cubicBezTo>
                <a:cubicBezTo>
                  <a:pt x="21479" y="929"/>
                  <a:pt x="21801" y="572"/>
                  <a:pt x="22467" y="572"/>
                </a:cubicBezTo>
                <a:cubicBezTo>
                  <a:pt x="23134" y="572"/>
                  <a:pt x="23456" y="929"/>
                  <a:pt x="23837" y="1334"/>
                </a:cubicBezTo>
                <a:cubicBezTo>
                  <a:pt x="24241" y="1775"/>
                  <a:pt x="24706" y="2275"/>
                  <a:pt x="25622" y="2275"/>
                </a:cubicBezTo>
                <a:cubicBezTo>
                  <a:pt x="26539" y="2275"/>
                  <a:pt x="26992" y="1775"/>
                  <a:pt x="27408" y="1334"/>
                </a:cubicBezTo>
                <a:cubicBezTo>
                  <a:pt x="27789" y="929"/>
                  <a:pt x="28111" y="572"/>
                  <a:pt x="28778" y="572"/>
                </a:cubicBezTo>
                <a:cubicBezTo>
                  <a:pt x="29444" y="572"/>
                  <a:pt x="29766" y="929"/>
                  <a:pt x="30147" y="1334"/>
                </a:cubicBezTo>
                <a:cubicBezTo>
                  <a:pt x="30552" y="1775"/>
                  <a:pt x="31016" y="2275"/>
                  <a:pt x="31933" y="2275"/>
                </a:cubicBezTo>
                <a:cubicBezTo>
                  <a:pt x="32302" y="2275"/>
                  <a:pt x="32302" y="1703"/>
                  <a:pt x="31933" y="1703"/>
                </a:cubicBezTo>
                <a:cubicBezTo>
                  <a:pt x="31266" y="1703"/>
                  <a:pt x="30933" y="1358"/>
                  <a:pt x="30564" y="941"/>
                </a:cubicBezTo>
                <a:cubicBezTo>
                  <a:pt x="30147" y="501"/>
                  <a:pt x="29683" y="1"/>
                  <a:pt x="28778" y="1"/>
                </a:cubicBezTo>
                <a:cubicBezTo>
                  <a:pt x="27861" y="1"/>
                  <a:pt x="27397" y="501"/>
                  <a:pt x="26992" y="941"/>
                </a:cubicBezTo>
                <a:cubicBezTo>
                  <a:pt x="26611" y="1358"/>
                  <a:pt x="26289" y="1703"/>
                  <a:pt x="25622" y="1703"/>
                </a:cubicBezTo>
                <a:cubicBezTo>
                  <a:pt x="24956" y="1703"/>
                  <a:pt x="24622" y="1358"/>
                  <a:pt x="24253" y="941"/>
                </a:cubicBezTo>
                <a:cubicBezTo>
                  <a:pt x="23837" y="501"/>
                  <a:pt x="23372" y="1"/>
                  <a:pt x="22467" y="1"/>
                </a:cubicBezTo>
                <a:cubicBezTo>
                  <a:pt x="21551" y="1"/>
                  <a:pt x="21086" y="501"/>
                  <a:pt x="20681" y="941"/>
                </a:cubicBezTo>
                <a:cubicBezTo>
                  <a:pt x="20300" y="1358"/>
                  <a:pt x="19979" y="1703"/>
                  <a:pt x="19312" y="1703"/>
                </a:cubicBezTo>
                <a:cubicBezTo>
                  <a:pt x="18645" y="1703"/>
                  <a:pt x="18324" y="1358"/>
                  <a:pt x="17943" y="941"/>
                </a:cubicBezTo>
                <a:cubicBezTo>
                  <a:pt x="17526" y="501"/>
                  <a:pt x="17062" y="1"/>
                  <a:pt x="16157" y="1"/>
                </a:cubicBezTo>
                <a:cubicBezTo>
                  <a:pt x="15240" y="1"/>
                  <a:pt x="14776" y="501"/>
                  <a:pt x="14371" y="941"/>
                </a:cubicBezTo>
                <a:cubicBezTo>
                  <a:pt x="13990" y="1358"/>
                  <a:pt x="13669" y="1703"/>
                  <a:pt x="13002" y="1703"/>
                </a:cubicBezTo>
                <a:cubicBezTo>
                  <a:pt x="12335" y="1703"/>
                  <a:pt x="12014" y="1358"/>
                  <a:pt x="11633" y="941"/>
                </a:cubicBezTo>
                <a:cubicBezTo>
                  <a:pt x="11228" y="501"/>
                  <a:pt x="10763" y="1"/>
                  <a:pt x="9847" y="1"/>
                </a:cubicBezTo>
                <a:cubicBezTo>
                  <a:pt x="8930" y="1"/>
                  <a:pt x="8466" y="501"/>
                  <a:pt x="8061" y="941"/>
                </a:cubicBezTo>
                <a:cubicBezTo>
                  <a:pt x="7680" y="1358"/>
                  <a:pt x="7358" y="1703"/>
                  <a:pt x="6692" y="1703"/>
                </a:cubicBezTo>
                <a:cubicBezTo>
                  <a:pt x="6025" y="1703"/>
                  <a:pt x="5703" y="1358"/>
                  <a:pt x="5322" y="941"/>
                </a:cubicBezTo>
                <a:cubicBezTo>
                  <a:pt x="4918" y="501"/>
                  <a:pt x="4453" y="1"/>
                  <a:pt x="353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p2"/>
          <p:cNvGrpSpPr/>
          <p:nvPr/>
        </p:nvGrpSpPr>
        <p:grpSpPr>
          <a:xfrm rot="1575454" flipH="1">
            <a:off x="3510655" y="1888992"/>
            <a:ext cx="142655" cy="149446"/>
            <a:chOff x="1160468" y="31374"/>
            <a:chExt cx="142658" cy="149448"/>
          </a:xfrm>
        </p:grpSpPr>
        <p:sp>
          <p:nvSpPr>
            <p:cNvPr id="38" name="Google Shape;38;p2"/>
            <p:cNvSpPr/>
            <p:nvPr/>
          </p:nvSpPr>
          <p:spPr>
            <a:xfrm>
              <a:off x="1160468" y="31374"/>
              <a:ext cx="142658" cy="149448"/>
            </a:xfrm>
            <a:custGeom>
              <a:avLst/>
              <a:gdLst/>
              <a:ahLst/>
              <a:cxnLst/>
              <a:rect l="l" t="t" r="r" b="b"/>
              <a:pathLst>
                <a:path w="3668" h="3567" extrusionOk="0">
                  <a:moveTo>
                    <a:pt x="3205" y="0"/>
                  </a:moveTo>
                  <a:cubicBezTo>
                    <a:pt x="3096" y="0"/>
                    <a:pt x="2989" y="42"/>
                    <a:pt x="2906" y="125"/>
                  </a:cubicBezTo>
                  <a:lnTo>
                    <a:pt x="155" y="2852"/>
                  </a:lnTo>
                  <a:cubicBezTo>
                    <a:pt x="1" y="3018"/>
                    <a:pt x="1" y="3280"/>
                    <a:pt x="155" y="3447"/>
                  </a:cubicBezTo>
                  <a:cubicBezTo>
                    <a:pt x="239" y="3518"/>
                    <a:pt x="346" y="3566"/>
                    <a:pt x="453" y="3566"/>
                  </a:cubicBezTo>
                  <a:cubicBezTo>
                    <a:pt x="572" y="3566"/>
                    <a:pt x="679" y="3530"/>
                    <a:pt x="763" y="3447"/>
                  </a:cubicBezTo>
                  <a:lnTo>
                    <a:pt x="3513" y="720"/>
                  </a:lnTo>
                  <a:cubicBezTo>
                    <a:pt x="3668" y="554"/>
                    <a:pt x="3668" y="280"/>
                    <a:pt x="3513" y="125"/>
                  </a:cubicBezTo>
                  <a:cubicBezTo>
                    <a:pt x="3424" y="42"/>
                    <a:pt x="3314" y="0"/>
                    <a:pt x="32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1160468" y="31374"/>
              <a:ext cx="142658" cy="149448"/>
            </a:xfrm>
            <a:custGeom>
              <a:avLst/>
              <a:gdLst/>
              <a:ahLst/>
              <a:cxnLst/>
              <a:rect l="l" t="t" r="r" b="b"/>
              <a:pathLst>
                <a:path w="3668" h="3567" extrusionOk="0">
                  <a:moveTo>
                    <a:pt x="461" y="0"/>
                  </a:moveTo>
                  <a:cubicBezTo>
                    <a:pt x="352" y="0"/>
                    <a:pt x="245" y="42"/>
                    <a:pt x="167" y="125"/>
                  </a:cubicBezTo>
                  <a:cubicBezTo>
                    <a:pt x="1" y="280"/>
                    <a:pt x="1" y="554"/>
                    <a:pt x="167" y="720"/>
                  </a:cubicBezTo>
                  <a:lnTo>
                    <a:pt x="2906" y="3447"/>
                  </a:lnTo>
                  <a:cubicBezTo>
                    <a:pt x="2989" y="3518"/>
                    <a:pt x="3096" y="3566"/>
                    <a:pt x="3203" y="3566"/>
                  </a:cubicBezTo>
                  <a:cubicBezTo>
                    <a:pt x="3311" y="3566"/>
                    <a:pt x="3418" y="3518"/>
                    <a:pt x="3501" y="3447"/>
                  </a:cubicBezTo>
                  <a:cubicBezTo>
                    <a:pt x="3668" y="3280"/>
                    <a:pt x="3668" y="3018"/>
                    <a:pt x="3501" y="2852"/>
                  </a:cubicBezTo>
                  <a:lnTo>
                    <a:pt x="763" y="125"/>
                  </a:lnTo>
                  <a:cubicBezTo>
                    <a:pt x="679" y="42"/>
                    <a:pt x="569" y="0"/>
                    <a:pt x="4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40;p2"/>
          <p:cNvSpPr/>
          <p:nvPr/>
        </p:nvSpPr>
        <p:spPr>
          <a:xfrm>
            <a:off x="1299750" y="1303075"/>
            <a:ext cx="6531000" cy="3300300"/>
          </a:xfrm>
          <a:prstGeom prst="roundRect">
            <a:avLst>
              <a:gd name="adj" fmla="val 2347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txBox="1">
            <a:spLocks noGrp="1"/>
          </p:cNvSpPr>
          <p:nvPr>
            <p:ph type="ctrTitle"/>
          </p:nvPr>
        </p:nvSpPr>
        <p:spPr>
          <a:xfrm>
            <a:off x="2267250" y="870680"/>
            <a:ext cx="4609500" cy="1355100"/>
          </a:xfrm>
          <a:prstGeom prst="rect">
            <a:avLst/>
          </a:prstGeom>
        </p:spPr>
        <p:txBody>
          <a:bodyPr spcFirstLastPara="1" wrap="square" lIns="91425" tIns="91425" rIns="91425" bIns="91425" anchor="ctr" anchorCtr="0">
            <a:noAutofit/>
          </a:bodyPr>
          <a:lstStyle>
            <a:lvl1pPr lvl="0" algn="ctr">
              <a:spcBef>
                <a:spcPts val="0"/>
              </a:spcBef>
              <a:spcAft>
                <a:spcPts val="0"/>
              </a:spcAft>
              <a:buSzPts val="5200"/>
              <a:buNone/>
              <a:defRPr sz="40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42" name="Google Shape;42;p2"/>
          <p:cNvSpPr txBox="1">
            <a:spLocks noGrp="1"/>
          </p:cNvSpPr>
          <p:nvPr>
            <p:ph type="subTitle" idx="1"/>
          </p:nvPr>
        </p:nvSpPr>
        <p:spPr>
          <a:xfrm>
            <a:off x="3831650" y="2675076"/>
            <a:ext cx="2284500" cy="761700"/>
          </a:xfrm>
          <a:prstGeom prst="rect">
            <a:avLst/>
          </a:prstGeom>
          <a:noFill/>
        </p:spPr>
        <p:txBody>
          <a:bodyPr spcFirstLastPara="1" wrap="square" lIns="91425" tIns="91425" rIns="91425" bIns="91425" anchor="ctr" anchorCtr="0">
            <a:noAutofit/>
          </a:bodyPr>
          <a:lstStyle>
            <a:lvl1pPr lvl="0" algn="ctr">
              <a:lnSpc>
                <a:spcPct val="100000"/>
              </a:lnSpc>
              <a:spcBef>
                <a:spcPts val="0"/>
              </a:spcBef>
              <a:spcAft>
                <a:spcPts val="0"/>
              </a:spcAft>
              <a:buSzPts val="2500"/>
              <a:buNone/>
              <a:defRPr sz="20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ext 5">
  <p:cSld name="CUSTOM_24">
    <p:spTree>
      <p:nvGrpSpPr>
        <p:cNvPr id="1" name="Shape 660"/>
        <p:cNvGrpSpPr/>
        <p:nvPr/>
      </p:nvGrpSpPr>
      <p:grpSpPr>
        <a:xfrm>
          <a:off x="0" y="0"/>
          <a:ext cx="0" cy="0"/>
          <a:chOff x="0" y="0"/>
          <a:chExt cx="0" cy="0"/>
        </a:xfrm>
      </p:grpSpPr>
      <p:sp>
        <p:nvSpPr>
          <p:cNvPr id="661" name="Google Shape;661;p25"/>
          <p:cNvSpPr txBox="1">
            <a:spLocks noGrp="1"/>
          </p:cNvSpPr>
          <p:nvPr>
            <p:ph type="title"/>
          </p:nvPr>
        </p:nvSpPr>
        <p:spPr>
          <a:xfrm>
            <a:off x="4987200" y="2145500"/>
            <a:ext cx="3132000" cy="7815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52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662" name="Google Shape;662;p25"/>
          <p:cNvSpPr txBox="1">
            <a:spLocks noGrp="1"/>
          </p:cNvSpPr>
          <p:nvPr>
            <p:ph type="subTitle" idx="1"/>
          </p:nvPr>
        </p:nvSpPr>
        <p:spPr>
          <a:xfrm>
            <a:off x="5292450" y="2927000"/>
            <a:ext cx="2521500" cy="733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400"/>
              <a:buNone/>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663" name="Google Shape;663;p25"/>
          <p:cNvSpPr/>
          <p:nvPr/>
        </p:nvSpPr>
        <p:spPr>
          <a:xfrm>
            <a:off x="2690802" y="2985683"/>
            <a:ext cx="1125277" cy="196122"/>
          </a:xfrm>
          <a:custGeom>
            <a:avLst/>
            <a:gdLst/>
            <a:ahLst/>
            <a:cxnLst/>
            <a:rect l="l" t="t" r="r" b="b"/>
            <a:pathLst>
              <a:path w="28933" h="4681" extrusionOk="0">
                <a:moveTo>
                  <a:pt x="2334" y="1"/>
                </a:moveTo>
                <a:cubicBezTo>
                  <a:pt x="1048" y="1"/>
                  <a:pt x="0" y="1049"/>
                  <a:pt x="0" y="2335"/>
                </a:cubicBezTo>
                <a:cubicBezTo>
                  <a:pt x="0" y="3632"/>
                  <a:pt x="1048" y="4680"/>
                  <a:pt x="2334" y="4680"/>
                </a:cubicBezTo>
                <a:lnTo>
                  <a:pt x="26599" y="4680"/>
                </a:lnTo>
                <a:cubicBezTo>
                  <a:pt x="27885" y="4680"/>
                  <a:pt x="28933" y="3632"/>
                  <a:pt x="28933" y="2335"/>
                </a:cubicBezTo>
                <a:cubicBezTo>
                  <a:pt x="28933" y="1049"/>
                  <a:pt x="27885" y="1"/>
                  <a:pt x="2659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25"/>
          <p:cNvSpPr/>
          <p:nvPr/>
        </p:nvSpPr>
        <p:spPr>
          <a:xfrm>
            <a:off x="2633364" y="4269757"/>
            <a:ext cx="1256306" cy="95317"/>
          </a:xfrm>
          <a:custGeom>
            <a:avLst/>
            <a:gdLst/>
            <a:ahLst/>
            <a:cxnLst/>
            <a:rect l="l" t="t" r="r" b="b"/>
            <a:pathLst>
              <a:path w="32302" h="2275" extrusionOk="0">
                <a:moveTo>
                  <a:pt x="3536" y="1"/>
                </a:moveTo>
                <a:cubicBezTo>
                  <a:pt x="2620" y="1"/>
                  <a:pt x="2155" y="501"/>
                  <a:pt x="1750" y="941"/>
                </a:cubicBezTo>
                <a:cubicBezTo>
                  <a:pt x="1369" y="1358"/>
                  <a:pt x="1048" y="1703"/>
                  <a:pt x="381" y="1703"/>
                </a:cubicBezTo>
                <a:cubicBezTo>
                  <a:pt x="0" y="1715"/>
                  <a:pt x="0" y="2275"/>
                  <a:pt x="381" y="2275"/>
                </a:cubicBezTo>
                <a:cubicBezTo>
                  <a:pt x="1298" y="2275"/>
                  <a:pt x="1762" y="1775"/>
                  <a:pt x="2167" y="1334"/>
                </a:cubicBezTo>
                <a:cubicBezTo>
                  <a:pt x="2548" y="929"/>
                  <a:pt x="2870" y="572"/>
                  <a:pt x="3536" y="572"/>
                </a:cubicBezTo>
                <a:cubicBezTo>
                  <a:pt x="4203" y="572"/>
                  <a:pt x="4525" y="929"/>
                  <a:pt x="4906" y="1334"/>
                </a:cubicBezTo>
                <a:cubicBezTo>
                  <a:pt x="5310" y="1775"/>
                  <a:pt x="5775" y="2275"/>
                  <a:pt x="6692" y="2275"/>
                </a:cubicBezTo>
                <a:cubicBezTo>
                  <a:pt x="7608" y="2275"/>
                  <a:pt x="8073" y="1775"/>
                  <a:pt x="8477" y="1334"/>
                </a:cubicBezTo>
                <a:cubicBezTo>
                  <a:pt x="8858" y="929"/>
                  <a:pt x="9180" y="572"/>
                  <a:pt x="9847" y="572"/>
                </a:cubicBezTo>
                <a:cubicBezTo>
                  <a:pt x="10513" y="572"/>
                  <a:pt x="10835" y="929"/>
                  <a:pt x="11216" y="1334"/>
                </a:cubicBezTo>
                <a:cubicBezTo>
                  <a:pt x="11621" y="1775"/>
                  <a:pt x="12085" y="2275"/>
                  <a:pt x="13002" y="2275"/>
                </a:cubicBezTo>
                <a:cubicBezTo>
                  <a:pt x="13919" y="2275"/>
                  <a:pt x="14383" y="1775"/>
                  <a:pt x="14788" y="1334"/>
                </a:cubicBezTo>
                <a:cubicBezTo>
                  <a:pt x="15169" y="929"/>
                  <a:pt x="15490" y="572"/>
                  <a:pt x="16157" y="572"/>
                </a:cubicBezTo>
                <a:cubicBezTo>
                  <a:pt x="16824" y="572"/>
                  <a:pt x="17145" y="929"/>
                  <a:pt x="17526" y="1334"/>
                </a:cubicBezTo>
                <a:cubicBezTo>
                  <a:pt x="17931" y="1775"/>
                  <a:pt x="18395" y="2275"/>
                  <a:pt x="19312" y="2275"/>
                </a:cubicBezTo>
                <a:cubicBezTo>
                  <a:pt x="20229" y="2275"/>
                  <a:pt x="20693" y="1775"/>
                  <a:pt x="21098" y="1334"/>
                </a:cubicBezTo>
                <a:cubicBezTo>
                  <a:pt x="21479" y="929"/>
                  <a:pt x="21801" y="572"/>
                  <a:pt x="22467" y="572"/>
                </a:cubicBezTo>
                <a:cubicBezTo>
                  <a:pt x="23134" y="572"/>
                  <a:pt x="23456" y="929"/>
                  <a:pt x="23837" y="1334"/>
                </a:cubicBezTo>
                <a:cubicBezTo>
                  <a:pt x="24241" y="1775"/>
                  <a:pt x="24706" y="2275"/>
                  <a:pt x="25622" y="2275"/>
                </a:cubicBezTo>
                <a:cubicBezTo>
                  <a:pt x="26539" y="2275"/>
                  <a:pt x="26992" y="1775"/>
                  <a:pt x="27408" y="1334"/>
                </a:cubicBezTo>
                <a:cubicBezTo>
                  <a:pt x="27789" y="929"/>
                  <a:pt x="28111" y="572"/>
                  <a:pt x="28778" y="572"/>
                </a:cubicBezTo>
                <a:cubicBezTo>
                  <a:pt x="29444" y="572"/>
                  <a:pt x="29766" y="929"/>
                  <a:pt x="30147" y="1334"/>
                </a:cubicBezTo>
                <a:cubicBezTo>
                  <a:pt x="30552" y="1775"/>
                  <a:pt x="31016" y="2275"/>
                  <a:pt x="31933" y="2275"/>
                </a:cubicBezTo>
                <a:cubicBezTo>
                  <a:pt x="32302" y="2275"/>
                  <a:pt x="32302" y="1703"/>
                  <a:pt x="31933" y="1703"/>
                </a:cubicBezTo>
                <a:cubicBezTo>
                  <a:pt x="31266" y="1703"/>
                  <a:pt x="30933" y="1358"/>
                  <a:pt x="30564" y="941"/>
                </a:cubicBezTo>
                <a:cubicBezTo>
                  <a:pt x="30147" y="501"/>
                  <a:pt x="29683" y="1"/>
                  <a:pt x="28778" y="1"/>
                </a:cubicBezTo>
                <a:cubicBezTo>
                  <a:pt x="27861" y="1"/>
                  <a:pt x="27397" y="501"/>
                  <a:pt x="26992" y="941"/>
                </a:cubicBezTo>
                <a:cubicBezTo>
                  <a:pt x="26611" y="1358"/>
                  <a:pt x="26289" y="1703"/>
                  <a:pt x="25622" y="1703"/>
                </a:cubicBezTo>
                <a:cubicBezTo>
                  <a:pt x="24956" y="1703"/>
                  <a:pt x="24622" y="1358"/>
                  <a:pt x="24253" y="941"/>
                </a:cubicBezTo>
                <a:cubicBezTo>
                  <a:pt x="23837" y="501"/>
                  <a:pt x="23372" y="1"/>
                  <a:pt x="22467" y="1"/>
                </a:cubicBezTo>
                <a:cubicBezTo>
                  <a:pt x="21551" y="1"/>
                  <a:pt x="21086" y="501"/>
                  <a:pt x="20681" y="941"/>
                </a:cubicBezTo>
                <a:cubicBezTo>
                  <a:pt x="20300" y="1358"/>
                  <a:pt x="19979" y="1703"/>
                  <a:pt x="19312" y="1703"/>
                </a:cubicBezTo>
                <a:cubicBezTo>
                  <a:pt x="18645" y="1703"/>
                  <a:pt x="18324" y="1358"/>
                  <a:pt x="17943" y="941"/>
                </a:cubicBezTo>
                <a:cubicBezTo>
                  <a:pt x="17526" y="501"/>
                  <a:pt x="17062" y="1"/>
                  <a:pt x="16157" y="1"/>
                </a:cubicBezTo>
                <a:cubicBezTo>
                  <a:pt x="15240" y="1"/>
                  <a:pt x="14776" y="501"/>
                  <a:pt x="14371" y="941"/>
                </a:cubicBezTo>
                <a:cubicBezTo>
                  <a:pt x="13990" y="1358"/>
                  <a:pt x="13669" y="1703"/>
                  <a:pt x="13002" y="1703"/>
                </a:cubicBezTo>
                <a:cubicBezTo>
                  <a:pt x="12335" y="1703"/>
                  <a:pt x="12014" y="1358"/>
                  <a:pt x="11633" y="941"/>
                </a:cubicBezTo>
                <a:cubicBezTo>
                  <a:pt x="11228" y="501"/>
                  <a:pt x="10763" y="1"/>
                  <a:pt x="9847" y="1"/>
                </a:cubicBezTo>
                <a:cubicBezTo>
                  <a:pt x="8930" y="1"/>
                  <a:pt x="8466" y="501"/>
                  <a:pt x="8061" y="941"/>
                </a:cubicBezTo>
                <a:cubicBezTo>
                  <a:pt x="7680" y="1358"/>
                  <a:pt x="7358" y="1703"/>
                  <a:pt x="6692" y="1703"/>
                </a:cubicBezTo>
                <a:cubicBezTo>
                  <a:pt x="6025" y="1703"/>
                  <a:pt x="5703" y="1358"/>
                  <a:pt x="5322" y="941"/>
                </a:cubicBezTo>
                <a:cubicBezTo>
                  <a:pt x="4918" y="501"/>
                  <a:pt x="4453" y="1"/>
                  <a:pt x="353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25"/>
          <p:cNvSpPr/>
          <p:nvPr/>
        </p:nvSpPr>
        <p:spPr>
          <a:xfrm>
            <a:off x="4462906" y="3569429"/>
            <a:ext cx="520537" cy="219543"/>
          </a:xfrm>
          <a:custGeom>
            <a:avLst/>
            <a:gdLst/>
            <a:ahLst/>
            <a:cxnLst/>
            <a:rect l="l" t="t" r="r" b="b"/>
            <a:pathLst>
              <a:path w="13384" h="5240" extrusionOk="0">
                <a:moveTo>
                  <a:pt x="10871" y="560"/>
                </a:moveTo>
                <a:cubicBezTo>
                  <a:pt x="11955" y="560"/>
                  <a:pt x="12836" y="1489"/>
                  <a:pt x="12836" y="2620"/>
                </a:cubicBezTo>
                <a:cubicBezTo>
                  <a:pt x="12836" y="3751"/>
                  <a:pt x="11955" y="4668"/>
                  <a:pt x="10871" y="4668"/>
                </a:cubicBezTo>
                <a:lnTo>
                  <a:pt x="2525" y="4668"/>
                </a:lnTo>
                <a:cubicBezTo>
                  <a:pt x="1430" y="4668"/>
                  <a:pt x="548" y="3751"/>
                  <a:pt x="548" y="2620"/>
                </a:cubicBezTo>
                <a:cubicBezTo>
                  <a:pt x="548" y="1489"/>
                  <a:pt x="1430" y="560"/>
                  <a:pt x="2525" y="560"/>
                </a:cubicBezTo>
                <a:close/>
                <a:moveTo>
                  <a:pt x="2525" y="1"/>
                </a:moveTo>
                <a:cubicBezTo>
                  <a:pt x="1132" y="1"/>
                  <a:pt x="1" y="1179"/>
                  <a:pt x="1" y="2620"/>
                </a:cubicBezTo>
                <a:cubicBezTo>
                  <a:pt x="1" y="4061"/>
                  <a:pt x="1132" y="5240"/>
                  <a:pt x="2525" y="5240"/>
                </a:cubicBezTo>
                <a:lnTo>
                  <a:pt x="10859" y="5240"/>
                </a:lnTo>
                <a:cubicBezTo>
                  <a:pt x="12252" y="5240"/>
                  <a:pt x="13383" y="4073"/>
                  <a:pt x="13383" y="2620"/>
                </a:cubicBezTo>
                <a:cubicBezTo>
                  <a:pt x="13383" y="1179"/>
                  <a:pt x="12252" y="1"/>
                  <a:pt x="1087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66" name="Google Shape;666;p25"/>
          <p:cNvGrpSpPr/>
          <p:nvPr/>
        </p:nvGrpSpPr>
        <p:grpSpPr>
          <a:xfrm>
            <a:off x="3889672" y="3604465"/>
            <a:ext cx="151720" cy="149448"/>
            <a:chOff x="8639698" y="2706690"/>
            <a:chExt cx="151720" cy="149448"/>
          </a:xfrm>
        </p:grpSpPr>
        <p:sp>
          <p:nvSpPr>
            <p:cNvPr id="667" name="Google Shape;667;p25"/>
            <p:cNvSpPr/>
            <p:nvPr/>
          </p:nvSpPr>
          <p:spPr>
            <a:xfrm>
              <a:off x="8639698" y="2706690"/>
              <a:ext cx="151720" cy="149448"/>
            </a:xfrm>
            <a:custGeom>
              <a:avLst/>
              <a:gdLst/>
              <a:ahLst/>
              <a:cxnLst/>
              <a:rect l="l" t="t" r="r" b="b"/>
              <a:pathLst>
                <a:path w="3901" h="3567" extrusionOk="0">
                  <a:moveTo>
                    <a:pt x="3231" y="0"/>
                  </a:moveTo>
                  <a:cubicBezTo>
                    <a:pt x="3150" y="0"/>
                    <a:pt x="3073" y="34"/>
                    <a:pt x="3013" y="114"/>
                  </a:cubicBezTo>
                  <a:lnTo>
                    <a:pt x="263" y="2840"/>
                  </a:lnTo>
                  <a:cubicBezTo>
                    <a:pt x="1" y="3102"/>
                    <a:pt x="191" y="3554"/>
                    <a:pt x="560" y="3566"/>
                  </a:cubicBezTo>
                  <a:cubicBezTo>
                    <a:pt x="679" y="3554"/>
                    <a:pt x="775" y="3519"/>
                    <a:pt x="858" y="3435"/>
                  </a:cubicBezTo>
                  <a:lnTo>
                    <a:pt x="3608" y="709"/>
                  </a:lnTo>
                  <a:cubicBezTo>
                    <a:pt x="3900" y="474"/>
                    <a:pt x="3537" y="0"/>
                    <a:pt x="323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25"/>
            <p:cNvSpPr/>
            <p:nvPr/>
          </p:nvSpPr>
          <p:spPr>
            <a:xfrm>
              <a:off x="8640476" y="2707402"/>
              <a:ext cx="149775" cy="148736"/>
            </a:xfrm>
            <a:custGeom>
              <a:avLst/>
              <a:gdLst/>
              <a:ahLst/>
              <a:cxnLst/>
              <a:rect l="l" t="t" r="r" b="b"/>
              <a:pathLst>
                <a:path w="3851" h="3550" extrusionOk="0">
                  <a:moveTo>
                    <a:pt x="574" y="0"/>
                  </a:moveTo>
                  <a:cubicBezTo>
                    <a:pt x="261" y="0"/>
                    <a:pt x="1" y="375"/>
                    <a:pt x="243" y="692"/>
                  </a:cubicBezTo>
                  <a:lnTo>
                    <a:pt x="2993" y="3418"/>
                  </a:lnTo>
                  <a:cubicBezTo>
                    <a:pt x="3064" y="3502"/>
                    <a:pt x="3172" y="3549"/>
                    <a:pt x="3291" y="3549"/>
                  </a:cubicBezTo>
                  <a:cubicBezTo>
                    <a:pt x="3660" y="3537"/>
                    <a:pt x="3850" y="3085"/>
                    <a:pt x="3588" y="2823"/>
                  </a:cubicBezTo>
                  <a:lnTo>
                    <a:pt x="838" y="97"/>
                  </a:lnTo>
                  <a:cubicBezTo>
                    <a:pt x="753" y="29"/>
                    <a:pt x="661" y="0"/>
                    <a:pt x="57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9" name="Google Shape;669;p25"/>
          <p:cNvSpPr/>
          <p:nvPr/>
        </p:nvSpPr>
        <p:spPr>
          <a:xfrm>
            <a:off x="500555" y="844950"/>
            <a:ext cx="83386" cy="133737"/>
          </a:xfrm>
          <a:custGeom>
            <a:avLst/>
            <a:gdLst/>
            <a:ahLst/>
            <a:cxnLst/>
            <a:rect l="l" t="t" r="r" b="b"/>
            <a:pathLst>
              <a:path w="2144" h="3192" extrusionOk="0">
                <a:moveTo>
                  <a:pt x="1072" y="1"/>
                </a:moveTo>
                <a:cubicBezTo>
                  <a:pt x="822" y="596"/>
                  <a:pt x="453" y="1144"/>
                  <a:pt x="1" y="1596"/>
                </a:cubicBezTo>
                <a:cubicBezTo>
                  <a:pt x="453" y="2060"/>
                  <a:pt x="822" y="2596"/>
                  <a:pt x="1072" y="3191"/>
                </a:cubicBezTo>
                <a:cubicBezTo>
                  <a:pt x="1322" y="2596"/>
                  <a:pt x="1679" y="2060"/>
                  <a:pt x="2144" y="1596"/>
                </a:cubicBezTo>
                <a:cubicBezTo>
                  <a:pt x="1679" y="1144"/>
                  <a:pt x="1322" y="596"/>
                  <a:pt x="107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25"/>
          <p:cNvSpPr/>
          <p:nvPr/>
        </p:nvSpPr>
        <p:spPr>
          <a:xfrm>
            <a:off x="5143416" y="3844881"/>
            <a:ext cx="82919" cy="134240"/>
          </a:xfrm>
          <a:custGeom>
            <a:avLst/>
            <a:gdLst/>
            <a:ahLst/>
            <a:cxnLst/>
            <a:rect l="l" t="t" r="r" b="b"/>
            <a:pathLst>
              <a:path w="2132" h="3204" extrusionOk="0">
                <a:moveTo>
                  <a:pt x="1072" y="1"/>
                </a:moveTo>
                <a:cubicBezTo>
                  <a:pt x="810" y="596"/>
                  <a:pt x="453" y="1144"/>
                  <a:pt x="0" y="1608"/>
                </a:cubicBezTo>
                <a:cubicBezTo>
                  <a:pt x="453" y="2060"/>
                  <a:pt x="810" y="2608"/>
                  <a:pt x="1072" y="3203"/>
                </a:cubicBezTo>
                <a:cubicBezTo>
                  <a:pt x="1310" y="2608"/>
                  <a:pt x="1679" y="2060"/>
                  <a:pt x="2132" y="1608"/>
                </a:cubicBezTo>
                <a:cubicBezTo>
                  <a:pt x="1679" y="1144"/>
                  <a:pt x="1310" y="596"/>
                  <a:pt x="107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25"/>
          <p:cNvSpPr/>
          <p:nvPr/>
        </p:nvSpPr>
        <p:spPr>
          <a:xfrm>
            <a:off x="4454817" y="2248033"/>
            <a:ext cx="785434" cy="63977"/>
          </a:xfrm>
          <a:custGeom>
            <a:avLst/>
            <a:gdLst/>
            <a:ahLst/>
            <a:cxnLst/>
            <a:rect l="l" t="t" r="r" b="b"/>
            <a:pathLst>
              <a:path w="20195" h="1527" extrusionOk="0">
                <a:moveTo>
                  <a:pt x="2250" y="1"/>
                </a:moveTo>
                <a:cubicBezTo>
                  <a:pt x="1655" y="1"/>
                  <a:pt x="1334" y="346"/>
                  <a:pt x="1096" y="608"/>
                </a:cubicBezTo>
                <a:cubicBezTo>
                  <a:pt x="857" y="858"/>
                  <a:pt x="679" y="1060"/>
                  <a:pt x="286" y="1060"/>
                </a:cubicBezTo>
                <a:cubicBezTo>
                  <a:pt x="0" y="1084"/>
                  <a:pt x="0" y="1501"/>
                  <a:pt x="286" y="1525"/>
                </a:cubicBezTo>
                <a:cubicBezTo>
                  <a:pt x="881" y="1525"/>
                  <a:pt x="1203" y="1179"/>
                  <a:pt x="1441" y="929"/>
                </a:cubicBezTo>
                <a:cubicBezTo>
                  <a:pt x="1679" y="667"/>
                  <a:pt x="1858" y="465"/>
                  <a:pt x="2250" y="465"/>
                </a:cubicBezTo>
                <a:cubicBezTo>
                  <a:pt x="2631" y="465"/>
                  <a:pt x="2810" y="655"/>
                  <a:pt x="3060" y="929"/>
                </a:cubicBezTo>
                <a:cubicBezTo>
                  <a:pt x="3310" y="1191"/>
                  <a:pt x="3620" y="1525"/>
                  <a:pt x="4203" y="1525"/>
                </a:cubicBezTo>
                <a:cubicBezTo>
                  <a:pt x="4798" y="1525"/>
                  <a:pt x="5132" y="1179"/>
                  <a:pt x="5358" y="929"/>
                </a:cubicBezTo>
                <a:cubicBezTo>
                  <a:pt x="5596" y="667"/>
                  <a:pt x="5775" y="465"/>
                  <a:pt x="6168" y="465"/>
                </a:cubicBezTo>
                <a:cubicBezTo>
                  <a:pt x="6549" y="465"/>
                  <a:pt x="6727" y="655"/>
                  <a:pt x="6977" y="929"/>
                </a:cubicBezTo>
                <a:cubicBezTo>
                  <a:pt x="7215" y="1191"/>
                  <a:pt x="7537" y="1525"/>
                  <a:pt x="8120" y="1525"/>
                </a:cubicBezTo>
                <a:cubicBezTo>
                  <a:pt x="8716" y="1525"/>
                  <a:pt x="9037" y="1179"/>
                  <a:pt x="9275" y="929"/>
                </a:cubicBezTo>
                <a:cubicBezTo>
                  <a:pt x="9513" y="667"/>
                  <a:pt x="9692" y="465"/>
                  <a:pt x="10085" y="465"/>
                </a:cubicBezTo>
                <a:cubicBezTo>
                  <a:pt x="10466" y="465"/>
                  <a:pt x="10632" y="655"/>
                  <a:pt x="10882" y="929"/>
                </a:cubicBezTo>
                <a:cubicBezTo>
                  <a:pt x="11133" y="1191"/>
                  <a:pt x="11442" y="1525"/>
                  <a:pt x="12037" y="1525"/>
                </a:cubicBezTo>
                <a:cubicBezTo>
                  <a:pt x="12633" y="1525"/>
                  <a:pt x="12954" y="1179"/>
                  <a:pt x="13192" y="929"/>
                </a:cubicBezTo>
                <a:cubicBezTo>
                  <a:pt x="13419" y="667"/>
                  <a:pt x="13609" y="465"/>
                  <a:pt x="13990" y="465"/>
                </a:cubicBezTo>
                <a:cubicBezTo>
                  <a:pt x="14383" y="465"/>
                  <a:pt x="14550" y="655"/>
                  <a:pt x="14800" y="929"/>
                </a:cubicBezTo>
                <a:cubicBezTo>
                  <a:pt x="15050" y="1191"/>
                  <a:pt x="15359" y="1525"/>
                  <a:pt x="15955" y="1525"/>
                </a:cubicBezTo>
                <a:cubicBezTo>
                  <a:pt x="16538" y="1525"/>
                  <a:pt x="16871" y="1179"/>
                  <a:pt x="17098" y="929"/>
                </a:cubicBezTo>
                <a:cubicBezTo>
                  <a:pt x="17336" y="667"/>
                  <a:pt x="17526" y="465"/>
                  <a:pt x="17907" y="465"/>
                </a:cubicBezTo>
                <a:cubicBezTo>
                  <a:pt x="18300" y="465"/>
                  <a:pt x="18467" y="655"/>
                  <a:pt x="18717" y="929"/>
                </a:cubicBezTo>
                <a:cubicBezTo>
                  <a:pt x="18967" y="1191"/>
                  <a:pt x="19264" y="1525"/>
                  <a:pt x="19860" y="1525"/>
                </a:cubicBezTo>
                <a:cubicBezTo>
                  <a:pt x="19871" y="1526"/>
                  <a:pt x="19882" y="1526"/>
                  <a:pt x="19892" y="1526"/>
                </a:cubicBezTo>
                <a:cubicBezTo>
                  <a:pt x="20194" y="1526"/>
                  <a:pt x="20194" y="1059"/>
                  <a:pt x="19892" y="1059"/>
                </a:cubicBezTo>
                <a:cubicBezTo>
                  <a:pt x="19882" y="1059"/>
                  <a:pt x="19871" y="1059"/>
                  <a:pt x="19860" y="1060"/>
                </a:cubicBezTo>
                <a:cubicBezTo>
                  <a:pt x="19479" y="1060"/>
                  <a:pt x="19312" y="870"/>
                  <a:pt x="19062" y="608"/>
                </a:cubicBezTo>
                <a:cubicBezTo>
                  <a:pt x="18812" y="334"/>
                  <a:pt x="18502" y="1"/>
                  <a:pt x="17907" y="1"/>
                </a:cubicBezTo>
                <a:cubicBezTo>
                  <a:pt x="17312" y="1"/>
                  <a:pt x="16990" y="346"/>
                  <a:pt x="16752" y="608"/>
                </a:cubicBezTo>
                <a:cubicBezTo>
                  <a:pt x="16526" y="858"/>
                  <a:pt x="16336" y="1060"/>
                  <a:pt x="15955" y="1060"/>
                </a:cubicBezTo>
                <a:cubicBezTo>
                  <a:pt x="15562" y="1060"/>
                  <a:pt x="15395" y="870"/>
                  <a:pt x="15145" y="608"/>
                </a:cubicBezTo>
                <a:cubicBezTo>
                  <a:pt x="14895" y="334"/>
                  <a:pt x="14585" y="1"/>
                  <a:pt x="13990" y="1"/>
                </a:cubicBezTo>
                <a:cubicBezTo>
                  <a:pt x="13407" y="1"/>
                  <a:pt x="13073" y="346"/>
                  <a:pt x="12847" y="608"/>
                </a:cubicBezTo>
                <a:cubicBezTo>
                  <a:pt x="12609" y="858"/>
                  <a:pt x="12418" y="1060"/>
                  <a:pt x="12037" y="1060"/>
                </a:cubicBezTo>
                <a:cubicBezTo>
                  <a:pt x="11656" y="1060"/>
                  <a:pt x="11478" y="870"/>
                  <a:pt x="11228" y="608"/>
                </a:cubicBezTo>
                <a:cubicBezTo>
                  <a:pt x="10978" y="334"/>
                  <a:pt x="10668" y="1"/>
                  <a:pt x="10085" y="1"/>
                </a:cubicBezTo>
                <a:cubicBezTo>
                  <a:pt x="9489" y="1"/>
                  <a:pt x="9168" y="346"/>
                  <a:pt x="8930" y="608"/>
                </a:cubicBezTo>
                <a:cubicBezTo>
                  <a:pt x="8692" y="858"/>
                  <a:pt x="8513" y="1060"/>
                  <a:pt x="8120" y="1060"/>
                </a:cubicBezTo>
                <a:cubicBezTo>
                  <a:pt x="7739" y="1060"/>
                  <a:pt x="7561" y="870"/>
                  <a:pt x="7323" y="608"/>
                </a:cubicBezTo>
                <a:cubicBezTo>
                  <a:pt x="7072" y="334"/>
                  <a:pt x="6763" y="1"/>
                  <a:pt x="6168" y="1"/>
                </a:cubicBezTo>
                <a:cubicBezTo>
                  <a:pt x="5572" y="1"/>
                  <a:pt x="5251" y="346"/>
                  <a:pt x="5013" y="608"/>
                </a:cubicBezTo>
                <a:cubicBezTo>
                  <a:pt x="4775" y="858"/>
                  <a:pt x="4596" y="1060"/>
                  <a:pt x="4203" y="1060"/>
                </a:cubicBezTo>
                <a:cubicBezTo>
                  <a:pt x="3822" y="1060"/>
                  <a:pt x="3655" y="870"/>
                  <a:pt x="3405" y="608"/>
                </a:cubicBezTo>
                <a:cubicBezTo>
                  <a:pt x="3155" y="334"/>
                  <a:pt x="2846" y="1"/>
                  <a:pt x="225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25"/>
          <p:cNvSpPr/>
          <p:nvPr/>
        </p:nvSpPr>
        <p:spPr>
          <a:xfrm>
            <a:off x="975648" y="2985675"/>
            <a:ext cx="785395" cy="63894"/>
          </a:xfrm>
          <a:custGeom>
            <a:avLst/>
            <a:gdLst/>
            <a:ahLst/>
            <a:cxnLst/>
            <a:rect l="l" t="t" r="r" b="b"/>
            <a:pathLst>
              <a:path w="20194" h="1525" extrusionOk="0">
                <a:moveTo>
                  <a:pt x="2263" y="0"/>
                </a:moveTo>
                <a:cubicBezTo>
                  <a:pt x="1680" y="0"/>
                  <a:pt x="1346" y="357"/>
                  <a:pt x="1120" y="607"/>
                </a:cubicBezTo>
                <a:cubicBezTo>
                  <a:pt x="882" y="858"/>
                  <a:pt x="691" y="1048"/>
                  <a:pt x="310" y="1048"/>
                </a:cubicBezTo>
                <a:cubicBezTo>
                  <a:pt x="1" y="1048"/>
                  <a:pt x="1" y="1524"/>
                  <a:pt x="310" y="1524"/>
                </a:cubicBezTo>
                <a:cubicBezTo>
                  <a:pt x="906" y="1524"/>
                  <a:pt x="1227" y="1167"/>
                  <a:pt x="1465" y="917"/>
                </a:cubicBezTo>
                <a:cubicBezTo>
                  <a:pt x="1692" y="667"/>
                  <a:pt x="1882" y="465"/>
                  <a:pt x="2263" y="465"/>
                </a:cubicBezTo>
                <a:cubicBezTo>
                  <a:pt x="2656" y="465"/>
                  <a:pt x="2823" y="643"/>
                  <a:pt x="3073" y="917"/>
                </a:cubicBezTo>
                <a:cubicBezTo>
                  <a:pt x="3323" y="1191"/>
                  <a:pt x="3632" y="1524"/>
                  <a:pt x="4228" y="1524"/>
                </a:cubicBezTo>
                <a:cubicBezTo>
                  <a:pt x="4823" y="1524"/>
                  <a:pt x="5144" y="1167"/>
                  <a:pt x="5382" y="917"/>
                </a:cubicBezTo>
                <a:cubicBezTo>
                  <a:pt x="5609" y="667"/>
                  <a:pt x="5799" y="465"/>
                  <a:pt x="6180" y="465"/>
                </a:cubicBezTo>
                <a:cubicBezTo>
                  <a:pt x="6573" y="465"/>
                  <a:pt x="6740" y="643"/>
                  <a:pt x="6990" y="917"/>
                </a:cubicBezTo>
                <a:cubicBezTo>
                  <a:pt x="7240" y="1191"/>
                  <a:pt x="7549" y="1524"/>
                  <a:pt x="8145" y="1524"/>
                </a:cubicBezTo>
                <a:cubicBezTo>
                  <a:pt x="8740" y="1524"/>
                  <a:pt x="9061" y="1167"/>
                  <a:pt x="9300" y="917"/>
                </a:cubicBezTo>
                <a:cubicBezTo>
                  <a:pt x="9526" y="667"/>
                  <a:pt x="9716" y="465"/>
                  <a:pt x="10097" y="465"/>
                </a:cubicBezTo>
                <a:cubicBezTo>
                  <a:pt x="10490" y="465"/>
                  <a:pt x="10657" y="643"/>
                  <a:pt x="10907" y="917"/>
                </a:cubicBezTo>
                <a:cubicBezTo>
                  <a:pt x="11157" y="1191"/>
                  <a:pt x="11467" y="1524"/>
                  <a:pt x="12062" y="1524"/>
                </a:cubicBezTo>
                <a:cubicBezTo>
                  <a:pt x="12645" y="1524"/>
                  <a:pt x="12979" y="1167"/>
                  <a:pt x="13205" y="917"/>
                </a:cubicBezTo>
                <a:cubicBezTo>
                  <a:pt x="13443" y="667"/>
                  <a:pt x="13633" y="465"/>
                  <a:pt x="14014" y="465"/>
                </a:cubicBezTo>
                <a:cubicBezTo>
                  <a:pt x="14395" y="465"/>
                  <a:pt x="14562" y="643"/>
                  <a:pt x="14812" y="917"/>
                </a:cubicBezTo>
                <a:cubicBezTo>
                  <a:pt x="15062" y="1191"/>
                  <a:pt x="15372" y="1524"/>
                  <a:pt x="15967" y="1524"/>
                </a:cubicBezTo>
                <a:cubicBezTo>
                  <a:pt x="16562" y="1524"/>
                  <a:pt x="16884" y="1167"/>
                  <a:pt x="17122" y="917"/>
                </a:cubicBezTo>
                <a:cubicBezTo>
                  <a:pt x="17360" y="667"/>
                  <a:pt x="17539" y="465"/>
                  <a:pt x="17932" y="465"/>
                </a:cubicBezTo>
                <a:cubicBezTo>
                  <a:pt x="18313" y="465"/>
                  <a:pt x="18479" y="643"/>
                  <a:pt x="18729" y="917"/>
                </a:cubicBezTo>
                <a:cubicBezTo>
                  <a:pt x="18979" y="1191"/>
                  <a:pt x="19289" y="1524"/>
                  <a:pt x="19884" y="1524"/>
                </a:cubicBezTo>
                <a:cubicBezTo>
                  <a:pt x="20194" y="1524"/>
                  <a:pt x="20194" y="1048"/>
                  <a:pt x="19884" y="1048"/>
                </a:cubicBezTo>
                <a:cubicBezTo>
                  <a:pt x="19491" y="1048"/>
                  <a:pt x="19325" y="881"/>
                  <a:pt x="19075" y="607"/>
                </a:cubicBezTo>
                <a:cubicBezTo>
                  <a:pt x="18825" y="334"/>
                  <a:pt x="18515" y="0"/>
                  <a:pt x="17920" y="0"/>
                </a:cubicBezTo>
                <a:cubicBezTo>
                  <a:pt x="17336" y="0"/>
                  <a:pt x="17003" y="357"/>
                  <a:pt x="16777" y="607"/>
                </a:cubicBezTo>
                <a:cubicBezTo>
                  <a:pt x="16539" y="858"/>
                  <a:pt x="16348" y="1048"/>
                  <a:pt x="15967" y="1048"/>
                </a:cubicBezTo>
                <a:cubicBezTo>
                  <a:pt x="15586" y="1048"/>
                  <a:pt x="15419" y="881"/>
                  <a:pt x="15157" y="607"/>
                </a:cubicBezTo>
                <a:cubicBezTo>
                  <a:pt x="14907" y="334"/>
                  <a:pt x="14598" y="0"/>
                  <a:pt x="14014" y="0"/>
                </a:cubicBezTo>
                <a:cubicBezTo>
                  <a:pt x="13419" y="0"/>
                  <a:pt x="13098" y="357"/>
                  <a:pt x="12860" y="607"/>
                </a:cubicBezTo>
                <a:cubicBezTo>
                  <a:pt x="12621" y="858"/>
                  <a:pt x="12443" y="1048"/>
                  <a:pt x="12050" y="1048"/>
                </a:cubicBezTo>
                <a:cubicBezTo>
                  <a:pt x="11669" y="1048"/>
                  <a:pt x="11502" y="881"/>
                  <a:pt x="11252" y="607"/>
                </a:cubicBezTo>
                <a:cubicBezTo>
                  <a:pt x="11002" y="334"/>
                  <a:pt x="10693" y="0"/>
                  <a:pt x="10097" y="0"/>
                </a:cubicBezTo>
                <a:cubicBezTo>
                  <a:pt x="9502" y="0"/>
                  <a:pt x="9181" y="357"/>
                  <a:pt x="8942" y="607"/>
                </a:cubicBezTo>
                <a:cubicBezTo>
                  <a:pt x="8716" y="858"/>
                  <a:pt x="8526" y="1048"/>
                  <a:pt x="8145" y="1048"/>
                </a:cubicBezTo>
                <a:cubicBezTo>
                  <a:pt x="7752" y="1048"/>
                  <a:pt x="7585" y="881"/>
                  <a:pt x="7335" y="607"/>
                </a:cubicBezTo>
                <a:cubicBezTo>
                  <a:pt x="7085" y="334"/>
                  <a:pt x="6775" y="0"/>
                  <a:pt x="6180" y="0"/>
                </a:cubicBezTo>
                <a:cubicBezTo>
                  <a:pt x="5597" y="0"/>
                  <a:pt x="5263" y="357"/>
                  <a:pt x="5037" y="607"/>
                </a:cubicBezTo>
                <a:cubicBezTo>
                  <a:pt x="4799" y="858"/>
                  <a:pt x="4609" y="1048"/>
                  <a:pt x="4228" y="1048"/>
                </a:cubicBezTo>
                <a:cubicBezTo>
                  <a:pt x="3835" y="1048"/>
                  <a:pt x="3668" y="881"/>
                  <a:pt x="3418" y="607"/>
                </a:cubicBezTo>
                <a:cubicBezTo>
                  <a:pt x="3168" y="334"/>
                  <a:pt x="2858" y="0"/>
                  <a:pt x="226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25"/>
          <p:cNvSpPr/>
          <p:nvPr/>
        </p:nvSpPr>
        <p:spPr>
          <a:xfrm rot="5400000">
            <a:off x="392324" y="640164"/>
            <a:ext cx="783995" cy="63894"/>
          </a:xfrm>
          <a:custGeom>
            <a:avLst/>
            <a:gdLst/>
            <a:ahLst/>
            <a:cxnLst/>
            <a:rect l="l" t="t" r="r" b="b"/>
            <a:pathLst>
              <a:path w="20158" h="1525" extrusionOk="0">
                <a:moveTo>
                  <a:pt x="2251" y="0"/>
                </a:moveTo>
                <a:cubicBezTo>
                  <a:pt x="1656" y="0"/>
                  <a:pt x="1334" y="346"/>
                  <a:pt x="1096" y="596"/>
                </a:cubicBezTo>
                <a:cubicBezTo>
                  <a:pt x="858" y="858"/>
                  <a:pt x="679" y="1060"/>
                  <a:pt x="286" y="1060"/>
                </a:cubicBezTo>
                <a:cubicBezTo>
                  <a:pt x="1" y="1084"/>
                  <a:pt x="1" y="1501"/>
                  <a:pt x="286" y="1524"/>
                </a:cubicBezTo>
                <a:cubicBezTo>
                  <a:pt x="882" y="1524"/>
                  <a:pt x="1203" y="1179"/>
                  <a:pt x="1441" y="917"/>
                </a:cubicBezTo>
                <a:cubicBezTo>
                  <a:pt x="1679" y="667"/>
                  <a:pt x="1858" y="465"/>
                  <a:pt x="2251" y="465"/>
                </a:cubicBezTo>
                <a:cubicBezTo>
                  <a:pt x="2632" y="465"/>
                  <a:pt x="2811" y="655"/>
                  <a:pt x="3061" y="917"/>
                </a:cubicBezTo>
                <a:cubicBezTo>
                  <a:pt x="3311" y="1191"/>
                  <a:pt x="3620" y="1524"/>
                  <a:pt x="4204" y="1524"/>
                </a:cubicBezTo>
                <a:cubicBezTo>
                  <a:pt x="4799" y="1524"/>
                  <a:pt x="5120" y="1179"/>
                  <a:pt x="5359" y="917"/>
                </a:cubicBezTo>
                <a:cubicBezTo>
                  <a:pt x="5597" y="667"/>
                  <a:pt x="5775" y="465"/>
                  <a:pt x="6168" y="465"/>
                </a:cubicBezTo>
                <a:cubicBezTo>
                  <a:pt x="6549" y="465"/>
                  <a:pt x="6728" y="655"/>
                  <a:pt x="6966" y="917"/>
                </a:cubicBezTo>
                <a:cubicBezTo>
                  <a:pt x="7216" y="1191"/>
                  <a:pt x="7525" y="1524"/>
                  <a:pt x="8121" y="1524"/>
                </a:cubicBezTo>
                <a:cubicBezTo>
                  <a:pt x="8716" y="1524"/>
                  <a:pt x="9038" y="1179"/>
                  <a:pt x="9276" y="917"/>
                </a:cubicBezTo>
                <a:cubicBezTo>
                  <a:pt x="9514" y="667"/>
                  <a:pt x="9692" y="465"/>
                  <a:pt x="10085" y="465"/>
                </a:cubicBezTo>
                <a:cubicBezTo>
                  <a:pt x="10466" y="465"/>
                  <a:pt x="10633" y="655"/>
                  <a:pt x="10883" y="917"/>
                </a:cubicBezTo>
                <a:cubicBezTo>
                  <a:pt x="11133" y="1191"/>
                  <a:pt x="11443" y="1524"/>
                  <a:pt x="12038" y="1524"/>
                </a:cubicBezTo>
                <a:cubicBezTo>
                  <a:pt x="12633" y="1524"/>
                  <a:pt x="12955" y="1179"/>
                  <a:pt x="13193" y="917"/>
                </a:cubicBezTo>
                <a:cubicBezTo>
                  <a:pt x="13419" y="667"/>
                  <a:pt x="13610" y="465"/>
                  <a:pt x="13991" y="465"/>
                </a:cubicBezTo>
                <a:cubicBezTo>
                  <a:pt x="14383" y="465"/>
                  <a:pt x="14550" y="655"/>
                  <a:pt x="14800" y="917"/>
                </a:cubicBezTo>
                <a:cubicBezTo>
                  <a:pt x="15050" y="1191"/>
                  <a:pt x="15360" y="1524"/>
                  <a:pt x="15955" y="1524"/>
                </a:cubicBezTo>
                <a:cubicBezTo>
                  <a:pt x="16538" y="1524"/>
                  <a:pt x="16872" y="1179"/>
                  <a:pt x="17098" y="917"/>
                </a:cubicBezTo>
                <a:cubicBezTo>
                  <a:pt x="17336" y="667"/>
                  <a:pt x="17527" y="465"/>
                  <a:pt x="17908" y="465"/>
                </a:cubicBezTo>
                <a:cubicBezTo>
                  <a:pt x="18301" y="465"/>
                  <a:pt x="18467" y="655"/>
                  <a:pt x="18717" y="917"/>
                </a:cubicBezTo>
                <a:cubicBezTo>
                  <a:pt x="18967" y="1191"/>
                  <a:pt x="19277" y="1524"/>
                  <a:pt x="19872" y="1524"/>
                </a:cubicBezTo>
                <a:cubicBezTo>
                  <a:pt x="20158" y="1501"/>
                  <a:pt x="20158" y="1084"/>
                  <a:pt x="19872" y="1060"/>
                </a:cubicBezTo>
                <a:cubicBezTo>
                  <a:pt x="19479" y="1060"/>
                  <a:pt x="19313" y="870"/>
                  <a:pt x="19063" y="596"/>
                </a:cubicBezTo>
                <a:cubicBezTo>
                  <a:pt x="18813" y="334"/>
                  <a:pt x="18503" y="0"/>
                  <a:pt x="17908" y="0"/>
                </a:cubicBezTo>
                <a:cubicBezTo>
                  <a:pt x="17312" y="0"/>
                  <a:pt x="16991" y="346"/>
                  <a:pt x="16753" y="596"/>
                </a:cubicBezTo>
                <a:cubicBezTo>
                  <a:pt x="16527" y="858"/>
                  <a:pt x="16336" y="1060"/>
                  <a:pt x="15955" y="1060"/>
                </a:cubicBezTo>
                <a:cubicBezTo>
                  <a:pt x="15562" y="1060"/>
                  <a:pt x="15395" y="870"/>
                  <a:pt x="15145" y="596"/>
                </a:cubicBezTo>
                <a:cubicBezTo>
                  <a:pt x="14895" y="334"/>
                  <a:pt x="14586" y="0"/>
                  <a:pt x="13991" y="0"/>
                </a:cubicBezTo>
                <a:cubicBezTo>
                  <a:pt x="13407" y="0"/>
                  <a:pt x="13074" y="346"/>
                  <a:pt x="12848" y="596"/>
                </a:cubicBezTo>
                <a:cubicBezTo>
                  <a:pt x="12609" y="858"/>
                  <a:pt x="12419" y="1060"/>
                  <a:pt x="12038" y="1060"/>
                </a:cubicBezTo>
                <a:cubicBezTo>
                  <a:pt x="11645" y="1060"/>
                  <a:pt x="11478" y="870"/>
                  <a:pt x="11228" y="596"/>
                </a:cubicBezTo>
                <a:cubicBezTo>
                  <a:pt x="10978" y="334"/>
                  <a:pt x="10669" y="0"/>
                  <a:pt x="10085" y="0"/>
                </a:cubicBezTo>
                <a:cubicBezTo>
                  <a:pt x="9490" y="0"/>
                  <a:pt x="9157" y="346"/>
                  <a:pt x="8930" y="596"/>
                </a:cubicBezTo>
                <a:cubicBezTo>
                  <a:pt x="8692" y="858"/>
                  <a:pt x="8514" y="1060"/>
                  <a:pt x="8121" y="1060"/>
                </a:cubicBezTo>
                <a:cubicBezTo>
                  <a:pt x="7740" y="1060"/>
                  <a:pt x="7561" y="870"/>
                  <a:pt x="7311" y="596"/>
                </a:cubicBezTo>
                <a:cubicBezTo>
                  <a:pt x="7073" y="334"/>
                  <a:pt x="6752" y="0"/>
                  <a:pt x="6168" y="0"/>
                </a:cubicBezTo>
                <a:cubicBezTo>
                  <a:pt x="5573" y="0"/>
                  <a:pt x="5251" y="346"/>
                  <a:pt x="5013" y="596"/>
                </a:cubicBezTo>
                <a:cubicBezTo>
                  <a:pt x="4775" y="858"/>
                  <a:pt x="4597" y="1060"/>
                  <a:pt x="4204" y="1060"/>
                </a:cubicBezTo>
                <a:cubicBezTo>
                  <a:pt x="3823" y="1060"/>
                  <a:pt x="3644" y="870"/>
                  <a:pt x="3406" y="596"/>
                </a:cubicBezTo>
                <a:cubicBezTo>
                  <a:pt x="3156" y="334"/>
                  <a:pt x="2846" y="0"/>
                  <a:pt x="225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25"/>
          <p:cNvSpPr/>
          <p:nvPr/>
        </p:nvSpPr>
        <p:spPr>
          <a:xfrm>
            <a:off x="1999591" y="3569431"/>
            <a:ext cx="82919" cy="134240"/>
          </a:xfrm>
          <a:custGeom>
            <a:avLst/>
            <a:gdLst/>
            <a:ahLst/>
            <a:cxnLst/>
            <a:rect l="l" t="t" r="r" b="b"/>
            <a:pathLst>
              <a:path w="2132" h="3204" extrusionOk="0">
                <a:moveTo>
                  <a:pt x="1072" y="1"/>
                </a:moveTo>
                <a:cubicBezTo>
                  <a:pt x="810" y="596"/>
                  <a:pt x="453" y="1144"/>
                  <a:pt x="0" y="1608"/>
                </a:cubicBezTo>
                <a:cubicBezTo>
                  <a:pt x="453" y="2060"/>
                  <a:pt x="810" y="2608"/>
                  <a:pt x="1072" y="3203"/>
                </a:cubicBezTo>
                <a:cubicBezTo>
                  <a:pt x="1310" y="2608"/>
                  <a:pt x="1679" y="2060"/>
                  <a:pt x="2132" y="1608"/>
                </a:cubicBezTo>
                <a:cubicBezTo>
                  <a:pt x="1679" y="1144"/>
                  <a:pt x="1310" y="596"/>
                  <a:pt x="107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75" name="Google Shape;675;p25"/>
          <p:cNvGrpSpPr/>
          <p:nvPr/>
        </p:nvGrpSpPr>
        <p:grpSpPr>
          <a:xfrm>
            <a:off x="2116367" y="957499"/>
            <a:ext cx="142658" cy="149448"/>
            <a:chOff x="1160468" y="31374"/>
            <a:chExt cx="142658" cy="149448"/>
          </a:xfrm>
        </p:grpSpPr>
        <p:sp>
          <p:nvSpPr>
            <p:cNvPr id="676" name="Google Shape;676;p25"/>
            <p:cNvSpPr/>
            <p:nvPr/>
          </p:nvSpPr>
          <p:spPr>
            <a:xfrm>
              <a:off x="1160468" y="31374"/>
              <a:ext cx="142658" cy="149448"/>
            </a:xfrm>
            <a:custGeom>
              <a:avLst/>
              <a:gdLst/>
              <a:ahLst/>
              <a:cxnLst/>
              <a:rect l="l" t="t" r="r" b="b"/>
              <a:pathLst>
                <a:path w="3668" h="3567" extrusionOk="0">
                  <a:moveTo>
                    <a:pt x="3205" y="0"/>
                  </a:moveTo>
                  <a:cubicBezTo>
                    <a:pt x="3096" y="0"/>
                    <a:pt x="2989" y="42"/>
                    <a:pt x="2906" y="125"/>
                  </a:cubicBezTo>
                  <a:lnTo>
                    <a:pt x="155" y="2852"/>
                  </a:lnTo>
                  <a:cubicBezTo>
                    <a:pt x="1" y="3018"/>
                    <a:pt x="1" y="3280"/>
                    <a:pt x="155" y="3447"/>
                  </a:cubicBezTo>
                  <a:cubicBezTo>
                    <a:pt x="239" y="3518"/>
                    <a:pt x="346" y="3566"/>
                    <a:pt x="453" y="3566"/>
                  </a:cubicBezTo>
                  <a:cubicBezTo>
                    <a:pt x="572" y="3566"/>
                    <a:pt x="679" y="3530"/>
                    <a:pt x="763" y="3447"/>
                  </a:cubicBezTo>
                  <a:lnTo>
                    <a:pt x="3513" y="720"/>
                  </a:lnTo>
                  <a:cubicBezTo>
                    <a:pt x="3668" y="554"/>
                    <a:pt x="3668" y="280"/>
                    <a:pt x="3513" y="125"/>
                  </a:cubicBezTo>
                  <a:cubicBezTo>
                    <a:pt x="3424" y="42"/>
                    <a:pt x="3314" y="0"/>
                    <a:pt x="320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25"/>
            <p:cNvSpPr/>
            <p:nvPr/>
          </p:nvSpPr>
          <p:spPr>
            <a:xfrm>
              <a:off x="1160468" y="31374"/>
              <a:ext cx="142658" cy="149448"/>
            </a:xfrm>
            <a:custGeom>
              <a:avLst/>
              <a:gdLst/>
              <a:ahLst/>
              <a:cxnLst/>
              <a:rect l="l" t="t" r="r" b="b"/>
              <a:pathLst>
                <a:path w="3668" h="3567" extrusionOk="0">
                  <a:moveTo>
                    <a:pt x="461" y="0"/>
                  </a:moveTo>
                  <a:cubicBezTo>
                    <a:pt x="352" y="0"/>
                    <a:pt x="245" y="42"/>
                    <a:pt x="167" y="125"/>
                  </a:cubicBezTo>
                  <a:cubicBezTo>
                    <a:pt x="1" y="280"/>
                    <a:pt x="1" y="554"/>
                    <a:pt x="167" y="720"/>
                  </a:cubicBezTo>
                  <a:lnTo>
                    <a:pt x="2906" y="3447"/>
                  </a:lnTo>
                  <a:cubicBezTo>
                    <a:pt x="2989" y="3518"/>
                    <a:pt x="3096" y="3566"/>
                    <a:pt x="3203" y="3566"/>
                  </a:cubicBezTo>
                  <a:cubicBezTo>
                    <a:pt x="3311" y="3566"/>
                    <a:pt x="3418" y="3518"/>
                    <a:pt x="3501" y="3447"/>
                  </a:cubicBezTo>
                  <a:cubicBezTo>
                    <a:pt x="3668" y="3280"/>
                    <a:pt x="3668" y="3018"/>
                    <a:pt x="3501" y="2852"/>
                  </a:cubicBezTo>
                  <a:lnTo>
                    <a:pt x="763" y="125"/>
                  </a:lnTo>
                  <a:cubicBezTo>
                    <a:pt x="679" y="42"/>
                    <a:pt x="569" y="0"/>
                    <a:pt x="46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78" name="Google Shape;678;p25"/>
          <p:cNvSpPr/>
          <p:nvPr/>
        </p:nvSpPr>
        <p:spPr>
          <a:xfrm>
            <a:off x="2413814" y="1233832"/>
            <a:ext cx="520498" cy="220046"/>
          </a:xfrm>
          <a:custGeom>
            <a:avLst/>
            <a:gdLst/>
            <a:ahLst/>
            <a:cxnLst/>
            <a:rect l="l" t="t" r="r" b="b"/>
            <a:pathLst>
              <a:path w="13383" h="5252" extrusionOk="0">
                <a:moveTo>
                  <a:pt x="10871" y="572"/>
                </a:moveTo>
                <a:cubicBezTo>
                  <a:pt x="11954" y="572"/>
                  <a:pt x="12847" y="1501"/>
                  <a:pt x="12847" y="2632"/>
                </a:cubicBezTo>
                <a:cubicBezTo>
                  <a:pt x="12847" y="3763"/>
                  <a:pt x="11954" y="4680"/>
                  <a:pt x="10871" y="4680"/>
                </a:cubicBezTo>
                <a:lnTo>
                  <a:pt x="2524" y="4680"/>
                </a:lnTo>
                <a:cubicBezTo>
                  <a:pt x="1441" y="4680"/>
                  <a:pt x="548" y="3763"/>
                  <a:pt x="548" y="2632"/>
                </a:cubicBezTo>
                <a:cubicBezTo>
                  <a:pt x="548" y="1501"/>
                  <a:pt x="1441" y="572"/>
                  <a:pt x="2524" y="572"/>
                </a:cubicBezTo>
                <a:close/>
                <a:moveTo>
                  <a:pt x="2512" y="0"/>
                </a:moveTo>
                <a:cubicBezTo>
                  <a:pt x="1131" y="0"/>
                  <a:pt x="0" y="1179"/>
                  <a:pt x="0" y="2632"/>
                </a:cubicBezTo>
                <a:cubicBezTo>
                  <a:pt x="0" y="4072"/>
                  <a:pt x="1131" y="5251"/>
                  <a:pt x="2512" y="5251"/>
                </a:cubicBezTo>
                <a:lnTo>
                  <a:pt x="10871" y="5251"/>
                </a:lnTo>
                <a:cubicBezTo>
                  <a:pt x="12252" y="5251"/>
                  <a:pt x="13383" y="4072"/>
                  <a:pt x="13383" y="2632"/>
                </a:cubicBezTo>
                <a:cubicBezTo>
                  <a:pt x="13383" y="1179"/>
                  <a:pt x="12264" y="0"/>
                  <a:pt x="1087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four columns 3">
  <p:cSld name="CUSTOM_19">
    <p:spTree>
      <p:nvGrpSpPr>
        <p:cNvPr id="1" name="Shape 708"/>
        <p:cNvGrpSpPr/>
        <p:nvPr/>
      </p:nvGrpSpPr>
      <p:grpSpPr>
        <a:xfrm>
          <a:off x="0" y="0"/>
          <a:ext cx="0" cy="0"/>
          <a:chOff x="0" y="0"/>
          <a:chExt cx="0" cy="0"/>
        </a:xfrm>
      </p:grpSpPr>
      <p:sp>
        <p:nvSpPr>
          <p:cNvPr id="709" name="Google Shape;709;p27"/>
          <p:cNvSpPr/>
          <p:nvPr/>
        </p:nvSpPr>
        <p:spPr>
          <a:xfrm rot="10800000" flipH="1">
            <a:off x="448786" y="2213082"/>
            <a:ext cx="88947" cy="1346544"/>
          </a:xfrm>
          <a:custGeom>
            <a:avLst/>
            <a:gdLst/>
            <a:ahLst/>
            <a:cxnLst/>
            <a:rect l="l" t="t" r="r" b="b"/>
            <a:pathLst>
              <a:path w="2287" h="32139" extrusionOk="0">
                <a:moveTo>
                  <a:pt x="1989" y="1"/>
                </a:moveTo>
                <a:cubicBezTo>
                  <a:pt x="1840" y="1"/>
                  <a:pt x="1691" y="105"/>
                  <a:pt x="1703" y="314"/>
                </a:cubicBezTo>
                <a:cubicBezTo>
                  <a:pt x="1703" y="980"/>
                  <a:pt x="1358" y="1302"/>
                  <a:pt x="941" y="1683"/>
                </a:cubicBezTo>
                <a:cubicBezTo>
                  <a:pt x="501" y="2088"/>
                  <a:pt x="1" y="2552"/>
                  <a:pt x="1" y="3469"/>
                </a:cubicBezTo>
                <a:cubicBezTo>
                  <a:pt x="1" y="4374"/>
                  <a:pt x="501" y="4838"/>
                  <a:pt x="941" y="5255"/>
                </a:cubicBezTo>
                <a:cubicBezTo>
                  <a:pt x="1358" y="5624"/>
                  <a:pt x="1703" y="5957"/>
                  <a:pt x="1703" y="6624"/>
                </a:cubicBezTo>
                <a:cubicBezTo>
                  <a:pt x="1703" y="7279"/>
                  <a:pt x="1358" y="7612"/>
                  <a:pt x="941" y="7993"/>
                </a:cubicBezTo>
                <a:cubicBezTo>
                  <a:pt x="501" y="8398"/>
                  <a:pt x="1" y="8862"/>
                  <a:pt x="1" y="9779"/>
                </a:cubicBezTo>
                <a:cubicBezTo>
                  <a:pt x="1" y="10684"/>
                  <a:pt x="501" y="11148"/>
                  <a:pt x="941" y="11565"/>
                </a:cubicBezTo>
                <a:cubicBezTo>
                  <a:pt x="1358" y="11934"/>
                  <a:pt x="1703" y="12267"/>
                  <a:pt x="1703" y="12922"/>
                </a:cubicBezTo>
                <a:cubicBezTo>
                  <a:pt x="1703" y="13589"/>
                  <a:pt x="1358" y="13922"/>
                  <a:pt x="941" y="14291"/>
                </a:cubicBezTo>
                <a:cubicBezTo>
                  <a:pt x="501" y="14708"/>
                  <a:pt x="1" y="15172"/>
                  <a:pt x="1" y="16077"/>
                </a:cubicBezTo>
                <a:cubicBezTo>
                  <a:pt x="1" y="16994"/>
                  <a:pt x="501" y="17458"/>
                  <a:pt x="941" y="17863"/>
                </a:cubicBezTo>
                <a:cubicBezTo>
                  <a:pt x="1358" y="18244"/>
                  <a:pt x="1703" y="18566"/>
                  <a:pt x="1703" y="19233"/>
                </a:cubicBezTo>
                <a:cubicBezTo>
                  <a:pt x="1703" y="19899"/>
                  <a:pt x="1358" y="20221"/>
                  <a:pt x="941" y="20602"/>
                </a:cubicBezTo>
                <a:cubicBezTo>
                  <a:pt x="501" y="21018"/>
                  <a:pt x="1" y="21483"/>
                  <a:pt x="1" y="22388"/>
                </a:cubicBezTo>
                <a:cubicBezTo>
                  <a:pt x="1" y="23304"/>
                  <a:pt x="501" y="23769"/>
                  <a:pt x="941" y="24174"/>
                </a:cubicBezTo>
                <a:cubicBezTo>
                  <a:pt x="1358" y="24555"/>
                  <a:pt x="1703" y="24888"/>
                  <a:pt x="1703" y="25543"/>
                </a:cubicBezTo>
                <a:cubicBezTo>
                  <a:pt x="1703" y="26210"/>
                  <a:pt x="1358" y="26531"/>
                  <a:pt x="941" y="26912"/>
                </a:cubicBezTo>
                <a:cubicBezTo>
                  <a:pt x="501" y="27317"/>
                  <a:pt x="1" y="27793"/>
                  <a:pt x="1" y="28698"/>
                </a:cubicBezTo>
                <a:cubicBezTo>
                  <a:pt x="1" y="29615"/>
                  <a:pt x="501" y="30079"/>
                  <a:pt x="941" y="30484"/>
                </a:cubicBezTo>
                <a:cubicBezTo>
                  <a:pt x="1358" y="30865"/>
                  <a:pt x="1703" y="31198"/>
                  <a:pt x="1703" y="31853"/>
                </a:cubicBezTo>
                <a:cubicBezTo>
                  <a:pt x="1703" y="32020"/>
                  <a:pt x="1834" y="32139"/>
                  <a:pt x="1989" y="32139"/>
                </a:cubicBezTo>
                <a:cubicBezTo>
                  <a:pt x="2144" y="32139"/>
                  <a:pt x="2275" y="32020"/>
                  <a:pt x="2275" y="31865"/>
                </a:cubicBezTo>
                <a:cubicBezTo>
                  <a:pt x="2275" y="30948"/>
                  <a:pt x="1775" y="30484"/>
                  <a:pt x="1334" y="30079"/>
                </a:cubicBezTo>
                <a:cubicBezTo>
                  <a:pt x="918" y="29698"/>
                  <a:pt x="572" y="29365"/>
                  <a:pt x="572" y="28710"/>
                </a:cubicBezTo>
                <a:cubicBezTo>
                  <a:pt x="572" y="28043"/>
                  <a:pt x="918" y="27710"/>
                  <a:pt x="1334" y="27341"/>
                </a:cubicBezTo>
                <a:cubicBezTo>
                  <a:pt x="1775" y="26924"/>
                  <a:pt x="2275" y="26460"/>
                  <a:pt x="2275" y="25555"/>
                </a:cubicBezTo>
                <a:cubicBezTo>
                  <a:pt x="2275" y="24638"/>
                  <a:pt x="1775" y="24174"/>
                  <a:pt x="1334" y="23769"/>
                </a:cubicBezTo>
                <a:cubicBezTo>
                  <a:pt x="918" y="23388"/>
                  <a:pt x="572" y="23054"/>
                  <a:pt x="572" y="22388"/>
                </a:cubicBezTo>
                <a:cubicBezTo>
                  <a:pt x="572" y="21733"/>
                  <a:pt x="918" y="21399"/>
                  <a:pt x="1334" y="21030"/>
                </a:cubicBezTo>
                <a:cubicBezTo>
                  <a:pt x="1775" y="20614"/>
                  <a:pt x="2275" y="20149"/>
                  <a:pt x="2275" y="19244"/>
                </a:cubicBezTo>
                <a:cubicBezTo>
                  <a:pt x="2275" y="18328"/>
                  <a:pt x="1775" y="17863"/>
                  <a:pt x="1334" y="17458"/>
                </a:cubicBezTo>
                <a:cubicBezTo>
                  <a:pt x="918" y="17077"/>
                  <a:pt x="572" y="16744"/>
                  <a:pt x="572" y="16089"/>
                </a:cubicBezTo>
                <a:cubicBezTo>
                  <a:pt x="572" y="15423"/>
                  <a:pt x="918" y="15089"/>
                  <a:pt x="1334" y="14720"/>
                </a:cubicBezTo>
                <a:cubicBezTo>
                  <a:pt x="1775" y="14303"/>
                  <a:pt x="2275" y="13839"/>
                  <a:pt x="2275" y="12934"/>
                </a:cubicBezTo>
                <a:cubicBezTo>
                  <a:pt x="2275" y="12017"/>
                  <a:pt x="1775" y="11553"/>
                  <a:pt x="1334" y="11148"/>
                </a:cubicBezTo>
                <a:cubicBezTo>
                  <a:pt x="918" y="10767"/>
                  <a:pt x="572" y="10446"/>
                  <a:pt x="572" y="9779"/>
                </a:cubicBezTo>
                <a:cubicBezTo>
                  <a:pt x="572" y="9112"/>
                  <a:pt x="918" y="8791"/>
                  <a:pt x="1334" y="8410"/>
                </a:cubicBezTo>
                <a:cubicBezTo>
                  <a:pt x="1775" y="8005"/>
                  <a:pt x="2275" y="7529"/>
                  <a:pt x="2275" y="6624"/>
                </a:cubicBezTo>
                <a:cubicBezTo>
                  <a:pt x="2275" y="5707"/>
                  <a:pt x="1775" y="5243"/>
                  <a:pt x="1334" y="4838"/>
                </a:cubicBezTo>
                <a:cubicBezTo>
                  <a:pt x="918" y="4457"/>
                  <a:pt x="572" y="4135"/>
                  <a:pt x="572" y="3469"/>
                </a:cubicBezTo>
                <a:cubicBezTo>
                  <a:pt x="572" y="2802"/>
                  <a:pt x="918" y="2480"/>
                  <a:pt x="1334" y="2099"/>
                </a:cubicBezTo>
                <a:cubicBezTo>
                  <a:pt x="1775" y="1683"/>
                  <a:pt x="2275" y="1230"/>
                  <a:pt x="2275" y="314"/>
                </a:cubicBezTo>
                <a:cubicBezTo>
                  <a:pt x="2287" y="105"/>
                  <a:pt x="2138" y="1"/>
                  <a:pt x="198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27"/>
          <p:cNvSpPr/>
          <p:nvPr/>
        </p:nvSpPr>
        <p:spPr>
          <a:xfrm rot="10800000" flipH="1">
            <a:off x="5993457" y="974692"/>
            <a:ext cx="520537" cy="219543"/>
          </a:xfrm>
          <a:custGeom>
            <a:avLst/>
            <a:gdLst/>
            <a:ahLst/>
            <a:cxnLst/>
            <a:rect l="l" t="t" r="r" b="b"/>
            <a:pathLst>
              <a:path w="13384" h="5240" extrusionOk="0">
                <a:moveTo>
                  <a:pt x="10871" y="560"/>
                </a:moveTo>
                <a:cubicBezTo>
                  <a:pt x="11955" y="560"/>
                  <a:pt x="12836" y="1489"/>
                  <a:pt x="12836" y="2620"/>
                </a:cubicBezTo>
                <a:cubicBezTo>
                  <a:pt x="12836" y="3751"/>
                  <a:pt x="11955" y="4668"/>
                  <a:pt x="10871" y="4668"/>
                </a:cubicBezTo>
                <a:lnTo>
                  <a:pt x="2525" y="4668"/>
                </a:lnTo>
                <a:cubicBezTo>
                  <a:pt x="1430" y="4668"/>
                  <a:pt x="548" y="3751"/>
                  <a:pt x="548" y="2620"/>
                </a:cubicBezTo>
                <a:cubicBezTo>
                  <a:pt x="548" y="1489"/>
                  <a:pt x="1430" y="560"/>
                  <a:pt x="2525" y="560"/>
                </a:cubicBezTo>
                <a:close/>
                <a:moveTo>
                  <a:pt x="2525" y="1"/>
                </a:moveTo>
                <a:cubicBezTo>
                  <a:pt x="1132" y="1"/>
                  <a:pt x="1" y="1179"/>
                  <a:pt x="1" y="2620"/>
                </a:cubicBezTo>
                <a:cubicBezTo>
                  <a:pt x="1" y="4061"/>
                  <a:pt x="1132" y="5240"/>
                  <a:pt x="2525" y="5240"/>
                </a:cubicBezTo>
                <a:lnTo>
                  <a:pt x="10859" y="5240"/>
                </a:lnTo>
                <a:cubicBezTo>
                  <a:pt x="12252" y="5240"/>
                  <a:pt x="13383" y="4073"/>
                  <a:pt x="13383" y="2620"/>
                </a:cubicBezTo>
                <a:cubicBezTo>
                  <a:pt x="13383" y="1179"/>
                  <a:pt x="12252" y="1"/>
                  <a:pt x="1087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27"/>
          <p:cNvSpPr/>
          <p:nvPr/>
        </p:nvSpPr>
        <p:spPr>
          <a:xfrm rot="10800000" flipH="1">
            <a:off x="2044140" y="1164087"/>
            <a:ext cx="520498" cy="220046"/>
          </a:xfrm>
          <a:custGeom>
            <a:avLst/>
            <a:gdLst/>
            <a:ahLst/>
            <a:cxnLst/>
            <a:rect l="l" t="t" r="r" b="b"/>
            <a:pathLst>
              <a:path w="13383" h="5252" extrusionOk="0">
                <a:moveTo>
                  <a:pt x="10871" y="572"/>
                </a:moveTo>
                <a:cubicBezTo>
                  <a:pt x="11954" y="572"/>
                  <a:pt x="12847" y="1501"/>
                  <a:pt x="12847" y="2632"/>
                </a:cubicBezTo>
                <a:cubicBezTo>
                  <a:pt x="12847" y="3763"/>
                  <a:pt x="11954" y="4680"/>
                  <a:pt x="10871" y="4680"/>
                </a:cubicBezTo>
                <a:lnTo>
                  <a:pt x="2524" y="4680"/>
                </a:lnTo>
                <a:cubicBezTo>
                  <a:pt x="1441" y="4680"/>
                  <a:pt x="548" y="3763"/>
                  <a:pt x="548" y="2632"/>
                </a:cubicBezTo>
                <a:cubicBezTo>
                  <a:pt x="548" y="1501"/>
                  <a:pt x="1441" y="572"/>
                  <a:pt x="2524" y="572"/>
                </a:cubicBezTo>
                <a:close/>
                <a:moveTo>
                  <a:pt x="2512" y="0"/>
                </a:moveTo>
                <a:cubicBezTo>
                  <a:pt x="1131" y="0"/>
                  <a:pt x="0" y="1179"/>
                  <a:pt x="0" y="2632"/>
                </a:cubicBezTo>
                <a:cubicBezTo>
                  <a:pt x="0" y="4072"/>
                  <a:pt x="1131" y="5251"/>
                  <a:pt x="2512" y="5251"/>
                </a:cubicBezTo>
                <a:lnTo>
                  <a:pt x="10871" y="5251"/>
                </a:lnTo>
                <a:cubicBezTo>
                  <a:pt x="12252" y="5251"/>
                  <a:pt x="13383" y="4072"/>
                  <a:pt x="13383" y="2632"/>
                </a:cubicBezTo>
                <a:cubicBezTo>
                  <a:pt x="13383" y="1179"/>
                  <a:pt x="12264" y="0"/>
                  <a:pt x="1087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12" name="Google Shape;712;p27"/>
          <p:cNvGrpSpPr/>
          <p:nvPr/>
        </p:nvGrpSpPr>
        <p:grpSpPr>
          <a:xfrm rot="-9401133" flipH="1">
            <a:off x="6629002" y="1497761"/>
            <a:ext cx="151728" cy="149457"/>
            <a:chOff x="8639698" y="2706690"/>
            <a:chExt cx="151720" cy="149448"/>
          </a:xfrm>
        </p:grpSpPr>
        <p:sp>
          <p:nvSpPr>
            <p:cNvPr id="713" name="Google Shape;713;p27"/>
            <p:cNvSpPr/>
            <p:nvPr/>
          </p:nvSpPr>
          <p:spPr>
            <a:xfrm>
              <a:off x="8639698" y="2706690"/>
              <a:ext cx="151720" cy="149448"/>
            </a:xfrm>
            <a:custGeom>
              <a:avLst/>
              <a:gdLst/>
              <a:ahLst/>
              <a:cxnLst/>
              <a:rect l="l" t="t" r="r" b="b"/>
              <a:pathLst>
                <a:path w="3901" h="3567" extrusionOk="0">
                  <a:moveTo>
                    <a:pt x="3231" y="0"/>
                  </a:moveTo>
                  <a:cubicBezTo>
                    <a:pt x="3150" y="0"/>
                    <a:pt x="3073" y="34"/>
                    <a:pt x="3013" y="114"/>
                  </a:cubicBezTo>
                  <a:lnTo>
                    <a:pt x="263" y="2840"/>
                  </a:lnTo>
                  <a:cubicBezTo>
                    <a:pt x="1" y="3102"/>
                    <a:pt x="191" y="3554"/>
                    <a:pt x="560" y="3566"/>
                  </a:cubicBezTo>
                  <a:cubicBezTo>
                    <a:pt x="679" y="3554"/>
                    <a:pt x="775" y="3519"/>
                    <a:pt x="858" y="3435"/>
                  </a:cubicBezTo>
                  <a:lnTo>
                    <a:pt x="3608" y="709"/>
                  </a:lnTo>
                  <a:cubicBezTo>
                    <a:pt x="3900" y="474"/>
                    <a:pt x="3537" y="0"/>
                    <a:pt x="323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27"/>
            <p:cNvSpPr/>
            <p:nvPr/>
          </p:nvSpPr>
          <p:spPr>
            <a:xfrm>
              <a:off x="8640476" y="2707402"/>
              <a:ext cx="149775" cy="148736"/>
            </a:xfrm>
            <a:custGeom>
              <a:avLst/>
              <a:gdLst/>
              <a:ahLst/>
              <a:cxnLst/>
              <a:rect l="l" t="t" r="r" b="b"/>
              <a:pathLst>
                <a:path w="3851" h="3550" extrusionOk="0">
                  <a:moveTo>
                    <a:pt x="574" y="0"/>
                  </a:moveTo>
                  <a:cubicBezTo>
                    <a:pt x="261" y="0"/>
                    <a:pt x="1" y="375"/>
                    <a:pt x="243" y="692"/>
                  </a:cubicBezTo>
                  <a:lnTo>
                    <a:pt x="2993" y="3418"/>
                  </a:lnTo>
                  <a:cubicBezTo>
                    <a:pt x="3064" y="3502"/>
                    <a:pt x="3172" y="3549"/>
                    <a:pt x="3291" y="3549"/>
                  </a:cubicBezTo>
                  <a:cubicBezTo>
                    <a:pt x="3660" y="3537"/>
                    <a:pt x="3850" y="3085"/>
                    <a:pt x="3588" y="2823"/>
                  </a:cubicBezTo>
                  <a:lnTo>
                    <a:pt x="838" y="97"/>
                  </a:lnTo>
                  <a:cubicBezTo>
                    <a:pt x="753" y="29"/>
                    <a:pt x="661" y="0"/>
                    <a:pt x="57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5" name="Google Shape;715;p27"/>
          <p:cNvGrpSpPr/>
          <p:nvPr/>
        </p:nvGrpSpPr>
        <p:grpSpPr>
          <a:xfrm rot="-9224546" flipH="1">
            <a:off x="724280" y="657126"/>
            <a:ext cx="142655" cy="149446"/>
            <a:chOff x="1160468" y="31374"/>
            <a:chExt cx="142658" cy="149448"/>
          </a:xfrm>
        </p:grpSpPr>
        <p:sp>
          <p:nvSpPr>
            <p:cNvPr id="716" name="Google Shape;716;p27"/>
            <p:cNvSpPr/>
            <p:nvPr/>
          </p:nvSpPr>
          <p:spPr>
            <a:xfrm>
              <a:off x="1160468" y="31374"/>
              <a:ext cx="142658" cy="149448"/>
            </a:xfrm>
            <a:custGeom>
              <a:avLst/>
              <a:gdLst/>
              <a:ahLst/>
              <a:cxnLst/>
              <a:rect l="l" t="t" r="r" b="b"/>
              <a:pathLst>
                <a:path w="3668" h="3567" extrusionOk="0">
                  <a:moveTo>
                    <a:pt x="3205" y="0"/>
                  </a:moveTo>
                  <a:cubicBezTo>
                    <a:pt x="3096" y="0"/>
                    <a:pt x="2989" y="42"/>
                    <a:pt x="2906" y="125"/>
                  </a:cubicBezTo>
                  <a:lnTo>
                    <a:pt x="155" y="2852"/>
                  </a:lnTo>
                  <a:cubicBezTo>
                    <a:pt x="1" y="3018"/>
                    <a:pt x="1" y="3280"/>
                    <a:pt x="155" y="3447"/>
                  </a:cubicBezTo>
                  <a:cubicBezTo>
                    <a:pt x="239" y="3518"/>
                    <a:pt x="346" y="3566"/>
                    <a:pt x="453" y="3566"/>
                  </a:cubicBezTo>
                  <a:cubicBezTo>
                    <a:pt x="572" y="3566"/>
                    <a:pt x="679" y="3530"/>
                    <a:pt x="763" y="3447"/>
                  </a:cubicBezTo>
                  <a:lnTo>
                    <a:pt x="3513" y="720"/>
                  </a:lnTo>
                  <a:cubicBezTo>
                    <a:pt x="3668" y="554"/>
                    <a:pt x="3668" y="280"/>
                    <a:pt x="3513" y="125"/>
                  </a:cubicBezTo>
                  <a:cubicBezTo>
                    <a:pt x="3424" y="42"/>
                    <a:pt x="3314" y="0"/>
                    <a:pt x="320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27"/>
            <p:cNvSpPr/>
            <p:nvPr/>
          </p:nvSpPr>
          <p:spPr>
            <a:xfrm>
              <a:off x="1160468" y="31374"/>
              <a:ext cx="142658" cy="149448"/>
            </a:xfrm>
            <a:custGeom>
              <a:avLst/>
              <a:gdLst/>
              <a:ahLst/>
              <a:cxnLst/>
              <a:rect l="l" t="t" r="r" b="b"/>
              <a:pathLst>
                <a:path w="3668" h="3567" extrusionOk="0">
                  <a:moveTo>
                    <a:pt x="461" y="0"/>
                  </a:moveTo>
                  <a:cubicBezTo>
                    <a:pt x="352" y="0"/>
                    <a:pt x="245" y="42"/>
                    <a:pt x="167" y="125"/>
                  </a:cubicBezTo>
                  <a:cubicBezTo>
                    <a:pt x="1" y="280"/>
                    <a:pt x="1" y="554"/>
                    <a:pt x="167" y="720"/>
                  </a:cubicBezTo>
                  <a:lnTo>
                    <a:pt x="2906" y="3447"/>
                  </a:lnTo>
                  <a:cubicBezTo>
                    <a:pt x="2989" y="3518"/>
                    <a:pt x="3096" y="3566"/>
                    <a:pt x="3203" y="3566"/>
                  </a:cubicBezTo>
                  <a:cubicBezTo>
                    <a:pt x="3311" y="3566"/>
                    <a:pt x="3418" y="3518"/>
                    <a:pt x="3501" y="3447"/>
                  </a:cubicBezTo>
                  <a:cubicBezTo>
                    <a:pt x="3668" y="3280"/>
                    <a:pt x="3668" y="3018"/>
                    <a:pt x="3501" y="2852"/>
                  </a:cubicBezTo>
                  <a:lnTo>
                    <a:pt x="763" y="125"/>
                  </a:lnTo>
                  <a:cubicBezTo>
                    <a:pt x="679" y="42"/>
                    <a:pt x="569" y="0"/>
                    <a:pt x="46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18" name="Google Shape;718;p27"/>
          <p:cNvSpPr/>
          <p:nvPr/>
        </p:nvSpPr>
        <p:spPr>
          <a:xfrm rot="10800000" flipH="1">
            <a:off x="7559581" y="3645028"/>
            <a:ext cx="83386" cy="133737"/>
          </a:xfrm>
          <a:custGeom>
            <a:avLst/>
            <a:gdLst/>
            <a:ahLst/>
            <a:cxnLst/>
            <a:rect l="l" t="t" r="r" b="b"/>
            <a:pathLst>
              <a:path w="2144" h="3192" extrusionOk="0">
                <a:moveTo>
                  <a:pt x="1072" y="1"/>
                </a:moveTo>
                <a:cubicBezTo>
                  <a:pt x="822" y="596"/>
                  <a:pt x="453" y="1144"/>
                  <a:pt x="1" y="1596"/>
                </a:cubicBezTo>
                <a:cubicBezTo>
                  <a:pt x="453" y="2060"/>
                  <a:pt x="822" y="2596"/>
                  <a:pt x="1072" y="3191"/>
                </a:cubicBezTo>
                <a:cubicBezTo>
                  <a:pt x="1322" y="2596"/>
                  <a:pt x="1679" y="2060"/>
                  <a:pt x="2144" y="1596"/>
                </a:cubicBezTo>
                <a:cubicBezTo>
                  <a:pt x="1679" y="1144"/>
                  <a:pt x="1322" y="596"/>
                  <a:pt x="107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27"/>
          <p:cNvSpPr/>
          <p:nvPr/>
        </p:nvSpPr>
        <p:spPr>
          <a:xfrm rot="8764439" flipH="1">
            <a:off x="7801894" y="1158943"/>
            <a:ext cx="82922" cy="134238"/>
          </a:xfrm>
          <a:custGeom>
            <a:avLst/>
            <a:gdLst/>
            <a:ahLst/>
            <a:cxnLst/>
            <a:rect l="l" t="t" r="r" b="b"/>
            <a:pathLst>
              <a:path w="2132" h="3204" extrusionOk="0">
                <a:moveTo>
                  <a:pt x="1072" y="1"/>
                </a:moveTo>
                <a:cubicBezTo>
                  <a:pt x="810" y="596"/>
                  <a:pt x="453" y="1144"/>
                  <a:pt x="0" y="1608"/>
                </a:cubicBezTo>
                <a:cubicBezTo>
                  <a:pt x="453" y="2060"/>
                  <a:pt x="810" y="2608"/>
                  <a:pt x="1072" y="3203"/>
                </a:cubicBezTo>
                <a:cubicBezTo>
                  <a:pt x="1310" y="2608"/>
                  <a:pt x="1679" y="2060"/>
                  <a:pt x="2132" y="1608"/>
                </a:cubicBezTo>
                <a:cubicBezTo>
                  <a:pt x="1679" y="1144"/>
                  <a:pt x="1310" y="596"/>
                  <a:pt x="107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27"/>
          <p:cNvSpPr/>
          <p:nvPr/>
        </p:nvSpPr>
        <p:spPr>
          <a:xfrm rot="9150358" flipH="1">
            <a:off x="918882" y="3700786"/>
            <a:ext cx="83386" cy="134197"/>
          </a:xfrm>
          <a:custGeom>
            <a:avLst/>
            <a:gdLst/>
            <a:ahLst/>
            <a:cxnLst/>
            <a:rect l="l" t="t" r="r" b="b"/>
            <a:pathLst>
              <a:path w="2144" h="3203" extrusionOk="0">
                <a:moveTo>
                  <a:pt x="1072" y="0"/>
                </a:moveTo>
                <a:cubicBezTo>
                  <a:pt x="822" y="595"/>
                  <a:pt x="465" y="1143"/>
                  <a:pt x="0" y="1596"/>
                </a:cubicBezTo>
                <a:cubicBezTo>
                  <a:pt x="465" y="2060"/>
                  <a:pt x="822" y="2596"/>
                  <a:pt x="1072" y="3203"/>
                </a:cubicBezTo>
                <a:cubicBezTo>
                  <a:pt x="1322" y="2596"/>
                  <a:pt x="1691" y="2060"/>
                  <a:pt x="2143" y="1596"/>
                </a:cubicBezTo>
                <a:cubicBezTo>
                  <a:pt x="1691" y="1143"/>
                  <a:pt x="1322" y="595"/>
                  <a:pt x="107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27"/>
          <p:cNvSpPr/>
          <p:nvPr/>
        </p:nvSpPr>
        <p:spPr>
          <a:xfrm rot="-9791675" flipH="1">
            <a:off x="555286" y="1528204"/>
            <a:ext cx="83388" cy="133734"/>
          </a:xfrm>
          <a:custGeom>
            <a:avLst/>
            <a:gdLst/>
            <a:ahLst/>
            <a:cxnLst/>
            <a:rect l="l" t="t" r="r" b="b"/>
            <a:pathLst>
              <a:path w="2144" h="3192" extrusionOk="0">
                <a:moveTo>
                  <a:pt x="1072" y="1"/>
                </a:moveTo>
                <a:cubicBezTo>
                  <a:pt x="822" y="596"/>
                  <a:pt x="464" y="1144"/>
                  <a:pt x="0" y="1596"/>
                </a:cubicBezTo>
                <a:cubicBezTo>
                  <a:pt x="464" y="2061"/>
                  <a:pt x="822" y="2596"/>
                  <a:pt x="1072" y="3192"/>
                </a:cubicBezTo>
                <a:cubicBezTo>
                  <a:pt x="1322" y="2596"/>
                  <a:pt x="1691" y="2061"/>
                  <a:pt x="2143" y="1596"/>
                </a:cubicBezTo>
                <a:cubicBezTo>
                  <a:pt x="1691" y="1144"/>
                  <a:pt x="1322" y="596"/>
                  <a:pt x="107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27"/>
          <p:cNvSpPr/>
          <p:nvPr/>
        </p:nvSpPr>
        <p:spPr>
          <a:xfrm rot="10800000" flipH="1">
            <a:off x="1203062" y="897269"/>
            <a:ext cx="949949" cy="77427"/>
          </a:xfrm>
          <a:custGeom>
            <a:avLst/>
            <a:gdLst/>
            <a:ahLst/>
            <a:cxnLst/>
            <a:rect l="l" t="t" r="r" b="b"/>
            <a:pathLst>
              <a:path w="24425" h="1848" extrusionOk="0">
                <a:moveTo>
                  <a:pt x="2727" y="1"/>
                </a:moveTo>
                <a:cubicBezTo>
                  <a:pt x="2000" y="1"/>
                  <a:pt x="1608" y="417"/>
                  <a:pt x="1334" y="727"/>
                </a:cubicBezTo>
                <a:cubicBezTo>
                  <a:pt x="1048" y="1037"/>
                  <a:pt x="822" y="1275"/>
                  <a:pt x="357" y="1275"/>
                </a:cubicBezTo>
                <a:cubicBezTo>
                  <a:pt x="0" y="1298"/>
                  <a:pt x="0" y="1822"/>
                  <a:pt x="357" y="1846"/>
                </a:cubicBezTo>
                <a:cubicBezTo>
                  <a:pt x="1072" y="1846"/>
                  <a:pt x="1465" y="1418"/>
                  <a:pt x="1750" y="1120"/>
                </a:cubicBezTo>
                <a:cubicBezTo>
                  <a:pt x="2036" y="810"/>
                  <a:pt x="2250" y="572"/>
                  <a:pt x="2727" y="572"/>
                </a:cubicBezTo>
                <a:cubicBezTo>
                  <a:pt x="3191" y="572"/>
                  <a:pt x="3393" y="787"/>
                  <a:pt x="3703" y="1120"/>
                </a:cubicBezTo>
                <a:cubicBezTo>
                  <a:pt x="4001" y="1441"/>
                  <a:pt x="4370" y="1846"/>
                  <a:pt x="5096" y="1846"/>
                </a:cubicBezTo>
                <a:cubicBezTo>
                  <a:pt x="5810" y="1846"/>
                  <a:pt x="6203" y="1418"/>
                  <a:pt x="6489" y="1120"/>
                </a:cubicBezTo>
                <a:cubicBezTo>
                  <a:pt x="6763" y="810"/>
                  <a:pt x="6989" y="572"/>
                  <a:pt x="7454" y="572"/>
                </a:cubicBezTo>
                <a:cubicBezTo>
                  <a:pt x="7930" y="572"/>
                  <a:pt x="8132" y="787"/>
                  <a:pt x="8430" y="1120"/>
                </a:cubicBezTo>
                <a:cubicBezTo>
                  <a:pt x="8727" y="1441"/>
                  <a:pt x="9108" y="1846"/>
                  <a:pt x="9823" y="1846"/>
                </a:cubicBezTo>
                <a:cubicBezTo>
                  <a:pt x="10537" y="1846"/>
                  <a:pt x="10930" y="1429"/>
                  <a:pt x="11216" y="1120"/>
                </a:cubicBezTo>
                <a:cubicBezTo>
                  <a:pt x="11502" y="810"/>
                  <a:pt x="11728" y="572"/>
                  <a:pt x="12192" y="572"/>
                </a:cubicBezTo>
                <a:cubicBezTo>
                  <a:pt x="12657" y="572"/>
                  <a:pt x="12859" y="787"/>
                  <a:pt x="13169" y="1120"/>
                </a:cubicBezTo>
                <a:cubicBezTo>
                  <a:pt x="13466" y="1441"/>
                  <a:pt x="13835" y="1846"/>
                  <a:pt x="14562" y="1846"/>
                </a:cubicBezTo>
                <a:cubicBezTo>
                  <a:pt x="15276" y="1846"/>
                  <a:pt x="15669" y="1429"/>
                  <a:pt x="15955" y="1120"/>
                </a:cubicBezTo>
                <a:cubicBezTo>
                  <a:pt x="16228" y="810"/>
                  <a:pt x="16455" y="572"/>
                  <a:pt x="16919" y="572"/>
                </a:cubicBezTo>
                <a:cubicBezTo>
                  <a:pt x="17395" y="572"/>
                  <a:pt x="17598" y="787"/>
                  <a:pt x="17895" y="1120"/>
                </a:cubicBezTo>
                <a:cubicBezTo>
                  <a:pt x="18193" y="1441"/>
                  <a:pt x="18574" y="1846"/>
                  <a:pt x="19288" y="1846"/>
                </a:cubicBezTo>
                <a:cubicBezTo>
                  <a:pt x="20003" y="1846"/>
                  <a:pt x="20396" y="1429"/>
                  <a:pt x="20681" y="1120"/>
                </a:cubicBezTo>
                <a:cubicBezTo>
                  <a:pt x="20967" y="810"/>
                  <a:pt x="21193" y="572"/>
                  <a:pt x="21658" y="572"/>
                </a:cubicBezTo>
                <a:cubicBezTo>
                  <a:pt x="22122" y="572"/>
                  <a:pt x="22336" y="787"/>
                  <a:pt x="22634" y="1120"/>
                </a:cubicBezTo>
                <a:cubicBezTo>
                  <a:pt x="22932" y="1441"/>
                  <a:pt x="23313" y="1846"/>
                  <a:pt x="24027" y="1846"/>
                </a:cubicBezTo>
                <a:cubicBezTo>
                  <a:pt x="24038" y="1847"/>
                  <a:pt x="24049" y="1848"/>
                  <a:pt x="24060" y="1848"/>
                </a:cubicBezTo>
                <a:cubicBezTo>
                  <a:pt x="24424" y="1848"/>
                  <a:pt x="24421" y="1274"/>
                  <a:pt x="24049" y="1274"/>
                </a:cubicBezTo>
                <a:cubicBezTo>
                  <a:pt x="24042" y="1274"/>
                  <a:pt x="24035" y="1274"/>
                  <a:pt x="24027" y="1275"/>
                </a:cubicBezTo>
                <a:cubicBezTo>
                  <a:pt x="23563" y="1275"/>
                  <a:pt x="23348" y="1048"/>
                  <a:pt x="23051" y="727"/>
                </a:cubicBezTo>
                <a:cubicBezTo>
                  <a:pt x="22753" y="406"/>
                  <a:pt x="22372" y="1"/>
                  <a:pt x="21658" y="1"/>
                </a:cubicBezTo>
                <a:cubicBezTo>
                  <a:pt x="20943" y="1"/>
                  <a:pt x="20550" y="417"/>
                  <a:pt x="20265" y="727"/>
                </a:cubicBezTo>
                <a:cubicBezTo>
                  <a:pt x="19979" y="1037"/>
                  <a:pt x="19765" y="1275"/>
                  <a:pt x="19288" y="1275"/>
                </a:cubicBezTo>
                <a:cubicBezTo>
                  <a:pt x="18824" y="1275"/>
                  <a:pt x="18622" y="1048"/>
                  <a:pt x="18312" y="727"/>
                </a:cubicBezTo>
                <a:cubicBezTo>
                  <a:pt x="18014" y="406"/>
                  <a:pt x="17645" y="1"/>
                  <a:pt x="16919" y="1"/>
                </a:cubicBezTo>
                <a:cubicBezTo>
                  <a:pt x="16205" y="1"/>
                  <a:pt x="15812" y="417"/>
                  <a:pt x="15538" y="727"/>
                </a:cubicBezTo>
                <a:cubicBezTo>
                  <a:pt x="15252" y="1037"/>
                  <a:pt x="15026" y="1275"/>
                  <a:pt x="14562" y="1275"/>
                </a:cubicBezTo>
                <a:cubicBezTo>
                  <a:pt x="14097" y="1275"/>
                  <a:pt x="13883" y="1048"/>
                  <a:pt x="13585" y="727"/>
                </a:cubicBezTo>
                <a:cubicBezTo>
                  <a:pt x="13288" y="406"/>
                  <a:pt x="12907" y="1"/>
                  <a:pt x="12192" y="1"/>
                </a:cubicBezTo>
                <a:cubicBezTo>
                  <a:pt x="11478" y="1"/>
                  <a:pt x="11085" y="417"/>
                  <a:pt x="10799" y="727"/>
                </a:cubicBezTo>
                <a:cubicBezTo>
                  <a:pt x="10513" y="1037"/>
                  <a:pt x="10287" y="1275"/>
                  <a:pt x="9823" y="1275"/>
                </a:cubicBezTo>
                <a:cubicBezTo>
                  <a:pt x="9359" y="1275"/>
                  <a:pt x="9156" y="1048"/>
                  <a:pt x="8847" y="727"/>
                </a:cubicBezTo>
                <a:cubicBezTo>
                  <a:pt x="8549" y="406"/>
                  <a:pt x="8168" y="1"/>
                  <a:pt x="7454" y="1"/>
                </a:cubicBezTo>
                <a:cubicBezTo>
                  <a:pt x="6739" y="1"/>
                  <a:pt x="6346" y="417"/>
                  <a:pt x="6060" y="727"/>
                </a:cubicBezTo>
                <a:cubicBezTo>
                  <a:pt x="5787" y="1037"/>
                  <a:pt x="5560" y="1275"/>
                  <a:pt x="5096" y="1275"/>
                </a:cubicBezTo>
                <a:cubicBezTo>
                  <a:pt x="4620" y="1275"/>
                  <a:pt x="4417" y="1048"/>
                  <a:pt x="4120" y="727"/>
                </a:cubicBezTo>
                <a:cubicBezTo>
                  <a:pt x="3810" y="406"/>
                  <a:pt x="3441" y="1"/>
                  <a:pt x="272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27"/>
          <p:cNvSpPr/>
          <p:nvPr/>
        </p:nvSpPr>
        <p:spPr>
          <a:xfrm rot="10800000" flipH="1">
            <a:off x="5317130" y="699854"/>
            <a:ext cx="785434" cy="63977"/>
          </a:xfrm>
          <a:custGeom>
            <a:avLst/>
            <a:gdLst/>
            <a:ahLst/>
            <a:cxnLst/>
            <a:rect l="l" t="t" r="r" b="b"/>
            <a:pathLst>
              <a:path w="20195" h="1527" extrusionOk="0">
                <a:moveTo>
                  <a:pt x="2250" y="1"/>
                </a:moveTo>
                <a:cubicBezTo>
                  <a:pt x="1655" y="1"/>
                  <a:pt x="1334" y="346"/>
                  <a:pt x="1096" y="608"/>
                </a:cubicBezTo>
                <a:cubicBezTo>
                  <a:pt x="857" y="858"/>
                  <a:pt x="679" y="1060"/>
                  <a:pt x="286" y="1060"/>
                </a:cubicBezTo>
                <a:cubicBezTo>
                  <a:pt x="0" y="1084"/>
                  <a:pt x="0" y="1501"/>
                  <a:pt x="286" y="1525"/>
                </a:cubicBezTo>
                <a:cubicBezTo>
                  <a:pt x="881" y="1525"/>
                  <a:pt x="1203" y="1179"/>
                  <a:pt x="1441" y="929"/>
                </a:cubicBezTo>
                <a:cubicBezTo>
                  <a:pt x="1679" y="667"/>
                  <a:pt x="1858" y="465"/>
                  <a:pt x="2250" y="465"/>
                </a:cubicBezTo>
                <a:cubicBezTo>
                  <a:pt x="2631" y="465"/>
                  <a:pt x="2810" y="655"/>
                  <a:pt x="3060" y="929"/>
                </a:cubicBezTo>
                <a:cubicBezTo>
                  <a:pt x="3310" y="1191"/>
                  <a:pt x="3620" y="1525"/>
                  <a:pt x="4203" y="1525"/>
                </a:cubicBezTo>
                <a:cubicBezTo>
                  <a:pt x="4798" y="1525"/>
                  <a:pt x="5132" y="1179"/>
                  <a:pt x="5358" y="929"/>
                </a:cubicBezTo>
                <a:cubicBezTo>
                  <a:pt x="5596" y="667"/>
                  <a:pt x="5775" y="465"/>
                  <a:pt x="6168" y="465"/>
                </a:cubicBezTo>
                <a:cubicBezTo>
                  <a:pt x="6549" y="465"/>
                  <a:pt x="6727" y="655"/>
                  <a:pt x="6977" y="929"/>
                </a:cubicBezTo>
                <a:cubicBezTo>
                  <a:pt x="7215" y="1191"/>
                  <a:pt x="7537" y="1525"/>
                  <a:pt x="8120" y="1525"/>
                </a:cubicBezTo>
                <a:cubicBezTo>
                  <a:pt x="8716" y="1525"/>
                  <a:pt x="9037" y="1179"/>
                  <a:pt x="9275" y="929"/>
                </a:cubicBezTo>
                <a:cubicBezTo>
                  <a:pt x="9513" y="667"/>
                  <a:pt x="9692" y="465"/>
                  <a:pt x="10085" y="465"/>
                </a:cubicBezTo>
                <a:cubicBezTo>
                  <a:pt x="10466" y="465"/>
                  <a:pt x="10632" y="655"/>
                  <a:pt x="10882" y="929"/>
                </a:cubicBezTo>
                <a:cubicBezTo>
                  <a:pt x="11133" y="1191"/>
                  <a:pt x="11442" y="1525"/>
                  <a:pt x="12037" y="1525"/>
                </a:cubicBezTo>
                <a:cubicBezTo>
                  <a:pt x="12633" y="1525"/>
                  <a:pt x="12954" y="1179"/>
                  <a:pt x="13192" y="929"/>
                </a:cubicBezTo>
                <a:cubicBezTo>
                  <a:pt x="13419" y="667"/>
                  <a:pt x="13609" y="465"/>
                  <a:pt x="13990" y="465"/>
                </a:cubicBezTo>
                <a:cubicBezTo>
                  <a:pt x="14383" y="465"/>
                  <a:pt x="14550" y="655"/>
                  <a:pt x="14800" y="929"/>
                </a:cubicBezTo>
                <a:cubicBezTo>
                  <a:pt x="15050" y="1191"/>
                  <a:pt x="15359" y="1525"/>
                  <a:pt x="15955" y="1525"/>
                </a:cubicBezTo>
                <a:cubicBezTo>
                  <a:pt x="16538" y="1525"/>
                  <a:pt x="16871" y="1179"/>
                  <a:pt x="17098" y="929"/>
                </a:cubicBezTo>
                <a:cubicBezTo>
                  <a:pt x="17336" y="667"/>
                  <a:pt x="17526" y="465"/>
                  <a:pt x="17907" y="465"/>
                </a:cubicBezTo>
                <a:cubicBezTo>
                  <a:pt x="18300" y="465"/>
                  <a:pt x="18467" y="655"/>
                  <a:pt x="18717" y="929"/>
                </a:cubicBezTo>
                <a:cubicBezTo>
                  <a:pt x="18967" y="1191"/>
                  <a:pt x="19264" y="1525"/>
                  <a:pt x="19860" y="1525"/>
                </a:cubicBezTo>
                <a:cubicBezTo>
                  <a:pt x="19871" y="1526"/>
                  <a:pt x="19882" y="1526"/>
                  <a:pt x="19892" y="1526"/>
                </a:cubicBezTo>
                <a:cubicBezTo>
                  <a:pt x="20194" y="1526"/>
                  <a:pt x="20194" y="1059"/>
                  <a:pt x="19892" y="1059"/>
                </a:cubicBezTo>
                <a:cubicBezTo>
                  <a:pt x="19882" y="1059"/>
                  <a:pt x="19871" y="1059"/>
                  <a:pt x="19860" y="1060"/>
                </a:cubicBezTo>
                <a:cubicBezTo>
                  <a:pt x="19479" y="1060"/>
                  <a:pt x="19312" y="870"/>
                  <a:pt x="19062" y="608"/>
                </a:cubicBezTo>
                <a:cubicBezTo>
                  <a:pt x="18812" y="334"/>
                  <a:pt x="18502" y="1"/>
                  <a:pt x="17907" y="1"/>
                </a:cubicBezTo>
                <a:cubicBezTo>
                  <a:pt x="17312" y="1"/>
                  <a:pt x="16990" y="346"/>
                  <a:pt x="16752" y="608"/>
                </a:cubicBezTo>
                <a:cubicBezTo>
                  <a:pt x="16526" y="858"/>
                  <a:pt x="16336" y="1060"/>
                  <a:pt x="15955" y="1060"/>
                </a:cubicBezTo>
                <a:cubicBezTo>
                  <a:pt x="15562" y="1060"/>
                  <a:pt x="15395" y="870"/>
                  <a:pt x="15145" y="608"/>
                </a:cubicBezTo>
                <a:cubicBezTo>
                  <a:pt x="14895" y="334"/>
                  <a:pt x="14585" y="1"/>
                  <a:pt x="13990" y="1"/>
                </a:cubicBezTo>
                <a:cubicBezTo>
                  <a:pt x="13407" y="1"/>
                  <a:pt x="13073" y="346"/>
                  <a:pt x="12847" y="608"/>
                </a:cubicBezTo>
                <a:cubicBezTo>
                  <a:pt x="12609" y="858"/>
                  <a:pt x="12418" y="1060"/>
                  <a:pt x="12037" y="1060"/>
                </a:cubicBezTo>
                <a:cubicBezTo>
                  <a:pt x="11656" y="1060"/>
                  <a:pt x="11478" y="870"/>
                  <a:pt x="11228" y="608"/>
                </a:cubicBezTo>
                <a:cubicBezTo>
                  <a:pt x="10978" y="334"/>
                  <a:pt x="10668" y="1"/>
                  <a:pt x="10085" y="1"/>
                </a:cubicBezTo>
                <a:cubicBezTo>
                  <a:pt x="9489" y="1"/>
                  <a:pt x="9168" y="346"/>
                  <a:pt x="8930" y="608"/>
                </a:cubicBezTo>
                <a:cubicBezTo>
                  <a:pt x="8692" y="858"/>
                  <a:pt x="8513" y="1060"/>
                  <a:pt x="8120" y="1060"/>
                </a:cubicBezTo>
                <a:cubicBezTo>
                  <a:pt x="7739" y="1060"/>
                  <a:pt x="7561" y="870"/>
                  <a:pt x="7323" y="608"/>
                </a:cubicBezTo>
                <a:cubicBezTo>
                  <a:pt x="7072" y="334"/>
                  <a:pt x="6763" y="1"/>
                  <a:pt x="6168" y="1"/>
                </a:cubicBezTo>
                <a:cubicBezTo>
                  <a:pt x="5572" y="1"/>
                  <a:pt x="5251" y="346"/>
                  <a:pt x="5013" y="608"/>
                </a:cubicBezTo>
                <a:cubicBezTo>
                  <a:pt x="4775" y="858"/>
                  <a:pt x="4596" y="1060"/>
                  <a:pt x="4203" y="1060"/>
                </a:cubicBezTo>
                <a:cubicBezTo>
                  <a:pt x="3822" y="1060"/>
                  <a:pt x="3655" y="870"/>
                  <a:pt x="3405" y="608"/>
                </a:cubicBezTo>
                <a:cubicBezTo>
                  <a:pt x="3155" y="334"/>
                  <a:pt x="2846" y="1"/>
                  <a:pt x="225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27"/>
          <p:cNvSpPr/>
          <p:nvPr/>
        </p:nvSpPr>
        <p:spPr>
          <a:xfrm rot="10800000" flipH="1">
            <a:off x="3108874" y="2149196"/>
            <a:ext cx="785395" cy="63894"/>
          </a:xfrm>
          <a:custGeom>
            <a:avLst/>
            <a:gdLst/>
            <a:ahLst/>
            <a:cxnLst/>
            <a:rect l="l" t="t" r="r" b="b"/>
            <a:pathLst>
              <a:path w="20194" h="1525" extrusionOk="0">
                <a:moveTo>
                  <a:pt x="2263" y="0"/>
                </a:moveTo>
                <a:cubicBezTo>
                  <a:pt x="1680" y="0"/>
                  <a:pt x="1346" y="357"/>
                  <a:pt x="1120" y="607"/>
                </a:cubicBezTo>
                <a:cubicBezTo>
                  <a:pt x="882" y="858"/>
                  <a:pt x="691" y="1048"/>
                  <a:pt x="310" y="1048"/>
                </a:cubicBezTo>
                <a:cubicBezTo>
                  <a:pt x="1" y="1048"/>
                  <a:pt x="1" y="1524"/>
                  <a:pt x="310" y="1524"/>
                </a:cubicBezTo>
                <a:cubicBezTo>
                  <a:pt x="906" y="1524"/>
                  <a:pt x="1227" y="1167"/>
                  <a:pt x="1465" y="917"/>
                </a:cubicBezTo>
                <a:cubicBezTo>
                  <a:pt x="1692" y="667"/>
                  <a:pt x="1882" y="465"/>
                  <a:pt x="2263" y="465"/>
                </a:cubicBezTo>
                <a:cubicBezTo>
                  <a:pt x="2656" y="465"/>
                  <a:pt x="2823" y="643"/>
                  <a:pt x="3073" y="917"/>
                </a:cubicBezTo>
                <a:cubicBezTo>
                  <a:pt x="3323" y="1191"/>
                  <a:pt x="3632" y="1524"/>
                  <a:pt x="4228" y="1524"/>
                </a:cubicBezTo>
                <a:cubicBezTo>
                  <a:pt x="4823" y="1524"/>
                  <a:pt x="5144" y="1167"/>
                  <a:pt x="5382" y="917"/>
                </a:cubicBezTo>
                <a:cubicBezTo>
                  <a:pt x="5609" y="667"/>
                  <a:pt x="5799" y="465"/>
                  <a:pt x="6180" y="465"/>
                </a:cubicBezTo>
                <a:cubicBezTo>
                  <a:pt x="6573" y="465"/>
                  <a:pt x="6740" y="643"/>
                  <a:pt x="6990" y="917"/>
                </a:cubicBezTo>
                <a:cubicBezTo>
                  <a:pt x="7240" y="1191"/>
                  <a:pt x="7549" y="1524"/>
                  <a:pt x="8145" y="1524"/>
                </a:cubicBezTo>
                <a:cubicBezTo>
                  <a:pt x="8740" y="1524"/>
                  <a:pt x="9061" y="1167"/>
                  <a:pt x="9300" y="917"/>
                </a:cubicBezTo>
                <a:cubicBezTo>
                  <a:pt x="9526" y="667"/>
                  <a:pt x="9716" y="465"/>
                  <a:pt x="10097" y="465"/>
                </a:cubicBezTo>
                <a:cubicBezTo>
                  <a:pt x="10490" y="465"/>
                  <a:pt x="10657" y="643"/>
                  <a:pt x="10907" y="917"/>
                </a:cubicBezTo>
                <a:cubicBezTo>
                  <a:pt x="11157" y="1191"/>
                  <a:pt x="11467" y="1524"/>
                  <a:pt x="12062" y="1524"/>
                </a:cubicBezTo>
                <a:cubicBezTo>
                  <a:pt x="12645" y="1524"/>
                  <a:pt x="12979" y="1167"/>
                  <a:pt x="13205" y="917"/>
                </a:cubicBezTo>
                <a:cubicBezTo>
                  <a:pt x="13443" y="667"/>
                  <a:pt x="13633" y="465"/>
                  <a:pt x="14014" y="465"/>
                </a:cubicBezTo>
                <a:cubicBezTo>
                  <a:pt x="14395" y="465"/>
                  <a:pt x="14562" y="643"/>
                  <a:pt x="14812" y="917"/>
                </a:cubicBezTo>
                <a:cubicBezTo>
                  <a:pt x="15062" y="1191"/>
                  <a:pt x="15372" y="1524"/>
                  <a:pt x="15967" y="1524"/>
                </a:cubicBezTo>
                <a:cubicBezTo>
                  <a:pt x="16562" y="1524"/>
                  <a:pt x="16884" y="1167"/>
                  <a:pt x="17122" y="917"/>
                </a:cubicBezTo>
                <a:cubicBezTo>
                  <a:pt x="17360" y="667"/>
                  <a:pt x="17539" y="465"/>
                  <a:pt x="17932" y="465"/>
                </a:cubicBezTo>
                <a:cubicBezTo>
                  <a:pt x="18313" y="465"/>
                  <a:pt x="18479" y="643"/>
                  <a:pt x="18729" y="917"/>
                </a:cubicBezTo>
                <a:cubicBezTo>
                  <a:pt x="18979" y="1191"/>
                  <a:pt x="19289" y="1524"/>
                  <a:pt x="19884" y="1524"/>
                </a:cubicBezTo>
                <a:cubicBezTo>
                  <a:pt x="20194" y="1524"/>
                  <a:pt x="20194" y="1048"/>
                  <a:pt x="19884" y="1048"/>
                </a:cubicBezTo>
                <a:cubicBezTo>
                  <a:pt x="19491" y="1048"/>
                  <a:pt x="19325" y="881"/>
                  <a:pt x="19075" y="607"/>
                </a:cubicBezTo>
                <a:cubicBezTo>
                  <a:pt x="18825" y="334"/>
                  <a:pt x="18515" y="0"/>
                  <a:pt x="17920" y="0"/>
                </a:cubicBezTo>
                <a:cubicBezTo>
                  <a:pt x="17336" y="0"/>
                  <a:pt x="17003" y="357"/>
                  <a:pt x="16777" y="607"/>
                </a:cubicBezTo>
                <a:cubicBezTo>
                  <a:pt x="16539" y="858"/>
                  <a:pt x="16348" y="1048"/>
                  <a:pt x="15967" y="1048"/>
                </a:cubicBezTo>
                <a:cubicBezTo>
                  <a:pt x="15586" y="1048"/>
                  <a:pt x="15419" y="881"/>
                  <a:pt x="15157" y="607"/>
                </a:cubicBezTo>
                <a:cubicBezTo>
                  <a:pt x="14907" y="334"/>
                  <a:pt x="14598" y="0"/>
                  <a:pt x="14014" y="0"/>
                </a:cubicBezTo>
                <a:cubicBezTo>
                  <a:pt x="13419" y="0"/>
                  <a:pt x="13098" y="357"/>
                  <a:pt x="12860" y="607"/>
                </a:cubicBezTo>
                <a:cubicBezTo>
                  <a:pt x="12621" y="858"/>
                  <a:pt x="12443" y="1048"/>
                  <a:pt x="12050" y="1048"/>
                </a:cubicBezTo>
                <a:cubicBezTo>
                  <a:pt x="11669" y="1048"/>
                  <a:pt x="11502" y="881"/>
                  <a:pt x="11252" y="607"/>
                </a:cubicBezTo>
                <a:cubicBezTo>
                  <a:pt x="11002" y="334"/>
                  <a:pt x="10693" y="0"/>
                  <a:pt x="10097" y="0"/>
                </a:cubicBezTo>
                <a:cubicBezTo>
                  <a:pt x="9502" y="0"/>
                  <a:pt x="9181" y="357"/>
                  <a:pt x="8942" y="607"/>
                </a:cubicBezTo>
                <a:cubicBezTo>
                  <a:pt x="8716" y="858"/>
                  <a:pt x="8526" y="1048"/>
                  <a:pt x="8145" y="1048"/>
                </a:cubicBezTo>
                <a:cubicBezTo>
                  <a:pt x="7752" y="1048"/>
                  <a:pt x="7585" y="881"/>
                  <a:pt x="7335" y="607"/>
                </a:cubicBezTo>
                <a:cubicBezTo>
                  <a:pt x="7085" y="334"/>
                  <a:pt x="6775" y="0"/>
                  <a:pt x="6180" y="0"/>
                </a:cubicBezTo>
                <a:cubicBezTo>
                  <a:pt x="5597" y="0"/>
                  <a:pt x="5263" y="357"/>
                  <a:pt x="5037" y="607"/>
                </a:cubicBezTo>
                <a:cubicBezTo>
                  <a:pt x="4799" y="858"/>
                  <a:pt x="4609" y="1048"/>
                  <a:pt x="4228" y="1048"/>
                </a:cubicBezTo>
                <a:cubicBezTo>
                  <a:pt x="3835" y="1048"/>
                  <a:pt x="3668" y="881"/>
                  <a:pt x="3418" y="607"/>
                </a:cubicBezTo>
                <a:cubicBezTo>
                  <a:pt x="3168" y="334"/>
                  <a:pt x="2858" y="0"/>
                  <a:pt x="226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27"/>
          <p:cNvSpPr/>
          <p:nvPr/>
        </p:nvSpPr>
        <p:spPr>
          <a:xfrm rot="5400000" flipH="1">
            <a:off x="7740601" y="3844102"/>
            <a:ext cx="783995" cy="63894"/>
          </a:xfrm>
          <a:custGeom>
            <a:avLst/>
            <a:gdLst/>
            <a:ahLst/>
            <a:cxnLst/>
            <a:rect l="l" t="t" r="r" b="b"/>
            <a:pathLst>
              <a:path w="20158" h="1525" extrusionOk="0">
                <a:moveTo>
                  <a:pt x="2251" y="0"/>
                </a:moveTo>
                <a:cubicBezTo>
                  <a:pt x="1656" y="0"/>
                  <a:pt x="1334" y="346"/>
                  <a:pt x="1096" y="596"/>
                </a:cubicBezTo>
                <a:cubicBezTo>
                  <a:pt x="858" y="858"/>
                  <a:pt x="679" y="1060"/>
                  <a:pt x="286" y="1060"/>
                </a:cubicBezTo>
                <a:cubicBezTo>
                  <a:pt x="1" y="1084"/>
                  <a:pt x="1" y="1501"/>
                  <a:pt x="286" y="1524"/>
                </a:cubicBezTo>
                <a:cubicBezTo>
                  <a:pt x="882" y="1524"/>
                  <a:pt x="1203" y="1179"/>
                  <a:pt x="1441" y="917"/>
                </a:cubicBezTo>
                <a:cubicBezTo>
                  <a:pt x="1679" y="667"/>
                  <a:pt x="1858" y="465"/>
                  <a:pt x="2251" y="465"/>
                </a:cubicBezTo>
                <a:cubicBezTo>
                  <a:pt x="2632" y="465"/>
                  <a:pt x="2811" y="655"/>
                  <a:pt x="3061" y="917"/>
                </a:cubicBezTo>
                <a:cubicBezTo>
                  <a:pt x="3311" y="1191"/>
                  <a:pt x="3620" y="1524"/>
                  <a:pt x="4204" y="1524"/>
                </a:cubicBezTo>
                <a:cubicBezTo>
                  <a:pt x="4799" y="1524"/>
                  <a:pt x="5120" y="1179"/>
                  <a:pt x="5359" y="917"/>
                </a:cubicBezTo>
                <a:cubicBezTo>
                  <a:pt x="5597" y="667"/>
                  <a:pt x="5775" y="465"/>
                  <a:pt x="6168" y="465"/>
                </a:cubicBezTo>
                <a:cubicBezTo>
                  <a:pt x="6549" y="465"/>
                  <a:pt x="6728" y="655"/>
                  <a:pt x="6966" y="917"/>
                </a:cubicBezTo>
                <a:cubicBezTo>
                  <a:pt x="7216" y="1191"/>
                  <a:pt x="7525" y="1524"/>
                  <a:pt x="8121" y="1524"/>
                </a:cubicBezTo>
                <a:cubicBezTo>
                  <a:pt x="8716" y="1524"/>
                  <a:pt x="9038" y="1179"/>
                  <a:pt x="9276" y="917"/>
                </a:cubicBezTo>
                <a:cubicBezTo>
                  <a:pt x="9514" y="667"/>
                  <a:pt x="9692" y="465"/>
                  <a:pt x="10085" y="465"/>
                </a:cubicBezTo>
                <a:cubicBezTo>
                  <a:pt x="10466" y="465"/>
                  <a:pt x="10633" y="655"/>
                  <a:pt x="10883" y="917"/>
                </a:cubicBezTo>
                <a:cubicBezTo>
                  <a:pt x="11133" y="1191"/>
                  <a:pt x="11443" y="1524"/>
                  <a:pt x="12038" y="1524"/>
                </a:cubicBezTo>
                <a:cubicBezTo>
                  <a:pt x="12633" y="1524"/>
                  <a:pt x="12955" y="1179"/>
                  <a:pt x="13193" y="917"/>
                </a:cubicBezTo>
                <a:cubicBezTo>
                  <a:pt x="13419" y="667"/>
                  <a:pt x="13610" y="465"/>
                  <a:pt x="13991" y="465"/>
                </a:cubicBezTo>
                <a:cubicBezTo>
                  <a:pt x="14383" y="465"/>
                  <a:pt x="14550" y="655"/>
                  <a:pt x="14800" y="917"/>
                </a:cubicBezTo>
                <a:cubicBezTo>
                  <a:pt x="15050" y="1191"/>
                  <a:pt x="15360" y="1524"/>
                  <a:pt x="15955" y="1524"/>
                </a:cubicBezTo>
                <a:cubicBezTo>
                  <a:pt x="16538" y="1524"/>
                  <a:pt x="16872" y="1179"/>
                  <a:pt x="17098" y="917"/>
                </a:cubicBezTo>
                <a:cubicBezTo>
                  <a:pt x="17336" y="667"/>
                  <a:pt x="17527" y="465"/>
                  <a:pt x="17908" y="465"/>
                </a:cubicBezTo>
                <a:cubicBezTo>
                  <a:pt x="18301" y="465"/>
                  <a:pt x="18467" y="655"/>
                  <a:pt x="18717" y="917"/>
                </a:cubicBezTo>
                <a:cubicBezTo>
                  <a:pt x="18967" y="1191"/>
                  <a:pt x="19277" y="1524"/>
                  <a:pt x="19872" y="1524"/>
                </a:cubicBezTo>
                <a:cubicBezTo>
                  <a:pt x="20158" y="1501"/>
                  <a:pt x="20158" y="1084"/>
                  <a:pt x="19872" y="1060"/>
                </a:cubicBezTo>
                <a:cubicBezTo>
                  <a:pt x="19479" y="1060"/>
                  <a:pt x="19313" y="870"/>
                  <a:pt x="19063" y="596"/>
                </a:cubicBezTo>
                <a:cubicBezTo>
                  <a:pt x="18813" y="334"/>
                  <a:pt x="18503" y="0"/>
                  <a:pt x="17908" y="0"/>
                </a:cubicBezTo>
                <a:cubicBezTo>
                  <a:pt x="17312" y="0"/>
                  <a:pt x="16991" y="346"/>
                  <a:pt x="16753" y="596"/>
                </a:cubicBezTo>
                <a:cubicBezTo>
                  <a:pt x="16527" y="858"/>
                  <a:pt x="16336" y="1060"/>
                  <a:pt x="15955" y="1060"/>
                </a:cubicBezTo>
                <a:cubicBezTo>
                  <a:pt x="15562" y="1060"/>
                  <a:pt x="15395" y="870"/>
                  <a:pt x="15145" y="596"/>
                </a:cubicBezTo>
                <a:cubicBezTo>
                  <a:pt x="14895" y="334"/>
                  <a:pt x="14586" y="0"/>
                  <a:pt x="13991" y="0"/>
                </a:cubicBezTo>
                <a:cubicBezTo>
                  <a:pt x="13407" y="0"/>
                  <a:pt x="13074" y="346"/>
                  <a:pt x="12848" y="596"/>
                </a:cubicBezTo>
                <a:cubicBezTo>
                  <a:pt x="12609" y="858"/>
                  <a:pt x="12419" y="1060"/>
                  <a:pt x="12038" y="1060"/>
                </a:cubicBezTo>
                <a:cubicBezTo>
                  <a:pt x="11645" y="1060"/>
                  <a:pt x="11478" y="870"/>
                  <a:pt x="11228" y="596"/>
                </a:cubicBezTo>
                <a:cubicBezTo>
                  <a:pt x="10978" y="334"/>
                  <a:pt x="10669" y="0"/>
                  <a:pt x="10085" y="0"/>
                </a:cubicBezTo>
                <a:cubicBezTo>
                  <a:pt x="9490" y="0"/>
                  <a:pt x="9157" y="346"/>
                  <a:pt x="8930" y="596"/>
                </a:cubicBezTo>
                <a:cubicBezTo>
                  <a:pt x="8692" y="858"/>
                  <a:pt x="8514" y="1060"/>
                  <a:pt x="8121" y="1060"/>
                </a:cubicBezTo>
                <a:cubicBezTo>
                  <a:pt x="7740" y="1060"/>
                  <a:pt x="7561" y="870"/>
                  <a:pt x="7311" y="596"/>
                </a:cubicBezTo>
                <a:cubicBezTo>
                  <a:pt x="7073" y="334"/>
                  <a:pt x="6752" y="0"/>
                  <a:pt x="6168" y="0"/>
                </a:cubicBezTo>
                <a:cubicBezTo>
                  <a:pt x="5573" y="0"/>
                  <a:pt x="5251" y="346"/>
                  <a:pt x="5013" y="596"/>
                </a:cubicBezTo>
                <a:cubicBezTo>
                  <a:pt x="4775" y="858"/>
                  <a:pt x="4597" y="1060"/>
                  <a:pt x="4204" y="1060"/>
                </a:cubicBezTo>
                <a:cubicBezTo>
                  <a:pt x="3823" y="1060"/>
                  <a:pt x="3644" y="870"/>
                  <a:pt x="3406" y="596"/>
                </a:cubicBezTo>
                <a:cubicBezTo>
                  <a:pt x="3156" y="334"/>
                  <a:pt x="2846" y="0"/>
                  <a:pt x="225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27"/>
          <p:cNvSpPr/>
          <p:nvPr/>
        </p:nvSpPr>
        <p:spPr>
          <a:xfrm rot="9262528" flipH="1">
            <a:off x="5063991" y="2756866"/>
            <a:ext cx="82919" cy="134242"/>
          </a:xfrm>
          <a:custGeom>
            <a:avLst/>
            <a:gdLst/>
            <a:ahLst/>
            <a:cxnLst/>
            <a:rect l="l" t="t" r="r" b="b"/>
            <a:pathLst>
              <a:path w="2132" h="3204" extrusionOk="0">
                <a:moveTo>
                  <a:pt x="1072" y="1"/>
                </a:moveTo>
                <a:cubicBezTo>
                  <a:pt x="810" y="596"/>
                  <a:pt x="453" y="1144"/>
                  <a:pt x="0" y="1608"/>
                </a:cubicBezTo>
                <a:cubicBezTo>
                  <a:pt x="453" y="2060"/>
                  <a:pt x="810" y="2608"/>
                  <a:pt x="1072" y="3203"/>
                </a:cubicBezTo>
                <a:cubicBezTo>
                  <a:pt x="1310" y="2608"/>
                  <a:pt x="1679" y="2060"/>
                  <a:pt x="2132" y="1608"/>
                </a:cubicBezTo>
                <a:cubicBezTo>
                  <a:pt x="1679" y="1144"/>
                  <a:pt x="1310" y="596"/>
                  <a:pt x="107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27"/>
          <p:cNvSpPr/>
          <p:nvPr/>
        </p:nvSpPr>
        <p:spPr>
          <a:xfrm rot="-5400000" flipH="1">
            <a:off x="8170015" y="2415083"/>
            <a:ext cx="1125277" cy="196122"/>
          </a:xfrm>
          <a:custGeom>
            <a:avLst/>
            <a:gdLst/>
            <a:ahLst/>
            <a:cxnLst/>
            <a:rect l="l" t="t" r="r" b="b"/>
            <a:pathLst>
              <a:path w="28933" h="4681" extrusionOk="0">
                <a:moveTo>
                  <a:pt x="2334" y="1"/>
                </a:moveTo>
                <a:cubicBezTo>
                  <a:pt x="1048" y="1"/>
                  <a:pt x="0" y="1049"/>
                  <a:pt x="0" y="2335"/>
                </a:cubicBezTo>
                <a:cubicBezTo>
                  <a:pt x="0" y="3632"/>
                  <a:pt x="1048" y="4680"/>
                  <a:pt x="2334" y="4680"/>
                </a:cubicBezTo>
                <a:lnTo>
                  <a:pt x="26599" y="4680"/>
                </a:lnTo>
                <a:cubicBezTo>
                  <a:pt x="27885" y="4680"/>
                  <a:pt x="28933" y="3632"/>
                  <a:pt x="28933" y="2335"/>
                </a:cubicBezTo>
                <a:cubicBezTo>
                  <a:pt x="28933" y="1049"/>
                  <a:pt x="27885" y="1"/>
                  <a:pt x="2659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27"/>
          <p:cNvSpPr/>
          <p:nvPr/>
        </p:nvSpPr>
        <p:spPr>
          <a:xfrm rot="10800000" flipH="1">
            <a:off x="1367555" y="4086467"/>
            <a:ext cx="785434" cy="63977"/>
          </a:xfrm>
          <a:custGeom>
            <a:avLst/>
            <a:gdLst/>
            <a:ahLst/>
            <a:cxnLst/>
            <a:rect l="l" t="t" r="r" b="b"/>
            <a:pathLst>
              <a:path w="20195" h="1527" extrusionOk="0">
                <a:moveTo>
                  <a:pt x="2250" y="1"/>
                </a:moveTo>
                <a:cubicBezTo>
                  <a:pt x="1655" y="1"/>
                  <a:pt x="1334" y="346"/>
                  <a:pt x="1096" y="608"/>
                </a:cubicBezTo>
                <a:cubicBezTo>
                  <a:pt x="857" y="858"/>
                  <a:pt x="679" y="1060"/>
                  <a:pt x="286" y="1060"/>
                </a:cubicBezTo>
                <a:cubicBezTo>
                  <a:pt x="0" y="1084"/>
                  <a:pt x="0" y="1501"/>
                  <a:pt x="286" y="1525"/>
                </a:cubicBezTo>
                <a:cubicBezTo>
                  <a:pt x="881" y="1525"/>
                  <a:pt x="1203" y="1179"/>
                  <a:pt x="1441" y="929"/>
                </a:cubicBezTo>
                <a:cubicBezTo>
                  <a:pt x="1679" y="667"/>
                  <a:pt x="1858" y="465"/>
                  <a:pt x="2250" y="465"/>
                </a:cubicBezTo>
                <a:cubicBezTo>
                  <a:pt x="2631" y="465"/>
                  <a:pt x="2810" y="655"/>
                  <a:pt x="3060" y="929"/>
                </a:cubicBezTo>
                <a:cubicBezTo>
                  <a:pt x="3310" y="1191"/>
                  <a:pt x="3620" y="1525"/>
                  <a:pt x="4203" y="1525"/>
                </a:cubicBezTo>
                <a:cubicBezTo>
                  <a:pt x="4798" y="1525"/>
                  <a:pt x="5132" y="1179"/>
                  <a:pt x="5358" y="929"/>
                </a:cubicBezTo>
                <a:cubicBezTo>
                  <a:pt x="5596" y="667"/>
                  <a:pt x="5775" y="465"/>
                  <a:pt x="6168" y="465"/>
                </a:cubicBezTo>
                <a:cubicBezTo>
                  <a:pt x="6549" y="465"/>
                  <a:pt x="6727" y="655"/>
                  <a:pt x="6977" y="929"/>
                </a:cubicBezTo>
                <a:cubicBezTo>
                  <a:pt x="7215" y="1191"/>
                  <a:pt x="7537" y="1525"/>
                  <a:pt x="8120" y="1525"/>
                </a:cubicBezTo>
                <a:cubicBezTo>
                  <a:pt x="8716" y="1525"/>
                  <a:pt x="9037" y="1179"/>
                  <a:pt x="9275" y="929"/>
                </a:cubicBezTo>
                <a:cubicBezTo>
                  <a:pt x="9513" y="667"/>
                  <a:pt x="9692" y="465"/>
                  <a:pt x="10085" y="465"/>
                </a:cubicBezTo>
                <a:cubicBezTo>
                  <a:pt x="10466" y="465"/>
                  <a:pt x="10632" y="655"/>
                  <a:pt x="10882" y="929"/>
                </a:cubicBezTo>
                <a:cubicBezTo>
                  <a:pt x="11133" y="1191"/>
                  <a:pt x="11442" y="1525"/>
                  <a:pt x="12037" y="1525"/>
                </a:cubicBezTo>
                <a:cubicBezTo>
                  <a:pt x="12633" y="1525"/>
                  <a:pt x="12954" y="1179"/>
                  <a:pt x="13192" y="929"/>
                </a:cubicBezTo>
                <a:cubicBezTo>
                  <a:pt x="13419" y="667"/>
                  <a:pt x="13609" y="465"/>
                  <a:pt x="13990" y="465"/>
                </a:cubicBezTo>
                <a:cubicBezTo>
                  <a:pt x="14383" y="465"/>
                  <a:pt x="14550" y="655"/>
                  <a:pt x="14800" y="929"/>
                </a:cubicBezTo>
                <a:cubicBezTo>
                  <a:pt x="15050" y="1191"/>
                  <a:pt x="15359" y="1525"/>
                  <a:pt x="15955" y="1525"/>
                </a:cubicBezTo>
                <a:cubicBezTo>
                  <a:pt x="16538" y="1525"/>
                  <a:pt x="16871" y="1179"/>
                  <a:pt x="17098" y="929"/>
                </a:cubicBezTo>
                <a:cubicBezTo>
                  <a:pt x="17336" y="667"/>
                  <a:pt x="17526" y="465"/>
                  <a:pt x="17907" y="465"/>
                </a:cubicBezTo>
                <a:cubicBezTo>
                  <a:pt x="18300" y="465"/>
                  <a:pt x="18467" y="655"/>
                  <a:pt x="18717" y="929"/>
                </a:cubicBezTo>
                <a:cubicBezTo>
                  <a:pt x="18967" y="1191"/>
                  <a:pt x="19264" y="1525"/>
                  <a:pt x="19860" y="1525"/>
                </a:cubicBezTo>
                <a:cubicBezTo>
                  <a:pt x="19871" y="1526"/>
                  <a:pt x="19882" y="1526"/>
                  <a:pt x="19892" y="1526"/>
                </a:cubicBezTo>
                <a:cubicBezTo>
                  <a:pt x="20194" y="1526"/>
                  <a:pt x="20194" y="1059"/>
                  <a:pt x="19892" y="1059"/>
                </a:cubicBezTo>
                <a:cubicBezTo>
                  <a:pt x="19882" y="1059"/>
                  <a:pt x="19871" y="1059"/>
                  <a:pt x="19860" y="1060"/>
                </a:cubicBezTo>
                <a:cubicBezTo>
                  <a:pt x="19479" y="1060"/>
                  <a:pt x="19312" y="870"/>
                  <a:pt x="19062" y="608"/>
                </a:cubicBezTo>
                <a:cubicBezTo>
                  <a:pt x="18812" y="334"/>
                  <a:pt x="18502" y="1"/>
                  <a:pt x="17907" y="1"/>
                </a:cubicBezTo>
                <a:cubicBezTo>
                  <a:pt x="17312" y="1"/>
                  <a:pt x="16990" y="346"/>
                  <a:pt x="16752" y="608"/>
                </a:cubicBezTo>
                <a:cubicBezTo>
                  <a:pt x="16526" y="858"/>
                  <a:pt x="16336" y="1060"/>
                  <a:pt x="15955" y="1060"/>
                </a:cubicBezTo>
                <a:cubicBezTo>
                  <a:pt x="15562" y="1060"/>
                  <a:pt x="15395" y="870"/>
                  <a:pt x="15145" y="608"/>
                </a:cubicBezTo>
                <a:cubicBezTo>
                  <a:pt x="14895" y="334"/>
                  <a:pt x="14585" y="1"/>
                  <a:pt x="13990" y="1"/>
                </a:cubicBezTo>
                <a:cubicBezTo>
                  <a:pt x="13407" y="1"/>
                  <a:pt x="13073" y="346"/>
                  <a:pt x="12847" y="608"/>
                </a:cubicBezTo>
                <a:cubicBezTo>
                  <a:pt x="12609" y="858"/>
                  <a:pt x="12418" y="1060"/>
                  <a:pt x="12037" y="1060"/>
                </a:cubicBezTo>
                <a:cubicBezTo>
                  <a:pt x="11656" y="1060"/>
                  <a:pt x="11478" y="870"/>
                  <a:pt x="11228" y="608"/>
                </a:cubicBezTo>
                <a:cubicBezTo>
                  <a:pt x="10978" y="334"/>
                  <a:pt x="10668" y="1"/>
                  <a:pt x="10085" y="1"/>
                </a:cubicBezTo>
                <a:cubicBezTo>
                  <a:pt x="9489" y="1"/>
                  <a:pt x="9168" y="346"/>
                  <a:pt x="8930" y="608"/>
                </a:cubicBezTo>
                <a:cubicBezTo>
                  <a:pt x="8692" y="858"/>
                  <a:pt x="8513" y="1060"/>
                  <a:pt x="8120" y="1060"/>
                </a:cubicBezTo>
                <a:cubicBezTo>
                  <a:pt x="7739" y="1060"/>
                  <a:pt x="7561" y="870"/>
                  <a:pt x="7323" y="608"/>
                </a:cubicBezTo>
                <a:cubicBezTo>
                  <a:pt x="7072" y="334"/>
                  <a:pt x="6763" y="1"/>
                  <a:pt x="6168" y="1"/>
                </a:cubicBezTo>
                <a:cubicBezTo>
                  <a:pt x="5572" y="1"/>
                  <a:pt x="5251" y="346"/>
                  <a:pt x="5013" y="608"/>
                </a:cubicBezTo>
                <a:cubicBezTo>
                  <a:pt x="4775" y="858"/>
                  <a:pt x="4596" y="1060"/>
                  <a:pt x="4203" y="1060"/>
                </a:cubicBezTo>
                <a:cubicBezTo>
                  <a:pt x="3822" y="1060"/>
                  <a:pt x="3655" y="870"/>
                  <a:pt x="3405" y="608"/>
                </a:cubicBezTo>
                <a:cubicBezTo>
                  <a:pt x="3155" y="334"/>
                  <a:pt x="2846" y="1"/>
                  <a:pt x="225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29" name="Google Shape;729;p27"/>
          <p:cNvGrpSpPr/>
          <p:nvPr/>
        </p:nvGrpSpPr>
        <p:grpSpPr>
          <a:xfrm rot="9492235" flipH="1">
            <a:off x="6102576" y="4361791"/>
            <a:ext cx="142656" cy="149447"/>
            <a:chOff x="1160468" y="31374"/>
            <a:chExt cx="142658" cy="149448"/>
          </a:xfrm>
        </p:grpSpPr>
        <p:sp>
          <p:nvSpPr>
            <p:cNvPr id="730" name="Google Shape;730;p27"/>
            <p:cNvSpPr/>
            <p:nvPr/>
          </p:nvSpPr>
          <p:spPr>
            <a:xfrm>
              <a:off x="1160468" y="31374"/>
              <a:ext cx="142658" cy="149448"/>
            </a:xfrm>
            <a:custGeom>
              <a:avLst/>
              <a:gdLst/>
              <a:ahLst/>
              <a:cxnLst/>
              <a:rect l="l" t="t" r="r" b="b"/>
              <a:pathLst>
                <a:path w="3668" h="3567" extrusionOk="0">
                  <a:moveTo>
                    <a:pt x="3205" y="0"/>
                  </a:moveTo>
                  <a:cubicBezTo>
                    <a:pt x="3096" y="0"/>
                    <a:pt x="2989" y="42"/>
                    <a:pt x="2906" y="125"/>
                  </a:cubicBezTo>
                  <a:lnTo>
                    <a:pt x="155" y="2852"/>
                  </a:lnTo>
                  <a:cubicBezTo>
                    <a:pt x="1" y="3018"/>
                    <a:pt x="1" y="3280"/>
                    <a:pt x="155" y="3447"/>
                  </a:cubicBezTo>
                  <a:cubicBezTo>
                    <a:pt x="239" y="3518"/>
                    <a:pt x="346" y="3566"/>
                    <a:pt x="453" y="3566"/>
                  </a:cubicBezTo>
                  <a:cubicBezTo>
                    <a:pt x="572" y="3566"/>
                    <a:pt x="679" y="3530"/>
                    <a:pt x="763" y="3447"/>
                  </a:cubicBezTo>
                  <a:lnTo>
                    <a:pt x="3513" y="720"/>
                  </a:lnTo>
                  <a:cubicBezTo>
                    <a:pt x="3668" y="554"/>
                    <a:pt x="3668" y="280"/>
                    <a:pt x="3513" y="125"/>
                  </a:cubicBezTo>
                  <a:cubicBezTo>
                    <a:pt x="3424" y="42"/>
                    <a:pt x="3314" y="0"/>
                    <a:pt x="320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27"/>
            <p:cNvSpPr/>
            <p:nvPr/>
          </p:nvSpPr>
          <p:spPr>
            <a:xfrm>
              <a:off x="1160468" y="31374"/>
              <a:ext cx="142658" cy="149448"/>
            </a:xfrm>
            <a:custGeom>
              <a:avLst/>
              <a:gdLst/>
              <a:ahLst/>
              <a:cxnLst/>
              <a:rect l="l" t="t" r="r" b="b"/>
              <a:pathLst>
                <a:path w="3668" h="3567" extrusionOk="0">
                  <a:moveTo>
                    <a:pt x="461" y="0"/>
                  </a:moveTo>
                  <a:cubicBezTo>
                    <a:pt x="352" y="0"/>
                    <a:pt x="245" y="42"/>
                    <a:pt x="167" y="125"/>
                  </a:cubicBezTo>
                  <a:cubicBezTo>
                    <a:pt x="1" y="280"/>
                    <a:pt x="1" y="554"/>
                    <a:pt x="167" y="720"/>
                  </a:cubicBezTo>
                  <a:lnTo>
                    <a:pt x="2906" y="3447"/>
                  </a:lnTo>
                  <a:cubicBezTo>
                    <a:pt x="2989" y="3518"/>
                    <a:pt x="3096" y="3566"/>
                    <a:pt x="3203" y="3566"/>
                  </a:cubicBezTo>
                  <a:cubicBezTo>
                    <a:pt x="3311" y="3566"/>
                    <a:pt x="3418" y="3518"/>
                    <a:pt x="3501" y="3447"/>
                  </a:cubicBezTo>
                  <a:cubicBezTo>
                    <a:pt x="3668" y="3280"/>
                    <a:pt x="3668" y="3018"/>
                    <a:pt x="3501" y="2852"/>
                  </a:cubicBezTo>
                  <a:lnTo>
                    <a:pt x="763" y="125"/>
                  </a:lnTo>
                  <a:cubicBezTo>
                    <a:pt x="679" y="42"/>
                    <a:pt x="569" y="0"/>
                    <a:pt x="46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32" name="Google Shape;732;p27"/>
          <p:cNvSpPr/>
          <p:nvPr/>
        </p:nvSpPr>
        <p:spPr>
          <a:xfrm rot="5400000" flipH="1">
            <a:off x="6653865" y="4162112"/>
            <a:ext cx="520498" cy="220046"/>
          </a:xfrm>
          <a:custGeom>
            <a:avLst/>
            <a:gdLst/>
            <a:ahLst/>
            <a:cxnLst/>
            <a:rect l="l" t="t" r="r" b="b"/>
            <a:pathLst>
              <a:path w="13383" h="5252" extrusionOk="0">
                <a:moveTo>
                  <a:pt x="10871" y="572"/>
                </a:moveTo>
                <a:cubicBezTo>
                  <a:pt x="11954" y="572"/>
                  <a:pt x="12847" y="1501"/>
                  <a:pt x="12847" y="2632"/>
                </a:cubicBezTo>
                <a:cubicBezTo>
                  <a:pt x="12847" y="3763"/>
                  <a:pt x="11954" y="4680"/>
                  <a:pt x="10871" y="4680"/>
                </a:cubicBezTo>
                <a:lnTo>
                  <a:pt x="2524" y="4680"/>
                </a:lnTo>
                <a:cubicBezTo>
                  <a:pt x="1441" y="4680"/>
                  <a:pt x="548" y="3763"/>
                  <a:pt x="548" y="2632"/>
                </a:cubicBezTo>
                <a:cubicBezTo>
                  <a:pt x="548" y="1501"/>
                  <a:pt x="1441" y="572"/>
                  <a:pt x="2524" y="572"/>
                </a:cubicBezTo>
                <a:close/>
                <a:moveTo>
                  <a:pt x="2512" y="0"/>
                </a:moveTo>
                <a:cubicBezTo>
                  <a:pt x="1131" y="0"/>
                  <a:pt x="0" y="1179"/>
                  <a:pt x="0" y="2632"/>
                </a:cubicBezTo>
                <a:cubicBezTo>
                  <a:pt x="0" y="4072"/>
                  <a:pt x="1131" y="5251"/>
                  <a:pt x="2512" y="5251"/>
                </a:cubicBezTo>
                <a:lnTo>
                  <a:pt x="10871" y="5251"/>
                </a:lnTo>
                <a:cubicBezTo>
                  <a:pt x="12252" y="5251"/>
                  <a:pt x="13383" y="4072"/>
                  <a:pt x="13383" y="2632"/>
                </a:cubicBezTo>
                <a:cubicBezTo>
                  <a:pt x="13383" y="1179"/>
                  <a:pt x="12264" y="0"/>
                  <a:pt x="1087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27"/>
          <p:cNvSpPr/>
          <p:nvPr/>
        </p:nvSpPr>
        <p:spPr>
          <a:xfrm rot="10800000" flipH="1">
            <a:off x="448778" y="4401933"/>
            <a:ext cx="1125277" cy="196122"/>
          </a:xfrm>
          <a:custGeom>
            <a:avLst/>
            <a:gdLst/>
            <a:ahLst/>
            <a:cxnLst/>
            <a:rect l="l" t="t" r="r" b="b"/>
            <a:pathLst>
              <a:path w="28933" h="4681" extrusionOk="0">
                <a:moveTo>
                  <a:pt x="2334" y="1"/>
                </a:moveTo>
                <a:cubicBezTo>
                  <a:pt x="1048" y="1"/>
                  <a:pt x="0" y="1049"/>
                  <a:pt x="0" y="2335"/>
                </a:cubicBezTo>
                <a:cubicBezTo>
                  <a:pt x="0" y="3632"/>
                  <a:pt x="1048" y="4680"/>
                  <a:pt x="2334" y="4680"/>
                </a:cubicBezTo>
                <a:lnTo>
                  <a:pt x="26599" y="4680"/>
                </a:lnTo>
                <a:cubicBezTo>
                  <a:pt x="27885" y="4680"/>
                  <a:pt x="28933" y="3632"/>
                  <a:pt x="28933" y="2335"/>
                </a:cubicBezTo>
                <a:cubicBezTo>
                  <a:pt x="28933" y="1049"/>
                  <a:pt x="27885" y="1"/>
                  <a:pt x="2659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27"/>
          <p:cNvSpPr/>
          <p:nvPr/>
        </p:nvSpPr>
        <p:spPr>
          <a:xfrm rot="10800000" flipH="1">
            <a:off x="7642978" y="366028"/>
            <a:ext cx="1256306" cy="95317"/>
          </a:xfrm>
          <a:custGeom>
            <a:avLst/>
            <a:gdLst/>
            <a:ahLst/>
            <a:cxnLst/>
            <a:rect l="l" t="t" r="r" b="b"/>
            <a:pathLst>
              <a:path w="32302" h="2275" extrusionOk="0">
                <a:moveTo>
                  <a:pt x="3536" y="1"/>
                </a:moveTo>
                <a:cubicBezTo>
                  <a:pt x="2620" y="1"/>
                  <a:pt x="2155" y="501"/>
                  <a:pt x="1750" y="941"/>
                </a:cubicBezTo>
                <a:cubicBezTo>
                  <a:pt x="1369" y="1358"/>
                  <a:pt x="1048" y="1703"/>
                  <a:pt x="381" y="1703"/>
                </a:cubicBezTo>
                <a:cubicBezTo>
                  <a:pt x="0" y="1715"/>
                  <a:pt x="0" y="2275"/>
                  <a:pt x="381" y="2275"/>
                </a:cubicBezTo>
                <a:cubicBezTo>
                  <a:pt x="1298" y="2275"/>
                  <a:pt x="1762" y="1775"/>
                  <a:pt x="2167" y="1334"/>
                </a:cubicBezTo>
                <a:cubicBezTo>
                  <a:pt x="2548" y="929"/>
                  <a:pt x="2870" y="572"/>
                  <a:pt x="3536" y="572"/>
                </a:cubicBezTo>
                <a:cubicBezTo>
                  <a:pt x="4203" y="572"/>
                  <a:pt x="4525" y="929"/>
                  <a:pt x="4906" y="1334"/>
                </a:cubicBezTo>
                <a:cubicBezTo>
                  <a:pt x="5310" y="1775"/>
                  <a:pt x="5775" y="2275"/>
                  <a:pt x="6692" y="2275"/>
                </a:cubicBezTo>
                <a:cubicBezTo>
                  <a:pt x="7608" y="2275"/>
                  <a:pt x="8073" y="1775"/>
                  <a:pt x="8477" y="1334"/>
                </a:cubicBezTo>
                <a:cubicBezTo>
                  <a:pt x="8858" y="929"/>
                  <a:pt x="9180" y="572"/>
                  <a:pt x="9847" y="572"/>
                </a:cubicBezTo>
                <a:cubicBezTo>
                  <a:pt x="10513" y="572"/>
                  <a:pt x="10835" y="929"/>
                  <a:pt x="11216" y="1334"/>
                </a:cubicBezTo>
                <a:cubicBezTo>
                  <a:pt x="11621" y="1775"/>
                  <a:pt x="12085" y="2275"/>
                  <a:pt x="13002" y="2275"/>
                </a:cubicBezTo>
                <a:cubicBezTo>
                  <a:pt x="13919" y="2275"/>
                  <a:pt x="14383" y="1775"/>
                  <a:pt x="14788" y="1334"/>
                </a:cubicBezTo>
                <a:cubicBezTo>
                  <a:pt x="15169" y="929"/>
                  <a:pt x="15490" y="572"/>
                  <a:pt x="16157" y="572"/>
                </a:cubicBezTo>
                <a:cubicBezTo>
                  <a:pt x="16824" y="572"/>
                  <a:pt x="17145" y="929"/>
                  <a:pt x="17526" y="1334"/>
                </a:cubicBezTo>
                <a:cubicBezTo>
                  <a:pt x="17931" y="1775"/>
                  <a:pt x="18395" y="2275"/>
                  <a:pt x="19312" y="2275"/>
                </a:cubicBezTo>
                <a:cubicBezTo>
                  <a:pt x="20229" y="2275"/>
                  <a:pt x="20693" y="1775"/>
                  <a:pt x="21098" y="1334"/>
                </a:cubicBezTo>
                <a:cubicBezTo>
                  <a:pt x="21479" y="929"/>
                  <a:pt x="21801" y="572"/>
                  <a:pt x="22467" y="572"/>
                </a:cubicBezTo>
                <a:cubicBezTo>
                  <a:pt x="23134" y="572"/>
                  <a:pt x="23456" y="929"/>
                  <a:pt x="23837" y="1334"/>
                </a:cubicBezTo>
                <a:cubicBezTo>
                  <a:pt x="24241" y="1775"/>
                  <a:pt x="24706" y="2275"/>
                  <a:pt x="25622" y="2275"/>
                </a:cubicBezTo>
                <a:cubicBezTo>
                  <a:pt x="26539" y="2275"/>
                  <a:pt x="26992" y="1775"/>
                  <a:pt x="27408" y="1334"/>
                </a:cubicBezTo>
                <a:cubicBezTo>
                  <a:pt x="27789" y="929"/>
                  <a:pt x="28111" y="572"/>
                  <a:pt x="28778" y="572"/>
                </a:cubicBezTo>
                <a:cubicBezTo>
                  <a:pt x="29444" y="572"/>
                  <a:pt x="29766" y="929"/>
                  <a:pt x="30147" y="1334"/>
                </a:cubicBezTo>
                <a:cubicBezTo>
                  <a:pt x="30552" y="1775"/>
                  <a:pt x="31016" y="2275"/>
                  <a:pt x="31933" y="2275"/>
                </a:cubicBezTo>
                <a:cubicBezTo>
                  <a:pt x="32302" y="2275"/>
                  <a:pt x="32302" y="1703"/>
                  <a:pt x="31933" y="1703"/>
                </a:cubicBezTo>
                <a:cubicBezTo>
                  <a:pt x="31266" y="1703"/>
                  <a:pt x="30933" y="1358"/>
                  <a:pt x="30564" y="941"/>
                </a:cubicBezTo>
                <a:cubicBezTo>
                  <a:pt x="30147" y="501"/>
                  <a:pt x="29683" y="1"/>
                  <a:pt x="28778" y="1"/>
                </a:cubicBezTo>
                <a:cubicBezTo>
                  <a:pt x="27861" y="1"/>
                  <a:pt x="27397" y="501"/>
                  <a:pt x="26992" y="941"/>
                </a:cubicBezTo>
                <a:cubicBezTo>
                  <a:pt x="26611" y="1358"/>
                  <a:pt x="26289" y="1703"/>
                  <a:pt x="25622" y="1703"/>
                </a:cubicBezTo>
                <a:cubicBezTo>
                  <a:pt x="24956" y="1703"/>
                  <a:pt x="24622" y="1358"/>
                  <a:pt x="24253" y="941"/>
                </a:cubicBezTo>
                <a:cubicBezTo>
                  <a:pt x="23837" y="501"/>
                  <a:pt x="23372" y="1"/>
                  <a:pt x="22467" y="1"/>
                </a:cubicBezTo>
                <a:cubicBezTo>
                  <a:pt x="21551" y="1"/>
                  <a:pt x="21086" y="501"/>
                  <a:pt x="20681" y="941"/>
                </a:cubicBezTo>
                <a:cubicBezTo>
                  <a:pt x="20300" y="1358"/>
                  <a:pt x="19979" y="1703"/>
                  <a:pt x="19312" y="1703"/>
                </a:cubicBezTo>
                <a:cubicBezTo>
                  <a:pt x="18645" y="1703"/>
                  <a:pt x="18324" y="1358"/>
                  <a:pt x="17943" y="941"/>
                </a:cubicBezTo>
                <a:cubicBezTo>
                  <a:pt x="17526" y="501"/>
                  <a:pt x="17062" y="1"/>
                  <a:pt x="16157" y="1"/>
                </a:cubicBezTo>
                <a:cubicBezTo>
                  <a:pt x="15240" y="1"/>
                  <a:pt x="14776" y="501"/>
                  <a:pt x="14371" y="941"/>
                </a:cubicBezTo>
                <a:cubicBezTo>
                  <a:pt x="13990" y="1358"/>
                  <a:pt x="13669" y="1703"/>
                  <a:pt x="13002" y="1703"/>
                </a:cubicBezTo>
                <a:cubicBezTo>
                  <a:pt x="12335" y="1703"/>
                  <a:pt x="12014" y="1358"/>
                  <a:pt x="11633" y="941"/>
                </a:cubicBezTo>
                <a:cubicBezTo>
                  <a:pt x="11228" y="501"/>
                  <a:pt x="10763" y="1"/>
                  <a:pt x="9847" y="1"/>
                </a:cubicBezTo>
                <a:cubicBezTo>
                  <a:pt x="8930" y="1"/>
                  <a:pt x="8466" y="501"/>
                  <a:pt x="8061" y="941"/>
                </a:cubicBezTo>
                <a:cubicBezTo>
                  <a:pt x="7680" y="1358"/>
                  <a:pt x="7358" y="1703"/>
                  <a:pt x="6692" y="1703"/>
                </a:cubicBezTo>
                <a:cubicBezTo>
                  <a:pt x="6025" y="1703"/>
                  <a:pt x="5703" y="1358"/>
                  <a:pt x="5322" y="941"/>
                </a:cubicBezTo>
                <a:cubicBezTo>
                  <a:pt x="4918" y="501"/>
                  <a:pt x="4453" y="1"/>
                  <a:pt x="353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27"/>
          <p:cNvSpPr/>
          <p:nvPr/>
        </p:nvSpPr>
        <p:spPr>
          <a:xfrm rot="10800000" flipH="1">
            <a:off x="4130730" y="3625129"/>
            <a:ext cx="785434" cy="63977"/>
          </a:xfrm>
          <a:custGeom>
            <a:avLst/>
            <a:gdLst/>
            <a:ahLst/>
            <a:cxnLst/>
            <a:rect l="l" t="t" r="r" b="b"/>
            <a:pathLst>
              <a:path w="20195" h="1527" extrusionOk="0">
                <a:moveTo>
                  <a:pt x="2250" y="1"/>
                </a:moveTo>
                <a:cubicBezTo>
                  <a:pt x="1655" y="1"/>
                  <a:pt x="1334" y="346"/>
                  <a:pt x="1096" y="608"/>
                </a:cubicBezTo>
                <a:cubicBezTo>
                  <a:pt x="857" y="858"/>
                  <a:pt x="679" y="1060"/>
                  <a:pt x="286" y="1060"/>
                </a:cubicBezTo>
                <a:cubicBezTo>
                  <a:pt x="0" y="1084"/>
                  <a:pt x="0" y="1501"/>
                  <a:pt x="286" y="1525"/>
                </a:cubicBezTo>
                <a:cubicBezTo>
                  <a:pt x="881" y="1525"/>
                  <a:pt x="1203" y="1179"/>
                  <a:pt x="1441" y="929"/>
                </a:cubicBezTo>
                <a:cubicBezTo>
                  <a:pt x="1679" y="667"/>
                  <a:pt x="1858" y="465"/>
                  <a:pt x="2250" y="465"/>
                </a:cubicBezTo>
                <a:cubicBezTo>
                  <a:pt x="2631" y="465"/>
                  <a:pt x="2810" y="655"/>
                  <a:pt x="3060" y="929"/>
                </a:cubicBezTo>
                <a:cubicBezTo>
                  <a:pt x="3310" y="1191"/>
                  <a:pt x="3620" y="1525"/>
                  <a:pt x="4203" y="1525"/>
                </a:cubicBezTo>
                <a:cubicBezTo>
                  <a:pt x="4798" y="1525"/>
                  <a:pt x="5132" y="1179"/>
                  <a:pt x="5358" y="929"/>
                </a:cubicBezTo>
                <a:cubicBezTo>
                  <a:pt x="5596" y="667"/>
                  <a:pt x="5775" y="465"/>
                  <a:pt x="6168" y="465"/>
                </a:cubicBezTo>
                <a:cubicBezTo>
                  <a:pt x="6549" y="465"/>
                  <a:pt x="6727" y="655"/>
                  <a:pt x="6977" y="929"/>
                </a:cubicBezTo>
                <a:cubicBezTo>
                  <a:pt x="7215" y="1191"/>
                  <a:pt x="7537" y="1525"/>
                  <a:pt x="8120" y="1525"/>
                </a:cubicBezTo>
                <a:cubicBezTo>
                  <a:pt x="8716" y="1525"/>
                  <a:pt x="9037" y="1179"/>
                  <a:pt x="9275" y="929"/>
                </a:cubicBezTo>
                <a:cubicBezTo>
                  <a:pt x="9513" y="667"/>
                  <a:pt x="9692" y="465"/>
                  <a:pt x="10085" y="465"/>
                </a:cubicBezTo>
                <a:cubicBezTo>
                  <a:pt x="10466" y="465"/>
                  <a:pt x="10632" y="655"/>
                  <a:pt x="10882" y="929"/>
                </a:cubicBezTo>
                <a:cubicBezTo>
                  <a:pt x="11133" y="1191"/>
                  <a:pt x="11442" y="1525"/>
                  <a:pt x="12037" y="1525"/>
                </a:cubicBezTo>
                <a:cubicBezTo>
                  <a:pt x="12633" y="1525"/>
                  <a:pt x="12954" y="1179"/>
                  <a:pt x="13192" y="929"/>
                </a:cubicBezTo>
                <a:cubicBezTo>
                  <a:pt x="13419" y="667"/>
                  <a:pt x="13609" y="465"/>
                  <a:pt x="13990" y="465"/>
                </a:cubicBezTo>
                <a:cubicBezTo>
                  <a:pt x="14383" y="465"/>
                  <a:pt x="14550" y="655"/>
                  <a:pt x="14800" y="929"/>
                </a:cubicBezTo>
                <a:cubicBezTo>
                  <a:pt x="15050" y="1191"/>
                  <a:pt x="15359" y="1525"/>
                  <a:pt x="15955" y="1525"/>
                </a:cubicBezTo>
                <a:cubicBezTo>
                  <a:pt x="16538" y="1525"/>
                  <a:pt x="16871" y="1179"/>
                  <a:pt x="17098" y="929"/>
                </a:cubicBezTo>
                <a:cubicBezTo>
                  <a:pt x="17336" y="667"/>
                  <a:pt x="17526" y="465"/>
                  <a:pt x="17907" y="465"/>
                </a:cubicBezTo>
                <a:cubicBezTo>
                  <a:pt x="18300" y="465"/>
                  <a:pt x="18467" y="655"/>
                  <a:pt x="18717" y="929"/>
                </a:cubicBezTo>
                <a:cubicBezTo>
                  <a:pt x="18967" y="1191"/>
                  <a:pt x="19264" y="1525"/>
                  <a:pt x="19860" y="1525"/>
                </a:cubicBezTo>
                <a:cubicBezTo>
                  <a:pt x="19871" y="1526"/>
                  <a:pt x="19882" y="1526"/>
                  <a:pt x="19892" y="1526"/>
                </a:cubicBezTo>
                <a:cubicBezTo>
                  <a:pt x="20194" y="1526"/>
                  <a:pt x="20194" y="1059"/>
                  <a:pt x="19892" y="1059"/>
                </a:cubicBezTo>
                <a:cubicBezTo>
                  <a:pt x="19882" y="1059"/>
                  <a:pt x="19871" y="1059"/>
                  <a:pt x="19860" y="1060"/>
                </a:cubicBezTo>
                <a:cubicBezTo>
                  <a:pt x="19479" y="1060"/>
                  <a:pt x="19312" y="870"/>
                  <a:pt x="19062" y="608"/>
                </a:cubicBezTo>
                <a:cubicBezTo>
                  <a:pt x="18812" y="334"/>
                  <a:pt x="18502" y="1"/>
                  <a:pt x="17907" y="1"/>
                </a:cubicBezTo>
                <a:cubicBezTo>
                  <a:pt x="17312" y="1"/>
                  <a:pt x="16990" y="346"/>
                  <a:pt x="16752" y="608"/>
                </a:cubicBezTo>
                <a:cubicBezTo>
                  <a:pt x="16526" y="858"/>
                  <a:pt x="16336" y="1060"/>
                  <a:pt x="15955" y="1060"/>
                </a:cubicBezTo>
                <a:cubicBezTo>
                  <a:pt x="15562" y="1060"/>
                  <a:pt x="15395" y="870"/>
                  <a:pt x="15145" y="608"/>
                </a:cubicBezTo>
                <a:cubicBezTo>
                  <a:pt x="14895" y="334"/>
                  <a:pt x="14585" y="1"/>
                  <a:pt x="13990" y="1"/>
                </a:cubicBezTo>
                <a:cubicBezTo>
                  <a:pt x="13407" y="1"/>
                  <a:pt x="13073" y="346"/>
                  <a:pt x="12847" y="608"/>
                </a:cubicBezTo>
                <a:cubicBezTo>
                  <a:pt x="12609" y="858"/>
                  <a:pt x="12418" y="1060"/>
                  <a:pt x="12037" y="1060"/>
                </a:cubicBezTo>
                <a:cubicBezTo>
                  <a:pt x="11656" y="1060"/>
                  <a:pt x="11478" y="870"/>
                  <a:pt x="11228" y="608"/>
                </a:cubicBezTo>
                <a:cubicBezTo>
                  <a:pt x="10978" y="334"/>
                  <a:pt x="10668" y="1"/>
                  <a:pt x="10085" y="1"/>
                </a:cubicBezTo>
                <a:cubicBezTo>
                  <a:pt x="9489" y="1"/>
                  <a:pt x="9168" y="346"/>
                  <a:pt x="8930" y="608"/>
                </a:cubicBezTo>
                <a:cubicBezTo>
                  <a:pt x="8692" y="858"/>
                  <a:pt x="8513" y="1060"/>
                  <a:pt x="8120" y="1060"/>
                </a:cubicBezTo>
                <a:cubicBezTo>
                  <a:pt x="7739" y="1060"/>
                  <a:pt x="7561" y="870"/>
                  <a:pt x="7323" y="608"/>
                </a:cubicBezTo>
                <a:cubicBezTo>
                  <a:pt x="7072" y="334"/>
                  <a:pt x="6763" y="1"/>
                  <a:pt x="6168" y="1"/>
                </a:cubicBezTo>
                <a:cubicBezTo>
                  <a:pt x="5572" y="1"/>
                  <a:pt x="5251" y="346"/>
                  <a:pt x="5013" y="608"/>
                </a:cubicBezTo>
                <a:cubicBezTo>
                  <a:pt x="4775" y="858"/>
                  <a:pt x="4596" y="1060"/>
                  <a:pt x="4203" y="1060"/>
                </a:cubicBezTo>
                <a:cubicBezTo>
                  <a:pt x="3822" y="1060"/>
                  <a:pt x="3655" y="870"/>
                  <a:pt x="3405" y="608"/>
                </a:cubicBezTo>
                <a:cubicBezTo>
                  <a:pt x="3155" y="334"/>
                  <a:pt x="2846" y="1"/>
                  <a:pt x="225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27"/>
          <p:cNvSpPr/>
          <p:nvPr/>
        </p:nvSpPr>
        <p:spPr>
          <a:xfrm rot="10800000" flipH="1">
            <a:off x="1735315" y="2845378"/>
            <a:ext cx="1256306" cy="95317"/>
          </a:xfrm>
          <a:custGeom>
            <a:avLst/>
            <a:gdLst/>
            <a:ahLst/>
            <a:cxnLst/>
            <a:rect l="l" t="t" r="r" b="b"/>
            <a:pathLst>
              <a:path w="32302" h="2275" extrusionOk="0">
                <a:moveTo>
                  <a:pt x="3536" y="1"/>
                </a:moveTo>
                <a:cubicBezTo>
                  <a:pt x="2620" y="1"/>
                  <a:pt x="2155" y="501"/>
                  <a:pt x="1750" y="941"/>
                </a:cubicBezTo>
                <a:cubicBezTo>
                  <a:pt x="1369" y="1358"/>
                  <a:pt x="1048" y="1703"/>
                  <a:pt x="381" y="1703"/>
                </a:cubicBezTo>
                <a:cubicBezTo>
                  <a:pt x="0" y="1715"/>
                  <a:pt x="0" y="2275"/>
                  <a:pt x="381" y="2275"/>
                </a:cubicBezTo>
                <a:cubicBezTo>
                  <a:pt x="1298" y="2275"/>
                  <a:pt x="1762" y="1775"/>
                  <a:pt x="2167" y="1334"/>
                </a:cubicBezTo>
                <a:cubicBezTo>
                  <a:pt x="2548" y="929"/>
                  <a:pt x="2870" y="572"/>
                  <a:pt x="3536" y="572"/>
                </a:cubicBezTo>
                <a:cubicBezTo>
                  <a:pt x="4203" y="572"/>
                  <a:pt x="4525" y="929"/>
                  <a:pt x="4906" y="1334"/>
                </a:cubicBezTo>
                <a:cubicBezTo>
                  <a:pt x="5310" y="1775"/>
                  <a:pt x="5775" y="2275"/>
                  <a:pt x="6692" y="2275"/>
                </a:cubicBezTo>
                <a:cubicBezTo>
                  <a:pt x="7608" y="2275"/>
                  <a:pt x="8073" y="1775"/>
                  <a:pt x="8477" y="1334"/>
                </a:cubicBezTo>
                <a:cubicBezTo>
                  <a:pt x="8858" y="929"/>
                  <a:pt x="9180" y="572"/>
                  <a:pt x="9847" y="572"/>
                </a:cubicBezTo>
                <a:cubicBezTo>
                  <a:pt x="10513" y="572"/>
                  <a:pt x="10835" y="929"/>
                  <a:pt x="11216" y="1334"/>
                </a:cubicBezTo>
                <a:cubicBezTo>
                  <a:pt x="11621" y="1775"/>
                  <a:pt x="12085" y="2275"/>
                  <a:pt x="13002" y="2275"/>
                </a:cubicBezTo>
                <a:cubicBezTo>
                  <a:pt x="13919" y="2275"/>
                  <a:pt x="14383" y="1775"/>
                  <a:pt x="14788" y="1334"/>
                </a:cubicBezTo>
                <a:cubicBezTo>
                  <a:pt x="15169" y="929"/>
                  <a:pt x="15490" y="572"/>
                  <a:pt x="16157" y="572"/>
                </a:cubicBezTo>
                <a:cubicBezTo>
                  <a:pt x="16824" y="572"/>
                  <a:pt x="17145" y="929"/>
                  <a:pt x="17526" y="1334"/>
                </a:cubicBezTo>
                <a:cubicBezTo>
                  <a:pt x="17931" y="1775"/>
                  <a:pt x="18395" y="2275"/>
                  <a:pt x="19312" y="2275"/>
                </a:cubicBezTo>
                <a:cubicBezTo>
                  <a:pt x="20229" y="2275"/>
                  <a:pt x="20693" y="1775"/>
                  <a:pt x="21098" y="1334"/>
                </a:cubicBezTo>
                <a:cubicBezTo>
                  <a:pt x="21479" y="929"/>
                  <a:pt x="21801" y="572"/>
                  <a:pt x="22467" y="572"/>
                </a:cubicBezTo>
                <a:cubicBezTo>
                  <a:pt x="23134" y="572"/>
                  <a:pt x="23456" y="929"/>
                  <a:pt x="23837" y="1334"/>
                </a:cubicBezTo>
                <a:cubicBezTo>
                  <a:pt x="24241" y="1775"/>
                  <a:pt x="24706" y="2275"/>
                  <a:pt x="25622" y="2275"/>
                </a:cubicBezTo>
                <a:cubicBezTo>
                  <a:pt x="26539" y="2275"/>
                  <a:pt x="26992" y="1775"/>
                  <a:pt x="27408" y="1334"/>
                </a:cubicBezTo>
                <a:cubicBezTo>
                  <a:pt x="27789" y="929"/>
                  <a:pt x="28111" y="572"/>
                  <a:pt x="28778" y="572"/>
                </a:cubicBezTo>
                <a:cubicBezTo>
                  <a:pt x="29444" y="572"/>
                  <a:pt x="29766" y="929"/>
                  <a:pt x="30147" y="1334"/>
                </a:cubicBezTo>
                <a:cubicBezTo>
                  <a:pt x="30552" y="1775"/>
                  <a:pt x="31016" y="2275"/>
                  <a:pt x="31933" y="2275"/>
                </a:cubicBezTo>
                <a:cubicBezTo>
                  <a:pt x="32302" y="2275"/>
                  <a:pt x="32302" y="1703"/>
                  <a:pt x="31933" y="1703"/>
                </a:cubicBezTo>
                <a:cubicBezTo>
                  <a:pt x="31266" y="1703"/>
                  <a:pt x="30933" y="1358"/>
                  <a:pt x="30564" y="941"/>
                </a:cubicBezTo>
                <a:cubicBezTo>
                  <a:pt x="30147" y="501"/>
                  <a:pt x="29683" y="1"/>
                  <a:pt x="28778" y="1"/>
                </a:cubicBezTo>
                <a:cubicBezTo>
                  <a:pt x="27861" y="1"/>
                  <a:pt x="27397" y="501"/>
                  <a:pt x="26992" y="941"/>
                </a:cubicBezTo>
                <a:cubicBezTo>
                  <a:pt x="26611" y="1358"/>
                  <a:pt x="26289" y="1703"/>
                  <a:pt x="25622" y="1703"/>
                </a:cubicBezTo>
                <a:cubicBezTo>
                  <a:pt x="24956" y="1703"/>
                  <a:pt x="24622" y="1358"/>
                  <a:pt x="24253" y="941"/>
                </a:cubicBezTo>
                <a:cubicBezTo>
                  <a:pt x="23837" y="501"/>
                  <a:pt x="23372" y="1"/>
                  <a:pt x="22467" y="1"/>
                </a:cubicBezTo>
                <a:cubicBezTo>
                  <a:pt x="21551" y="1"/>
                  <a:pt x="21086" y="501"/>
                  <a:pt x="20681" y="941"/>
                </a:cubicBezTo>
                <a:cubicBezTo>
                  <a:pt x="20300" y="1358"/>
                  <a:pt x="19979" y="1703"/>
                  <a:pt x="19312" y="1703"/>
                </a:cubicBezTo>
                <a:cubicBezTo>
                  <a:pt x="18645" y="1703"/>
                  <a:pt x="18324" y="1358"/>
                  <a:pt x="17943" y="941"/>
                </a:cubicBezTo>
                <a:cubicBezTo>
                  <a:pt x="17526" y="501"/>
                  <a:pt x="17062" y="1"/>
                  <a:pt x="16157" y="1"/>
                </a:cubicBezTo>
                <a:cubicBezTo>
                  <a:pt x="15240" y="1"/>
                  <a:pt x="14776" y="501"/>
                  <a:pt x="14371" y="941"/>
                </a:cubicBezTo>
                <a:cubicBezTo>
                  <a:pt x="13990" y="1358"/>
                  <a:pt x="13669" y="1703"/>
                  <a:pt x="13002" y="1703"/>
                </a:cubicBezTo>
                <a:cubicBezTo>
                  <a:pt x="12335" y="1703"/>
                  <a:pt x="12014" y="1358"/>
                  <a:pt x="11633" y="941"/>
                </a:cubicBezTo>
                <a:cubicBezTo>
                  <a:pt x="11228" y="501"/>
                  <a:pt x="10763" y="1"/>
                  <a:pt x="9847" y="1"/>
                </a:cubicBezTo>
                <a:cubicBezTo>
                  <a:pt x="8930" y="1"/>
                  <a:pt x="8466" y="501"/>
                  <a:pt x="8061" y="941"/>
                </a:cubicBezTo>
                <a:cubicBezTo>
                  <a:pt x="7680" y="1358"/>
                  <a:pt x="7358" y="1703"/>
                  <a:pt x="6692" y="1703"/>
                </a:cubicBezTo>
                <a:cubicBezTo>
                  <a:pt x="6025" y="1703"/>
                  <a:pt x="5703" y="1358"/>
                  <a:pt x="5322" y="941"/>
                </a:cubicBezTo>
                <a:cubicBezTo>
                  <a:pt x="4918" y="501"/>
                  <a:pt x="4453" y="1"/>
                  <a:pt x="353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37" name="Google Shape;737;p27"/>
          <p:cNvGrpSpPr/>
          <p:nvPr/>
        </p:nvGrpSpPr>
        <p:grpSpPr>
          <a:xfrm rot="9224546">
            <a:off x="3239430" y="3099626"/>
            <a:ext cx="142655" cy="149446"/>
            <a:chOff x="1160468" y="31374"/>
            <a:chExt cx="142658" cy="149448"/>
          </a:xfrm>
        </p:grpSpPr>
        <p:sp>
          <p:nvSpPr>
            <p:cNvPr id="738" name="Google Shape;738;p27"/>
            <p:cNvSpPr/>
            <p:nvPr/>
          </p:nvSpPr>
          <p:spPr>
            <a:xfrm>
              <a:off x="1160468" y="31374"/>
              <a:ext cx="142658" cy="149448"/>
            </a:xfrm>
            <a:custGeom>
              <a:avLst/>
              <a:gdLst/>
              <a:ahLst/>
              <a:cxnLst/>
              <a:rect l="l" t="t" r="r" b="b"/>
              <a:pathLst>
                <a:path w="3668" h="3567" extrusionOk="0">
                  <a:moveTo>
                    <a:pt x="3205" y="0"/>
                  </a:moveTo>
                  <a:cubicBezTo>
                    <a:pt x="3096" y="0"/>
                    <a:pt x="2989" y="42"/>
                    <a:pt x="2906" y="125"/>
                  </a:cubicBezTo>
                  <a:lnTo>
                    <a:pt x="155" y="2852"/>
                  </a:lnTo>
                  <a:cubicBezTo>
                    <a:pt x="1" y="3018"/>
                    <a:pt x="1" y="3280"/>
                    <a:pt x="155" y="3447"/>
                  </a:cubicBezTo>
                  <a:cubicBezTo>
                    <a:pt x="239" y="3518"/>
                    <a:pt x="346" y="3566"/>
                    <a:pt x="453" y="3566"/>
                  </a:cubicBezTo>
                  <a:cubicBezTo>
                    <a:pt x="572" y="3566"/>
                    <a:pt x="679" y="3530"/>
                    <a:pt x="763" y="3447"/>
                  </a:cubicBezTo>
                  <a:lnTo>
                    <a:pt x="3513" y="720"/>
                  </a:lnTo>
                  <a:cubicBezTo>
                    <a:pt x="3668" y="554"/>
                    <a:pt x="3668" y="280"/>
                    <a:pt x="3513" y="125"/>
                  </a:cubicBezTo>
                  <a:cubicBezTo>
                    <a:pt x="3424" y="42"/>
                    <a:pt x="3314" y="0"/>
                    <a:pt x="320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27"/>
            <p:cNvSpPr/>
            <p:nvPr/>
          </p:nvSpPr>
          <p:spPr>
            <a:xfrm>
              <a:off x="1160468" y="31374"/>
              <a:ext cx="142658" cy="149448"/>
            </a:xfrm>
            <a:custGeom>
              <a:avLst/>
              <a:gdLst/>
              <a:ahLst/>
              <a:cxnLst/>
              <a:rect l="l" t="t" r="r" b="b"/>
              <a:pathLst>
                <a:path w="3668" h="3567" extrusionOk="0">
                  <a:moveTo>
                    <a:pt x="461" y="0"/>
                  </a:moveTo>
                  <a:cubicBezTo>
                    <a:pt x="352" y="0"/>
                    <a:pt x="245" y="42"/>
                    <a:pt x="167" y="125"/>
                  </a:cubicBezTo>
                  <a:cubicBezTo>
                    <a:pt x="1" y="280"/>
                    <a:pt x="1" y="554"/>
                    <a:pt x="167" y="720"/>
                  </a:cubicBezTo>
                  <a:lnTo>
                    <a:pt x="2906" y="3447"/>
                  </a:lnTo>
                  <a:cubicBezTo>
                    <a:pt x="2989" y="3518"/>
                    <a:pt x="3096" y="3566"/>
                    <a:pt x="3203" y="3566"/>
                  </a:cubicBezTo>
                  <a:cubicBezTo>
                    <a:pt x="3311" y="3566"/>
                    <a:pt x="3418" y="3518"/>
                    <a:pt x="3501" y="3447"/>
                  </a:cubicBezTo>
                  <a:cubicBezTo>
                    <a:pt x="3668" y="3280"/>
                    <a:pt x="3668" y="3018"/>
                    <a:pt x="3501" y="2852"/>
                  </a:cubicBezTo>
                  <a:lnTo>
                    <a:pt x="763" y="125"/>
                  </a:lnTo>
                  <a:cubicBezTo>
                    <a:pt x="679" y="42"/>
                    <a:pt x="569" y="0"/>
                    <a:pt x="46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40" name="Google Shape;740;p27"/>
          <p:cNvSpPr txBox="1">
            <a:spLocks noGrp="1"/>
          </p:cNvSpPr>
          <p:nvPr>
            <p:ph type="subTitle" idx="1"/>
          </p:nvPr>
        </p:nvSpPr>
        <p:spPr>
          <a:xfrm>
            <a:off x="2055294" y="1813063"/>
            <a:ext cx="2311500" cy="4572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2000" b="1">
                <a:latin typeface="Spartan"/>
                <a:ea typeface="Spartan"/>
                <a:cs typeface="Spartan"/>
                <a:sym typeface="Spartan"/>
              </a:defRPr>
            </a:lvl1pPr>
            <a:lvl2pPr lvl="1" algn="ctr" rtl="0">
              <a:spcBef>
                <a:spcPts val="0"/>
              </a:spcBef>
              <a:spcAft>
                <a:spcPts val="0"/>
              </a:spcAft>
              <a:buNone/>
              <a:defRPr>
                <a:latin typeface="Spartan"/>
                <a:ea typeface="Spartan"/>
                <a:cs typeface="Spartan"/>
                <a:sym typeface="Spartan"/>
              </a:defRPr>
            </a:lvl2pPr>
            <a:lvl3pPr lvl="2" algn="ctr" rtl="0">
              <a:spcBef>
                <a:spcPts val="0"/>
              </a:spcBef>
              <a:spcAft>
                <a:spcPts val="0"/>
              </a:spcAft>
              <a:buNone/>
              <a:defRPr>
                <a:latin typeface="Spartan"/>
                <a:ea typeface="Spartan"/>
                <a:cs typeface="Spartan"/>
                <a:sym typeface="Spartan"/>
              </a:defRPr>
            </a:lvl3pPr>
            <a:lvl4pPr lvl="3" algn="ctr" rtl="0">
              <a:spcBef>
                <a:spcPts val="0"/>
              </a:spcBef>
              <a:spcAft>
                <a:spcPts val="0"/>
              </a:spcAft>
              <a:buNone/>
              <a:defRPr>
                <a:latin typeface="Spartan"/>
                <a:ea typeface="Spartan"/>
                <a:cs typeface="Spartan"/>
                <a:sym typeface="Spartan"/>
              </a:defRPr>
            </a:lvl4pPr>
            <a:lvl5pPr lvl="4" algn="ctr" rtl="0">
              <a:spcBef>
                <a:spcPts val="0"/>
              </a:spcBef>
              <a:spcAft>
                <a:spcPts val="0"/>
              </a:spcAft>
              <a:buNone/>
              <a:defRPr>
                <a:latin typeface="Spartan"/>
                <a:ea typeface="Spartan"/>
                <a:cs typeface="Spartan"/>
                <a:sym typeface="Spartan"/>
              </a:defRPr>
            </a:lvl5pPr>
            <a:lvl6pPr lvl="5" algn="ctr" rtl="0">
              <a:spcBef>
                <a:spcPts val="0"/>
              </a:spcBef>
              <a:spcAft>
                <a:spcPts val="0"/>
              </a:spcAft>
              <a:buNone/>
              <a:defRPr>
                <a:latin typeface="Spartan"/>
                <a:ea typeface="Spartan"/>
                <a:cs typeface="Spartan"/>
                <a:sym typeface="Spartan"/>
              </a:defRPr>
            </a:lvl6pPr>
            <a:lvl7pPr lvl="6" algn="ctr" rtl="0">
              <a:spcBef>
                <a:spcPts val="0"/>
              </a:spcBef>
              <a:spcAft>
                <a:spcPts val="0"/>
              </a:spcAft>
              <a:buNone/>
              <a:defRPr>
                <a:latin typeface="Spartan"/>
                <a:ea typeface="Spartan"/>
                <a:cs typeface="Spartan"/>
                <a:sym typeface="Spartan"/>
              </a:defRPr>
            </a:lvl7pPr>
            <a:lvl8pPr lvl="7" algn="ctr" rtl="0">
              <a:spcBef>
                <a:spcPts val="0"/>
              </a:spcBef>
              <a:spcAft>
                <a:spcPts val="0"/>
              </a:spcAft>
              <a:buNone/>
              <a:defRPr>
                <a:latin typeface="Spartan"/>
                <a:ea typeface="Spartan"/>
                <a:cs typeface="Spartan"/>
                <a:sym typeface="Spartan"/>
              </a:defRPr>
            </a:lvl8pPr>
            <a:lvl9pPr lvl="8" algn="ctr" rtl="0">
              <a:spcBef>
                <a:spcPts val="0"/>
              </a:spcBef>
              <a:spcAft>
                <a:spcPts val="0"/>
              </a:spcAft>
              <a:buNone/>
              <a:defRPr>
                <a:latin typeface="Spartan"/>
                <a:ea typeface="Spartan"/>
                <a:cs typeface="Spartan"/>
                <a:sym typeface="Spartan"/>
              </a:defRPr>
            </a:lvl9pPr>
          </a:lstStyle>
          <a:p>
            <a:endParaRPr/>
          </a:p>
        </p:txBody>
      </p:sp>
      <p:sp>
        <p:nvSpPr>
          <p:cNvPr id="741" name="Google Shape;741;p27"/>
          <p:cNvSpPr txBox="1">
            <a:spLocks noGrp="1"/>
          </p:cNvSpPr>
          <p:nvPr>
            <p:ph type="subTitle" idx="2"/>
          </p:nvPr>
        </p:nvSpPr>
        <p:spPr>
          <a:xfrm>
            <a:off x="2054394" y="2213113"/>
            <a:ext cx="2313300" cy="5304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lvl1pPr>
            <a:lvl2pPr lvl="1" algn="ctr" rtl="0">
              <a:spcBef>
                <a:spcPts val="0"/>
              </a:spcBef>
              <a:spcAft>
                <a:spcPts val="0"/>
              </a:spcAft>
              <a:buNone/>
              <a:defRPr/>
            </a:lvl2pPr>
            <a:lvl3pPr lvl="2" algn="ctr" rtl="0">
              <a:spcBef>
                <a:spcPts val="0"/>
              </a:spcBef>
              <a:spcAft>
                <a:spcPts val="0"/>
              </a:spcAft>
              <a:buNone/>
              <a:defRPr/>
            </a:lvl3pPr>
            <a:lvl4pPr lvl="3" algn="ctr" rtl="0">
              <a:spcBef>
                <a:spcPts val="0"/>
              </a:spcBef>
              <a:spcAft>
                <a:spcPts val="0"/>
              </a:spcAft>
              <a:buNone/>
              <a:defRPr/>
            </a:lvl4pPr>
            <a:lvl5pPr lvl="4" algn="ctr" rtl="0">
              <a:spcBef>
                <a:spcPts val="0"/>
              </a:spcBef>
              <a:spcAft>
                <a:spcPts val="0"/>
              </a:spcAft>
              <a:buNone/>
              <a:defRPr/>
            </a:lvl5pPr>
            <a:lvl6pPr lvl="5" algn="ctr" rtl="0">
              <a:spcBef>
                <a:spcPts val="0"/>
              </a:spcBef>
              <a:spcAft>
                <a:spcPts val="0"/>
              </a:spcAft>
              <a:buNone/>
              <a:defRPr/>
            </a:lvl6pPr>
            <a:lvl7pPr lvl="6" algn="ctr" rtl="0">
              <a:spcBef>
                <a:spcPts val="0"/>
              </a:spcBef>
              <a:spcAft>
                <a:spcPts val="0"/>
              </a:spcAft>
              <a:buNone/>
              <a:defRPr/>
            </a:lvl7pPr>
            <a:lvl8pPr lvl="7" algn="ctr" rtl="0">
              <a:spcBef>
                <a:spcPts val="0"/>
              </a:spcBef>
              <a:spcAft>
                <a:spcPts val="0"/>
              </a:spcAft>
              <a:buNone/>
              <a:defRPr/>
            </a:lvl8pPr>
            <a:lvl9pPr lvl="8" algn="ctr" rtl="0">
              <a:spcBef>
                <a:spcPts val="0"/>
              </a:spcBef>
              <a:spcAft>
                <a:spcPts val="0"/>
              </a:spcAft>
              <a:buNone/>
              <a:defRPr/>
            </a:lvl9pPr>
          </a:lstStyle>
          <a:p>
            <a:endParaRPr/>
          </a:p>
        </p:txBody>
      </p:sp>
      <p:sp>
        <p:nvSpPr>
          <p:cNvPr id="742" name="Google Shape;742;p27"/>
          <p:cNvSpPr txBox="1">
            <a:spLocks noGrp="1"/>
          </p:cNvSpPr>
          <p:nvPr>
            <p:ph type="subTitle" idx="3"/>
          </p:nvPr>
        </p:nvSpPr>
        <p:spPr>
          <a:xfrm>
            <a:off x="4874694" y="3286800"/>
            <a:ext cx="2311500" cy="4572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1800" b="1">
                <a:solidFill>
                  <a:schemeClr val="dk1"/>
                </a:solidFill>
                <a:latin typeface="Spartan"/>
                <a:ea typeface="Spartan"/>
                <a:cs typeface="Spartan"/>
                <a:sym typeface="Spartan"/>
              </a:defRPr>
            </a:lvl1pPr>
            <a:lvl2pPr lvl="1" algn="ctr" rtl="0">
              <a:spcBef>
                <a:spcPts val="0"/>
              </a:spcBef>
              <a:spcAft>
                <a:spcPts val="0"/>
              </a:spcAft>
              <a:buNone/>
              <a:defRPr sz="1800">
                <a:solidFill>
                  <a:schemeClr val="dk1"/>
                </a:solidFill>
                <a:latin typeface="Spartan"/>
                <a:ea typeface="Spartan"/>
                <a:cs typeface="Spartan"/>
                <a:sym typeface="Spartan"/>
              </a:defRPr>
            </a:lvl2pPr>
            <a:lvl3pPr lvl="2" algn="ctr" rtl="0">
              <a:spcBef>
                <a:spcPts val="0"/>
              </a:spcBef>
              <a:spcAft>
                <a:spcPts val="0"/>
              </a:spcAft>
              <a:buNone/>
              <a:defRPr sz="1800">
                <a:solidFill>
                  <a:schemeClr val="dk1"/>
                </a:solidFill>
                <a:latin typeface="Spartan"/>
                <a:ea typeface="Spartan"/>
                <a:cs typeface="Spartan"/>
                <a:sym typeface="Spartan"/>
              </a:defRPr>
            </a:lvl3pPr>
            <a:lvl4pPr lvl="3" algn="ctr" rtl="0">
              <a:spcBef>
                <a:spcPts val="0"/>
              </a:spcBef>
              <a:spcAft>
                <a:spcPts val="0"/>
              </a:spcAft>
              <a:buNone/>
              <a:defRPr sz="1800">
                <a:solidFill>
                  <a:schemeClr val="dk1"/>
                </a:solidFill>
                <a:latin typeface="Spartan"/>
                <a:ea typeface="Spartan"/>
                <a:cs typeface="Spartan"/>
                <a:sym typeface="Spartan"/>
              </a:defRPr>
            </a:lvl4pPr>
            <a:lvl5pPr lvl="4" algn="ctr" rtl="0">
              <a:spcBef>
                <a:spcPts val="0"/>
              </a:spcBef>
              <a:spcAft>
                <a:spcPts val="0"/>
              </a:spcAft>
              <a:buNone/>
              <a:defRPr sz="1800">
                <a:solidFill>
                  <a:schemeClr val="dk1"/>
                </a:solidFill>
                <a:latin typeface="Spartan"/>
                <a:ea typeface="Spartan"/>
                <a:cs typeface="Spartan"/>
                <a:sym typeface="Spartan"/>
              </a:defRPr>
            </a:lvl5pPr>
            <a:lvl6pPr lvl="5" algn="ctr" rtl="0">
              <a:spcBef>
                <a:spcPts val="0"/>
              </a:spcBef>
              <a:spcAft>
                <a:spcPts val="0"/>
              </a:spcAft>
              <a:buNone/>
              <a:defRPr sz="1800">
                <a:solidFill>
                  <a:schemeClr val="dk1"/>
                </a:solidFill>
                <a:latin typeface="Spartan"/>
                <a:ea typeface="Spartan"/>
                <a:cs typeface="Spartan"/>
                <a:sym typeface="Spartan"/>
              </a:defRPr>
            </a:lvl6pPr>
            <a:lvl7pPr lvl="6" algn="ctr" rtl="0">
              <a:spcBef>
                <a:spcPts val="0"/>
              </a:spcBef>
              <a:spcAft>
                <a:spcPts val="0"/>
              </a:spcAft>
              <a:buNone/>
              <a:defRPr sz="1800">
                <a:solidFill>
                  <a:schemeClr val="dk1"/>
                </a:solidFill>
                <a:latin typeface="Spartan"/>
                <a:ea typeface="Spartan"/>
                <a:cs typeface="Spartan"/>
                <a:sym typeface="Spartan"/>
              </a:defRPr>
            </a:lvl7pPr>
            <a:lvl8pPr lvl="7" algn="ctr" rtl="0">
              <a:spcBef>
                <a:spcPts val="0"/>
              </a:spcBef>
              <a:spcAft>
                <a:spcPts val="0"/>
              </a:spcAft>
              <a:buNone/>
              <a:defRPr sz="1800">
                <a:solidFill>
                  <a:schemeClr val="dk1"/>
                </a:solidFill>
                <a:latin typeface="Spartan"/>
                <a:ea typeface="Spartan"/>
                <a:cs typeface="Spartan"/>
                <a:sym typeface="Spartan"/>
              </a:defRPr>
            </a:lvl8pPr>
            <a:lvl9pPr lvl="8" algn="ctr" rtl="0">
              <a:spcBef>
                <a:spcPts val="0"/>
              </a:spcBef>
              <a:spcAft>
                <a:spcPts val="0"/>
              </a:spcAft>
              <a:buNone/>
              <a:defRPr sz="1800">
                <a:solidFill>
                  <a:schemeClr val="dk1"/>
                </a:solidFill>
                <a:latin typeface="Spartan"/>
                <a:ea typeface="Spartan"/>
                <a:cs typeface="Spartan"/>
                <a:sym typeface="Spartan"/>
              </a:defRPr>
            </a:lvl9pPr>
          </a:lstStyle>
          <a:p>
            <a:endParaRPr/>
          </a:p>
        </p:txBody>
      </p:sp>
      <p:sp>
        <p:nvSpPr>
          <p:cNvPr id="743" name="Google Shape;743;p27"/>
          <p:cNvSpPr txBox="1">
            <a:spLocks noGrp="1"/>
          </p:cNvSpPr>
          <p:nvPr>
            <p:ph type="subTitle" idx="4"/>
          </p:nvPr>
        </p:nvSpPr>
        <p:spPr>
          <a:xfrm>
            <a:off x="4873794" y="3686850"/>
            <a:ext cx="2313300" cy="5304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solidFill>
                  <a:schemeClr val="dk1"/>
                </a:solidFill>
              </a:defRPr>
            </a:lvl1pPr>
            <a:lvl2pPr lvl="1" algn="ctr" rtl="0">
              <a:spcBef>
                <a:spcPts val="1600"/>
              </a:spcBef>
              <a:spcAft>
                <a:spcPts val="0"/>
              </a:spcAft>
              <a:buNone/>
              <a:defRPr>
                <a:solidFill>
                  <a:schemeClr val="dk1"/>
                </a:solidFill>
              </a:defRPr>
            </a:lvl2pPr>
            <a:lvl3pPr lvl="2" algn="ctr" rtl="0">
              <a:spcBef>
                <a:spcPts val="1600"/>
              </a:spcBef>
              <a:spcAft>
                <a:spcPts val="0"/>
              </a:spcAft>
              <a:buNone/>
              <a:defRPr>
                <a:solidFill>
                  <a:schemeClr val="dk1"/>
                </a:solidFill>
              </a:defRPr>
            </a:lvl3pPr>
            <a:lvl4pPr lvl="3" algn="ctr" rtl="0">
              <a:spcBef>
                <a:spcPts val="1600"/>
              </a:spcBef>
              <a:spcAft>
                <a:spcPts val="0"/>
              </a:spcAft>
              <a:buNone/>
              <a:defRPr>
                <a:solidFill>
                  <a:schemeClr val="dk1"/>
                </a:solidFill>
              </a:defRPr>
            </a:lvl4pPr>
            <a:lvl5pPr lvl="4" algn="ctr" rtl="0">
              <a:spcBef>
                <a:spcPts val="1600"/>
              </a:spcBef>
              <a:spcAft>
                <a:spcPts val="0"/>
              </a:spcAft>
              <a:buNone/>
              <a:defRPr>
                <a:solidFill>
                  <a:schemeClr val="dk1"/>
                </a:solidFill>
              </a:defRPr>
            </a:lvl5pPr>
            <a:lvl6pPr lvl="5" algn="ctr" rtl="0">
              <a:spcBef>
                <a:spcPts val="1600"/>
              </a:spcBef>
              <a:spcAft>
                <a:spcPts val="0"/>
              </a:spcAft>
              <a:buNone/>
              <a:defRPr>
                <a:solidFill>
                  <a:schemeClr val="dk1"/>
                </a:solidFill>
              </a:defRPr>
            </a:lvl6pPr>
            <a:lvl7pPr lvl="6" algn="ctr" rtl="0">
              <a:spcBef>
                <a:spcPts val="1600"/>
              </a:spcBef>
              <a:spcAft>
                <a:spcPts val="0"/>
              </a:spcAft>
              <a:buNone/>
              <a:defRPr>
                <a:solidFill>
                  <a:schemeClr val="dk1"/>
                </a:solidFill>
              </a:defRPr>
            </a:lvl7pPr>
            <a:lvl8pPr lvl="7" algn="ctr" rtl="0">
              <a:spcBef>
                <a:spcPts val="1600"/>
              </a:spcBef>
              <a:spcAft>
                <a:spcPts val="0"/>
              </a:spcAft>
              <a:buNone/>
              <a:defRPr>
                <a:solidFill>
                  <a:schemeClr val="dk1"/>
                </a:solidFill>
              </a:defRPr>
            </a:lvl8pPr>
            <a:lvl9pPr lvl="8" algn="ctr" rtl="0">
              <a:spcBef>
                <a:spcPts val="1600"/>
              </a:spcBef>
              <a:spcAft>
                <a:spcPts val="1600"/>
              </a:spcAft>
              <a:buNone/>
              <a:defRPr>
                <a:solidFill>
                  <a:schemeClr val="dk1"/>
                </a:solidFill>
              </a:defRPr>
            </a:lvl9pPr>
          </a:lstStyle>
          <a:p>
            <a:endParaRPr/>
          </a:p>
        </p:txBody>
      </p:sp>
      <p:sp>
        <p:nvSpPr>
          <p:cNvPr id="744" name="Google Shape;744;p27"/>
          <p:cNvSpPr txBox="1">
            <a:spLocks noGrp="1"/>
          </p:cNvSpPr>
          <p:nvPr>
            <p:ph type="title"/>
          </p:nvPr>
        </p:nvSpPr>
        <p:spPr>
          <a:xfrm>
            <a:off x="1804825" y="649224"/>
            <a:ext cx="5534400" cy="5304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45" name="Google Shape;745;p27"/>
          <p:cNvSpPr txBox="1">
            <a:spLocks noGrp="1"/>
          </p:cNvSpPr>
          <p:nvPr>
            <p:ph type="subTitle" idx="5"/>
          </p:nvPr>
        </p:nvSpPr>
        <p:spPr>
          <a:xfrm>
            <a:off x="2055294" y="3286788"/>
            <a:ext cx="2311500" cy="4572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2000" b="1">
                <a:latin typeface="Spartan"/>
                <a:ea typeface="Spartan"/>
                <a:cs typeface="Spartan"/>
                <a:sym typeface="Spartan"/>
              </a:defRPr>
            </a:lvl1pPr>
            <a:lvl2pPr lvl="1" algn="ctr" rtl="0">
              <a:spcBef>
                <a:spcPts val="0"/>
              </a:spcBef>
              <a:spcAft>
                <a:spcPts val="0"/>
              </a:spcAft>
              <a:buNone/>
              <a:defRPr>
                <a:latin typeface="Spartan"/>
                <a:ea typeface="Spartan"/>
                <a:cs typeface="Spartan"/>
                <a:sym typeface="Spartan"/>
              </a:defRPr>
            </a:lvl2pPr>
            <a:lvl3pPr lvl="2" algn="ctr" rtl="0">
              <a:spcBef>
                <a:spcPts val="0"/>
              </a:spcBef>
              <a:spcAft>
                <a:spcPts val="0"/>
              </a:spcAft>
              <a:buNone/>
              <a:defRPr>
                <a:latin typeface="Spartan"/>
                <a:ea typeface="Spartan"/>
                <a:cs typeface="Spartan"/>
                <a:sym typeface="Spartan"/>
              </a:defRPr>
            </a:lvl3pPr>
            <a:lvl4pPr lvl="3" algn="ctr" rtl="0">
              <a:spcBef>
                <a:spcPts val="0"/>
              </a:spcBef>
              <a:spcAft>
                <a:spcPts val="0"/>
              </a:spcAft>
              <a:buNone/>
              <a:defRPr>
                <a:latin typeface="Spartan"/>
                <a:ea typeface="Spartan"/>
                <a:cs typeface="Spartan"/>
                <a:sym typeface="Spartan"/>
              </a:defRPr>
            </a:lvl4pPr>
            <a:lvl5pPr lvl="4" algn="ctr" rtl="0">
              <a:spcBef>
                <a:spcPts val="0"/>
              </a:spcBef>
              <a:spcAft>
                <a:spcPts val="0"/>
              </a:spcAft>
              <a:buNone/>
              <a:defRPr>
                <a:latin typeface="Spartan"/>
                <a:ea typeface="Spartan"/>
                <a:cs typeface="Spartan"/>
                <a:sym typeface="Spartan"/>
              </a:defRPr>
            </a:lvl5pPr>
            <a:lvl6pPr lvl="5" algn="ctr" rtl="0">
              <a:spcBef>
                <a:spcPts val="0"/>
              </a:spcBef>
              <a:spcAft>
                <a:spcPts val="0"/>
              </a:spcAft>
              <a:buNone/>
              <a:defRPr>
                <a:latin typeface="Spartan"/>
                <a:ea typeface="Spartan"/>
                <a:cs typeface="Spartan"/>
                <a:sym typeface="Spartan"/>
              </a:defRPr>
            </a:lvl6pPr>
            <a:lvl7pPr lvl="6" algn="ctr" rtl="0">
              <a:spcBef>
                <a:spcPts val="0"/>
              </a:spcBef>
              <a:spcAft>
                <a:spcPts val="0"/>
              </a:spcAft>
              <a:buNone/>
              <a:defRPr>
                <a:latin typeface="Spartan"/>
                <a:ea typeface="Spartan"/>
                <a:cs typeface="Spartan"/>
                <a:sym typeface="Spartan"/>
              </a:defRPr>
            </a:lvl7pPr>
            <a:lvl8pPr lvl="7" algn="ctr" rtl="0">
              <a:spcBef>
                <a:spcPts val="0"/>
              </a:spcBef>
              <a:spcAft>
                <a:spcPts val="0"/>
              </a:spcAft>
              <a:buNone/>
              <a:defRPr>
                <a:latin typeface="Spartan"/>
                <a:ea typeface="Spartan"/>
                <a:cs typeface="Spartan"/>
                <a:sym typeface="Spartan"/>
              </a:defRPr>
            </a:lvl8pPr>
            <a:lvl9pPr lvl="8" algn="ctr" rtl="0">
              <a:spcBef>
                <a:spcPts val="0"/>
              </a:spcBef>
              <a:spcAft>
                <a:spcPts val="0"/>
              </a:spcAft>
              <a:buNone/>
              <a:defRPr>
                <a:latin typeface="Spartan"/>
                <a:ea typeface="Spartan"/>
                <a:cs typeface="Spartan"/>
                <a:sym typeface="Spartan"/>
              </a:defRPr>
            </a:lvl9pPr>
          </a:lstStyle>
          <a:p>
            <a:endParaRPr/>
          </a:p>
        </p:txBody>
      </p:sp>
      <p:sp>
        <p:nvSpPr>
          <p:cNvPr id="746" name="Google Shape;746;p27"/>
          <p:cNvSpPr txBox="1">
            <a:spLocks noGrp="1"/>
          </p:cNvSpPr>
          <p:nvPr>
            <p:ph type="subTitle" idx="6"/>
          </p:nvPr>
        </p:nvSpPr>
        <p:spPr>
          <a:xfrm>
            <a:off x="2054394" y="3686838"/>
            <a:ext cx="2313300" cy="5304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lvl1pPr>
            <a:lvl2pPr lvl="1" algn="ctr" rtl="0">
              <a:spcBef>
                <a:spcPts val="0"/>
              </a:spcBef>
              <a:spcAft>
                <a:spcPts val="0"/>
              </a:spcAft>
              <a:buNone/>
              <a:defRPr/>
            </a:lvl2pPr>
            <a:lvl3pPr lvl="2" algn="ctr" rtl="0">
              <a:spcBef>
                <a:spcPts val="0"/>
              </a:spcBef>
              <a:spcAft>
                <a:spcPts val="0"/>
              </a:spcAft>
              <a:buNone/>
              <a:defRPr/>
            </a:lvl3pPr>
            <a:lvl4pPr lvl="3" algn="ctr" rtl="0">
              <a:spcBef>
                <a:spcPts val="0"/>
              </a:spcBef>
              <a:spcAft>
                <a:spcPts val="0"/>
              </a:spcAft>
              <a:buNone/>
              <a:defRPr/>
            </a:lvl4pPr>
            <a:lvl5pPr lvl="4" algn="ctr" rtl="0">
              <a:spcBef>
                <a:spcPts val="0"/>
              </a:spcBef>
              <a:spcAft>
                <a:spcPts val="0"/>
              </a:spcAft>
              <a:buNone/>
              <a:defRPr/>
            </a:lvl5pPr>
            <a:lvl6pPr lvl="5" algn="ctr" rtl="0">
              <a:spcBef>
                <a:spcPts val="0"/>
              </a:spcBef>
              <a:spcAft>
                <a:spcPts val="0"/>
              </a:spcAft>
              <a:buNone/>
              <a:defRPr/>
            </a:lvl6pPr>
            <a:lvl7pPr lvl="6" algn="ctr" rtl="0">
              <a:spcBef>
                <a:spcPts val="0"/>
              </a:spcBef>
              <a:spcAft>
                <a:spcPts val="0"/>
              </a:spcAft>
              <a:buNone/>
              <a:defRPr/>
            </a:lvl7pPr>
            <a:lvl8pPr lvl="7" algn="ctr" rtl="0">
              <a:spcBef>
                <a:spcPts val="0"/>
              </a:spcBef>
              <a:spcAft>
                <a:spcPts val="0"/>
              </a:spcAft>
              <a:buNone/>
              <a:defRPr/>
            </a:lvl8pPr>
            <a:lvl9pPr lvl="8" algn="ctr" rtl="0">
              <a:spcBef>
                <a:spcPts val="0"/>
              </a:spcBef>
              <a:spcAft>
                <a:spcPts val="0"/>
              </a:spcAft>
              <a:buNone/>
              <a:defRPr/>
            </a:lvl9pPr>
          </a:lstStyle>
          <a:p>
            <a:endParaRPr/>
          </a:p>
        </p:txBody>
      </p:sp>
      <p:sp>
        <p:nvSpPr>
          <p:cNvPr id="747" name="Google Shape;747;p27"/>
          <p:cNvSpPr txBox="1">
            <a:spLocks noGrp="1"/>
          </p:cNvSpPr>
          <p:nvPr>
            <p:ph type="subTitle" idx="7"/>
          </p:nvPr>
        </p:nvSpPr>
        <p:spPr>
          <a:xfrm>
            <a:off x="4874694" y="1840175"/>
            <a:ext cx="2311500" cy="4572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1800" b="1">
                <a:solidFill>
                  <a:schemeClr val="dk1"/>
                </a:solidFill>
                <a:latin typeface="Spartan"/>
                <a:ea typeface="Spartan"/>
                <a:cs typeface="Spartan"/>
                <a:sym typeface="Spartan"/>
              </a:defRPr>
            </a:lvl1pPr>
            <a:lvl2pPr lvl="1" algn="ctr" rtl="0">
              <a:spcBef>
                <a:spcPts val="0"/>
              </a:spcBef>
              <a:spcAft>
                <a:spcPts val="0"/>
              </a:spcAft>
              <a:buNone/>
              <a:defRPr sz="1800">
                <a:solidFill>
                  <a:schemeClr val="dk1"/>
                </a:solidFill>
                <a:latin typeface="Spartan"/>
                <a:ea typeface="Spartan"/>
                <a:cs typeface="Spartan"/>
                <a:sym typeface="Spartan"/>
              </a:defRPr>
            </a:lvl2pPr>
            <a:lvl3pPr lvl="2" algn="ctr" rtl="0">
              <a:spcBef>
                <a:spcPts val="0"/>
              </a:spcBef>
              <a:spcAft>
                <a:spcPts val="0"/>
              </a:spcAft>
              <a:buNone/>
              <a:defRPr sz="1800">
                <a:solidFill>
                  <a:schemeClr val="dk1"/>
                </a:solidFill>
                <a:latin typeface="Spartan"/>
                <a:ea typeface="Spartan"/>
                <a:cs typeface="Spartan"/>
                <a:sym typeface="Spartan"/>
              </a:defRPr>
            </a:lvl3pPr>
            <a:lvl4pPr lvl="3" algn="ctr" rtl="0">
              <a:spcBef>
                <a:spcPts val="0"/>
              </a:spcBef>
              <a:spcAft>
                <a:spcPts val="0"/>
              </a:spcAft>
              <a:buNone/>
              <a:defRPr sz="1800">
                <a:solidFill>
                  <a:schemeClr val="dk1"/>
                </a:solidFill>
                <a:latin typeface="Spartan"/>
                <a:ea typeface="Spartan"/>
                <a:cs typeface="Spartan"/>
                <a:sym typeface="Spartan"/>
              </a:defRPr>
            </a:lvl4pPr>
            <a:lvl5pPr lvl="4" algn="ctr" rtl="0">
              <a:spcBef>
                <a:spcPts val="0"/>
              </a:spcBef>
              <a:spcAft>
                <a:spcPts val="0"/>
              </a:spcAft>
              <a:buNone/>
              <a:defRPr sz="1800">
                <a:solidFill>
                  <a:schemeClr val="dk1"/>
                </a:solidFill>
                <a:latin typeface="Spartan"/>
                <a:ea typeface="Spartan"/>
                <a:cs typeface="Spartan"/>
                <a:sym typeface="Spartan"/>
              </a:defRPr>
            </a:lvl5pPr>
            <a:lvl6pPr lvl="5" algn="ctr" rtl="0">
              <a:spcBef>
                <a:spcPts val="0"/>
              </a:spcBef>
              <a:spcAft>
                <a:spcPts val="0"/>
              </a:spcAft>
              <a:buNone/>
              <a:defRPr sz="1800">
                <a:solidFill>
                  <a:schemeClr val="dk1"/>
                </a:solidFill>
                <a:latin typeface="Spartan"/>
                <a:ea typeface="Spartan"/>
                <a:cs typeface="Spartan"/>
                <a:sym typeface="Spartan"/>
              </a:defRPr>
            </a:lvl6pPr>
            <a:lvl7pPr lvl="6" algn="ctr" rtl="0">
              <a:spcBef>
                <a:spcPts val="0"/>
              </a:spcBef>
              <a:spcAft>
                <a:spcPts val="0"/>
              </a:spcAft>
              <a:buNone/>
              <a:defRPr sz="1800">
                <a:solidFill>
                  <a:schemeClr val="dk1"/>
                </a:solidFill>
                <a:latin typeface="Spartan"/>
                <a:ea typeface="Spartan"/>
                <a:cs typeface="Spartan"/>
                <a:sym typeface="Spartan"/>
              </a:defRPr>
            </a:lvl7pPr>
            <a:lvl8pPr lvl="7" algn="ctr" rtl="0">
              <a:spcBef>
                <a:spcPts val="0"/>
              </a:spcBef>
              <a:spcAft>
                <a:spcPts val="0"/>
              </a:spcAft>
              <a:buNone/>
              <a:defRPr sz="1800">
                <a:solidFill>
                  <a:schemeClr val="dk1"/>
                </a:solidFill>
                <a:latin typeface="Spartan"/>
                <a:ea typeface="Spartan"/>
                <a:cs typeface="Spartan"/>
                <a:sym typeface="Spartan"/>
              </a:defRPr>
            </a:lvl8pPr>
            <a:lvl9pPr lvl="8" algn="ctr" rtl="0">
              <a:spcBef>
                <a:spcPts val="0"/>
              </a:spcBef>
              <a:spcAft>
                <a:spcPts val="0"/>
              </a:spcAft>
              <a:buNone/>
              <a:defRPr sz="1800">
                <a:solidFill>
                  <a:schemeClr val="dk1"/>
                </a:solidFill>
                <a:latin typeface="Spartan"/>
                <a:ea typeface="Spartan"/>
                <a:cs typeface="Spartan"/>
                <a:sym typeface="Spartan"/>
              </a:defRPr>
            </a:lvl9pPr>
          </a:lstStyle>
          <a:p>
            <a:endParaRPr/>
          </a:p>
        </p:txBody>
      </p:sp>
      <p:sp>
        <p:nvSpPr>
          <p:cNvPr id="748" name="Google Shape;748;p27"/>
          <p:cNvSpPr txBox="1">
            <a:spLocks noGrp="1"/>
          </p:cNvSpPr>
          <p:nvPr>
            <p:ph type="subTitle" idx="8"/>
          </p:nvPr>
        </p:nvSpPr>
        <p:spPr>
          <a:xfrm>
            <a:off x="4873794" y="2240225"/>
            <a:ext cx="2313300" cy="5304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solidFill>
                  <a:schemeClr val="dk1"/>
                </a:solidFill>
              </a:defRPr>
            </a:lvl1pPr>
            <a:lvl2pPr lvl="1" algn="ctr" rtl="0">
              <a:spcBef>
                <a:spcPts val="1600"/>
              </a:spcBef>
              <a:spcAft>
                <a:spcPts val="0"/>
              </a:spcAft>
              <a:buNone/>
              <a:defRPr>
                <a:solidFill>
                  <a:schemeClr val="dk1"/>
                </a:solidFill>
              </a:defRPr>
            </a:lvl2pPr>
            <a:lvl3pPr lvl="2" algn="ctr" rtl="0">
              <a:spcBef>
                <a:spcPts val="1600"/>
              </a:spcBef>
              <a:spcAft>
                <a:spcPts val="0"/>
              </a:spcAft>
              <a:buNone/>
              <a:defRPr>
                <a:solidFill>
                  <a:schemeClr val="dk1"/>
                </a:solidFill>
              </a:defRPr>
            </a:lvl3pPr>
            <a:lvl4pPr lvl="3" algn="ctr" rtl="0">
              <a:spcBef>
                <a:spcPts val="1600"/>
              </a:spcBef>
              <a:spcAft>
                <a:spcPts val="0"/>
              </a:spcAft>
              <a:buNone/>
              <a:defRPr>
                <a:solidFill>
                  <a:schemeClr val="dk1"/>
                </a:solidFill>
              </a:defRPr>
            </a:lvl4pPr>
            <a:lvl5pPr lvl="4" algn="ctr" rtl="0">
              <a:spcBef>
                <a:spcPts val="1600"/>
              </a:spcBef>
              <a:spcAft>
                <a:spcPts val="0"/>
              </a:spcAft>
              <a:buNone/>
              <a:defRPr>
                <a:solidFill>
                  <a:schemeClr val="dk1"/>
                </a:solidFill>
              </a:defRPr>
            </a:lvl5pPr>
            <a:lvl6pPr lvl="5" algn="ctr" rtl="0">
              <a:spcBef>
                <a:spcPts val="1600"/>
              </a:spcBef>
              <a:spcAft>
                <a:spcPts val="0"/>
              </a:spcAft>
              <a:buNone/>
              <a:defRPr>
                <a:solidFill>
                  <a:schemeClr val="dk1"/>
                </a:solidFill>
              </a:defRPr>
            </a:lvl6pPr>
            <a:lvl7pPr lvl="6" algn="ctr" rtl="0">
              <a:spcBef>
                <a:spcPts val="1600"/>
              </a:spcBef>
              <a:spcAft>
                <a:spcPts val="0"/>
              </a:spcAft>
              <a:buNone/>
              <a:defRPr>
                <a:solidFill>
                  <a:schemeClr val="dk1"/>
                </a:solidFill>
              </a:defRPr>
            </a:lvl7pPr>
            <a:lvl8pPr lvl="7" algn="ctr" rtl="0">
              <a:spcBef>
                <a:spcPts val="1600"/>
              </a:spcBef>
              <a:spcAft>
                <a:spcPts val="0"/>
              </a:spcAft>
              <a:buNone/>
              <a:defRPr>
                <a:solidFill>
                  <a:schemeClr val="dk1"/>
                </a:solidFill>
              </a:defRPr>
            </a:lvl8pPr>
            <a:lvl9pPr lvl="8" algn="ctr" rtl="0">
              <a:spcBef>
                <a:spcPts val="1600"/>
              </a:spcBef>
              <a:spcAft>
                <a:spcPts val="1600"/>
              </a:spcAft>
              <a:buNone/>
              <a:defRPr>
                <a:solidFill>
                  <a:schemeClr val="dk1"/>
                </a:solidFill>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wo columns 3">
  <p:cSld name="CUSTOM_19_1">
    <p:bg>
      <p:bgPr>
        <a:solidFill>
          <a:schemeClr val="accent3"/>
        </a:solidFill>
        <a:effectLst/>
      </p:bgPr>
    </p:bg>
    <p:spTree>
      <p:nvGrpSpPr>
        <p:cNvPr id="1" name="Shape 749"/>
        <p:cNvGrpSpPr/>
        <p:nvPr/>
      </p:nvGrpSpPr>
      <p:grpSpPr>
        <a:xfrm>
          <a:off x="0" y="0"/>
          <a:ext cx="0" cy="0"/>
          <a:chOff x="0" y="0"/>
          <a:chExt cx="0" cy="0"/>
        </a:xfrm>
      </p:grpSpPr>
      <p:sp>
        <p:nvSpPr>
          <p:cNvPr id="750" name="Google Shape;750;p28"/>
          <p:cNvSpPr/>
          <p:nvPr/>
        </p:nvSpPr>
        <p:spPr>
          <a:xfrm rot="10800000" flipH="1">
            <a:off x="5993457" y="974692"/>
            <a:ext cx="520537" cy="219543"/>
          </a:xfrm>
          <a:custGeom>
            <a:avLst/>
            <a:gdLst/>
            <a:ahLst/>
            <a:cxnLst/>
            <a:rect l="l" t="t" r="r" b="b"/>
            <a:pathLst>
              <a:path w="13384" h="5240" extrusionOk="0">
                <a:moveTo>
                  <a:pt x="10871" y="560"/>
                </a:moveTo>
                <a:cubicBezTo>
                  <a:pt x="11955" y="560"/>
                  <a:pt x="12836" y="1489"/>
                  <a:pt x="12836" y="2620"/>
                </a:cubicBezTo>
                <a:cubicBezTo>
                  <a:pt x="12836" y="3751"/>
                  <a:pt x="11955" y="4668"/>
                  <a:pt x="10871" y="4668"/>
                </a:cubicBezTo>
                <a:lnTo>
                  <a:pt x="2525" y="4668"/>
                </a:lnTo>
                <a:cubicBezTo>
                  <a:pt x="1430" y="4668"/>
                  <a:pt x="548" y="3751"/>
                  <a:pt x="548" y="2620"/>
                </a:cubicBezTo>
                <a:cubicBezTo>
                  <a:pt x="548" y="1489"/>
                  <a:pt x="1430" y="560"/>
                  <a:pt x="2525" y="560"/>
                </a:cubicBezTo>
                <a:close/>
                <a:moveTo>
                  <a:pt x="2525" y="1"/>
                </a:moveTo>
                <a:cubicBezTo>
                  <a:pt x="1132" y="1"/>
                  <a:pt x="1" y="1179"/>
                  <a:pt x="1" y="2620"/>
                </a:cubicBezTo>
                <a:cubicBezTo>
                  <a:pt x="1" y="4061"/>
                  <a:pt x="1132" y="5240"/>
                  <a:pt x="2525" y="5240"/>
                </a:cubicBezTo>
                <a:lnTo>
                  <a:pt x="10859" y="5240"/>
                </a:lnTo>
                <a:cubicBezTo>
                  <a:pt x="12252" y="5240"/>
                  <a:pt x="13383" y="4073"/>
                  <a:pt x="13383" y="2620"/>
                </a:cubicBezTo>
                <a:cubicBezTo>
                  <a:pt x="13383" y="1179"/>
                  <a:pt x="12252" y="1"/>
                  <a:pt x="1087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28"/>
          <p:cNvSpPr/>
          <p:nvPr/>
        </p:nvSpPr>
        <p:spPr>
          <a:xfrm rot="10800000" flipH="1">
            <a:off x="272490" y="4598062"/>
            <a:ext cx="520498" cy="220046"/>
          </a:xfrm>
          <a:custGeom>
            <a:avLst/>
            <a:gdLst/>
            <a:ahLst/>
            <a:cxnLst/>
            <a:rect l="l" t="t" r="r" b="b"/>
            <a:pathLst>
              <a:path w="13383" h="5252" extrusionOk="0">
                <a:moveTo>
                  <a:pt x="10871" y="572"/>
                </a:moveTo>
                <a:cubicBezTo>
                  <a:pt x="11954" y="572"/>
                  <a:pt x="12847" y="1501"/>
                  <a:pt x="12847" y="2632"/>
                </a:cubicBezTo>
                <a:cubicBezTo>
                  <a:pt x="12847" y="3763"/>
                  <a:pt x="11954" y="4680"/>
                  <a:pt x="10871" y="4680"/>
                </a:cubicBezTo>
                <a:lnTo>
                  <a:pt x="2524" y="4680"/>
                </a:lnTo>
                <a:cubicBezTo>
                  <a:pt x="1441" y="4680"/>
                  <a:pt x="548" y="3763"/>
                  <a:pt x="548" y="2632"/>
                </a:cubicBezTo>
                <a:cubicBezTo>
                  <a:pt x="548" y="1501"/>
                  <a:pt x="1441" y="572"/>
                  <a:pt x="2524" y="572"/>
                </a:cubicBezTo>
                <a:close/>
                <a:moveTo>
                  <a:pt x="2512" y="0"/>
                </a:moveTo>
                <a:cubicBezTo>
                  <a:pt x="1131" y="0"/>
                  <a:pt x="0" y="1179"/>
                  <a:pt x="0" y="2632"/>
                </a:cubicBezTo>
                <a:cubicBezTo>
                  <a:pt x="0" y="4072"/>
                  <a:pt x="1131" y="5251"/>
                  <a:pt x="2512" y="5251"/>
                </a:cubicBezTo>
                <a:lnTo>
                  <a:pt x="10871" y="5251"/>
                </a:lnTo>
                <a:cubicBezTo>
                  <a:pt x="12252" y="5251"/>
                  <a:pt x="13383" y="4072"/>
                  <a:pt x="13383" y="2632"/>
                </a:cubicBezTo>
                <a:cubicBezTo>
                  <a:pt x="13383" y="1179"/>
                  <a:pt x="12264" y="0"/>
                  <a:pt x="1087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52" name="Google Shape;752;p28"/>
          <p:cNvGrpSpPr/>
          <p:nvPr/>
        </p:nvGrpSpPr>
        <p:grpSpPr>
          <a:xfrm rot="-9401133" flipH="1">
            <a:off x="6629002" y="1497761"/>
            <a:ext cx="151728" cy="149457"/>
            <a:chOff x="8639698" y="2706690"/>
            <a:chExt cx="151720" cy="149448"/>
          </a:xfrm>
        </p:grpSpPr>
        <p:sp>
          <p:nvSpPr>
            <p:cNvPr id="753" name="Google Shape;753;p28"/>
            <p:cNvSpPr/>
            <p:nvPr/>
          </p:nvSpPr>
          <p:spPr>
            <a:xfrm>
              <a:off x="8639698" y="2706690"/>
              <a:ext cx="151720" cy="149448"/>
            </a:xfrm>
            <a:custGeom>
              <a:avLst/>
              <a:gdLst/>
              <a:ahLst/>
              <a:cxnLst/>
              <a:rect l="l" t="t" r="r" b="b"/>
              <a:pathLst>
                <a:path w="3901" h="3567" extrusionOk="0">
                  <a:moveTo>
                    <a:pt x="3231" y="0"/>
                  </a:moveTo>
                  <a:cubicBezTo>
                    <a:pt x="3150" y="0"/>
                    <a:pt x="3073" y="34"/>
                    <a:pt x="3013" y="114"/>
                  </a:cubicBezTo>
                  <a:lnTo>
                    <a:pt x="263" y="2840"/>
                  </a:lnTo>
                  <a:cubicBezTo>
                    <a:pt x="1" y="3102"/>
                    <a:pt x="191" y="3554"/>
                    <a:pt x="560" y="3566"/>
                  </a:cubicBezTo>
                  <a:cubicBezTo>
                    <a:pt x="679" y="3554"/>
                    <a:pt x="775" y="3519"/>
                    <a:pt x="858" y="3435"/>
                  </a:cubicBezTo>
                  <a:lnTo>
                    <a:pt x="3608" y="709"/>
                  </a:lnTo>
                  <a:cubicBezTo>
                    <a:pt x="3900" y="474"/>
                    <a:pt x="3537" y="0"/>
                    <a:pt x="323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28"/>
            <p:cNvSpPr/>
            <p:nvPr/>
          </p:nvSpPr>
          <p:spPr>
            <a:xfrm>
              <a:off x="8640476" y="2707402"/>
              <a:ext cx="149775" cy="148736"/>
            </a:xfrm>
            <a:custGeom>
              <a:avLst/>
              <a:gdLst/>
              <a:ahLst/>
              <a:cxnLst/>
              <a:rect l="l" t="t" r="r" b="b"/>
              <a:pathLst>
                <a:path w="3851" h="3550" extrusionOk="0">
                  <a:moveTo>
                    <a:pt x="574" y="0"/>
                  </a:moveTo>
                  <a:cubicBezTo>
                    <a:pt x="261" y="0"/>
                    <a:pt x="1" y="375"/>
                    <a:pt x="243" y="692"/>
                  </a:cubicBezTo>
                  <a:lnTo>
                    <a:pt x="2993" y="3418"/>
                  </a:lnTo>
                  <a:cubicBezTo>
                    <a:pt x="3064" y="3502"/>
                    <a:pt x="3172" y="3549"/>
                    <a:pt x="3291" y="3549"/>
                  </a:cubicBezTo>
                  <a:cubicBezTo>
                    <a:pt x="3660" y="3537"/>
                    <a:pt x="3850" y="3085"/>
                    <a:pt x="3588" y="2823"/>
                  </a:cubicBezTo>
                  <a:lnTo>
                    <a:pt x="838" y="97"/>
                  </a:lnTo>
                  <a:cubicBezTo>
                    <a:pt x="753" y="29"/>
                    <a:pt x="661" y="0"/>
                    <a:pt x="57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5" name="Google Shape;755;p28"/>
          <p:cNvGrpSpPr/>
          <p:nvPr/>
        </p:nvGrpSpPr>
        <p:grpSpPr>
          <a:xfrm rot="3824546">
            <a:off x="223496" y="1157909"/>
            <a:ext cx="142655" cy="149446"/>
            <a:chOff x="1160468" y="31374"/>
            <a:chExt cx="142658" cy="149448"/>
          </a:xfrm>
        </p:grpSpPr>
        <p:sp>
          <p:nvSpPr>
            <p:cNvPr id="756" name="Google Shape;756;p28"/>
            <p:cNvSpPr/>
            <p:nvPr/>
          </p:nvSpPr>
          <p:spPr>
            <a:xfrm>
              <a:off x="1160468" y="31374"/>
              <a:ext cx="142658" cy="149448"/>
            </a:xfrm>
            <a:custGeom>
              <a:avLst/>
              <a:gdLst/>
              <a:ahLst/>
              <a:cxnLst/>
              <a:rect l="l" t="t" r="r" b="b"/>
              <a:pathLst>
                <a:path w="3668" h="3567" extrusionOk="0">
                  <a:moveTo>
                    <a:pt x="3205" y="0"/>
                  </a:moveTo>
                  <a:cubicBezTo>
                    <a:pt x="3096" y="0"/>
                    <a:pt x="2989" y="42"/>
                    <a:pt x="2906" y="125"/>
                  </a:cubicBezTo>
                  <a:lnTo>
                    <a:pt x="155" y="2852"/>
                  </a:lnTo>
                  <a:cubicBezTo>
                    <a:pt x="1" y="3018"/>
                    <a:pt x="1" y="3280"/>
                    <a:pt x="155" y="3447"/>
                  </a:cubicBezTo>
                  <a:cubicBezTo>
                    <a:pt x="239" y="3518"/>
                    <a:pt x="346" y="3566"/>
                    <a:pt x="453" y="3566"/>
                  </a:cubicBezTo>
                  <a:cubicBezTo>
                    <a:pt x="572" y="3566"/>
                    <a:pt x="679" y="3530"/>
                    <a:pt x="763" y="3447"/>
                  </a:cubicBezTo>
                  <a:lnTo>
                    <a:pt x="3513" y="720"/>
                  </a:lnTo>
                  <a:cubicBezTo>
                    <a:pt x="3668" y="554"/>
                    <a:pt x="3668" y="280"/>
                    <a:pt x="3513" y="125"/>
                  </a:cubicBezTo>
                  <a:cubicBezTo>
                    <a:pt x="3424" y="42"/>
                    <a:pt x="3314" y="0"/>
                    <a:pt x="320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28"/>
            <p:cNvSpPr/>
            <p:nvPr/>
          </p:nvSpPr>
          <p:spPr>
            <a:xfrm>
              <a:off x="1160468" y="31374"/>
              <a:ext cx="142658" cy="149448"/>
            </a:xfrm>
            <a:custGeom>
              <a:avLst/>
              <a:gdLst/>
              <a:ahLst/>
              <a:cxnLst/>
              <a:rect l="l" t="t" r="r" b="b"/>
              <a:pathLst>
                <a:path w="3668" h="3567" extrusionOk="0">
                  <a:moveTo>
                    <a:pt x="461" y="0"/>
                  </a:moveTo>
                  <a:cubicBezTo>
                    <a:pt x="352" y="0"/>
                    <a:pt x="245" y="42"/>
                    <a:pt x="167" y="125"/>
                  </a:cubicBezTo>
                  <a:cubicBezTo>
                    <a:pt x="1" y="280"/>
                    <a:pt x="1" y="554"/>
                    <a:pt x="167" y="720"/>
                  </a:cubicBezTo>
                  <a:lnTo>
                    <a:pt x="2906" y="3447"/>
                  </a:lnTo>
                  <a:cubicBezTo>
                    <a:pt x="2989" y="3518"/>
                    <a:pt x="3096" y="3566"/>
                    <a:pt x="3203" y="3566"/>
                  </a:cubicBezTo>
                  <a:cubicBezTo>
                    <a:pt x="3311" y="3566"/>
                    <a:pt x="3418" y="3518"/>
                    <a:pt x="3501" y="3447"/>
                  </a:cubicBezTo>
                  <a:cubicBezTo>
                    <a:pt x="3668" y="3280"/>
                    <a:pt x="3668" y="3018"/>
                    <a:pt x="3501" y="2852"/>
                  </a:cubicBezTo>
                  <a:lnTo>
                    <a:pt x="763" y="125"/>
                  </a:lnTo>
                  <a:cubicBezTo>
                    <a:pt x="679" y="42"/>
                    <a:pt x="569" y="0"/>
                    <a:pt x="4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58" name="Google Shape;758;p28"/>
          <p:cNvSpPr/>
          <p:nvPr/>
        </p:nvSpPr>
        <p:spPr>
          <a:xfrm rot="10800000" flipH="1">
            <a:off x="7559581" y="3645028"/>
            <a:ext cx="83386" cy="133737"/>
          </a:xfrm>
          <a:custGeom>
            <a:avLst/>
            <a:gdLst/>
            <a:ahLst/>
            <a:cxnLst/>
            <a:rect l="l" t="t" r="r" b="b"/>
            <a:pathLst>
              <a:path w="2144" h="3192" extrusionOk="0">
                <a:moveTo>
                  <a:pt x="1072" y="1"/>
                </a:moveTo>
                <a:cubicBezTo>
                  <a:pt x="822" y="596"/>
                  <a:pt x="453" y="1144"/>
                  <a:pt x="1" y="1596"/>
                </a:cubicBezTo>
                <a:cubicBezTo>
                  <a:pt x="453" y="2060"/>
                  <a:pt x="822" y="2596"/>
                  <a:pt x="1072" y="3191"/>
                </a:cubicBezTo>
                <a:cubicBezTo>
                  <a:pt x="1322" y="2596"/>
                  <a:pt x="1679" y="2060"/>
                  <a:pt x="2144" y="1596"/>
                </a:cubicBezTo>
                <a:cubicBezTo>
                  <a:pt x="1679" y="1144"/>
                  <a:pt x="1322" y="596"/>
                  <a:pt x="10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28"/>
          <p:cNvSpPr/>
          <p:nvPr/>
        </p:nvSpPr>
        <p:spPr>
          <a:xfrm rot="-8764439">
            <a:off x="8657445" y="1158943"/>
            <a:ext cx="82922" cy="134238"/>
          </a:xfrm>
          <a:custGeom>
            <a:avLst/>
            <a:gdLst/>
            <a:ahLst/>
            <a:cxnLst/>
            <a:rect l="l" t="t" r="r" b="b"/>
            <a:pathLst>
              <a:path w="2132" h="3204" extrusionOk="0">
                <a:moveTo>
                  <a:pt x="1072" y="1"/>
                </a:moveTo>
                <a:cubicBezTo>
                  <a:pt x="810" y="596"/>
                  <a:pt x="453" y="1144"/>
                  <a:pt x="0" y="1608"/>
                </a:cubicBezTo>
                <a:cubicBezTo>
                  <a:pt x="453" y="2060"/>
                  <a:pt x="810" y="2608"/>
                  <a:pt x="1072" y="3203"/>
                </a:cubicBezTo>
                <a:cubicBezTo>
                  <a:pt x="1310" y="2608"/>
                  <a:pt x="1679" y="2060"/>
                  <a:pt x="2132" y="1608"/>
                </a:cubicBezTo>
                <a:cubicBezTo>
                  <a:pt x="1679" y="1144"/>
                  <a:pt x="1310" y="596"/>
                  <a:pt x="10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28"/>
          <p:cNvSpPr/>
          <p:nvPr/>
        </p:nvSpPr>
        <p:spPr>
          <a:xfrm rot="9150358" flipH="1">
            <a:off x="918882" y="3700786"/>
            <a:ext cx="83386" cy="134197"/>
          </a:xfrm>
          <a:custGeom>
            <a:avLst/>
            <a:gdLst/>
            <a:ahLst/>
            <a:cxnLst/>
            <a:rect l="l" t="t" r="r" b="b"/>
            <a:pathLst>
              <a:path w="2144" h="3203" extrusionOk="0">
                <a:moveTo>
                  <a:pt x="1072" y="0"/>
                </a:moveTo>
                <a:cubicBezTo>
                  <a:pt x="822" y="595"/>
                  <a:pt x="465" y="1143"/>
                  <a:pt x="0" y="1596"/>
                </a:cubicBezTo>
                <a:cubicBezTo>
                  <a:pt x="465" y="2060"/>
                  <a:pt x="822" y="2596"/>
                  <a:pt x="1072" y="3203"/>
                </a:cubicBezTo>
                <a:cubicBezTo>
                  <a:pt x="1322" y="2596"/>
                  <a:pt x="1691" y="2060"/>
                  <a:pt x="2143" y="1596"/>
                </a:cubicBezTo>
                <a:cubicBezTo>
                  <a:pt x="1691" y="1143"/>
                  <a:pt x="1322" y="595"/>
                  <a:pt x="10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28"/>
          <p:cNvSpPr/>
          <p:nvPr/>
        </p:nvSpPr>
        <p:spPr>
          <a:xfrm rot="4391675">
            <a:off x="1085277" y="1974813"/>
            <a:ext cx="83388" cy="133734"/>
          </a:xfrm>
          <a:custGeom>
            <a:avLst/>
            <a:gdLst/>
            <a:ahLst/>
            <a:cxnLst/>
            <a:rect l="l" t="t" r="r" b="b"/>
            <a:pathLst>
              <a:path w="2144" h="3192" extrusionOk="0">
                <a:moveTo>
                  <a:pt x="1072" y="1"/>
                </a:moveTo>
                <a:cubicBezTo>
                  <a:pt x="822" y="596"/>
                  <a:pt x="464" y="1144"/>
                  <a:pt x="0" y="1596"/>
                </a:cubicBezTo>
                <a:cubicBezTo>
                  <a:pt x="464" y="2061"/>
                  <a:pt x="822" y="2596"/>
                  <a:pt x="1072" y="3192"/>
                </a:cubicBezTo>
                <a:cubicBezTo>
                  <a:pt x="1322" y="2596"/>
                  <a:pt x="1691" y="2061"/>
                  <a:pt x="2143" y="1596"/>
                </a:cubicBezTo>
                <a:cubicBezTo>
                  <a:pt x="1691" y="1144"/>
                  <a:pt x="1322" y="596"/>
                  <a:pt x="10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28"/>
          <p:cNvSpPr/>
          <p:nvPr/>
        </p:nvSpPr>
        <p:spPr>
          <a:xfrm rot="10800000" flipH="1">
            <a:off x="1203062" y="897269"/>
            <a:ext cx="949949" cy="77427"/>
          </a:xfrm>
          <a:custGeom>
            <a:avLst/>
            <a:gdLst/>
            <a:ahLst/>
            <a:cxnLst/>
            <a:rect l="l" t="t" r="r" b="b"/>
            <a:pathLst>
              <a:path w="24425" h="1848" extrusionOk="0">
                <a:moveTo>
                  <a:pt x="2727" y="1"/>
                </a:moveTo>
                <a:cubicBezTo>
                  <a:pt x="2000" y="1"/>
                  <a:pt x="1608" y="417"/>
                  <a:pt x="1334" y="727"/>
                </a:cubicBezTo>
                <a:cubicBezTo>
                  <a:pt x="1048" y="1037"/>
                  <a:pt x="822" y="1275"/>
                  <a:pt x="357" y="1275"/>
                </a:cubicBezTo>
                <a:cubicBezTo>
                  <a:pt x="0" y="1298"/>
                  <a:pt x="0" y="1822"/>
                  <a:pt x="357" y="1846"/>
                </a:cubicBezTo>
                <a:cubicBezTo>
                  <a:pt x="1072" y="1846"/>
                  <a:pt x="1465" y="1418"/>
                  <a:pt x="1750" y="1120"/>
                </a:cubicBezTo>
                <a:cubicBezTo>
                  <a:pt x="2036" y="810"/>
                  <a:pt x="2250" y="572"/>
                  <a:pt x="2727" y="572"/>
                </a:cubicBezTo>
                <a:cubicBezTo>
                  <a:pt x="3191" y="572"/>
                  <a:pt x="3393" y="787"/>
                  <a:pt x="3703" y="1120"/>
                </a:cubicBezTo>
                <a:cubicBezTo>
                  <a:pt x="4001" y="1441"/>
                  <a:pt x="4370" y="1846"/>
                  <a:pt x="5096" y="1846"/>
                </a:cubicBezTo>
                <a:cubicBezTo>
                  <a:pt x="5810" y="1846"/>
                  <a:pt x="6203" y="1418"/>
                  <a:pt x="6489" y="1120"/>
                </a:cubicBezTo>
                <a:cubicBezTo>
                  <a:pt x="6763" y="810"/>
                  <a:pt x="6989" y="572"/>
                  <a:pt x="7454" y="572"/>
                </a:cubicBezTo>
                <a:cubicBezTo>
                  <a:pt x="7930" y="572"/>
                  <a:pt x="8132" y="787"/>
                  <a:pt x="8430" y="1120"/>
                </a:cubicBezTo>
                <a:cubicBezTo>
                  <a:pt x="8727" y="1441"/>
                  <a:pt x="9108" y="1846"/>
                  <a:pt x="9823" y="1846"/>
                </a:cubicBezTo>
                <a:cubicBezTo>
                  <a:pt x="10537" y="1846"/>
                  <a:pt x="10930" y="1429"/>
                  <a:pt x="11216" y="1120"/>
                </a:cubicBezTo>
                <a:cubicBezTo>
                  <a:pt x="11502" y="810"/>
                  <a:pt x="11728" y="572"/>
                  <a:pt x="12192" y="572"/>
                </a:cubicBezTo>
                <a:cubicBezTo>
                  <a:pt x="12657" y="572"/>
                  <a:pt x="12859" y="787"/>
                  <a:pt x="13169" y="1120"/>
                </a:cubicBezTo>
                <a:cubicBezTo>
                  <a:pt x="13466" y="1441"/>
                  <a:pt x="13835" y="1846"/>
                  <a:pt x="14562" y="1846"/>
                </a:cubicBezTo>
                <a:cubicBezTo>
                  <a:pt x="15276" y="1846"/>
                  <a:pt x="15669" y="1429"/>
                  <a:pt x="15955" y="1120"/>
                </a:cubicBezTo>
                <a:cubicBezTo>
                  <a:pt x="16228" y="810"/>
                  <a:pt x="16455" y="572"/>
                  <a:pt x="16919" y="572"/>
                </a:cubicBezTo>
                <a:cubicBezTo>
                  <a:pt x="17395" y="572"/>
                  <a:pt x="17598" y="787"/>
                  <a:pt x="17895" y="1120"/>
                </a:cubicBezTo>
                <a:cubicBezTo>
                  <a:pt x="18193" y="1441"/>
                  <a:pt x="18574" y="1846"/>
                  <a:pt x="19288" y="1846"/>
                </a:cubicBezTo>
                <a:cubicBezTo>
                  <a:pt x="20003" y="1846"/>
                  <a:pt x="20396" y="1429"/>
                  <a:pt x="20681" y="1120"/>
                </a:cubicBezTo>
                <a:cubicBezTo>
                  <a:pt x="20967" y="810"/>
                  <a:pt x="21193" y="572"/>
                  <a:pt x="21658" y="572"/>
                </a:cubicBezTo>
                <a:cubicBezTo>
                  <a:pt x="22122" y="572"/>
                  <a:pt x="22336" y="787"/>
                  <a:pt x="22634" y="1120"/>
                </a:cubicBezTo>
                <a:cubicBezTo>
                  <a:pt x="22932" y="1441"/>
                  <a:pt x="23313" y="1846"/>
                  <a:pt x="24027" y="1846"/>
                </a:cubicBezTo>
                <a:cubicBezTo>
                  <a:pt x="24038" y="1847"/>
                  <a:pt x="24049" y="1848"/>
                  <a:pt x="24060" y="1848"/>
                </a:cubicBezTo>
                <a:cubicBezTo>
                  <a:pt x="24424" y="1848"/>
                  <a:pt x="24421" y="1274"/>
                  <a:pt x="24049" y="1274"/>
                </a:cubicBezTo>
                <a:cubicBezTo>
                  <a:pt x="24042" y="1274"/>
                  <a:pt x="24035" y="1274"/>
                  <a:pt x="24027" y="1275"/>
                </a:cubicBezTo>
                <a:cubicBezTo>
                  <a:pt x="23563" y="1275"/>
                  <a:pt x="23348" y="1048"/>
                  <a:pt x="23051" y="727"/>
                </a:cubicBezTo>
                <a:cubicBezTo>
                  <a:pt x="22753" y="406"/>
                  <a:pt x="22372" y="1"/>
                  <a:pt x="21658" y="1"/>
                </a:cubicBezTo>
                <a:cubicBezTo>
                  <a:pt x="20943" y="1"/>
                  <a:pt x="20550" y="417"/>
                  <a:pt x="20265" y="727"/>
                </a:cubicBezTo>
                <a:cubicBezTo>
                  <a:pt x="19979" y="1037"/>
                  <a:pt x="19765" y="1275"/>
                  <a:pt x="19288" y="1275"/>
                </a:cubicBezTo>
                <a:cubicBezTo>
                  <a:pt x="18824" y="1275"/>
                  <a:pt x="18622" y="1048"/>
                  <a:pt x="18312" y="727"/>
                </a:cubicBezTo>
                <a:cubicBezTo>
                  <a:pt x="18014" y="406"/>
                  <a:pt x="17645" y="1"/>
                  <a:pt x="16919" y="1"/>
                </a:cubicBezTo>
                <a:cubicBezTo>
                  <a:pt x="16205" y="1"/>
                  <a:pt x="15812" y="417"/>
                  <a:pt x="15538" y="727"/>
                </a:cubicBezTo>
                <a:cubicBezTo>
                  <a:pt x="15252" y="1037"/>
                  <a:pt x="15026" y="1275"/>
                  <a:pt x="14562" y="1275"/>
                </a:cubicBezTo>
                <a:cubicBezTo>
                  <a:pt x="14097" y="1275"/>
                  <a:pt x="13883" y="1048"/>
                  <a:pt x="13585" y="727"/>
                </a:cubicBezTo>
                <a:cubicBezTo>
                  <a:pt x="13288" y="406"/>
                  <a:pt x="12907" y="1"/>
                  <a:pt x="12192" y="1"/>
                </a:cubicBezTo>
                <a:cubicBezTo>
                  <a:pt x="11478" y="1"/>
                  <a:pt x="11085" y="417"/>
                  <a:pt x="10799" y="727"/>
                </a:cubicBezTo>
                <a:cubicBezTo>
                  <a:pt x="10513" y="1037"/>
                  <a:pt x="10287" y="1275"/>
                  <a:pt x="9823" y="1275"/>
                </a:cubicBezTo>
                <a:cubicBezTo>
                  <a:pt x="9359" y="1275"/>
                  <a:pt x="9156" y="1048"/>
                  <a:pt x="8847" y="727"/>
                </a:cubicBezTo>
                <a:cubicBezTo>
                  <a:pt x="8549" y="406"/>
                  <a:pt x="8168" y="1"/>
                  <a:pt x="7454" y="1"/>
                </a:cubicBezTo>
                <a:cubicBezTo>
                  <a:pt x="6739" y="1"/>
                  <a:pt x="6346" y="417"/>
                  <a:pt x="6060" y="727"/>
                </a:cubicBezTo>
                <a:cubicBezTo>
                  <a:pt x="5787" y="1037"/>
                  <a:pt x="5560" y="1275"/>
                  <a:pt x="5096" y="1275"/>
                </a:cubicBezTo>
                <a:cubicBezTo>
                  <a:pt x="4620" y="1275"/>
                  <a:pt x="4417" y="1048"/>
                  <a:pt x="4120" y="727"/>
                </a:cubicBezTo>
                <a:cubicBezTo>
                  <a:pt x="3810" y="406"/>
                  <a:pt x="3441" y="1"/>
                  <a:pt x="272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28"/>
          <p:cNvSpPr/>
          <p:nvPr/>
        </p:nvSpPr>
        <p:spPr>
          <a:xfrm rot="10800000" flipH="1">
            <a:off x="5317130" y="699854"/>
            <a:ext cx="785434" cy="63977"/>
          </a:xfrm>
          <a:custGeom>
            <a:avLst/>
            <a:gdLst/>
            <a:ahLst/>
            <a:cxnLst/>
            <a:rect l="l" t="t" r="r" b="b"/>
            <a:pathLst>
              <a:path w="20195" h="1527" extrusionOk="0">
                <a:moveTo>
                  <a:pt x="2250" y="1"/>
                </a:moveTo>
                <a:cubicBezTo>
                  <a:pt x="1655" y="1"/>
                  <a:pt x="1334" y="346"/>
                  <a:pt x="1096" y="608"/>
                </a:cubicBezTo>
                <a:cubicBezTo>
                  <a:pt x="857" y="858"/>
                  <a:pt x="679" y="1060"/>
                  <a:pt x="286" y="1060"/>
                </a:cubicBezTo>
                <a:cubicBezTo>
                  <a:pt x="0" y="1084"/>
                  <a:pt x="0" y="1501"/>
                  <a:pt x="286" y="1525"/>
                </a:cubicBezTo>
                <a:cubicBezTo>
                  <a:pt x="881" y="1525"/>
                  <a:pt x="1203" y="1179"/>
                  <a:pt x="1441" y="929"/>
                </a:cubicBezTo>
                <a:cubicBezTo>
                  <a:pt x="1679" y="667"/>
                  <a:pt x="1858" y="465"/>
                  <a:pt x="2250" y="465"/>
                </a:cubicBezTo>
                <a:cubicBezTo>
                  <a:pt x="2631" y="465"/>
                  <a:pt x="2810" y="655"/>
                  <a:pt x="3060" y="929"/>
                </a:cubicBezTo>
                <a:cubicBezTo>
                  <a:pt x="3310" y="1191"/>
                  <a:pt x="3620" y="1525"/>
                  <a:pt x="4203" y="1525"/>
                </a:cubicBezTo>
                <a:cubicBezTo>
                  <a:pt x="4798" y="1525"/>
                  <a:pt x="5132" y="1179"/>
                  <a:pt x="5358" y="929"/>
                </a:cubicBezTo>
                <a:cubicBezTo>
                  <a:pt x="5596" y="667"/>
                  <a:pt x="5775" y="465"/>
                  <a:pt x="6168" y="465"/>
                </a:cubicBezTo>
                <a:cubicBezTo>
                  <a:pt x="6549" y="465"/>
                  <a:pt x="6727" y="655"/>
                  <a:pt x="6977" y="929"/>
                </a:cubicBezTo>
                <a:cubicBezTo>
                  <a:pt x="7215" y="1191"/>
                  <a:pt x="7537" y="1525"/>
                  <a:pt x="8120" y="1525"/>
                </a:cubicBezTo>
                <a:cubicBezTo>
                  <a:pt x="8716" y="1525"/>
                  <a:pt x="9037" y="1179"/>
                  <a:pt x="9275" y="929"/>
                </a:cubicBezTo>
                <a:cubicBezTo>
                  <a:pt x="9513" y="667"/>
                  <a:pt x="9692" y="465"/>
                  <a:pt x="10085" y="465"/>
                </a:cubicBezTo>
                <a:cubicBezTo>
                  <a:pt x="10466" y="465"/>
                  <a:pt x="10632" y="655"/>
                  <a:pt x="10882" y="929"/>
                </a:cubicBezTo>
                <a:cubicBezTo>
                  <a:pt x="11133" y="1191"/>
                  <a:pt x="11442" y="1525"/>
                  <a:pt x="12037" y="1525"/>
                </a:cubicBezTo>
                <a:cubicBezTo>
                  <a:pt x="12633" y="1525"/>
                  <a:pt x="12954" y="1179"/>
                  <a:pt x="13192" y="929"/>
                </a:cubicBezTo>
                <a:cubicBezTo>
                  <a:pt x="13419" y="667"/>
                  <a:pt x="13609" y="465"/>
                  <a:pt x="13990" y="465"/>
                </a:cubicBezTo>
                <a:cubicBezTo>
                  <a:pt x="14383" y="465"/>
                  <a:pt x="14550" y="655"/>
                  <a:pt x="14800" y="929"/>
                </a:cubicBezTo>
                <a:cubicBezTo>
                  <a:pt x="15050" y="1191"/>
                  <a:pt x="15359" y="1525"/>
                  <a:pt x="15955" y="1525"/>
                </a:cubicBezTo>
                <a:cubicBezTo>
                  <a:pt x="16538" y="1525"/>
                  <a:pt x="16871" y="1179"/>
                  <a:pt x="17098" y="929"/>
                </a:cubicBezTo>
                <a:cubicBezTo>
                  <a:pt x="17336" y="667"/>
                  <a:pt x="17526" y="465"/>
                  <a:pt x="17907" y="465"/>
                </a:cubicBezTo>
                <a:cubicBezTo>
                  <a:pt x="18300" y="465"/>
                  <a:pt x="18467" y="655"/>
                  <a:pt x="18717" y="929"/>
                </a:cubicBezTo>
                <a:cubicBezTo>
                  <a:pt x="18967" y="1191"/>
                  <a:pt x="19264" y="1525"/>
                  <a:pt x="19860" y="1525"/>
                </a:cubicBezTo>
                <a:cubicBezTo>
                  <a:pt x="19871" y="1526"/>
                  <a:pt x="19882" y="1526"/>
                  <a:pt x="19892" y="1526"/>
                </a:cubicBezTo>
                <a:cubicBezTo>
                  <a:pt x="20194" y="1526"/>
                  <a:pt x="20194" y="1059"/>
                  <a:pt x="19892" y="1059"/>
                </a:cubicBezTo>
                <a:cubicBezTo>
                  <a:pt x="19882" y="1059"/>
                  <a:pt x="19871" y="1059"/>
                  <a:pt x="19860" y="1060"/>
                </a:cubicBezTo>
                <a:cubicBezTo>
                  <a:pt x="19479" y="1060"/>
                  <a:pt x="19312" y="870"/>
                  <a:pt x="19062" y="608"/>
                </a:cubicBezTo>
                <a:cubicBezTo>
                  <a:pt x="18812" y="334"/>
                  <a:pt x="18502" y="1"/>
                  <a:pt x="17907" y="1"/>
                </a:cubicBezTo>
                <a:cubicBezTo>
                  <a:pt x="17312" y="1"/>
                  <a:pt x="16990" y="346"/>
                  <a:pt x="16752" y="608"/>
                </a:cubicBezTo>
                <a:cubicBezTo>
                  <a:pt x="16526" y="858"/>
                  <a:pt x="16336" y="1060"/>
                  <a:pt x="15955" y="1060"/>
                </a:cubicBezTo>
                <a:cubicBezTo>
                  <a:pt x="15562" y="1060"/>
                  <a:pt x="15395" y="870"/>
                  <a:pt x="15145" y="608"/>
                </a:cubicBezTo>
                <a:cubicBezTo>
                  <a:pt x="14895" y="334"/>
                  <a:pt x="14585" y="1"/>
                  <a:pt x="13990" y="1"/>
                </a:cubicBezTo>
                <a:cubicBezTo>
                  <a:pt x="13407" y="1"/>
                  <a:pt x="13073" y="346"/>
                  <a:pt x="12847" y="608"/>
                </a:cubicBezTo>
                <a:cubicBezTo>
                  <a:pt x="12609" y="858"/>
                  <a:pt x="12418" y="1060"/>
                  <a:pt x="12037" y="1060"/>
                </a:cubicBezTo>
                <a:cubicBezTo>
                  <a:pt x="11656" y="1060"/>
                  <a:pt x="11478" y="870"/>
                  <a:pt x="11228" y="608"/>
                </a:cubicBezTo>
                <a:cubicBezTo>
                  <a:pt x="10978" y="334"/>
                  <a:pt x="10668" y="1"/>
                  <a:pt x="10085" y="1"/>
                </a:cubicBezTo>
                <a:cubicBezTo>
                  <a:pt x="9489" y="1"/>
                  <a:pt x="9168" y="346"/>
                  <a:pt x="8930" y="608"/>
                </a:cubicBezTo>
                <a:cubicBezTo>
                  <a:pt x="8692" y="858"/>
                  <a:pt x="8513" y="1060"/>
                  <a:pt x="8120" y="1060"/>
                </a:cubicBezTo>
                <a:cubicBezTo>
                  <a:pt x="7739" y="1060"/>
                  <a:pt x="7561" y="870"/>
                  <a:pt x="7323" y="608"/>
                </a:cubicBezTo>
                <a:cubicBezTo>
                  <a:pt x="7072" y="334"/>
                  <a:pt x="6763" y="1"/>
                  <a:pt x="6168" y="1"/>
                </a:cubicBezTo>
                <a:cubicBezTo>
                  <a:pt x="5572" y="1"/>
                  <a:pt x="5251" y="346"/>
                  <a:pt x="5013" y="608"/>
                </a:cubicBezTo>
                <a:cubicBezTo>
                  <a:pt x="4775" y="858"/>
                  <a:pt x="4596" y="1060"/>
                  <a:pt x="4203" y="1060"/>
                </a:cubicBezTo>
                <a:cubicBezTo>
                  <a:pt x="3822" y="1060"/>
                  <a:pt x="3655" y="870"/>
                  <a:pt x="3405" y="608"/>
                </a:cubicBezTo>
                <a:cubicBezTo>
                  <a:pt x="3155" y="334"/>
                  <a:pt x="2846" y="1"/>
                  <a:pt x="225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28"/>
          <p:cNvSpPr/>
          <p:nvPr/>
        </p:nvSpPr>
        <p:spPr>
          <a:xfrm rot="10800000" flipH="1">
            <a:off x="3108874" y="2149196"/>
            <a:ext cx="785395" cy="63894"/>
          </a:xfrm>
          <a:custGeom>
            <a:avLst/>
            <a:gdLst/>
            <a:ahLst/>
            <a:cxnLst/>
            <a:rect l="l" t="t" r="r" b="b"/>
            <a:pathLst>
              <a:path w="20194" h="1525" extrusionOk="0">
                <a:moveTo>
                  <a:pt x="2263" y="0"/>
                </a:moveTo>
                <a:cubicBezTo>
                  <a:pt x="1680" y="0"/>
                  <a:pt x="1346" y="357"/>
                  <a:pt x="1120" y="607"/>
                </a:cubicBezTo>
                <a:cubicBezTo>
                  <a:pt x="882" y="858"/>
                  <a:pt x="691" y="1048"/>
                  <a:pt x="310" y="1048"/>
                </a:cubicBezTo>
                <a:cubicBezTo>
                  <a:pt x="1" y="1048"/>
                  <a:pt x="1" y="1524"/>
                  <a:pt x="310" y="1524"/>
                </a:cubicBezTo>
                <a:cubicBezTo>
                  <a:pt x="906" y="1524"/>
                  <a:pt x="1227" y="1167"/>
                  <a:pt x="1465" y="917"/>
                </a:cubicBezTo>
                <a:cubicBezTo>
                  <a:pt x="1692" y="667"/>
                  <a:pt x="1882" y="465"/>
                  <a:pt x="2263" y="465"/>
                </a:cubicBezTo>
                <a:cubicBezTo>
                  <a:pt x="2656" y="465"/>
                  <a:pt x="2823" y="643"/>
                  <a:pt x="3073" y="917"/>
                </a:cubicBezTo>
                <a:cubicBezTo>
                  <a:pt x="3323" y="1191"/>
                  <a:pt x="3632" y="1524"/>
                  <a:pt x="4228" y="1524"/>
                </a:cubicBezTo>
                <a:cubicBezTo>
                  <a:pt x="4823" y="1524"/>
                  <a:pt x="5144" y="1167"/>
                  <a:pt x="5382" y="917"/>
                </a:cubicBezTo>
                <a:cubicBezTo>
                  <a:pt x="5609" y="667"/>
                  <a:pt x="5799" y="465"/>
                  <a:pt x="6180" y="465"/>
                </a:cubicBezTo>
                <a:cubicBezTo>
                  <a:pt x="6573" y="465"/>
                  <a:pt x="6740" y="643"/>
                  <a:pt x="6990" y="917"/>
                </a:cubicBezTo>
                <a:cubicBezTo>
                  <a:pt x="7240" y="1191"/>
                  <a:pt x="7549" y="1524"/>
                  <a:pt x="8145" y="1524"/>
                </a:cubicBezTo>
                <a:cubicBezTo>
                  <a:pt x="8740" y="1524"/>
                  <a:pt x="9061" y="1167"/>
                  <a:pt x="9300" y="917"/>
                </a:cubicBezTo>
                <a:cubicBezTo>
                  <a:pt x="9526" y="667"/>
                  <a:pt x="9716" y="465"/>
                  <a:pt x="10097" y="465"/>
                </a:cubicBezTo>
                <a:cubicBezTo>
                  <a:pt x="10490" y="465"/>
                  <a:pt x="10657" y="643"/>
                  <a:pt x="10907" y="917"/>
                </a:cubicBezTo>
                <a:cubicBezTo>
                  <a:pt x="11157" y="1191"/>
                  <a:pt x="11467" y="1524"/>
                  <a:pt x="12062" y="1524"/>
                </a:cubicBezTo>
                <a:cubicBezTo>
                  <a:pt x="12645" y="1524"/>
                  <a:pt x="12979" y="1167"/>
                  <a:pt x="13205" y="917"/>
                </a:cubicBezTo>
                <a:cubicBezTo>
                  <a:pt x="13443" y="667"/>
                  <a:pt x="13633" y="465"/>
                  <a:pt x="14014" y="465"/>
                </a:cubicBezTo>
                <a:cubicBezTo>
                  <a:pt x="14395" y="465"/>
                  <a:pt x="14562" y="643"/>
                  <a:pt x="14812" y="917"/>
                </a:cubicBezTo>
                <a:cubicBezTo>
                  <a:pt x="15062" y="1191"/>
                  <a:pt x="15372" y="1524"/>
                  <a:pt x="15967" y="1524"/>
                </a:cubicBezTo>
                <a:cubicBezTo>
                  <a:pt x="16562" y="1524"/>
                  <a:pt x="16884" y="1167"/>
                  <a:pt x="17122" y="917"/>
                </a:cubicBezTo>
                <a:cubicBezTo>
                  <a:pt x="17360" y="667"/>
                  <a:pt x="17539" y="465"/>
                  <a:pt x="17932" y="465"/>
                </a:cubicBezTo>
                <a:cubicBezTo>
                  <a:pt x="18313" y="465"/>
                  <a:pt x="18479" y="643"/>
                  <a:pt x="18729" y="917"/>
                </a:cubicBezTo>
                <a:cubicBezTo>
                  <a:pt x="18979" y="1191"/>
                  <a:pt x="19289" y="1524"/>
                  <a:pt x="19884" y="1524"/>
                </a:cubicBezTo>
                <a:cubicBezTo>
                  <a:pt x="20194" y="1524"/>
                  <a:pt x="20194" y="1048"/>
                  <a:pt x="19884" y="1048"/>
                </a:cubicBezTo>
                <a:cubicBezTo>
                  <a:pt x="19491" y="1048"/>
                  <a:pt x="19325" y="881"/>
                  <a:pt x="19075" y="607"/>
                </a:cubicBezTo>
                <a:cubicBezTo>
                  <a:pt x="18825" y="334"/>
                  <a:pt x="18515" y="0"/>
                  <a:pt x="17920" y="0"/>
                </a:cubicBezTo>
                <a:cubicBezTo>
                  <a:pt x="17336" y="0"/>
                  <a:pt x="17003" y="357"/>
                  <a:pt x="16777" y="607"/>
                </a:cubicBezTo>
                <a:cubicBezTo>
                  <a:pt x="16539" y="858"/>
                  <a:pt x="16348" y="1048"/>
                  <a:pt x="15967" y="1048"/>
                </a:cubicBezTo>
                <a:cubicBezTo>
                  <a:pt x="15586" y="1048"/>
                  <a:pt x="15419" y="881"/>
                  <a:pt x="15157" y="607"/>
                </a:cubicBezTo>
                <a:cubicBezTo>
                  <a:pt x="14907" y="334"/>
                  <a:pt x="14598" y="0"/>
                  <a:pt x="14014" y="0"/>
                </a:cubicBezTo>
                <a:cubicBezTo>
                  <a:pt x="13419" y="0"/>
                  <a:pt x="13098" y="357"/>
                  <a:pt x="12860" y="607"/>
                </a:cubicBezTo>
                <a:cubicBezTo>
                  <a:pt x="12621" y="858"/>
                  <a:pt x="12443" y="1048"/>
                  <a:pt x="12050" y="1048"/>
                </a:cubicBezTo>
                <a:cubicBezTo>
                  <a:pt x="11669" y="1048"/>
                  <a:pt x="11502" y="881"/>
                  <a:pt x="11252" y="607"/>
                </a:cubicBezTo>
                <a:cubicBezTo>
                  <a:pt x="11002" y="334"/>
                  <a:pt x="10693" y="0"/>
                  <a:pt x="10097" y="0"/>
                </a:cubicBezTo>
                <a:cubicBezTo>
                  <a:pt x="9502" y="0"/>
                  <a:pt x="9181" y="357"/>
                  <a:pt x="8942" y="607"/>
                </a:cubicBezTo>
                <a:cubicBezTo>
                  <a:pt x="8716" y="858"/>
                  <a:pt x="8526" y="1048"/>
                  <a:pt x="8145" y="1048"/>
                </a:cubicBezTo>
                <a:cubicBezTo>
                  <a:pt x="7752" y="1048"/>
                  <a:pt x="7585" y="881"/>
                  <a:pt x="7335" y="607"/>
                </a:cubicBezTo>
                <a:cubicBezTo>
                  <a:pt x="7085" y="334"/>
                  <a:pt x="6775" y="0"/>
                  <a:pt x="6180" y="0"/>
                </a:cubicBezTo>
                <a:cubicBezTo>
                  <a:pt x="5597" y="0"/>
                  <a:pt x="5263" y="357"/>
                  <a:pt x="5037" y="607"/>
                </a:cubicBezTo>
                <a:cubicBezTo>
                  <a:pt x="4799" y="858"/>
                  <a:pt x="4609" y="1048"/>
                  <a:pt x="4228" y="1048"/>
                </a:cubicBezTo>
                <a:cubicBezTo>
                  <a:pt x="3835" y="1048"/>
                  <a:pt x="3668" y="881"/>
                  <a:pt x="3418" y="607"/>
                </a:cubicBezTo>
                <a:cubicBezTo>
                  <a:pt x="3168" y="334"/>
                  <a:pt x="2858" y="0"/>
                  <a:pt x="226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28"/>
          <p:cNvSpPr/>
          <p:nvPr/>
        </p:nvSpPr>
        <p:spPr>
          <a:xfrm rot="-5400000">
            <a:off x="8017664" y="3844102"/>
            <a:ext cx="783995" cy="63894"/>
          </a:xfrm>
          <a:custGeom>
            <a:avLst/>
            <a:gdLst/>
            <a:ahLst/>
            <a:cxnLst/>
            <a:rect l="l" t="t" r="r" b="b"/>
            <a:pathLst>
              <a:path w="20158" h="1525" extrusionOk="0">
                <a:moveTo>
                  <a:pt x="2251" y="0"/>
                </a:moveTo>
                <a:cubicBezTo>
                  <a:pt x="1656" y="0"/>
                  <a:pt x="1334" y="346"/>
                  <a:pt x="1096" y="596"/>
                </a:cubicBezTo>
                <a:cubicBezTo>
                  <a:pt x="858" y="858"/>
                  <a:pt x="679" y="1060"/>
                  <a:pt x="286" y="1060"/>
                </a:cubicBezTo>
                <a:cubicBezTo>
                  <a:pt x="1" y="1084"/>
                  <a:pt x="1" y="1501"/>
                  <a:pt x="286" y="1524"/>
                </a:cubicBezTo>
                <a:cubicBezTo>
                  <a:pt x="882" y="1524"/>
                  <a:pt x="1203" y="1179"/>
                  <a:pt x="1441" y="917"/>
                </a:cubicBezTo>
                <a:cubicBezTo>
                  <a:pt x="1679" y="667"/>
                  <a:pt x="1858" y="465"/>
                  <a:pt x="2251" y="465"/>
                </a:cubicBezTo>
                <a:cubicBezTo>
                  <a:pt x="2632" y="465"/>
                  <a:pt x="2811" y="655"/>
                  <a:pt x="3061" y="917"/>
                </a:cubicBezTo>
                <a:cubicBezTo>
                  <a:pt x="3311" y="1191"/>
                  <a:pt x="3620" y="1524"/>
                  <a:pt x="4204" y="1524"/>
                </a:cubicBezTo>
                <a:cubicBezTo>
                  <a:pt x="4799" y="1524"/>
                  <a:pt x="5120" y="1179"/>
                  <a:pt x="5359" y="917"/>
                </a:cubicBezTo>
                <a:cubicBezTo>
                  <a:pt x="5597" y="667"/>
                  <a:pt x="5775" y="465"/>
                  <a:pt x="6168" y="465"/>
                </a:cubicBezTo>
                <a:cubicBezTo>
                  <a:pt x="6549" y="465"/>
                  <a:pt x="6728" y="655"/>
                  <a:pt x="6966" y="917"/>
                </a:cubicBezTo>
                <a:cubicBezTo>
                  <a:pt x="7216" y="1191"/>
                  <a:pt x="7525" y="1524"/>
                  <a:pt x="8121" y="1524"/>
                </a:cubicBezTo>
                <a:cubicBezTo>
                  <a:pt x="8716" y="1524"/>
                  <a:pt x="9038" y="1179"/>
                  <a:pt x="9276" y="917"/>
                </a:cubicBezTo>
                <a:cubicBezTo>
                  <a:pt x="9514" y="667"/>
                  <a:pt x="9692" y="465"/>
                  <a:pt x="10085" y="465"/>
                </a:cubicBezTo>
                <a:cubicBezTo>
                  <a:pt x="10466" y="465"/>
                  <a:pt x="10633" y="655"/>
                  <a:pt x="10883" y="917"/>
                </a:cubicBezTo>
                <a:cubicBezTo>
                  <a:pt x="11133" y="1191"/>
                  <a:pt x="11443" y="1524"/>
                  <a:pt x="12038" y="1524"/>
                </a:cubicBezTo>
                <a:cubicBezTo>
                  <a:pt x="12633" y="1524"/>
                  <a:pt x="12955" y="1179"/>
                  <a:pt x="13193" y="917"/>
                </a:cubicBezTo>
                <a:cubicBezTo>
                  <a:pt x="13419" y="667"/>
                  <a:pt x="13610" y="465"/>
                  <a:pt x="13991" y="465"/>
                </a:cubicBezTo>
                <a:cubicBezTo>
                  <a:pt x="14383" y="465"/>
                  <a:pt x="14550" y="655"/>
                  <a:pt x="14800" y="917"/>
                </a:cubicBezTo>
                <a:cubicBezTo>
                  <a:pt x="15050" y="1191"/>
                  <a:pt x="15360" y="1524"/>
                  <a:pt x="15955" y="1524"/>
                </a:cubicBezTo>
                <a:cubicBezTo>
                  <a:pt x="16538" y="1524"/>
                  <a:pt x="16872" y="1179"/>
                  <a:pt x="17098" y="917"/>
                </a:cubicBezTo>
                <a:cubicBezTo>
                  <a:pt x="17336" y="667"/>
                  <a:pt x="17527" y="465"/>
                  <a:pt x="17908" y="465"/>
                </a:cubicBezTo>
                <a:cubicBezTo>
                  <a:pt x="18301" y="465"/>
                  <a:pt x="18467" y="655"/>
                  <a:pt x="18717" y="917"/>
                </a:cubicBezTo>
                <a:cubicBezTo>
                  <a:pt x="18967" y="1191"/>
                  <a:pt x="19277" y="1524"/>
                  <a:pt x="19872" y="1524"/>
                </a:cubicBezTo>
                <a:cubicBezTo>
                  <a:pt x="20158" y="1501"/>
                  <a:pt x="20158" y="1084"/>
                  <a:pt x="19872" y="1060"/>
                </a:cubicBezTo>
                <a:cubicBezTo>
                  <a:pt x="19479" y="1060"/>
                  <a:pt x="19313" y="870"/>
                  <a:pt x="19063" y="596"/>
                </a:cubicBezTo>
                <a:cubicBezTo>
                  <a:pt x="18813" y="334"/>
                  <a:pt x="18503" y="0"/>
                  <a:pt x="17908" y="0"/>
                </a:cubicBezTo>
                <a:cubicBezTo>
                  <a:pt x="17312" y="0"/>
                  <a:pt x="16991" y="346"/>
                  <a:pt x="16753" y="596"/>
                </a:cubicBezTo>
                <a:cubicBezTo>
                  <a:pt x="16527" y="858"/>
                  <a:pt x="16336" y="1060"/>
                  <a:pt x="15955" y="1060"/>
                </a:cubicBezTo>
                <a:cubicBezTo>
                  <a:pt x="15562" y="1060"/>
                  <a:pt x="15395" y="870"/>
                  <a:pt x="15145" y="596"/>
                </a:cubicBezTo>
                <a:cubicBezTo>
                  <a:pt x="14895" y="334"/>
                  <a:pt x="14586" y="0"/>
                  <a:pt x="13991" y="0"/>
                </a:cubicBezTo>
                <a:cubicBezTo>
                  <a:pt x="13407" y="0"/>
                  <a:pt x="13074" y="346"/>
                  <a:pt x="12848" y="596"/>
                </a:cubicBezTo>
                <a:cubicBezTo>
                  <a:pt x="12609" y="858"/>
                  <a:pt x="12419" y="1060"/>
                  <a:pt x="12038" y="1060"/>
                </a:cubicBezTo>
                <a:cubicBezTo>
                  <a:pt x="11645" y="1060"/>
                  <a:pt x="11478" y="870"/>
                  <a:pt x="11228" y="596"/>
                </a:cubicBezTo>
                <a:cubicBezTo>
                  <a:pt x="10978" y="334"/>
                  <a:pt x="10669" y="0"/>
                  <a:pt x="10085" y="0"/>
                </a:cubicBezTo>
                <a:cubicBezTo>
                  <a:pt x="9490" y="0"/>
                  <a:pt x="9157" y="346"/>
                  <a:pt x="8930" y="596"/>
                </a:cubicBezTo>
                <a:cubicBezTo>
                  <a:pt x="8692" y="858"/>
                  <a:pt x="8514" y="1060"/>
                  <a:pt x="8121" y="1060"/>
                </a:cubicBezTo>
                <a:cubicBezTo>
                  <a:pt x="7740" y="1060"/>
                  <a:pt x="7561" y="870"/>
                  <a:pt x="7311" y="596"/>
                </a:cubicBezTo>
                <a:cubicBezTo>
                  <a:pt x="7073" y="334"/>
                  <a:pt x="6752" y="0"/>
                  <a:pt x="6168" y="0"/>
                </a:cubicBezTo>
                <a:cubicBezTo>
                  <a:pt x="5573" y="0"/>
                  <a:pt x="5251" y="346"/>
                  <a:pt x="5013" y="596"/>
                </a:cubicBezTo>
                <a:cubicBezTo>
                  <a:pt x="4775" y="858"/>
                  <a:pt x="4597" y="1060"/>
                  <a:pt x="4204" y="1060"/>
                </a:cubicBezTo>
                <a:cubicBezTo>
                  <a:pt x="3823" y="1060"/>
                  <a:pt x="3644" y="870"/>
                  <a:pt x="3406" y="596"/>
                </a:cubicBezTo>
                <a:cubicBezTo>
                  <a:pt x="3156" y="334"/>
                  <a:pt x="2846" y="0"/>
                  <a:pt x="225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28"/>
          <p:cNvSpPr/>
          <p:nvPr/>
        </p:nvSpPr>
        <p:spPr>
          <a:xfrm rot="9262528" flipH="1">
            <a:off x="5063991" y="2756866"/>
            <a:ext cx="82919" cy="134242"/>
          </a:xfrm>
          <a:custGeom>
            <a:avLst/>
            <a:gdLst/>
            <a:ahLst/>
            <a:cxnLst/>
            <a:rect l="l" t="t" r="r" b="b"/>
            <a:pathLst>
              <a:path w="2132" h="3204" extrusionOk="0">
                <a:moveTo>
                  <a:pt x="1072" y="1"/>
                </a:moveTo>
                <a:cubicBezTo>
                  <a:pt x="810" y="596"/>
                  <a:pt x="453" y="1144"/>
                  <a:pt x="0" y="1608"/>
                </a:cubicBezTo>
                <a:cubicBezTo>
                  <a:pt x="453" y="2060"/>
                  <a:pt x="810" y="2608"/>
                  <a:pt x="1072" y="3203"/>
                </a:cubicBezTo>
                <a:cubicBezTo>
                  <a:pt x="1310" y="2608"/>
                  <a:pt x="1679" y="2060"/>
                  <a:pt x="2132" y="1608"/>
                </a:cubicBezTo>
                <a:cubicBezTo>
                  <a:pt x="1679" y="1144"/>
                  <a:pt x="1310" y="596"/>
                  <a:pt x="10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28"/>
          <p:cNvSpPr/>
          <p:nvPr/>
        </p:nvSpPr>
        <p:spPr>
          <a:xfrm rot="5400000">
            <a:off x="7246969" y="2415083"/>
            <a:ext cx="1125277" cy="196122"/>
          </a:xfrm>
          <a:custGeom>
            <a:avLst/>
            <a:gdLst/>
            <a:ahLst/>
            <a:cxnLst/>
            <a:rect l="l" t="t" r="r" b="b"/>
            <a:pathLst>
              <a:path w="28933" h="4681" extrusionOk="0">
                <a:moveTo>
                  <a:pt x="2334" y="1"/>
                </a:moveTo>
                <a:cubicBezTo>
                  <a:pt x="1048" y="1"/>
                  <a:pt x="0" y="1049"/>
                  <a:pt x="0" y="2335"/>
                </a:cubicBezTo>
                <a:cubicBezTo>
                  <a:pt x="0" y="3632"/>
                  <a:pt x="1048" y="4680"/>
                  <a:pt x="2334" y="4680"/>
                </a:cubicBezTo>
                <a:lnTo>
                  <a:pt x="26599" y="4680"/>
                </a:lnTo>
                <a:cubicBezTo>
                  <a:pt x="27885" y="4680"/>
                  <a:pt x="28933" y="3632"/>
                  <a:pt x="28933" y="2335"/>
                </a:cubicBezTo>
                <a:cubicBezTo>
                  <a:pt x="28933" y="1049"/>
                  <a:pt x="27885" y="1"/>
                  <a:pt x="2659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28"/>
          <p:cNvSpPr/>
          <p:nvPr/>
        </p:nvSpPr>
        <p:spPr>
          <a:xfrm rot="10800000" flipH="1">
            <a:off x="204255" y="2648129"/>
            <a:ext cx="785434" cy="63977"/>
          </a:xfrm>
          <a:custGeom>
            <a:avLst/>
            <a:gdLst/>
            <a:ahLst/>
            <a:cxnLst/>
            <a:rect l="l" t="t" r="r" b="b"/>
            <a:pathLst>
              <a:path w="20195" h="1527" extrusionOk="0">
                <a:moveTo>
                  <a:pt x="2250" y="1"/>
                </a:moveTo>
                <a:cubicBezTo>
                  <a:pt x="1655" y="1"/>
                  <a:pt x="1334" y="346"/>
                  <a:pt x="1096" y="608"/>
                </a:cubicBezTo>
                <a:cubicBezTo>
                  <a:pt x="857" y="858"/>
                  <a:pt x="679" y="1060"/>
                  <a:pt x="286" y="1060"/>
                </a:cubicBezTo>
                <a:cubicBezTo>
                  <a:pt x="0" y="1084"/>
                  <a:pt x="0" y="1501"/>
                  <a:pt x="286" y="1525"/>
                </a:cubicBezTo>
                <a:cubicBezTo>
                  <a:pt x="881" y="1525"/>
                  <a:pt x="1203" y="1179"/>
                  <a:pt x="1441" y="929"/>
                </a:cubicBezTo>
                <a:cubicBezTo>
                  <a:pt x="1679" y="667"/>
                  <a:pt x="1858" y="465"/>
                  <a:pt x="2250" y="465"/>
                </a:cubicBezTo>
                <a:cubicBezTo>
                  <a:pt x="2631" y="465"/>
                  <a:pt x="2810" y="655"/>
                  <a:pt x="3060" y="929"/>
                </a:cubicBezTo>
                <a:cubicBezTo>
                  <a:pt x="3310" y="1191"/>
                  <a:pt x="3620" y="1525"/>
                  <a:pt x="4203" y="1525"/>
                </a:cubicBezTo>
                <a:cubicBezTo>
                  <a:pt x="4798" y="1525"/>
                  <a:pt x="5132" y="1179"/>
                  <a:pt x="5358" y="929"/>
                </a:cubicBezTo>
                <a:cubicBezTo>
                  <a:pt x="5596" y="667"/>
                  <a:pt x="5775" y="465"/>
                  <a:pt x="6168" y="465"/>
                </a:cubicBezTo>
                <a:cubicBezTo>
                  <a:pt x="6549" y="465"/>
                  <a:pt x="6727" y="655"/>
                  <a:pt x="6977" y="929"/>
                </a:cubicBezTo>
                <a:cubicBezTo>
                  <a:pt x="7215" y="1191"/>
                  <a:pt x="7537" y="1525"/>
                  <a:pt x="8120" y="1525"/>
                </a:cubicBezTo>
                <a:cubicBezTo>
                  <a:pt x="8716" y="1525"/>
                  <a:pt x="9037" y="1179"/>
                  <a:pt x="9275" y="929"/>
                </a:cubicBezTo>
                <a:cubicBezTo>
                  <a:pt x="9513" y="667"/>
                  <a:pt x="9692" y="465"/>
                  <a:pt x="10085" y="465"/>
                </a:cubicBezTo>
                <a:cubicBezTo>
                  <a:pt x="10466" y="465"/>
                  <a:pt x="10632" y="655"/>
                  <a:pt x="10882" y="929"/>
                </a:cubicBezTo>
                <a:cubicBezTo>
                  <a:pt x="11133" y="1191"/>
                  <a:pt x="11442" y="1525"/>
                  <a:pt x="12037" y="1525"/>
                </a:cubicBezTo>
                <a:cubicBezTo>
                  <a:pt x="12633" y="1525"/>
                  <a:pt x="12954" y="1179"/>
                  <a:pt x="13192" y="929"/>
                </a:cubicBezTo>
                <a:cubicBezTo>
                  <a:pt x="13419" y="667"/>
                  <a:pt x="13609" y="465"/>
                  <a:pt x="13990" y="465"/>
                </a:cubicBezTo>
                <a:cubicBezTo>
                  <a:pt x="14383" y="465"/>
                  <a:pt x="14550" y="655"/>
                  <a:pt x="14800" y="929"/>
                </a:cubicBezTo>
                <a:cubicBezTo>
                  <a:pt x="15050" y="1191"/>
                  <a:pt x="15359" y="1525"/>
                  <a:pt x="15955" y="1525"/>
                </a:cubicBezTo>
                <a:cubicBezTo>
                  <a:pt x="16538" y="1525"/>
                  <a:pt x="16871" y="1179"/>
                  <a:pt x="17098" y="929"/>
                </a:cubicBezTo>
                <a:cubicBezTo>
                  <a:pt x="17336" y="667"/>
                  <a:pt x="17526" y="465"/>
                  <a:pt x="17907" y="465"/>
                </a:cubicBezTo>
                <a:cubicBezTo>
                  <a:pt x="18300" y="465"/>
                  <a:pt x="18467" y="655"/>
                  <a:pt x="18717" y="929"/>
                </a:cubicBezTo>
                <a:cubicBezTo>
                  <a:pt x="18967" y="1191"/>
                  <a:pt x="19264" y="1525"/>
                  <a:pt x="19860" y="1525"/>
                </a:cubicBezTo>
                <a:cubicBezTo>
                  <a:pt x="19871" y="1526"/>
                  <a:pt x="19882" y="1526"/>
                  <a:pt x="19892" y="1526"/>
                </a:cubicBezTo>
                <a:cubicBezTo>
                  <a:pt x="20194" y="1526"/>
                  <a:pt x="20194" y="1059"/>
                  <a:pt x="19892" y="1059"/>
                </a:cubicBezTo>
                <a:cubicBezTo>
                  <a:pt x="19882" y="1059"/>
                  <a:pt x="19871" y="1059"/>
                  <a:pt x="19860" y="1060"/>
                </a:cubicBezTo>
                <a:cubicBezTo>
                  <a:pt x="19479" y="1060"/>
                  <a:pt x="19312" y="870"/>
                  <a:pt x="19062" y="608"/>
                </a:cubicBezTo>
                <a:cubicBezTo>
                  <a:pt x="18812" y="334"/>
                  <a:pt x="18502" y="1"/>
                  <a:pt x="17907" y="1"/>
                </a:cubicBezTo>
                <a:cubicBezTo>
                  <a:pt x="17312" y="1"/>
                  <a:pt x="16990" y="346"/>
                  <a:pt x="16752" y="608"/>
                </a:cubicBezTo>
                <a:cubicBezTo>
                  <a:pt x="16526" y="858"/>
                  <a:pt x="16336" y="1060"/>
                  <a:pt x="15955" y="1060"/>
                </a:cubicBezTo>
                <a:cubicBezTo>
                  <a:pt x="15562" y="1060"/>
                  <a:pt x="15395" y="870"/>
                  <a:pt x="15145" y="608"/>
                </a:cubicBezTo>
                <a:cubicBezTo>
                  <a:pt x="14895" y="334"/>
                  <a:pt x="14585" y="1"/>
                  <a:pt x="13990" y="1"/>
                </a:cubicBezTo>
                <a:cubicBezTo>
                  <a:pt x="13407" y="1"/>
                  <a:pt x="13073" y="346"/>
                  <a:pt x="12847" y="608"/>
                </a:cubicBezTo>
                <a:cubicBezTo>
                  <a:pt x="12609" y="858"/>
                  <a:pt x="12418" y="1060"/>
                  <a:pt x="12037" y="1060"/>
                </a:cubicBezTo>
                <a:cubicBezTo>
                  <a:pt x="11656" y="1060"/>
                  <a:pt x="11478" y="870"/>
                  <a:pt x="11228" y="608"/>
                </a:cubicBezTo>
                <a:cubicBezTo>
                  <a:pt x="10978" y="334"/>
                  <a:pt x="10668" y="1"/>
                  <a:pt x="10085" y="1"/>
                </a:cubicBezTo>
                <a:cubicBezTo>
                  <a:pt x="9489" y="1"/>
                  <a:pt x="9168" y="346"/>
                  <a:pt x="8930" y="608"/>
                </a:cubicBezTo>
                <a:cubicBezTo>
                  <a:pt x="8692" y="858"/>
                  <a:pt x="8513" y="1060"/>
                  <a:pt x="8120" y="1060"/>
                </a:cubicBezTo>
                <a:cubicBezTo>
                  <a:pt x="7739" y="1060"/>
                  <a:pt x="7561" y="870"/>
                  <a:pt x="7323" y="608"/>
                </a:cubicBezTo>
                <a:cubicBezTo>
                  <a:pt x="7072" y="334"/>
                  <a:pt x="6763" y="1"/>
                  <a:pt x="6168" y="1"/>
                </a:cubicBezTo>
                <a:cubicBezTo>
                  <a:pt x="5572" y="1"/>
                  <a:pt x="5251" y="346"/>
                  <a:pt x="5013" y="608"/>
                </a:cubicBezTo>
                <a:cubicBezTo>
                  <a:pt x="4775" y="858"/>
                  <a:pt x="4596" y="1060"/>
                  <a:pt x="4203" y="1060"/>
                </a:cubicBezTo>
                <a:cubicBezTo>
                  <a:pt x="3822" y="1060"/>
                  <a:pt x="3655" y="870"/>
                  <a:pt x="3405" y="608"/>
                </a:cubicBezTo>
                <a:cubicBezTo>
                  <a:pt x="3155" y="334"/>
                  <a:pt x="2846" y="1"/>
                  <a:pt x="225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69" name="Google Shape;769;p28"/>
          <p:cNvGrpSpPr/>
          <p:nvPr/>
        </p:nvGrpSpPr>
        <p:grpSpPr>
          <a:xfrm rot="9492235" flipH="1">
            <a:off x="6102576" y="4361791"/>
            <a:ext cx="142656" cy="149447"/>
            <a:chOff x="1160468" y="31374"/>
            <a:chExt cx="142658" cy="149448"/>
          </a:xfrm>
        </p:grpSpPr>
        <p:sp>
          <p:nvSpPr>
            <p:cNvPr id="770" name="Google Shape;770;p28"/>
            <p:cNvSpPr/>
            <p:nvPr/>
          </p:nvSpPr>
          <p:spPr>
            <a:xfrm>
              <a:off x="1160468" y="31374"/>
              <a:ext cx="142658" cy="149448"/>
            </a:xfrm>
            <a:custGeom>
              <a:avLst/>
              <a:gdLst/>
              <a:ahLst/>
              <a:cxnLst/>
              <a:rect l="l" t="t" r="r" b="b"/>
              <a:pathLst>
                <a:path w="3668" h="3567" extrusionOk="0">
                  <a:moveTo>
                    <a:pt x="3205" y="0"/>
                  </a:moveTo>
                  <a:cubicBezTo>
                    <a:pt x="3096" y="0"/>
                    <a:pt x="2989" y="42"/>
                    <a:pt x="2906" y="125"/>
                  </a:cubicBezTo>
                  <a:lnTo>
                    <a:pt x="155" y="2852"/>
                  </a:lnTo>
                  <a:cubicBezTo>
                    <a:pt x="1" y="3018"/>
                    <a:pt x="1" y="3280"/>
                    <a:pt x="155" y="3447"/>
                  </a:cubicBezTo>
                  <a:cubicBezTo>
                    <a:pt x="239" y="3518"/>
                    <a:pt x="346" y="3566"/>
                    <a:pt x="453" y="3566"/>
                  </a:cubicBezTo>
                  <a:cubicBezTo>
                    <a:pt x="572" y="3566"/>
                    <a:pt x="679" y="3530"/>
                    <a:pt x="763" y="3447"/>
                  </a:cubicBezTo>
                  <a:lnTo>
                    <a:pt x="3513" y="720"/>
                  </a:lnTo>
                  <a:cubicBezTo>
                    <a:pt x="3668" y="554"/>
                    <a:pt x="3668" y="280"/>
                    <a:pt x="3513" y="125"/>
                  </a:cubicBezTo>
                  <a:cubicBezTo>
                    <a:pt x="3424" y="42"/>
                    <a:pt x="3314" y="0"/>
                    <a:pt x="320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28"/>
            <p:cNvSpPr/>
            <p:nvPr/>
          </p:nvSpPr>
          <p:spPr>
            <a:xfrm>
              <a:off x="1160468" y="31374"/>
              <a:ext cx="142658" cy="149448"/>
            </a:xfrm>
            <a:custGeom>
              <a:avLst/>
              <a:gdLst/>
              <a:ahLst/>
              <a:cxnLst/>
              <a:rect l="l" t="t" r="r" b="b"/>
              <a:pathLst>
                <a:path w="3668" h="3567" extrusionOk="0">
                  <a:moveTo>
                    <a:pt x="461" y="0"/>
                  </a:moveTo>
                  <a:cubicBezTo>
                    <a:pt x="352" y="0"/>
                    <a:pt x="245" y="42"/>
                    <a:pt x="167" y="125"/>
                  </a:cubicBezTo>
                  <a:cubicBezTo>
                    <a:pt x="1" y="280"/>
                    <a:pt x="1" y="554"/>
                    <a:pt x="167" y="720"/>
                  </a:cubicBezTo>
                  <a:lnTo>
                    <a:pt x="2906" y="3447"/>
                  </a:lnTo>
                  <a:cubicBezTo>
                    <a:pt x="2989" y="3518"/>
                    <a:pt x="3096" y="3566"/>
                    <a:pt x="3203" y="3566"/>
                  </a:cubicBezTo>
                  <a:cubicBezTo>
                    <a:pt x="3311" y="3566"/>
                    <a:pt x="3418" y="3518"/>
                    <a:pt x="3501" y="3447"/>
                  </a:cubicBezTo>
                  <a:cubicBezTo>
                    <a:pt x="3668" y="3280"/>
                    <a:pt x="3668" y="3018"/>
                    <a:pt x="3501" y="2852"/>
                  </a:cubicBezTo>
                  <a:lnTo>
                    <a:pt x="763" y="125"/>
                  </a:lnTo>
                  <a:cubicBezTo>
                    <a:pt x="679" y="42"/>
                    <a:pt x="569" y="0"/>
                    <a:pt x="4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2" name="Google Shape;772;p28"/>
          <p:cNvSpPr/>
          <p:nvPr/>
        </p:nvSpPr>
        <p:spPr>
          <a:xfrm rot="5400000" flipH="1">
            <a:off x="6653865" y="4162112"/>
            <a:ext cx="520498" cy="220046"/>
          </a:xfrm>
          <a:custGeom>
            <a:avLst/>
            <a:gdLst/>
            <a:ahLst/>
            <a:cxnLst/>
            <a:rect l="l" t="t" r="r" b="b"/>
            <a:pathLst>
              <a:path w="13383" h="5252" extrusionOk="0">
                <a:moveTo>
                  <a:pt x="10871" y="572"/>
                </a:moveTo>
                <a:cubicBezTo>
                  <a:pt x="11954" y="572"/>
                  <a:pt x="12847" y="1501"/>
                  <a:pt x="12847" y="2632"/>
                </a:cubicBezTo>
                <a:cubicBezTo>
                  <a:pt x="12847" y="3763"/>
                  <a:pt x="11954" y="4680"/>
                  <a:pt x="10871" y="4680"/>
                </a:cubicBezTo>
                <a:lnTo>
                  <a:pt x="2524" y="4680"/>
                </a:lnTo>
                <a:cubicBezTo>
                  <a:pt x="1441" y="4680"/>
                  <a:pt x="548" y="3763"/>
                  <a:pt x="548" y="2632"/>
                </a:cubicBezTo>
                <a:cubicBezTo>
                  <a:pt x="548" y="1501"/>
                  <a:pt x="1441" y="572"/>
                  <a:pt x="2524" y="572"/>
                </a:cubicBezTo>
                <a:close/>
                <a:moveTo>
                  <a:pt x="2512" y="0"/>
                </a:moveTo>
                <a:cubicBezTo>
                  <a:pt x="1131" y="0"/>
                  <a:pt x="0" y="1179"/>
                  <a:pt x="0" y="2632"/>
                </a:cubicBezTo>
                <a:cubicBezTo>
                  <a:pt x="0" y="4072"/>
                  <a:pt x="1131" y="5251"/>
                  <a:pt x="2512" y="5251"/>
                </a:cubicBezTo>
                <a:lnTo>
                  <a:pt x="10871" y="5251"/>
                </a:lnTo>
                <a:cubicBezTo>
                  <a:pt x="12252" y="5251"/>
                  <a:pt x="13383" y="4072"/>
                  <a:pt x="13383" y="2632"/>
                </a:cubicBezTo>
                <a:cubicBezTo>
                  <a:pt x="13383" y="1179"/>
                  <a:pt x="12264" y="0"/>
                  <a:pt x="1087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28"/>
          <p:cNvSpPr/>
          <p:nvPr/>
        </p:nvSpPr>
        <p:spPr>
          <a:xfrm rot="10800000">
            <a:off x="7181465" y="4766578"/>
            <a:ext cx="1256306" cy="95317"/>
          </a:xfrm>
          <a:custGeom>
            <a:avLst/>
            <a:gdLst/>
            <a:ahLst/>
            <a:cxnLst/>
            <a:rect l="l" t="t" r="r" b="b"/>
            <a:pathLst>
              <a:path w="32302" h="2275" extrusionOk="0">
                <a:moveTo>
                  <a:pt x="3536" y="1"/>
                </a:moveTo>
                <a:cubicBezTo>
                  <a:pt x="2620" y="1"/>
                  <a:pt x="2155" y="501"/>
                  <a:pt x="1750" y="941"/>
                </a:cubicBezTo>
                <a:cubicBezTo>
                  <a:pt x="1369" y="1358"/>
                  <a:pt x="1048" y="1703"/>
                  <a:pt x="381" y="1703"/>
                </a:cubicBezTo>
                <a:cubicBezTo>
                  <a:pt x="0" y="1715"/>
                  <a:pt x="0" y="2275"/>
                  <a:pt x="381" y="2275"/>
                </a:cubicBezTo>
                <a:cubicBezTo>
                  <a:pt x="1298" y="2275"/>
                  <a:pt x="1762" y="1775"/>
                  <a:pt x="2167" y="1334"/>
                </a:cubicBezTo>
                <a:cubicBezTo>
                  <a:pt x="2548" y="929"/>
                  <a:pt x="2870" y="572"/>
                  <a:pt x="3536" y="572"/>
                </a:cubicBezTo>
                <a:cubicBezTo>
                  <a:pt x="4203" y="572"/>
                  <a:pt x="4525" y="929"/>
                  <a:pt x="4906" y="1334"/>
                </a:cubicBezTo>
                <a:cubicBezTo>
                  <a:pt x="5310" y="1775"/>
                  <a:pt x="5775" y="2275"/>
                  <a:pt x="6692" y="2275"/>
                </a:cubicBezTo>
                <a:cubicBezTo>
                  <a:pt x="7608" y="2275"/>
                  <a:pt x="8073" y="1775"/>
                  <a:pt x="8477" y="1334"/>
                </a:cubicBezTo>
                <a:cubicBezTo>
                  <a:pt x="8858" y="929"/>
                  <a:pt x="9180" y="572"/>
                  <a:pt x="9847" y="572"/>
                </a:cubicBezTo>
                <a:cubicBezTo>
                  <a:pt x="10513" y="572"/>
                  <a:pt x="10835" y="929"/>
                  <a:pt x="11216" y="1334"/>
                </a:cubicBezTo>
                <a:cubicBezTo>
                  <a:pt x="11621" y="1775"/>
                  <a:pt x="12085" y="2275"/>
                  <a:pt x="13002" y="2275"/>
                </a:cubicBezTo>
                <a:cubicBezTo>
                  <a:pt x="13919" y="2275"/>
                  <a:pt x="14383" y="1775"/>
                  <a:pt x="14788" y="1334"/>
                </a:cubicBezTo>
                <a:cubicBezTo>
                  <a:pt x="15169" y="929"/>
                  <a:pt x="15490" y="572"/>
                  <a:pt x="16157" y="572"/>
                </a:cubicBezTo>
                <a:cubicBezTo>
                  <a:pt x="16824" y="572"/>
                  <a:pt x="17145" y="929"/>
                  <a:pt x="17526" y="1334"/>
                </a:cubicBezTo>
                <a:cubicBezTo>
                  <a:pt x="17931" y="1775"/>
                  <a:pt x="18395" y="2275"/>
                  <a:pt x="19312" y="2275"/>
                </a:cubicBezTo>
                <a:cubicBezTo>
                  <a:pt x="20229" y="2275"/>
                  <a:pt x="20693" y="1775"/>
                  <a:pt x="21098" y="1334"/>
                </a:cubicBezTo>
                <a:cubicBezTo>
                  <a:pt x="21479" y="929"/>
                  <a:pt x="21801" y="572"/>
                  <a:pt x="22467" y="572"/>
                </a:cubicBezTo>
                <a:cubicBezTo>
                  <a:pt x="23134" y="572"/>
                  <a:pt x="23456" y="929"/>
                  <a:pt x="23837" y="1334"/>
                </a:cubicBezTo>
                <a:cubicBezTo>
                  <a:pt x="24241" y="1775"/>
                  <a:pt x="24706" y="2275"/>
                  <a:pt x="25622" y="2275"/>
                </a:cubicBezTo>
                <a:cubicBezTo>
                  <a:pt x="26539" y="2275"/>
                  <a:pt x="26992" y="1775"/>
                  <a:pt x="27408" y="1334"/>
                </a:cubicBezTo>
                <a:cubicBezTo>
                  <a:pt x="27789" y="929"/>
                  <a:pt x="28111" y="572"/>
                  <a:pt x="28778" y="572"/>
                </a:cubicBezTo>
                <a:cubicBezTo>
                  <a:pt x="29444" y="572"/>
                  <a:pt x="29766" y="929"/>
                  <a:pt x="30147" y="1334"/>
                </a:cubicBezTo>
                <a:cubicBezTo>
                  <a:pt x="30552" y="1775"/>
                  <a:pt x="31016" y="2275"/>
                  <a:pt x="31933" y="2275"/>
                </a:cubicBezTo>
                <a:cubicBezTo>
                  <a:pt x="32302" y="2275"/>
                  <a:pt x="32302" y="1703"/>
                  <a:pt x="31933" y="1703"/>
                </a:cubicBezTo>
                <a:cubicBezTo>
                  <a:pt x="31266" y="1703"/>
                  <a:pt x="30933" y="1358"/>
                  <a:pt x="30564" y="941"/>
                </a:cubicBezTo>
                <a:cubicBezTo>
                  <a:pt x="30147" y="501"/>
                  <a:pt x="29683" y="1"/>
                  <a:pt x="28778" y="1"/>
                </a:cubicBezTo>
                <a:cubicBezTo>
                  <a:pt x="27861" y="1"/>
                  <a:pt x="27397" y="501"/>
                  <a:pt x="26992" y="941"/>
                </a:cubicBezTo>
                <a:cubicBezTo>
                  <a:pt x="26611" y="1358"/>
                  <a:pt x="26289" y="1703"/>
                  <a:pt x="25622" y="1703"/>
                </a:cubicBezTo>
                <a:cubicBezTo>
                  <a:pt x="24956" y="1703"/>
                  <a:pt x="24622" y="1358"/>
                  <a:pt x="24253" y="941"/>
                </a:cubicBezTo>
                <a:cubicBezTo>
                  <a:pt x="23837" y="501"/>
                  <a:pt x="23372" y="1"/>
                  <a:pt x="22467" y="1"/>
                </a:cubicBezTo>
                <a:cubicBezTo>
                  <a:pt x="21551" y="1"/>
                  <a:pt x="21086" y="501"/>
                  <a:pt x="20681" y="941"/>
                </a:cubicBezTo>
                <a:cubicBezTo>
                  <a:pt x="20300" y="1358"/>
                  <a:pt x="19979" y="1703"/>
                  <a:pt x="19312" y="1703"/>
                </a:cubicBezTo>
                <a:cubicBezTo>
                  <a:pt x="18645" y="1703"/>
                  <a:pt x="18324" y="1358"/>
                  <a:pt x="17943" y="941"/>
                </a:cubicBezTo>
                <a:cubicBezTo>
                  <a:pt x="17526" y="501"/>
                  <a:pt x="17062" y="1"/>
                  <a:pt x="16157" y="1"/>
                </a:cubicBezTo>
                <a:cubicBezTo>
                  <a:pt x="15240" y="1"/>
                  <a:pt x="14776" y="501"/>
                  <a:pt x="14371" y="941"/>
                </a:cubicBezTo>
                <a:cubicBezTo>
                  <a:pt x="13990" y="1358"/>
                  <a:pt x="13669" y="1703"/>
                  <a:pt x="13002" y="1703"/>
                </a:cubicBezTo>
                <a:cubicBezTo>
                  <a:pt x="12335" y="1703"/>
                  <a:pt x="12014" y="1358"/>
                  <a:pt x="11633" y="941"/>
                </a:cubicBezTo>
                <a:cubicBezTo>
                  <a:pt x="11228" y="501"/>
                  <a:pt x="10763" y="1"/>
                  <a:pt x="9847" y="1"/>
                </a:cubicBezTo>
                <a:cubicBezTo>
                  <a:pt x="8930" y="1"/>
                  <a:pt x="8466" y="501"/>
                  <a:pt x="8061" y="941"/>
                </a:cubicBezTo>
                <a:cubicBezTo>
                  <a:pt x="7680" y="1358"/>
                  <a:pt x="7358" y="1703"/>
                  <a:pt x="6692" y="1703"/>
                </a:cubicBezTo>
                <a:cubicBezTo>
                  <a:pt x="6025" y="1703"/>
                  <a:pt x="5703" y="1358"/>
                  <a:pt x="5322" y="941"/>
                </a:cubicBezTo>
                <a:cubicBezTo>
                  <a:pt x="4918" y="501"/>
                  <a:pt x="4453" y="1"/>
                  <a:pt x="35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28"/>
          <p:cNvSpPr/>
          <p:nvPr/>
        </p:nvSpPr>
        <p:spPr>
          <a:xfrm rot="10800000" flipH="1">
            <a:off x="4130730" y="3625129"/>
            <a:ext cx="785434" cy="63977"/>
          </a:xfrm>
          <a:custGeom>
            <a:avLst/>
            <a:gdLst/>
            <a:ahLst/>
            <a:cxnLst/>
            <a:rect l="l" t="t" r="r" b="b"/>
            <a:pathLst>
              <a:path w="20195" h="1527" extrusionOk="0">
                <a:moveTo>
                  <a:pt x="2250" y="1"/>
                </a:moveTo>
                <a:cubicBezTo>
                  <a:pt x="1655" y="1"/>
                  <a:pt x="1334" y="346"/>
                  <a:pt x="1096" y="608"/>
                </a:cubicBezTo>
                <a:cubicBezTo>
                  <a:pt x="857" y="858"/>
                  <a:pt x="679" y="1060"/>
                  <a:pt x="286" y="1060"/>
                </a:cubicBezTo>
                <a:cubicBezTo>
                  <a:pt x="0" y="1084"/>
                  <a:pt x="0" y="1501"/>
                  <a:pt x="286" y="1525"/>
                </a:cubicBezTo>
                <a:cubicBezTo>
                  <a:pt x="881" y="1525"/>
                  <a:pt x="1203" y="1179"/>
                  <a:pt x="1441" y="929"/>
                </a:cubicBezTo>
                <a:cubicBezTo>
                  <a:pt x="1679" y="667"/>
                  <a:pt x="1858" y="465"/>
                  <a:pt x="2250" y="465"/>
                </a:cubicBezTo>
                <a:cubicBezTo>
                  <a:pt x="2631" y="465"/>
                  <a:pt x="2810" y="655"/>
                  <a:pt x="3060" y="929"/>
                </a:cubicBezTo>
                <a:cubicBezTo>
                  <a:pt x="3310" y="1191"/>
                  <a:pt x="3620" y="1525"/>
                  <a:pt x="4203" y="1525"/>
                </a:cubicBezTo>
                <a:cubicBezTo>
                  <a:pt x="4798" y="1525"/>
                  <a:pt x="5132" y="1179"/>
                  <a:pt x="5358" y="929"/>
                </a:cubicBezTo>
                <a:cubicBezTo>
                  <a:pt x="5596" y="667"/>
                  <a:pt x="5775" y="465"/>
                  <a:pt x="6168" y="465"/>
                </a:cubicBezTo>
                <a:cubicBezTo>
                  <a:pt x="6549" y="465"/>
                  <a:pt x="6727" y="655"/>
                  <a:pt x="6977" y="929"/>
                </a:cubicBezTo>
                <a:cubicBezTo>
                  <a:pt x="7215" y="1191"/>
                  <a:pt x="7537" y="1525"/>
                  <a:pt x="8120" y="1525"/>
                </a:cubicBezTo>
                <a:cubicBezTo>
                  <a:pt x="8716" y="1525"/>
                  <a:pt x="9037" y="1179"/>
                  <a:pt x="9275" y="929"/>
                </a:cubicBezTo>
                <a:cubicBezTo>
                  <a:pt x="9513" y="667"/>
                  <a:pt x="9692" y="465"/>
                  <a:pt x="10085" y="465"/>
                </a:cubicBezTo>
                <a:cubicBezTo>
                  <a:pt x="10466" y="465"/>
                  <a:pt x="10632" y="655"/>
                  <a:pt x="10882" y="929"/>
                </a:cubicBezTo>
                <a:cubicBezTo>
                  <a:pt x="11133" y="1191"/>
                  <a:pt x="11442" y="1525"/>
                  <a:pt x="12037" y="1525"/>
                </a:cubicBezTo>
                <a:cubicBezTo>
                  <a:pt x="12633" y="1525"/>
                  <a:pt x="12954" y="1179"/>
                  <a:pt x="13192" y="929"/>
                </a:cubicBezTo>
                <a:cubicBezTo>
                  <a:pt x="13419" y="667"/>
                  <a:pt x="13609" y="465"/>
                  <a:pt x="13990" y="465"/>
                </a:cubicBezTo>
                <a:cubicBezTo>
                  <a:pt x="14383" y="465"/>
                  <a:pt x="14550" y="655"/>
                  <a:pt x="14800" y="929"/>
                </a:cubicBezTo>
                <a:cubicBezTo>
                  <a:pt x="15050" y="1191"/>
                  <a:pt x="15359" y="1525"/>
                  <a:pt x="15955" y="1525"/>
                </a:cubicBezTo>
                <a:cubicBezTo>
                  <a:pt x="16538" y="1525"/>
                  <a:pt x="16871" y="1179"/>
                  <a:pt x="17098" y="929"/>
                </a:cubicBezTo>
                <a:cubicBezTo>
                  <a:pt x="17336" y="667"/>
                  <a:pt x="17526" y="465"/>
                  <a:pt x="17907" y="465"/>
                </a:cubicBezTo>
                <a:cubicBezTo>
                  <a:pt x="18300" y="465"/>
                  <a:pt x="18467" y="655"/>
                  <a:pt x="18717" y="929"/>
                </a:cubicBezTo>
                <a:cubicBezTo>
                  <a:pt x="18967" y="1191"/>
                  <a:pt x="19264" y="1525"/>
                  <a:pt x="19860" y="1525"/>
                </a:cubicBezTo>
                <a:cubicBezTo>
                  <a:pt x="19871" y="1526"/>
                  <a:pt x="19882" y="1526"/>
                  <a:pt x="19892" y="1526"/>
                </a:cubicBezTo>
                <a:cubicBezTo>
                  <a:pt x="20194" y="1526"/>
                  <a:pt x="20194" y="1059"/>
                  <a:pt x="19892" y="1059"/>
                </a:cubicBezTo>
                <a:cubicBezTo>
                  <a:pt x="19882" y="1059"/>
                  <a:pt x="19871" y="1059"/>
                  <a:pt x="19860" y="1060"/>
                </a:cubicBezTo>
                <a:cubicBezTo>
                  <a:pt x="19479" y="1060"/>
                  <a:pt x="19312" y="870"/>
                  <a:pt x="19062" y="608"/>
                </a:cubicBezTo>
                <a:cubicBezTo>
                  <a:pt x="18812" y="334"/>
                  <a:pt x="18502" y="1"/>
                  <a:pt x="17907" y="1"/>
                </a:cubicBezTo>
                <a:cubicBezTo>
                  <a:pt x="17312" y="1"/>
                  <a:pt x="16990" y="346"/>
                  <a:pt x="16752" y="608"/>
                </a:cubicBezTo>
                <a:cubicBezTo>
                  <a:pt x="16526" y="858"/>
                  <a:pt x="16336" y="1060"/>
                  <a:pt x="15955" y="1060"/>
                </a:cubicBezTo>
                <a:cubicBezTo>
                  <a:pt x="15562" y="1060"/>
                  <a:pt x="15395" y="870"/>
                  <a:pt x="15145" y="608"/>
                </a:cubicBezTo>
                <a:cubicBezTo>
                  <a:pt x="14895" y="334"/>
                  <a:pt x="14585" y="1"/>
                  <a:pt x="13990" y="1"/>
                </a:cubicBezTo>
                <a:cubicBezTo>
                  <a:pt x="13407" y="1"/>
                  <a:pt x="13073" y="346"/>
                  <a:pt x="12847" y="608"/>
                </a:cubicBezTo>
                <a:cubicBezTo>
                  <a:pt x="12609" y="858"/>
                  <a:pt x="12418" y="1060"/>
                  <a:pt x="12037" y="1060"/>
                </a:cubicBezTo>
                <a:cubicBezTo>
                  <a:pt x="11656" y="1060"/>
                  <a:pt x="11478" y="870"/>
                  <a:pt x="11228" y="608"/>
                </a:cubicBezTo>
                <a:cubicBezTo>
                  <a:pt x="10978" y="334"/>
                  <a:pt x="10668" y="1"/>
                  <a:pt x="10085" y="1"/>
                </a:cubicBezTo>
                <a:cubicBezTo>
                  <a:pt x="9489" y="1"/>
                  <a:pt x="9168" y="346"/>
                  <a:pt x="8930" y="608"/>
                </a:cubicBezTo>
                <a:cubicBezTo>
                  <a:pt x="8692" y="858"/>
                  <a:pt x="8513" y="1060"/>
                  <a:pt x="8120" y="1060"/>
                </a:cubicBezTo>
                <a:cubicBezTo>
                  <a:pt x="7739" y="1060"/>
                  <a:pt x="7561" y="870"/>
                  <a:pt x="7323" y="608"/>
                </a:cubicBezTo>
                <a:cubicBezTo>
                  <a:pt x="7072" y="334"/>
                  <a:pt x="6763" y="1"/>
                  <a:pt x="6168" y="1"/>
                </a:cubicBezTo>
                <a:cubicBezTo>
                  <a:pt x="5572" y="1"/>
                  <a:pt x="5251" y="346"/>
                  <a:pt x="5013" y="608"/>
                </a:cubicBezTo>
                <a:cubicBezTo>
                  <a:pt x="4775" y="858"/>
                  <a:pt x="4596" y="1060"/>
                  <a:pt x="4203" y="1060"/>
                </a:cubicBezTo>
                <a:cubicBezTo>
                  <a:pt x="3822" y="1060"/>
                  <a:pt x="3655" y="870"/>
                  <a:pt x="3405" y="608"/>
                </a:cubicBezTo>
                <a:cubicBezTo>
                  <a:pt x="3155" y="334"/>
                  <a:pt x="2846" y="1"/>
                  <a:pt x="225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28"/>
          <p:cNvSpPr/>
          <p:nvPr/>
        </p:nvSpPr>
        <p:spPr>
          <a:xfrm rot="10800000" flipH="1">
            <a:off x="1735315" y="2845378"/>
            <a:ext cx="1256306" cy="95317"/>
          </a:xfrm>
          <a:custGeom>
            <a:avLst/>
            <a:gdLst/>
            <a:ahLst/>
            <a:cxnLst/>
            <a:rect l="l" t="t" r="r" b="b"/>
            <a:pathLst>
              <a:path w="32302" h="2275" extrusionOk="0">
                <a:moveTo>
                  <a:pt x="3536" y="1"/>
                </a:moveTo>
                <a:cubicBezTo>
                  <a:pt x="2620" y="1"/>
                  <a:pt x="2155" y="501"/>
                  <a:pt x="1750" y="941"/>
                </a:cubicBezTo>
                <a:cubicBezTo>
                  <a:pt x="1369" y="1358"/>
                  <a:pt x="1048" y="1703"/>
                  <a:pt x="381" y="1703"/>
                </a:cubicBezTo>
                <a:cubicBezTo>
                  <a:pt x="0" y="1715"/>
                  <a:pt x="0" y="2275"/>
                  <a:pt x="381" y="2275"/>
                </a:cubicBezTo>
                <a:cubicBezTo>
                  <a:pt x="1298" y="2275"/>
                  <a:pt x="1762" y="1775"/>
                  <a:pt x="2167" y="1334"/>
                </a:cubicBezTo>
                <a:cubicBezTo>
                  <a:pt x="2548" y="929"/>
                  <a:pt x="2870" y="572"/>
                  <a:pt x="3536" y="572"/>
                </a:cubicBezTo>
                <a:cubicBezTo>
                  <a:pt x="4203" y="572"/>
                  <a:pt x="4525" y="929"/>
                  <a:pt x="4906" y="1334"/>
                </a:cubicBezTo>
                <a:cubicBezTo>
                  <a:pt x="5310" y="1775"/>
                  <a:pt x="5775" y="2275"/>
                  <a:pt x="6692" y="2275"/>
                </a:cubicBezTo>
                <a:cubicBezTo>
                  <a:pt x="7608" y="2275"/>
                  <a:pt x="8073" y="1775"/>
                  <a:pt x="8477" y="1334"/>
                </a:cubicBezTo>
                <a:cubicBezTo>
                  <a:pt x="8858" y="929"/>
                  <a:pt x="9180" y="572"/>
                  <a:pt x="9847" y="572"/>
                </a:cubicBezTo>
                <a:cubicBezTo>
                  <a:pt x="10513" y="572"/>
                  <a:pt x="10835" y="929"/>
                  <a:pt x="11216" y="1334"/>
                </a:cubicBezTo>
                <a:cubicBezTo>
                  <a:pt x="11621" y="1775"/>
                  <a:pt x="12085" y="2275"/>
                  <a:pt x="13002" y="2275"/>
                </a:cubicBezTo>
                <a:cubicBezTo>
                  <a:pt x="13919" y="2275"/>
                  <a:pt x="14383" y="1775"/>
                  <a:pt x="14788" y="1334"/>
                </a:cubicBezTo>
                <a:cubicBezTo>
                  <a:pt x="15169" y="929"/>
                  <a:pt x="15490" y="572"/>
                  <a:pt x="16157" y="572"/>
                </a:cubicBezTo>
                <a:cubicBezTo>
                  <a:pt x="16824" y="572"/>
                  <a:pt x="17145" y="929"/>
                  <a:pt x="17526" y="1334"/>
                </a:cubicBezTo>
                <a:cubicBezTo>
                  <a:pt x="17931" y="1775"/>
                  <a:pt x="18395" y="2275"/>
                  <a:pt x="19312" y="2275"/>
                </a:cubicBezTo>
                <a:cubicBezTo>
                  <a:pt x="20229" y="2275"/>
                  <a:pt x="20693" y="1775"/>
                  <a:pt x="21098" y="1334"/>
                </a:cubicBezTo>
                <a:cubicBezTo>
                  <a:pt x="21479" y="929"/>
                  <a:pt x="21801" y="572"/>
                  <a:pt x="22467" y="572"/>
                </a:cubicBezTo>
                <a:cubicBezTo>
                  <a:pt x="23134" y="572"/>
                  <a:pt x="23456" y="929"/>
                  <a:pt x="23837" y="1334"/>
                </a:cubicBezTo>
                <a:cubicBezTo>
                  <a:pt x="24241" y="1775"/>
                  <a:pt x="24706" y="2275"/>
                  <a:pt x="25622" y="2275"/>
                </a:cubicBezTo>
                <a:cubicBezTo>
                  <a:pt x="26539" y="2275"/>
                  <a:pt x="26992" y="1775"/>
                  <a:pt x="27408" y="1334"/>
                </a:cubicBezTo>
                <a:cubicBezTo>
                  <a:pt x="27789" y="929"/>
                  <a:pt x="28111" y="572"/>
                  <a:pt x="28778" y="572"/>
                </a:cubicBezTo>
                <a:cubicBezTo>
                  <a:pt x="29444" y="572"/>
                  <a:pt x="29766" y="929"/>
                  <a:pt x="30147" y="1334"/>
                </a:cubicBezTo>
                <a:cubicBezTo>
                  <a:pt x="30552" y="1775"/>
                  <a:pt x="31016" y="2275"/>
                  <a:pt x="31933" y="2275"/>
                </a:cubicBezTo>
                <a:cubicBezTo>
                  <a:pt x="32302" y="2275"/>
                  <a:pt x="32302" y="1703"/>
                  <a:pt x="31933" y="1703"/>
                </a:cubicBezTo>
                <a:cubicBezTo>
                  <a:pt x="31266" y="1703"/>
                  <a:pt x="30933" y="1358"/>
                  <a:pt x="30564" y="941"/>
                </a:cubicBezTo>
                <a:cubicBezTo>
                  <a:pt x="30147" y="501"/>
                  <a:pt x="29683" y="1"/>
                  <a:pt x="28778" y="1"/>
                </a:cubicBezTo>
                <a:cubicBezTo>
                  <a:pt x="27861" y="1"/>
                  <a:pt x="27397" y="501"/>
                  <a:pt x="26992" y="941"/>
                </a:cubicBezTo>
                <a:cubicBezTo>
                  <a:pt x="26611" y="1358"/>
                  <a:pt x="26289" y="1703"/>
                  <a:pt x="25622" y="1703"/>
                </a:cubicBezTo>
                <a:cubicBezTo>
                  <a:pt x="24956" y="1703"/>
                  <a:pt x="24622" y="1358"/>
                  <a:pt x="24253" y="941"/>
                </a:cubicBezTo>
                <a:cubicBezTo>
                  <a:pt x="23837" y="501"/>
                  <a:pt x="23372" y="1"/>
                  <a:pt x="22467" y="1"/>
                </a:cubicBezTo>
                <a:cubicBezTo>
                  <a:pt x="21551" y="1"/>
                  <a:pt x="21086" y="501"/>
                  <a:pt x="20681" y="941"/>
                </a:cubicBezTo>
                <a:cubicBezTo>
                  <a:pt x="20300" y="1358"/>
                  <a:pt x="19979" y="1703"/>
                  <a:pt x="19312" y="1703"/>
                </a:cubicBezTo>
                <a:cubicBezTo>
                  <a:pt x="18645" y="1703"/>
                  <a:pt x="18324" y="1358"/>
                  <a:pt x="17943" y="941"/>
                </a:cubicBezTo>
                <a:cubicBezTo>
                  <a:pt x="17526" y="501"/>
                  <a:pt x="17062" y="1"/>
                  <a:pt x="16157" y="1"/>
                </a:cubicBezTo>
                <a:cubicBezTo>
                  <a:pt x="15240" y="1"/>
                  <a:pt x="14776" y="501"/>
                  <a:pt x="14371" y="941"/>
                </a:cubicBezTo>
                <a:cubicBezTo>
                  <a:pt x="13990" y="1358"/>
                  <a:pt x="13669" y="1703"/>
                  <a:pt x="13002" y="1703"/>
                </a:cubicBezTo>
                <a:cubicBezTo>
                  <a:pt x="12335" y="1703"/>
                  <a:pt x="12014" y="1358"/>
                  <a:pt x="11633" y="941"/>
                </a:cubicBezTo>
                <a:cubicBezTo>
                  <a:pt x="11228" y="501"/>
                  <a:pt x="10763" y="1"/>
                  <a:pt x="9847" y="1"/>
                </a:cubicBezTo>
                <a:cubicBezTo>
                  <a:pt x="8930" y="1"/>
                  <a:pt x="8466" y="501"/>
                  <a:pt x="8061" y="941"/>
                </a:cubicBezTo>
                <a:cubicBezTo>
                  <a:pt x="7680" y="1358"/>
                  <a:pt x="7358" y="1703"/>
                  <a:pt x="6692" y="1703"/>
                </a:cubicBezTo>
                <a:cubicBezTo>
                  <a:pt x="6025" y="1703"/>
                  <a:pt x="5703" y="1358"/>
                  <a:pt x="5322" y="941"/>
                </a:cubicBezTo>
                <a:cubicBezTo>
                  <a:pt x="4918" y="501"/>
                  <a:pt x="4453" y="1"/>
                  <a:pt x="35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76" name="Google Shape;776;p28"/>
          <p:cNvGrpSpPr/>
          <p:nvPr/>
        </p:nvGrpSpPr>
        <p:grpSpPr>
          <a:xfrm rot="9224546">
            <a:off x="918330" y="213551"/>
            <a:ext cx="142655" cy="149446"/>
            <a:chOff x="1160468" y="31374"/>
            <a:chExt cx="142658" cy="149448"/>
          </a:xfrm>
        </p:grpSpPr>
        <p:sp>
          <p:nvSpPr>
            <p:cNvPr id="777" name="Google Shape;777;p28"/>
            <p:cNvSpPr/>
            <p:nvPr/>
          </p:nvSpPr>
          <p:spPr>
            <a:xfrm>
              <a:off x="1160468" y="31374"/>
              <a:ext cx="142658" cy="149448"/>
            </a:xfrm>
            <a:custGeom>
              <a:avLst/>
              <a:gdLst/>
              <a:ahLst/>
              <a:cxnLst/>
              <a:rect l="l" t="t" r="r" b="b"/>
              <a:pathLst>
                <a:path w="3668" h="3567" extrusionOk="0">
                  <a:moveTo>
                    <a:pt x="3205" y="0"/>
                  </a:moveTo>
                  <a:cubicBezTo>
                    <a:pt x="3096" y="0"/>
                    <a:pt x="2989" y="42"/>
                    <a:pt x="2906" y="125"/>
                  </a:cubicBezTo>
                  <a:lnTo>
                    <a:pt x="155" y="2852"/>
                  </a:lnTo>
                  <a:cubicBezTo>
                    <a:pt x="1" y="3018"/>
                    <a:pt x="1" y="3280"/>
                    <a:pt x="155" y="3447"/>
                  </a:cubicBezTo>
                  <a:cubicBezTo>
                    <a:pt x="239" y="3518"/>
                    <a:pt x="346" y="3566"/>
                    <a:pt x="453" y="3566"/>
                  </a:cubicBezTo>
                  <a:cubicBezTo>
                    <a:pt x="572" y="3566"/>
                    <a:pt x="679" y="3530"/>
                    <a:pt x="763" y="3447"/>
                  </a:cubicBezTo>
                  <a:lnTo>
                    <a:pt x="3513" y="720"/>
                  </a:lnTo>
                  <a:cubicBezTo>
                    <a:pt x="3668" y="554"/>
                    <a:pt x="3668" y="280"/>
                    <a:pt x="3513" y="125"/>
                  </a:cubicBezTo>
                  <a:cubicBezTo>
                    <a:pt x="3424" y="42"/>
                    <a:pt x="3314" y="0"/>
                    <a:pt x="320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28"/>
            <p:cNvSpPr/>
            <p:nvPr/>
          </p:nvSpPr>
          <p:spPr>
            <a:xfrm>
              <a:off x="1160468" y="31374"/>
              <a:ext cx="142658" cy="149448"/>
            </a:xfrm>
            <a:custGeom>
              <a:avLst/>
              <a:gdLst/>
              <a:ahLst/>
              <a:cxnLst/>
              <a:rect l="l" t="t" r="r" b="b"/>
              <a:pathLst>
                <a:path w="3668" h="3567" extrusionOk="0">
                  <a:moveTo>
                    <a:pt x="461" y="0"/>
                  </a:moveTo>
                  <a:cubicBezTo>
                    <a:pt x="352" y="0"/>
                    <a:pt x="245" y="42"/>
                    <a:pt x="167" y="125"/>
                  </a:cubicBezTo>
                  <a:cubicBezTo>
                    <a:pt x="1" y="280"/>
                    <a:pt x="1" y="554"/>
                    <a:pt x="167" y="720"/>
                  </a:cubicBezTo>
                  <a:lnTo>
                    <a:pt x="2906" y="3447"/>
                  </a:lnTo>
                  <a:cubicBezTo>
                    <a:pt x="2989" y="3518"/>
                    <a:pt x="3096" y="3566"/>
                    <a:pt x="3203" y="3566"/>
                  </a:cubicBezTo>
                  <a:cubicBezTo>
                    <a:pt x="3311" y="3566"/>
                    <a:pt x="3418" y="3518"/>
                    <a:pt x="3501" y="3447"/>
                  </a:cubicBezTo>
                  <a:cubicBezTo>
                    <a:pt x="3668" y="3280"/>
                    <a:pt x="3668" y="3018"/>
                    <a:pt x="3501" y="2852"/>
                  </a:cubicBezTo>
                  <a:lnTo>
                    <a:pt x="763" y="125"/>
                  </a:lnTo>
                  <a:cubicBezTo>
                    <a:pt x="679" y="42"/>
                    <a:pt x="569" y="0"/>
                    <a:pt x="4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9" name="Google Shape;779;p28"/>
          <p:cNvSpPr txBox="1">
            <a:spLocks noGrp="1"/>
          </p:cNvSpPr>
          <p:nvPr>
            <p:ph type="subTitle" idx="1"/>
          </p:nvPr>
        </p:nvSpPr>
        <p:spPr>
          <a:xfrm>
            <a:off x="5803419" y="1813063"/>
            <a:ext cx="2311500" cy="4572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2000" b="1">
                <a:latin typeface="Spartan"/>
                <a:ea typeface="Spartan"/>
                <a:cs typeface="Spartan"/>
                <a:sym typeface="Spartan"/>
              </a:defRPr>
            </a:lvl1pPr>
            <a:lvl2pPr lvl="1" algn="ctr" rtl="0">
              <a:spcBef>
                <a:spcPts val="0"/>
              </a:spcBef>
              <a:spcAft>
                <a:spcPts val="0"/>
              </a:spcAft>
              <a:buNone/>
              <a:defRPr>
                <a:latin typeface="Spartan"/>
                <a:ea typeface="Spartan"/>
                <a:cs typeface="Spartan"/>
                <a:sym typeface="Spartan"/>
              </a:defRPr>
            </a:lvl2pPr>
            <a:lvl3pPr lvl="2" algn="ctr" rtl="0">
              <a:spcBef>
                <a:spcPts val="0"/>
              </a:spcBef>
              <a:spcAft>
                <a:spcPts val="0"/>
              </a:spcAft>
              <a:buNone/>
              <a:defRPr>
                <a:latin typeface="Spartan"/>
                <a:ea typeface="Spartan"/>
                <a:cs typeface="Spartan"/>
                <a:sym typeface="Spartan"/>
              </a:defRPr>
            </a:lvl3pPr>
            <a:lvl4pPr lvl="3" algn="ctr" rtl="0">
              <a:spcBef>
                <a:spcPts val="0"/>
              </a:spcBef>
              <a:spcAft>
                <a:spcPts val="0"/>
              </a:spcAft>
              <a:buNone/>
              <a:defRPr>
                <a:latin typeface="Spartan"/>
                <a:ea typeface="Spartan"/>
                <a:cs typeface="Spartan"/>
                <a:sym typeface="Spartan"/>
              </a:defRPr>
            </a:lvl4pPr>
            <a:lvl5pPr lvl="4" algn="ctr" rtl="0">
              <a:spcBef>
                <a:spcPts val="0"/>
              </a:spcBef>
              <a:spcAft>
                <a:spcPts val="0"/>
              </a:spcAft>
              <a:buNone/>
              <a:defRPr>
                <a:latin typeface="Spartan"/>
                <a:ea typeface="Spartan"/>
                <a:cs typeface="Spartan"/>
                <a:sym typeface="Spartan"/>
              </a:defRPr>
            </a:lvl5pPr>
            <a:lvl6pPr lvl="5" algn="ctr" rtl="0">
              <a:spcBef>
                <a:spcPts val="0"/>
              </a:spcBef>
              <a:spcAft>
                <a:spcPts val="0"/>
              </a:spcAft>
              <a:buNone/>
              <a:defRPr>
                <a:latin typeface="Spartan"/>
                <a:ea typeface="Spartan"/>
                <a:cs typeface="Spartan"/>
                <a:sym typeface="Spartan"/>
              </a:defRPr>
            </a:lvl6pPr>
            <a:lvl7pPr lvl="6" algn="ctr" rtl="0">
              <a:spcBef>
                <a:spcPts val="0"/>
              </a:spcBef>
              <a:spcAft>
                <a:spcPts val="0"/>
              </a:spcAft>
              <a:buNone/>
              <a:defRPr>
                <a:latin typeface="Spartan"/>
                <a:ea typeface="Spartan"/>
                <a:cs typeface="Spartan"/>
                <a:sym typeface="Spartan"/>
              </a:defRPr>
            </a:lvl7pPr>
            <a:lvl8pPr lvl="7" algn="ctr" rtl="0">
              <a:spcBef>
                <a:spcPts val="0"/>
              </a:spcBef>
              <a:spcAft>
                <a:spcPts val="0"/>
              </a:spcAft>
              <a:buNone/>
              <a:defRPr>
                <a:latin typeface="Spartan"/>
                <a:ea typeface="Spartan"/>
                <a:cs typeface="Spartan"/>
                <a:sym typeface="Spartan"/>
              </a:defRPr>
            </a:lvl8pPr>
            <a:lvl9pPr lvl="8" algn="ctr" rtl="0">
              <a:spcBef>
                <a:spcPts val="0"/>
              </a:spcBef>
              <a:spcAft>
                <a:spcPts val="0"/>
              </a:spcAft>
              <a:buNone/>
              <a:defRPr>
                <a:latin typeface="Spartan"/>
                <a:ea typeface="Spartan"/>
                <a:cs typeface="Spartan"/>
                <a:sym typeface="Spartan"/>
              </a:defRPr>
            </a:lvl9pPr>
          </a:lstStyle>
          <a:p>
            <a:endParaRPr/>
          </a:p>
        </p:txBody>
      </p:sp>
      <p:sp>
        <p:nvSpPr>
          <p:cNvPr id="780" name="Google Shape;780;p28"/>
          <p:cNvSpPr txBox="1">
            <a:spLocks noGrp="1"/>
          </p:cNvSpPr>
          <p:nvPr>
            <p:ph type="subTitle" idx="2"/>
          </p:nvPr>
        </p:nvSpPr>
        <p:spPr>
          <a:xfrm>
            <a:off x="5802531" y="2213113"/>
            <a:ext cx="2313300" cy="5304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lvl1pPr>
            <a:lvl2pPr lvl="1" algn="ctr" rtl="0">
              <a:spcBef>
                <a:spcPts val="0"/>
              </a:spcBef>
              <a:spcAft>
                <a:spcPts val="0"/>
              </a:spcAft>
              <a:buNone/>
              <a:defRPr/>
            </a:lvl2pPr>
            <a:lvl3pPr lvl="2" algn="ctr" rtl="0">
              <a:spcBef>
                <a:spcPts val="0"/>
              </a:spcBef>
              <a:spcAft>
                <a:spcPts val="0"/>
              </a:spcAft>
              <a:buNone/>
              <a:defRPr/>
            </a:lvl3pPr>
            <a:lvl4pPr lvl="3" algn="ctr" rtl="0">
              <a:spcBef>
                <a:spcPts val="0"/>
              </a:spcBef>
              <a:spcAft>
                <a:spcPts val="0"/>
              </a:spcAft>
              <a:buNone/>
              <a:defRPr/>
            </a:lvl4pPr>
            <a:lvl5pPr lvl="4" algn="ctr" rtl="0">
              <a:spcBef>
                <a:spcPts val="0"/>
              </a:spcBef>
              <a:spcAft>
                <a:spcPts val="0"/>
              </a:spcAft>
              <a:buNone/>
              <a:defRPr/>
            </a:lvl5pPr>
            <a:lvl6pPr lvl="5" algn="ctr" rtl="0">
              <a:spcBef>
                <a:spcPts val="0"/>
              </a:spcBef>
              <a:spcAft>
                <a:spcPts val="0"/>
              </a:spcAft>
              <a:buNone/>
              <a:defRPr/>
            </a:lvl6pPr>
            <a:lvl7pPr lvl="6" algn="ctr" rtl="0">
              <a:spcBef>
                <a:spcPts val="0"/>
              </a:spcBef>
              <a:spcAft>
                <a:spcPts val="0"/>
              </a:spcAft>
              <a:buNone/>
              <a:defRPr/>
            </a:lvl7pPr>
            <a:lvl8pPr lvl="7" algn="ctr" rtl="0">
              <a:spcBef>
                <a:spcPts val="0"/>
              </a:spcBef>
              <a:spcAft>
                <a:spcPts val="0"/>
              </a:spcAft>
              <a:buNone/>
              <a:defRPr/>
            </a:lvl8pPr>
            <a:lvl9pPr lvl="8" algn="ctr" rtl="0">
              <a:spcBef>
                <a:spcPts val="0"/>
              </a:spcBef>
              <a:spcAft>
                <a:spcPts val="0"/>
              </a:spcAft>
              <a:buNone/>
              <a:defRPr/>
            </a:lvl9pPr>
          </a:lstStyle>
          <a:p>
            <a:endParaRPr/>
          </a:p>
        </p:txBody>
      </p:sp>
      <p:sp>
        <p:nvSpPr>
          <p:cNvPr id="781" name="Google Shape;781;p28"/>
          <p:cNvSpPr txBox="1">
            <a:spLocks noGrp="1"/>
          </p:cNvSpPr>
          <p:nvPr>
            <p:ph type="subTitle" idx="3"/>
          </p:nvPr>
        </p:nvSpPr>
        <p:spPr>
          <a:xfrm>
            <a:off x="5803370" y="3286800"/>
            <a:ext cx="2311500" cy="4572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1800" b="1">
                <a:solidFill>
                  <a:schemeClr val="dk1"/>
                </a:solidFill>
                <a:latin typeface="Spartan"/>
                <a:ea typeface="Spartan"/>
                <a:cs typeface="Spartan"/>
                <a:sym typeface="Spartan"/>
              </a:defRPr>
            </a:lvl1pPr>
            <a:lvl2pPr lvl="1" algn="ctr" rtl="0">
              <a:spcBef>
                <a:spcPts val="0"/>
              </a:spcBef>
              <a:spcAft>
                <a:spcPts val="0"/>
              </a:spcAft>
              <a:buNone/>
              <a:defRPr sz="1800">
                <a:solidFill>
                  <a:schemeClr val="dk1"/>
                </a:solidFill>
                <a:latin typeface="Spartan"/>
                <a:ea typeface="Spartan"/>
                <a:cs typeface="Spartan"/>
                <a:sym typeface="Spartan"/>
              </a:defRPr>
            </a:lvl2pPr>
            <a:lvl3pPr lvl="2" algn="ctr" rtl="0">
              <a:spcBef>
                <a:spcPts val="0"/>
              </a:spcBef>
              <a:spcAft>
                <a:spcPts val="0"/>
              </a:spcAft>
              <a:buNone/>
              <a:defRPr sz="1800">
                <a:solidFill>
                  <a:schemeClr val="dk1"/>
                </a:solidFill>
                <a:latin typeface="Spartan"/>
                <a:ea typeface="Spartan"/>
                <a:cs typeface="Spartan"/>
                <a:sym typeface="Spartan"/>
              </a:defRPr>
            </a:lvl3pPr>
            <a:lvl4pPr lvl="3" algn="ctr" rtl="0">
              <a:spcBef>
                <a:spcPts val="0"/>
              </a:spcBef>
              <a:spcAft>
                <a:spcPts val="0"/>
              </a:spcAft>
              <a:buNone/>
              <a:defRPr sz="1800">
                <a:solidFill>
                  <a:schemeClr val="dk1"/>
                </a:solidFill>
                <a:latin typeface="Spartan"/>
                <a:ea typeface="Spartan"/>
                <a:cs typeface="Spartan"/>
                <a:sym typeface="Spartan"/>
              </a:defRPr>
            </a:lvl4pPr>
            <a:lvl5pPr lvl="4" algn="ctr" rtl="0">
              <a:spcBef>
                <a:spcPts val="0"/>
              </a:spcBef>
              <a:spcAft>
                <a:spcPts val="0"/>
              </a:spcAft>
              <a:buNone/>
              <a:defRPr sz="1800">
                <a:solidFill>
                  <a:schemeClr val="dk1"/>
                </a:solidFill>
                <a:latin typeface="Spartan"/>
                <a:ea typeface="Spartan"/>
                <a:cs typeface="Spartan"/>
                <a:sym typeface="Spartan"/>
              </a:defRPr>
            </a:lvl5pPr>
            <a:lvl6pPr lvl="5" algn="ctr" rtl="0">
              <a:spcBef>
                <a:spcPts val="0"/>
              </a:spcBef>
              <a:spcAft>
                <a:spcPts val="0"/>
              </a:spcAft>
              <a:buNone/>
              <a:defRPr sz="1800">
                <a:solidFill>
                  <a:schemeClr val="dk1"/>
                </a:solidFill>
                <a:latin typeface="Spartan"/>
                <a:ea typeface="Spartan"/>
                <a:cs typeface="Spartan"/>
                <a:sym typeface="Spartan"/>
              </a:defRPr>
            </a:lvl6pPr>
            <a:lvl7pPr lvl="6" algn="ctr" rtl="0">
              <a:spcBef>
                <a:spcPts val="0"/>
              </a:spcBef>
              <a:spcAft>
                <a:spcPts val="0"/>
              </a:spcAft>
              <a:buNone/>
              <a:defRPr sz="1800">
                <a:solidFill>
                  <a:schemeClr val="dk1"/>
                </a:solidFill>
                <a:latin typeface="Spartan"/>
                <a:ea typeface="Spartan"/>
                <a:cs typeface="Spartan"/>
                <a:sym typeface="Spartan"/>
              </a:defRPr>
            </a:lvl7pPr>
            <a:lvl8pPr lvl="7" algn="ctr" rtl="0">
              <a:spcBef>
                <a:spcPts val="0"/>
              </a:spcBef>
              <a:spcAft>
                <a:spcPts val="0"/>
              </a:spcAft>
              <a:buNone/>
              <a:defRPr sz="1800">
                <a:solidFill>
                  <a:schemeClr val="dk1"/>
                </a:solidFill>
                <a:latin typeface="Spartan"/>
                <a:ea typeface="Spartan"/>
                <a:cs typeface="Spartan"/>
                <a:sym typeface="Spartan"/>
              </a:defRPr>
            </a:lvl8pPr>
            <a:lvl9pPr lvl="8" algn="ctr" rtl="0">
              <a:spcBef>
                <a:spcPts val="0"/>
              </a:spcBef>
              <a:spcAft>
                <a:spcPts val="0"/>
              </a:spcAft>
              <a:buNone/>
              <a:defRPr sz="1800">
                <a:solidFill>
                  <a:schemeClr val="dk1"/>
                </a:solidFill>
                <a:latin typeface="Spartan"/>
                <a:ea typeface="Spartan"/>
                <a:cs typeface="Spartan"/>
                <a:sym typeface="Spartan"/>
              </a:defRPr>
            </a:lvl9pPr>
          </a:lstStyle>
          <a:p>
            <a:endParaRPr/>
          </a:p>
        </p:txBody>
      </p:sp>
      <p:sp>
        <p:nvSpPr>
          <p:cNvPr id="782" name="Google Shape;782;p28"/>
          <p:cNvSpPr txBox="1">
            <a:spLocks noGrp="1"/>
          </p:cNvSpPr>
          <p:nvPr>
            <p:ph type="subTitle" idx="4"/>
          </p:nvPr>
        </p:nvSpPr>
        <p:spPr>
          <a:xfrm>
            <a:off x="5802479" y="3686850"/>
            <a:ext cx="2313300" cy="5304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solidFill>
                  <a:schemeClr val="dk1"/>
                </a:solidFill>
              </a:defRPr>
            </a:lvl1pPr>
            <a:lvl2pPr lvl="1" algn="ctr" rtl="0">
              <a:spcBef>
                <a:spcPts val="1600"/>
              </a:spcBef>
              <a:spcAft>
                <a:spcPts val="0"/>
              </a:spcAft>
              <a:buNone/>
              <a:defRPr>
                <a:solidFill>
                  <a:schemeClr val="dk1"/>
                </a:solidFill>
              </a:defRPr>
            </a:lvl2pPr>
            <a:lvl3pPr lvl="2" algn="ctr" rtl="0">
              <a:spcBef>
                <a:spcPts val="1600"/>
              </a:spcBef>
              <a:spcAft>
                <a:spcPts val="0"/>
              </a:spcAft>
              <a:buNone/>
              <a:defRPr>
                <a:solidFill>
                  <a:schemeClr val="dk1"/>
                </a:solidFill>
              </a:defRPr>
            </a:lvl3pPr>
            <a:lvl4pPr lvl="3" algn="ctr" rtl="0">
              <a:spcBef>
                <a:spcPts val="1600"/>
              </a:spcBef>
              <a:spcAft>
                <a:spcPts val="0"/>
              </a:spcAft>
              <a:buNone/>
              <a:defRPr>
                <a:solidFill>
                  <a:schemeClr val="dk1"/>
                </a:solidFill>
              </a:defRPr>
            </a:lvl4pPr>
            <a:lvl5pPr lvl="4" algn="ctr" rtl="0">
              <a:spcBef>
                <a:spcPts val="1600"/>
              </a:spcBef>
              <a:spcAft>
                <a:spcPts val="0"/>
              </a:spcAft>
              <a:buNone/>
              <a:defRPr>
                <a:solidFill>
                  <a:schemeClr val="dk1"/>
                </a:solidFill>
              </a:defRPr>
            </a:lvl5pPr>
            <a:lvl6pPr lvl="5" algn="ctr" rtl="0">
              <a:spcBef>
                <a:spcPts val="1600"/>
              </a:spcBef>
              <a:spcAft>
                <a:spcPts val="0"/>
              </a:spcAft>
              <a:buNone/>
              <a:defRPr>
                <a:solidFill>
                  <a:schemeClr val="dk1"/>
                </a:solidFill>
              </a:defRPr>
            </a:lvl6pPr>
            <a:lvl7pPr lvl="6" algn="ctr" rtl="0">
              <a:spcBef>
                <a:spcPts val="1600"/>
              </a:spcBef>
              <a:spcAft>
                <a:spcPts val="0"/>
              </a:spcAft>
              <a:buNone/>
              <a:defRPr>
                <a:solidFill>
                  <a:schemeClr val="dk1"/>
                </a:solidFill>
              </a:defRPr>
            </a:lvl7pPr>
            <a:lvl8pPr lvl="7" algn="ctr" rtl="0">
              <a:spcBef>
                <a:spcPts val="1600"/>
              </a:spcBef>
              <a:spcAft>
                <a:spcPts val="0"/>
              </a:spcAft>
              <a:buNone/>
              <a:defRPr>
                <a:solidFill>
                  <a:schemeClr val="dk1"/>
                </a:solidFill>
              </a:defRPr>
            </a:lvl8pPr>
            <a:lvl9pPr lvl="8" algn="ctr" rtl="0">
              <a:spcBef>
                <a:spcPts val="1600"/>
              </a:spcBef>
              <a:spcAft>
                <a:spcPts val="1600"/>
              </a:spcAft>
              <a:buNone/>
              <a:defRPr>
                <a:solidFill>
                  <a:schemeClr val="dk1"/>
                </a:solidFill>
              </a:defRPr>
            </a:lvl9pPr>
          </a:lstStyle>
          <a:p>
            <a:endParaRPr/>
          </a:p>
        </p:txBody>
      </p:sp>
      <p:sp>
        <p:nvSpPr>
          <p:cNvPr id="783" name="Google Shape;783;p28"/>
          <p:cNvSpPr txBox="1">
            <a:spLocks noGrp="1"/>
          </p:cNvSpPr>
          <p:nvPr>
            <p:ph type="title"/>
          </p:nvPr>
        </p:nvSpPr>
        <p:spPr>
          <a:xfrm>
            <a:off x="1804825" y="649224"/>
            <a:ext cx="5534400" cy="5304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four columns 1">
  <p:cSld name="CUSTOM_1_2">
    <p:spTree>
      <p:nvGrpSpPr>
        <p:cNvPr id="1" name="Shape 895"/>
        <p:cNvGrpSpPr/>
        <p:nvPr/>
      </p:nvGrpSpPr>
      <p:grpSpPr>
        <a:xfrm>
          <a:off x="0" y="0"/>
          <a:ext cx="0" cy="0"/>
          <a:chOff x="0" y="0"/>
          <a:chExt cx="0" cy="0"/>
        </a:xfrm>
      </p:grpSpPr>
      <p:sp>
        <p:nvSpPr>
          <p:cNvPr id="896" name="Google Shape;896;p32"/>
          <p:cNvSpPr/>
          <p:nvPr/>
        </p:nvSpPr>
        <p:spPr>
          <a:xfrm>
            <a:off x="609600" y="2755900"/>
            <a:ext cx="7924800" cy="1905000"/>
          </a:xfrm>
          <a:prstGeom prst="roundRect">
            <a:avLst>
              <a:gd name="adj" fmla="val 18998"/>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32"/>
          <p:cNvSpPr txBox="1">
            <a:spLocks noGrp="1"/>
          </p:cNvSpPr>
          <p:nvPr>
            <p:ph type="subTitle" idx="1"/>
          </p:nvPr>
        </p:nvSpPr>
        <p:spPr>
          <a:xfrm>
            <a:off x="2704904" y="3791975"/>
            <a:ext cx="1742700" cy="640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sz="1600"/>
            </a:lvl1pPr>
            <a:lvl2pPr lvl="1" rtl="0">
              <a:spcBef>
                <a:spcPts val="1600"/>
              </a:spcBef>
              <a:spcAft>
                <a:spcPts val="0"/>
              </a:spcAft>
              <a:buSzPts val="1600"/>
              <a:buNone/>
              <a:defRPr sz="1600"/>
            </a:lvl2pPr>
            <a:lvl3pPr lvl="2" rtl="0">
              <a:spcBef>
                <a:spcPts val="1600"/>
              </a:spcBef>
              <a:spcAft>
                <a:spcPts val="0"/>
              </a:spcAft>
              <a:buSzPts val="1600"/>
              <a:buNone/>
              <a:defRPr sz="1600"/>
            </a:lvl3pPr>
            <a:lvl4pPr lvl="3" rtl="0">
              <a:spcBef>
                <a:spcPts val="1600"/>
              </a:spcBef>
              <a:spcAft>
                <a:spcPts val="0"/>
              </a:spcAft>
              <a:buSzPts val="1600"/>
              <a:buNone/>
              <a:defRPr sz="1600"/>
            </a:lvl4pPr>
            <a:lvl5pPr lvl="4" rtl="0">
              <a:spcBef>
                <a:spcPts val="1600"/>
              </a:spcBef>
              <a:spcAft>
                <a:spcPts val="0"/>
              </a:spcAft>
              <a:buSzPts val="1600"/>
              <a:buNone/>
              <a:defRPr sz="1600"/>
            </a:lvl5pPr>
            <a:lvl6pPr lvl="5" rtl="0">
              <a:spcBef>
                <a:spcPts val="1600"/>
              </a:spcBef>
              <a:spcAft>
                <a:spcPts val="0"/>
              </a:spcAft>
              <a:buSzPts val="1600"/>
              <a:buNone/>
              <a:defRPr sz="1600"/>
            </a:lvl6pPr>
            <a:lvl7pPr lvl="6" rtl="0">
              <a:spcBef>
                <a:spcPts val="1600"/>
              </a:spcBef>
              <a:spcAft>
                <a:spcPts val="0"/>
              </a:spcAft>
              <a:buSzPts val="1600"/>
              <a:buNone/>
              <a:defRPr sz="1600"/>
            </a:lvl7pPr>
            <a:lvl8pPr lvl="7" rtl="0">
              <a:spcBef>
                <a:spcPts val="1600"/>
              </a:spcBef>
              <a:spcAft>
                <a:spcPts val="0"/>
              </a:spcAft>
              <a:buSzPts val="1600"/>
              <a:buNone/>
              <a:defRPr sz="1600"/>
            </a:lvl8pPr>
            <a:lvl9pPr lvl="8" rtl="0">
              <a:spcBef>
                <a:spcPts val="1600"/>
              </a:spcBef>
              <a:spcAft>
                <a:spcPts val="1600"/>
              </a:spcAft>
              <a:buSzPts val="1600"/>
              <a:buNone/>
              <a:defRPr sz="1600"/>
            </a:lvl9pPr>
          </a:lstStyle>
          <a:p>
            <a:endParaRPr/>
          </a:p>
        </p:txBody>
      </p:sp>
      <p:sp>
        <p:nvSpPr>
          <p:cNvPr id="898" name="Google Shape;898;p32"/>
          <p:cNvSpPr txBox="1">
            <a:spLocks noGrp="1"/>
          </p:cNvSpPr>
          <p:nvPr>
            <p:ph type="subTitle" idx="2"/>
          </p:nvPr>
        </p:nvSpPr>
        <p:spPr>
          <a:xfrm>
            <a:off x="2704917" y="3419975"/>
            <a:ext cx="1742700" cy="372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1800" b="1">
                <a:latin typeface="Spartan"/>
                <a:ea typeface="Spartan"/>
                <a:cs typeface="Spartan"/>
                <a:sym typeface="Spartan"/>
              </a:defRPr>
            </a:lvl1pPr>
            <a:lvl2pPr lvl="1" rtl="0">
              <a:spcBef>
                <a:spcPts val="1600"/>
              </a:spcBef>
              <a:spcAft>
                <a:spcPts val="0"/>
              </a:spcAft>
              <a:buSzPts val="3000"/>
              <a:buNone/>
              <a:defRPr sz="3000"/>
            </a:lvl2pPr>
            <a:lvl3pPr lvl="2" rtl="0">
              <a:spcBef>
                <a:spcPts val="1600"/>
              </a:spcBef>
              <a:spcAft>
                <a:spcPts val="0"/>
              </a:spcAft>
              <a:buSzPts val="3000"/>
              <a:buNone/>
              <a:defRPr sz="3000"/>
            </a:lvl3pPr>
            <a:lvl4pPr lvl="3" rtl="0">
              <a:spcBef>
                <a:spcPts val="1600"/>
              </a:spcBef>
              <a:spcAft>
                <a:spcPts val="0"/>
              </a:spcAft>
              <a:buSzPts val="3000"/>
              <a:buNone/>
              <a:defRPr sz="3000"/>
            </a:lvl4pPr>
            <a:lvl5pPr lvl="4" rtl="0">
              <a:spcBef>
                <a:spcPts val="1600"/>
              </a:spcBef>
              <a:spcAft>
                <a:spcPts val="0"/>
              </a:spcAft>
              <a:buSzPts val="3000"/>
              <a:buNone/>
              <a:defRPr sz="3000"/>
            </a:lvl5pPr>
            <a:lvl6pPr lvl="5" rtl="0">
              <a:spcBef>
                <a:spcPts val="1600"/>
              </a:spcBef>
              <a:spcAft>
                <a:spcPts val="0"/>
              </a:spcAft>
              <a:buSzPts val="3000"/>
              <a:buNone/>
              <a:defRPr sz="3000"/>
            </a:lvl6pPr>
            <a:lvl7pPr lvl="6" rtl="0">
              <a:spcBef>
                <a:spcPts val="1600"/>
              </a:spcBef>
              <a:spcAft>
                <a:spcPts val="0"/>
              </a:spcAft>
              <a:buSzPts val="3000"/>
              <a:buNone/>
              <a:defRPr sz="3000"/>
            </a:lvl7pPr>
            <a:lvl8pPr lvl="7" rtl="0">
              <a:spcBef>
                <a:spcPts val="1600"/>
              </a:spcBef>
              <a:spcAft>
                <a:spcPts val="0"/>
              </a:spcAft>
              <a:buSzPts val="3000"/>
              <a:buNone/>
              <a:defRPr sz="3000"/>
            </a:lvl8pPr>
            <a:lvl9pPr lvl="8" rtl="0">
              <a:spcBef>
                <a:spcPts val="1600"/>
              </a:spcBef>
              <a:spcAft>
                <a:spcPts val="1600"/>
              </a:spcAft>
              <a:buSzPts val="3000"/>
              <a:buNone/>
              <a:defRPr sz="3000"/>
            </a:lvl9pPr>
          </a:lstStyle>
          <a:p>
            <a:endParaRPr/>
          </a:p>
        </p:txBody>
      </p:sp>
      <p:sp>
        <p:nvSpPr>
          <p:cNvPr id="899" name="Google Shape;899;p32"/>
          <p:cNvSpPr txBox="1">
            <a:spLocks noGrp="1"/>
          </p:cNvSpPr>
          <p:nvPr>
            <p:ph type="subTitle" idx="3"/>
          </p:nvPr>
        </p:nvSpPr>
        <p:spPr>
          <a:xfrm>
            <a:off x="4696521" y="3791975"/>
            <a:ext cx="1742700" cy="640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sz="1600"/>
            </a:lvl1pPr>
            <a:lvl2pPr lvl="1" rtl="0">
              <a:spcBef>
                <a:spcPts val="1600"/>
              </a:spcBef>
              <a:spcAft>
                <a:spcPts val="0"/>
              </a:spcAft>
              <a:buSzPts val="1600"/>
              <a:buNone/>
              <a:defRPr sz="1600"/>
            </a:lvl2pPr>
            <a:lvl3pPr lvl="2" rtl="0">
              <a:spcBef>
                <a:spcPts val="1600"/>
              </a:spcBef>
              <a:spcAft>
                <a:spcPts val="0"/>
              </a:spcAft>
              <a:buSzPts val="1600"/>
              <a:buNone/>
              <a:defRPr sz="1600"/>
            </a:lvl3pPr>
            <a:lvl4pPr lvl="3" rtl="0">
              <a:spcBef>
                <a:spcPts val="1600"/>
              </a:spcBef>
              <a:spcAft>
                <a:spcPts val="0"/>
              </a:spcAft>
              <a:buSzPts val="1600"/>
              <a:buNone/>
              <a:defRPr sz="1600"/>
            </a:lvl4pPr>
            <a:lvl5pPr lvl="4" rtl="0">
              <a:spcBef>
                <a:spcPts val="1600"/>
              </a:spcBef>
              <a:spcAft>
                <a:spcPts val="0"/>
              </a:spcAft>
              <a:buSzPts val="1600"/>
              <a:buNone/>
              <a:defRPr sz="1600"/>
            </a:lvl5pPr>
            <a:lvl6pPr lvl="5" rtl="0">
              <a:spcBef>
                <a:spcPts val="1600"/>
              </a:spcBef>
              <a:spcAft>
                <a:spcPts val="0"/>
              </a:spcAft>
              <a:buSzPts val="1600"/>
              <a:buNone/>
              <a:defRPr sz="1600"/>
            </a:lvl6pPr>
            <a:lvl7pPr lvl="6" rtl="0">
              <a:spcBef>
                <a:spcPts val="1600"/>
              </a:spcBef>
              <a:spcAft>
                <a:spcPts val="0"/>
              </a:spcAft>
              <a:buSzPts val="1600"/>
              <a:buNone/>
              <a:defRPr sz="1600"/>
            </a:lvl7pPr>
            <a:lvl8pPr lvl="7" rtl="0">
              <a:spcBef>
                <a:spcPts val="1600"/>
              </a:spcBef>
              <a:spcAft>
                <a:spcPts val="0"/>
              </a:spcAft>
              <a:buSzPts val="1600"/>
              <a:buNone/>
              <a:defRPr sz="1600"/>
            </a:lvl8pPr>
            <a:lvl9pPr lvl="8" rtl="0">
              <a:spcBef>
                <a:spcPts val="1600"/>
              </a:spcBef>
              <a:spcAft>
                <a:spcPts val="1600"/>
              </a:spcAft>
              <a:buSzPts val="1600"/>
              <a:buNone/>
              <a:defRPr sz="1600"/>
            </a:lvl9pPr>
          </a:lstStyle>
          <a:p>
            <a:endParaRPr/>
          </a:p>
        </p:txBody>
      </p:sp>
      <p:sp>
        <p:nvSpPr>
          <p:cNvPr id="900" name="Google Shape;900;p32"/>
          <p:cNvSpPr txBox="1">
            <a:spLocks noGrp="1"/>
          </p:cNvSpPr>
          <p:nvPr>
            <p:ph type="subTitle" idx="4"/>
          </p:nvPr>
        </p:nvSpPr>
        <p:spPr>
          <a:xfrm>
            <a:off x="4696533" y="3419975"/>
            <a:ext cx="1742700" cy="372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1800" b="1">
                <a:latin typeface="Spartan"/>
                <a:ea typeface="Spartan"/>
                <a:cs typeface="Spartan"/>
                <a:sym typeface="Spartan"/>
              </a:defRPr>
            </a:lvl1pPr>
            <a:lvl2pPr lvl="1" rtl="0">
              <a:spcBef>
                <a:spcPts val="1600"/>
              </a:spcBef>
              <a:spcAft>
                <a:spcPts val="0"/>
              </a:spcAft>
              <a:buSzPts val="3000"/>
              <a:buNone/>
              <a:defRPr sz="3000"/>
            </a:lvl2pPr>
            <a:lvl3pPr lvl="2" rtl="0">
              <a:spcBef>
                <a:spcPts val="1600"/>
              </a:spcBef>
              <a:spcAft>
                <a:spcPts val="0"/>
              </a:spcAft>
              <a:buSzPts val="3000"/>
              <a:buNone/>
              <a:defRPr sz="3000"/>
            </a:lvl3pPr>
            <a:lvl4pPr lvl="3" rtl="0">
              <a:spcBef>
                <a:spcPts val="1600"/>
              </a:spcBef>
              <a:spcAft>
                <a:spcPts val="0"/>
              </a:spcAft>
              <a:buSzPts val="3000"/>
              <a:buNone/>
              <a:defRPr sz="3000"/>
            </a:lvl4pPr>
            <a:lvl5pPr lvl="4" rtl="0">
              <a:spcBef>
                <a:spcPts val="1600"/>
              </a:spcBef>
              <a:spcAft>
                <a:spcPts val="0"/>
              </a:spcAft>
              <a:buSzPts val="3000"/>
              <a:buNone/>
              <a:defRPr sz="3000"/>
            </a:lvl5pPr>
            <a:lvl6pPr lvl="5" rtl="0">
              <a:spcBef>
                <a:spcPts val="1600"/>
              </a:spcBef>
              <a:spcAft>
                <a:spcPts val="0"/>
              </a:spcAft>
              <a:buSzPts val="3000"/>
              <a:buNone/>
              <a:defRPr sz="3000"/>
            </a:lvl6pPr>
            <a:lvl7pPr lvl="6" rtl="0">
              <a:spcBef>
                <a:spcPts val="1600"/>
              </a:spcBef>
              <a:spcAft>
                <a:spcPts val="0"/>
              </a:spcAft>
              <a:buSzPts val="3000"/>
              <a:buNone/>
              <a:defRPr sz="3000"/>
            </a:lvl7pPr>
            <a:lvl8pPr lvl="7" rtl="0">
              <a:spcBef>
                <a:spcPts val="1600"/>
              </a:spcBef>
              <a:spcAft>
                <a:spcPts val="0"/>
              </a:spcAft>
              <a:buSzPts val="3000"/>
              <a:buNone/>
              <a:defRPr sz="3000"/>
            </a:lvl8pPr>
            <a:lvl9pPr lvl="8" rtl="0">
              <a:spcBef>
                <a:spcPts val="1600"/>
              </a:spcBef>
              <a:spcAft>
                <a:spcPts val="1600"/>
              </a:spcAft>
              <a:buSzPts val="3000"/>
              <a:buNone/>
              <a:defRPr sz="3000"/>
            </a:lvl9pPr>
          </a:lstStyle>
          <a:p>
            <a:endParaRPr/>
          </a:p>
        </p:txBody>
      </p:sp>
      <p:sp>
        <p:nvSpPr>
          <p:cNvPr id="901" name="Google Shape;901;p32"/>
          <p:cNvSpPr txBox="1">
            <a:spLocks noGrp="1"/>
          </p:cNvSpPr>
          <p:nvPr>
            <p:ph type="subTitle" idx="5"/>
          </p:nvPr>
        </p:nvSpPr>
        <p:spPr>
          <a:xfrm>
            <a:off x="6688138" y="3791975"/>
            <a:ext cx="1742700" cy="640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sz="1600"/>
            </a:lvl1pPr>
            <a:lvl2pPr lvl="1" rtl="0">
              <a:spcBef>
                <a:spcPts val="1600"/>
              </a:spcBef>
              <a:spcAft>
                <a:spcPts val="0"/>
              </a:spcAft>
              <a:buSzPts val="1600"/>
              <a:buNone/>
              <a:defRPr sz="1600"/>
            </a:lvl2pPr>
            <a:lvl3pPr lvl="2" rtl="0">
              <a:spcBef>
                <a:spcPts val="1600"/>
              </a:spcBef>
              <a:spcAft>
                <a:spcPts val="0"/>
              </a:spcAft>
              <a:buSzPts val="1600"/>
              <a:buNone/>
              <a:defRPr sz="1600"/>
            </a:lvl3pPr>
            <a:lvl4pPr lvl="3" rtl="0">
              <a:spcBef>
                <a:spcPts val="1600"/>
              </a:spcBef>
              <a:spcAft>
                <a:spcPts val="0"/>
              </a:spcAft>
              <a:buSzPts val="1600"/>
              <a:buNone/>
              <a:defRPr sz="1600"/>
            </a:lvl4pPr>
            <a:lvl5pPr lvl="4" rtl="0">
              <a:spcBef>
                <a:spcPts val="1600"/>
              </a:spcBef>
              <a:spcAft>
                <a:spcPts val="0"/>
              </a:spcAft>
              <a:buSzPts val="1600"/>
              <a:buNone/>
              <a:defRPr sz="1600"/>
            </a:lvl5pPr>
            <a:lvl6pPr lvl="5" rtl="0">
              <a:spcBef>
                <a:spcPts val="1600"/>
              </a:spcBef>
              <a:spcAft>
                <a:spcPts val="0"/>
              </a:spcAft>
              <a:buSzPts val="1600"/>
              <a:buNone/>
              <a:defRPr sz="1600"/>
            </a:lvl6pPr>
            <a:lvl7pPr lvl="6" rtl="0">
              <a:spcBef>
                <a:spcPts val="1600"/>
              </a:spcBef>
              <a:spcAft>
                <a:spcPts val="0"/>
              </a:spcAft>
              <a:buSzPts val="1600"/>
              <a:buNone/>
              <a:defRPr sz="1600"/>
            </a:lvl7pPr>
            <a:lvl8pPr lvl="7" rtl="0">
              <a:spcBef>
                <a:spcPts val="1600"/>
              </a:spcBef>
              <a:spcAft>
                <a:spcPts val="0"/>
              </a:spcAft>
              <a:buSzPts val="1600"/>
              <a:buNone/>
              <a:defRPr sz="1600"/>
            </a:lvl8pPr>
            <a:lvl9pPr lvl="8" rtl="0">
              <a:spcBef>
                <a:spcPts val="1600"/>
              </a:spcBef>
              <a:spcAft>
                <a:spcPts val="1600"/>
              </a:spcAft>
              <a:buSzPts val="1600"/>
              <a:buNone/>
              <a:defRPr sz="1600"/>
            </a:lvl9pPr>
          </a:lstStyle>
          <a:p>
            <a:endParaRPr/>
          </a:p>
        </p:txBody>
      </p:sp>
      <p:sp>
        <p:nvSpPr>
          <p:cNvPr id="902" name="Google Shape;902;p32"/>
          <p:cNvSpPr txBox="1">
            <a:spLocks noGrp="1"/>
          </p:cNvSpPr>
          <p:nvPr>
            <p:ph type="subTitle" idx="6"/>
          </p:nvPr>
        </p:nvSpPr>
        <p:spPr>
          <a:xfrm>
            <a:off x="6688150" y="3419975"/>
            <a:ext cx="1742700" cy="372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1800" b="1">
                <a:solidFill>
                  <a:schemeClr val="dk1"/>
                </a:solidFill>
                <a:latin typeface="Spartan"/>
                <a:ea typeface="Spartan"/>
                <a:cs typeface="Spartan"/>
                <a:sym typeface="Spartan"/>
              </a:defRPr>
            </a:lvl1pPr>
            <a:lvl2pPr lvl="1" rtl="0">
              <a:spcBef>
                <a:spcPts val="1600"/>
              </a:spcBef>
              <a:spcAft>
                <a:spcPts val="0"/>
              </a:spcAft>
              <a:buSzPts val="3000"/>
              <a:buNone/>
              <a:defRPr sz="3000"/>
            </a:lvl2pPr>
            <a:lvl3pPr lvl="2" rtl="0">
              <a:spcBef>
                <a:spcPts val="1600"/>
              </a:spcBef>
              <a:spcAft>
                <a:spcPts val="0"/>
              </a:spcAft>
              <a:buSzPts val="3000"/>
              <a:buNone/>
              <a:defRPr sz="3000"/>
            </a:lvl3pPr>
            <a:lvl4pPr lvl="3" rtl="0">
              <a:spcBef>
                <a:spcPts val="1600"/>
              </a:spcBef>
              <a:spcAft>
                <a:spcPts val="0"/>
              </a:spcAft>
              <a:buSzPts val="3000"/>
              <a:buNone/>
              <a:defRPr sz="3000"/>
            </a:lvl4pPr>
            <a:lvl5pPr lvl="4" rtl="0">
              <a:spcBef>
                <a:spcPts val="1600"/>
              </a:spcBef>
              <a:spcAft>
                <a:spcPts val="0"/>
              </a:spcAft>
              <a:buSzPts val="3000"/>
              <a:buNone/>
              <a:defRPr sz="3000"/>
            </a:lvl5pPr>
            <a:lvl6pPr lvl="5" rtl="0">
              <a:spcBef>
                <a:spcPts val="1600"/>
              </a:spcBef>
              <a:spcAft>
                <a:spcPts val="0"/>
              </a:spcAft>
              <a:buSzPts val="3000"/>
              <a:buNone/>
              <a:defRPr sz="3000"/>
            </a:lvl6pPr>
            <a:lvl7pPr lvl="6" rtl="0">
              <a:spcBef>
                <a:spcPts val="1600"/>
              </a:spcBef>
              <a:spcAft>
                <a:spcPts val="0"/>
              </a:spcAft>
              <a:buSzPts val="3000"/>
              <a:buNone/>
              <a:defRPr sz="3000"/>
            </a:lvl7pPr>
            <a:lvl8pPr lvl="7" rtl="0">
              <a:spcBef>
                <a:spcPts val="1600"/>
              </a:spcBef>
              <a:spcAft>
                <a:spcPts val="0"/>
              </a:spcAft>
              <a:buSzPts val="3000"/>
              <a:buNone/>
              <a:defRPr sz="3000"/>
            </a:lvl8pPr>
            <a:lvl9pPr lvl="8" rtl="0">
              <a:spcBef>
                <a:spcPts val="1600"/>
              </a:spcBef>
              <a:spcAft>
                <a:spcPts val="1600"/>
              </a:spcAft>
              <a:buSzPts val="3000"/>
              <a:buNone/>
              <a:defRPr sz="3000"/>
            </a:lvl9pPr>
          </a:lstStyle>
          <a:p>
            <a:endParaRPr/>
          </a:p>
        </p:txBody>
      </p:sp>
      <p:sp>
        <p:nvSpPr>
          <p:cNvPr id="903" name="Google Shape;903;p32"/>
          <p:cNvSpPr txBox="1">
            <a:spLocks noGrp="1"/>
          </p:cNvSpPr>
          <p:nvPr>
            <p:ph type="subTitle" idx="7"/>
          </p:nvPr>
        </p:nvSpPr>
        <p:spPr>
          <a:xfrm>
            <a:off x="713294" y="3791975"/>
            <a:ext cx="1742700" cy="640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sz="1600"/>
            </a:lvl1pPr>
            <a:lvl2pPr lvl="1" rtl="0">
              <a:spcBef>
                <a:spcPts val="1600"/>
              </a:spcBef>
              <a:spcAft>
                <a:spcPts val="0"/>
              </a:spcAft>
              <a:buSzPts val="1600"/>
              <a:buNone/>
              <a:defRPr sz="1600"/>
            </a:lvl2pPr>
            <a:lvl3pPr lvl="2" rtl="0">
              <a:spcBef>
                <a:spcPts val="1600"/>
              </a:spcBef>
              <a:spcAft>
                <a:spcPts val="0"/>
              </a:spcAft>
              <a:buSzPts val="1600"/>
              <a:buNone/>
              <a:defRPr sz="1600"/>
            </a:lvl3pPr>
            <a:lvl4pPr lvl="3" rtl="0">
              <a:spcBef>
                <a:spcPts val="1600"/>
              </a:spcBef>
              <a:spcAft>
                <a:spcPts val="0"/>
              </a:spcAft>
              <a:buSzPts val="1600"/>
              <a:buNone/>
              <a:defRPr sz="1600"/>
            </a:lvl4pPr>
            <a:lvl5pPr lvl="4" rtl="0">
              <a:spcBef>
                <a:spcPts val="1600"/>
              </a:spcBef>
              <a:spcAft>
                <a:spcPts val="0"/>
              </a:spcAft>
              <a:buSzPts val="1600"/>
              <a:buNone/>
              <a:defRPr sz="1600"/>
            </a:lvl5pPr>
            <a:lvl6pPr lvl="5" rtl="0">
              <a:spcBef>
                <a:spcPts val="1600"/>
              </a:spcBef>
              <a:spcAft>
                <a:spcPts val="0"/>
              </a:spcAft>
              <a:buSzPts val="1600"/>
              <a:buNone/>
              <a:defRPr sz="1600"/>
            </a:lvl6pPr>
            <a:lvl7pPr lvl="6" rtl="0">
              <a:spcBef>
                <a:spcPts val="1600"/>
              </a:spcBef>
              <a:spcAft>
                <a:spcPts val="0"/>
              </a:spcAft>
              <a:buSzPts val="1600"/>
              <a:buNone/>
              <a:defRPr sz="1600"/>
            </a:lvl7pPr>
            <a:lvl8pPr lvl="7" rtl="0">
              <a:spcBef>
                <a:spcPts val="1600"/>
              </a:spcBef>
              <a:spcAft>
                <a:spcPts val="0"/>
              </a:spcAft>
              <a:buSzPts val="1600"/>
              <a:buNone/>
              <a:defRPr sz="1600"/>
            </a:lvl8pPr>
            <a:lvl9pPr lvl="8" rtl="0">
              <a:spcBef>
                <a:spcPts val="1600"/>
              </a:spcBef>
              <a:spcAft>
                <a:spcPts val="1600"/>
              </a:spcAft>
              <a:buSzPts val="1600"/>
              <a:buNone/>
              <a:defRPr sz="1600"/>
            </a:lvl9pPr>
          </a:lstStyle>
          <a:p>
            <a:endParaRPr/>
          </a:p>
        </p:txBody>
      </p:sp>
      <p:sp>
        <p:nvSpPr>
          <p:cNvPr id="904" name="Google Shape;904;p32"/>
          <p:cNvSpPr txBox="1">
            <a:spLocks noGrp="1"/>
          </p:cNvSpPr>
          <p:nvPr>
            <p:ph type="subTitle" idx="8"/>
          </p:nvPr>
        </p:nvSpPr>
        <p:spPr>
          <a:xfrm>
            <a:off x="713294" y="3419975"/>
            <a:ext cx="1742700" cy="372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1800" b="1">
                <a:latin typeface="Spartan"/>
                <a:ea typeface="Spartan"/>
                <a:cs typeface="Spartan"/>
                <a:sym typeface="Spartan"/>
              </a:defRPr>
            </a:lvl1pPr>
            <a:lvl2pPr lvl="1" rtl="0">
              <a:spcBef>
                <a:spcPts val="1600"/>
              </a:spcBef>
              <a:spcAft>
                <a:spcPts val="0"/>
              </a:spcAft>
              <a:buSzPts val="3000"/>
              <a:buNone/>
              <a:defRPr sz="3000"/>
            </a:lvl2pPr>
            <a:lvl3pPr lvl="2" rtl="0">
              <a:spcBef>
                <a:spcPts val="1600"/>
              </a:spcBef>
              <a:spcAft>
                <a:spcPts val="0"/>
              </a:spcAft>
              <a:buSzPts val="3000"/>
              <a:buNone/>
              <a:defRPr sz="3000"/>
            </a:lvl3pPr>
            <a:lvl4pPr lvl="3" rtl="0">
              <a:spcBef>
                <a:spcPts val="1600"/>
              </a:spcBef>
              <a:spcAft>
                <a:spcPts val="0"/>
              </a:spcAft>
              <a:buSzPts val="3000"/>
              <a:buNone/>
              <a:defRPr sz="3000"/>
            </a:lvl4pPr>
            <a:lvl5pPr lvl="4" rtl="0">
              <a:spcBef>
                <a:spcPts val="1600"/>
              </a:spcBef>
              <a:spcAft>
                <a:spcPts val="0"/>
              </a:spcAft>
              <a:buSzPts val="3000"/>
              <a:buNone/>
              <a:defRPr sz="3000"/>
            </a:lvl5pPr>
            <a:lvl6pPr lvl="5" rtl="0">
              <a:spcBef>
                <a:spcPts val="1600"/>
              </a:spcBef>
              <a:spcAft>
                <a:spcPts val="0"/>
              </a:spcAft>
              <a:buSzPts val="3000"/>
              <a:buNone/>
              <a:defRPr sz="3000"/>
            </a:lvl6pPr>
            <a:lvl7pPr lvl="6" rtl="0">
              <a:spcBef>
                <a:spcPts val="1600"/>
              </a:spcBef>
              <a:spcAft>
                <a:spcPts val="0"/>
              </a:spcAft>
              <a:buSzPts val="3000"/>
              <a:buNone/>
              <a:defRPr sz="3000"/>
            </a:lvl7pPr>
            <a:lvl8pPr lvl="7" rtl="0">
              <a:spcBef>
                <a:spcPts val="1600"/>
              </a:spcBef>
              <a:spcAft>
                <a:spcPts val="0"/>
              </a:spcAft>
              <a:buSzPts val="3000"/>
              <a:buNone/>
              <a:defRPr sz="3000"/>
            </a:lvl8pPr>
            <a:lvl9pPr lvl="8" rtl="0">
              <a:spcBef>
                <a:spcPts val="1600"/>
              </a:spcBef>
              <a:spcAft>
                <a:spcPts val="1600"/>
              </a:spcAft>
              <a:buSzPts val="3000"/>
              <a:buNone/>
              <a:defRPr sz="3000"/>
            </a:lvl9pPr>
          </a:lstStyle>
          <a:p>
            <a:endParaRPr/>
          </a:p>
        </p:txBody>
      </p:sp>
      <p:sp>
        <p:nvSpPr>
          <p:cNvPr id="905" name="Google Shape;905;p32"/>
          <p:cNvSpPr txBox="1">
            <a:spLocks noGrp="1"/>
          </p:cNvSpPr>
          <p:nvPr>
            <p:ph type="title"/>
          </p:nvPr>
        </p:nvSpPr>
        <p:spPr>
          <a:xfrm>
            <a:off x="1060750" y="649224"/>
            <a:ext cx="7020600" cy="5304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06" name="Google Shape;906;p32"/>
          <p:cNvSpPr/>
          <p:nvPr/>
        </p:nvSpPr>
        <p:spPr>
          <a:xfrm rot="10800000" flipH="1">
            <a:off x="8363403" y="480421"/>
            <a:ext cx="520498" cy="220046"/>
          </a:xfrm>
          <a:custGeom>
            <a:avLst/>
            <a:gdLst/>
            <a:ahLst/>
            <a:cxnLst/>
            <a:rect l="l" t="t" r="r" b="b"/>
            <a:pathLst>
              <a:path w="13383" h="5252" extrusionOk="0">
                <a:moveTo>
                  <a:pt x="10871" y="572"/>
                </a:moveTo>
                <a:cubicBezTo>
                  <a:pt x="11954" y="572"/>
                  <a:pt x="12847" y="1501"/>
                  <a:pt x="12847" y="2632"/>
                </a:cubicBezTo>
                <a:cubicBezTo>
                  <a:pt x="12847" y="3763"/>
                  <a:pt x="11954" y="4680"/>
                  <a:pt x="10871" y="4680"/>
                </a:cubicBezTo>
                <a:lnTo>
                  <a:pt x="2524" y="4680"/>
                </a:lnTo>
                <a:cubicBezTo>
                  <a:pt x="1441" y="4680"/>
                  <a:pt x="548" y="3763"/>
                  <a:pt x="548" y="2632"/>
                </a:cubicBezTo>
                <a:cubicBezTo>
                  <a:pt x="548" y="1501"/>
                  <a:pt x="1441" y="572"/>
                  <a:pt x="2524" y="572"/>
                </a:cubicBezTo>
                <a:close/>
                <a:moveTo>
                  <a:pt x="2512" y="0"/>
                </a:moveTo>
                <a:cubicBezTo>
                  <a:pt x="1131" y="0"/>
                  <a:pt x="0" y="1179"/>
                  <a:pt x="0" y="2632"/>
                </a:cubicBezTo>
                <a:cubicBezTo>
                  <a:pt x="0" y="4072"/>
                  <a:pt x="1131" y="5251"/>
                  <a:pt x="2512" y="5251"/>
                </a:cubicBezTo>
                <a:lnTo>
                  <a:pt x="10871" y="5251"/>
                </a:lnTo>
                <a:cubicBezTo>
                  <a:pt x="12252" y="5251"/>
                  <a:pt x="13383" y="4072"/>
                  <a:pt x="13383" y="2632"/>
                </a:cubicBezTo>
                <a:cubicBezTo>
                  <a:pt x="13383" y="1179"/>
                  <a:pt x="12264" y="0"/>
                  <a:pt x="1087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32"/>
          <p:cNvSpPr/>
          <p:nvPr/>
        </p:nvSpPr>
        <p:spPr>
          <a:xfrm rot="10800000" flipH="1">
            <a:off x="5382628" y="4907250"/>
            <a:ext cx="1256306" cy="95317"/>
          </a:xfrm>
          <a:custGeom>
            <a:avLst/>
            <a:gdLst/>
            <a:ahLst/>
            <a:cxnLst/>
            <a:rect l="l" t="t" r="r" b="b"/>
            <a:pathLst>
              <a:path w="32302" h="2275" extrusionOk="0">
                <a:moveTo>
                  <a:pt x="3536" y="1"/>
                </a:moveTo>
                <a:cubicBezTo>
                  <a:pt x="2620" y="1"/>
                  <a:pt x="2155" y="501"/>
                  <a:pt x="1750" y="941"/>
                </a:cubicBezTo>
                <a:cubicBezTo>
                  <a:pt x="1369" y="1358"/>
                  <a:pt x="1048" y="1703"/>
                  <a:pt x="381" y="1703"/>
                </a:cubicBezTo>
                <a:cubicBezTo>
                  <a:pt x="0" y="1715"/>
                  <a:pt x="0" y="2275"/>
                  <a:pt x="381" y="2275"/>
                </a:cubicBezTo>
                <a:cubicBezTo>
                  <a:pt x="1298" y="2275"/>
                  <a:pt x="1762" y="1775"/>
                  <a:pt x="2167" y="1334"/>
                </a:cubicBezTo>
                <a:cubicBezTo>
                  <a:pt x="2548" y="929"/>
                  <a:pt x="2870" y="572"/>
                  <a:pt x="3536" y="572"/>
                </a:cubicBezTo>
                <a:cubicBezTo>
                  <a:pt x="4203" y="572"/>
                  <a:pt x="4525" y="929"/>
                  <a:pt x="4906" y="1334"/>
                </a:cubicBezTo>
                <a:cubicBezTo>
                  <a:pt x="5310" y="1775"/>
                  <a:pt x="5775" y="2275"/>
                  <a:pt x="6692" y="2275"/>
                </a:cubicBezTo>
                <a:cubicBezTo>
                  <a:pt x="7608" y="2275"/>
                  <a:pt x="8073" y="1775"/>
                  <a:pt x="8477" y="1334"/>
                </a:cubicBezTo>
                <a:cubicBezTo>
                  <a:pt x="8858" y="929"/>
                  <a:pt x="9180" y="572"/>
                  <a:pt x="9847" y="572"/>
                </a:cubicBezTo>
                <a:cubicBezTo>
                  <a:pt x="10513" y="572"/>
                  <a:pt x="10835" y="929"/>
                  <a:pt x="11216" y="1334"/>
                </a:cubicBezTo>
                <a:cubicBezTo>
                  <a:pt x="11621" y="1775"/>
                  <a:pt x="12085" y="2275"/>
                  <a:pt x="13002" y="2275"/>
                </a:cubicBezTo>
                <a:cubicBezTo>
                  <a:pt x="13919" y="2275"/>
                  <a:pt x="14383" y="1775"/>
                  <a:pt x="14788" y="1334"/>
                </a:cubicBezTo>
                <a:cubicBezTo>
                  <a:pt x="15169" y="929"/>
                  <a:pt x="15490" y="572"/>
                  <a:pt x="16157" y="572"/>
                </a:cubicBezTo>
                <a:cubicBezTo>
                  <a:pt x="16824" y="572"/>
                  <a:pt x="17145" y="929"/>
                  <a:pt x="17526" y="1334"/>
                </a:cubicBezTo>
                <a:cubicBezTo>
                  <a:pt x="17931" y="1775"/>
                  <a:pt x="18395" y="2275"/>
                  <a:pt x="19312" y="2275"/>
                </a:cubicBezTo>
                <a:cubicBezTo>
                  <a:pt x="20229" y="2275"/>
                  <a:pt x="20693" y="1775"/>
                  <a:pt x="21098" y="1334"/>
                </a:cubicBezTo>
                <a:cubicBezTo>
                  <a:pt x="21479" y="929"/>
                  <a:pt x="21801" y="572"/>
                  <a:pt x="22467" y="572"/>
                </a:cubicBezTo>
                <a:cubicBezTo>
                  <a:pt x="23134" y="572"/>
                  <a:pt x="23456" y="929"/>
                  <a:pt x="23837" y="1334"/>
                </a:cubicBezTo>
                <a:cubicBezTo>
                  <a:pt x="24241" y="1775"/>
                  <a:pt x="24706" y="2275"/>
                  <a:pt x="25622" y="2275"/>
                </a:cubicBezTo>
                <a:cubicBezTo>
                  <a:pt x="26539" y="2275"/>
                  <a:pt x="26992" y="1775"/>
                  <a:pt x="27408" y="1334"/>
                </a:cubicBezTo>
                <a:cubicBezTo>
                  <a:pt x="27789" y="929"/>
                  <a:pt x="28111" y="572"/>
                  <a:pt x="28778" y="572"/>
                </a:cubicBezTo>
                <a:cubicBezTo>
                  <a:pt x="29444" y="572"/>
                  <a:pt x="29766" y="929"/>
                  <a:pt x="30147" y="1334"/>
                </a:cubicBezTo>
                <a:cubicBezTo>
                  <a:pt x="30552" y="1775"/>
                  <a:pt x="31016" y="2275"/>
                  <a:pt x="31933" y="2275"/>
                </a:cubicBezTo>
                <a:cubicBezTo>
                  <a:pt x="32302" y="2275"/>
                  <a:pt x="32302" y="1703"/>
                  <a:pt x="31933" y="1703"/>
                </a:cubicBezTo>
                <a:cubicBezTo>
                  <a:pt x="31266" y="1703"/>
                  <a:pt x="30933" y="1358"/>
                  <a:pt x="30564" y="941"/>
                </a:cubicBezTo>
                <a:cubicBezTo>
                  <a:pt x="30147" y="501"/>
                  <a:pt x="29683" y="1"/>
                  <a:pt x="28778" y="1"/>
                </a:cubicBezTo>
                <a:cubicBezTo>
                  <a:pt x="27861" y="1"/>
                  <a:pt x="27397" y="501"/>
                  <a:pt x="26992" y="941"/>
                </a:cubicBezTo>
                <a:cubicBezTo>
                  <a:pt x="26611" y="1358"/>
                  <a:pt x="26289" y="1703"/>
                  <a:pt x="25622" y="1703"/>
                </a:cubicBezTo>
                <a:cubicBezTo>
                  <a:pt x="24956" y="1703"/>
                  <a:pt x="24622" y="1358"/>
                  <a:pt x="24253" y="941"/>
                </a:cubicBezTo>
                <a:cubicBezTo>
                  <a:pt x="23837" y="501"/>
                  <a:pt x="23372" y="1"/>
                  <a:pt x="22467" y="1"/>
                </a:cubicBezTo>
                <a:cubicBezTo>
                  <a:pt x="21551" y="1"/>
                  <a:pt x="21086" y="501"/>
                  <a:pt x="20681" y="941"/>
                </a:cubicBezTo>
                <a:cubicBezTo>
                  <a:pt x="20300" y="1358"/>
                  <a:pt x="19979" y="1703"/>
                  <a:pt x="19312" y="1703"/>
                </a:cubicBezTo>
                <a:cubicBezTo>
                  <a:pt x="18645" y="1703"/>
                  <a:pt x="18324" y="1358"/>
                  <a:pt x="17943" y="941"/>
                </a:cubicBezTo>
                <a:cubicBezTo>
                  <a:pt x="17526" y="501"/>
                  <a:pt x="17062" y="1"/>
                  <a:pt x="16157" y="1"/>
                </a:cubicBezTo>
                <a:cubicBezTo>
                  <a:pt x="15240" y="1"/>
                  <a:pt x="14776" y="501"/>
                  <a:pt x="14371" y="941"/>
                </a:cubicBezTo>
                <a:cubicBezTo>
                  <a:pt x="13990" y="1358"/>
                  <a:pt x="13669" y="1703"/>
                  <a:pt x="13002" y="1703"/>
                </a:cubicBezTo>
                <a:cubicBezTo>
                  <a:pt x="12335" y="1703"/>
                  <a:pt x="12014" y="1358"/>
                  <a:pt x="11633" y="941"/>
                </a:cubicBezTo>
                <a:cubicBezTo>
                  <a:pt x="11228" y="501"/>
                  <a:pt x="10763" y="1"/>
                  <a:pt x="9847" y="1"/>
                </a:cubicBezTo>
                <a:cubicBezTo>
                  <a:pt x="8930" y="1"/>
                  <a:pt x="8466" y="501"/>
                  <a:pt x="8061" y="941"/>
                </a:cubicBezTo>
                <a:cubicBezTo>
                  <a:pt x="7680" y="1358"/>
                  <a:pt x="7358" y="1703"/>
                  <a:pt x="6692" y="1703"/>
                </a:cubicBezTo>
                <a:cubicBezTo>
                  <a:pt x="6025" y="1703"/>
                  <a:pt x="5703" y="1358"/>
                  <a:pt x="5322" y="941"/>
                </a:cubicBezTo>
                <a:cubicBezTo>
                  <a:pt x="4918" y="501"/>
                  <a:pt x="4453" y="1"/>
                  <a:pt x="353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08" name="Google Shape;908;p32"/>
          <p:cNvGrpSpPr/>
          <p:nvPr/>
        </p:nvGrpSpPr>
        <p:grpSpPr>
          <a:xfrm rot="9224546">
            <a:off x="285585" y="515723"/>
            <a:ext cx="142655" cy="149446"/>
            <a:chOff x="1160468" y="31374"/>
            <a:chExt cx="142658" cy="149448"/>
          </a:xfrm>
        </p:grpSpPr>
        <p:sp>
          <p:nvSpPr>
            <p:cNvPr id="909" name="Google Shape;909;p32"/>
            <p:cNvSpPr/>
            <p:nvPr/>
          </p:nvSpPr>
          <p:spPr>
            <a:xfrm>
              <a:off x="1160468" y="31374"/>
              <a:ext cx="142658" cy="149448"/>
            </a:xfrm>
            <a:custGeom>
              <a:avLst/>
              <a:gdLst/>
              <a:ahLst/>
              <a:cxnLst/>
              <a:rect l="l" t="t" r="r" b="b"/>
              <a:pathLst>
                <a:path w="3668" h="3567" extrusionOk="0">
                  <a:moveTo>
                    <a:pt x="3205" y="0"/>
                  </a:moveTo>
                  <a:cubicBezTo>
                    <a:pt x="3096" y="0"/>
                    <a:pt x="2989" y="42"/>
                    <a:pt x="2906" y="125"/>
                  </a:cubicBezTo>
                  <a:lnTo>
                    <a:pt x="155" y="2852"/>
                  </a:lnTo>
                  <a:cubicBezTo>
                    <a:pt x="1" y="3018"/>
                    <a:pt x="1" y="3280"/>
                    <a:pt x="155" y="3447"/>
                  </a:cubicBezTo>
                  <a:cubicBezTo>
                    <a:pt x="239" y="3518"/>
                    <a:pt x="346" y="3566"/>
                    <a:pt x="453" y="3566"/>
                  </a:cubicBezTo>
                  <a:cubicBezTo>
                    <a:pt x="572" y="3566"/>
                    <a:pt x="679" y="3530"/>
                    <a:pt x="763" y="3447"/>
                  </a:cubicBezTo>
                  <a:lnTo>
                    <a:pt x="3513" y="720"/>
                  </a:lnTo>
                  <a:cubicBezTo>
                    <a:pt x="3668" y="554"/>
                    <a:pt x="3668" y="280"/>
                    <a:pt x="3513" y="125"/>
                  </a:cubicBezTo>
                  <a:cubicBezTo>
                    <a:pt x="3424" y="42"/>
                    <a:pt x="3314" y="0"/>
                    <a:pt x="320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32"/>
            <p:cNvSpPr/>
            <p:nvPr/>
          </p:nvSpPr>
          <p:spPr>
            <a:xfrm>
              <a:off x="1160468" y="31374"/>
              <a:ext cx="142658" cy="149448"/>
            </a:xfrm>
            <a:custGeom>
              <a:avLst/>
              <a:gdLst/>
              <a:ahLst/>
              <a:cxnLst/>
              <a:rect l="l" t="t" r="r" b="b"/>
              <a:pathLst>
                <a:path w="3668" h="3567" extrusionOk="0">
                  <a:moveTo>
                    <a:pt x="461" y="0"/>
                  </a:moveTo>
                  <a:cubicBezTo>
                    <a:pt x="352" y="0"/>
                    <a:pt x="245" y="42"/>
                    <a:pt x="167" y="125"/>
                  </a:cubicBezTo>
                  <a:cubicBezTo>
                    <a:pt x="1" y="280"/>
                    <a:pt x="1" y="554"/>
                    <a:pt x="167" y="720"/>
                  </a:cubicBezTo>
                  <a:lnTo>
                    <a:pt x="2906" y="3447"/>
                  </a:lnTo>
                  <a:cubicBezTo>
                    <a:pt x="2989" y="3518"/>
                    <a:pt x="3096" y="3566"/>
                    <a:pt x="3203" y="3566"/>
                  </a:cubicBezTo>
                  <a:cubicBezTo>
                    <a:pt x="3311" y="3566"/>
                    <a:pt x="3418" y="3518"/>
                    <a:pt x="3501" y="3447"/>
                  </a:cubicBezTo>
                  <a:cubicBezTo>
                    <a:pt x="3668" y="3280"/>
                    <a:pt x="3668" y="3018"/>
                    <a:pt x="3501" y="2852"/>
                  </a:cubicBezTo>
                  <a:lnTo>
                    <a:pt x="763" y="125"/>
                  </a:lnTo>
                  <a:cubicBezTo>
                    <a:pt x="679" y="42"/>
                    <a:pt x="569" y="0"/>
                    <a:pt x="46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11" name="Google Shape;911;p32"/>
          <p:cNvSpPr/>
          <p:nvPr/>
        </p:nvSpPr>
        <p:spPr>
          <a:xfrm rot="9791675">
            <a:off x="513846" y="1386801"/>
            <a:ext cx="83388" cy="133734"/>
          </a:xfrm>
          <a:custGeom>
            <a:avLst/>
            <a:gdLst/>
            <a:ahLst/>
            <a:cxnLst/>
            <a:rect l="l" t="t" r="r" b="b"/>
            <a:pathLst>
              <a:path w="2144" h="3192" extrusionOk="0">
                <a:moveTo>
                  <a:pt x="1072" y="1"/>
                </a:moveTo>
                <a:cubicBezTo>
                  <a:pt x="822" y="596"/>
                  <a:pt x="464" y="1144"/>
                  <a:pt x="0" y="1596"/>
                </a:cubicBezTo>
                <a:cubicBezTo>
                  <a:pt x="464" y="2061"/>
                  <a:pt x="822" y="2596"/>
                  <a:pt x="1072" y="3192"/>
                </a:cubicBezTo>
                <a:cubicBezTo>
                  <a:pt x="1322" y="2596"/>
                  <a:pt x="1691" y="2061"/>
                  <a:pt x="2143" y="1596"/>
                </a:cubicBezTo>
                <a:cubicBezTo>
                  <a:pt x="1691" y="1144"/>
                  <a:pt x="1322" y="596"/>
                  <a:pt x="107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12" name="Google Shape;912;p32"/>
          <p:cNvGrpSpPr/>
          <p:nvPr/>
        </p:nvGrpSpPr>
        <p:grpSpPr>
          <a:xfrm rot="9224546">
            <a:off x="4924260" y="1753973"/>
            <a:ext cx="142655" cy="149446"/>
            <a:chOff x="1160468" y="31374"/>
            <a:chExt cx="142658" cy="149448"/>
          </a:xfrm>
        </p:grpSpPr>
        <p:sp>
          <p:nvSpPr>
            <p:cNvPr id="913" name="Google Shape;913;p32"/>
            <p:cNvSpPr/>
            <p:nvPr/>
          </p:nvSpPr>
          <p:spPr>
            <a:xfrm>
              <a:off x="1160468" y="31374"/>
              <a:ext cx="142658" cy="149448"/>
            </a:xfrm>
            <a:custGeom>
              <a:avLst/>
              <a:gdLst/>
              <a:ahLst/>
              <a:cxnLst/>
              <a:rect l="l" t="t" r="r" b="b"/>
              <a:pathLst>
                <a:path w="3668" h="3567" extrusionOk="0">
                  <a:moveTo>
                    <a:pt x="3205" y="0"/>
                  </a:moveTo>
                  <a:cubicBezTo>
                    <a:pt x="3096" y="0"/>
                    <a:pt x="2989" y="42"/>
                    <a:pt x="2906" y="125"/>
                  </a:cubicBezTo>
                  <a:lnTo>
                    <a:pt x="155" y="2852"/>
                  </a:lnTo>
                  <a:cubicBezTo>
                    <a:pt x="1" y="3018"/>
                    <a:pt x="1" y="3280"/>
                    <a:pt x="155" y="3447"/>
                  </a:cubicBezTo>
                  <a:cubicBezTo>
                    <a:pt x="239" y="3518"/>
                    <a:pt x="346" y="3566"/>
                    <a:pt x="453" y="3566"/>
                  </a:cubicBezTo>
                  <a:cubicBezTo>
                    <a:pt x="572" y="3566"/>
                    <a:pt x="679" y="3530"/>
                    <a:pt x="763" y="3447"/>
                  </a:cubicBezTo>
                  <a:lnTo>
                    <a:pt x="3513" y="720"/>
                  </a:lnTo>
                  <a:cubicBezTo>
                    <a:pt x="3668" y="554"/>
                    <a:pt x="3668" y="280"/>
                    <a:pt x="3513" y="125"/>
                  </a:cubicBezTo>
                  <a:cubicBezTo>
                    <a:pt x="3424" y="42"/>
                    <a:pt x="3314" y="0"/>
                    <a:pt x="320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32"/>
            <p:cNvSpPr/>
            <p:nvPr/>
          </p:nvSpPr>
          <p:spPr>
            <a:xfrm>
              <a:off x="1160468" y="31374"/>
              <a:ext cx="142658" cy="149448"/>
            </a:xfrm>
            <a:custGeom>
              <a:avLst/>
              <a:gdLst/>
              <a:ahLst/>
              <a:cxnLst/>
              <a:rect l="l" t="t" r="r" b="b"/>
              <a:pathLst>
                <a:path w="3668" h="3567" extrusionOk="0">
                  <a:moveTo>
                    <a:pt x="461" y="0"/>
                  </a:moveTo>
                  <a:cubicBezTo>
                    <a:pt x="352" y="0"/>
                    <a:pt x="245" y="42"/>
                    <a:pt x="167" y="125"/>
                  </a:cubicBezTo>
                  <a:cubicBezTo>
                    <a:pt x="1" y="280"/>
                    <a:pt x="1" y="554"/>
                    <a:pt x="167" y="720"/>
                  </a:cubicBezTo>
                  <a:lnTo>
                    <a:pt x="2906" y="3447"/>
                  </a:lnTo>
                  <a:cubicBezTo>
                    <a:pt x="2989" y="3518"/>
                    <a:pt x="3096" y="3566"/>
                    <a:pt x="3203" y="3566"/>
                  </a:cubicBezTo>
                  <a:cubicBezTo>
                    <a:pt x="3311" y="3566"/>
                    <a:pt x="3418" y="3518"/>
                    <a:pt x="3501" y="3447"/>
                  </a:cubicBezTo>
                  <a:cubicBezTo>
                    <a:pt x="3668" y="3280"/>
                    <a:pt x="3668" y="3018"/>
                    <a:pt x="3501" y="2852"/>
                  </a:cubicBezTo>
                  <a:lnTo>
                    <a:pt x="763" y="125"/>
                  </a:lnTo>
                  <a:cubicBezTo>
                    <a:pt x="679" y="42"/>
                    <a:pt x="569" y="0"/>
                    <a:pt x="46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5" name="Google Shape;915;p32"/>
          <p:cNvGrpSpPr/>
          <p:nvPr/>
        </p:nvGrpSpPr>
        <p:grpSpPr>
          <a:xfrm rot="9224546">
            <a:off x="8552322" y="4829273"/>
            <a:ext cx="142655" cy="149446"/>
            <a:chOff x="1160468" y="31374"/>
            <a:chExt cx="142658" cy="149448"/>
          </a:xfrm>
        </p:grpSpPr>
        <p:sp>
          <p:nvSpPr>
            <p:cNvPr id="916" name="Google Shape;916;p32"/>
            <p:cNvSpPr/>
            <p:nvPr/>
          </p:nvSpPr>
          <p:spPr>
            <a:xfrm>
              <a:off x="1160468" y="31374"/>
              <a:ext cx="142658" cy="149448"/>
            </a:xfrm>
            <a:custGeom>
              <a:avLst/>
              <a:gdLst/>
              <a:ahLst/>
              <a:cxnLst/>
              <a:rect l="l" t="t" r="r" b="b"/>
              <a:pathLst>
                <a:path w="3668" h="3567" extrusionOk="0">
                  <a:moveTo>
                    <a:pt x="3205" y="0"/>
                  </a:moveTo>
                  <a:cubicBezTo>
                    <a:pt x="3096" y="0"/>
                    <a:pt x="2989" y="42"/>
                    <a:pt x="2906" y="125"/>
                  </a:cubicBezTo>
                  <a:lnTo>
                    <a:pt x="155" y="2852"/>
                  </a:lnTo>
                  <a:cubicBezTo>
                    <a:pt x="1" y="3018"/>
                    <a:pt x="1" y="3280"/>
                    <a:pt x="155" y="3447"/>
                  </a:cubicBezTo>
                  <a:cubicBezTo>
                    <a:pt x="239" y="3518"/>
                    <a:pt x="346" y="3566"/>
                    <a:pt x="453" y="3566"/>
                  </a:cubicBezTo>
                  <a:cubicBezTo>
                    <a:pt x="572" y="3566"/>
                    <a:pt x="679" y="3530"/>
                    <a:pt x="763" y="3447"/>
                  </a:cubicBezTo>
                  <a:lnTo>
                    <a:pt x="3513" y="720"/>
                  </a:lnTo>
                  <a:cubicBezTo>
                    <a:pt x="3668" y="554"/>
                    <a:pt x="3668" y="280"/>
                    <a:pt x="3513" y="125"/>
                  </a:cubicBezTo>
                  <a:cubicBezTo>
                    <a:pt x="3424" y="42"/>
                    <a:pt x="3314" y="0"/>
                    <a:pt x="320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32"/>
            <p:cNvSpPr/>
            <p:nvPr/>
          </p:nvSpPr>
          <p:spPr>
            <a:xfrm>
              <a:off x="1160468" y="31374"/>
              <a:ext cx="142658" cy="149448"/>
            </a:xfrm>
            <a:custGeom>
              <a:avLst/>
              <a:gdLst/>
              <a:ahLst/>
              <a:cxnLst/>
              <a:rect l="l" t="t" r="r" b="b"/>
              <a:pathLst>
                <a:path w="3668" h="3567" extrusionOk="0">
                  <a:moveTo>
                    <a:pt x="461" y="0"/>
                  </a:moveTo>
                  <a:cubicBezTo>
                    <a:pt x="352" y="0"/>
                    <a:pt x="245" y="42"/>
                    <a:pt x="167" y="125"/>
                  </a:cubicBezTo>
                  <a:cubicBezTo>
                    <a:pt x="1" y="280"/>
                    <a:pt x="1" y="554"/>
                    <a:pt x="167" y="720"/>
                  </a:cubicBezTo>
                  <a:lnTo>
                    <a:pt x="2906" y="3447"/>
                  </a:lnTo>
                  <a:cubicBezTo>
                    <a:pt x="2989" y="3518"/>
                    <a:pt x="3096" y="3566"/>
                    <a:pt x="3203" y="3566"/>
                  </a:cubicBezTo>
                  <a:cubicBezTo>
                    <a:pt x="3311" y="3566"/>
                    <a:pt x="3418" y="3518"/>
                    <a:pt x="3501" y="3447"/>
                  </a:cubicBezTo>
                  <a:cubicBezTo>
                    <a:pt x="3668" y="3280"/>
                    <a:pt x="3668" y="3018"/>
                    <a:pt x="3501" y="2852"/>
                  </a:cubicBezTo>
                  <a:lnTo>
                    <a:pt x="763" y="125"/>
                  </a:lnTo>
                  <a:cubicBezTo>
                    <a:pt x="679" y="42"/>
                    <a:pt x="569" y="0"/>
                    <a:pt x="46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18" name="Google Shape;918;p32"/>
          <p:cNvSpPr/>
          <p:nvPr/>
        </p:nvSpPr>
        <p:spPr>
          <a:xfrm rot="9791675">
            <a:off x="158946" y="2612976"/>
            <a:ext cx="83388" cy="133734"/>
          </a:xfrm>
          <a:custGeom>
            <a:avLst/>
            <a:gdLst/>
            <a:ahLst/>
            <a:cxnLst/>
            <a:rect l="l" t="t" r="r" b="b"/>
            <a:pathLst>
              <a:path w="2144" h="3192" extrusionOk="0">
                <a:moveTo>
                  <a:pt x="1072" y="1"/>
                </a:moveTo>
                <a:cubicBezTo>
                  <a:pt x="822" y="596"/>
                  <a:pt x="464" y="1144"/>
                  <a:pt x="0" y="1596"/>
                </a:cubicBezTo>
                <a:cubicBezTo>
                  <a:pt x="464" y="2061"/>
                  <a:pt x="822" y="2596"/>
                  <a:pt x="1072" y="3192"/>
                </a:cubicBezTo>
                <a:cubicBezTo>
                  <a:pt x="1322" y="2596"/>
                  <a:pt x="1691" y="2061"/>
                  <a:pt x="2143" y="1596"/>
                </a:cubicBezTo>
                <a:cubicBezTo>
                  <a:pt x="1691" y="1144"/>
                  <a:pt x="1322" y="596"/>
                  <a:pt x="107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32"/>
          <p:cNvSpPr/>
          <p:nvPr/>
        </p:nvSpPr>
        <p:spPr>
          <a:xfrm rot="9791675">
            <a:off x="8262471" y="234276"/>
            <a:ext cx="83388" cy="133734"/>
          </a:xfrm>
          <a:custGeom>
            <a:avLst/>
            <a:gdLst/>
            <a:ahLst/>
            <a:cxnLst/>
            <a:rect l="l" t="t" r="r" b="b"/>
            <a:pathLst>
              <a:path w="2144" h="3192" extrusionOk="0">
                <a:moveTo>
                  <a:pt x="1072" y="1"/>
                </a:moveTo>
                <a:cubicBezTo>
                  <a:pt x="822" y="596"/>
                  <a:pt x="464" y="1144"/>
                  <a:pt x="0" y="1596"/>
                </a:cubicBezTo>
                <a:cubicBezTo>
                  <a:pt x="464" y="2061"/>
                  <a:pt x="822" y="2596"/>
                  <a:pt x="1072" y="3192"/>
                </a:cubicBezTo>
                <a:cubicBezTo>
                  <a:pt x="1322" y="2596"/>
                  <a:pt x="1691" y="2061"/>
                  <a:pt x="2143" y="1596"/>
                </a:cubicBezTo>
                <a:cubicBezTo>
                  <a:pt x="1691" y="1144"/>
                  <a:pt x="1322" y="596"/>
                  <a:pt x="107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four columns 2">
  <p:cSld name="CUSTOM_7_2">
    <p:spTree>
      <p:nvGrpSpPr>
        <p:cNvPr id="1" name="Shape 920"/>
        <p:cNvGrpSpPr/>
        <p:nvPr/>
      </p:nvGrpSpPr>
      <p:grpSpPr>
        <a:xfrm>
          <a:off x="0" y="0"/>
          <a:ext cx="0" cy="0"/>
          <a:chOff x="0" y="0"/>
          <a:chExt cx="0" cy="0"/>
        </a:xfrm>
      </p:grpSpPr>
      <p:sp>
        <p:nvSpPr>
          <p:cNvPr id="921" name="Google Shape;921;p33"/>
          <p:cNvSpPr txBox="1">
            <a:spLocks noGrp="1"/>
          </p:cNvSpPr>
          <p:nvPr>
            <p:ph type="subTitle" idx="1"/>
          </p:nvPr>
        </p:nvSpPr>
        <p:spPr>
          <a:xfrm>
            <a:off x="6536200" y="2278500"/>
            <a:ext cx="1494900" cy="640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sz="1600"/>
            </a:lvl1pPr>
            <a:lvl2pPr lvl="1" rtl="0">
              <a:spcBef>
                <a:spcPts val="1600"/>
              </a:spcBef>
              <a:spcAft>
                <a:spcPts val="0"/>
              </a:spcAft>
              <a:buSzPts val="1600"/>
              <a:buNone/>
              <a:defRPr sz="1600"/>
            </a:lvl2pPr>
            <a:lvl3pPr lvl="2" rtl="0">
              <a:spcBef>
                <a:spcPts val="1600"/>
              </a:spcBef>
              <a:spcAft>
                <a:spcPts val="0"/>
              </a:spcAft>
              <a:buSzPts val="1600"/>
              <a:buNone/>
              <a:defRPr sz="1600"/>
            </a:lvl3pPr>
            <a:lvl4pPr lvl="3" rtl="0">
              <a:spcBef>
                <a:spcPts val="1600"/>
              </a:spcBef>
              <a:spcAft>
                <a:spcPts val="0"/>
              </a:spcAft>
              <a:buSzPts val="1600"/>
              <a:buNone/>
              <a:defRPr sz="1600"/>
            </a:lvl4pPr>
            <a:lvl5pPr lvl="4" rtl="0">
              <a:spcBef>
                <a:spcPts val="1600"/>
              </a:spcBef>
              <a:spcAft>
                <a:spcPts val="0"/>
              </a:spcAft>
              <a:buSzPts val="1600"/>
              <a:buNone/>
              <a:defRPr sz="1600"/>
            </a:lvl5pPr>
            <a:lvl6pPr lvl="5" rtl="0">
              <a:spcBef>
                <a:spcPts val="1600"/>
              </a:spcBef>
              <a:spcAft>
                <a:spcPts val="0"/>
              </a:spcAft>
              <a:buSzPts val="1600"/>
              <a:buNone/>
              <a:defRPr sz="1600"/>
            </a:lvl6pPr>
            <a:lvl7pPr lvl="6" rtl="0">
              <a:spcBef>
                <a:spcPts val="1600"/>
              </a:spcBef>
              <a:spcAft>
                <a:spcPts val="0"/>
              </a:spcAft>
              <a:buSzPts val="1600"/>
              <a:buNone/>
              <a:defRPr sz="1600"/>
            </a:lvl7pPr>
            <a:lvl8pPr lvl="7" rtl="0">
              <a:spcBef>
                <a:spcPts val="1600"/>
              </a:spcBef>
              <a:spcAft>
                <a:spcPts val="0"/>
              </a:spcAft>
              <a:buSzPts val="1600"/>
              <a:buNone/>
              <a:defRPr sz="1600"/>
            </a:lvl8pPr>
            <a:lvl9pPr lvl="8" rtl="0">
              <a:spcBef>
                <a:spcPts val="1600"/>
              </a:spcBef>
              <a:spcAft>
                <a:spcPts val="1600"/>
              </a:spcAft>
              <a:buSzPts val="1600"/>
              <a:buNone/>
              <a:defRPr sz="1600"/>
            </a:lvl9pPr>
          </a:lstStyle>
          <a:p>
            <a:endParaRPr/>
          </a:p>
        </p:txBody>
      </p:sp>
      <p:sp>
        <p:nvSpPr>
          <p:cNvPr id="922" name="Google Shape;922;p33"/>
          <p:cNvSpPr txBox="1">
            <a:spLocks noGrp="1"/>
          </p:cNvSpPr>
          <p:nvPr>
            <p:ph type="subTitle" idx="2"/>
          </p:nvPr>
        </p:nvSpPr>
        <p:spPr>
          <a:xfrm>
            <a:off x="6536211" y="1906500"/>
            <a:ext cx="1494900" cy="372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1800" b="1">
                <a:latin typeface="Spartan"/>
                <a:ea typeface="Spartan"/>
                <a:cs typeface="Spartan"/>
                <a:sym typeface="Spartan"/>
              </a:defRPr>
            </a:lvl1pPr>
            <a:lvl2pPr lvl="1" rtl="0">
              <a:spcBef>
                <a:spcPts val="1600"/>
              </a:spcBef>
              <a:spcAft>
                <a:spcPts val="0"/>
              </a:spcAft>
              <a:buSzPts val="3000"/>
              <a:buNone/>
              <a:defRPr sz="3000"/>
            </a:lvl2pPr>
            <a:lvl3pPr lvl="2" rtl="0">
              <a:spcBef>
                <a:spcPts val="1600"/>
              </a:spcBef>
              <a:spcAft>
                <a:spcPts val="0"/>
              </a:spcAft>
              <a:buSzPts val="3000"/>
              <a:buNone/>
              <a:defRPr sz="3000"/>
            </a:lvl3pPr>
            <a:lvl4pPr lvl="3" rtl="0">
              <a:spcBef>
                <a:spcPts val="1600"/>
              </a:spcBef>
              <a:spcAft>
                <a:spcPts val="0"/>
              </a:spcAft>
              <a:buSzPts val="3000"/>
              <a:buNone/>
              <a:defRPr sz="3000"/>
            </a:lvl4pPr>
            <a:lvl5pPr lvl="4" rtl="0">
              <a:spcBef>
                <a:spcPts val="1600"/>
              </a:spcBef>
              <a:spcAft>
                <a:spcPts val="0"/>
              </a:spcAft>
              <a:buSzPts val="3000"/>
              <a:buNone/>
              <a:defRPr sz="3000"/>
            </a:lvl5pPr>
            <a:lvl6pPr lvl="5" rtl="0">
              <a:spcBef>
                <a:spcPts val="1600"/>
              </a:spcBef>
              <a:spcAft>
                <a:spcPts val="0"/>
              </a:spcAft>
              <a:buSzPts val="3000"/>
              <a:buNone/>
              <a:defRPr sz="3000"/>
            </a:lvl6pPr>
            <a:lvl7pPr lvl="6" rtl="0">
              <a:spcBef>
                <a:spcPts val="1600"/>
              </a:spcBef>
              <a:spcAft>
                <a:spcPts val="0"/>
              </a:spcAft>
              <a:buSzPts val="3000"/>
              <a:buNone/>
              <a:defRPr sz="3000"/>
            </a:lvl7pPr>
            <a:lvl8pPr lvl="7" rtl="0">
              <a:spcBef>
                <a:spcPts val="1600"/>
              </a:spcBef>
              <a:spcAft>
                <a:spcPts val="0"/>
              </a:spcAft>
              <a:buSzPts val="3000"/>
              <a:buNone/>
              <a:defRPr sz="3000"/>
            </a:lvl8pPr>
            <a:lvl9pPr lvl="8" rtl="0">
              <a:spcBef>
                <a:spcPts val="1600"/>
              </a:spcBef>
              <a:spcAft>
                <a:spcPts val="1600"/>
              </a:spcAft>
              <a:buSzPts val="3000"/>
              <a:buNone/>
              <a:defRPr sz="3000"/>
            </a:lvl9pPr>
          </a:lstStyle>
          <a:p>
            <a:endParaRPr/>
          </a:p>
        </p:txBody>
      </p:sp>
      <p:sp>
        <p:nvSpPr>
          <p:cNvPr id="923" name="Google Shape;923;p33"/>
          <p:cNvSpPr txBox="1">
            <a:spLocks noGrp="1"/>
          </p:cNvSpPr>
          <p:nvPr>
            <p:ph type="subTitle" idx="3"/>
          </p:nvPr>
        </p:nvSpPr>
        <p:spPr>
          <a:xfrm>
            <a:off x="4660945" y="3867350"/>
            <a:ext cx="1494900" cy="640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sz="1600"/>
            </a:lvl1pPr>
            <a:lvl2pPr lvl="1" rtl="0">
              <a:spcBef>
                <a:spcPts val="1600"/>
              </a:spcBef>
              <a:spcAft>
                <a:spcPts val="0"/>
              </a:spcAft>
              <a:buSzPts val="1600"/>
              <a:buNone/>
              <a:defRPr sz="1600"/>
            </a:lvl2pPr>
            <a:lvl3pPr lvl="2" rtl="0">
              <a:spcBef>
                <a:spcPts val="1600"/>
              </a:spcBef>
              <a:spcAft>
                <a:spcPts val="0"/>
              </a:spcAft>
              <a:buSzPts val="1600"/>
              <a:buNone/>
              <a:defRPr sz="1600"/>
            </a:lvl3pPr>
            <a:lvl4pPr lvl="3" rtl="0">
              <a:spcBef>
                <a:spcPts val="1600"/>
              </a:spcBef>
              <a:spcAft>
                <a:spcPts val="0"/>
              </a:spcAft>
              <a:buSzPts val="1600"/>
              <a:buNone/>
              <a:defRPr sz="1600"/>
            </a:lvl4pPr>
            <a:lvl5pPr lvl="4" rtl="0">
              <a:spcBef>
                <a:spcPts val="1600"/>
              </a:spcBef>
              <a:spcAft>
                <a:spcPts val="0"/>
              </a:spcAft>
              <a:buSzPts val="1600"/>
              <a:buNone/>
              <a:defRPr sz="1600"/>
            </a:lvl5pPr>
            <a:lvl6pPr lvl="5" rtl="0">
              <a:spcBef>
                <a:spcPts val="1600"/>
              </a:spcBef>
              <a:spcAft>
                <a:spcPts val="0"/>
              </a:spcAft>
              <a:buSzPts val="1600"/>
              <a:buNone/>
              <a:defRPr sz="1600"/>
            </a:lvl6pPr>
            <a:lvl7pPr lvl="6" rtl="0">
              <a:spcBef>
                <a:spcPts val="1600"/>
              </a:spcBef>
              <a:spcAft>
                <a:spcPts val="0"/>
              </a:spcAft>
              <a:buSzPts val="1600"/>
              <a:buNone/>
              <a:defRPr sz="1600"/>
            </a:lvl7pPr>
            <a:lvl8pPr lvl="7" rtl="0">
              <a:spcBef>
                <a:spcPts val="1600"/>
              </a:spcBef>
              <a:spcAft>
                <a:spcPts val="0"/>
              </a:spcAft>
              <a:buSzPts val="1600"/>
              <a:buNone/>
              <a:defRPr sz="1600"/>
            </a:lvl8pPr>
            <a:lvl9pPr lvl="8" rtl="0">
              <a:spcBef>
                <a:spcPts val="1600"/>
              </a:spcBef>
              <a:spcAft>
                <a:spcPts val="1600"/>
              </a:spcAft>
              <a:buSzPts val="1600"/>
              <a:buNone/>
              <a:defRPr sz="1600"/>
            </a:lvl9pPr>
          </a:lstStyle>
          <a:p>
            <a:endParaRPr/>
          </a:p>
        </p:txBody>
      </p:sp>
      <p:sp>
        <p:nvSpPr>
          <p:cNvPr id="924" name="Google Shape;924;p33"/>
          <p:cNvSpPr txBox="1">
            <a:spLocks noGrp="1"/>
          </p:cNvSpPr>
          <p:nvPr>
            <p:ph type="subTitle" idx="4"/>
          </p:nvPr>
        </p:nvSpPr>
        <p:spPr>
          <a:xfrm>
            <a:off x="4660956" y="3495350"/>
            <a:ext cx="1494900" cy="372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1800" b="1">
                <a:solidFill>
                  <a:schemeClr val="dk1"/>
                </a:solidFill>
                <a:latin typeface="Spartan"/>
                <a:ea typeface="Spartan"/>
                <a:cs typeface="Spartan"/>
                <a:sym typeface="Spartan"/>
              </a:defRPr>
            </a:lvl1pPr>
            <a:lvl2pPr lvl="1" rtl="0">
              <a:spcBef>
                <a:spcPts val="1600"/>
              </a:spcBef>
              <a:spcAft>
                <a:spcPts val="0"/>
              </a:spcAft>
              <a:buSzPts val="3000"/>
              <a:buNone/>
              <a:defRPr sz="3000"/>
            </a:lvl2pPr>
            <a:lvl3pPr lvl="2" rtl="0">
              <a:spcBef>
                <a:spcPts val="1600"/>
              </a:spcBef>
              <a:spcAft>
                <a:spcPts val="0"/>
              </a:spcAft>
              <a:buSzPts val="3000"/>
              <a:buNone/>
              <a:defRPr sz="3000"/>
            </a:lvl3pPr>
            <a:lvl4pPr lvl="3" rtl="0">
              <a:spcBef>
                <a:spcPts val="1600"/>
              </a:spcBef>
              <a:spcAft>
                <a:spcPts val="0"/>
              </a:spcAft>
              <a:buSzPts val="3000"/>
              <a:buNone/>
              <a:defRPr sz="3000"/>
            </a:lvl4pPr>
            <a:lvl5pPr lvl="4" rtl="0">
              <a:spcBef>
                <a:spcPts val="1600"/>
              </a:spcBef>
              <a:spcAft>
                <a:spcPts val="0"/>
              </a:spcAft>
              <a:buSzPts val="3000"/>
              <a:buNone/>
              <a:defRPr sz="3000"/>
            </a:lvl5pPr>
            <a:lvl6pPr lvl="5" rtl="0">
              <a:spcBef>
                <a:spcPts val="1600"/>
              </a:spcBef>
              <a:spcAft>
                <a:spcPts val="0"/>
              </a:spcAft>
              <a:buSzPts val="3000"/>
              <a:buNone/>
              <a:defRPr sz="3000"/>
            </a:lvl6pPr>
            <a:lvl7pPr lvl="6" rtl="0">
              <a:spcBef>
                <a:spcPts val="1600"/>
              </a:spcBef>
              <a:spcAft>
                <a:spcPts val="0"/>
              </a:spcAft>
              <a:buSzPts val="3000"/>
              <a:buNone/>
              <a:defRPr sz="3000"/>
            </a:lvl7pPr>
            <a:lvl8pPr lvl="7" rtl="0">
              <a:spcBef>
                <a:spcPts val="1600"/>
              </a:spcBef>
              <a:spcAft>
                <a:spcPts val="0"/>
              </a:spcAft>
              <a:buSzPts val="3000"/>
              <a:buNone/>
              <a:defRPr sz="3000"/>
            </a:lvl8pPr>
            <a:lvl9pPr lvl="8" rtl="0">
              <a:spcBef>
                <a:spcPts val="1600"/>
              </a:spcBef>
              <a:spcAft>
                <a:spcPts val="1600"/>
              </a:spcAft>
              <a:buSzPts val="3000"/>
              <a:buNone/>
              <a:defRPr sz="3000"/>
            </a:lvl9pPr>
          </a:lstStyle>
          <a:p>
            <a:endParaRPr/>
          </a:p>
        </p:txBody>
      </p:sp>
      <p:sp>
        <p:nvSpPr>
          <p:cNvPr id="925" name="Google Shape;925;p33"/>
          <p:cNvSpPr txBox="1">
            <a:spLocks noGrp="1"/>
          </p:cNvSpPr>
          <p:nvPr>
            <p:ph type="subTitle" idx="5"/>
          </p:nvPr>
        </p:nvSpPr>
        <p:spPr>
          <a:xfrm>
            <a:off x="6536207" y="3867350"/>
            <a:ext cx="1494900" cy="640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sz="1600"/>
            </a:lvl1pPr>
            <a:lvl2pPr lvl="1" rtl="0">
              <a:spcBef>
                <a:spcPts val="1600"/>
              </a:spcBef>
              <a:spcAft>
                <a:spcPts val="0"/>
              </a:spcAft>
              <a:buSzPts val="1600"/>
              <a:buNone/>
              <a:defRPr sz="1600"/>
            </a:lvl2pPr>
            <a:lvl3pPr lvl="2" rtl="0">
              <a:spcBef>
                <a:spcPts val="1600"/>
              </a:spcBef>
              <a:spcAft>
                <a:spcPts val="0"/>
              </a:spcAft>
              <a:buSzPts val="1600"/>
              <a:buNone/>
              <a:defRPr sz="1600"/>
            </a:lvl3pPr>
            <a:lvl4pPr lvl="3" rtl="0">
              <a:spcBef>
                <a:spcPts val="1600"/>
              </a:spcBef>
              <a:spcAft>
                <a:spcPts val="0"/>
              </a:spcAft>
              <a:buSzPts val="1600"/>
              <a:buNone/>
              <a:defRPr sz="1600"/>
            </a:lvl4pPr>
            <a:lvl5pPr lvl="4" rtl="0">
              <a:spcBef>
                <a:spcPts val="1600"/>
              </a:spcBef>
              <a:spcAft>
                <a:spcPts val="0"/>
              </a:spcAft>
              <a:buSzPts val="1600"/>
              <a:buNone/>
              <a:defRPr sz="1600"/>
            </a:lvl5pPr>
            <a:lvl6pPr lvl="5" rtl="0">
              <a:spcBef>
                <a:spcPts val="1600"/>
              </a:spcBef>
              <a:spcAft>
                <a:spcPts val="0"/>
              </a:spcAft>
              <a:buSzPts val="1600"/>
              <a:buNone/>
              <a:defRPr sz="1600"/>
            </a:lvl6pPr>
            <a:lvl7pPr lvl="6" rtl="0">
              <a:spcBef>
                <a:spcPts val="1600"/>
              </a:spcBef>
              <a:spcAft>
                <a:spcPts val="0"/>
              </a:spcAft>
              <a:buSzPts val="1600"/>
              <a:buNone/>
              <a:defRPr sz="1600"/>
            </a:lvl7pPr>
            <a:lvl8pPr lvl="7" rtl="0">
              <a:spcBef>
                <a:spcPts val="1600"/>
              </a:spcBef>
              <a:spcAft>
                <a:spcPts val="0"/>
              </a:spcAft>
              <a:buSzPts val="1600"/>
              <a:buNone/>
              <a:defRPr sz="1600"/>
            </a:lvl8pPr>
            <a:lvl9pPr lvl="8" rtl="0">
              <a:spcBef>
                <a:spcPts val="1600"/>
              </a:spcBef>
              <a:spcAft>
                <a:spcPts val="1600"/>
              </a:spcAft>
              <a:buSzPts val="1600"/>
              <a:buNone/>
              <a:defRPr sz="1600"/>
            </a:lvl9pPr>
          </a:lstStyle>
          <a:p>
            <a:endParaRPr/>
          </a:p>
        </p:txBody>
      </p:sp>
      <p:sp>
        <p:nvSpPr>
          <p:cNvPr id="926" name="Google Shape;926;p33"/>
          <p:cNvSpPr txBox="1">
            <a:spLocks noGrp="1"/>
          </p:cNvSpPr>
          <p:nvPr>
            <p:ph type="subTitle" idx="6"/>
          </p:nvPr>
        </p:nvSpPr>
        <p:spPr>
          <a:xfrm>
            <a:off x="6536218" y="3495350"/>
            <a:ext cx="1494900" cy="372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1800" b="1">
                <a:latin typeface="Spartan"/>
                <a:ea typeface="Spartan"/>
                <a:cs typeface="Spartan"/>
                <a:sym typeface="Spartan"/>
              </a:defRPr>
            </a:lvl1pPr>
            <a:lvl2pPr lvl="1" rtl="0">
              <a:spcBef>
                <a:spcPts val="1600"/>
              </a:spcBef>
              <a:spcAft>
                <a:spcPts val="0"/>
              </a:spcAft>
              <a:buSzPts val="3000"/>
              <a:buNone/>
              <a:defRPr sz="3000"/>
            </a:lvl2pPr>
            <a:lvl3pPr lvl="2" rtl="0">
              <a:spcBef>
                <a:spcPts val="1600"/>
              </a:spcBef>
              <a:spcAft>
                <a:spcPts val="0"/>
              </a:spcAft>
              <a:buSzPts val="3000"/>
              <a:buNone/>
              <a:defRPr sz="3000"/>
            </a:lvl3pPr>
            <a:lvl4pPr lvl="3" rtl="0">
              <a:spcBef>
                <a:spcPts val="1600"/>
              </a:spcBef>
              <a:spcAft>
                <a:spcPts val="0"/>
              </a:spcAft>
              <a:buSzPts val="3000"/>
              <a:buNone/>
              <a:defRPr sz="3000"/>
            </a:lvl4pPr>
            <a:lvl5pPr lvl="4" rtl="0">
              <a:spcBef>
                <a:spcPts val="1600"/>
              </a:spcBef>
              <a:spcAft>
                <a:spcPts val="0"/>
              </a:spcAft>
              <a:buSzPts val="3000"/>
              <a:buNone/>
              <a:defRPr sz="3000"/>
            </a:lvl5pPr>
            <a:lvl6pPr lvl="5" rtl="0">
              <a:spcBef>
                <a:spcPts val="1600"/>
              </a:spcBef>
              <a:spcAft>
                <a:spcPts val="0"/>
              </a:spcAft>
              <a:buSzPts val="3000"/>
              <a:buNone/>
              <a:defRPr sz="3000"/>
            </a:lvl6pPr>
            <a:lvl7pPr lvl="6" rtl="0">
              <a:spcBef>
                <a:spcPts val="1600"/>
              </a:spcBef>
              <a:spcAft>
                <a:spcPts val="0"/>
              </a:spcAft>
              <a:buSzPts val="3000"/>
              <a:buNone/>
              <a:defRPr sz="3000"/>
            </a:lvl7pPr>
            <a:lvl8pPr lvl="7" rtl="0">
              <a:spcBef>
                <a:spcPts val="1600"/>
              </a:spcBef>
              <a:spcAft>
                <a:spcPts val="0"/>
              </a:spcAft>
              <a:buSzPts val="3000"/>
              <a:buNone/>
              <a:defRPr sz="3000"/>
            </a:lvl8pPr>
            <a:lvl9pPr lvl="8" rtl="0">
              <a:spcBef>
                <a:spcPts val="1600"/>
              </a:spcBef>
              <a:spcAft>
                <a:spcPts val="1600"/>
              </a:spcAft>
              <a:buSzPts val="3000"/>
              <a:buNone/>
              <a:defRPr sz="3000"/>
            </a:lvl9pPr>
          </a:lstStyle>
          <a:p>
            <a:endParaRPr/>
          </a:p>
        </p:txBody>
      </p:sp>
      <p:sp>
        <p:nvSpPr>
          <p:cNvPr id="927" name="Google Shape;927;p33"/>
          <p:cNvSpPr txBox="1">
            <a:spLocks noGrp="1"/>
          </p:cNvSpPr>
          <p:nvPr>
            <p:ph type="subTitle" idx="7"/>
          </p:nvPr>
        </p:nvSpPr>
        <p:spPr>
          <a:xfrm>
            <a:off x="4660938" y="2278500"/>
            <a:ext cx="1494900" cy="640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sz="1600"/>
            </a:lvl1pPr>
            <a:lvl2pPr lvl="1" rtl="0">
              <a:spcBef>
                <a:spcPts val="1600"/>
              </a:spcBef>
              <a:spcAft>
                <a:spcPts val="0"/>
              </a:spcAft>
              <a:buSzPts val="1600"/>
              <a:buNone/>
              <a:defRPr sz="1600"/>
            </a:lvl2pPr>
            <a:lvl3pPr lvl="2" rtl="0">
              <a:spcBef>
                <a:spcPts val="1600"/>
              </a:spcBef>
              <a:spcAft>
                <a:spcPts val="0"/>
              </a:spcAft>
              <a:buSzPts val="1600"/>
              <a:buNone/>
              <a:defRPr sz="1600"/>
            </a:lvl3pPr>
            <a:lvl4pPr lvl="3" rtl="0">
              <a:spcBef>
                <a:spcPts val="1600"/>
              </a:spcBef>
              <a:spcAft>
                <a:spcPts val="0"/>
              </a:spcAft>
              <a:buSzPts val="1600"/>
              <a:buNone/>
              <a:defRPr sz="1600"/>
            </a:lvl4pPr>
            <a:lvl5pPr lvl="4" rtl="0">
              <a:spcBef>
                <a:spcPts val="1600"/>
              </a:spcBef>
              <a:spcAft>
                <a:spcPts val="0"/>
              </a:spcAft>
              <a:buSzPts val="1600"/>
              <a:buNone/>
              <a:defRPr sz="1600"/>
            </a:lvl5pPr>
            <a:lvl6pPr lvl="5" rtl="0">
              <a:spcBef>
                <a:spcPts val="1600"/>
              </a:spcBef>
              <a:spcAft>
                <a:spcPts val="0"/>
              </a:spcAft>
              <a:buSzPts val="1600"/>
              <a:buNone/>
              <a:defRPr sz="1600"/>
            </a:lvl6pPr>
            <a:lvl7pPr lvl="6" rtl="0">
              <a:spcBef>
                <a:spcPts val="1600"/>
              </a:spcBef>
              <a:spcAft>
                <a:spcPts val="0"/>
              </a:spcAft>
              <a:buSzPts val="1600"/>
              <a:buNone/>
              <a:defRPr sz="1600"/>
            </a:lvl7pPr>
            <a:lvl8pPr lvl="7" rtl="0">
              <a:spcBef>
                <a:spcPts val="1600"/>
              </a:spcBef>
              <a:spcAft>
                <a:spcPts val="0"/>
              </a:spcAft>
              <a:buSzPts val="1600"/>
              <a:buNone/>
              <a:defRPr sz="1600"/>
            </a:lvl8pPr>
            <a:lvl9pPr lvl="8" rtl="0">
              <a:spcBef>
                <a:spcPts val="1600"/>
              </a:spcBef>
              <a:spcAft>
                <a:spcPts val="1600"/>
              </a:spcAft>
              <a:buSzPts val="1600"/>
              <a:buNone/>
              <a:defRPr sz="1600"/>
            </a:lvl9pPr>
          </a:lstStyle>
          <a:p>
            <a:endParaRPr/>
          </a:p>
        </p:txBody>
      </p:sp>
      <p:sp>
        <p:nvSpPr>
          <p:cNvPr id="928" name="Google Shape;928;p33"/>
          <p:cNvSpPr txBox="1">
            <a:spLocks noGrp="1"/>
          </p:cNvSpPr>
          <p:nvPr>
            <p:ph type="subTitle" idx="8"/>
          </p:nvPr>
        </p:nvSpPr>
        <p:spPr>
          <a:xfrm>
            <a:off x="4660949" y="1906500"/>
            <a:ext cx="1494900" cy="372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1800" b="1">
                <a:latin typeface="Spartan"/>
                <a:ea typeface="Spartan"/>
                <a:cs typeface="Spartan"/>
                <a:sym typeface="Spartan"/>
              </a:defRPr>
            </a:lvl1pPr>
            <a:lvl2pPr lvl="1" rtl="0">
              <a:spcBef>
                <a:spcPts val="1600"/>
              </a:spcBef>
              <a:spcAft>
                <a:spcPts val="0"/>
              </a:spcAft>
              <a:buSzPts val="3000"/>
              <a:buNone/>
              <a:defRPr sz="3000"/>
            </a:lvl2pPr>
            <a:lvl3pPr lvl="2" rtl="0">
              <a:spcBef>
                <a:spcPts val="1600"/>
              </a:spcBef>
              <a:spcAft>
                <a:spcPts val="0"/>
              </a:spcAft>
              <a:buSzPts val="3000"/>
              <a:buNone/>
              <a:defRPr sz="3000"/>
            </a:lvl3pPr>
            <a:lvl4pPr lvl="3" rtl="0">
              <a:spcBef>
                <a:spcPts val="1600"/>
              </a:spcBef>
              <a:spcAft>
                <a:spcPts val="0"/>
              </a:spcAft>
              <a:buSzPts val="3000"/>
              <a:buNone/>
              <a:defRPr sz="3000"/>
            </a:lvl4pPr>
            <a:lvl5pPr lvl="4" rtl="0">
              <a:spcBef>
                <a:spcPts val="1600"/>
              </a:spcBef>
              <a:spcAft>
                <a:spcPts val="0"/>
              </a:spcAft>
              <a:buSzPts val="3000"/>
              <a:buNone/>
              <a:defRPr sz="3000"/>
            </a:lvl5pPr>
            <a:lvl6pPr lvl="5" rtl="0">
              <a:spcBef>
                <a:spcPts val="1600"/>
              </a:spcBef>
              <a:spcAft>
                <a:spcPts val="0"/>
              </a:spcAft>
              <a:buSzPts val="3000"/>
              <a:buNone/>
              <a:defRPr sz="3000"/>
            </a:lvl6pPr>
            <a:lvl7pPr lvl="6" rtl="0">
              <a:spcBef>
                <a:spcPts val="1600"/>
              </a:spcBef>
              <a:spcAft>
                <a:spcPts val="0"/>
              </a:spcAft>
              <a:buSzPts val="3000"/>
              <a:buNone/>
              <a:defRPr sz="3000"/>
            </a:lvl7pPr>
            <a:lvl8pPr lvl="7" rtl="0">
              <a:spcBef>
                <a:spcPts val="1600"/>
              </a:spcBef>
              <a:spcAft>
                <a:spcPts val="0"/>
              </a:spcAft>
              <a:buSzPts val="3000"/>
              <a:buNone/>
              <a:defRPr sz="3000"/>
            </a:lvl8pPr>
            <a:lvl9pPr lvl="8" rtl="0">
              <a:spcBef>
                <a:spcPts val="1600"/>
              </a:spcBef>
              <a:spcAft>
                <a:spcPts val="1600"/>
              </a:spcAft>
              <a:buSzPts val="3000"/>
              <a:buNone/>
              <a:defRPr sz="3000"/>
            </a:lvl9pPr>
          </a:lstStyle>
          <a:p>
            <a:endParaRPr/>
          </a:p>
        </p:txBody>
      </p:sp>
      <p:sp>
        <p:nvSpPr>
          <p:cNvPr id="929" name="Google Shape;929;p33"/>
          <p:cNvSpPr txBox="1">
            <a:spLocks noGrp="1"/>
          </p:cNvSpPr>
          <p:nvPr>
            <p:ph type="title"/>
          </p:nvPr>
        </p:nvSpPr>
        <p:spPr>
          <a:xfrm>
            <a:off x="1060750" y="649224"/>
            <a:ext cx="7020600" cy="5304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30" name="Google Shape;930;p33"/>
          <p:cNvSpPr/>
          <p:nvPr/>
        </p:nvSpPr>
        <p:spPr>
          <a:xfrm rot="-5400000" flipH="1">
            <a:off x="488060" y="3571319"/>
            <a:ext cx="520498" cy="220046"/>
          </a:xfrm>
          <a:custGeom>
            <a:avLst/>
            <a:gdLst/>
            <a:ahLst/>
            <a:cxnLst/>
            <a:rect l="l" t="t" r="r" b="b"/>
            <a:pathLst>
              <a:path w="13383" h="5252" extrusionOk="0">
                <a:moveTo>
                  <a:pt x="10871" y="572"/>
                </a:moveTo>
                <a:cubicBezTo>
                  <a:pt x="11954" y="572"/>
                  <a:pt x="12847" y="1501"/>
                  <a:pt x="12847" y="2632"/>
                </a:cubicBezTo>
                <a:cubicBezTo>
                  <a:pt x="12847" y="3763"/>
                  <a:pt x="11954" y="4680"/>
                  <a:pt x="10871" y="4680"/>
                </a:cubicBezTo>
                <a:lnTo>
                  <a:pt x="2524" y="4680"/>
                </a:lnTo>
                <a:cubicBezTo>
                  <a:pt x="1441" y="4680"/>
                  <a:pt x="548" y="3763"/>
                  <a:pt x="548" y="2632"/>
                </a:cubicBezTo>
                <a:cubicBezTo>
                  <a:pt x="548" y="1501"/>
                  <a:pt x="1441" y="572"/>
                  <a:pt x="2524" y="572"/>
                </a:cubicBezTo>
                <a:close/>
                <a:moveTo>
                  <a:pt x="2512" y="0"/>
                </a:moveTo>
                <a:cubicBezTo>
                  <a:pt x="1131" y="0"/>
                  <a:pt x="0" y="1179"/>
                  <a:pt x="0" y="2632"/>
                </a:cubicBezTo>
                <a:cubicBezTo>
                  <a:pt x="0" y="4072"/>
                  <a:pt x="1131" y="5251"/>
                  <a:pt x="2512" y="5251"/>
                </a:cubicBezTo>
                <a:lnTo>
                  <a:pt x="10871" y="5251"/>
                </a:lnTo>
                <a:cubicBezTo>
                  <a:pt x="12252" y="5251"/>
                  <a:pt x="13383" y="4072"/>
                  <a:pt x="13383" y="2632"/>
                </a:cubicBezTo>
                <a:cubicBezTo>
                  <a:pt x="13383" y="1179"/>
                  <a:pt x="12264" y="0"/>
                  <a:pt x="1087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33"/>
          <p:cNvSpPr/>
          <p:nvPr/>
        </p:nvSpPr>
        <p:spPr>
          <a:xfrm flipH="1">
            <a:off x="7240953" y="330194"/>
            <a:ext cx="1256306" cy="95317"/>
          </a:xfrm>
          <a:custGeom>
            <a:avLst/>
            <a:gdLst/>
            <a:ahLst/>
            <a:cxnLst/>
            <a:rect l="l" t="t" r="r" b="b"/>
            <a:pathLst>
              <a:path w="32302" h="2275" extrusionOk="0">
                <a:moveTo>
                  <a:pt x="3536" y="1"/>
                </a:moveTo>
                <a:cubicBezTo>
                  <a:pt x="2620" y="1"/>
                  <a:pt x="2155" y="501"/>
                  <a:pt x="1750" y="941"/>
                </a:cubicBezTo>
                <a:cubicBezTo>
                  <a:pt x="1369" y="1358"/>
                  <a:pt x="1048" y="1703"/>
                  <a:pt x="381" y="1703"/>
                </a:cubicBezTo>
                <a:cubicBezTo>
                  <a:pt x="0" y="1715"/>
                  <a:pt x="0" y="2275"/>
                  <a:pt x="381" y="2275"/>
                </a:cubicBezTo>
                <a:cubicBezTo>
                  <a:pt x="1298" y="2275"/>
                  <a:pt x="1762" y="1775"/>
                  <a:pt x="2167" y="1334"/>
                </a:cubicBezTo>
                <a:cubicBezTo>
                  <a:pt x="2548" y="929"/>
                  <a:pt x="2870" y="572"/>
                  <a:pt x="3536" y="572"/>
                </a:cubicBezTo>
                <a:cubicBezTo>
                  <a:pt x="4203" y="572"/>
                  <a:pt x="4525" y="929"/>
                  <a:pt x="4906" y="1334"/>
                </a:cubicBezTo>
                <a:cubicBezTo>
                  <a:pt x="5310" y="1775"/>
                  <a:pt x="5775" y="2275"/>
                  <a:pt x="6692" y="2275"/>
                </a:cubicBezTo>
                <a:cubicBezTo>
                  <a:pt x="7608" y="2275"/>
                  <a:pt x="8073" y="1775"/>
                  <a:pt x="8477" y="1334"/>
                </a:cubicBezTo>
                <a:cubicBezTo>
                  <a:pt x="8858" y="929"/>
                  <a:pt x="9180" y="572"/>
                  <a:pt x="9847" y="572"/>
                </a:cubicBezTo>
                <a:cubicBezTo>
                  <a:pt x="10513" y="572"/>
                  <a:pt x="10835" y="929"/>
                  <a:pt x="11216" y="1334"/>
                </a:cubicBezTo>
                <a:cubicBezTo>
                  <a:pt x="11621" y="1775"/>
                  <a:pt x="12085" y="2275"/>
                  <a:pt x="13002" y="2275"/>
                </a:cubicBezTo>
                <a:cubicBezTo>
                  <a:pt x="13919" y="2275"/>
                  <a:pt x="14383" y="1775"/>
                  <a:pt x="14788" y="1334"/>
                </a:cubicBezTo>
                <a:cubicBezTo>
                  <a:pt x="15169" y="929"/>
                  <a:pt x="15490" y="572"/>
                  <a:pt x="16157" y="572"/>
                </a:cubicBezTo>
                <a:cubicBezTo>
                  <a:pt x="16824" y="572"/>
                  <a:pt x="17145" y="929"/>
                  <a:pt x="17526" y="1334"/>
                </a:cubicBezTo>
                <a:cubicBezTo>
                  <a:pt x="17931" y="1775"/>
                  <a:pt x="18395" y="2275"/>
                  <a:pt x="19312" y="2275"/>
                </a:cubicBezTo>
                <a:cubicBezTo>
                  <a:pt x="20229" y="2275"/>
                  <a:pt x="20693" y="1775"/>
                  <a:pt x="21098" y="1334"/>
                </a:cubicBezTo>
                <a:cubicBezTo>
                  <a:pt x="21479" y="929"/>
                  <a:pt x="21801" y="572"/>
                  <a:pt x="22467" y="572"/>
                </a:cubicBezTo>
                <a:cubicBezTo>
                  <a:pt x="23134" y="572"/>
                  <a:pt x="23456" y="929"/>
                  <a:pt x="23837" y="1334"/>
                </a:cubicBezTo>
                <a:cubicBezTo>
                  <a:pt x="24241" y="1775"/>
                  <a:pt x="24706" y="2275"/>
                  <a:pt x="25622" y="2275"/>
                </a:cubicBezTo>
                <a:cubicBezTo>
                  <a:pt x="26539" y="2275"/>
                  <a:pt x="26992" y="1775"/>
                  <a:pt x="27408" y="1334"/>
                </a:cubicBezTo>
                <a:cubicBezTo>
                  <a:pt x="27789" y="929"/>
                  <a:pt x="28111" y="572"/>
                  <a:pt x="28778" y="572"/>
                </a:cubicBezTo>
                <a:cubicBezTo>
                  <a:pt x="29444" y="572"/>
                  <a:pt x="29766" y="929"/>
                  <a:pt x="30147" y="1334"/>
                </a:cubicBezTo>
                <a:cubicBezTo>
                  <a:pt x="30552" y="1775"/>
                  <a:pt x="31016" y="2275"/>
                  <a:pt x="31933" y="2275"/>
                </a:cubicBezTo>
                <a:cubicBezTo>
                  <a:pt x="32302" y="2275"/>
                  <a:pt x="32302" y="1703"/>
                  <a:pt x="31933" y="1703"/>
                </a:cubicBezTo>
                <a:cubicBezTo>
                  <a:pt x="31266" y="1703"/>
                  <a:pt x="30933" y="1358"/>
                  <a:pt x="30564" y="941"/>
                </a:cubicBezTo>
                <a:cubicBezTo>
                  <a:pt x="30147" y="501"/>
                  <a:pt x="29683" y="1"/>
                  <a:pt x="28778" y="1"/>
                </a:cubicBezTo>
                <a:cubicBezTo>
                  <a:pt x="27861" y="1"/>
                  <a:pt x="27397" y="501"/>
                  <a:pt x="26992" y="941"/>
                </a:cubicBezTo>
                <a:cubicBezTo>
                  <a:pt x="26611" y="1358"/>
                  <a:pt x="26289" y="1703"/>
                  <a:pt x="25622" y="1703"/>
                </a:cubicBezTo>
                <a:cubicBezTo>
                  <a:pt x="24956" y="1703"/>
                  <a:pt x="24622" y="1358"/>
                  <a:pt x="24253" y="941"/>
                </a:cubicBezTo>
                <a:cubicBezTo>
                  <a:pt x="23837" y="501"/>
                  <a:pt x="23372" y="1"/>
                  <a:pt x="22467" y="1"/>
                </a:cubicBezTo>
                <a:cubicBezTo>
                  <a:pt x="21551" y="1"/>
                  <a:pt x="21086" y="501"/>
                  <a:pt x="20681" y="941"/>
                </a:cubicBezTo>
                <a:cubicBezTo>
                  <a:pt x="20300" y="1358"/>
                  <a:pt x="19979" y="1703"/>
                  <a:pt x="19312" y="1703"/>
                </a:cubicBezTo>
                <a:cubicBezTo>
                  <a:pt x="18645" y="1703"/>
                  <a:pt x="18324" y="1358"/>
                  <a:pt x="17943" y="941"/>
                </a:cubicBezTo>
                <a:cubicBezTo>
                  <a:pt x="17526" y="501"/>
                  <a:pt x="17062" y="1"/>
                  <a:pt x="16157" y="1"/>
                </a:cubicBezTo>
                <a:cubicBezTo>
                  <a:pt x="15240" y="1"/>
                  <a:pt x="14776" y="501"/>
                  <a:pt x="14371" y="941"/>
                </a:cubicBezTo>
                <a:cubicBezTo>
                  <a:pt x="13990" y="1358"/>
                  <a:pt x="13669" y="1703"/>
                  <a:pt x="13002" y="1703"/>
                </a:cubicBezTo>
                <a:cubicBezTo>
                  <a:pt x="12335" y="1703"/>
                  <a:pt x="12014" y="1358"/>
                  <a:pt x="11633" y="941"/>
                </a:cubicBezTo>
                <a:cubicBezTo>
                  <a:pt x="11228" y="501"/>
                  <a:pt x="10763" y="1"/>
                  <a:pt x="9847" y="1"/>
                </a:cubicBezTo>
                <a:cubicBezTo>
                  <a:pt x="8930" y="1"/>
                  <a:pt x="8466" y="501"/>
                  <a:pt x="8061" y="941"/>
                </a:cubicBezTo>
                <a:cubicBezTo>
                  <a:pt x="7680" y="1358"/>
                  <a:pt x="7358" y="1703"/>
                  <a:pt x="6692" y="1703"/>
                </a:cubicBezTo>
                <a:cubicBezTo>
                  <a:pt x="6025" y="1703"/>
                  <a:pt x="5703" y="1358"/>
                  <a:pt x="5322" y="941"/>
                </a:cubicBezTo>
                <a:cubicBezTo>
                  <a:pt x="4918" y="501"/>
                  <a:pt x="4453" y="1"/>
                  <a:pt x="353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32" name="Google Shape;932;p33"/>
          <p:cNvGrpSpPr/>
          <p:nvPr/>
        </p:nvGrpSpPr>
        <p:grpSpPr>
          <a:xfrm rot="-1575454">
            <a:off x="8565322" y="4067517"/>
            <a:ext cx="142655" cy="149446"/>
            <a:chOff x="1160468" y="31374"/>
            <a:chExt cx="142658" cy="149448"/>
          </a:xfrm>
        </p:grpSpPr>
        <p:sp>
          <p:nvSpPr>
            <p:cNvPr id="933" name="Google Shape;933;p33"/>
            <p:cNvSpPr/>
            <p:nvPr/>
          </p:nvSpPr>
          <p:spPr>
            <a:xfrm>
              <a:off x="1160468" y="31374"/>
              <a:ext cx="142658" cy="149448"/>
            </a:xfrm>
            <a:custGeom>
              <a:avLst/>
              <a:gdLst/>
              <a:ahLst/>
              <a:cxnLst/>
              <a:rect l="l" t="t" r="r" b="b"/>
              <a:pathLst>
                <a:path w="3668" h="3567" extrusionOk="0">
                  <a:moveTo>
                    <a:pt x="3205" y="0"/>
                  </a:moveTo>
                  <a:cubicBezTo>
                    <a:pt x="3096" y="0"/>
                    <a:pt x="2989" y="42"/>
                    <a:pt x="2906" y="125"/>
                  </a:cubicBezTo>
                  <a:lnTo>
                    <a:pt x="155" y="2852"/>
                  </a:lnTo>
                  <a:cubicBezTo>
                    <a:pt x="1" y="3018"/>
                    <a:pt x="1" y="3280"/>
                    <a:pt x="155" y="3447"/>
                  </a:cubicBezTo>
                  <a:cubicBezTo>
                    <a:pt x="239" y="3518"/>
                    <a:pt x="346" y="3566"/>
                    <a:pt x="453" y="3566"/>
                  </a:cubicBezTo>
                  <a:cubicBezTo>
                    <a:pt x="572" y="3566"/>
                    <a:pt x="679" y="3530"/>
                    <a:pt x="763" y="3447"/>
                  </a:cubicBezTo>
                  <a:lnTo>
                    <a:pt x="3513" y="720"/>
                  </a:lnTo>
                  <a:cubicBezTo>
                    <a:pt x="3668" y="554"/>
                    <a:pt x="3668" y="280"/>
                    <a:pt x="3513" y="125"/>
                  </a:cubicBezTo>
                  <a:cubicBezTo>
                    <a:pt x="3424" y="42"/>
                    <a:pt x="3314" y="0"/>
                    <a:pt x="320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33"/>
            <p:cNvSpPr/>
            <p:nvPr/>
          </p:nvSpPr>
          <p:spPr>
            <a:xfrm>
              <a:off x="1160468" y="31374"/>
              <a:ext cx="142658" cy="149448"/>
            </a:xfrm>
            <a:custGeom>
              <a:avLst/>
              <a:gdLst/>
              <a:ahLst/>
              <a:cxnLst/>
              <a:rect l="l" t="t" r="r" b="b"/>
              <a:pathLst>
                <a:path w="3668" h="3567" extrusionOk="0">
                  <a:moveTo>
                    <a:pt x="461" y="0"/>
                  </a:moveTo>
                  <a:cubicBezTo>
                    <a:pt x="352" y="0"/>
                    <a:pt x="245" y="42"/>
                    <a:pt x="167" y="125"/>
                  </a:cubicBezTo>
                  <a:cubicBezTo>
                    <a:pt x="1" y="280"/>
                    <a:pt x="1" y="554"/>
                    <a:pt x="167" y="720"/>
                  </a:cubicBezTo>
                  <a:lnTo>
                    <a:pt x="2906" y="3447"/>
                  </a:lnTo>
                  <a:cubicBezTo>
                    <a:pt x="2989" y="3518"/>
                    <a:pt x="3096" y="3566"/>
                    <a:pt x="3203" y="3566"/>
                  </a:cubicBezTo>
                  <a:cubicBezTo>
                    <a:pt x="3311" y="3566"/>
                    <a:pt x="3418" y="3518"/>
                    <a:pt x="3501" y="3447"/>
                  </a:cubicBezTo>
                  <a:cubicBezTo>
                    <a:pt x="3668" y="3280"/>
                    <a:pt x="3668" y="3018"/>
                    <a:pt x="3501" y="2852"/>
                  </a:cubicBezTo>
                  <a:lnTo>
                    <a:pt x="763" y="125"/>
                  </a:lnTo>
                  <a:cubicBezTo>
                    <a:pt x="679" y="42"/>
                    <a:pt x="569" y="0"/>
                    <a:pt x="46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5" name="Google Shape;935;p33"/>
          <p:cNvSpPr/>
          <p:nvPr/>
        </p:nvSpPr>
        <p:spPr>
          <a:xfrm rot="-1008325">
            <a:off x="3252828" y="4250001"/>
            <a:ext cx="83388" cy="133734"/>
          </a:xfrm>
          <a:custGeom>
            <a:avLst/>
            <a:gdLst/>
            <a:ahLst/>
            <a:cxnLst/>
            <a:rect l="l" t="t" r="r" b="b"/>
            <a:pathLst>
              <a:path w="2144" h="3192" extrusionOk="0">
                <a:moveTo>
                  <a:pt x="1072" y="1"/>
                </a:moveTo>
                <a:cubicBezTo>
                  <a:pt x="822" y="596"/>
                  <a:pt x="464" y="1144"/>
                  <a:pt x="0" y="1596"/>
                </a:cubicBezTo>
                <a:cubicBezTo>
                  <a:pt x="464" y="2061"/>
                  <a:pt x="822" y="2596"/>
                  <a:pt x="1072" y="3192"/>
                </a:cubicBezTo>
                <a:cubicBezTo>
                  <a:pt x="1322" y="2596"/>
                  <a:pt x="1691" y="2061"/>
                  <a:pt x="2143" y="1596"/>
                </a:cubicBezTo>
                <a:cubicBezTo>
                  <a:pt x="1691" y="1144"/>
                  <a:pt x="1322" y="596"/>
                  <a:pt x="107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36" name="Google Shape;936;p33"/>
          <p:cNvGrpSpPr/>
          <p:nvPr/>
        </p:nvGrpSpPr>
        <p:grpSpPr>
          <a:xfrm rot="-1575454">
            <a:off x="1086447" y="1867242"/>
            <a:ext cx="142655" cy="149446"/>
            <a:chOff x="1160468" y="31374"/>
            <a:chExt cx="142658" cy="149448"/>
          </a:xfrm>
        </p:grpSpPr>
        <p:sp>
          <p:nvSpPr>
            <p:cNvPr id="937" name="Google Shape;937;p33"/>
            <p:cNvSpPr/>
            <p:nvPr/>
          </p:nvSpPr>
          <p:spPr>
            <a:xfrm>
              <a:off x="1160468" y="31374"/>
              <a:ext cx="142658" cy="149448"/>
            </a:xfrm>
            <a:custGeom>
              <a:avLst/>
              <a:gdLst/>
              <a:ahLst/>
              <a:cxnLst/>
              <a:rect l="l" t="t" r="r" b="b"/>
              <a:pathLst>
                <a:path w="3668" h="3567" extrusionOk="0">
                  <a:moveTo>
                    <a:pt x="3205" y="0"/>
                  </a:moveTo>
                  <a:cubicBezTo>
                    <a:pt x="3096" y="0"/>
                    <a:pt x="2989" y="42"/>
                    <a:pt x="2906" y="125"/>
                  </a:cubicBezTo>
                  <a:lnTo>
                    <a:pt x="155" y="2852"/>
                  </a:lnTo>
                  <a:cubicBezTo>
                    <a:pt x="1" y="3018"/>
                    <a:pt x="1" y="3280"/>
                    <a:pt x="155" y="3447"/>
                  </a:cubicBezTo>
                  <a:cubicBezTo>
                    <a:pt x="239" y="3518"/>
                    <a:pt x="346" y="3566"/>
                    <a:pt x="453" y="3566"/>
                  </a:cubicBezTo>
                  <a:cubicBezTo>
                    <a:pt x="572" y="3566"/>
                    <a:pt x="679" y="3530"/>
                    <a:pt x="763" y="3447"/>
                  </a:cubicBezTo>
                  <a:lnTo>
                    <a:pt x="3513" y="720"/>
                  </a:lnTo>
                  <a:cubicBezTo>
                    <a:pt x="3668" y="554"/>
                    <a:pt x="3668" y="280"/>
                    <a:pt x="3513" y="125"/>
                  </a:cubicBezTo>
                  <a:cubicBezTo>
                    <a:pt x="3424" y="42"/>
                    <a:pt x="3314" y="0"/>
                    <a:pt x="320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33"/>
            <p:cNvSpPr/>
            <p:nvPr/>
          </p:nvSpPr>
          <p:spPr>
            <a:xfrm>
              <a:off x="1160468" y="31374"/>
              <a:ext cx="142658" cy="149448"/>
            </a:xfrm>
            <a:custGeom>
              <a:avLst/>
              <a:gdLst/>
              <a:ahLst/>
              <a:cxnLst/>
              <a:rect l="l" t="t" r="r" b="b"/>
              <a:pathLst>
                <a:path w="3668" h="3567" extrusionOk="0">
                  <a:moveTo>
                    <a:pt x="461" y="0"/>
                  </a:moveTo>
                  <a:cubicBezTo>
                    <a:pt x="352" y="0"/>
                    <a:pt x="245" y="42"/>
                    <a:pt x="167" y="125"/>
                  </a:cubicBezTo>
                  <a:cubicBezTo>
                    <a:pt x="1" y="280"/>
                    <a:pt x="1" y="554"/>
                    <a:pt x="167" y="720"/>
                  </a:cubicBezTo>
                  <a:lnTo>
                    <a:pt x="2906" y="3447"/>
                  </a:lnTo>
                  <a:cubicBezTo>
                    <a:pt x="2989" y="3518"/>
                    <a:pt x="3096" y="3566"/>
                    <a:pt x="3203" y="3566"/>
                  </a:cubicBezTo>
                  <a:cubicBezTo>
                    <a:pt x="3311" y="3566"/>
                    <a:pt x="3418" y="3518"/>
                    <a:pt x="3501" y="3447"/>
                  </a:cubicBezTo>
                  <a:cubicBezTo>
                    <a:pt x="3668" y="3280"/>
                    <a:pt x="3668" y="3018"/>
                    <a:pt x="3501" y="2852"/>
                  </a:cubicBezTo>
                  <a:lnTo>
                    <a:pt x="763" y="125"/>
                  </a:lnTo>
                  <a:cubicBezTo>
                    <a:pt x="679" y="42"/>
                    <a:pt x="569" y="0"/>
                    <a:pt x="46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9" name="Google Shape;939;p33"/>
          <p:cNvSpPr/>
          <p:nvPr/>
        </p:nvSpPr>
        <p:spPr>
          <a:xfrm flipH="1">
            <a:off x="1163338" y="4724220"/>
            <a:ext cx="1256306" cy="95305"/>
          </a:xfrm>
          <a:custGeom>
            <a:avLst/>
            <a:gdLst/>
            <a:ahLst/>
            <a:cxnLst/>
            <a:rect l="l" t="t" r="r" b="b"/>
            <a:pathLst>
              <a:path w="32302" h="2275" extrusionOk="0">
                <a:moveTo>
                  <a:pt x="3536" y="1"/>
                </a:moveTo>
                <a:cubicBezTo>
                  <a:pt x="2620" y="1"/>
                  <a:pt x="2155" y="501"/>
                  <a:pt x="1750" y="941"/>
                </a:cubicBezTo>
                <a:cubicBezTo>
                  <a:pt x="1369" y="1358"/>
                  <a:pt x="1048" y="1703"/>
                  <a:pt x="381" y="1703"/>
                </a:cubicBezTo>
                <a:cubicBezTo>
                  <a:pt x="0" y="1715"/>
                  <a:pt x="0" y="2275"/>
                  <a:pt x="381" y="2275"/>
                </a:cubicBezTo>
                <a:cubicBezTo>
                  <a:pt x="1298" y="2275"/>
                  <a:pt x="1762" y="1775"/>
                  <a:pt x="2167" y="1334"/>
                </a:cubicBezTo>
                <a:cubicBezTo>
                  <a:pt x="2548" y="929"/>
                  <a:pt x="2870" y="572"/>
                  <a:pt x="3536" y="572"/>
                </a:cubicBezTo>
                <a:cubicBezTo>
                  <a:pt x="4203" y="572"/>
                  <a:pt x="4525" y="929"/>
                  <a:pt x="4906" y="1334"/>
                </a:cubicBezTo>
                <a:cubicBezTo>
                  <a:pt x="5310" y="1775"/>
                  <a:pt x="5775" y="2275"/>
                  <a:pt x="6692" y="2275"/>
                </a:cubicBezTo>
                <a:cubicBezTo>
                  <a:pt x="7608" y="2275"/>
                  <a:pt x="8073" y="1775"/>
                  <a:pt x="8477" y="1334"/>
                </a:cubicBezTo>
                <a:cubicBezTo>
                  <a:pt x="8858" y="929"/>
                  <a:pt x="9180" y="572"/>
                  <a:pt x="9847" y="572"/>
                </a:cubicBezTo>
                <a:cubicBezTo>
                  <a:pt x="10513" y="572"/>
                  <a:pt x="10835" y="929"/>
                  <a:pt x="11216" y="1334"/>
                </a:cubicBezTo>
                <a:cubicBezTo>
                  <a:pt x="11621" y="1775"/>
                  <a:pt x="12085" y="2275"/>
                  <a:pt x="13002" y="2275"/>
                </a:cubicBezTo>
                <a:cubicBezTo>
                  <a:pt x="13919" y="2275"/>
                  <a:pt x="14383" y="1775"/>
                  <a:pt x="14788" y="1334"/>
                </a:cubicBezTo>
                <a:cubicBezTo>
                  <a:pt x="15169" y="929"/>
                  <a:pt x="15490" y="572"/>
                  <a:pt x="16157" y="572"/>
                </a:cubicBezTo>
                <a:cubicBezTo>
                  <a:pt x="16824" y="572"/>
                  <a:pt x="17145" y="929"/>
                  <a:pt x="17526" y="1334"/>
                </a:cubicBezTo>
                <a:cubicBezTo>
                  <a:pt x="17931" y="1775"/>
                  <a:pt x="18395" y="2275"/>
                  <a:pt x="19312" y="2275"/>
                </a:cubicBezTo>
                <a:cubicBezTo>
                  <a:pt x="20229" y="2275"/>
                  <a:pt x="20693" y="1775"/>
                  <a:pt x="21098" y="1334"/>
                </a:cubicBezTo>
                <a:cubicBezTo>
                  <a:pt x="21479" y="929"/>
                  <a:pt x="21801" y="572"/>
                  <a:pt x="22467" y="572"/>
                </a:cubicBezTo>
                <a:cubicBezTo>
                  <a:pt x="23134" y="572"/>
                  <a:pt x="23456" y="929"/>
                  <a:pt x="23837" y="1334"/>
                </a:cubicBezTo>
                <a:cubicBezTo>
                  <a:pt x="24241" y="1775"/>
                  <a:pt x="24706" y="2275"/>
                  <a:pt x="25622" y="2275"/>
                </a:cubicBezTo>
                <a:cubicBezTo>
                  <a:pt x="26539" y="2275"/>
                  <a:pt x="26992" y="1775"/>
                  <a:pt x="27408" y="1334"/>
                </a:cubicBezTo>
                <a:cubicBezTo>
                  <a:pt x="27789" y="929"/>
                  <a:pt x="28111" y="572"/>
                  <a:pt x="28778" y="572"/>
                </a:cubicBezTo>
                <a:cubicBezTo>
                  <a:pt x="29444" y="572"/>
                  <a:pt x="29766" y="929"/>
                  <a:pt x="30147" y="1334"/>
                </a:cubicBezTo>
                <a:cubicBezTo>
                  <a:pt x="30552" y="1775"/>
                  <a:pt x="31016" y="2275"/>
                  <a:pt x="31933" y="2275"/>
                </a:cubicBezTo>
                <a:cubicBezTo>
                  <a:pt x="32302" y="2275"/>
                  <a:pt x="32302" y="1703"/>
                  <a:pt x="31933" y="1703"/>
                </a:cubicBezTo>
                <a:cubicBezTo>
                  <a:pt x="31266" y="1703"/>
                  <a:pt x="30933" y="1358"/>
                  <a:pt x="30564" y="941"/>
                </a:cubicBezTo>
                <a:cubicBezTo>
                  <a:pt x="30147" y="501"/>
                  <a:pt x="29683" y="1"/>
                  <a:pt x="28778" y="1"/>
                </a:cubicBezTo>
                <a:cubicBezTo>
                  <a:pt x="27861" y="1"/>
                  <a:pt x="27397" y="501"/>
                  <a:pt x="26992" y="941"/>
                </a:cubicBezTo>
                <a:cubicBezTo>
                  <a:pt x="26611" y="1358"/>
                  <a:pt x="26289" y="1703"/>
                  <a:pt x="25622" y="1703"/>
                </a:cubicBezTo>
                <a:cubicBezTo>
                  <a:pt x="24956" y="1703"/>
                  <a:pt x="24622" y="1358"/>
                  <a:pt x="24253" y="941"/>
                </a:cubicBezTo>
                <a:cubicBezTo>
                  <a:pt x="23837" y="501"/>
                  <a:pt x="23372" y="1"/>
                  <a:pt x="22467" y="1"/>
                </a:cubicBezTo>
                <a:cubicBezTo>
                  <a:pt x="21551" y="1"/>
                  <a:pt x="21086" y="501"/>
                  <a:pt x="20681" y="941"/>
                </a:cubicBezTo>
                <a:cubicBezTo>
                  <a:pt x="20300" y="1358"/>
                  <a:pt x="19979" y="1703"/>
                  <a:pt x="19312" y="1703"/>
                </a:cubicBezTo>
                <a:cubicBezTo>
                  <a:pt x="18645" y="1703"/>
                  <a:pt x="18324" y="1358"/>
                  <a:pt x="17943" y="941"/>
                </a:cubicBezTo>
                <a:cubicBezTo>
                  <a:pt x="17526" y="501"/>
                  <a:pt x="17062" y="1"/>
                  <a:pt x="16157" y="1"/>
                </a:cubicBezTo>
                <a:cubicBezTo>
                  <a:pt x="15240" y="1"/>
                  <a:pt x="14776" y="501"/>
                  <a:pt x="14371" y="941"/>
                </a:cubicBezTo>
                <a:cubicBezTo>
                  <a:pt x="13990" y="1358"/>
                  <a:pt x="13669" y="1703"/>
                  <a:pt x="13002" y="1703"/>
                </a:cubicBezTo>
                <a:cubicBezTo>
                  <a:pt x="12335" y="1703"/>
                  <a:pt x="12014" y="1358"/>
                  <a:pt x="11633" y="941"/>
                </a:cubicBezTo>
                <a:cubicBezTo>
                  <a:pt x="11228" y="501"/>
                  <a:pt x="10763" y="1"/>
                  <a:pt x="9847" y="1"/>
                </a:cubicBezTo>
                <a:cubicBezTo>
                  <a:pt x="8930" y="1"/>
                  <a:pt x="8466" y="501"/>
                  <a:pt x="8061" y="941"/>
                </a:cubicBezTo>
                <a:cubicBezTo>
                  <a:pt x="7680" y="1358"/>
                  <a:pt x="7358" y="1703"/>
                  <a:pt x="6692" y="1703"/>
                </a:cubicBezTo>
                <a:cubicBezTo>
                  <a:pt x="6025" y="1703"/>
                  <a:pt x="5703" y="1358"/>
                  <a:pt x="5322" y="941"/>
                </a:cubicBezTo>
                <a:cubicBezTo>
                  <a:pt x="4918" y="501"/>
                  <a:pt x="4453" y="1"/>
                  <a:pt x="353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33"/>
          <p:cNvSpPr/>
          <p:nvPr/>
        </p:nvSpPr>
        <p:spPr>
          <a:xfrm flipH="1">
            <a:off x="311885" y="273376"/>
            <a:ext cx="872836" cy="152121"/>
          </a:xfrm>
          <a:custGeom>
            <a:avLst/>
            <a:gdLst/>
            <a:ahLst/>
            <a:cxnLst/>
            <a:rect l="l" t="t" r="r" b="b"/>
            <a:pathLst>
              <a:path w="28933" h="4681" extrusionOk="0">
                <a:moveTo>
                  <a:pt x="2334" y="1"/>
                </a:moveTo>
                <a:cubicBezTo>
                  <a:pt x="1048" y="1"/>
                  <a:pt x="0" y="1049"/>
                  <a:pt x="0" y="2335"/>
                </a:cubicBezTo>
                <a:cubicBezTo>
                  <a:pt x="0" y="3632"/>
                  <a:pt x="1048" y="4680"/>
                  <a:pt x="2334" y="4680"/>
                </a:cubicBezTo>
                <a:lnTo>
                  <a:pt x="26599" y="4680"/>
                </a:lnTo>
                <a:cubicBezTo>
                  <a:pt x="27885" y="4680"/>
                  <a:pt x="28933" y="3632"/>
                  <a:pt x="28933" y="2335"/>
                </a:cubicBezTo>
                <a:cubicBezTo>
                  <a:pt x="28933" y="1049"/>
                  <a:pt x="27885" y="1"/>
                  <a:pt x="2659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41" name="Google Shape;941;p33"/>
          <p:cNvGrpSpPr/>
          <p:nvPr/>
        </p:nvGrpSpPr>
        <p:grpSpPr>
          <a:xfrm rot="-1575454">
            <a:off x="3379472" y="2600667"/>
            <a:ext cx="142655" cy="149446"/>
            <a:chOff x="1160468" y="31374"/>
            <a:chExt cx="142658" cy="149448"/>
          </a:xfrm>
        </p:grpSpPr>
        <p:sp>
          <p:nvSpPr>
            <p:cNvPr id="942" name="Google Shape;942;p33"/>
            <p:cNvSpPr/>
            <p:nvPr/>
          </p:nvSpPr>
          <p:spPr>
            <a:xfrm>
              <a:off x="1160468" y="31374"/>
              <a:ext cx="142658" cy="149448"/>
            </a:xfrm>
            <a:custGeom>
              <a:avLst/>
              <a:gdLst/>
              <a:ahLst/>
              <a:cxnLst/>
              <a:rect l="l" t="t" r="r" b="b"/>
              <a:pathLst>
                <a:path w="3668" h="3567" extrusionOk="0">
                  <a:moveTo>
                    <a:pt x="3205" y="0"/>
                  </a:moveTo>
                  <a:cubicBezTo>
                    <a:pt x="3096" y="0"/>
                    <a:pt x="2989" y="42"/>
                    <a:pt x="2906" y="125"/>
                  </a:cubicBezTo>
                  <a:lnTo>
                    <a:pt x="155" y="2852"/>
                  </a:lnTo>
                  <a:cubicBezTo>
                    <a:pt x="1" y="3018"/>
                    <a:pt x="1" y="3280"/>
                    <a:pt x="155" y="3447"/>
                  </a:cubicBezTo>
                  <a:cubicBezTo>
                    <a:pt x="239" y="3518"/>
                    <a:pt x="346" y="3566"/>
                    <a:pt x="453" y="3566"/>
                  </a:cubicBezTo>
                  <a:cubicBezTo>
                    <a:pt x="572" y="3566"/>
                    <a:pt x="679" y="3530"/>
                    <a:pt x="763" y="3447"/>
                  </a:cubicBezTo>
                  <a:lnTo>
                    <a:pt x="3513" y="720"/>
                  </a:lnTo>
                  <a:cubicBezTo>
                    <a:pt x="3668" y="554"/>
                    <a:pt x="3668" y="280"/>
                    <a:pt x="3513" y="125"/>
                  </a:cubicBezTo>
                  <a:cubicBezTo>
                    <a:pt x="3424" y="42"/>
                    <a:pt x="3314" y="0"/>
                    <a:pt x="320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33"/>
            <p:cNvSpPr/>
            <p:nvPr/>
          </p:nvSpPr>
          <p:spPr>
            <a:xfrm>
              <a:off x="1160468" y="31374"/>
              <a:ext cx="142658" cy="149448"/>
            </a:xfrm>
            <a:custGeom>
              <a:avLst/>
              <a:gdLst/>
              <a:ahLst/>
              <a:cxnLst/>
              <a:rect l="l" t="t" r="r" b="b"/>
              <a:pathLst>
                <a:path w="3668" h="3567" extrusionOk="0">
                  <a:moveTo>
                    <a:pt x="461" y="0"/>
                  </a:moveTo>
                  <a:cubicBezTo>
                    <a:pt x="352" y="0"/>
                    <a:pt x="245" y="42"/>
                    <a:pt x="167" y="125"/>
                  </a:cubicBezTo>
                  <a:cubicBezTo>
                    <a:pt x="1" y="280"/>
                    <a:pt x="1" y="554"/>
                    <a:pt x="167" y="720"/>
                  </a:cubicBezTo>
                  <a:lnTo>
                    <a:pt x="2906" y="3447"/>
                  </a:lnTo>
                  <a:cubicBezTo>
                    <a:pt x="2989" y="3518"/>
                    <a:pt x="3096" y="3566"/>
                    <a:pt x="3203" y="3566"/>
                  </a:cubicBezTo>
                  <a:cubicBezTo>
                    <a:pt x="3311" y="3566"/>
                    <a:pt x="3418" y="3518"/>
                    <a:pt x="3501" y="3447"/>
                  </a:cubicBezTo>
                  <a:cubicBezTo>
                    <a:pt x="3668" y="3280"/>
                    <a:pt x="3668" y="3018"/>
                    <a:pt x="3501" y="2852"/>
                  </a:cubicBezTo>
                  <a:lnTo>
                    <a:pt x="763" y="125"/>
                  </a:lnTo>
                  <a:cubicBezTo>
                    <a:pt x="679" y="42"/>
                    <a:pt x="569" y="0"/>
                    <a:pt x="46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44" name="Google Shape;944;p33"/>
          <p:cNvSpPr/>
          <p:nvPr/>
        </p:nvSpPr>
        <p:spPr>
          <a:xfrm rot="-1008325">
            <a:off x="2437203" y="1763576"/>
            <a:ext cx="83388" cy="133734"/>
          </a:xfrm>
          <a:custGeom>
            <a:avLst/>
            <a:gdLst/>
            <a:ahLst/>
            <a:cxnLst/>
            <a:rect l="l" t="t" r="r" b="b"/>
            <a:pathLst>
              <a:path w="2144" h="3192" extrusionOk="0">
                <a:moveTo>
                  <a:pt x="1072" y="1"/>
                </a:moveTo>
                <a:cubicBezTo>
                  <a:pt x="822" y="596"/>
                  <a:pt x="464" y="1144"/>
                  <a:pt x="0" y="1596"/>
                </a:cubicBezTo>
                <a:cubicBezTo>
                  <a:pt x="464" y="2061"/>
                  <a:pt x="822" y="2596"/>
                  <a:pt x="1072" y="3192"/>
                </a:cubicBezTo>
                <a:cubicBezTo>
                  <a:pt x="1322" y="2596"/>
                  <a:pt x="1691" y="2061"/>
                  <a:pt x="2143" y="1596"/>
                </a:cubicBezTo>
                <a:cubicBezTo>
                  <a:pt x="1691" y="1144"/>
                  <a:pt x="1322" y="596"/>
                  <a:pt x="107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33"/>
          <p:cNvSpPr/>
          <p:nvPr/>
        </p:nvSpPr>
        <p:spPr>
          <a:xfrm rot="-1008325">
            <a:off x="1023978" y="2783151"/>
            <a:ext cx="83388" cy="133734"/>
          </a:xfrm>
          <a:custGeom>
            <a:avLst/>
            <a:gdLst/>
            <a:ahLst/>
            <a:cxnLst/>
            <a:rect l="l" t="t" r="r" b="b"/>
            <a:pathLst>
              <a:path w="2144" h="3192" extrusionOk="0">
                <a:moveTo>
                  <a:pt x="1072" y="1"/>
                </a:moveTo>
                <a:cubicBezTo>
                  <a:pt x="822" y="596"/>
                  <a:pt x="464" y="1144"/>
                  <a:pt x="0" y="1596"/>
                </a:cubicBezTo>
                <a:cubicBezTo>
                  <a:pt x="464" y="2061"/>
                  <a:pt x="822" y="2596"/>
                  <a:pt x="1072" y="3192"/>
                </a:cubicBezTo>
                <a:cubicBezTo>
                  <a:pt x="1322" y="2596"/>
                  <a:pt x="1691" y="2061"/>
                  <a:pt x="2143" y="1596"/>
                </a:cubicBezTo>
                <a:cubicBezTo>
                  <a:pt x="1691" y="1144"/>
                  <a:pt x="1322" y="596"/>
                  <a:pt x="107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33"/>
          <p:cNvSpPr/>
          <p:nvPr/>
        </p:nvSpPr>
        <p:spPr>
          <a:xfrm rot="-1008325">
            <a:off x="1180903" y="4001951"/>
            <a:ext cx="83388" cy="133734"/>
          </a:xfrm>
          <a:custGeom>
            <a:avLst/>
            <a:gdLst/>
            <a:ahLst/>
            <a:cxnLst/>
            <a:rect l="l" t="t" r="r" b="b"/>
            <a:pathLst>
              <a:path w="2144" h="3192" extrusionOk="0">
                <a:moveTo>
                  <a:pt x="1072" y="1"/>
                </a:moveTo>
                <a:cubicBezTo>
                  <a:pt x="822" y="596"/>
                  <a:pt x="464" y="1144"/>
                  <a:pt x="0" y="1596"/>
                </a:cubicBezTo>
                <a:cubicBezTo>
                  <a:pt x="464" y="2061"/>
                  <a:pt x="822" y="2596"/>
                  <a:pt x="1072" y="3192"/>
                </a:cubicBezTo>
                <a:cubicBezTo>
                  <a:pt x="1322" y="2596"/>
                  <a:pt x="1691" y="2061"/>
                  <a:pt x="2143" y="1596"/>
                </a:cubicBezTo>
                <a:cubicBezTo>
                  <a:pt x="1691" y="1144"/>
                  <a:pt x="1322" y="596"/>
                  <a:pt x="107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four columns 4">
  <p:cSld name="CUSTOM_20">
    <p:bg>
      <p:bgPr>
        <a:solidFill>
          <a:schemeClr val="accent3"/>
        </a:solidFill>
        <a:effectLst/>
      </p:bgPr>
    </p:bg>
    <p:spTree>
      <p:nvGrpSpPr>
        <p:cNvPr id="1" name="Shape 986"/>
        <p:cNvGrpSpPr/>
        <p:nvPr/>
      </p:nvGrpSpPr>
      <p:grpSpPr>
        <a:xfrm>
          <a:off x="0" y="0"/>
          <a:ext cx="0" cy="0"/>
          <a:chOff x="0" y="0"/>
          <a:chExt cx="0" cy="0"/>
        </a:xfrm>
      </p:grpSpPr>
      <p:sp>
        <p:nvSpPr>
          <p:cNvPr id="987" name="Google Shape;987;p35"/>
          <p:cNvSpPr/>
          <p:nvPr/>
        </p:nvSpPr>
        <p:spPr>
          <a:xfrm>
            <a:off x="5066150" y="3202775"/>
            <a:ext cx="3131100" cy="1019100"/>
          </a:xfrm>
          <a:prstGeom prst="roundRect">
            <a:avLst>
              <a:gd name="adj" fmla="val 2347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35"/>
          <p:cNvSpPr/>
          <p:nvPr/>
        </p:nvSpPr>
        <p:spPr>
          <a:xfrm>
            <a:off x="5066150" y="1853863"/>
            <a:ext cx="3131100" cy="1019100"/>
          </a:xfrm>
          <a:prstGeom prst="roundRect">
            <a:avLst>
              <a:gd name="adj" fmla="val 2347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35"/>
          <p:cNvSpPr/>
          <p:nvPr/>
        </p:nvSpPr>
        <p:spPr>
          <a:xfrm>
            <a:off x="1297350" y="1853863"/>
            <a:ext cx="3131100" cy="1019100"/>
          </a:xfrm>
          <a:prstGeom prst="roundRect">
            <a:avLst>
              <a:gd name="adj" fmla="val 2347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35"/>
          <p:cNvSpPr/>
          <p:nvPr/>
        </p:nvSpPr>
        <p:spPr>
          <a:xfrm>
            <a:off x="1297350" y="3202775"/>
            <a:ext cx="3131100" cy="1019100"/>
          </a:xfrm>
          <a:prstGeom prst="roundRect">
            <a:avLst>
              <a:gd name="adj" fmla="val 2347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35"/>
          <p:cNvSpPr txBox="1">
            <a:spLocks noGrp="1"/>
          </p:cNvSpPr>
          <p:nvPr>
            <p:ph type="title"/>
          </p:nvPr>
        </p:nvSpPr>
        <p:spPr>
          <a:xfrm>
            <a:off x="2014200" y="649224"/>
            <a:ext cx="5113800" cy="5304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92" name="Google Shape;992;p35"/>
          <p:cNvSpPr/>
          <p:nvPr/>
        </p:nvSpPr>
        <p:spPr>
          <a:xfrm flipH="1">
            <a:off x="8568249" y="2073056"/>
            <a:ext cx="88947" cy="1346544"/>
          </a:xfrm>
          <a:custGeom>
            <a:avLst/>
            <a:gdLst/>
            <a:ahLst/>
            <a:cxnLst/>
            <a:rect l="l" t="t" r="r" b="b"/>
            <a:pathLst>
              <a:path w="2287" h="32139" extrusionOk="0">
                <a:moveTo>
                  <a:pt x="1989" y="1"/>
                </a:moveTo>
                <a:cubicBezTo>
                  <a:pt x="1840" y="1"/>
                  <a:pt x="1691" y="105"/>
                  <a:pt x="1703" y="314"/>
                </a:cubicBezTo>
                <a:cubicBezTo>
                  <a:pt x="1703" y="980"/>
                  <a:pt x="1358" y="1302"/>
                  <a:pt x="941" y="1683"/>
                </a:cubicBezTo>
                <a:cubicBezTo>
                  <a:pt x="501" y="2088"/>
                  <a:pt x="1" y="2552"/>
                  <a:pt x="1" y="3469"/>
                </a:cubicBezTo>
                <a:cubicBezTo>
                  <a:pt x="1" y="4374"/>
                  <a:pt x="501" y="4838"/>
                  <a:pt x="941" y="5255"/>
                </a:cubicBezTo>
                <a:cubicBezTo>
                  <a:pt x="1358" y="5624"/>
                  <a:pt x="1703" y="5957"/>
                  <a:pt x="1703" y="6624"/>
                </a:cubicBezTo>
                <a:cubicBezTo>
                  <a:pt x="1703" y="7279"/>
                  <a:pt x="1358" y="7612"/>
                  <a:pt x="941" y="7993"/>
                </a:cubicBezTo>
                <a:cubicBezTo>
                  <a:pt x="501" y="8398"/>
                  <a:pt x="1" y="8862"/>
                  <a:pt x="1" y="9779"/>
                </a:cubicBezTo>
                <a:cubicBezTo>
                  <a:pt x="1" y="10684"/>
                  <a:pt x="501" y="11148"/>
                  <a:pt x="941" y="11565"/>
                </a:cubicBezTo>
                <a:cubicBezTo>
                  <a:pt x="1358" y="11934"/>
                  <a:pt x="1703" y="12267"/>
                  <a:pt x="1703" y="12922"/>
                </a:cubicBezTo>
                <a:cubicBezTo>
                  <a:pt x="1703" y="13589"/>
                  <a:pt x="1358" y="13922"/>
                  <a:pt x="941" y="14291"/>
                </a:cubicBezTo>
                <a:cubicBezTo>
                  <a:pt x="501" y="14708"/>
                  <a:pt x="1" y="15172"/>
                  <a:pt x="1" y="16077"/>
                </a:cubicBezTo>
                <a:cubicBezTo>
                  <a:pt x="1" y="16994"/>
                  <a:pt x="501" y="17458"/>
                  <a:pt x="941" y="17863"/>
                </a:cubicBezTo>
                <a:cubicBezTo>
                  <a:pt x="1358" y="18244"/>
                  <a:pt x="1703" y="18566"/>
                  <a:pt x="1703" y="19233"/>
                </a:cubicBezTo>
                <a:cubicBezTo>
                  <a:pt x="1703" y="19899"/>
                  <a:pt x="1358" y="20221"/>
                  <a:pt x="941" y="20602"/>
                </a:cubicBezTo>
                <a:cubicBezTo>
                  <a:pt x="501" y="21018"/>
                  <a:pt x="1" y="21483"/>
                  <a:pt x="1" y="22388"/>
                </a:cubicBezTo>
                <a:cubicBezTo>
                  <a:pt x="1" y="23304"/>
                  <a:pt x="501" y="23769"/>
                  <a:pt x="941" y="24174"/>
                </a:cubicBezTo>
                <a:cubicBezTo>
                  <a:pt x="1358" y="24555"/>
                  <a:pt x="1703" y="24888"/>
                  <a:pt x="1703" y="25543"/>
                </a:cubicBezTo>
                <a:cubicBezTo>
                  <a:pt x="1703" y="26210"/>
                  <a:pt x="1358" y="26531"/>
                  <a:pt x="941" y="26912"/>
                </a:cubicBezTo>
                <a:cubicBezTo>
                  <a:pt x="501" y="27317"/>
                  <a:pt x="1" y="27793"/>
                  <a:pt x="1" y="28698"/>
                </a:cubicBezTo>
                <a:cubicBezTo>
                  <a:pt x="1" y="29615"/>
                  <a:pt x="501" y="30079"/>
                  <a:pt x="941" y="30484"/>
                </a:cubicBezTo>
                <a:cubicBezTo>
                  <a:pt x="1358" y="30865"/>
                  <a:pt x="1703" y="31198"/>
                  <a:pt x="1703" y="31853"/>
                </a:cubicBezTo>
                <a:cubicBezTo>
                  <a:pt x="1703" y="32020"/>
                  <a:pt x="1834" y="32139"/>
                  <a:pt x="1989" y="32139"/>
                </a:cubicBezTo>
                <a:cubicBezTo>
                  <a:pt x="2144" y="32139"/>
                  <a:pt x="2275" y="32020"/>
                  <a:pt x="2275" y="31865"/>
                </a:cubicBezTo>
                <a:cubicBezTo>
                  <a:pt x="2275" y="30948"/>
                  <a:pt x="1775" y="30484"/>
                  <a:pt x="1334" y="30079"/>
                </a:cubicBezTo>
                <a:cubicBezTo>
                  <a:pt x="918" y="29698"/>
                  <a:pt x="572" y="29365"/>
                  <a:pt x="572" y="28710"/>
                </a:cubicBezTo>
                <a:cubicBezTo>
                  <a:pt x="572" y="28043"/>
                  <a:pt x="918" y="27710"/>
                  <a:pt x="1334" y="27341"/>
                </a:cubicBezTo>
                <a:cubicBezTo>
                  <a:pt x="1775" y="26924"/>
                  <a:pt x="2275" y="26460"/>
                  <a:pt x="2275" y="25555"/>
                </a:cubicBezTo>
                <a:cubicBezTo>
                  <a:pt x="2275" y="24638"/>
                  <a:pt x="1775" y="24174"/>
                  <a:pt x="1334" y="23769"/>
                </a:cubicBezTo>
                <a:cubicBezTo>
                  <a:pt x="918" y="23388"/>
                  <a:pt x="572" y="23054"/>
                  <a:pt x="572" y="22388"/>
                </a:cubicBezTo>
                <a:cubicBezTo>
                  <a:pt x="572" y="21733"/>
                  <a:pt x="918" y="21399"/>
                  <a:pt x="1334" y="21030"/>
                </a:cubicBezTo>
                <a:cubicBezTo>
                  <a:pt x="1775" y="20614"/>
                  <a:pt x="2275" y="20149"/>
                  <a:pt x="2275" y="19244"/>
                </a:cubicBezTo>
                <a:cubicBezTo>
                  <a:pt x="2275" y="18328"/>
                  <a:pt x="1775" y="17863"/>
                  <a:pt x="1334" y="17458"/>
                </a:cubicBezTo>
                <a:cubicBezTo>
                  <a:pt x="918" y="17077"/>
                  <a:pt x="572" y="16744"/>
                  <a:pt x="572" y="16089"/>
                </a:cubicBezTo>
                <a:cubicBezTo>
                  <a:pt x="572" y="15423"/>
                  <a:pt x="918" y="15089"/>
                  <a:pt x="1334" y="14720"/>
                </a:cubicBezTo>
                <a:cubicBezTo>
                  <a:pt x="1775" y="14303"/>
                  <a:pt x="2275" y="13839"/>
                  <a:pt x="2275" y="12934"/>
                </a:cubicBezTo>
                <a:cubicBezTo>
                  <a:pt x="2275" y="12017"/>
                  <a:pt x="1775" y="11553"/>
                  <a:pt x="1334" y="11148"/>
                </a:cubicBezTo>
                <a:cubicBezTo>
                  <a:pt x="918" y="10767"/>
                  <a:pt x="572" y="10446"/>
                  <a:pt x="572" y="9779"/>
                </a:cubicBezTo>
                <a:cubicBezTo>
                  <a:pt x="572" y="9112"/>
                  <a:pt x="918" y="8791"/>
                  <a:pt x="1334" y="8410"/>
                </a:cubicBezTo>
                <a:cubicBezTo>
                  <a:pt x="1775" y="8005"/>
                  <a:pt x="2275" y="7529"/>
                  <a:pt x="2275" y="6624"/>
                </a:cubicBezTo>
                <a:cubicBezTo>
                  <a:pt x="2275" y="5707"/>
                  <a:pt x="1775" y="5243"/>
                  <a:pt x="1334" y="4838"/>
                </a:cubicBezTo>
                <a:cubicBezTo>
                  <a:pt x="918" y="4457"/>
                  <a:pt x="572" y="4135"/>
                  <a:pt x="572" y="3469"/>
                </a:cubicBezTo>
                <a:cubicBezTo>
                  <a:pt x="572" y="2802"/>
                  <a:pt x="918" y="2480"/>
                  <a:pt x="1334" y="2099"/>
                </a:cubicBezTo>
                <a:cubicBezTo>
                  <a:pt x="1775" y="1683"/>
                  <a:pt x="2275" y="1230"/>
                  <a:pt x="2275" y="314"/>
                </a:cubicBezTo>
                <a:cubicBezTo>
                  <a:pt x="2287" y="105"/>
                  <a:pt x="2138" y="1"/>
                  <a:pt x="198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35"/>
          <p:cNvSpPr/>
          <p:nvPr/>
        </p:nvSpPr>
        <p:spPr>
          <a:xfrm flipH="1">
            <a:off x="7078025" y="4672421"/>
            <a:ext cx="520537" cy="219543"/>
          </a:xfrm>
          <a:custGeom>
            <a:avLst/>
            <a:gdLst/>
            <a:ahLst/>
            <a:cxnLst/>
            <a:rect l="l" t="t" r="r" b="b"/>
            <a:pathLst>
              <a:path w="13384" h="5240" extrusionOk="0">
                <a:moveTo>
                  <a:pt x="10871" y="560"/>
                </a:moveTo>
                <a:cubicBezTo>
                  <a:pt x="11955" y="560"/>
                  <a:pt x="12836" y="1489"/>
                  <a:pt x="12836" y="2620"/>
                </a:cubicBezTo>
                <a:cubicBezTo>
                  <a:pt x="12836" y="3751"/>
                  <a:pt x="11955" y="4668"/>
                  <a:pt x="10871" y="4668"/>
                </a:cubicBezTo>
                <a:lnTo>
                  <a:pt x="2525" y="4668"/>
                </a:lnTo>
                <a:cubicBezTo>
                  <a:pt x="1430" y="4668"/>
                  <a:pt x="548" y="3751"/>
                  <a:pt x="548" y="2620"/>
                </a:cubicBezTo>
                <a:cubicBezTo>
                  <a:pt x="548" y="1489"/>
                  <a:pt x="1430" y="560"/>
                  <a:pt x="2525" y="560"/>
                </a:cubicBezTo>
                <a:close/>
                <a:moveTo>
                  <a:pt x="2525" y="1"/>
                </a:moveTo>
                <a:cubicBezTo>
                  <a:pt x="1132" y="1"/>
                  <a:pt x="1" y="1179"/>
                  <a:pt x="1" y="2620"/>
                </a:cubicBezTo>
                <a:cubicBezTo>
                  <a:pt x="1" y="4061"/>
                  <a:pt x="1132" y="5240"/>
                  <a:pt x="2525" y="5240"/>
                </a:cubicBezTo>
                <a:lnTo>
                  <a:pt x="10859" y="5240"/>
                </a:lnTo>
                <a:cubicBezTo>
                  <a:pt x="12252" y="5240"/>
                  <a:pt x="13383" y="4073"/>
                  <a:pt x="13383" y="2620"/>
                </a:cubicBezTo>
                <a:cubicBezTo>
                  <a:pt x="13383" y="1179"/>
                  <a:pt x="12252" y="1"/>
                  <a:pt x="1087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35"/>
          <p:cNvSpPr/>
          <p:nvPr/>
        </p:nvSpPr>
        <p:spPr>
          <a:xfrm flipH="1">
            <a:off x="6858506" y="3466637"/>
            <a:ext cx="520498" cy="220046"/>
          </a:xfrm>
          <a:custGeom>
            <a:avLst/>
            <a:gdLst/>
            <a:ahLst/>
            <a:cxnLst/>
            <a:rect l="l" t="t" r="r" b="b"/>
            <a:pathLst>
              <a:path w="13383" h="5252" extrusionOk="0">
                <a:moveTo>
                  <a:pt x="10871" y="572"/>
                </a:moveTo>
                <a:cubicBezTo>
                  <a:pt x="11954" y="572"/>
                  <a:pt x="12847" y="1501"/>
                  <a:pt x="12847" y="2632"/>
                </a:cubicBezTo>
                <a:cubicBezTo>
                  <a:pt x="12847" y="3763"/>
                  <a:pt x="11954" y="4680"/>
                  <a:pt x="10871" y="4680"/>
                </a:cubicBezTo>
                <a:lnTo>
                  <a:pt x="2524" y="4680"/>
                </a:lnTo>
                <a:cubicBezTo>
                  <a:pt x="1441" y="4680"/>
                  <a:pt x="548" y="3763"/>
                  <a:pt x="548" y="2632"/>
                </a:cubicBezTo>
                <a:cubicBezTo>
                  <a:pt x="548" y="1501"/>
                  <a:pt x="1441" y="572"/>
                  <a:pt x="2524" y="572"/>
                </a:cubicBezTo>
                <a:close/>
                <a:moveTo>
                  <a:pt x="2512" y="0"/>
                </a:moveTo>
                <a:cubicBezTo>
                  <a:pt x="1131" y="0"/>
                  <a:pt x="0" y="1179"/>
                  <a:pt x="0" y="2632"/>
                </a:cubicBezTo>
                <a:cubicBezTo>
                  <a:pt x="0" y="4072"/>
                  <a:pt x="1131" y="5251"/>
                  <a:pt x="2512" y="5251"/>
                </a:cubicBezTo>
                <a:lnTo>
                  <a:pt x="10871" y="5251"/>
                </a:lnTo>
                <a:cubicBezTo>
                  <a:pt x="12252" y="5251"/>
                  <a:pt x="13383" y="4072"/>
                  <a:pt x="13383" y="2632"/>
                </a:cubicBezTo>
                <a:cubicBezTo>
                  <a:pt x="13383" y="1179"/>
                  <a:pt x="12264" y="0"/>
                  <a:pt x="1087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95" name="Google Shape;995;p35"/>
          <p:cNvGrpSpPr/>
          <p:nvPr/>
        </p:nvGrpSpPr>
        <p:grpSpPr>
          <a:xfrm rot="1398867" flipH="1">
            <a:off x="5820639" y="1524639"/>
            <a:ext cx="151728" cy="149457"/>
            <a:chOff x="8639698" y="2706690"/>
            <a:chExt cx="151720" cy="149448"/>
          </a:xfrm>
        </p:grpSpPr>
        <p:sp>
          <p:nvSpPr>
            <p:cNvPr id="996" name="Google Shape;996;p35"/>
            <p:cNvSpPr/>
            <p:nvPr/>
          </p:nvSpPr>
          <p:spPr>
            <a:xfrm>
              <a:off x="8639698" y="2706690"/>
              <a:ext cx="151720" cy="149448"/>
            </a:xfrm>
            <a:custGeom>
              <a:avLst/>
              <a:gdLst/>
              <a:ahLst/>
              <a:cxnLst/>
              <a:rect l="l" t="t" r="r" b="b"/>
              <a:pathLst>
                <a:path w="3901" h="3567" extrusionOk="0">
                  <a:moveTo>
                    <a:pt x="3231" y="0"/>
                  </a:moveTo>
                  <a:cubicBezTo>
                    <a:pt x="3150" y="0"/>
                    <a:pt x="3073" y="34"/>
                    <a:pt x="3013" y="114"/>
                  </a:cubicBezTo>
                  <a:lnTo>
                    <a:pt x="263" y="2840"/>
                  </a:lnTo>
                  <a:cubicBezTo>
                    <a:pt x="1" y="3102"/>
                    <a:pt x="191" y="3554"/>
                    <a:pt x="560" y="3566"/>
                  </a:cubicBezTo>
                  <a:cubicBezTo>
                    <a:pt x="679" y="3554"/>
                    <a:pt x="775" y="3519"/>
                    <a:pt x="858" y="3435"/>
                  </a:cubicBezTo>
                  <a:lnTo>
                    <a:pt x="3608" y="709"/>
                  </a:lnTo>
                  <a:cubicBezTo>
                    <a:pt x="3900" y="474"/>
                    <a:pt x="3537" y="0"/>
                    <a:pt x="323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35"/>
            <p:cNvSpPr/>
            <p:nvPr/>
          </p:nvSpPr>
          <p:spPr>
            <a:xfrm>
              <a:off x="8640476" y="2707402"/>
              <a:ext cx="149775" cy="148736"/>
            </a:xfrm>
            <a:custGeom>
              <a:avLst/>
              <a:gdLst/>
              <a:ahLst/>
              <a:cxnLst/>
              <a:rect l="l" t="t" r="r" b="b"/>
              <a:pathLst>
                <a:path w="3851" h="3550" extrusionOk="0">
                  <a:moveTo>
                    <a:pt x="574" y="0"/>
                  </a:moveTo>
                  <a:cubicBezTo>
                    <a:pt x="261" y="0"/>
                    <a:pt x="1" y="375"/>
                    <a:pt x="243" y="692"/>
                  </a:cubicBezTo>
                  <a:lnTo>
                    <a:pt x="2993" y="3418"/>
                  </a:lnTo>
                  <a:cubicBezTo>
                    <a:pt x="3064" y="3502"/>
                    <a:pt x="3172" y="3549"/>
                    <a:pt x="3291" y="3549"/>
                  </a:cubicBezTo>
                  <a:cubicBezTo>
                    <a:pt x="3660" y="3537"/>
                    <a:pt x="3850" y="3085"/>
                    <a:pt x="3588" y="2823"/>
                  </a:cubicBezTo>
                  <a:lnTo>
                    <a:pt x="838" y="97"/>
                  </a:lnTo>
                  <a:cubicBezTo>
                    <a:pt x="753" y="29"/>
                    <a:pt x="661" y="0"/>
                    <a:pt x="57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98" name="Google Shape;998;p35"/>
          <p:cNvSpPr/>
          <p:nvPr/>
        </p:nvSpPr>
        <p:spPr>
          <a:xfrm flipH="1">
            <a:off x="6062766" y="3044592"/>
            <a:ext cx="83386" cy="133737"/>
          </a:xfrm>
          <a:custGeom>
            <a:avLst/>
            <a:gdLst/>
            <a:ahLst/>
            <a:cxnLst/>
            <a:rect l="l" t="t" r="r" b="b"/>
            <a:pathLst>
              <a:path w="2144" h="3192" extrusionOk="0">
                <a:moveTo>
                  <a:pt x="1072" y="1"/>
                </a:moveTo>
                <a:cubicBezTo>
                  <a:pt x="822" y="596"/>
                  <a:pt x="453" y="1144"/>
                  <a:pt x="1" y="1596"/>
                </a:cubicBezTo>
                <a:cubicBezTo>
                  <a:pt x="453" y="2060"/>
                  <a:pt x="822" y="2596"/>
                  <a:pt x="1072" y="3191"/>
                </a:cubicBezTo>
                <a:cubicBezTo>
                  <a:pt x="1322" y="2596"/>
                  <a:pt x="1679" y="2060"/>
                  <a:pt x="2144" y="1596"/>
                </a:cubicBezTo>
                <a:cubicBezTo>
                  <a:pt x="1679" y="1144"/>
                  <a:pt x="1322" y="596"/>
                  <a:pt x="10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35"/>
          <p:cNvSpPr/>
          <p:nvPr/>
        </p:nvSpPr>
        <p:spPr>
          <a:xfrm rot="-2035561" flipH="1">
            <a:off x="1530404" y="3799826"/>
            <a:ext cx="82922" cy="134238"/>
          </a:xfrm>
          <a:custGeom>
            <a:avLst/>
            <a:gdLst/>
            <a:ahLst/>
            <a:cxnLst/>
            <a:rect l="l" t="t" r="r" b="b"/>
            <a:pathLst>
              <a:path w="2132" h="3204" extrusionOk="0">
                <a:moveTo>
                  <a:pt x="1072" y="1"/>
                </a:moveTo>
                <a:cubicBezTo>
                  <a:pt x="810" y="596"/>
                  <a:pt x="453" y="1144"/>
                  <a:pt x="0" y="1608"/>
                </a:cubicBezTo>
                <a:cubicBezTo>
                  <a:pt x="453" y="2060"/>
                  <a:pt x="810" y="2608"/>
                  <a:pt x="1072" y="3203"/>
                </a:cubicBezTo>
                <a:cubicBezTo>
                  <a:pt x="1310" y="2608"/>
                  <a:pt x="1679" y="2060"/>
                  <a:pt x="2132" y="1608"/>
                </a:cubicBezTo>
                <a:cubicBezTo>
                  <a:pt x="1679" y="1144"/>
                  <a:pt x="1310" y="596"/>
                  <a:pt x="10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35"/>
          <p:cNvSpPr/>
          <p:nvPr/>
        </p:nvSpPr>
        <p:spPr>
          <a:xfrm rot="-1649642" flipH="1">
            <a:off x="7962002" y="283924"/>
            <a:ext cx="83386" cy="134197"/>
          </a:xfrm>
          <a:custGeom>
            <a:avLst/>
            <a:gdLst/>
            <a:ahLst/>
            <a:cxnLst/>
            <a:rect l="l" t="t" r="r" b="b"/>
            <a:pathLst>
              <a:path w="2144" h="3203" extrusionOk="0">
                <a:moveTo>
                  <a:pt x="1072" y="0"/>
                </a:moveTo>
                <a:cubicBezTo>
                  <a:pt x="822" y="595"/>
                  <a:pt x="465" y="1143"/>
                  <a:pt x="0" y="1596"/>
                </a:cubicBezTo>
                <a:cubicBezTo>
                  <a:pt x="465" y="2060"/>
                  <a:pt x="822" y="2596"/>
                  <a:pt x="1072" y="3203"/>
                </a:cubicBezTo>
                <a:cubicBezTo>
                  <a:pt x="1322" y="2596"/>
                  <a:pt x="1691" y="2060"/>
                  <a:pt x="2143" y="1596"/>
                </a:cubicBezTo>
                <a:cubicBezTo>
                  <a:pt x="1691" y="1143"/>
                  <a:pt x="1322" y="595"/>
                  <a:pt x="10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35"/>
          <p:cNvSpPr/>
          <p:nvPr/>
        </p:nvSpPr>
        <p:spPr>
          <a:xfrm rot="1008325" flipH="1">
            <a:off x="7834796" y="4715318"/>
            <a:ext cx="83388" cy="133734"/>
          </a:xfrm>
          <a:custGeom>
            <a:avLst/>
            <a:gdLst/>
            <a:ahLst/>
            <a:cxnLst/>
            <a:rect l="l" t="t" r="r" b="b"/>
            <a:pathLst>
              <a:path w="2144" h="3192" extrusionOk="0">
                <a:moveTo>
                  <a:pt x="1072" y="1"/>
                </a:moveTo>
                <a:cubicBezTo>
                  <a:pt x="822" y="596"/>
                  <a:pt x="464" y="1144"/>
                  <a:pt x="0" y="1596"/>
                </a:cubicBezTo>
                <a:cubicBezTo>
                  <a:pt x="464" y="2061"/>
                  <a:pt x="822" y="2596"/>
                  <a:pt x="1072" y="3192"/>
                </a:cubicBezTo>
                <a:cubicBezTo>
                  <a:pt x="1322" y="2596"/>
                  <a:pt x="1691" y="2061"/>
                  <a:pt x="2143" y="1596"/>
                </a:cubicBezTo>
                <a:cubicBezTo>
                  <a:pt x="1691" y="1144"/>
                  <a:pt x="1322" y="596"/>
                  <a:pt x="10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35"/>
          <p:cNvSpPr/>
          <p:nvPr/>
        </p:nvSpPr>
        <p:spPr>
          <a:xfrm flipH="1">
            <a:off x="4703458" y="3828236"/>
            <a:ext cx="949949" cy="77427"/>
          </a:xfrm>
          <a:custGeom>
            <a:avLst/>
            <a:gdLst/>
            <a:ahLst/>
            <a:cxnLst/>
            <a:rect l="l" t="t" r="r" b="b"/>
            <a:pathLst>
              <a:path w="24425" h="1848" extrusionOk="0">
                <a:moveTo>
                  <a:pt x="2727" y="1"/>
                </a:moveTo>
                <a:cubicBezTo>
                  <a:pt x="2000" y="1"/>
                  <a:pt x="1608" y="417"/>
                  <a:pt x="1334" y="727"/>
                </a:cubicBezTo>
                <a:cubicBezTo>
                  <a:pt x="1048" y="1037"/>
                  <a:pt x="822" y="1275"/>
                  <a:pt x="357" y="1275"/>
                </a:cubicBezTo>
                <a:cubicBezTo>
                  <a:pt x="0" y="1298"/>
                  <a:pt x="0" y="1822"/>
                  <a:pt x="357" y="1846"/>
                </a:cubicBezTo>
                <a:cubicBezTo>
                  <a:pt x="1072" y="1846"/>
                  <a:pt x="1465" y="1418"/>
                  <a:pt x="1750" y="1120"/>
                </a:cubicBezTo>
                <a:cubicBezTo>
                  <a:pt x="2036" y="810"/>
                  <a:pt x="2250" y="572"/>
                  <a:pt x="2727" y="572"/>
                </a:cubicBezTo>
                <a:cubicBezTo>
                  <a:pt x="3191" y="572"/>
                  <a:pt x="3393" y="787"/>
                  <a:pt x="3703" y="1120"/>
                </a:cubicBezTo>
                <a:cubicBezTo>
                  <a:pt x="4001" y="1441"/>
                  <a:pt x="4370" y="1846"/>
                  <a:pt x="5096" y="1846"/>
                </a:cubicBezTo>
                <a:cubicBezTo>
                  <a:pt x="5810" y="1846"/>
                  <a:pt x="6203" y="1418"/>
                  <a:pt x="6489" y="1120"/>
                </a:cubicBezTo>
                <a:cubicBezTo>
                  <a:pt x="6763" y="810"/>
                  <a:pt x="6989" y="572"/>
                  <a:pt x="7454" y="572"/>
                </a:cubicBezTo>
                <a:cubicBezTo>
                  <a:pt x="7930" y="572"/>
                  <a:pt x="8132" y="787"/>
                  <a:pt x="8430" y="1120"/>
                </a:cubicBezTo>
                <a:cubicBezTo>
                  <a:pt x="8727" y="1441"/>
                  <a:pt x="9108" y="1846"/>
                  <a:pt x="9823" y="1846"/>
                </a:cubicBezTo>
                <a:cubicBezTo>
                  <a:pt x="10537" y="1846"/>
                  <a:pt x="10930" y="1429"/>
                  <a:pt x="11216" y="1120"/>
                </a:cubicBezTo>
                <a:cubicBezTo>
                  <a:pt x="11502" y="810"/>
                  <a:pt x="11728" y="572"/>
                  <a:pt x="12192" y="572"/>
                </a:cubicBezTo>
                <a:cubicBezTo>
                  <a:pt x="12657" y="572"/>
                  <a:pt x="12859" y="787"/>
                  <a:pt x="13169" y="1120"/>
                </a:cubicBezTo>
                <a:cubicBezTo>
                  <a:pt x="13466" y="1441"/>
                  <a:pt x="13835" y="1846"/>
                  <a:pt x="14562" y="1846"/>
                </a:cubicBezTo>
                <a:cubicBezTo>
                  <a:pt x="15276" y="1846"/>
                  <a:pt x="15669" y="1429"/>
                  <a:pt x="15955" y="1120"/>
                </a:cubicBezTo>
                <a:cubicBezTo>
                  <a:pt x="16228" y="810"/>
                  <a:pt x="16455" y="572"/>
                  <a:pt x="16919" y="572"/>
                </a:cubicBezTo>
                <a:cubicBezTo>
                  <a:pt x="17395" y="572"/>
                  <a:pt x="17598" y="787"/>
                  <a:pt x="17895" y="1120"/>
                </a:cubicBezTo>
                <a:cubicBezTo>
                  <a:pt x="18193" y="1441"/>
                  <a:pt x="18574" y="1846"/>
                  <a:pt x="19288" y="1846"/>
                </a:cubicBezTo>
                <a:cubicBezTo>
                  <a:pt x="20003" y="1846"/>
                  <a:pt x="20396" y="1429"/>
                  <a:pt x="20681" y="1120"/>
                </a:cubicBezTo>
                <a:cubicBezTo>
                  <a:pt x="20967" y="810"/>
                  <a:pt x="21193" y="572"/>
                  <a:pt x="21658" y="572"/>
                </a:cubicBezTo>
                <a:cubicBezTo>
                  <a:pt x="22122" y="572"/>
                  <a:pt x="22336" y="787"/>
                  <a:pt x="22634" y="1120"/>
                </a:cubicBezTo>
                <a:cubicBezTo>
                  <a:pt x="22932" y="1441"/>
                  <a:pt x="23313" y="1846"/>
                  <a:pt x="24027" y="1846"/>
                </a:cubicBezTo>
                <a:cubicBezTo>
                  <a:pt x="24038" y="1847"/>
                  <a:pt x="24049" y="1848"/>
                  <a:pt x="24060" y="1848"/>
                </a:cubicBezTo>
                <a:cubicBezTo>
                  <a:pt x="24424" y="1848"/>
                  <a:pt x="24421" y="1274"/>
                  <a:pt x="24049" y="1274"/>
                </a:cubicBezTo>
                <a:cubicBezTo>
                  <a:pt x="24042" y="1274"/>
                  <a:pt x="24035" y="1274"/>
                  <a:pt x="24027" y="1275"/>
                </a:cubicBezTo>
                <a:cubicBezTo>
                  <a:pt x="23563" y="1275"/>
                  <a:pt x="23348" y="1048"/>
                  <a:pt x="23051" y="727"/>
                </a:cubicBezTo>
                <a:cubicBezTo>
                  <a:pt x="22753" y="406"/>
                  <a:pt x="22372" y="1"/>
                  <a:pt x="21658" y="1"/>
                </a:cubicBezTo>
                <a:cubicBezTo>
                  <a:pt x="20943" y="1"/>
                  <a:pt x="20550" y="417"/>
                  <a:pt x="20265" y="727"/>
                </a:cubicBezTo>
                <a:cubicBezTo>
                  <a:pt x="19979" y="1037"/>
                  <a:pt x="19765" y="1275"/>
                  <a:pt x="19288" y="1275"/>
                </a:cubicBezTo>
                <a:cubicBezTo>
                  <a:pt x="18824" y="1275"/>
                  <a:pt x="18622" y="1048"/>
                  <a:pt x="18312" y="727"/>
                </a:cubicBezTo>
                <a:cubicBezTo>
                  <a:pt x="18014" y="406"/>
                  <a:pt x="17645" y="1"/>
                  <a:pt x="16919" y="1"/>
                </a:cubicBezTo>
                <a:cubicBezTo>
                  <a:pt x="16205" y="1"/>
                  <a:pt x="15812" y="417"/>
                  <a:pt x="15538" y="727"/>
                </a:cubicBezTo>
                <a:cubicBezTo>
                  <a:pt x="15252" y="1037"/>
                  <a:pt x="15026" y="1275"/>
                  <a:pt x="14562" y="1275"/>
                </a:cubicBezTo>
                <a:cubicBezTo>
                  <a:pt x="14097" y="1275"/>
                  <a:pt x="13883" y="1048"/>
                  <a:pt x="13585" y="727"/>
                </a:cubicBezTo>
                <a:cubicBezTo>
                  <a:pt x="13288" y="406"/>
                  <a:pt x="12907" y="1"/>
                  <a:pt x="12192" y="1"/>
                </a:cubicBezTo>
                <a:cubicBezTo>
                  <a:pt x="11478" y="1"/>
                  <a:pt x="11085" y="417"/>
                  <a:pt x="10799" y="727"/>
                </a:cubicBezTo>
                <a:cubicBezTo>
                  <a:pt x="10513" y="1037"/>
                  <a:pt x="10287" y="1275"/>
                  <a:pt x="9823" y="1275"/>
                </a:cubicBezTo>
                <a:cubicBezTo>
                  <a:pt x="9359" y="1275"/>
                  <a:pt x="9156" y="1048"/>
                  <a:pt x="8847" y="727"/>
                </a:cubicBezTo>
                <a:cubicBezTo>
                  <a:pt x="8549" y="406"/>
                  <a:pt x="8168" y="1"/>
                  <a:pt x="7454" y="1"/>
                </a:cubicBezTo>
                <a:cubicBezTo>
                  <a:pt x="6739" y="1"/>
                  <a:pt x="6346" y="417"/>
                  <a:pt x="6060" y="727"/>
                </a:cubicBezTo>
                <a:cubicBezTo>
                  <a:pt x="5787" y="1037"/>
                  <a:pt x="5560" y="1275"/>
                  <a:pt x="5096" y="1275"/>
                </a:cubicBezTo>
                <a:cubicBezTo>
                  <a:pt x="4620" y="1275"/>
                  <a:pt x="4417" y="1048"/>
                  <a:pt x="4120" y="727"/>
                </a:cubicBezTo>
                <a:cubicBezTo>
                  <a:pt x="3810" y="406"/>
                  <a:pt x="3441" y="1"/>
                  <a:pt x="272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35"/>
          <p:cNvSpPr/>
          <p:nvPr/>
        </p:nvSpPr>
        <p:spPr>
          <a:xfrm flipH="1">
            <a:off x="3312655" y="4329175"/>
            <a:ext cx="785434" cy="63977"/>
          </a:xfrm>
          <a:custGeom>
            <a:avLst/>
            <a:gdLst/>
            <a:ahLst/>
            <a:cxnLst/>
            <a:rect l="l" t="t" r="r" b="b"/>
            <a:pathLst>
              <a:path w="20195" h="1527" extrusionOk="0">
                <a:moveTo>
                  <a:pt x="2250" y="1"/>
                </a:moveTo>
                <a:cubicBezTo>
                  <a:pt x="1655" y="1"/>
                  <a:pt x="1334" y="346"/>
                  <a:pt x="1096" y="608"/>
                </a:cubicBezTo>
                <a:cubicBezTo>
                  <a:pt x="857" y="858"/>
                  <a:pt x="679" y="1060"/>
                  <a:pt x="286" y="1060"/>
                </a:cubicBezTo>
                <a:cubicBezTo>
                  <a:pt x="0" y="1084"/>
                  <a:pt x="0" y="1501"/>
                  <a:pt x="286" y="1525"/>
                </a:cubicBezTo>
                <a:cubicBezTo>
                  <a:pt x="881" y="1525"/>
                  <a:pt x="1203" y="1179"/>
                  <a:pt x="1441" y="929"/>
                </a:cubicBezTo>
                <a:cubicBezTo>
                  <a:pt x="1679" y="667"/>
                  <a:pt x="1858" y="465"/>
                  <a:pt x="2250" y="465"/>
                </a:cubicBezTo>
                <a:cubicBezTo>
                  <a:pt x="2631" y="465"/>
                  <a:pt x="2810" y="655"/>
                  <a:pt x="3060" y="929"/>
                </a:cubicBezTo>
                <a:cubicBezTo>
                  <a:pt x="3310" y="1191"/>
                  <a:pt x="3620" y="1525"/>
                  <a:pt x="4203" y="1525"/>
                </a:cubicBezTo>
                <a:cubicBezTo>
                  <a:pt x="4798" y="1525"/>
                  <a:pt x="5132" y="1179"/>
                  <a:pt x="5358" y="929"/>
                </a:cubicBezTo>
                <a:cubicBezTo>
                  <a:pt x="5596" y="667"/>
                  <a:pt x="5775" y="465"/>
                  <a:pt x="6168" y="465"/>
                </a:cubicBezTo>
                <a:cubicBezTo>
                  <a:pt x="6549" y="465"/>
                  <a:pt x="6727" y="655"/>
                  <a:pt x="6977" y="929"/>
                </a:cubicBezTo>
                <a:cubicBezTo>
                  <a:pt x="7215" y="1191"/>
                  <a:pt x="7537" y="1525"/>
                  <a:pt x="8120" y="1525"/>
                </a:cubicBezTo>
                <a:cubicBezTo>
                  <a:pt x="8716" y="1525"/>
                  <a:pt x="9037" y="1179"/>
                  <a:pt x="9275" y="929"/>
                </a:cubicBezTo>
                <a:cubicBezTo>
                  <a:pt x="9513" y="667"/>
                  <a:pt x="9692" y="465"/>
                  <a:pt x="10085" y="465"/>
                </a:cubicBezTo>
                <a:cubicBezTo>
                  <a:pt x="10466" y="465"/>
                  <a:pt x="10632" y="655"/>
                  <a:pt x="10882" y="929"/>
                </a:cubicBezTo>
                <a:cubicBezTo>
                  <a:pt x="11133" y="1191"/>
                  <a:pt x="11442" y="1525"/>
                  <a:pt x="12037" y="1525"/>
                </a:cubicBezTo>
                <a:cubicBezTo>
                  <a:pt x="12633" y="1525"/>
                  <a:pt x="12954" y="1179"/>
                  <a:pt x="13192" y="929"/>
                </a:cubicBezTo>
                <a:cubicBezTo>
                  <a:pt x="13419" y="667"/>
                  <a:pt x="13609" y="465"/>
                  <a:pt x="13990" y="465"/>
                </a:cubicBezTo>
                <a:cubicBezTo>
                  <a:pt x="14383" y="465"/>
                  <a:pt x="14550" y="655"/>
                  <a:pt x="14800" y="929"/>
                </a:cubicBezTo>
                <a:cubicBezTo>
                  <a:pt x="15050" y="1191"/>
                  <a:pt x="15359" y="1525"/>
                  <a:pt x="15955" y="1525"/>
                </a:cubicBezTo>
                <a:cubicBezTo>
                  <a:pt x="16538" y="1525"/>
                  <a:pt x="16871" y="1179"/>
                  <a:pt x="17098" y="929"/>
                </a:cubicBezTo>
                <a:cubicBezTo>
                  <a:pt x="17336" y="667"/>
                  <a:pt x="17526" y="465"/>
                  <a:pt x="17907" y="465"/>
                </a:cubicBezTo>
                <a:cubicBezTo>
                  <a:pt x="18300" y="465"/>
                  <a:pt x="18467" y="655"/>
                  <a:pt x="18717" y="929"/>
                </a:cubicBezTo>
                <a:cubicBezTo>
                  <a:pt x="18967" y="1191"/>
                  <a:pt x="19264" y="1525"/>
                  <a:pt x="19860" y="1525"/>
                </a:cubicBezTo>
                <a:cubicBezTo>
                  <a:pt x="19871" y="1526"/>
                  <a:pt x="19882" y="1526"/>
                  <a:pt x="19892" y="1526"/>
                </a:cubicBezTo>
                <a:cubicBezTo>
                  <a:pt x="20194" y="1526"/>
                  <a:pt x="20194" y="1059"/>
                  <a:pt x="19892" y="1059"/>
                </a:cubicBezTo>
                <a:cubicBezTo>
                  <a:pt x="19882" y="1059"/>
                  <a:pt x="19871" y="1059"/>
                  <a:pt x="19860" y="1060"/>
                </a:cubicBezTo>
                <a:cubicBezTo>
                  <a:pt x="19479" y="1060"/>
                  <a:pt x="19312" y="870"/>
                  <a:pt x="19062" y="608"/>
                </a:cubicBezTo>
                <a:cubicBezTo>
                  <a:pt x="18812" y="334"/>
                  <a:pt x="18502" y="1"/>
                  <a:pt x="17907" y="1"/>
                </a:cubicBezTo>
                <a:cubicBezTo>
                  <a:pt x="17312" y="1"/>
                  <a:pt x="16990" y="346"/>
                  <a:pt x="16752" y="608"/>
                </a:cubicBezTo>
                <a:cubicBezTo>
                  <a:pt x="16526" y="858"/>
                  <a:pt x="16336" y="1060"/>
                  <a:pt x="15955" y="1060"/>
                </a:cubicBezTo>
                <a:cubicBezTo>
                  <a:pt x="15562" y="1060"/>
                  <a:pt x="15395" y="870"/>
                  <a:pt x="15145" y="608"/>
                </a:cubicBezTo>
                <a:cubicBezTo>
                  <a:pt x="14895" y="334"/>
                  <a:pt x="14585" y="1"/>
                  <a:pt x="13990" y="1"/>
                </a:cubicBezTo>
                <a:cubicBezTo>
                  <a:pt x="13407" y="1"/>
                  <a:pt x="13073" y="346"/>
                  <a:pt x="12847" y="608"/>
                </a:cubicBezTo>
                <a:cubicBezTo>
                  <a:pt x="12609" y="858"/>
                  <a:pt x="12418" y="1060"/>
                  <a:pt x="12037" y="1060"/>
                </a:cubicBezTo>
                <a:cubicBezTo>
                  <a:pt x="11656" y="1060"/>
                  <a:pt x="11478" y="870"/>
                  <a:pt x="11228" y="608"/>
                </a:cubicBezTo>
                <a:cubicBezTo>
                  <a:pt x="10978" y="334"/>
                  <a:pt x="10668" y="1"/>
                  <a:pt x="10085" y="1"/>
                </a:cubicBezTo>
                <a:cubicBezTo>
                  <a:pt x="9489" y="1"/>
                  <a:pt x="9168" y="346"/>
                  <a:pt x="8930" y="608"/>
                </a:cubicBezTo>
                <a:cubicBezTo>
                  <a:pt x="8692" y="858"/>
                  <a:pt x="8513" y="1060"/>
                  <a:pt x="8120" y="1060"/>
                </a:cubicBezTo>
                <a:cubicBezTo>
                  <a:pt x="7739" y="1060"/>
                  <a:pt x="7561" y="870"/>
                  <a:pt x="7323" y="608"/>
                </a:cubicBezTo>
                <a:cubicBezTo>
                  <a:pt x="7072" y="334"/>
                  <a:pt x="6763" y="1"/>
                  <a:pt x="6168" y="1"/>
                </a:cubicBezTo>
                <a:cubicBezTo>
                  <a:pt x="5572" y="1"/>
                  <a:pt x="5251" y="346"/>
                  <a:pt x="5013" y="608"/>
                </a:cubicBezTo>
                <a:cubicBezTo>
                  <a:pt x="4775" y="858"/>
                  <a:pt x="4596" y="1060"/>
                  <a:pt x="4203" y="1060"/>
                </a:cubicBezTo>
                <a:cubicBezTo>
                  <a:pt x="3822" y="1060"/>
                  <a:pt x="3655" y="870"/>
                  <a:pt x="3405" y="608"/>
                </a:cubicBezTo>
                <a:cubicBezTo>
                  <a:pt x="3155" y="334"/>
                  <a:pt x="2846" y="1"/>
                  <a:pt x="225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35"/>
          <p:cNvSpPr/>
          <p:nvPr/>
        </p:nvSpPr>
        <p:spPr>
          <a:xfrm flipH="1">
            <a:off x="2330838" y="201042"/>
            <a:ext cx="785395" cy="63894"/>
          </a:xfrm>
          <a:custGeom>
            <a:avLst/>
            <a:gdLst/>
            <a:ahLst/>
            <a:cxnLst/>
            <a:rect l="l" t="t" r="r" b="b"/>
            <a:pathLst>
              <a:path w="20194" h="1525" extrusionOk="0">
                <a:moveTo>
                  <a:pt x="2263" y="0"/>
                </a:moveTo>
                <a:cubicBezTo>
                  <a:pt x="1680" y="0"/>
                  <a:pt x="1346" y="357"/>
                  <a:pt x="1120" y="607"/>
                </a:cubicBezTo>
                <a:cubicBezTo>
                  <a:pt x="882" y="858"/>
                  <a:pt x="691" y="1048"/>
                  <a:pt x="310" y="1048"/>
                </a:cubicBezTo>
                <a:cubicBezTo>
                  <a:pt x="1" y="1048"/>
                  <a:pt x="1" y="1524"/>
                  <a:pt x="310" y="1524"/>
                </a:cubicBezTo>
                <a:cubicBezTo>
                  <a:pt x="906" y="1524"/>
                  <a:pt x="1227" y="1167"/>
                  <a:pt x="1465" y="917"/>
                </a:cubicBezTo>
                <a:cubicBezTo>
                  <a:pt x="1692" y="667"/>
                  <a:pt x="1882" y="465"/>
                  <a:pt x="2263" y="465"/>
                </a:cubicBezTo>
                <a:cubicBezTo>
                  <a:pt x="2656" y="465"/>
                  <a:pt x="2823" y="643"/>
                  <a:pt x="3073" y="917"/>
                </a:cubicBezTo>
                <a:cubicBezTo>
                  <a:pt x="3323" y="1191"/>
                  <a:pt x="3632" y="1524"/>
                  <a:pt x="4228" y="1524"/>
                </a:cubicBezTo>
                <a:cubicBezTo>
                  <a:pt x="4823" y="1524"/>
                  <a:pt x="5144" y="1167"/>
                  <a:pt x="5382" y="917"/>
                </a:cubicBezTo>
                <a:cubicBezTo>
                  <a:pt x="5609" y="667"/>
                  <a:pt x="5799" y="465"/>
                  <a:pt x="6180" y="465"/>
                </a:cubicBezTo>
                <a:cubicBezTo>
                  <a:pt x="6573" y="465"/>
                  <a:pt x="6740" y="643"/>
                  <a:pt x="6990" y="917"/>
                </a:cubicBezTo>
                <a:cubicBezTo>
                  <a:pt x="7240" y="1191"/>
                  <a:pt x="7549" y="1524"/>
                  <a:pt x="8145" y="1524"/>
                </a:cubicBezTo>
                <a:cubicBezTo>
                  <a:pt x="8740" y="1524"/>
                  <a:pt x="9061" y="1167"/>
                  <a:pt x="9300" y="917"/>
                </a:cubicBezTo>
                <a:cubicBezTo>
                  <a:pt x="9526" y="667"/>
                  <a:pt x="9716" y="465"/>
                  <a:pt x="10097" y="465"/>
                </a:cubicBezTo>
                <a:cubicBezTo>
                  <a:pt x="10490" y="465"/>
                  <a:pt x="10657" y="643"/>
                  <a:pt x="10907" y="917"/>
                </a:cubicBezTo>
                <a:cubicBezTo>
                  <a:pt x="11157" y="1191"/>
                  <a:pt x="11467" y="1524"/>
                  <a:pt x="12062" y="1524"/>
                </a:cubicBezTo>
                <a:cubicBezTo>
                  <a:pt x="12645" y="1524"/>
                  <a:pt x="12979" y="1167"/>
                  <a:pt x="13205" y="917"/>
                </a:cubicBezTo>
                <a:cubicBezTo>
                  <a:pt x="13443" y="667"/>
                  <a:pt x="13633" y="465"/>
                  <a:pt x="14014" y="465"/>
                </a:cubicBezTo>
                <a:cubicBezTo>
                  <a:pt x="14395" y="465"/>
                  <a:pt x="14562" y="643"/>
                  <a:pt x="14812" y="917"/>
                </a:cubicBezTo>
                <a:cubicBezTo>
                  <a:pt x="15062" y="1191"/>
                  <a:pt x="15372" y="1524"/>
                  <a:pt x="15967" y="1524"/>
                </a:cubicBezTo>
                <a:cubicBezTo>
                  <a:pt x="16562" y="1524"/>
                  <a:pt x="16884" y="1167"/>
                  <a:pt x="17122" y="917"/>
                </a:cubicBezTo>
                <a:cubicBezTo>
                  <a:pt x="17360" y="667"/>
                  <a:pt x="17539" y="465"/>
                  <a:pt x="17932" y="465"/>
                </a:cubicBezTo>
                <a:cubicBezTo>
                  <a:pt x="18313" y="465"/>
                  <a:pt x="18479" y="643"/>
                  <a:pt x="18729" y="917"/>
                </a:cubicBezTo>
                <a:cubicBezTo>
                  <a:pt x="18979" y="1191"/>
                  <a:pt x="19289" y="1524"/>
                  <a:pt x="19884" y="1524"/>
                </a:cubicBezTo>
                <a:cubicBezTo>
                  <a:pt x="20194" y="1524"/>
                  <a:pt x="20194" y="1048"/>
                  <a:pt x="19884" y="1048"/>
                </a:cubicBezTo>
                <a:cubicBezTo>
                  <a:pt x="19491" y="1048"/>
                  <a:pt x="19325" y="881"/>
                  <a:pt x="19075" y="607"/>
                </a:cubicBezTo>
                <a:cubicBezTo>
                  <a:pt x="18825" y="334"/>
                  <a:pt x="18515" y="0"/>
                  <a:pt x="17920" y="0"/>
                </a:cubicBezTo>
                <a:cubicBezTo>
                  <a:pt x="17336" y="0"/>
                  <a:pt x="17003" y="357"/>
                  <a:pt x="16777" y="607"/>
                </a:cubicBezTo>
                <a:cubicBezTo>
                  <a:pt x="16539" y="858"/>
                  <a:pt x="16348" y="1048"/>
                  <a:pt x="15967" y="1048"/>
                </a:cubicBezTo>
                <a:cubicBezTo>
                  <a:pt x="15586" y="1048"/>
                  <a:pt x="15419" y="881"/>
                  <a:pt x="15157" y="607"/>
                </a:cubicBezTo>
                <a:cubicBezTo>
                  <a:pt x="14907" y="334"/>
                  <a:pt x="14598" y="0"/>
                  <a:pt x="14014" y="0"/>
                </a:cubicBezTo>
                <a:cubicBezTo>
                  <a:pt x="13419" y="0"/>
                  <a:pt x="13098" y="357"/>
                  <a:pt x="12860" y="607"/>
                </a:cubicBezTo>
                <a:cubicBezTo>
                  <a:pt x="12621" y="858"/>
                  <a:pt x="12443" y="1048"/>
                  <a:pt x="12050" y="1048"/>
                </a:cubicBezTo>
                <a:cubicBezTo>
                  <a:pt x="11669" y="1048"/>
                  <a:pt x="11502" y="881"/>
                  <a:pt x="11252" y="607"/>
                </a:cubicBezTo>
                <a:cubicBezTo>
                  <a:pt x="11002" y="334"/>
                  <a:pt x="10693" y="0"/>
                  <a:pt x="10097" y="0"/>
                </a:cubicBezTo>
                <a:cubicBezTo>
                  <a:pt x="9502" y="0"/>
                  <a:pt x="9181" y="357"/>
                  <a:pt x="8942" y="607"/>
                </a:cubicBezTo>
                <a:cubicBezTo>
                  <a:pt x="8716" y="858"/>
                  <a:pt x="8526" y="1048"/>
                  <a:pt x="8145" y="1048"/>
                </a:cubicBezTo>
                <a:cubicBezTo>
                  <a:pt x="7752" y="1048"/>
                  <a:pt x="7585" y="881"/>
                  <a:pt x="7335" y="607"/>
                </a:cubicBezTo>
                <a:cubicBezTo>
                  <a:pt x="7085" y="334"/>
                  <a:pt x="6775" y="0"/>
                  <a:pt x="6180" y="0"/>
                </a:cubicBezTo>
                <a:cubicBezTo>
                  <a:pt x="5597" y="0"/>
                  <a:pt x="5263" y="357"/>
                  <a:pt x="5037" y="607"/>
                </a:cubicBezTo>
                <a:cubicBezTo>
                  <a:pt x="4799" y="858"/>
                  <a:pt x="4609" y="1048"/>
                  <a:pt x="4228" y="1048"/>
                </a:cubicBezTo>
                <a:cubicBezTo>
                  <a:pt x="3835" y="1048"/>
                  <a:pt x="3668" y="881"/>
                  <a:pt x="3418" y="607"/>
                </a:cubicBezTo>
                <a:cubicBezTo>
                  <a:pt x="3168" y="334"/>
                  <a:pt x="2858" y="0"/>
                  <a:pt x="226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35"/>
          <p:cNvSpPr/>
          <p:nvPr/>
        </p:nvSpPr>
        <p:spPr>
          <a:xfrm rot="-1537472" flipH="1">
            <a:off x="4391184" y="2583136"/>
            <a:ext cx="82919" cy="134242"/>
          </a:xfrm>
          <a:custGeom>
            <a:avLst/>
            <a:gdLst/>
            <a:ahLst/>
            <a:cxnLst/>
            <a:rect l="l" t="t" r="r" b="b"/>
            <a:pathLst>
              <a:path w="2132" h="3204" extrusionOk="0">
                <a:moveTo>
                  <a:pt x="1072" y="1"/>
                </a:moveTo>
                <a:cubicBezTo>
                  <a:pt x="810" y="596"/>
                  <a:pt x="453" y="1144"/>
                  <a:pt x="0" y="1608"/>
                </a:cubicBezTo>
                <a:cubicBezTo>
                  <a:pt x="453" y="2060"/>
                  <a:pt x="810" y="2608"/>
                  <a:pt x="1072" y="3203"/>
                </a:cubicBezTo>
                <a:cubicBezTo>
                  <a:pt x="1310" y="2608"/>
                  <a:pt x="1679" y="2060"/>
                  <a:pt x="2132" y="1608"/>
                </a:cubicBezTo>
                <a:cubicBezTo>
                  <a:pt x="1679" y="1144"/>
                  <a:pt x="1310" y="596"/>
                  <a:pt x="10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35"/>
          <p:cNvSpPr/>
          <p:nvPr/>
        </p:nvSpPr>
        <p:spPr>
          <a:xfrm flipH="1">
            <a:off x="1891036" y="2602611"/>
            <a:ext cx="1256306" cy="95317"/>
          </a:xfrm>
          <a:custGeom>
            <a:avLst/>
            <a:gdLst/>
            <a:ahLst/>
            <a:cxnLst/>
            <a:rect l="l" t="t" r="r" b="b"/>
            <a:pathLst>
              <a:path w="32302" h="2275" extrusionOk="0">
                <a:moveTo>
                  <a:pt x="3536" y="1"/>
                </a:moveTo>
                <a:cubicBezTo>
                  <a:pt x="2620" y="1"/>
                  <a:pt x="2155" y="501"/>
                  <a:pt x="1750" y="941"/>
                </a:cubicBezTo>
                <a:cubicBezTo>
                  <a:pt x="1369" y="1358"/>
                  <a:pt x="1048" y="1703"/>
                  <a:pt x="381" y="1703"/>
                </a:cubicBezTo>
                <a:cubicBezTo>
                  <a:pt x="0" y="1715"/>
                  <a:pt x="0" y="2275"/>
                  <a:pt x="381" y="2275"/>
                </a:cubicBezTo>
                <a:cubicBezTo>
                  <a:pt x="1298" y="2275"/>
                  <a:pt x="1762" y="1775"/>
                  <a:pt x="2167" y="1334"/>
                </a:cubicBezTo>
                <a:cubicBezTo>
                  <a:pt x="2548" y="929"/>
                  <a:pt x="2870" y="572"/>
                  <a:pt x="3536" y="572"/>
                </a:cubicBezTo>
                <a:cubicBezTo>
                  <a:pt x="4203" y="572"/>
                  <a:pt x="4525" y="929"/>
                  <a:pt x="4906" y="1334"/>
                </a:cubicBezTo>
                <a:cubicBezTo>
                  <a:pt x="5310" y="1775"/>
                  <a:pt x="5775" y="2275"/>
                  <a:pt x="6692" y="2275"/>
                </a:cubicBezTo>
                <a:cubicBezTo>
                  <a:pt x="7608" y="2275"/>
                  <a:pt x="8073" y="1775"/>
                  <a:pt x="8477" y="1334"/>
                </a:cubicBezTo>
                <a:cubicBezTo>
                  <a:pt x="8858" y="929"/>
                  <a:pt x="9180" y="572"/>
                  <a:pt x="9847" y="572"/>
                </a:cubicBezTo>
                <a:cubicBezTo>
                  <a:pt x="10513" y="572"/>
                  <a:pt x="10835" y="929"/>
                  <a:pt x="11216" y="1334"/>
                </a:cubicBezTo>
                <a:cubicBezTo>
                  <a:pt x="11621" y="1775"/>
                  <a:pt x="12085" y="2275"/>
                  <a:pt x="13002" y="2275"/>
                </a:cubicBezTo>
                <a:cubicBezTo>
                  <a:pt x="13919" y="2275"/>
                  <a:pt x="14383" y="1775"/>
                  <a:pt x="14788" y="1334"/>
                </a:cubicBezTo>
                <a:cubicBezTo>
                  <a:pt x="15169" y="929"/>
                  <a:pt x="15490" y="572"/>
                  <a:pt x="16157" y="572"/>
                </a:cubicBezTo>
                <a:cubicBezTo>
                  <a:pt x="16824" y="572"/>
                  <a:pt x="17145" y="929"/>
                  <a:pt x="17526" y="1334"/>
                </a:cubicBezTo>
                <a:cubicBezTo>
                  <a:pt x="17931" y="1775"/>
                  <a:pt x="18395" y="2275"/>
                  <a:pt x="19312" y="2275"/>
                </a:cubicBezTo>
                <a:cubicBezTo>
                  <a:pt x="20229" y="2275"/>
                  <a:pt x="20693" y="1775"/>
                  <a:pt x="21098" y="1334"/>
                </a:cubicBezTo>
                <a:cubicBezTo>
                  <a:pt x="21479" y="929"/>
                  <a:pt x="21801" y="572"/>
                  <a:pt x="22467" y="572"/>
                </a:cubicBezTo>
                <a:cubicBezTo>
                  <a:pt x="23134" y="572"/>
                  <a:pt x="23456" y="929"/>
                  <a:pt x="23837" y="1334"/>
                </a:cubicBezTo>
                <a:cubicBezTo>
                  <a:pt x="24241" y="1775"/>
                  <a:pt x="24706" y="2275"/>
                  <a:pt x="25622" y="2275"/>
                </a:cubicBezTo>
                <a:cubicBezTo>
                  <a:pt x="26539" y="2275"/>
                  <a:pt x="26992" y="1775"/>
                  <a:pt x="27408" y="1334"/>
                </a:cubicBezTo>
                <a:cubicBezTo>
                  <a:pt x="27789" y="929"/>
                  <a:pt x="28111" y="572"/>
                  <a:pt x="28778" y="572"/>
                </a:cubicBezTo>
                <a:cubicBezTo>
                  <a:pt x="29444" y="572"/>
                  <a:pt x="29766" y="929"/>
                  <a:pt x="30147" y="1334"/>
                </a:cubicBezTo>
                <a:cubicBezTo>
                  <a:pt x="30552" y="1775"/>
                  <a:pt x="31016" y="2275"/>
                  <a:pt x="31933" y="2275"/>
                </a:cubicBezTo>
                <a:cubicBezTo>
                  <a:pt x="32302" y="2275"/>
                  <a:pt x="32302" y="1703"/>
                  <a:pt x="31933" y="1703"/>
                </a:cubicBezTo>
                <a:cubicBezTo>
                  <a:pt x="31266" y="1703"/>
                  <a:pt x="30933" y="1358"/>
                  <a:pt x="30564" y="941"/>
                </a:cubicBezTo>
                <a:cubicBezTo>
                  <a:pt x="30147" y="501"/>
                  <a:pt x="29683" y="1"/>
                  <a:pt x="28778" y="1"/>
                </a:cubicBezTo>
                <a:cubicBezTo>
                  <a:pt x="27861" y="1"/>
                  <a:pt x="27397" y="501"/>
                  <a:pt x="26992" y="941"/>
                </a:cubicBezTo>
                <a:cubicBezTo>
                  <a:pt x="26611" y="1358"/>
                  <a:pt x="26289" y="1703"/>
                  <a:pt x="25622" y="1703"/>
                </a:cubicBezTo>
                <a:cubicBezTo>
                  <a:pt x="24956" y="1703"/>
                  <a:pt x="24622" y="1358"/>
                  <a:pt x="24253" y="941"/>
                </a:cubicBezTo>
                <a:cubicBezTo>
                  <a:pt x="23837" y="501"/>
                  <a:pt x="23372" y="1"/>
                  <a:pt x="22467" y="1"/>
                </a:cubicBezTo>
                <a:cubicBezTo>
                  <a:pt x="21551" y="1"/>
                  <a:pt x="21086" y="501"/>
                  <a:pt x="20681" y="941"/>
                </a:cubicBezTo>
                <a:cubicBezTo>
                  <a:pt x="20300" y="1358"/>
                  <a:pt x="19979" y="1703"/>
                  <a:pt x="19312" y="1703"/>
                </a:cubicBezTo>
                <a:cubicBezTo>
                  <a:pt x="18645" y="1703"/>
                  <a:pt x="18324" y="1358"/>
                  <a:pt x="17943" y="941"/>
                </a:cubicBezTo>
                <a:cubicBezTo>
                  <a:pt x="17526" y="501"/>
                  <a:pt x="17062" y="1"/>
                  <a:pt x="16157" y="1"/>
                </a:cubicBezTo>
                <a:cubicBezTo>
                  <a:pt x="15240" y="1"/>
                  <a:pt x="14776" y="501"/>
                  <a:pt x="14371" y="941"/>
                </a:cubicBezTo>
                <a:cubicBezTo>
                  <a:pt x="13990" y="1358"/>
                  <a:pt x="13669" y="1703"/>
                  <a:pt x="13002" y="1703"/>
                </a:cubicBezTo>
                <a:cubicBezTo>
                  <a:pt x="12335" y="1703"/>
                  <a:pt x="12014" y="1358"/>
                  <a:pt x="11633" y="941"/>
                </a:cubicBezTo>
                <a:cubicBezTo>
                  <a:pt x="11228" y="501"/>
                  <a:pt x="10763" y="1"/>
                  <a:pt x="9847" y="1"/>
                </a:cubicBezTo>
                <a:cubicBezTo>
                  <a:pt x="8930" y="1"/>
                  <a:pt x="8466" y="501"/>
                  <a:pt x="8061" y="941"/>
                </a:cubicBezTo>
                <a:cubicBezTo>
                  <a:pt x="7680" y="1358"/>
                  <a:pt x="7358" y="1703"/>
                  <a:pt x="6692" y="1703"/>
                </a:cubicBezTo>
                <a:cubicBezTo>
                  <a:pt x="6025" y="1703"/>
                  <a:pt x="5703" y="1358"/>
                  <a:pt x="5322" y="941"/>
                </a:cubicBezTo>
                <a:cubicBezTo>
                  <a:pt x="4918" y="501"/>
                  <a:pt x="4453" y="1"/>
                  <a:pt x="35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35"/>
          <p:cNvSpPr/>
          <p:nvPr/>
        </p:nvSpPr>
        <p:spPr>
          <a:xfrm flipH="1">
            <a:off x="6423599" y="2152311"/>
            <a:ext cx="1256306" cy="95317"/>
          </a:xfrm>
          <a:custGeom>
            <a:avLst/>
            <a:gdLst/>
            <a:ahLst/>
            <a:cxnLst/>
            <a:rect l="l" t="t" r="r" b="b"/>
            <a:pathLst>
              <a:path w="32302" h="2275" extrusionOk="0">
                <a:moveTo>
                  <a:pt x="3536" y="1"/>
                </a:moveTo>
                <a:cubicBezTo>
                  <a:pt x="2620" y="1"/>
                  <a:pt x="2155" y="501"/>
                  <a:pt x="1750" y="941"/>
                </a:cubicBezTo>
                <a:cubicBezTo>
                  <a:pt x="1369" y="1358"/>
                  <a:pt x="1048" y="1703"/>
                  <a:pt x="381" y="1703"/>
                </a:cubicBezTo>
                <a:cubicBezTo>
                  <a:pt x="0" y="1715"/>
                  <a:pt x="0" y="2275"/>
                  <a:pt x="381" y="2275"/>
                </a:cubicBezTo>
                <a:cubicBezTo>
                  <a:pt x="1298" y="2275"/>
                  <a:pt x="1762" y="1775"/>
                  <a:pt x="2167" y="1334"/>
                </a:cubicBezTo>
                <a:cubicBezTo>
                  <a:pt x="2548" y="929"/>
                  <a:pt x="2870" y="572"/>
                  <a:pt x="3536" y="572"/>
                </a:cubicBezTo>
                <a:cubicBezTo>
                  <a:pt x="4203" y="572"/>
                  <a:pt x="4525" y="929"/>
                  <a:pt x="4906" y="1334"/>
                </a:cubicBezTo>
                <a:cubicBezTo>
                  <a:pt x="5310" y="1775"/>
                  <a:pt x="5775" y="2275"/>
                  <a:pt x="6692" y="2275"/>
                </a:cubicBezTo>
                <a:cubicBezTo>
                  <a:pt x="7608" y="2275"/>
                  <a:pt x="8073" y="1775"/>
                  <a:pt x="8477" y="1334"/>
                </a:cubicBezTo>
                <a:cubicBezTo>
                  <a:pt x="8858" y="929"/>
                  <a:pt x="9180" y="572"/>
                  <a:pt x="9847" y="572"/>
                </a:cubicBezTo>
                <a:cubicBezTo>
                  <a:pt x="10513" y="572"/>
                  <a:pt x="10835" y="929"/>
                  <a:pt x="11216" y="1334"/>
                </a:cubicBezTo>
                <a:cubicBezTo>
                  <a:pt x="11621" y="1775"/>
                  <a:pt x="12085" y="2275"/>
                  <a:pt x="13002" y="2275"/>
                </a:cubicBezTo>
                <a:cubicBezTo>
                  <a:pt x="13919" y="2275"/>
                  <a:pt x="14383" y="1775"/>
                  <a:pt x="14788" y="1334"/>
                </a:cubicBezTo>
                <a:cubicBezTo>
                  <a:pt x="15169" y="929"/>
                  <a:pt x="15490" y="572"/>
                  <a:pt x="16157" y="572"/>
                </a:cubicBezTo>
                <a:cubicBezTo>
                  <a:pt x="16824" y="572"/>
                  <a:pt x="17145" y="929"/>
                  <a:pt x="17526" y="1334"/>
                </a:cubicBezTo>
                <a:cubicBezTo>
                  <a:pt x="17931" y="1775"/>
                  <a:pt x="18395" y="2275"/>
                  <a:pt x="19312" y="2275"/>
                </a:cubicBezTo>
                <a:cubicBezTo>
                  <a:pt x="20229" y="2275"/>
                  <a:pt x="20693" y="1775"/>
                  <a:pt x="21098" y="1334"/>
                </a:cubicBezTo>
                <a:cubicBezTo>
                  <a:pt x="21479" y="929"/>
                  <a:pt x="21801" y="572"/>
                  <a:pt x="22467" y="572"/>
                </a:cubicBezTo>
                <a:cubicBezTo>
                  <a:pt x="23134" y="572"/>
                  <a:pt x="23456" y="929"/>
                  <a:pt x="23837" y="1334"/>
                </a:cubicBezTo>
                <a:cubicBezTo>
                  <a:pt x="24241" y="1775"/>
                  <a:pt x="24706" y="2275"/>
                  <a:pt x="25622" y="2275"/>
                </a:cubicBezTo>
                <a:cubicBezTo>
                  <a:pt x="26539" y="2275"/>
                  <a:pt x="26992" y="1775"/>
                  <a:pt x="27408" y="1334"/>
                </a:cubicBezTo>
                <a:cubicBezTo>
                  <a:pt x="27789" y="929"/>
                  <a:pt x="28111" y="572"/>
                  <a:pt x="28778" y="572"/>
                </a:cubicBezTo>
                <a:cubicBezTo>
                  <a:pt x="29444" y="572"/>
                  <a:pt x="29766" y="929"/>
                  <a:pt x="30147" y="1334"/>
                </a:cubicBezTo>
                <a:cubicBezTo>
                  <a:pt x="30552" y="1775"/>
                  <a:pt x="31016" y="2275"/>
                  <a:pt x="31933" y="2275"/>
                </a:cubicBezTo>
                <a:cubicBezTo>
                  <a:pt x="32302" y="2275"/>
                  <a:pt x="32302" y="1703"/>
                  <a:pt x="31933" y="1703"/>
                </a:cubicBezTo>
                <a:cubicBezTo>
                  <a:pt x="31266" y="1703"/>
                  <a:pt x="30933" y="1358"/>
                  <a:pt x="30564" y="941"/>
                </a:cubicBezTo>
                <a:cubicBezTo>
                  <a:pt x="30147" y="501"/>
                  <a:pt x="29683" y="1"/>
                  <a:pt x="28778" y="1"/>
                </a:cubicBezTo>
                <a:cubicBezTo>
                  <a:pt x="27861" y="1"/>
                  <a:pt x="27397" y="501"/>
                  <a:pt x="26992" y="941"/>
                </a:cubicBezTo>
                <a:cubicBezTo>
                  <a:pt x="26611" y="1358"/>
                  <a:pt x="26289" y="1703"/>
                  <a:pt x="25622" y="1703"/>
                </a:cubicBezTo>
                <a:cubicBezTo>
                  <a:pt x="24956" y="1703"/>
                  <a:pt x="24622" y="1358"/>
                  <a:pt x="24253" y="941"/>
                </a:cubicBezTo>
                <a:cubicBezTo>
                  <a:pt x="23837" y="501"/>
                  <a:pt x="23372" y="1"/>
                  <a:pt x="22467" y="1"/>
                </a:cubicBezTo>
                <a:cubicBezTo>
                  <a:pt x="21551" y="1"/>
                  <a:pt x="21086" y="501"/>
                  <a:pt x="20681" y="941"/>
                </a:cubicBezTo>
                <a:cubicBezTo>
                  <a:pt x="20300" y="1358"/>
                  <a:pt x="19979" y="1703"/>
                  <a:pt x="19312" y="1703"/>
                </a:cubicBezTo>
                <a:cubicBezTo>
                  <a:pt x="18645" y="1703"/>
                  <a:pt x="18324" y="1358"/>
                  <a:pt x="17943" y="941"/>
                </a:cubicBezTo>
                <a:cubicBezTo>
                  <a:pt x="17526" y="501"/>
                  <a:pt x="17062" y="1"/>
                  <a:pt x="16157" y="1"/>
                </a:cubicBezTo>
                <a:cubicBezTo>
                  <a:pt x="15240" y="1"/>
                  <a:pt x="14776" y="501"/>
                  <a:pt x="14371" y="941"/>
                </a:cubicBezTo>
                <a:cubicBezTo>
                  <a:pt x="13990" y="1358"/>
                  <a:pt x="13669" y="1703"/>
                  <a:pt x="13002" y="1703"/>
                </a:cubicBezTo>
                <a:cubicBezTo>
                  <a:pt x="12335" y="1703"/>
                  <a:pt x="12014" y="1358"/>
                  <a:pt x="11633" y="941"/>
                </a:cubicBezTo>
                <a:cubicBezTo>
                  <a:pt x="11228" y="501"/>
                  <a:pt x="10763" y="1"/>
                  <a:pt x="9847" y="1"/>
                </a:cubicBezTo>
                <a:cubicBezTo>
                  <a:pt x="8930" y="1"/>
                  <a:pt x="8466" y="501"/>
                  <a:pt x="8061" y="941"/>
                </a:cubicBezTo>
                <a:cubicBezTo>
                  <a:pt x="7680" y="1358"/>
                  <a:pt x="7358" y="1703"/>
                  <a:pt x="6692" y="1703"/>
                </a:cubicBezTo>
                <a:cubicBezTo>
                  <a:pt x="6025" y="1703"/>
                  <a:pt x="5703" y="1358"/>
                  <a:pt x="5322" y="941"/>
                </a:cubicBezTo>
                <a:cubicBezTo>
                  <a:pt x="4918" y="501"/>
                  <a:pt x="4453" y="1"/>
                  <a:pt x="35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08" name="Google Shape;1008;p35"/>
          <p:cNvGrpSpPr/>
          <p:nvPr/>
        </p:nvGrpSpPr>
        <p:grpSpPr>
          <a:xfrm rot="-1575454">
            <a:off x="900510" y="4379709"/>
            <a:ext cx="142655" cy="149446"/>
            <a:chOff x="1160468" y="31374"/>
            <a:chExt cx="142658" cy="149448"/>
          </a:xfrm>
        </p:grpSpPr>
        <p:sp>
          <p:nvSpPr>
            <p:cNvPr id="1009" name="Google Shape;1009;p35"/>
            <p:cNvSpPr/>
            <p:nvPr/>
          </p:nvSpPr>
          <p:spPr>
            <a:xfrm>
              <a:off x="1160468" y="31374"/>
              <a:ext cx="142658" cy="149448"/>
            </a:xfrm>
            <a:custGeom>
              <a:avLst/>
              <a:gdLst/>
              <a:ahLst/>
              <a:cxnLst/>
              <a:rect l="l" t="t" r="r" b="b"/>
              <a:pathLst>
                <a:path w="3668" h="3567" extrusionOk="0">
                  <a:moveTo>
                    <a:pt x="3205" y="0"/>
                  </a:moveTo>
                  <a:cubicBezTo>
                    <a:pt x="3096" y="0"/>
                    <a:pt x="2989" y="42"/>
                    <a:pt x="2906" y="125"/>
                  </a:cubicBezTo>
                  <a:lnTo>
                    <a:pt x="155" y="2852"/>
                  </a:lnTo>
                  <a:cubicBezTo>
                    <a:pt x="1" y="3018"/>
                    <a:pt x="1" y="3280"/>
                    <a:pt x="155" y="3447"/>
                  </a:cubicBezTo>
                  <a:cubicBezTo>
                    <a:pt x="239" y="3518"/>
                    <a:pt x="346" y="3566"/>
                    <a:pt x="453" y="3566"/>
                  </a:cubicBezTo>
                  <a:cubicBezTo>
                    <a:pt x="572" y="3566"/>
                    <a:pt x="679" y="3530"/>
                    <a:pt x="763" y="3447"/>
                  </a:cubicBezTo>
                  <a:lnTo>
                    <a:pt x="3513" y="720"/>
                  </a:lnTo>
                  <a:cubicBezTo>
                    <a:pt x="3668" y="554"/>
                    <a:pt x="3668" y="280"/>
                    <a:pt x="3513" y="125"/>
                  </a:cubicBezTo>
                  <a:cubicBezTo>
                    <a:pt x="3424" y="42"/>
                    <a:pt x="3314" y="0"/>
                    <a:pt x="320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35"/>
            <p:cNvSpPr/>
            <p:nvPr/>
          </p:nvSpPr>
          <p:spPr>
            <a:xfrm>
              <a:off x="1160468" y="31374"/>
              <a:ext cx="142658" cy="149448"/>
            </a:xfrm>
            <a:custGeom>
              <a:avLst/>
              <a:gdLst/>
              <a:ahLst/>
              <a:cxnLst/>
              <a:rect l="l" t="t" r="r" b="b"/>
              <a:pathLst>
                <a:path w="3668" h="3567" extrusionOk="0">
                  <a:moveTo>
                    <a:pt x="461" y="0"/>
                  </a:moveTo>
                  <a:cubicBezTo>
                    <a:pt x="352" y="0"/>
                    <a:pt x="245" y="42"/>
                    <a:pt x="167" y="125"/>
                  </a:cubicBezTo>
                  <a:cubicBezTo>
                    <a:pt x="1" y="280"/>
                    <a:pt x="1" y="554"/>
                    <a:pt x="167" y="720"/>
                  </a:cubicBezTo>
                  <a:lnTo>
                    <a:pt x="2906" y="3447"/>
                  </a:lnTo>
                  <a:cubicBezTo>
                    <a:pt x="2989" y="3518"/>
                    <a:pt x="3096" y="3566"/>
                    <a:pt x="3203" y="3566"/>
                  </a:cubicBezTo>
                  <a:cubicBezTo>
                    <a:pt x="3311" y="3566"/>
                    <a:pt x="3418" y="3518"/>
                    <a:pt x="3501" y="3447"/>
                  </a:cubicBezTo>
                  <a:cubicBezTo>
                    <a:pt x="3668" y="3280"/>
                    <a:pt x="3668" y="3018"/>
                    <a:pt x="3501" y="2852"/>
                  </a:cubicBezTo>
                  <a:lnTo>
                    <a:pt x="763" y="125"/>
                  </a:lnTo>
                  <a:cubicBezTo>
                    <a:pt x="679" y="42"/>
                    <a:pt x="569" y="0"/>
                    <a:pt x="4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11" name="Google Shape;1011;p35"/>
          <p:cNvSpPr/>
          <p:nvPr/>
        </p:nvSpPr>
        <p:spPr>
          <a:xfrm rot="5400000" flipH="1">
            <a:off x="203431" y="2411224"/>
            <a:ext cx="520498" cy="220046"/>
          </a:xfrm>
          <a:custGeom>
            <a:avLst/>
            <a:gdLst/>
            <a:ahLst/>
            <a:cxnLst/>
            <a:rect l="l" t="t" r="r" b="b"/>
            <a:pathLst>
              <a:path w="13383" h="5252" extrusionOk="0">
                <a:moveTo>
                  <a:pt x="10871" y="572"/>
                </a:moveTo>
                <a:cubicBezTo>
                  <a:pt x="11954" y="572"/>
                  <a:pt x="12847" y="1501"/>
                  <a:pt x="12847" y="2632"/>
                </a:cubicBezTo>
                <a:cubicBezTo>
                  <a:pt x="12847" y="3763"/>
                  <a:pt x="11954" y="4680"/>
                  <a:pt x="10871" y="4680"/>
                </a:cubicBezTo>
                <a:lnTo>
                  <a:pt x="2524" y="4680"/>
                </a:lnTo>
                <a:cubicBezTo>
                  <a:pt x="1441" y="4680"/>
                  <a:pt x="548" y="3763"/>
                  <a:pt x="548" y="2632"/>
                </a:cubicBezTo>
                <a:cubicBezTo>
                  <a:pt x="548" y="1501"/>
                  <a:pt x="1441" y="572"/>
                  <a:pt x="2524" y="572"/>
                </a:cubicBezTo>
                <a:close/>
                <a:moveTo>
                  <a:pt x="2512" y="0"/>
                </a:moveTo>
                <a:cubicBezTo>
                  <a:pt x="1131" y="0"/>
                  <a:pt x="0" y="1179"/>
                  <a:pt x="0" y="2632"/>
                </a:cubicBezTo>
                <a:cubicBezTo>
                  <a:pt x="0" y="4072"/>
                  <a:pt x="1131" y="5251"/>
                  <a:pt x="2512" y="5251"/>
                </a:cubicBezTo>
                <a:lnTo>
                  <a:pt x="10871" y="5251"/>
                </a:lnTo>
                <a:cubicBezTo>
                  <a:pt x="12252" y="5251"/>
                  <a:pt x="13383" y="4072"/>
                  <a:pt x="13383" y="2632"/>
                </a:cubicBezTo>
                <a:cubicBezTo>
                  <a:pt x="13383" y="1179"/>
                  <a:pt x="12264" y="0"/>
                  <a:pt x="1087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35"/>
          <p:cNvSpPr/>
          <p:nvPr/>
        </p:nvSpPr>
        <p:spPr>
          <a:xfrm rot="-1649642" flipH="1">
            <a:off x="421990" y="785724"/>
            <a:ext cx="83386" cy="134197"/>
          </a:xfrm>
          <a:custGeom>
            <a:avLst/>
            <a:gdLst/>
            <a:ahLst/>
            <a:cxnLst/>
            <a:rect l="l" t="t" r="r" b="b"/>
            <a:pathLst>
              <a:path w="2144" h="3203" extrusionOk="0">
                <a:moveTo>
                  <a:pt x="1072" y="0"/>
                </a:moveTo>
                <a:cubicBezTo>
                  <a:pt x="822" y="595"/>
                  <a:pt x="465" y="1143"/>
                  <a:pt x="0" y="1596"/>
                </a:cubicBezTo>
                <a:cubicBezTo>
                  <a:pt x="465" y="2060"/>
                  <a:pt x="822" y="2596"/>
                  <a:pt x="1072" y="3203"/>
                </a:cubicBezTo>
                <a:cubicBezTo>
                  <a:pt x="1322" y="2596"/>
                  <a:pt x="1691" y="2060"/>
                  <a:pt x="2143" y="1596"/>
                </a:cubicBezTo>
                <a:cubicBezTo>
                  <a:pt x="1691" y="1143"/>
                  <a:pt x="1322" y="595"/>
                  <a:pt x="10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35"/>
          <p:cNvSpPr txBox="1">
            <a:spLocks noGrp="1"/>
          </p:cNvSpPr>
          <p:nvPr>
            <p:ph type="subTitle" idx="1"/>
          </p:nvPr>
        </p:nvSpPr>
        <p:spPr>
          <a:xfrm>
            <a:off x="2011725" y="1917200"/>
            <a:ext cx="2331600" cy="310800"/>
          </a:xfrm>
          <a:prstGeom prst="rect">
            <a:avLst/>
          </a:prstGeom>
        </p:spPr>
        <p:txBody>
          <a:bodyPr spcFirstLastPara="1" wrap="square" lIns="91425" tIns="91425" rIns="91425" bIns="91425" anchor="t" anchorCtr="0">
            <a:noAutofit/>
          </a:bodyPr>
          <a:lstStyle>
            <a:lvl1pPr lvl="0" rtl="0">
              <a:spcBef>
                <a:spcPts val="0"/>
              </a:spcBef>
              <a:spcAft>
                <a:spcPts val="0"/>
              </a:spcAft>
              <a:buSzPts val="2000"/>
              <a:buFont typeface="Spartan"/>
              <a:buNone/>
              <a:defRPr sz="1800" b="1">
                <a:solidFill>
                  <a:schemeClr val="dk1"/>
                </a:solidFill>
                <a:latin typeface="Spartan"/>
                <a:ea typeface="Spartan"/>
                <a:cs typeface="Spartan"/>
                <a:sym typeface="Spartan"/>
              </a:defRPr>
            </a:lvl1pPr>
            <a:lvl2pPr lvl="1" algn="ctr" rtl="0">
              <a:spcBef>
                <a:spcPts val="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
        <p:nvSpPr>
          <p:cNvPr id="1014" name="Google Shape;1014;p35"/>
          <p:cNvSpPr txBox="1">
            <a:spLocks noGrp="1"/>
          </p:cNvSpPr>
          <p:nvPr>
            <p:ph type="subTitle" idx="2"/>
          </p:nvPr>
        </p:nvSpPr>
        <p:spPr>
          <a:xfrm>
            <a:off x="2011725" y="2225325"/>
            <a:ext cx="1907100" cy="610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solidFill>
                  <a:schemeClr val="dk1"/>
                </a:solidFill>
              </a:defRPr>
            </a:lvl1pPr>
            <a:lvl2pPr lvl="1" algn="ctr" rtl="0">
              <a:spcBef>
                <a:spcPts val="160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
        <p:nvSpPr>
          <p:cNvPr id="1015" name="Google Shape;1015;p35"/>
          <p:cNvSpPr txBox="1">
            <a:spLocks noGrp="1"/>
          </p:cNvSpPr>
          <p:nvPr>
            <p:ph type="subTitle" idx="3"/>
          </p:nvPr>
        </p:nvSpPr>
        <p:spPr>
          <a:xfrm>
            <a:off x="5865650" y="1917200"/>
            <a:ext cx="2331300" cy="308100"/>
          </a:xfrm>
          <a:prstGeom prst="rect">
            <a:avLst/>
          </a:prstGeom>
        </p:spPr>
        <p:txBody>
          <a:bodyPr spcFirstLastPara="1" wrap="square" lIns="91425" tIns="91425" rIns="91425" bIns="91425" anchor="t" anchorCtr="0">
            <a:noAutofit/>
          </a:bodyPr>
          <a:lstStyle>
            <a:lvl1pPr lvl="0" rtl="0">
              <a:spcBef>
                <a:spcPts val="0"/>
              </a:spcBef>
              <a:spcAft>
                <a:spcPts val="0"/>
              </a:spcAft>
              <a:buSzPts val="2000"/>
              <a:buFont typeface="Spartan"/>
              <a:buNone/>
              <a:defRPr sz="1800" b="1">
                <a:solidFill>
                  <a:schemeClr val="dk1"/>
                </a:solidFill>
                <a:latin typeface="Spartan"/>
                <a:ea typeface="Spartan"/>
                <a:cs typeface="Spartan"/>
                <a:sym typeface="Spartan"/>
              </a:defRPr>
            </a:lvl1pPr>
            <a:lvl2pPr lvl="1" algn="ctr" rtl="0">
              <a:spcBef>
                <a:spcPts val="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
        <p:nvSpPr>
          <p:cNvPr id="1016" name="Google Shape;1016;p35"/>
          <p:cNvSpPr txBox="1">
            <a:spLocks noGrp="1"/>
          </p:cNvSpPr>
          <p:nvPr>
            <p:ph type="subTitle" idx="4"/>
          </p:nvPr>
        </p:nvSpPr>
        <p:spPr>
          <a:xfrm>
            <a:off x="5865650" y="2225325"/>
            <a:ext cx="1911000" cy="610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solidFill>
                  <a:schemeClr val="dk1"/>
                </a:solidFill>
              </a:defRPr>
            </a:lvl1pPr>
            <a:lvl2pPr lvl="1" algn="ctr" rtl="0">
              <a:spcBef>
                <a:spcPts val="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
        <p:nvSpPr>
          <p:cNvPr id="1017" name="Google Shape;1017;p35"/>
          <p:cNvSpPr txBox="1">
            <a:spLocks noGrp="1"/>
          </p:cNvSpPr>
          <p:nvPr>
            <p:ph type="subTitle" idx="5"/>
          </p:nvPr>
        </p:nvSpPr>
        <p:spPr>
          <a:xfrm>
            <a:off x="5865650" y="3249775"/>
            <a:ext cx="2331600" cy="310800"/>
          </a:xfrm>
          <a:prstGeom prst="rect">
            <a:avLst/>
          </a:prstGeom>
        </p:spPr>
        <p:txBody>
          <a:bodyPr spcFirstLastPara="1" wrap="square" lIns="91425" tIns="91425" rIns="91425" bIns="91425" anchor="t" anchorCtr="0">
            <a:noAutofit/>
          </a:bodyPr>
          <a:lstStyle>
            <a:lvl1pPr lvl="0" rtl="0">
              <a:spcBef>
                <a:spcPts val="0"/>
              </a:spcBef>
              <a:spcAft>
                <a:spcPts val="0"/>
              </a:spcAft>
              <a:buSzPts val="2000"/>
              <a:buFont typeface="Spartan"/>
              <a:buNone/>
              <a:defRPr sz="1800" b="1">
                <a:solidFill>
                  <a:schemeClr val="dk1"/>
                </a:solidFill>
                <a:latin typeface="Spartan"/>
                <a:ea typeface="Spartan"/>
                <a:cs typeface="Spartan"/>
                <a:sym typeface="Spartan"/>
              </a:defRPr>
            </a:lvl1pPr>
            <a:lvl2pPr lvl="1" algn="ctr" rtl="0">
              <a:spcBef>
                <a:spcPts val="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
        <p:nvSpPr>
          <p:cNvPr id="1018" name="Google Shape;1018;p35"/>
          <p:cNvSpPr txBox="1">
            <a:spLocks noGrp="1"/>
          </p:cNvSpPr>
          <p:nvPr>
            <p:ph type="subTitle" idx="6"/>
          </p:nvPr>
        </p:nvSpPr>
        <p:spPr>
          <a:xfrm>
            <a:off x="5865650" y="3560575"/>
            <a:ext cx="1907100" cy="610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solidFill>
                  <a:schemeClr val="dk1"/>
                </a:solidFill>
              </a:defRPr>
            </a:lvl1pPr>
            <a:lvl2pPr lvl="1" algn="ctr" rtl="0">
              <a:spcBef>
                <a:spcPts val="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
        <p:nvSpPr>
          <p:cNvPr id="1019" name="Google Shape;1019;p35"/>
          <p:cNvSpPr txBox="1">
            <a:spLocks noGrp="1"/>
          </p:cNvSpPr>
          <p:nvPr>
            <p:ph type="subTitle" idx="7"/>
          </p:nvPr>
        </p:nvSpPr>
        <p:spPr>
          <a:xfrm>
            <a:off x="2011725" y="3249775"/>
            <a:ext cx="2331600" cy="310800"/>
          </a:xfrm>
          <a:prstGeom prst="rect">
            <a:avLst/>
          </a:prstGeom>
        </p:spPr>
        <p:txBody>
          <a:bodyPr spcFirstLastPara="1" wrap="square" lIns="91425" tIns="91425" rIns="91425" bIns="91425" anchor="t" anchorCtr="0">
            <a:noAutofit/>
          </a:bodyPr>
          <a:lstStyle>
            <a:lvl1pPr lvl="0" rtl="0">
              <a:spcBef>
                <a:spcPts val="0"/>
              </a:spcBef>
              <a:spcAft>
                <a:spcPts val="0"/>
              </a:spcAft>
              <a:buSzPts val="2000"/>
              <a:buFont typeface="Spartan"/>
              <a:buNone/>
              <a:defRPr sz="1800" b="1">
                <a:solidFill>
                  <a:schemeClr val="dk1"/>
                </a:solidFill>
                <a:latin typeface="Spartan"/>
                <a:ea typeface="Spartan"/>
                <a:cs typeface="Spartan"/>
                <a:sym typeface="Spartan"/>
              </a:defRPr>
            </a:lvl1pPr>
            <a:lvl2pPr lvl="1" algn="ctr" rtl="0">
              <a:spcBef>
                <a:spcPts val="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
        <p:nvSpPr>
          <p:cNvPr id="1020" name="Google Shape;1020;p35"/>
          <p:cNvSpPr txBox="1">
            <a:spLocks noGrp="1"/>
          </p:cNvSpPr>
          <p:nvPr>
            <p:ph type="subTitle" idx="8"/>
          </p:nvPr>
        </p:nvSpPr>
        <p:spPr>
          <a:xfrm>
            <a:off x="2011725" y="3560575"/>
            <a:ext cx="1907100" cy="610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solidFill>
                  <a:schemeClr val="dk1"/>
                </a:solidFill>
              </a:defRPr>
            </a:lvl1pPr>
            <a:lvl2pPr lvl="1" algn="ctr" rtl="0">
              <a:spcBef>
                <a:spcPts val="0"/>
              </a:spcBef>
              <a:spcAft>
                <a:spcPts val="0"/>
              </a:spcAft>
              <a:buSzPts val="1400"/>
              <a:buNone/>
              <a:defRPr/>
            </a:lvl2pPr>
            <a:lvl3pPr lvl="2" algn="ctr" rtl="0">
              <a:spcBef>
                <a:spcPts val="1600"/>
              </a:spcBef>
              <a:spcAft>
                <a:spcPts val="0"/>
              </a:spcAft>
              <a:buSzPts val="1400"/>
              <a:buNone/>
              <a:defRPr/>
            </a:lvl3pPr>
            <a:lvl4pPr lvl="3" algn="ctr" rtl="0">
              <a:spcBef>
                <a:spcPts val="1600"/>
              </a:spcBef>
              <a:spcAft>
                <a:spcPts val="0"/>
              </a:spcAft>
              <a:buSzPts val="1400"/>
              <a:buNone/>
              <a:defRPr/>
            </a:lvl4pPr>
            <a:lvl5pPr lvl="4" algn="ctr" rtl="0">
              <a:spcBef>
                <a:spcPts val="1600"/>
              </a:spcBef>
              <a:spcAft>
                <a:spcPts val="0"/>
              </a:spcAft>
              <a:buSzPts val="1400"/>
              <a:buNone/>
              <a:defRPr/>
            </a:lvl5pPr>
            <a:lvl6pPr lvl="5" algn="ctr" rtl="0">
              <a:spcBef>
                <a:spcPts val="1600"/>
              </a:spcBef>
              <a:spcAft>
                <a:spcPts val="0"/>
              </a:spcAft>
              <a:buSzPts val="1400"/>
              <a:buNone/>
              <a:defRPr/>
            </a:lvl6pPr>
            <a:lvl7pPr lvl="6" algn="ctr" rtl="0">
              <a:spcBef>
                <a:spcPts val="1600"/>
              </a:spcBef>
              <a:spcAft>
                <a:spcPts val="0"/>
              </a:spcAft>
              <a:buSzPts val="1400"/>
              <a:buNone/>
              <a:defRPr/>
            </a:lvl7pPr>
            <a:lvl8pPr lvl="7" algn="ctr" rtl="0">
              <a:spcBef>
                <a:spcPts val="1600"/>
              </a:spcBef>
              <a:spcAft>
                <a:spcPts val="0"/>
              </a:spcAft>
              <a:buSzPts val="1400"/>
              <a:buNone/>
              <a:defRPr/>
            </a:lvl8pPr>
            <a:lvl9pPr lvl="8" algn="ctr" rtl="0">
              <a:spcBef>
                <a:spcPts val="1600"/>
              </a:spcBef>
              <a:spcAft>
                <a:spcPts val="1600"/>
              </a:spcAft>
              <a:buSzPts val="14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hanks">
  <p:cSld name="CUSTOM_1">
    <p:bg>
      <p:bgPr>
        <a:solidFill>
          <a:schemeClr val="accent4"/>
        </a:solidFill>
        <a:effectLst/>
      </p:bgPr>
    </p:bg>
    <p:spTree>
      <p:nvGrpSpPr>
        <p:cNvPr id="1" name="Shape 1354"/>
        <p:cNvGrpSpPr/>
        <p:nvPr/>
      </p:nvGrpSpPr>
      <p:grpSpPr>
        <a:xfrm>
          <a:off x="0" y="0"/>
          <a:ext cx="0" cy="0"/>
          <a:chOff x="0" y="0"/>
          <a:chExt cx="0" cy="0"/>
        </a:xfrm>
      </p:grpSpPr>
      <p:sp>
        <p:nvSpPr>
          <p:cNvPr id="1355" name="Google Shape;1355;p47"/>
          <p:cNvSpPr/>
          <p:nvPr/>
        </p:nvSpPr>
        <p:spPr>
          <a:xfrm>
            <a:off x="720011" y="1578439"/>
            <a:ext cx="88947" cy="1346544"/>
          </a:xfrm>
          <a:custGeom>
            <a:avLst/>
            <a:gdLst/>
            <a:ahLst/>
            <a:cxnLst/>
            <a:rect l="l" t="t" r="r" b="b"/>
            <a:pathLst>
              <a:path w="2287" h="32139" extrusionOk="0">
                <a:moveTo>
                  <a:pt x="1989" y="1"/>
                </a:moveTo>
                <a:cubicBezTo>
                  <a:pt x="1840" y="1"/>
                  <a:pt x="1691" y="105"/>
                  <a:pt x="1703" y="314"/>
                </a:cubicBezTo>
                <a:cubicBezTo>
                  <a:pt x="1703" y="980"/>
                  <a:pt x="1358" y="1302"/>
                  <a:pt x="941" y="1683"/>
                </a:cubicBezTo>
                <a:cubicBezTo>
                  <a:pt x="501" y="2088"/>
                  <a:pt x="1" y="2552"/>
                  <a:pt x="1" y="3469"/>
                </a:cubicBezTo>
                <a:cubicBezTo>
                  <a:pt x="1" y="4374"/>
                  <a:pt x="501" y="4838"/>
                  <a:pt x="941" y="5255"/>
                </a:cubicBezTo>
                <a:cubicBezTo>
                  <a:pt x="1358" y="5624"/>
                  <a:pt x="1703" y="5957"/>
                  <a:pt x="1703" y="6624"/>
                </a:cubicBezTo>
                <a:cubicBezTo>
                  <a:pt x="1703" y="7279"/>
                  <a:pt x="1358" y="7612"/>
                  <a:pt x="941" y="7993"/>
                </a:cubicBezTo>
                <a:cubicBezTo>
                  <a:pt x="501" y="8398"/>
                  <a:pt x="1" y="8862"/>
                  <a:pt x="1" y="9779"/>
                </a:cubicBezTo>
                <a:cubicBezTo>
                  <a:pt x="1" y="10684"/>
                  <a:pt x="501" y="11148"/>
                  <a:pt x="941" y="11565"/>
                </a:cubicBezTo>
                <a:cubicBezTo>
                  <a:pt x="1358" y="11934"/>
                  <a:pt x="1703" y="12267"/>
                  <a:pt x="1703" y="12922"/>
                </a:cubicBezTo>
                <a:cubicBezTo>
                  <a:pt x="1703" y="13589"/>
                  <a:pt x="1358" y="13922"/>
                  <a:pt x="941" y="14291"/>
                </a:cubicBezTo>
                <a:cubicBezTo>
                  <a:pt x="501" y="14708"/>
                  <a:pt x="1" y="15172"/>
                  <a:pt x="1" y="16077"/>
                </a:cubicBezTo>
                <a:cubicBezTo>
                  <a:pt x="1" y="16994"/>
                  <a:pt x="501" y="17458"/>
                  <a:pt x="941" y="17863"/>
                </a:cubicBezTo>
                <a:cubicBezTo>
                  <a:pt x="1358" y="18244"/>
                  <a:pt x="1703" y="18566"/>
                  <a:pt x="1703" y="19233"/>
                </a:cubicBezTo>
                <a:cubicBezTo>
                  <a:pt x="1703" y="19899"/>
                  <a:pt x="1358" y="20221"/>
                  <a:pt x="941" y="20602"/>
                </a:cubicBezTo>
                <a:cubicBezTo>
                  <a:pt x="501" y="21018"/>
                  <a:pt x="1" y="21483"/>
                  <a:pt x="1" y="22388"/>
                </a:cubicBezTo>
                <a:cubicBezTo>
                  <a:pt x="1" y="23304"/>
                  <a:pt x="501" y="23769"/>
                  <a:pt x="941" y="24174"/>
                </a:cubicBezTo>
                <a:cubicBezTo>
                  <a:pt x="1358" y="24555"/>
                  <a:pt x="1703" y="24888"/>
                  <a:pt x="1703" y="25543"/>
                </a:cubicBezTo>
                <a:cubicBezTo>
                  <a:pt x="1703" y="26210"/>
                  <a:pt x="1358" y="26531"/>
                  <a:pt x="941" y="26912"/>
                </a:cubicBezTo>
                <a:cubicBezTo>
                  <a:pt x="501" y="27317"/>
                  <a:pt x="1" y="27793"/>
                  <a:pt x="1" y="28698"/>
                </a:cubicBezTo>
                <a:cubicBezTo>
                  <a:pt x="1" y="29615"/>
                  <a:pt x="501" y="30079"/>
                  <a:pt x="941" y="30484"/>
                </a:cubicBezTo>
                <a:cubicBezTo>
                  <a:pt x="1358" y="30865"/>
                  <a:pt x="1703" y="31198"/>
                  <a:pt x="1703" y="31853"/>
                </a:cubicBezTo>
                <a:cubicBezTo>
                  <a:pt x="1703" y="32020"/>
                  <a:pt x="1834" y="32139"/>
                  <a:pt x="1989" y="32139"/>
                </a:cubicBezTo>
                <a:cubicBezTo>
                  <a:pt x="2144" y="32139"/>
                  <a:pt x="2275" y="32020"/>
                  <a:pt x="2275" y="31865"/>
                </a:cubicBezTo>
                <a:cubicBezTo>
                  <a:pt x="2275" y="30948"/>
                  <a:pt x="1775" y="30484"/>
                  <a:pt x="1334" y="30079"/>
                </a:cubicBezTo>
                <a:cubicBezTo>
                  <a:pt x="918" y="29698"/>
                  <a:pt x="572" y="29365"/>
                  <a:pt x="572" y="28710"/>
                </a:cubicBezTo>
                <a:cubicBezTo>
                  <a:pt x="572" y="28043"/>
                  <a:pt x="918" y="27710"/>
                  <a:pt x="1334" y="27341"/>
                </a:cubicBezTo>
                <a:cubicBezTo>
                  <a:pt x="1775" y="26924"/>
                  <a:pt x="2275" y="26460"/>
                  <a:pt x="2275" y="25555"/>
                </a:cubicBezTo>
                <a:cubicBezTo>
                  <a:pt x="2275" y="24638"/>
                  <a:pt x="1775" y="24174"/>
                  <a:pt x="1334" y="23769"/>
                </a:cubicBezTo>
                <a:cubicBezTo>
                  <a:pt x="918" y="23388"/>
                  <a:pt x="572" y="23054"/>
                  <a:pt x="572" y="22388"/>
                </a:cubicBezTo>
                <a:cubicBezTo>
                  <a:pt x="572" y="21733"/>
                  <a:pt x="918" y="21399"/>
                  <a:pt x="1334" y="21030"/>
                </a:cubicBezTo>
                <a:cubicBezTo>
                  <a:pt x="1775" y="20614"/>
                  <a:pt x="2275" y="20149"/>
                  <a:pt x="2275" y="19244"/>
                </a:cubicBezTo>
                <a:cubicBezTo>
                  <a:pt x="2275" y="18328"/>
                  <a:pt x="1775" y="17863"/>
                  <a:pt x="1334" y="17458"/>
                </a:cubicBezTo>
                <a:cubicBezTo>
                  <a:pt x="918" y="17077"/>
                  <a:pt x="572" y="16744"/>
                  <a:pt x="572" y="16089"/>
                </a:cubicBezTo>
                <a:cubicBezTo>
                  <a:pt x="572" y="15423"/>
                  <a:pt x="918" y="15089"/>
                  <a:pt x="1334" y="14720"/>
                </a:cubicBezTo>
                <a:cubicBezTo>
                  <a:pt x="1775" y="14303"/>
                  <a:pt x="2275" y="13839"/>
                  <a:pt x="2275" y="12934"/>
                </a:cubicBezTo>
                <a:cubicBezTo>
                  <a:pt x="2275" y="12017"/>
                  <a:pt x="1775" y="11553"/>
                  <a:pt x="1334" y="11148"/>
                </a:cubicBezTo>
                <a:cubicBezTo>
                  <a:pt x="918" y="10767"/>
                  <a:pt x="572" y="10446"/>
                  <a:pt x="572" y="9779"/>
                </a:cubicBezTo>
                <a:cubicBezTo>
                  <a:pt x="572" y="9112"/>
                  <a:pt x="918" y="8791"/>
                  <a:pt x="1334" y="8410"/>
                </a:cubicBezTo>
                <a:cubicBezTo>
                  <a:pt x="1775" y="8005"/>
                  <a:pt x="2275" y="7529"/>
                  <a:pt x="2275" y="6624"/>
                </a:cubicBezTo>
                <a:cubicBezTo>
                  <a:pt x="2275" y="5707"/>
                  <a:pt x="1775" y="5243"/>
                  <a:pt x="1334" y="4838"/>
                </a:cubicBezTo>
                <a:cubicBezTo>
                  <a:pt x="918" y="4457"/>
                  <a:pt x="572" y="4135"/>
                  <a:pt x="572" y="3469"/>
                </a:cubicBezTo>
                <a:cubicBezTo>
                  <a:pt x="572" y="2802"/>
                  <a:pt x="918" y="2480"/>
                  <a:pt x="1334" y="2099"/>
                </a:cubicBezTo>
                <a:cubicBezTo>
                  <a:pt x="1775" y="1683"/>
                  <a:pt x="2275" y="1230"/>
                  <a:pt x="2275" y="314"/>
                </a:cubicBezTo>
                <a:cubicBezTo>
                  <a:pt x="2287" y="105"/>
                  <a:pt x="2138" y="1"/>
                  <a:pt x="198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47"/>
          <p:cNvSpPr/>
          <p:nvPr/>
        </p:nvSpPr>
        <p:spPr>
          <a:xfrm>
            <a:off x="6264682" y="3943829"/>
            <a:ext cx="520537" cy="219543"/>
          </a:xfrm>
          <a:custGeom>
            <a:avLst/>
            <a:gdLst/>
            <a:ahLst/>
            <a:cxnLst/>
            <a:rect l="l" t="t" r="r" b="b"/>
            <a:pathLst>
              <a:path w="13384" h="5240" extrusionOk="0">
                <a:moveTo>
                  <a:pt x="10871" y="560"/>
                </a:moveTo>
                <a:cubicBezTo>
                  <a:pt x="11955" y="560"/>
                  <a:pt x="12836" y="1489"/>
                  <a:pt x="12836" y="2620"/>
                </a:cubicBezTo>
                <a:cubicBezTo>
                  <a:pt x="12836" y="3751"/>
                  <a:pt x="11955" y="4668"/>
                  <a:pt x="10871" y="4668"/>
                </a:cubicBezTo>
                <a:lnTo>
                  <a:pt x="2525" y="4668"/>
                </a:lnTo>
                <a:cubicBezTo>
                  <a:pt x="1430" y="4668"/>
                  <a:pt x="548" y="3751"/>
                  <a:pt x="548" y="2620"/>
                </a:cubicBezTo>
                <a:cubicBezTo>
                  <a:pt x="548" y="1489"/>
                  <a:pt x="1430" y="560"/>
                  <a:pt x="2525" y="560"/>
                </a:cubicBezTo>
                <a:close/>
                <a:moveTo>
                  <a:pt x="2525" y="1"/>
                </a:moveTo>
                <a:cubicBezTo>
                  <a:pt x="1132" y="1"/>
                  <a:pt x="1" y="1179"/>
                  <a:pt x="1" y="2620"/>
                </a:cubicBezTo>
                <a:cubicBezTo>
                  <a:pt x="1" y="4061"/>
                  <a:pt x="1132" y="5240"/>
                  <a:pt x="2525" y="5240"/>
                </a:cubicBezTo>
                <a:lnTo>
                  <a:pt x="10859" y="5240"/>
                </a:lnTo>
                <a:cubicBezTo>
                  <a:pt x="12252" y="5240"/>
                  <a:pt x="13383" y="4073"/>
                  <a:pt x="13383" y="2620"/>
                </a:cubicBezTo>
                <a:cubicBezTo>
                  <a:pt x="13383" y="1179"/>
                  <a:pt x="12252" y="1"/>
                  <a:pt x="1087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47"/>
          <p:cNvSpPr/>
          <p:nvPr/>
        </p:nvSpPr>
        <p:spPr>
          <a:xfrm>
            <a:off x="2315365" y="3753932"/>
            <a:ext cx="520498" cy="220046"/>
          </a:xfrm>
          <a:custGeom>
            <a:avLst/>
            <a:gdLst/>
            <a:ahLst/>
            <a:cxnLst/>
            <a:rect l="l" t="t" r="r" b="b"/>
            <a:pathLst>
              <a:path w="13383" h="5252" extrusionOk="0">
                <a:moveTo>
                  <a:pt x="10871" y="572"/>
                </a:moveTo>
                <a:cubicBezTo>
                  <a:pt x="11954" y="572"/>
                  <a:pt x="12847" y="1501"/>
                  <a:pt x="12847" y="2632"/>
                </a:cubicBezTo>
                <a:cubicBezTo>
                  <a:pt x="12847" y="3763"/>
                  <a:pt x="11954" y="4680"/>
                  <a:pt x="10871" y="4680"/>
                </a:cubicBezTo>
                <a:lnTo>
                  <a:pt x="2524" y="4680"/>
                </a:lnTo>
                <a:cubicBezTo>
                  <a:pt x="1441" y="4680"/>
                  <a:pt x="548" y="3763"/>
                  <a:pt x="548" y="2632"/>
                </a:cubicBezTo>
                <a:cubicBezTo>
                  <a:pt x="548" y="1501"/>
                  <a:pt x="1441" y="572"/>
                  <a:pt x="2524" y="572"/>
                </a:cubicBezTo>
                <a:close/>
                <a:moveTo>
                  <a:pt x="2512" y="0"/>
                </a:moveTo>
                <a:cubicBezTo>
                  <a:pt x="1131" y="0"/>
                  <a:pt x="0" y="1179"/>
                  <a:pt x="0" y="2632"/>
                </a:cubicBezTo>
                <a:cubicBezTo>
                  <a:pt x="0" y="4072"/>
                  <a:pt x="1131" y="5251"/>
                  <a:pt x="2512" y="5251"/>
                </a:cubicBezTo>
                <a:lnTo>
                  <a:pt x="10871" y="5251"/>
                </a:lnTo>
                <a:cubicBezTo>
                  <a:pt x="12252" y="5251"/>
                  <a:pt x="13383" y="4072"/>
                  <a:pt x="13383" y="2632"/>
                </a:cubicBezTo>
                <a:cubicBezTo>
                  <a:pt x="13383" y="1179"/>
                  <a:pt x="12264" y="0"/>
                  <a:pt x="1087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58" name="Google Shape;1358;p47"/>
          <p:cNvGrpSpPr/>
          <p:nvPr/>
        </p:nvGrpSpPr>
        <p:grpSpPr>
          <a:xfrm rot="-1398867">
            <a:off x="6900227" y="3490847"/>
            <a:ext cx="151728" cy="149457"/>
            <a:chOff x="8639698" y="2706690"/>
            <a:chExt cx="151720" cy="149448"/>
          </a:xfrm>
        </p:grpSpPr>
        <p:sp>
          <p:nvSpPr>
            <p:cNvPr id="1359" name="Google Shape;1359;p47"/>
            <p:cNvSpPr/>
            <p:nvPr/>
          </p:nvSpPr>
          <p:spPr>
            <a:xfrm>
              <a:off x="8639698" y="2706690"/>
              <a:ext cx="151720" cy="149448"/>
            </a:xfrm>
            <a:custGeom>
              <a:avLst/>
              <a:gdLst/>
              <a:ahLst/>
              <a:cxnLst/>
              <a:rect l="l" t="t" r="r" b="b"/>
              <a:pathLst>
                <a:path w="3901" h="3567" extrusionOk="0">
                  <a:moveTo>
                    <a:pt x="3231" y="0"/>
                  </a:moveTo>
                  <a:cubicBezTo>
                    <a:pt x="3150" y="0"/>
                    <a:pt x="3073" y="34"/>
                    <a:pt x="3013" y="114"/>
                  </a:cubicBezTo>
                  <a:lnTo>
                    <a:pt x="263" y="2840"/>
                  </a:lnTo>
                  <a:cubicBezTo>
                    <a:pt x="1" y="3102"/>
                    <a:pt x="191" y="3554"/>
                    <a:pt x="560" y="3566"/>
                  </a:cubicBezTo>
                  <a:cubicBezTo>
                    <a:pt x="679" y="3554"/>
                    <a:pt x="775" y="3519"/>
                    <a:pt x="858" y="3435"/>
                  </a:cubicBezTo>
                  <a:lnTo>
                    <a:pt x="3608" y="709"/>
                  </a:lnTo>
                  <a:cubicBezTo>
                    <a:pt x="3900" y="474"/>
                    <a:pt x="3537" y="0"/>
                    <a:pt x="32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47"/>
            <p:cNvSpPr/>
            <p:nvPr/>
          </p:nvSpPr>
          <p:spPr>
            <a:xfrm>
              <a:off x="8640476" y="2707402"/>
              <a:ext cx="149775" cy="148736"/>
            </a:xfrm>
            <a:custGeom>
              <a:avLst/>
              <a:gdLst/>
              <a:ahLst/>
              <a:cxnLst/>
              <a:rect l="l" t="t" r="r" b="b"/>
              <a:pathLst>
                <a:path w="3851" h="3550" extrusionOk="0">
                  <a:moveTo>
                    <a:pt x="574" y="0"/>
                  </a:moveTo>
                  <a:cubicBezTo>
                    <a:pt x="261" y="0"/>
                    <a:pt x="1" y="375"/>
                    <a:pt x="243" y="692"/>
                  </a:cubicBezTo>
                  <a:lnTo>
                    <a:pt x="2993" y="3418"/>
                  </a:lnTo>
                  <a:cubicBezTo>
                    <a:pt x="3064" y="3502"/>
                    <a:pt x="3172" y="3549"/>
                    <a:pt x="3291" y="3549"/>
                  </a:cubicBezTo>
                  <a:cubicBezTo>
                    <a:pt x="3660" y="3537"/>
                    <a:pt x="3850" y="3085"/>
                    <a:pt x="3588" y="2823"/>
                  </a:cubicBezTo>
                  <a:lnTo>
                    <a:pt x="838" y="97"/>
                  </a:lnTo>
                  <a:cubicBezTo>
                    <a:pt x="753" y="29"/>
                    <a:pt x="661" y="0"/>
                    <a:pt x="57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1" name="Google Shape;1361;p47"/>
          <p:cNvGrpSpPr/>
          <p:nvPr/>
        </p:nvGrpSpPr>
        <p:grpSpPr>
          <a:xfrm rot="-1575454">
            <a:off x="995505" y="4331492"/>
            <a:ext cx="142655" cy="149446"/>
            <a:chOff x="1160468" y="31374"/>
            <a:chExt cx="142658" cy="149448"/>
          </a:xfrm>
        </p:grpSpPr>
        <p:sp>
          <p:nvSpPr>
            <p:cNvPr id="1362" name="Google Shape;1362;p47"/>
            <p:cNvSpPr/>
            <p:nvPr/>
          </p:nvSpPr>
          <p:spPr>
            <a:xfrm>
              <a:off x="1160468" y="31374"/>
              <a:ext cx="142658" cy="149448"/>
            </a:xfrm>
            <a:custGeom>
              <a:avLst/>
              <a:gdLst/>
              <a:ahLst/>
              <a:cxnLst/>
              <a:rect l="l" t="t" r="r" b="b"/>
              <a:pathLst>
                <a:path w="3668" h="3567" extrusionOk="0">
                  <a:moveTo>
                    <a:pt x="3205" y="0"/>
                  </a:moveTo>
                  <a:cubicBezTo>
                    <a:pt x="3096" y="0"/>
                    <a:pt x="2989" y="42"/>
                    <a:pt x="2906" y="125"/>
                  </a:cubicBezTo>
                  <a:lnTo>
                    <a:pt x="155" y="2852"/>
                  </a:lnTo>
                  <a:cubicBezTo>
                    <a:pt x="1" y="3018"/>
                    <a:pt x="1" y="3280"/>
                    <a:pt x="155" y="3447"/>
                  </a:cubicBezTo>
                  <a:cubicBezTo>
                    <a:pt x="239" y="3518"/>
                    <a:pt x="346" y="3566"/>
                    <a:pt x="453" y="3566"/>
                  </a:cubicBezTo>
                  <a:cubicBezTo>
                    <a:pt x="572" y="3566"/>
                    <a:pt x="679" y="3530"/>
                    <a:pt x="763" y="3447"/>
                  </a:cubicBezTo>
                  <a:lnTo>
                    <a:pt x="3513" y="720"/>
                  </a:lnTo>
                  <a:cubicBezTo>
                    <a:pt x="3668" y="554"/>
                    <a:pt x="3668" y="280"/>
                    <a:pt x="3513" y="125"/>
                  </a:cubicBezTo>
                  <a:cubicBezTo>
                    <a:pt x="3424" y="42"/>
                    <a:pt x="3314" y="0"/>
                    <a:pt x="32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47"/>
            <p:cNvSpPr/>
            <p:nvPr/>
          </p:nvSpPr>
          <p:spPr>
            <a:xfrm>
              <a:off x="1160468" y="31374"/>
              <a:ext cx="142658" cy="149448"/>
            </a:xfrm>
            <a:custGeom>
              <a:avLst/>
              <a:gdLst/>
              <a:ahLst/>
              <a:cxnLst/>
              <a:rect l="l" t="t" r="r" b="b"/>
              <a:pathLst>
                <a:path w="3668" h="3567" extrusionOk="0">
                  <a:moveTo>
                    <a:pt x="461" y="0"/>
                  </a:moveTo>
                  <a:cubicBezTo>
                    <a:pt x="352" y="0"/>
                    <a:pt x="245" y="42"/>
                    <a:pt x="167" y="125"/>
                  </a:cubicBezTo>
                  <a:cubicBezTo>
                    <a:pt x="1" y="280"/>
                    <a:pt x="1" y="554"/>
                    <a:pt x="167" y="720"/>
                  </a:cubicBezTo>
                  <a:lnTo>
                    <a:pt x="2906" y="3447"/>
                  </a:lnTo>
                  <a:cubicBezTo>
                    <a:pt x="2989" y="3518"/>
                    <a:pt x="3096" y="3566"/>
                    <a:pt x="3203" y="3566"/>
                  </a:cubicBezTo>
                  <a:cubicBezTo>
                    <a:pt x="3311" y="3566"/>
                    <a:pt x="3418" y="3518"/>
                    <a:pt x="3501" y="3447"/>
                  </a:cubicBezTo>
                  <a:cubicBezTo>
                    <a:pt x="3668" y="3280"/>
                    <a:pt x="3668" y="3018"/>
                    <a:pt x="3501" y="2852"/>
                  </a:cubicBezTo>
                  <a:lnTo>
                    <a:pt x="763" y="125"/>
                  </a:lnTo>
                  <a:cubicBezTo>
                    <a:pt x="679" y="42"/>
                    <a:pt x="569" y="0"/>
                    <a:pt x="4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64" name="Google Shape;1364;p47"/>
          <p:cNvSpPr/>
          <p:nvPr/>
        </p:nvSpPr>
        <p:spPr>
          <a:xfrm>
            <a:off x="7830806" y="1359300"/>
            <a:ext cx="83386" cy="133737"/>
          </a:xfrm>
          <a:custGeom>
            <a:avLst/>
            <a:gdLst/>
            <a:ahLst/>
            <a:cxnLst/>
            <a:rect l="l" t="t" r="r" b="b"/>
            <a:pathLst>
              <a:path w="2144" h="3192" extrusionOk="0">
                <a:moveTo>
                  <a:pt x="1072" y="1"/>
                </a:moveTo>
                <a:cubicBezTo>
                  <a:pt x="822" y="596"/>
                  <a:pt x="453" y="1144"/>
                  <a:pt x="1" y="1596"/>
                </a:cubicBezTo>
                <a:cubicBezTo>
                  <a:pt x="453" y="2060"/>
                  <a:pt x="822" y="2596"/>
                  <a:pt x="1072" y="3191"/>
                </a:cubicBezTo>
                <a:cubicBezTo>
                  <a:pt x="1322" y="2596"/>
                  <a:pt x="1679" y="2060"/>
                  <a:pt x="2144" y="1596"/>
                </a:cubicBezTo>
                <a:cubicBezTo>
                  <a:pt x="1679" y="1144"/>
                  <a:pt x="1322" y="596"/>
                  <a:pt x="107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47"/>
          <p:cNvSpPr/>
          <p:nvPr/>
        </p:nvSpPr>
        <p:spPr>
          <a:xfrm rot="2035561">
            <a:off x="8073119" y="3844883"/>
            <a:ext cx="82922" cy="134238"/>
          </a:xfrm>
          <a:custGeom>
            <a:avLst/>
            <a:gdLst/>
            <a:ahLst/>
            <a:cxnLst/>
            <a:rect l="l" t="t" r="r" b="b"/>
            <a:pathLst>
              <a:path w="2132" h="3204" extrusionOk="0">
                <a:moveTo>
                  <a:pt x="1072" y="1"/>
                </a:moveTo>
                <a:cubicBezTo>
                  <a:pt x="810" y="596"/>
                  <a:pt x="453" y="1144"/>
                  <a:pt x="0" y="1608"/>
                </a:cubicBezTo>
                <a:cubicBezTo>
                  <a:pt x="453" y="2060"/>
                  <a:pt x="810" y="2608"/>
                  <a:pt x="1072" y="3203"/>
                </a:cubicBezTo>
                <a:cubicBezTo>
                  <a:pt x="1310" y="2608"/>
                  <a:pt x="1679" y="2060"/>
                  <a:pt x="2132" y="1608"/>
                </a:cubicBezTo>
                <a:cubicBezTo>
                  <a:pt x="1679" y="1144"/>
                  <a:pt x="1310" y="596"/>
                  <a:pt x="107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47"/>
          <p:cNvSpPr/>
          <p:nvPr/>
        </p:nvSpPr>
        <p:spPr>
          <a:xfrm rot="1649642">
            <a:off x="1190107" y="1303082"/>
            <a:ext cx="83386" cy="134197"/>
          </a:xfrm>
          <a:custGeom>
            <a:avLst/>
            <a:gdLst/>
            <a:ahLst/>
            <a:cxnLst/>
            <a:rect l="l" t="t" r="r" b="b"/>
            <a:pathLst>
              <a:path w="2144" h="3203" extrusionOk="0">
                <a:moveTo>
                  <a:pt x="1072" y="0"/>
                </a:moveTo>
                <a:cubicBezTo>
                  <a:pt x="822" y="595"/>
                  <a:pt x="465" y="1143"/>
                  <a:pt x="0" y="1596"/>
                </a:cubicBezTo>
                <a:cubicBezTo>
                  <a:pt x="465" y="2060"/>
                  <a:pt x="822" y="2596"/>
                  <a:pt x="1072" y="3203"/>
                </a:cubicBezTo>
                <a:cubicBezTo>
                  <a:pt x="1322" y="2596"/>
                  <a:pt x="1691" y="2060"/>
                  <a:pt x="2143" y="1596"/>
                </a:cubicBezTo>
                <a:cubicBezTo>
                  <a:pt x="1691" y="1143"/>
                  <a:pt x="1322" y="595"/>
                  <a:pt x="107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47"/>
          <p:cNvSpPr/>
          <p:nvPr/>
        </p:nvSpPr>
        <p:spPr>
          <a:xfrm rot="-1008325">
            <a:off x="826511" y="3476126"/>
            <a:ext cx="83388" cy="133734"/>
          </a:xfrm>
          <a:custGeom>
            <a:avLst/>
            <a:gdLst/>
            <a:ahLst/>
            <a:cxnLst/>
            <a:rect l="l" t="t" r="r" b="b"/>
            <a:pathLst>
              <a:path w="2144" h="3192" extrusionOk="0">
                <a:moveTo>
                  <a:pt x="1072" y="1"/>
                </a:moveTo>
                <a:cubicBezTo>
                  <a:pt x="822" y="596"/>
                  <a:pt x="464" y="1144"/>
                  <a:pt x="0" y="1596"/>
                </a:cubicBezTo>
                <a:cubicBezTo>
                  <a:pt x="464" y="2061"/>
                  <a:pt x="822" y="2596"/>
                  <a:pt x="1072" y="3192"/>
                </a:cubicBezTo>
                <a:cubicBezTo>
                  <a:pt x="1322" y="2596"/>
                  <a:pt x="1691" y="2061"/>
                  <a:pt x="2143" y="1596"/>
                </a:cubicBezTo>
                <a:cubicBezTo>
                  <a:pt x="1691" y="1144"/>
                  <a:pt x="1322" y="596"/>
                  <a:pt x="107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47"/>
          <p:cNvSpPr/>
          <p:nvPr/>
        </p:nvSpPr>
        <p:spPr>
          <a:xfrm>
            <a:off x="1474287" y="4163368"/>
            <a:ext cx="949949" cy="77427"/>
          </a:xfrm>
          <a:custGeom>
            <a:avLst/>
            <a:gdLst/>
            <a:ahLst/>
            <a:cxnLst/>
            <a:rect l="l" t="t" r="r" b="b"/>
            <a:pathLst>
              <a:path w="24425" h="1848" extrusionOk="0">
                <a:moveTo>
                  <a:pt x="2727" y="1"/>
                </a:moveTo>
                <a:cubicBezTo>
                  <a:pt x="2000" y="1"/>
                  <a:pt x="1608" y="417"/>
                  <a:pt x="1334" y="727"/>
                </a:cubicBezTo>
                <a:cubicBezTo>
                  <a:pt x="1048" y="1037"/>
                  <a:pt x="822" y="1275"/>
                  <a:pt x="357" y="1275"/>
                </a:cubicBezTo>
                <a:cubicBezTo>
                  <a:pt x="0" y="1298"/>
                  <a:pt x="0" y="1822"/>
                  <a:pt x="357" y="1846"/>
                </a:cubicBezTo>
                <a:cubicBezTo>
                  <a:pt x="1072" y="1846"/>
                  <a:pt x="1465" y="1418"/>
                  <a:pt x="1750" y="1120"/>
                </a:cubicBezTo>
                <a:cubicBezTo>
                  <a:pt x="2036" y="810"/>
                  <a:pt x="2250" y="572"/>
                  <a:pt x="2727" y="572"/>
                </a:cubicBezTo>
                <a:cubicBezTo>
                  <a:pt x="3191" y="572"/>
                  <a:pt x="3393" y="787"/>
                  <a:pt x="3703" y="1120"/>
                </a:cubicBezTo>
                <a:cubicBezTo>
                  <a:pt x="4001" y="1441"/>
                  <a:pt x="4370" y="1846"/>
                  <a:pt x="5096" y="1846"/>
                </a:cubicBezTo>
                <a:cubicBezTo>
                  <a:pt x="5810" y="1846"/>
                  <a:pt x="6203" y="1418"/>
                  <a:pt x="6489" y="1120"/>
                </a:cubicBezTo>
                <a:cubicBezTo>
                  <a:pt x="6763" y="810"/>
                  <a:pt x="6989" y="572"/>
                  <a:pt x="7454" y="572"/>
                </a:cubicBezTo>
                <a:cubicBezTo>
                  <a:pt x="7930" y="572"/>
                  <a:pt x="8132" y="787"/>
                  <a:pt x="8430" y="1120"/>
                </a:cubicBezTo>
                <a:cubicBezTo>
                  <a:pt x="8727" y="1441"/>
                  <a:pt x="9108" y="1846"/>
                  <a:pt x="9823" y="1846"/>
                </a:cubicBezTo>
                <a:cubicBezTo>
                  <a:pt x="10537" y="1846"/>
                  <a:pt x="10930" y="1429"/>
                  <a:pt x="11216" y="1120"/>
                </a:cubicBezTo>
                <a:cubicBezTo>
                  <a:pt x="11502" y="810"/>
                  <a:pt x="11728" y="572"/>
                  <a:pt x="12192" y="572"/>
                </a:cubicBezTo>
                <a:cubicBezTo>
                  <a:pt x="12657" y="572"/>
                  <a:pt x="12859" y="787"/>
                  <a:pt x="13169" y="1120"/>
                </a:cubicBezTo>
                <a:cubicBezTo>
                  <a:pt x="13466" y="1441"/>
                  <a:pt x="13835" y="1846"/>
                  <a:pt x="14562" y="1846"/>
                </a:cubicBezTo>
                <a:cubicBezTo>
                  <a:pt x="15276" y="1846"/>
                  <a:pt x="15669" y="1429"/>
                  <a:pt x="15955" y="1120"/>
                </a:cubicBezTo>
                <a:cubicBezTo>
                  <a:pt x="16228" y="810"/>
                  <a:pt x="16455" y="572"/>
                  <a:pt x="16919" y="572"/>
                </a:cubicBezTo>
                <a:cubicBezTo>
                  <a:pt x="17395" y="572"/>
                  <a:pt x="17598" y="787"/>
                  <a:pt x="17895" y="1120"/>
                </a:cubicBezTo>
                <a:cubicBezTo>
                  <a:pt x="18193" y="1441"/>
                  <a:pt x="18574" y="1846"/>
                  <a:pt x="19288" y="1846"/>
                </a:cubicBezTo>
                <a:cubicBezTo>
                  <a:pt x="20003" y="1846"/>
                  <a:pt x="20396" y="1429"/>
                  <a:pt x="20681" y="1120"/>
                </a:cubicBezTo>
                <a:cubicBezTo>
                  <a:pt x="20967" y="810"/>
                  <a:pt x="21193" y="572"/>
                  <a:pt x="21658" y="572"/>
                </a:cubicBezTo>
                <a:cubicBezTo>
                  <a:pt x="22122" y="572"/>
                  <a:pt x="22336" y="787"/>
                  <a:pt x="22634" y="1120"/>
                </a:cubicBezTo>
                <a:cubicBezTo>
                  <a:pt x="22932" y="1441"/>
                  <a:pt x="23313" y="1846"/>
                  <a:pt x="24027" y="1846"/>
                </a:cubicBezTo>
                <a:cubicBezTo>
                  <a:pt x="24038" y="1847"/>
                  <a:pt x="24049" y="1848"/>
                  <a:pt x="24060" y="1848"/>
                </a:cubicBezTo>
                <a:cubicBezTo>
                  <a:pt x="24424" y="1848"/>
                  <a:pt x="24421" y="1274"/>
                  <a:pt x="24049" y="1274"/>
                </a:cubicBezTo>
                <a:cubicBezTo>
                  <a:pt x="24042" y="1274"/>
                  <a:pt x="24035" y="1274"/>
                  <a:pt x="24027" y="1275"/>
                </a:cubicBezTo>
                <a:cubicBezTo>
                  <a:pt x="23563" y="1275"/>
                  <a:pt x="23348" y="1048"/>
                  <a:pt x="23051" y="727"/>
                </a:cubicBezTo>
                <a:cubicBezTo>
                  <a:pt x="22753" y="406"/>
                  <a:pt x="22372" y="1"/>
                  <a:pt x="21658" y="1"/>
                </a:cubicBezTo>
                <a:cubicBezTo>
                  <a:pt x="20943" y="1"/>
                  <a:pt x="20550" y="417"/>
                  <a:pt x="20265" y="727"/>
                </a:cubicBezTo>
                <a:cubicBezTo>
                  <a:pt x="19979" y="1037"/>
                  <a:pt x="19765" y="1275"/>
                  <a:pt x="19288" y="1275"/>
                </a:cubicBezTo>
                <a:cubicBezTo>
                  <a:pt x="18824" y="1275"/>
                  <a:pt x="18622" y="1048"/>
                  <a:pt x="18312" y="727"/>
                </a:cubicBezTo>
                <a:cubicBezTo>
                  <a:pt x="18014" y="406"/>
                  <a:pt x="17645" y="1"/>
                  <a:pt x="16919" y="1"/>
                </a:cubicBezTo>
                <a:cubicBezTo>
                  <a:pt x="16205" y="1"/>
                  <a:pt x="15812" y="417"/>
                  <a:pt x="15538" y="727"/>
                </a:cubicBezTo>
                <a:cubicBezTo>
                  <a:pt x="15252" y="1037"/>
                  <a:pt x="15026" y="1275"/>
                  <a:pt x="14562" y="1275"/>
                </a:cubicBezTo>
                <a:cubicBezTo>
                  <a:pt x="14097" y="1275"/>
                  <a:pt x="13883" y="1048"/>
                  <a:pt x="13585" y="727"/>
                </a:cubicBezTo>
                <a:cubicBezTo>
                  <a:pt x="13288" y="406"/>
                  <a:pt x="12907" y="1"/>
                  <a:pt x="12192" y="1"/>
                </a:cubicBezTo>
                <a:cubicBezTo>
                  <a:pt x="11478" y="1"/>
                  <a:pt x="11085" y="417"/>
                  <a:pt x="10799" y="727"/>
                </a:cubicBezTo>
                <a:cubicBezTo>
                  <a:pt x="10513" y="1037"/>
                  <a:pt x="10287" y="1275"/>
                  <a:pt x="9823" y="1275"/>
                </a:cubicBezTo>
                <a:cubicBezTo>
                  <a:pt x="9359" y="1275"/>
                  <a:pt x="9156" y="1048"/>
                  <a:pt x="8847" y="727"/>
                </a:cubicBezTo>
                <a:cubicBezTo>
                  <a:pt x="8549" y="406"/>
                  <a:pt x="8168" y="1"/>
                  <a:pt x="7454" y="1"/>
                </a:cubicBezTo>
                <a:cubicBezTo>
                  <a:pt x="6739" y="1"/>
                  <a:pt x="6346" y="417"/>
                  <a:pt x="6060" y="727"/>
                </a:cubicBezTo>
                <a:cubicBezTo>
                  <a:pt x="5787" y="1037"/>
                  <a:pt x="5560" y="1275"/>
                  <a:pt x="5096" y="1275"/>
                </a:cubicBezTo>
                <a:cubicBezTo>
                  <a:pt x="4620" y="1275"/>
                  <a:pt x="4417" y="1048"/>
                  <a:pt x="4120" y="727"/>
                </a:cubicBezTo>
                <a:cubicBezTo>
                  <a:pt x="3810" y="406"/>
                  <a:pt x="3441" y="1"/>
                  <a:pt x="272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47"/>
          <p:cNvSpPr/>
          <p:nvPr/>
        </p:nvSpPr>
        <p:spPr>
          <a:xfrm>
            <a:off x="5588355" y="4374233"/>
            <a:ext cx="785434" cy="63977"/>
          </a:xfrm>
          <a:custGeom>
            <a:avLst/>
            <a:gdLst/>
            <a:ahLst/>
            <a:cxnLst/>
            <a:rect l="l" t="t" r="r" b="b"/>
            <a:pathLst>
              <a:path w="20195" h="1527" extrusionOk="0">
                <a:moveTo>
                  <a:pt x="2250" y="1"/>
                </a:moveTo>
                <a:cubicBezTo>
                  <a:pt x="1655" y="1"/>
                  <a:pt x="1334" y="346"/>
                  <a:pt x="1096" y="608"/>
                </a:cubicBezTo>
                <a:cubicBezTo>
                  <a:pt x="857" y="858"/>
                  <a:pt x="679" y="1060"/>
                  <a:pt x="286" y="1060"/>
                </a:cubicBezTo>
                <a:cubicBezTo>
                  <a:pt x="0" y="1084"/>
                  <a:pt x="0" y="1501"/>
                  <a:pt x="286" y="1525"/>
                </a:cubicBezTo>
                <a:cubicBezTo>
                  <a:pt x="881" y="1525"/>
                  <a:pt x="1203" y="1179"/>
                  <a:pt x="1441" y="929"/>
                </a:cubicBezTo>
                <a:cubicBezTo>
                  <a:pt x="1679" y="667"/>
                  <a:pt x="1858" y="465"/>
                  <a:pt x="2250" y="465"/>
                </a:cubicBezTo>
                <a:cubicBezTo>
                  <a:pt x="2631" y="465"/>
                  <a:pt x="2810" y="655"/>
                  <a:pt x="3060" y="929"/>
                </a:cubicBezTo>
                <a:cubicBezTo>
                  <a:pt x="3310" y="1191"/>
                  <a:pt x="3620" y="1525"/>
                  <a:pt x="4203" y="1525"/>
                </a:cubicBezTo>
                <a:cubicBezTo>
                  <a:pt x="4798" y="1525"/>
                  <a:pt x="5132" y="1179"/>
                  <a:pt x="5358" y="929"/>
                </a:cubicBezTo>
                <a:cubicBezTo>
                  <a:pt x="5596" y="667"/>
                  <a:pt x="5775" y="465"/>
                  <a:pt x="6168" y="465"/>
                </a:cubicBezTo>
                <a:cubicBezTo>
                  <a:pt x="6549" y="465"/>
                  <a:pt x="6727" y="655"/>
                  <a:pt x="6977" y="929"/>
                </a:cubicBezTo>
                <a:cubicBezTo>
                  <a:pt x="7215" y="1191"/>
                  <a:pt x="7537" y="1525"/>
                  <a:pt x="8120" y="1525"/>
                </a:cubicBezTo>
                <a:cubicBezTo>
                  <a:pt x="8716" y="1525"/>
                  <a:pt x="9037" y="1179"/>
                  <a:pt x="9275" y="929"/>
                </a:cubicBezTo>
                <a:cubicBezTo>
                  <a:pt x="9513" y="667"/>
                  <a:pt x="9692" y="465"/>
                  <a:pt x="10085" y="465"/>
                </a:cubicBezTo>
                <a:cubicBezTo>
                  <a:pt x="10466" y="465"/>
                  <a:pt x="10632" y="655"/>
                  <a:pt x="10882" y="929"/>
                </a:cubicBezTo>
                <a:cubicBezTo>
                  <a:pt x="11133" y="1191"/>
                  <a:pt x="11442" y="1525"/>
                  <a:pt x="12037" y="1525"/>
                </a:cubicBezTo>
                <a:cubicBezTo>
                  <a:pt x="12633" y="1525"/>
                  <a:pt x="12954" y="1179"/>
                  <a:pt x="13192" y="929"/>
                </a:cubicBezTo>
                <a:cubicBezTo>
                  <a:pt x="13419" y="667"/>
                  <a:pt x="13609" y="465"/>
                  <a:pt x="13990" y="465"/>
                </a:cubicBezTo>
                <a:cubicBezTo>
                  <a:pt x="14383" y="465"/>
                  <a:pt x="14550" y="655"/>
                  <a:pt x="14800" y="929"/>
                </a:cubicBezTo>
                <a:cubicBezTo>
                  <a:pt x="15050" y="1191"/>
                  <a:pt x="15359" y="1525"/>
                  <a:pt x="15955" y="1525"/>
                </a:cubicBezTo>
                <a:cubicBezTo>
                  <a:pt x="16538" y="1525"/>
                  <a:pt x="16871" y="1179"/>
                  <a:pt x="17098" y="929"/>
                </a:cubicBezTo>
                <a:cubicBezTo>
                  <a:pt x="17336" y="667"/>
                  <a:pt x="17526" y="465"/>
                  <a:pt x="17907" y="465"/>
                </a:cubicBezTo>
                <a:cubicBezTo>
                  <a:pt x="18300" y="465"/>
                  <a:pt x="18467" y="655"/>
                  <a:pt x="18717" y="929"/>
                </a:cubicBezTo>
                <a:cubicBezTo>
                  <a:pt x="18967" y="1191"/>
                  <a:pt x="19264" y="1525"/>
                  <a:pt x="19860" y="1525"/>
                </a:cubicBezTo>
                <a:cubicBezTo>
                  <a:pt x="19871" y="1526"/>
                  <a:pt x="19882" y="1526"/>
                  <a:pt x="19892" y="1526"/>
                </a:cubicBezTo>
                <a:cubicBezTo>
                  <a:pt x="20194" y="1526"/>
                  <a:pt x="20194" y="1059"/>
                  <a:pt x="19892" y="1059"/>
                </a:cubicBezTo>
                <a:cubicBezTo>
                  <a:pt x="19882" y="1059"/>
                  <a:pt x="19871" y="1059"/>
                  <a:pt x="19860" y="1060"/>
                </a:cubicBezTo>
                <a:cubicBezTo>
                  <a:pt x="19479" y="1060"/>
                  <a:pt x="19312" y="870"/>
                  <a:pt x="19062" y="608"/>
                </a:cubicBezTo>
                <a:cubicBezTo>
                  <a:pt x="18812" y="334"/>
                  <a:pt x="18502" y="1"/>
                  <a:pt x="17907" y="1"/>
                </a:cubicBezTo>
                <a:cubicBezTo>
                  <a:pt x="17312" y="1"/>
                  <a:pt x="16990" y="346"/>
                  <a:pt x="16752" y="608"/>
                </a:cubicBezTo>
                <a:cubicBezTo>
                  <a:pt x="16526" y="858"/>
                  <a:pt x="16336" y="1060"/>
                  <a:pt x="15955" y="1060"/>
                </a:cubicBezTo>
                <a:cubicBezTo>
                  <a:pt x="15562" y="1060"/>
                  <a:pt x="15395" y="870"/>
                  <a:pt x="15145" y="608"/>
                </a:cubicBezTo>
                <a:cubicBezTo>
                  <a:pt x="14895" y="334"/>
                  <a:pt x="14585" y="1"/>
                  <a:pt x="13990" y="1"/>
                </a:cubicBezTo>
                <a:cubicBezTo>
                  <a:pt x="13407" y="1"/>
                  <a:pt x="13073" y="346"/>
                  <a:pt x="12847" y="608"/>
                </a:cubicBezTo>
                <a:cubicBezTo>
                  <a:pt x="12609" y="858"/>
                  <a:pt x="12418" y="1060"/>
                  <a:pt x="12037" y="1060"/>
                </a:cubicBezTo>
                <a:cubicBezTo>
                  <a:pt x="11656" y="1060"/>
                  <a:pt x="11478" y="870"/>
                  <a:pt x="11228" y="608"/>
                </a:cubicBezTo>
                <a:cubicBezTo>
                  <a:pt x="10978" y="334"/>
                  <a:pt x="10668" y="1"/>
                  <a:pt x="10085" y="1"/>
                </a:cubicBezTo>
                <a:cubicBezTo>
                  <a:pt x="9489" y="1"/>
                  <a:pt x="9168" y="346"/>
                  <a:pt x="8930" y="608"/>
                </a:cubicBezTo>
                <a:cubicBezTo>
                  <a:pt x="8692" y="858"/>
                  <a:pt x="8513" y="1060"/>
                  <a:pt x="8120" y="1060"/>
                </a:cubicBezTo>
                <a:cubicBezTo>
                  <a:pt x="7739" y="1060"/>
                  <a:pt x="7561" y="870"/>
                  <a:pt x="7323" y="608"/>
                </a:cubicBezTo>
                <a:cubicBezTo>
                  <a:pt x="7072" y="334"/>
                  <a:pt x="6763" y="1"/>
                  <a:pt x="6168" y="1"/>
                </a:cubicBezTo>
                <a:cubicBezTo>
                  <a:pt x="5572" y="1"/>
                  <a:pt x="5251" y="346"/>
                  <a:pt x="5013" y="608"/>
                </a:cubicBezTo>
                <a:cubicBezTo>
                  <a:pt x="4775" y="858"/>
                  <a:pt x="4596" y="1060"/>
                  <a:pt x="4203" y="1060"/>
                </a:cubicBezTo>
                <a:cubicBezTo>
                  <a:pt x="3822" y="1060"/>
                  <a:pt x="3655" y="870"/>
                  <a:pt x="3405" y="608"/>
                </a:cubicBezTo>
                <a:cubicBezTo>
                  <a:pt x="3155" y="334"/>
                  <a:pt x="2846" y="1"/>
                  <a:pt x="225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47"/>
          <p:cNvSpPr/>
          <p:nvPr/>
        </p:nvSpPr>
        <p:spPr>
          <a:xfrm>
            <a:off x="3380099" y="2924975"/>
            <a:ext cx="785395" cy="63894"/>
          </a:xfrm>
          <a:custGeom>
            <a:avLst/>
            <a:gdLst/>
            <a:ahLst/>
            <a:cxnLst/>
            <a:rect l="l" t="t" r="r" b="b"/>
            <a:pathLst>
              <a:path w="20194" h="1525" extrusionOk="0">
                <a:moveTo>
                  <a:pt x="2263" y="0"/>
                </a:moveTo>
                <a:cubicBezTo>
                  <a:pt x="1680" y="0"/>
                  <a:pt x="1346" y="357"/>
                  <a:pt x="1120" y="607"/>
                </a:cubicBezTo>
                <a:cubicBezTo>
                  <a:pt x="882" y="858"/>
                  <a:pt x="691" y="1048"/>
                  <a:pt x="310" y="1048"/>
                </a:cubicBezTo>
                <a:cubicBezTo>
                  <a:pt x="1" y="1048"/>
                  <a:pt x="1" y="1524"/>
                  <a:pt x="310" y="1524"/>
                </a:cubicBezTo>
                <a:cubicBezTo>
                  <a:pt x="906" y="1524"/>
                  <a:pt x="1227" y="1167"/>
                  <a:pt x="1465" y="917"/>
                </a:cubicBezTo>
                <a:cubicBezTo>
                  <a:pt x="1692" y="667"/>
                  <a:pt x="1882" y="465"/>
                  <a:pt x="2263" y="465"/>
                </a:cubicBezTo>
                <a:cubicBezTo>
                  <a:pt x="2656" y="465"/>
                  <a:pt x="2823" y="643"/>
                  <a:pt x="3073" y="917"/>
                </a:cubicBezTo>
                <a:cubicBezTo>
                  <a:pt x="3323" y="1191"/>
                  <a:pt x="3632" y="1524"/>
                  <a:pt x="4228" y="1524"/>
                </a:cubicBezTo>
                <a:cubicBezTo>
                  <a:pt x="4823" y="1524"/>
                  <a:pt x="5144" y="1167"/>
                  <a:pt x="5382" y="917"/>
                </a:cubicBezTo>
                <a:cubicBezTo>
                  <a:pt x="5609" y="667"/>
                  <a:pt x="5799" y="465"/>
                  <a:pt x="6180" y="465"/>
                </a:cubicBezTo>
                <a:cubicBezTo>
                  <a:pt x="6573" y="465"/>
                  <a:pt x="6740" y="643"/>
                  <a:pt x="6990" y="917"/>
                </a:cubicBezTo>
                <a:cubicBezTo>
                  <a:pt x="7240" y="1191"/>
                  <a:pt x="7549" y="1524"/>
                  <a:pt x="8145" y="1524"/>
                </a:cubicBezTo>
                <a:cubicBezTo>
                  <a:pt x="8740" y="1524"/>
                  <a:pt x="9061" y="1167"/>
                  <a:pt x="9300" y="917"/>
                </a:cubicBezTo>
                <a:cubicBezTo>
                  <a:pt x="9526" y="667"/>
                  <a:pt x="9716" y="465"/>
                  <a:pt x="10097" y="465"/>
                </a:cubicBezTo>
                <a:cubicBezTo>
                  <a:pt x="10490" y="465"/>
                  <a:pt x="10657" y="643"/>
                  <a:pt x="10907" y="917"/>
                </a:cubicBezTo>
                <a:cubicBezTo>
                  <a:pt x="11157" y="1191"/>
                  <a:pt x="11467" y="1524"/>
                  <a:pt x="12062" y="1524"/>
                </a:cubicBezTo>
                <a:cubicBezTo>
                  <a:pt x="12645" y="1524"/>
                  <a:pt x="12979" y="1167"/>
                  <a:pt x="13205" y="917"/>
                </a:cubicBezTo>
                <a:cubicBezTo>
                  <a:pt x="13443" y="667"/>
                  <a:pt x="13633" y="465"/>
                  <a:pt x="14014" y="465"/>
                </a:cubicBezTo>
                <a:cubicBezTo>
                  <a:pt x="14395" y="465"/>
                  <a:pt x="14562" y="643"/>
                  <a:pt x="14812" y="917"/>
                </a:cubicBezTo>
                <a:cubicBezTo>
                  <a:pt x="15062" y="1191"/>
                  <a:pt x="15372" y="1524"/>
                  <a:pt x="15967" y="1524"/>
                </a:cubicBezTo>
                <a:cubicBezTo>
                  <a:pt x="16562" y="1524"/>
                  <a:pt x="16884" y="1167"/>
                  <a:pt x="17122" y="917"/>
                </a:cubicBezTo>
                <a:cubicBezTo>
                  <a:pt x="17360" y="667"/>
                  <a:pt x="17539" y="465"/>
                  <a:pt x="17932" y="465"/>
                </a:cubicBezTo>
                <a:cubicBezTo>
                  <a:pt x="18313" y="465"/>
                  <a:pt x="18479" y="643"/>
                  <a:pt x="18729" y="917"/>
                </a:cubicBezTo>
                <a:cubicBezTo>
                  <a:pt x="18979" y="1191"/>
                  <a:pt x="19289" y="1524"/>
                  <a:pt x="19884" y="1524"/>
                </a:cubicBezTo>
                <a:cubicBezTo>
                  <a:pt x="20194" y="1524"/>
                  <a:pt x="20194" y="1048"/>
                  <a:pt x="19884" y="1048"/>
                </a:cubicBezTo>
                <a:cubicBezTo>
                  <a:pt x="19491" y="1048"/>
                  <a:pt x="19325" y="881"/>
                  <a:pt x="19075" y="607"/>
                </a:cubicBezTo>
                <a:cubicBezTo>
                  <a:pt x="18825" y="334"/>
                  <a:pt x="18515" y="0"/>
                  <a:pt x="17920" y="0"/>
                </a:cubicBezTo>
                <a:cubicBezTo>
                  <a:pt x="17336" y="0"/>
                  <a:pt x="17003" y="357"/>
                  <a:pt x="16777" y="607"/>
                </a:cubicBezTo>
                <a:cubicBezTo>
                  <a:pt x="16539" y="858"/>
                  <a:pt x="16348" y="1048"/>
                  <a:pt x="15967" y="1048"/>
                </a:cubicBezTo>
                <a:cubicBezTo>
                  <a:pt x="15586" y="1048"/>
                  <a:pt x="15419" y="881"/>
                  <a:pt x="15157" y="607"/>
                </a:cubicBezTo>
                <a:cubicBezTo>
                  <a:pt x="14907" y="334"/>
                  <a:pt x="14598" y="0"/>
                  <a:pt x="14014" y="0"/>
                </a:cubicBezTo>
                <a:cubicBezTo>
                  <a:pt x="13419" y="0"/>
                  <a:pt x="13098" y="357"/>
                  <a:pt x="12860" y="607"/>
                </a:cubicBezTo>
                <a:cubicBezTo>
                  <a:pt x="12621" y="858"/>
                  <a:pt x="12443" y="1048"/>
                  <a:pt x="12050" y="1048"/>
                </a:cubicBezTo>
                <a:cubicBezTo>
                  <a:pt x="11669" y="1048"/>
                  <a:pt x="11502" y="881"/>
                  <a:pt x="11252" y="607"/>
                </a:cubicBezTo>
                <a:cubicBezTo>
                  <a:pt x="11002" y="334"/>
                  <a:pt x="10693" y="0"/>
                  <a:pt x="10097" y="0"/>
                </a:cubicBezTo>
                <a:cubicBezTo>
                  <a:pt x="9502" y="0"/>
                  <a:pt x="9181" y="357"/>
                  <a:pt x="8942" y="607"/>
                </a:cubicBezTo>
                <a:cubicBezTo>
                  <a:pt x="8716" y="858"/>
                  <a:pt x="8526" y="1048"/>
                  <a:pt x="8145" y="1048"/>
                </a:cubicBezTo>
                <a:cubicBezTo>
                  <a:pt x="7752" y="1048"/>
                  <a:pt x="7585" y="881"/>
                  <a:pt x="7335" y="607"/>
                </a:cubicBezTo>
                <a:cubicBezTo>
                  <a:pt x="7085" y="334"/>
                  <a:pt x="6775" y="0"/>
                  <a:pt x="6180" y="0"/>
                </a:cubicBezTo>
                <a:cubicBezTo>
                  <a:pt x="5597" y="0"/>
                  <a:pt x="5263" y="357"/>
                  <a:pt x="5037" y="607"/>
                </a:cubicBezTo>
                <a:cubicBezTo>
                  <a:pt x="4799" y="858"/>
                  <a:pt x="4609" y="1048"/>
                  <a:pt x="4228" y="1048"/>
                </a:cubicBezTo>
                <a:cubicBezTo>
                  <a:pt x="3835" y="1048"/>
                  <a:pt x="3668" y="881"/>
                  <a:pt x="3418" y="607"/>
                </a:cubicBezTo>
                <a:cubicBezTo>
                  <a:pt x="3168" y="334"/>
                  <a:pt x="2858" y="0"/>
                  <a:pt x="226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47"/>
          <p:cNvSpPr/>
          <p:nvPr/>
        </p:nvSpPr>
        <p:spPr>
          <a:xfrm rot="5400000">
            <a:off x="8011826" y="1230068"/>
            <a:ext cx="783995" cy="63894"/>
          </a:xfrm>
          <a:custGeom>
            <a:avLst/>
            <a:gdLst/>
            <a:ahLst/>
            <a:cxnLst/>
            <a:rect l="l" t="t" r="r" b="b"/>
            <a:pathLst>
              <a:path w="20158" h="1525" extrusionOk="0">
                <a:moveTo>
                  <a:pt x="2251" y="0"/>
                </a:moveTo>
                <a:cubicBezTo>
                  <a:pt x="1656" y="0"/>
                  <a:pt x="1334" y="346"/>
                  <a:pt x="1096" y="596"/>
                </a:cubicBezTo>
                <a:cubicBezTo>
                  <a:pt x="858" y="858"/>
                  <a:pt x="679" y="1060"/>
                  <a:pt x="286" y="1060"/>
                </a:cubicBezTo>
                <a:cubicBezTo>
                  <a:pt x="1" y="1084"/>
                  <a:pt x="1" y="1501"/>
                  <a:pt x="286" y="1524"/>
                </a:cubicBezTo>
                <a:cubicBezTo>
                  <a:pt x="882" y="1524"/>
                  <a:pt x="1203" y="1179"/>
                  <a:pt x="1441" y="917"/>
                </a:cubicBezTo>
                <a:cubicBezTo>
                  <a:pt x="1679" y="667"/>
                  <a:pt x="1858" y="465"/>
                  <a:pt x="2251" y="465"/>
                </a:cubicBezTo>
                <a:cubicBezTo>
                  <a:pt x="2632" y="465"/>
                  <a:pt x="2811" y="655"/>
                  <a:pt x="3061" y="917"/>
                </a:cubicBezTo>
                <a:cubicBezTo>
                  <a:pt x="3311" y="1191"/>
                  <a:pt x="3620" y="1524"/>
                  <a:pt x="4204" y="1524"/>
                </a:cubicBezTo>
                <a:cubicBezTo>
                  <a:pt x="4799" y="1524"/>
                  <a:pt x="5120" y="1179"/>
                  <a:pt x="5359" y="917"/>
                </a:cubicBezTo>
                <a:cubicBezTo>
                  <a:pt x="5597" y="667"/>
                  <a:pt x="5775" y="465"/>
                  <a:pt x="6168" y="465"/>
                </a:cubicBezTo>
                <a:cubicBezTo>
                  <a:pt x="6549" y="465"/>
                  <a:pt x="6728" y="655"/>
                  <a:pt x="6966" y="917"/>
                </a:cubicBezTo>
                <a:cubicBezTo>
                  <a:pt x="7216" y="1191"/>
                  <a:pt x="7525" y="1524"/>
                  <a:pt x="8121" y="1524"/>
                </a:cubicBezTo>
                <a:cubicBezTo>
                  <a:pt x="8716" y="1524"/>
                  <a:pt x="9038" y="1179"/>
                  <a:pt x="9276" y="917"/>
                </a:cubicBezTo>
                <a:cubicBezTo>
                  <a:pt x="9514" y="667"/>
                  <a:pt x="9692" y="465"/>
                  <a:pt x="10085" y="465"/>
                </a:cubicBezTo>
                <a:cubicBezTo>
                  <a:pt x="10466" y="465"/>
                  <a:pt x="10633" y="655"/>
                  <a:pt x="10883" y="917"/>
                </a:cubicBezTo>
                <a:cubicBezTo>
                  <a:pt x="11133" y="1191"/>
                  <a:pt x="11443" y="1524"/>
                  <a:pt x="12038" y="1524"/>
                </a:cubicBezTo>
                <a:cubicBezTo>
                  <a:pt x="12633" y="1524"/>
                  <a:pt x="12955" y="1179"/>
                  <a:pt x="13193" y="917"/>
                </a:cubicBezTo>
                <a:cubicBezTo>
                  <a:pt x="13419" y="667"/>
                  <a:pt x="13610" y="465"/>
                  <a:pt x="13991" y="465"/>
                </a:cubicBezTo>
                <a:cubicBezTo>
                  <a:pt x="14383" y="465"/>
                  <a:pt x="14550" y="655"/>
                  <a:pt x="14800" y="917"/>
                </a:cubicBezTo>
                <a:cubicBezTo>
                  <a:pt x="15050" y="1191"/>
                  <a:pt x="15360" y="1524"/>
                  <a:pt x="15955" y="1524"/>
                </a:cubicBezTo>
                <a:cubicBezTo>
                  <a:pt x="16538" y="1524"/>
                  <a:pt x="16872" y="1179"/>
                  <a:pt x="17098" y="917"/>
                </a:cubicBezTo>
                <a:cubicBezTo>
                  <a:pt x="17336" y="667"/>
                  <a:pt x="17527" y="465"/>
                  <a:pt x="17908" y="465"/>
                </a:cubicBezTo>
                <a:cubicBezTo>
                  <a:pt x="18301" y="465"/>
                  <a:pt x="18467" y="655"/>
                  <a:pt x="18717" y="917"/>
                </a:cubicBezTo>
                <a:cubicBezTo>
                  <a:pt x="18967" y="1191"/>
                  <a:pt x="19277" y="1524"/>
                  <a:pt x="19872" y="1524"/>
                </a:cubicBezTo>
                <a:cubicBezTo>
                  <a:pt x="20158" y="1501"/>
                  <a:pt x="20158" y="1084"/>
                  <a:pt x="19872" y="1060"/>
                </a:cubicBezTo>
                <a:cubicBezTo>
                  <a:pt x="19479" y="1060"/>
                  <a:pt x="19313" y="870"/>
                  <a:pt x="19063" y="596"/>
                </a:cubicBezTo>
                <a:cubicBezTo>
                  <a:pt x="18813" y="334"/>
                  <a:pt x="18503" y="0"/>
                  <a:pt x="17908" y="0"/>
                </a:cubicBezTo>
                <a:cubicBezTo>
                  <a:pt x="17312" y="0"/>
                  <a:pt x="16991" y="346"/>
                  <a:pt x="16753" y="596"/>
                </a:cubicBezTo>
                <a:cubicBezTo>
                  <a:pt x="16527" y="858"/>
                  <a:pt x="16336" y="1060"/>
                  <a:pt x="15955" y="1060"/>
                </a:cubicBezTo>
                <a:cubicBezTo>
                  <a:pt x="15562" y="1060"/>
                  <a:pt x="15395" y="870"/>
                  <a:pt x="15145" y="596"/>
                </a:cubicBezTo>
                <a:cubicBezTo>
                  <a:pt x="14895" y="334"/>
                  <a:pt x="14586" y="0"/>
                  <a:pt x="13991" y="0"/>
                </a:cubicBezTo>
                <a:cubicBezTo>
                  <a:pt x="13407" y="0"/>
                  <a:pt x="13074" y="346"/>
                  <a:pt x="12848" y="596"/>
                </a:cubicBezTo>
                <a:cubicBezTo>
                  <a:pt x="12609" y="858"/>
                  <a:pt x="12419" y="1060"/>
                  <a:pt x="12038" y="1060"/>
                </a:cubicBezTo>
                <a:cubicBezTo>
                  <a:pt x="11645" y="1060"/>
                  <a:pt x="11478" y="870"/>
                  <a:pt x="11228" y="596"/>
                </a:cubicBezTo>
                <a:cubicBezTo>
                  <a:pt x="10978" y="334"/>
                  <a:pt x="10669" y="0"/>
                  <a:pt x="10085" y="0"/>
                </a:cubicBezTo>
                <a:cubicBezTo>
                  <a:pt x="9490" y="0"/>
                  <a:pt x="9157" y="346"/>
                  <a:pt x="8930" y="596"/>
                </a:cubicBezTo>
                <a:cubicBezTo>
                  <a:pt x="8692" y="858"/>
                  <a:pt x="8514" y="1060"/>
                  <a:pt x="8121" y="1060"/>
                </a:cubicBezTo>
                <a:cubicBezTo>
                  <a:pt x="7740" y="1060"/>
                  <a:pt x="7561" y="870"/>
                  <a:pt x="7311" y="596"/>
                </a:cubicBezTo>
                <a:cubicBezTo>
                  <a:pt x="7073" y="334"/>
                  <a:pt x="6752" y="0"/>
                  <a:pt x="6168" y="0"/>
                </a:cubicBezTo>
                <a:cubicBezTo>
                  <a:pt x="5573" y="0"/>
                  <a:pt x="5251" y="346"/>
                  <a:pt x="5013" y="596"/>
                </a:cubicBezTo>
                <a:cubicBezTo>
                  <a:pt x="4775" y="858"/>
                  <a:pt x="4597" y="1060"/>
                  <a:pt x="4204" y="1060"/>
                </a:cubicBezTo>
                <a:cubicBezTo>
                  <a:pt x="3823" y="1060"/>
                  <a:pt x="3644" y="870"/>
                  <a:pt x="3406" y="596"/>
                </a:cubicBezTo>
                <a:cubicBezTo>
                  <a:pt x="3156" y="334"/>
                  <a:pt x="2846" y="0"/>
                  <a:pt x="225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47"/>
          <p:cNvSpPr/>
          <p:nvPr/>
        </p:nvSpPr>
        <p:spPr>
          <a:xfrm rot="1537472">
            <a:off x="5335216" y="2246956"/>
            <a:ext cx="82919" cy="134242"/>
          </a:xfrm>
          <a:custGeom>
            <a:avLst/>
            <a:gdLst/>
            <a:ahLst/>
            <a:cxnLst/>
            <a:rect l="l" t="t" r="r" b="b"/>
            <a:pathLst>
              <a:path w="2132" h="3204" extrusionOk="0">
                <a:moveTo>
                  <a:pt x="1072" y="1"/>
                </a:moveTo>
                <a:cubicBezTo>
                  <a:pt x="810" y="596"/>
                  <a:pt x="453" y="1144"/>
                  <a:pt x="0" y="1608"/>
                </a:cubicBezTo>
                <a:cubicBezTo>
                  <a:pt x="453" y="2060"/>
                  <a:pt x="810" y="2608"/>
                  <a:pt x="1072" y="3203"/>
                </a:cubicBezTo>
                <a:cubicBezTo>
                  <a:pt x="1310" y="2608"/>
                  <a:pt x="1679" y="2060"/>
                  <a:pt x="2132" y="1608"/>
                </a:cubicBezTo>
                <a:cubicBezTo>
                  <a:pt x="1679" y="1144"/>
                  <a:pt x="1310" y="596"/>
                  <a:pt x="107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47"/>
          <p:cNvSpPr/>
          <p:nvPr/>
        </p:nvSpPr>
        <p:spPr>
          <a:xfrm>
            <a:off x="7841165" y="4401933"/>
            <a:ext cx="1125277" cy="196122"/>
          </a:xfrm>
          <a:custGeom>
            <a:avLst/>
            <a:gdLst/>
            <a:ahLst/>
            <a:cxnLst/>
            <a:rect l="l" t="t" r="r" b="b"/>
            <a:pathLst>
              <a:path w="28933" h="4681" extrusionOk="0">
                <a:moveTo>
                  <a:pt x="2334" y="1"/>
                </a:moveTo>
                <a:cubicBezTo>
                  <a:pt x="1048" y="1"/>
                  <a:pt x="0" y="1049"/>
                  <a:pt x="0" y="2335"/>
                </a:cubicBezTo>
                <a:cubicBezTo>
                  <a:pt x="0" y="3632"/>
                  <a:pt x="1048" y="4680"/>
                  <a:pt x="2334" y="4680"/>
                </a:cubicBezTo>
                <a:lnTo>
                  <a:pt x="26599" y="4680"/>
                </a:lnTo>
                <a:cubicBezTo>
                  <a:pt x="27885" y="4680"/>
                  <a:pt x="28933" y="3632"/>
                  <a:pt x="28933" y="2335"/>
                </a:cubicBezTo>
                <a:cubicBezTo>
                  <a:pt x="28933" y="1049"/>
                  <a:pt x="27885" y="1"/>
                  <a:pt x="2659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47"/>
          <p:cNvSpPr/>
          <p:nvPr/>
        </p:nvSpPr>
        <p:spPr>
          <a:xfrm>
            <a:off x="1638780" y="987620"/>
            <a:ext cx="785434" cy="63977"/>
          </a:xfrm>
          <a:custGeom>
            <a:avLst/>
            <a:gdLst/>
            <a:ahLst/>
            <a:cxnLst/>
            <a:rect l="l" t="t" r="r" b="b"/>
            <a:pathLst>
              <a:path w="20195" h="1527" extrusionOk="0">
                <a:moveTo>
                  <a:pt x="2250" y="1"/>
                </a:moveTo>
                <a:cubicBezTo>
                  <a:pt x="1655" y="1"/>
                  <a:pt x="1334" y="346"/>
                  <a:pt x="1096" y="608"/>
                </a:cubicBezTo>
                <a:cubicBezTo>
                  <a:pt x="857" y="858"/>
                  <a:pt x="679" y="1060"/>
                  <a:pt x="286" y="1060"/>
                </a:cubicBezTo>
                <a:cubicBezTo>
                  <a:pt x="0" y="1084"/>
                  <a:pt x="0" y="1501"/>
                  <a:pt x="286" y="1525"/>
                </a:cubicBezTo>
                <a:cubicBezTo>
                  <a:pt x="881" y="1525"/>
                  <a:pt x="1203" y="1179"/>
                  <a:pt x="1441" y="929"/>
                </a:cubicBezTo>
                <a:cubicBezTo>
                  <a:pt x="1679" y="667"/>
                  <a:pt x="1858" y="465"/>
                  <a:pt x="2250" y="465"/>
                </a:cubicBezTo>
                <a:cubicBezTo>
                  <a:pt x="2631" y="465"/>
                  <a:pt x="2810" y="655"/>
                  <a:pt x="3060" y="929"/>
                </a:cubicBezTo>
                <a:cubicBezTo>
                  <a:pt x="3310" y="1191"/>
                  <a:pt x="3620" y="1525"/>
                  <a:pt x="4203" y="1525"/>
                </a:cubicBezTo>
                <a:cubicBezTo>
                  <a:pt x="4798" y="1525"/>
                  <a:pt x="5132" y="1179"/>
                  <a:pt x="5358" y="929"/>
                </a:cubicBezTo>
                <a:cubicBezTo>
                  <a:pt x="5596" y="667"/>
                  <a:pt x="5775" y="465"/>
                  <a:pt x="6168" y="465"/>
                </a:cubicBezTo>
                <a:cubicBezTo>
                  <a:pt x="6549" y="465"/>
                  <a:pt x="6727" y="655"/>
                  <a:pt x="6977" y="929"/>
                </a:cubicBezTo>
                <a:cubicBezTo>
                  <a:pt x="7215" y="1191"/>
                  <a:pt x="7537" y="1525"/>
                  <a:pt x="8120" y="1525"/>
                </a:cubicBezTo>
                <a:cubicBezTo>
                  <a:pt x="8716" y="1525"/>
                  <a:pt x="9037" y="1179"/>
                  <a:pt x="9275" y="929"/>
                </a:cubicBezTo>
                <a:cubicBezTo>
                  <a:pt x="9513" y="667"/>
                  <a:pt x="9692" y="465"/>
                  <a:pt x="10085" y="465"/>
                </a:cubicBezTo>
                <a:cubicBezTo>
                  <a:pt x="10466" y="465"/>
                  <a:pt x="10632" y="655"/>
                  <a:pt x="10882" y="929"/>
                </a:cubicBezTo>
                <a:cubicBezTo>
                  <a:pt x="11133" y="1191"/>
                  <a:pt x="11442" y="1525"/>
                  <a:pt x="12037" y="1525"/>
                </a:cubicBezTo>
                <a:cubicBezTo>
                  <a:pt x="12633" y="1525"/>
                  <a:pt x="12954" y="1179"/>
                  <a:pt x="13192" y="929"/>
                </a:cubicBezTo>
                <a:cubicBezTo>
                  <a:pt x="13419" y="667"/>
                  <a:pt x="13609" y="465"/>
                  <a:pt x="13990" y="465"/>
                </a:cubicBezTo>
                <a:cubicBezTo>
                  <a:pt x="14383" y="465"/>
                  <a:pt x="14550" y="655"/>
                  <a:pt x="14800" y="929"/>
                </a:cubicBezTo>
                <a:cubicBezTo>
                  <a:pt x="15050" y="1191"/>
                  <a:pt x="15359" y="1525"/>
                  <a:pt x="15955" y="1525"/>
                </a:cubicBezTo>
                <a:cubicBezTo>
                  <a:pt x="16538" y="1525"/>
                  <a:pt x="16871" y="1179"/>
                  <a:pt x="17098" y="929"/>
                </a:cubicBezTo>
                <a:cubicBezTo>
                  <a:pt x="17336" y="667"/>
                  <a:pt x="17526" y="465"/>
                  <a:pt x="17907" y="465"/>
                </a:cubicBezTo>
                <a:cubicBezTo>
                  <a:pt x="18300" y="465"/>
                  <a:pt x="18467" y="655"/>
                  <a:pt x="18717" y="929"/>
                </a:cubicBezTo>
                <a:cubicBezTo>
                  <a:pt x="18967" y="1191"/>
                  <a:pt x="19264" y="1525"/>
                  <a:pt x="19860" y="1525"/>
                </a:cubicBezTo>
                <a:cubicBezTo>
                  <a:pt x="19871" y="1526"/>
                  <a:pt x="19882" y="1526"/>
                  <a:pt x="19892" y="1526"/>
                </a:cubicBezTo>
                <a:cubicBezTo>
                  <a:pt x="20194" y="1526"/>
                  <a:pt x="20194" y="1059"/>
                  <a:pt x="19892" y="1059"/>
                </a:cubicBezTo>
                <a:cubicBezTo>
                  <a:pt x="19882" y="1059"/>
                  <a:pt x="19871" y="1059"/>
                  <a:pt x="19860" y="1060"/>
                </a:cubicBezTo>
                <a:cubicBezTo>
                  <a:pt x="19479" y="1060"/>
                  <a:pt x="19312" y="870"/>
                  <a:pt x="19062" y="608"/>
                </a:cubicBezTo>
                <a:cubicBezTo>
                  <a:pt x="18812" y="334"/>
                  <a:pt x="18502" y="1"/>
                  <a:pt x="17907" y="1"/>
                </a:cubicBezTo>
                <a:cubicBezTo>
                  <a:pt x="17312" y="1"/>
                  <a:pt x="16990" y="346"/>
                  <a:pt x="16752" y="608"/>
                </a:cubicBezTo>
                <a:cubicBezTo>
                  <a:pt x="16526" y="858"/>
                  <a:pt x="16336" y="1060"/>
                  <a:pt x="15955" y="1060"/>
                </a:cubicBezTo>
                <a:cubicBezTo>
                  <a:pt x="15562" y="1060"/>
                  <a:pt x="15395" y="870"/>
                  <a:pt x="15145" y="608"/>
                </a:cubicBezTo>
                <a:cubicBezTo>
                  <a:pt x="14895" y="334"/>
                  <a:pt x="14585" y="1"/>
                  <a:pt x="13990" y="1"/>
                </a:cubicBezTo>
                <a:cubicBezTo>
                  <a:pt x="13407" y="1"/>
                  <a:pt x="13073" y="346"/>
                  <a:pt x="12847" y="608"/>
                </a:cubicBezTo>
                <a:cubicBezTo>
                  <a:pt x="12609" y="858"/>
                  <a:pt x="12418" y="1060"/>
                  <a:pt x="12037" y="1060"/>
                </a:cubicBezTo>
                <a:cubicBezTo>
                  <a:pt x="11656" y="1060"/>
                  <a:pt x="11478" y="870"/>
                  <a:pt x="11228" y="608"/>
                </a:cubicBezTo>
                <a:cubicBezTo>
                  <a:pt x="10978" y="334"/>
                  <a:pt x="10668" y="1"/>
                  <a:pt x="10085" y="1"/>
                </a:cubicBezTo>
                <a:cubicBezTo>
                  <a:pt x="9489" y="1"/>
                  <a:pt x="9168" y="346"/>
                  <a:pt x="8930" y="608"/>
                </a:cubicBezTo>
                <a:cubicBezTo>
                  <a:pt x="8692" y="858"/>
                  <a:pt x="8513" y="1060"/>
                  <a:pt x="8120" y="1060"/>
                </a:cubicBezTo>
                <a:cubicBezTo>
                  <a:pt x="7739" y="1060"/>
                  <a:pt x="7561" y="870"/>
                  <a:pt x="7323" y="608"/>
                </a:cubicBezTo>
                <a:cubicBezTo>
                  <a:pt x="7072" y="334"/>
                  <a:pt x="6763" y="1"/>
                  <a:pt x="6168" y="1"/>
                </a:cubicBezTo>
                <a:cubicBezTo>
                  <a:pt x="5572" y="1"/>
                  <a:pt x="5251" y="346"/>
                  <a:pt x="5013" y="608"/>
                </a:cubicBezTo>
                <a:cubicBezTo>
                  <a:pt x="4775" y="858"/>
                  <a:pt x="4596" y="1060"/>
                  <a:pt x="4203" y="1060"/>
                </a:cubicBezTo>
                <a:cubicBezTo>
                  <a:pt x="3822" y="1060"/>
                  <a:pt x="3655" y="870"/>
                  <a:pt x="3405" y="608"/>
                </a:cubicBezTo>
                <a:cubicBezTo>
                  <a:pt x="3155" y="334"/>
                  <a:pt x="2846" y="1"/>
                  <a:pt x="225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75" name="Google Shape;1375;p47"/>
          <p:cNvGrpSpPr/>
          <p:nvPr/>
        </p:nvGrpSpPr>
        <p:grpSpPr>
          <a:xfrm rot="1307765">
            <a:off x="6373801" y="626827"/>
            <a:ext cx="142656" cy="149447"/>
            <a:chOff x="1160468" y="31374"/>
            <a:chExt cx="142658" cy="149448"/>
          </a:xfrm>
        </p:grpSpPr>
        <p:sp>
          <p:nvSpPr>
            <p:cNvPr id="1376" name="Google Shape;1376;p47"/>
            <p:cNvSpPr/>
            <p:nvPr/>
          </p:nvSpPr>
          <p:spPr>
            <a:xfrm>
              <a:off x="1160468" y="31374"/>
              <a:ext cx="142658" cy="149448"/>
            </a:xfrm>
            <a:custGeom>
              <a:avLst/>
              <a:gdLst/>
              <a:ahLst/>
              <a:cxnLst/>
              <a:rect l="l" t="t" r="r" b="b"/>
              <a:pathLst>
                <a:path w="3668" h="3567" extrusionOk="0">
                  <a:moveTo>
                    <a:pt x="3205" y="0"/>
                  </a:moveTo>
                  <a:cubicBezTo>
                    <a:pt x="3096" y="0"/>
                    <a:pt x="2989" y="42"/>
                    <a:pt x="2906" y="125"/>
                  </a:cubicBezTo>
                  <a:lnTo>
                    <a:pt x="155" y="2852"/>
                  </a:lnTo>
                  <a:cubicBezTo>
                    <a:pt x="1" y="3018"/>
                    <a:pt x="1" y="3280"/>
                    <a:pt x="155" y="3447"/>
                  </a:cubicBezTo>
                  <a:cubicBezTo>
                    <a:pt x="239" y="3518"/>
                    <a:pt x="346" y="3566"/>
                    <a:pt x="453" y="3566"/>
                  </a:cubicBezTo>
                  <a:cubicBezTo>
                    <a:pt x="572" y="3566"/>
                    <a:pt x="679" y="3530"/>
                    <a:pt x="763" y="3447"/>
                  </a:cubicBezTo>
                  <a:lnTo>
                    <a:pt x="3513" y="720"/>
                  </a:lnTo>
                  <a:cubicBezTo>
                    <a:pt x="3668" y="554"/>
                    <a:pt x="3668" y="280"/>
                    <a:pt x="3513" y="125"/>
                  </a:cubicBezTo>
                  <a:cubicBezTo>
                    <a:pt x="3424" y="42"/>
                    <a:pt x="3314" y="0"/>
                    <a:pt x="32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47"/>
            <p:cNvSpPr/>
            <p:nvPr/>
          </p:nvSpPr>
          <p:spPr>
            <a:xfrm>
              <a:off x="1160468" y="31374"/>
              <a:ext cx="142658" cy="149448"/>
            </a:xfrm>
            <a:custGeom>
              <a:avLst/>
              <a:gdLst/>
              <a:ahLst/>
              <a:cxnLst/>
              <a:rect l="l" t="t" r="r" b="b"/>
              <a:pathLst>
                <a:path w="3668" h="3567" extrusionOk="0">
                  <a:moveTo>
                    <a:pt x="461" y="0"/>
                  </a:moveTo>
                  <a:cubicBezTo>
                    <a:pt x="352" y="0"/>
                    <a:pt x="245" y="42"/>
                    <a:pt x="167" y="125"/>
                  </a:cubicBezTo>
                  <a:cubicBezTo>
                    <a:pt x="1" y="280"/>
                    <a:pt x="1" y="554"/>
                    <a:pt x="167" y="720"/>
                  </a:cubicBezTo>
                  <a:lnTo>
                    <a:pt x="2906" y="3447"/>
                  </a:lnTo>
                  <a:cubicBezTo>
                    <a:pt x="2989" y="3518"/>
                    <a:pt x="3096" y="3566"/>
                    <a:pt x="3203" y="3566"/>
                  </a:cubicBezTo>
                  <a:cubicBezTo>
                    <a:pt x="3311" y="3566"/>
                    <a:pt x="3418" y="3518"/>
                    <a:pt x="3501" y="3447"/>
                  </a:cubicBezTo>
                  <a:cubicBezTo>
                    <a:pt x="3668" y="3280"/>
                    <a:pt x="3668" y="3018"/>
                    <a:pt x="3501" y="2852"/>
                  </a:cubicBezTo>
                  <a:lnTo>
                    <a:pt x="763" y="125"/>
                  </a:lnTo>
                  <a:cubicBezTo>
                    <a:pt x="679" y="42"/>
                    <a:pt x="569" y="0"/>
                    <a:pt x="4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78" name="Google Shape;1378;p47"/>
          <p:cNvSpPr/>
          <p:nvPr/>
        </p:nvSpPr>
        <p:spPr>
          <a:xfrm rot="5400000">
            <a:off x="6925090" y="755907"/>
            <a:ext cx="520498" cy="220046"/>
          </a:xfrm>
          <a:custGeom>
            <a:avLst/>
            <a:gdLst/>
            <a:ahLst/>
            <a:cxnLst/>
            <a:rect l="l" t="t" r="r" b="b"/>
            <a:pathLst>
              <a:path w="13383" h="5252" extrusionOk="0">
                <a:moveTo>
                  <a:pt x="10871" y="572"/>
                </a:moveTo>
                <a:cubicBezTo>
                  <a:pt x="11954" y="572"/>
                  <a:pt x="12847" y="1501"/>
                  <a:pt x="12847" y="2632"/>
                </a:cubicBezTo>
                <a:cubicBezTo>
                  <a:pt x="12847" y="3763"/>
                  <a:pt x="11954" y="4680"/>
                  <a:pt x="10871" y="4680"/>
                </a:cubicBezTo>
                <a:lnTo>
                  <a:pt x="2524" y="4680"/>
                </a:lnTo>
                <a:cubicBezTo>
                  <a:pt x="1441" y="4680"/>
                  <a:pt x="548" y="3763"/>
                  <a:pt x="548" y="2632"/>
                </a:cubicBezTo>
                <a:cubicBezTo>
                  <a:pt x="548" y="1501"/>
                  <a:pt x="1441" y="572"/>
                  <a:pt x="2524" y="572"/>
                </a:cubicBezTo>
                <a:close/>
                <a:moveTo>
                  <a:pt x="2512" y="0"/>
                </a:moveTo>
                <a:cubicBezTo>
                  <a:pt x="1131" y="0"/>
                  <a:pt x="0" y="1179"/>
                  <a:pt x="0" y="2632"/>
                </a:cubicBezTo>
                <a:cubicBezTo>
                  <a:pt x="0" y="4072"/>
                  <a:pt x="1131" y="5251"/>
                  <a:pt x="2512" y="5251"/>
                </a:cubicBezTo>
                <a:lnTo>
                  <a:pt x="10871" y="5251"/>
                </a:lnTo>
                <a:cubicBezTo>
                  <a:pt x="12252" y="5251"/>
                  <a:pt x="13383" y="4072"/>
                  <a:pt x="13383" y="2632"/>
                </a:cubicBezTo>
                <a:cubicBezTo>
                  <a:pt x="13383" y="1179"/>
                  <a:pt x="12264" y="0"/>
                  <a:pt x="1087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47"/>
          <p:cNvSpPr/>
          <p:nvPr/>
        </p:nvSpPr>
        <p:spPr>
          <a:xfrm>
            <a:off x="720003" y="540008"/>
            <a:ext cx="1125277" cy="196122"/>
          </a:xfrm>
          <a:custGeom>
            <a:avLst/>
            <a:gdLst/>
            <a:ahLst/>
            <a:cxnLst/>
            <a:rect l="l" t="t" r="r" b="b"/>
            <a:pathLst>
              <a:path w="28933" h="4681" extrusionOk="0">
                <a:moveTo>
                  <a:pt x="2334" y="1"/>
                </a:moveTo>
                <a:cubicBezTo>
                  <a:pt x="1048" y="1"/>
                  <a:pt x="0" y="1049"/>
                  <a:pt x="0" y="2335"/>
                </a:cubicBezTo>
                <a:cubicBezTo>
                  <a:pt x="0" y="3632"/>
                  <a:pt x="1048" y="4680"/>
                  <a:pt x="2334" y="4680"/>
                </a:cubicBezTo>
                <a:lnTo>
                  <a:pt x="26599" y="4680"/>
                </a:lnTo>
                <a:cubicBezTo>
                  <a:pt x="27885" y="4680"/>
                  <a:pt x="28933" y="3632"/>
                  <a:pt x="28933" y="2335"/>
                </a:cubicBezTo>
                <a:cubicBezTo>
                  <a:pt x="28933" y="1049"/>
                  <a:pt x="27885" y="1"/>
                  <a:pt x="2659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47"/>
          <p:cNvSpPr/>
          <p:nvPr/>
        </p:nvSpPr>
        <p:spPr>
          <a:xfrm>
            <a:off x="7486428" y="2476444"/>
            <a:ext cx="1256306" cy="95317"/>
          </a:xfrm>
          <a:custGeom>
            <a:avLst/>
            <a:gdLst/>
            <a:ahLst/>
            <a:cxnLst/>
            <a:rect l="l" t="t" r="r" b="b"/>
            <a:pathLst>
              <a:path w="32302" h="2275" extrusionOk="0">
                <a:moveTo>
                  <a:pt x="3536" y="1"/>
                </a:moveTo>
                <a:cubicBezTo>
                  <a:pt x="2620" y="1"/>
                  <a:pt x="2155" y="501"/>
                  <a:pt x="1750" y="941"/>
                </a:cubicBezTo>
                <a:cubicBezTo>
                  <a:pt x="1369" y="1358"/>
                  <a:pt x="1048" y="1703"/>
                  <a:pt x="381" y="1703"/>
                </a:cubicBezTo>
                <a:cubicBezTo>
                  <a:pt x="0" y="1715"/>
                  <a:pt x="0" y="2275"/>
                  <a:pt x="381" y="2275"/>
                </a:cubicBezTo>
                <a:cubicBezTo>
                  <a:pt x="1298" y="2275"/>
                  <a:pt x="1762" y="1775"/>
                  <a:pt x="2167" y="1334"/>
                </a:cubicBezTo>
                <a:cubicBezTo>
                  <a:pt x="2548" y="929"/>
                  <a:pt x="2870" y="572"/>
                  <a:pt x="3536" y="572"/>
                </a:cubicBezTo>
                <a:cubicBezTo>
                  <a:pt x="4203" y="572"/>
                  <a:pt x="4525" y="929"/>
                  <a:pt x="4906" y="1334"/>
                </a:cubicBezTo>
                <a:cubicBezTo>
                  <a:pt x="5310" y="1775"/>
                  <a:pt x="5775" y="2275"/>
                  <a:pt x="6692" y="2275"/>
                </a:cubicBezTo>
                <a:cubicBezTo>
                  <a:pt x="7608" y="2275"/>
                  <a:pt x="8073" y="1775"/>
                  <a:pt x="8477" y="1334"/>
                </a:cubicBezTo>
                <a:cubicBezTo>
                  <a:pt x="8858" y="929"/>
                  <a:pt x="9180" y="572"/>
                  <a:pt x="9847" y="572"/>
                </a:cubicBezTo>
                <a:cubicBezTo>
                  <a:pt x="10513" y="572"/>
                  <a:pt x="10835" y="929"/>
                  <a:pt x="11216" y="1334"/>
                </a:cubicBezTo>
                <a:cubicBezTo>
                  <a:pt x="11621" y="1775"/>
                  <a:pt x="12085" y="2275"/>
                  <a:pt x="13002" y="2275"/>
                </a:cubicBezTo>
                <a:cubicBezTo>
                  <a:pt x="13919" y="2275"/>
                  <a:pt x="14383" y="1775"/>
                  <a:pt x="14788" y="1334"/>
                </a:cubicBezTo>
                <a:cubicBezTo>
                  <a:pt x="15169" y="929"/>
                  <a:pt x="15490" y="572"/>
                  <a:pt x="16157" y="572"/>
                </a:cubicBezTo>
                <a:cubicBezTo>
                  <a:pt x="16824" y="572"/>
                  <a:pt x="17145" y="929"/>
                  <a:pt x="17526" y="1334"/>
                </a:cubicBezTo>
                <a:cubicBezTo>
                  <a:pt x="17931" y="1775"/>
                  <a:pt x="18395" y="2275"/>
                  <a:pt x="19312" y="2275"/>
                </a:cubicBezTo>
                <a:cubicBezTo>
                  <a:pt x="20229" y="2275"/>
                  <a:pt x="20693" y="1775"/>
                  <a:pt x="21098" y="1334"/>
                </a:cubicBezTo>
                <a:cubicBezTo>
                  <a:pt x="21479" y="929"/>
                  <a:pt x="21801" y="572"/>
                  <a:pt x="22467" y="572"/>
                </a:cubicBezTo>
                <a:cubicBezTo>
                  <a:pt x="23134" y="572"/>
                  <a:pt x="23456" y="929"/>
                  <a:pt x="23837" y="1334"/>
                </a:cubicBezTo>
                <a:cubicBezTo>
                  <a:pt x="24241" y="1775"/>
                  <a:pt x="24706" y="2275"/>
                  <a:pt x="25622" y="2275"/>
                </a:cubicBezTo>
                <a:cubicBezTo>
                  <a:pt x="26539" y="2275"/>
                  <a:pt x="26992" y="1775"/>
                  <a:pt x="27408" y="1334"/>
                </a:cubicBezTo>
                <a:cubicBezTo>
                  <a:pt x="27789" y="929"/>
                  <a:pt x="28111" y="572"/>
                  <a:pt x="28778" y="572"/>
                </a:cubicBezTo>
                <a:cubicBezTo>
                  <a:pt x="29444" y="572"/>
                  <a:pt x="29766" y="929"/>
                  <a:pt x="30147" y="1334"/>
                </a:cubicBezTo>
                <a:cubicBezTo>
                  <a:pt x="30552" y="1775"/>
                  <a:pt x="31016" y="2275"/>
                  <a:pt x="31933" y="2275"/>
                </a:cubicBezTo>
                <a:cubicBezTo>
                  <a:pt x="32302" y="2275"/>
                  <a:pt x="32302" y="1703"/>
                  <a:pt x="31933" y="1703"/>
                </a:cubicBezTo>
                <a:cubicBezTo>
                  <a:pt x="31266" y="1703"/>
                  <a:pt x="30933" y="1358"/>
                  <a:pt x="30564" y="941"/>
                </a:cubicBezTo>
                <a:cubicBezTo>
                  <a:pt x="30147" y="501"/>
                  <a:pt x="29683" y="1"/>
                  <a:pt x="28778" y="1"/>
                </a:cubicBezTo>
                <a:cubicBezTo>
                  <a:pt x="27861" y="1"/>
                  <a:pt x="27397" y="501"/>
                  <a:pt x="26992" y="941"/>
                </a:cubicBezTo>
                <a:cubicBezTo>
                  <a:pt x="26611" y="1358"/>
                  <a:pt x="26289" y="1703"/>
                  <a:pt x="25622" y="1703"/>
                </a:cubicBezTo>
                <a:cubicBezTo>
                  <a:pt x="24956" y="1703"/>
                  <a:pt x="24622" y="1358"/>
                  <a:pt x="24253" y="941"/>
                </a:cubicBezTo>
                <a:cubicBezTo>
                  <a:pt x="23837" y="501"/>
                  <a:pt x="23372" y="1"/>
                  <a:pt x="22467" y="1"/>
                </a:cubicBezTo>
                <a:cubicBezTo>
                  <a:pt x="21551" y="1"/>
                  <a:pt x="21086" y="501"/>
                  <a:pt x="20681" y="941"/>
                </a:cubicBezTo>
                <a:cubicBezTo>
                  <a:pt x="20300" y="1358"/>
                  <a:pt x="19979" y="1703"/>
                  <a:pt x="19312" y="1703"/>
                </a:cubicBezTo>
                <a:cubicBezTo>
                  <a:pt x="18645" y="1703"/>
                  <a:pt x="18324" y="1358"/>
                  <a:pt x="17943" y="941"/>
                </a:cubicBezTo>
                <a:cubicBezTo>
                  <a:pt x="17526" y="501"/>
                  <a:pt x="17062" y="1"/>
                  <a:pt x="16157" y="1"/>
                </a:cubicBezTo>
                <a:cubicBezTo>
                  <a:pt x="15240" y="1"/>
                  <a:pt x="14776" y="501"/>
                  <a:pt x="14371" y="941"/>
                </a:cubicBezTo>
                <a:cubicBezTo>
                  <a:pt x="13990" y="1358"/>
                  <a:pt x="13669" y="1703"/>
                  <a:pt x="13002" y="1703"/>
                </a:cubicBezTo>
                <a:cubicBezTo>
                  <a:pt x="12335" y="1703"/>
                  <a:pt x="12014" y="1358"/>
                  <a:pt x="11633" y="941"/>
                </a:cubicBezTo>
                <a:cubicBezTo>
                  <a:pt x="11228" y="501"/>
                  <a:pt x="10763" y="1"/>
                  <a:pt x="9847" y="1"/>
                </a:cubicBezTo>
                <a:cubicBezTo>
                  <a:pt x="8930" y="1"/>
                  <a:pt x="8466" y="501"/>
                  <a:pt x="8061" y="941"/>
                </a:cubicBezTo>
                <a:cubicBezTo>
                  <a:pt x="7680" y="1358"/>
                  <a:pt x="7358" y="1703"/>
                  <a:pt x="6692" y="1703"/>
                </a:cubicBezTo>
                <a:cubicBezTo>
                  <a:pt x="6025" y="1703"/>
                  <a:pt x="5703" y="1358"/>
                  <a:pt x="5322" y="941"/>
                </a:cubicBezTo>
                <a:cubicBezTo>
                  <a:pt x="4918" y="501"/>
                  <a:pt x="4453" y="1"/>
                  <a:pt x="353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47"/>
          <p:cNvSpPr/>
          <p:nvPr/>
        </p:nvSpPr>
        <p:spPr>
          <a:xfrm>
            <a:off x="4401955" y="1448958"/>
            <a:ext cx="785434" cy="63977"/>
          </a:xfrm>
          <a:custGeom>
            <a:avLst/>
            <a:gdLst/>
            <a:ahLst/>
            <a:cxnLst/>
            <a:rect l="l" t="t" r="r" b="b"/>
            <a:pathLst>
              <a:path w="20195" h="1527" extrusionOk="0">
                <a:moveTo>
                  <a:pt x="2250" y="1"/>
                </a:moveTo>
                <a:cubicBezTo>
                  <a:pt x="1655" y="1"/>
                  <a:pt x="1334" y="346"/>
                  <a:pt x="1096" y="608"/>
                </a:cubicBezTo>
                <a:cubicBezTo>
                  <a:pt x="857" y="858"/>
                  <a:pt x="679" y="1060"/>
                  <a:pt x="286" y="1060"/>
                </a:cubicBezTo>
                <a:cubicBezTo>
                  <a:pt x="0" y="1084"/>
                  <a:pt x="0" y="1501"/>
                  <a:pt x="286" y="1525"/>
                </a:cubicBezTo>
                <a:cubicBezTo>
                  <a:pt x="881" y="1525"/>
                  <a:pt x="1203" y="1179"/>
                  <a:pt x="1441" y="929"/>
                </a:cubicBezTo>
                <a:cubicBezTo>
                  <a:pt x="1679" y="667"/>
                  <a:pt x="1858" y="465"/>
                  <a:pt x="2250" y="465"/>
                </a:cubicBezTo>
                <a:cubicBezTo>
                  <a:pt x="2631" y="465"/>
                  <a:pt x="2810" y="655"/>
                  <a:pt x="3060" y="929"/>
                </a:cubicBezTo>
                <a:cubicBezTo>
                  <a:pt x="3310" y="1191"/>
                  <a:pt x="3620" y="1525"/>
                  <a:pt x="4203" y="1525"/>
                </a:cubicBezTo>
                <a:cubicBezTo>
                  <a:pt x="4798" y="1525"/>
                  <a:pt x="5132" y="1179"/>
                  <a:pt x="5358" y="929"/>
                </a:cubicBezTo>
                <a:cubicBezTo>
                  <a:pt x="5596" y="667"/>
                  <a:pt x="5775" y="465"/>
                  <a:pt x="6168" y="465"/>
                </a:cubicBezTo>
                <a:cubicBezTo>
                  <a:pt x="6549" y="465"/>
                  <a:pt x="6727" y="655"/>
                  <a:pt x="6977" y="929"/>
                </a:cubicBezTo>
                <a:cubicBezTo>
                  <a:pt x="7215" y="1191"/>
                  <a:pt x="7537" y="1525"/>
                  <a:pt x="8120" y="1525"/>
                </a:cubicBezTo>
                <a:cubicBezTo>
                  <a:pt x="8716" y="1525"/>
                  <a:pt x="9037" y="1179"/>
                  <a:pt x="9275" y="929"/>
                </a:cubicBezTo>
                <a:cubicBezTo>
                  <a:pt x="9513" y="667"/>
                  <a:pt x="9692" y="465"/>
                  <a:pt x="10085" y="465"/>
                </a:cubicBezTo>
                <a:cubicBezTo>
                  <a:pt x="10466" y="465"/>
                  <a:pt x="10632" y="655"/>
                  <a:pt x="10882" y="929"/>
                </a:cubicBezTo>
                <a:cubicBezTo>
                  <a:pt x="11133" y="1191"/>
                  <a:pt x="11442" y="1525"/>
                  <a:pt x="12037" y="1525"/>
                </a:cubicBezTo>
                <a:cubicBezTo>
                  <a:pt x="12633" y="1525"/>
                  <a:pt x="12954" y="1179"/>
                  <a:pt x="13192" y="929"/>
                </a:cubicBezTo>
                <a:cubicBezTo>
                  <a:pt x="13419" y="667"/>
                  <a:pt x="13609" y="465"/>
                  <a:pt x="13990" y="465"/>
                </a:cubicBezTo>
                <a:cubicBezTo>
                  <a:pt x="14383" y="465"/>
                  <a:pt x="14550" y="655"/>
                  <a:pt x="14800" y="929"/>
                </a:cubicBezTo>
                <a:cubicBezTo>
                  <a:pt x="15050" y="1191"/>
                  <a:pt x="15359" y="1525"/>
                  <a:pt x="15955" y="1525"/>
                </a:cubicBezTo>
                <a:cubicBezTo>
                  <a:pt x="16538" y="1525"/>
                  <a:pt x="16871" y="1179"/>
                  <a:pt x="17098" y="929"/>
                </a:cubicBezTo>
                <a:cubicBezTo>
                  <a:pt x="17336" y="667"/>
                  <a:pt x="17526" y="465"/>
                  <a:pt x="17907" y="465"/>
                </a:cubicBezTo>
                <a:cubicBezTo>
                  <a:pt x="18300" y="465"/>
                  <a:pt x="18467" y="655"/>
                  <a:pt x="18717" y="929"/>
                </a:cubicBezTo>
                <a:cubicBezTo>
                  <a:pt x="18967" y="1191"/>
                  <a:pt x="19264" y="1525"/>
                  <a:pt x="19860" y="1525"/>
                </a:cubicBezTo>
                <a:cubicBezTo>
                  <a:pt x="19871" y="1526"/>
                  <a:pt x="19882" y="1526"/>
                  <a:pt x="19892" y="1526"/>
                </a:cubicBezTo>
                <a:cubicBezTo>
                  <a:pt x="20194" y="1526"/>
                  <a:pt x="20194" y="1059"/>
                  <a:pt x="19892" y="1059"/>
                </a:cubicBezTo>
                <a:cubicBezTo>
                  <a:pt x="19882" y="1059"/>
                  <a:pt x="19871" y="1059"/>
                  <a:pt x="19860" y="1060"/>
                </a:cubicBezTo>
                <a:cubicBezTo>
                  <a:pt x="19479" y="1060"/>
                  <a:pt x="19312" y="870"/>
                  <a:pt x="19062" y="608"/>
                </a:cubicBezTo>
                <a:cubicBezTo>
                  <a:pt x="18812" y="334"/>
                  <a:pt x="18502" y="1"/>
                  <a:pt x="17907" y="1"/>
                </a:cubicBezTo>
                <a:cubicBezTo>
                  <a:pt x="17312" y="1"/>
                  <a:pt x="16990" y="346"/>
                  <a:pt x="16752" y="608"/>
                </a:cubicBezTo>
                <a:cubicBezTo>
                  <a:pt x="16526" y="858"/>
                  <a:pt x="16336" y="1060"/>
                  <a:pt x="15955" y="1060"/>
                </a:cubicBezTo>
                <a:cubicBezTo>
                  <a:pt x="15562" y="1060"/>
                  <a:pt x="15395" y="870"/>
                  <a:pt x="15145" y="608"/>
                </a:cubicBezTo>
                <a:cubicBezTo>
                  <a:pt x="14895" y="334"/>
                  <a:pt x="14585" y="1"/>
                  <a:pt x="13990" y="1"/>
                </a:cubicBezTo>
                <a:cubicBezTo>
                  <a:pt x="13407" y="1"/>
                  <a:pt x="13073" y="346"/>
                  <a:pt x="12847" y="608"/>
                </a:cubicBezTo>
                <a:cubicBezTo>
                  <a:pt x="12609" y="858"/>
                  <a:pt x="12418" y="1060"/>
                  <a:pt x="12037" y="1060"/>
                </a:cubicBezTo>
                <a:cubicBezTo>
                  <a:pt x="11656" y="1060"/>
                  <a:pt x="11478" y="870"/>
                  <a:pt x="11228" y="608"/>
                </a:cubicBezTo>
                <a:cubicBezTo>
                  <a:pt x="10978" y="334"/>
                  <a:pt x="10668" y="1"/>
                  <a:pt x="10085" y="1"/>
                </a:cubicBezTo>
                <a:cubicBezTo>
                  <a:pt x="9489" y="1"/>
                  <a:pt x="9168" y="346"/>
                  <a:pt x="8930" y="608"/>
                </a:cubicBezTo>
                <a:cubicBezTo>
                  <a:pt x="8692" y="858"/>
                  <a:pt x="8513" y="1060"/>
                  <a:pt x="8120" y="1060"/>
                </a:cubicBezTo>
                <a:cubicBezTo>
                  <a:pt x="7739" y="1060"/>
                  <a:pt x="7561" y="870"/>
                  <a:pt x="7323" y="608"/>
                </a:cubicBezTo>
                <a:cubicBezTo>
                  <a:pt x="7072" y="334"/>
                  <a:pt x="6763" y="1"/>
                  <a:pt x="6168" y="1"/>
                </a:cubicBezTo>
                <a:cubicBezTo>
                  <a:pt x="5572" y="1"/>
                  <a:pt x="5251" y="346"/>
                  <a:pt x="5013" y="608"/>
                </a:cubicBezTo>
                <a:cubicBezTo>
                  <a:pt x="4775" y="858"/>
                  <a:pt x="4596" y="1060"/>
                  <a:pt x="4203" y="1060"/>
                </a:cubicBezTo>
                <a:cubicBezTo>
                  <a:pt x="3822" y="1060"/>
                  <a:pt x="3655" y="870"/>
                  <a:pt x="3405" y="608"/>
                </a:cubicBezTo>
                <a:cubicBezTo>
                  <a:pt x="3155" y="334"/>
                  <a:pt x="2846" y="1"/>
                  <a:pt x="225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47"/>
          <p:cNvSpPr/>
          <p:nvPr/>
        </p:nvSpPr>
        <p:spPr>
          <a:xfrm>
            <a:off x="2006540" y="2197369"/>
            <a:ext cx="1256306" cy="95317"/>
          </a:xfrm>
          <a:custGeom>
            <a:avLst/>
            <a:gdLst/>
            <a:ahLst/>
            <a:cxnLst/>
            <a:rect l="l" t="t" r="r" b="b"/>
            <a:pathLst>
              <a:path w="32302" h="2275" extrusionOk="0">
                <a:moveTo>
                  <a:pt x="3536" y="1"/>
                </a:moveTo>
                <a:cubicBezTo>
                  <a:pt x="2620" y="1"/>
                  <a:pt x="2155" y="501"/>
                  <a:pt x="1750" y="941"/>
                </a:cubicBezTo>
                <a:cubicBezTo>
                  <a:pt x="1369" y="1358"/>
                  <a:pt x="1048" y="1703"/>
                  <a:pt x="381" y="1703"/>
                </a:cubicBezTo>
                <a:cubicBezTo>
                  <a:pt x="0" y="1715"/>
                  <a:pt x="0" y="2275"/>
                  <a:pt x="381" y="2275"/>
                </a:cubicBezTo>
                <a:cubicBezTo>
                  <a:pt x="1298" y="2275"/>
                  <a:pt x="1762" y="1775"/>
                  <a:pt x="2167" y="1334"/>
                </a:cubicBezTo>
                <a:cubicBezTo>
                  <a:pt x="2548" y="929"/>
                  <a:pt x="2870" y="572"/>
                  <a:pt x="3536" y="572"/>
                </a:cubicBezTo>
                <a:cubicBezTo>
                  <a:pt x="4203" y="572"/>
                  <a:pt x="4525" y="929"/>
                  <a:pt x="4906" y="1334"/>
                </a:cubicBezTo>
                <a:cubicBezTo>
                  <a:pt x="5310" y="1775"/>
                  <a:pt x="5775" y="2275"/>
                  <a:pt x="6692" y="2275"/>
                </a:cubicBezTo>
                <a:cubicBezTo>
                  <a:pt x="7608" y="2275"/>
                  <a:pt x="8073" y="1775"/>
                  <a:pt x="8477" y="1334"/>
                </a:cubicBezTo>
                <a:cubicBezTo>
                  <a:pt x="8858" y="929"/>
                  <a:pt x="9180" y="572"/>
                  <a:pt x="9847" y="572"/>
                </a:cubicBezTo>
                <a:cubicBezTo>
                  <a:pt x="10513" y="572"/>
                  <a:pt x="10835" y="929"/>
                  <a:pt x="11216" y="1334"/>
                </a:cubicBezTo>
                <a:cubicBezTo>
                  <a:pt x="11621" y="1775"/>
                  <a:pt x="12085" y="2275"/>
                  <a:pt x="13002" y="2275"/>
                </a:cubicBezTo>
                <a:cubicBezTo>
                  <a:pt x="13919" y="2275"/>
                  <a:pt x="14383" y="1775"/>
                  <a:pt x="14788" y="1334"/>
                </a:cubicBezTo>
                <a:cubicBezTo>
                  <a:pt x="15169" y="929"/>
                  <a:pt x="15490" y="572"/>
                  <a:pt x="16157" y="572"/>
                </a:cubicBezTo>
                <a:cubicBezTo>
                  <a:pt x="16824" y="572"/>
                  <a:pt x="17145" y="929"/>
                  <a:pt x="17526" y="1334"/>
                </a:cubicBezTo>
                <a:cubicBezTo>
                  <a:pt x="17931" y="1775"/>
                  <a:pt x="18395" y="2275"/>
                  <a:pt x="19312" y="2275"/>
                </a:cubicBezTo>
                <a:cubicBezTo>
                  <a:pt x="20229" y="2275"/>
                  <a:pt x="20693" y="1775"/>
                  <a:pt x="21098" y="1334"/>
                </a:cubicBezTo>
                <a:cubicBezTo>
                  <a:pt x="21479" y="929"/>
                  <a:pt x="21801" y="572"/>
                  <a:pt x="22467" y="572"/>
                </a:cubicBezTo>
                <a:cubicBezTo>
                  <a:pt x="23134" y="572"/>
                  <a:pt x="23456" y="929"/>
                  <a:pt x="23837" y="1334"/>
                </a:cubicBezTo>
                <a:cubicBezTo>
                  <a:pt x="24241" y="1775"/>
                  <a:pt x="24706" y="2275"/>
                  <a:pt x="25622" y="2275"/>
                </a:cubicBezTo>
                <a:cubicBezTo>
                  <a:pt x="26539" y="2275"/>
                  <a:pt x="26992" y="1775"/>
                  <a:pt x="27408" y="1334"/>
                </a:cubicBezTo>
                <a:cubicBezTo>
                  <a:pt x="27789" y="929"/>
                  <a:pt x="28111" y="572"/>
                  <a:pt x="28778" y="572"/>
                </a:cubicBezTo>
                <a:cubicBezTo>
                  <a:pt x="29444" y="572"/>
                  <a:pt x="29766" y="929"/>
                  <a:pt x="30147" y="1334"/>
                </a:cubicBezTo>
                <a:cubicBezTo>
                  <a:pt x="30552" y="1775"/>
                  <a:pt x="31016" y="2275"/>
                  <a:pt x="31933" y="2275"/>
                </a:cubicBezTo>
                <a:cubicBezTo>
                  <a:pt x="32302" y="2275"/>
                  <a:pt x="32302" y="1703"/>
                  <a:pt x="31933" y="1703"/>
                </a:cubicBezTo>
                <a:cubicBezTo>
                  <a:pt x="31266" y="1703"/>
                  <a:pt x="30933" y="1358"/>
                  <a:pt x="30564" y="941"/>
                </a:cubicBezTo>
                <a:cubicBezTo>
                  <a:pt x="30147" y="501"/>
                  <a:pt x="29683" y="1"/>
                  <a:pt x="28778" y="1"/>
                </a:cubicBezTo>
                <a:cubicBezTo>
                  <a:pt x="27861" y="1"/>
                  <a:pt x="27397" y="501"/>
                  <a:pt x="26992" y="941"/>
                </a:cubicBezTo>
                <a:cubicBezTo>
                  <a:pt x="26611" y="1358"/>
                  <a:pt x="26289" y="1703"/>
                  <a:pt x="25622" y="1703"/>
                </a:cubicBezTo>
                <a:cubicBezTo>
                  <a:pt x="24956" y="1703"/>
                  <a:pt x="24622" y="1358"/>
                  <a:pt x="24253" y="941"/>
                </a:cubicBezTo>
                <a:cubicBezTo>
                  <a:pt x="23837" y="501"/>
                  <a:pt x="23372" y="1"/>
                  <a:pt x="22467" y="1"/>
                </a:cubicBezTo>
                <a:cubicBezTo>
                  <a:pt x="21551" y="1"/>
                  <a:pt x="21086" y="501"/>
                  <a:pt x="20681" y="941"/>
                </a:cubicBezTo>
                <a:cubicBezTo>
                  <a:pt x="20300" y="1358"/>
                  <a:pt x="19979" y="1703"/>
                  <a:pt x="19312" y="1703"/>
                </a:cubicBezTo>
                <a:cubicBezTo>
                  <a:pt x="18645" y="1703"/>
                  <a:pt x="18324" y="1358"/>
                  <a:pt x="17943" y="941"/>
                </a:cubicBezTo>
                <a:cubicBezTo>
                  <a:pt x="17526" y="501"/>
                  <a:pt x="17062" y="1"/>
                  <a:pt x="16157" y="1"/>
                </a:cubicBezTo>
                <a:cubicBezTo>
                  <a:pt x="15240" y="1"/>
                  <a:pt x="14776" y="501"/>
                  <a:pt x="14371" y="941"/>
                </a:cubicBezTo>
                <a:cubicBezTo>
                  <a:pt x="13990" y="1358"/>
                  <a:pt x="13669" y="1703"/>
                  <a:pt x="13002" y="1703"/>
                </a:cubicBezTo>
                <a:cubicBezTo>
                  <a:pt x="12335" y="1703"/>
                  <a:pt x="12014" y="1358"/>
                  <a:pt x="11633" y="941"/>
                </a:cubicBezTo>
                <a:cubicBezTo>
                  <a:pt x="11228" y="501"/>
                  <a:pt x="10763" y="1"/>
                  <a:pt x="9847" y="1"/>
                </a:cubicBezTo>
                <a:cubicBezTo>
                  <a:pt x="8930" y="1"/>
                  <a:pt x="8466" y="501"/>
                  <a:pt x="8061" y="941"/>
                </a:cubicBezTo>
                <a:cubicBezTo>
                  <a:pt x="7680" y="1358"/>
                  <a:pt x="7358" y="1703"/>
                  <a:pt x="6692" y="1703"/>
                </a:cubicBezTo>
                <a:cubicBezTo>
                  <a:pt x="6025" y="1703"/>
                  <a:pt x="5703" y="1358"/>
                  <a:pt x="5322" y="941"/>
                </a:cubicBezTo>
                <a:cubicBezTo>
                  <a:pt x="4918" y="501"/>
                  <a:pt x="4453" y="1"/>
                  <a:pt x="353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83" name="Google Shape;1383;p47"/>
          <p:cNvGrpSpPr/>
          <p:nvPr/>
        </p:nvGrpSpPr>
        <p:grpSpPr>
          <a:xfrm rot="1575454" flipH="1">
            <a:off x="3510655" y="1888992"/>
            <a:ext cx="142655" cy="149446"/>
            <a:chOff x="1160468" y="31374"/>
            <a:chExt cx="142658" cy="149448"/>
          </a:xfrm>
        </p:grpSpPr>
        <p:sp>
          <p:nvSpPr>
            <p:cNvPr id="1384" name="Google Shape;1384;p47"/>
            <p:cNvSpPr/>
            <p:nvPr/>
          </p:nvSpPr>
          <p:spPr>
            <a:xfrm>
              <a:off x="1160468" y="31374"/>
              <a:ext cx="142658" cy="149448"/>
            </a:xfrm>
            <a:custGeom>
              <a:avLst/>
              <a:gdLst/>
              <a:ahLst/>
              <a:cxnLst/>
              <a:rect l="l" t="t" r="r" b="b"/>
              <a:pathLst>
                <a:path w="3668" h="3567" extrusionOk="0">
                  <a:moveTo>
                    <a:pt x="3205" y="0"/>
                  </a:moveTo>
                  <a:cubicBezTo>
                    <a:pt x="3096" y="0"/>
                    <a:pt x="2989" y="42"/>
                    <a:pt x="2906" y="125"/>
                  </a:cubicBezTo>
                  <a:lnTo>
                    <a:pt x="155" y="2852"/>
                  </a:lnTo>
                  <a:cubicBezTo>
                    <a:pt x="1" y="3018"/>
                    <a:pt x="1" y="3280"/>
                    <a:pt x="155" y="3447"/>
                  </a:cubicBezTo>
                  <a:cubicBezTo>
                    <a:pt x="239" y="3518"/>
                    <a:pt x="346" y="3566"/>
                    <a:pt x="453" y="3566"/>
                  </a:cubicBezTo>
                  <a:cubicBezTo>
                    <a:pt x="572" y="3566"/>
                    <a:pt x="679" y="3530"/>
                    <a:pt x="763" y="3447"/>
                  </a:cubicBezTo>
                  <a:lnTo>
                    <a:pt x="3513" y="720"/>
                  </a:lnTo>
                  <a:cubicBezTo>
                    <a:pt x="3668" y="554"/>
                    <a:pt x="3668" y="280"/>
                    <a:pt x="3513" y="125"/>
                  </a:cubicBezTo>
                  <a:cubicBezTo>
                    <a:pt x="3424" y="42"/>
                    <a:pt x="3314" y="0"/>
                    <a:pt x="32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47"/>
            <p:cNvSpPr/>
            <p:nvPr/>
          </p:nvSpPr>
          <p:spPr>
            <a:xfrm>
              <a:off x="1160468" y="31374"/>
              <a:ext cx="142658" cy="149448"/>
            </a:xfrm>
            <a:custGeom>
              <a:avLst/>
              <a:gdLst/>
              <a:ahLst/>
              <a:cxnLst/>
              <a:rect l="l" t="t" r="r" b="b"/>
              <a:pathLst>
                <a:path w="3668" h="3567" extrusionOk="0">
                  <a:moveTo>
                    <a:pt x="461" y="0"/>
                  </a:moveTo>
                  <a:cubicBezTo>
                    <a:pt x="352" y="0"/>
                    <a:pt x="245" y="42"/>
                    <a:pt x="167" y="125"/>
                  </a:cubicBezTo>
                  <a:cubicBezTo>
                    <a:pt x="1" y="280"/>
                    <a:pt x="1" y="554"/>
                    <a:pt x="167" y="720"/>
                  </a:cubicBezTo>
                  <a:lnTo>
                    <a:pt x="2906" y="3447"/>
                  </a:lnTo>
                  <a:cubicBezTo>
                    <a:pt x="2989" y="3518"/>
                    <a:pt x="3096" y="3566"/>
                    <a:pt x="3203" y="3566"/>
                  </a:cubicBezTo>
                  <a:cubicBezTo>
                    <a:pt x="3311" y="3566"/>
                    <a:pt x="3418" y="3518"/>
                    <a:pt x="3501" y="3447"/>
                  </a:cubicBezTo>
                  <a:cubicBezTo>
                    <a:pt x="3668" y="3280"/>
                    <a:pt x="3668" y="3018"/>
                    <a:pt x="3501" y="2852"/>
                  </a:cubicBezTo>
                  <a:lnTo>
                    <a:pt x="763" y="125"/>
                  </a:lnTo>
                  <a:cubicBezTo>
                    <a:pt x="679" y="42"/>
                    <a:pt x="569" y="0"/>
                    <a:pt x="4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86" name="Google Shape;1386;p47"/>
          <p:cNvSpPr/>
          <p:nvPr/>
        </p:nvSpPr>
        <p:spPr>
          <a:xfrm>
            <a:off x="1943875" y="714550"/>
            <a:ext cx="5254200" cy="3888600"/>
          </a:xfrm>
          <a:prstGeom prst="roundRect">
            <a:avLst>
              <a:gd name="adj" fmla="val 2347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47"/>
          <p:cNvSpPr txBox="1">
            <a:spLocks noGrp="1"/>
          </p:cNvSpPr>
          <p:nvPr>
            <p:ph type="subTitle" idx="1"/>
          </p:nvPr>
        </p:nvSpPr>
        <p:spPr>
          <a:xfrm>
            <a:off x="2222975" y="1555875"/>
            <a:ext cx="4728600" cy="14208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lvl1pPr>
            <a:lvl2pPr lvl="1" algn="ctr" rtl="0">
              <a:spcBef>
                <a:spcPts val="1600"/>
              </a:spcBef>
              <a:spcAft>
                <a:spcPts val="0"/>
              </a:spcAft>
              <a:buNone/>
              <a:defRPr/>
            </a:lvl2pPr>
            <a:lvl3pPr lvl="2" algn="ctr" rtl="0">
              <a:spcBef>
                <a:spcPts val="1600"/>
              </a:spcBef>
              <a:spcAft>
                <a:spcPts val="0"/>
              </a:spcAft>
              <a:buNone/>
              <a:defRPr/>
            </a:lvl3pPr>
            <a:lvl4pPr lvl="3" algn="ctr" rtl="0">
              <a:spcBef>
                <a:spcPts val="1600"/>
              </a:spcBef>
              <a:spcAft>
                <a:spcPts val="0"/>
              </a:spcAft>
              <a:buNone/>
              <a:defRPr/>
            </a:lvl4pPr>
            <a:lvl5pPr lvl="4" algn="ctr" rtl="0">
              <a:spcBef>
                <a:spcPts val="1600"/>
              </a:spcBef>
              <a:spcAft>
                <a:spcPts val="0"/>
              </a:spcAft>
              <a:buNone/>
              <a:defRPr/>
            </a:lvl5pPr>
            <a:lvl6pPr lvl="5" algn="ctr" rtl="0">
              <a:spcBef>
                <a:spcPts val="1600"/>
              </a:spcBef>
              <a:spcAft>
                <a:spcPts val="0"/>
              </a:spcAft>
              <a:buNone/>
              <a:defRPr/>
            </a:lvl6pPr>
            <a:lvl7pPr lvl="6" algn="ctr" rtl="0">
              <a:spcBef>
                <a:spcPts val="1600"/>
              </a:spcBef>
              <a:spcAft>
                <a:spcPts val="0"/>
              </a:spcAft>
              <a:buNone/>
              <a:defRPr/>
            </a:lvl7pPr>
            <a:lvl8pPr lvl="7" algn="ctr" rtl="0">
              <a:spcBef>
                <a:spcPts val="1600"/>
              </a:spcBef>
              <a:spcAft>
                <a:spcPts val="0"/>
              </a:spcAft>
              <a:buNone/>
              <a:defRPr/>
            </a:lvl8pPr>
            <a:lvl9pPr lvl="8" algn="ctr" rtl="0">
              <a:spcBef>
                <a:spcPts val="1600"/>
              </a:spcBef>
              <a:spcAft>
                <a:spcPts val="1600"/>
              </a:spcAft>
              <a:buNone/>
              <a:defRPr/>
            </a:lvl9pPr>
          </a:lstStyle>
          <a:p>
            <a:endParaRPr/>
          </a:p>
        </p:txBody>
      </p:sp>
      <p:sp>
        <p:nvSpPr>
          <p:cNvPr id="1388" name="Google Shape;1388;p47"/>
          <p:cNvSpPr txBox="1"/>
          <p:nvPr/>
        </p:nvSpPr>
        <p:spPr>
          <a:xfrm>
            <a:off x="2096425" y="3505050"/>
            <a:ext cx="4949100" cy="616200"/>
          </a:xfrm>
          <a:prstGeom prst="rect">
            <a:avLst/>
          </a:prstGeom>
          <a:noFill/>
          <a:ln>
            <a:noFill/>
          </a:ln>
        </p:spPr>
        <p:txBody>
          <a:bodyPr spcFirstLastPara="1" wrap="square" lIns="91425" tIns="91425" rIns="91425" bIns="91425" anchor="ctr" anchorCtr="0">
            <a:noAutofit/>
          </a:bodyPr>
          <a:lstStyle/>
          <a:p>
            <a:pPr marL="0" lvl="0" indent="0" algn="ctr" rtl="0">
              <a:spcBef>
                <a:spcPts val="300"/>
              </a:spcBef>
              <a:spcAft>
                <a:spcPts val="0"/>
              </a:spcAft>
              <a:buNone/>
            </a:pPr>
            <a:r>
              <a:rPr lang="en" sz="1200">
                <a:solidFill>
                  <a:schemeClr val="dk2"/>
                </a:solidFill>
                <a:latin typeface="Barlow Semi Condensed"/>
                <a:ea typeface="Barlow Semi Condensed"/>
                <a:cs typeface="Barlow Semi Condensed"/>
                <a:sym typeface="Barlow Semi Condensed"/>
              </a:rPr>
              <a:t>CREDITS: This presentation template was created by </a:t>
            </a:r>
            <a:r>
              <a:rPr lang="en" sz="1200" b="1">
                <a:solidFill>
                  <a:schemeClr val="dk2"/>
                </a:solidFill>
                <a:uFill>
                  <a:noFill/>
                </a:uFill>
                <a:latin typeface="Barlow Semi Condensed"/>
                <a:ea typeface="Barlow Semi Condensed"/>
                <a:cs typeface="Barlow Semi Condensed"/>
                <a:sym typeface="Barlow Semi Condensed"/>
                <a:hlinkClick r:id="rId2">
                  <a:extLst>
                    <a:ext uri="{A12FA001-AC4F-418D-AE19-62706E023703}">
                      <ahyp:hlinkClr xmlns:ahyp="http://schemas.microsoft.com/office/drawing/2018/hyperlinkcolor" val="tx"/>
                    </a:ext>
                  </a:extLst>
                </a:hlinkClick>
              </a:rPr>
              <a:t>Slidesgo</a:t>
            </a:r>
            <a:r>
              <a:rPr lang="en" sz="1200">
                <a:solidFill>
                  <a:schemeClr val="dk2"/>
                </a:solidFill>
                <a:latin typeface="Barlow Semi Condensed"/>
                <a:ea typeface="Barlow Semi Condensed"/>
                <a:cs typeface="Barlow Semi Condensed"/>
                <a:sym typeface="Barlow Semi Condensed"/>
              </a:rPr>
              <a:t>, including icons by </a:t>
            </a:r>
            <a:r>
              <a:rPr lang="en" sz="1200" b="1">
                <a:solidFill>
                  <a:schemeClr val="dk2"/>
                </a:solidFill>
                <a:uFill>
                  <a:noFill/>
                </a:uFill>
                <a:latin typeface="Barlow Semi Condensed"/>
                <a:ea typeface="Barlow Semi Condensed"/>
                <a:cs typeface="Barlow Semi Condensed"/>
                <a:sym typeface="Barlow Semi Condensed"/>
                <a:hlinkClick r:id="rId3">
                  <a:extLst>
                    <a:ext uri="{A12FA001-AC4F-418D-AE19-62706E023703}">
                      <ahyp:hlinkClr xmlns:ahyp="http://schemas.microsoft.com/office/drawing/2018/hyperlinkcolor" val="tx"/>
                    </a:ext>
                  </a:extLst>
                </a:hlinkClick>
              </a:rPr>
              <a:t>Flaticon</a:t>
            </a:r>
            <a:r>
              <a:rPr lang="en" sz="1200">
                <a:solidFill>
                  <a:schemeClr val="dk2"/>
                </a:solidFill>
                <a:latin typeface="Barlow Semi Condensed"/>
                <a:ea typeface="Barlow Semi Condensed"/>
                <a:cs typeface="Barlow Semi Condensed"/>
                <a:sym typeface="Barlow Semi Condensed"/>
              </a:rPr>
              <a:t>, infographics &amp; images by </a:t>
            </a:r>
            <a:r>
              <a:rPr lang="en" sz="1200" b="1">
                <a:solidFill>
                  <a:schemeClr val="dk2"/>
                </a:solidFill>
                <a:uFill>
                  <a:noFill/>
                </a:uFill>
                <a:latin typeface="Barlow Semi Condensed"/>
                <a:ea typeface="Barlow Semi Condensed"/>
                <a:cs typeface="Barlow Semi Condensed"/>
                <a:sym typeface="Barlow Semi Condensed"/>
                <a:hlinkClick r:id="rId4">
                  <a:extLst>
                    <a:ext uri="{A12FA001-AC4F-418D-AE19-62706E023703}">
                      <ahyp:hlinkClr xmlns:ahyp="http://schemas.microsoft.com/office/drawing/2018/hyperlinkcolor" val="tx"/>
                    </a:ext>
                  </a:extLst>
                </a:hlinkClick>
              </a:rPr>
              <a:t>Freepik</a:t>
            </a:r>
            <a:r>
              <a:rPr lang="en" sz="1200">
                <a:solidFill>
                  <a:schemeClr val="dk2"/>
                </a:solidFill>
                <a:latin typeface="Barlow Semi Condensed"/>
                <a:ea typeface="Barlow Semi Condensed"/>
                <a:cs typeface="Barlow Semi Condensed"/>
                <a:sym typeface="Barlow Semi Condensed"/>
              </a:rPr>
              <a:t> and illustrations by </a:t>
            </a:r>
            <a:r>
              <a:rPr lang="en" sz="1200" b="1">
                <a:solidFill>
                  <a:schemeClr val="dk2"/>
                </a:solidFill>
                <a:uFill>
                  <a:noFill/>
                </a:uFill>
                <a:latin typeface="Barlow Semi Condensed"/>
                <a:ea typeface="Barlow Semi Condensed"/>
                <a:cs typeface="Barlow Semi Condensed"/>
                <a:sym typeface="Barlow Semi Condensed"/>
                <a:hlinkClick r:id="rId5">
                  <a:extLst>
                    <a:ext uri="{A12FA001-AC4F-418D-AE19-62706E023703}">
                      <ahyp:hlinkClr xmlns:ahyp="http://schemas.microsoft.com/office/drawing/2018/hyperlinkcolor" val="tx"/>
                    </a:ext>
                  </a:extLst>
                </a:hlinkClick>
              </a:rPr>
              <a:t>Storyset</a:t>
            </a:r>
            <a:endParaRPr sz="1200">
              <a:solidFill>
                <a:schemeClr val="dk2"/>
              </a:solidFill>
              <a:latin typeface="Barlow Semi Condensed"/>
              <a:ea typeface="Barlow Semi Condensed"/>
              <a:cs typeface="Barlow Semi Condensed"/>
              <a:sym typeface="Barlow Semi Condensed"/>
            </a:endParaRPr>
          </a:p>
          <a:p>
            <a:pPr marL="0" lvl="0" indent="0" algn="ctr" rtl="0">
              <a:lnSpc>
                <a:spcPct val="114000"/>
              </a:lnSpc>
              <a:spcBef>
                <a:spcPts val="0"/>
              </a:spcBef>
              <a:spcAft>
                <a:spcPts val="0"/>
              </a:spcAft>
              <a:buNone/>
            </a:pPr>
            <a:endParaRPr sz="1200">
              <a:solidFill>
                <a:schemeClr val="dk2"/>
              </a:solidFill>
              <a:latin typeface="Barlow Semi Condensed"/>
              <a:ea typeface="Barlow Semi Condensed"/>
              <a:cs typeface="Barlow Semi Condensed"/>
              <a:sym typeface="Barlow Semi Condensed"/>
            </a:endParaRPr>
          </a:p>
        </p:txBody>
      </p:sp>
      <p:sp>
        <p:nvSpPr>
          <p:cNvPr id="1389" name="Google Shape;1389;p47"/>
          <p:cNvSpPr txBox="1">
            <a:spLocks noGrp="1"/>
          </p:cNvSpPr>
          <p:nvPr>
            <p:ph type="title"/>
          </p:nvPr>
        </p:nvSpPr>
        <p:spPr>
          <a:xfrm>
            <a:off x="3034800" y="566825"/>
            <a:ext cx="3074400" cy="6915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4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ackground 1">
  <p:cSld name="CUSTOM_7_1">
    <p:spTree>
      <p:nvGrpSpPr>
        <p:cNvPr id="1" name="Shape 1498"/>
        <p:cNvGrpSpPr/>
        <p:nvPr/>
      </p:nvGrpSpPr>
      <p:grpSpPr>
        <a:xfrm>
          <a:off x="0" y="0"/>
          <a:ext cx="0" cy="0"/>
          <a:chOff x="0" y="0"/>
          <a:chExt cx="0" cy="0"/>
        </a:xfrm>
      </p:grpSpPr>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ackground 2">
  <p:cSld name="CUSTOM_6_1">
    <p:bg>
      <p:bgPr>
        <a:solidFill>
          <a:schemeClr val="accent4"/>
        </a:solidFill>
        <a:effectLst/>
      </p:bgPr>
    </p:bg>
    <p:spTree>
      <p:nvGrpSpPr>
        <p:cNvPr id="1" name="Shape 1499"/>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ackground 3">
  <p:cSld name="CUSTOM_9_1">
    <p:bg>
      <p:bgPr>
        <a:solidFill>
          <a:schemeClr val="accent3"/>
        </a:solidFill>
        <a:effectLst/>
      </p:bgPr>
    </p:bg>
    <p:spTree>
      <p:nvGrpSpPr>
        <p:cNvPr id="1" name="Shape 1500"/>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accent3"/>
        </a:solidFill>
        <a:effectLst/>
      </p:bgPr>
    </p:bg>
    <p:spTree>
      <p:nvGrpSpPr>
        <p:cNvPr id="1" name="Shape 74"/>
        <p:cNvGrpSpPr/>
        <p:nvPr/>
      </p:nvGrpSpPr>
      <p:grpSpPr>
        <a:xfrm>
          <a:off x="0" y="0"/>
          <a:ext cx="0" cy="0"/>
          <a:chOff x="0" y="0"/>
          <a:chExt cx="0" cy="0"/>
        </a:xfrm>
      </p:grpSpPr>
      <p:sp>
        <p:nvSpPr>
          <p:cNvPr id="75" name="Google Shape;75;p4"/>
          <p:cNvSpPr/>
          <p:nvPr/>
        </p:nvSpPr>
        <p:spPr>
          <a:xfrm rot="10800000" flipH="1">
            <a:off x="445761" y="2020984"/>
            <a:ext cx="88947" cy="1346544"/>
          </a:xfrm>
          <a:custGeom>
            <a:avLst/>
            <a:gdLst/>
            <a:ahLst/>
            <a:cxnLst/>
            <a:rect l="l" t="t" r="r" b="b"/>
            <a:pathLst>
              <a:path w="2287" h="32139" extrusionOk="0">
                <a:moveTo>
                  <a:pt x="1989" y="1"/>
                </a:moveTo>
                <a:cubicBezTo>
                  <a:pt x="1840" y="1"/>
                  <a:pt x="1691" y="105"/>
                  <a:pt x="1703" y="314"/>
                </a:cubicBezTo>
                <a:cubicBezTo>
                  <a:pt x="1703" y="980"/>
                  <a:pt x="1358" y="1302"/>
                  <a:pt x="941" y="1683"/>
                </a:cubicBezTo>
                <a:cubicBezTo>
                  <a:pt x="501" y="2088"/>
                  <a:pt x="1" y="2552"/>
                  <a:pt x="1" y="3469"/>
                </a:cubicBezTo>
                <a:cubicBezTo>
                  <a:pt x="1" y="4374"/>
                  <a:pt x="501" y="4838"/>
                  <a:pt x="941" y="5255"/>
                </a:cubicBezTo>
                <a:cubicBezTo>
                  <a:pt x="1358" y="5624"/>
                  <a:pt x="1703" y="5957"/>
                  <a:pt x="1703" y="6624"/>
                </a:cubicBezTo>
                <a:cubicBezTo>
                  <a:pt x="1703" y="7279"/>
                  <a:pt x="1358" y="7612"/>
                  <a:pt x="941" y="7993"/>
                </a:cubicBezTo>
                <a:cubicBezTo>
                  <a:pt x="501" y="8398"/>
                  <a:pt x="1" y="8862"/>
                  <a:pt x="1" y="9779"/>
                </a:cubicBezTo>
                <a:cubicBezTo>
                  <a:pt x="1" y="10684"/>
                  <a:pt x="501" y="11148"/>
                  <a:pt x="941" y="11565"/>
                </a:cubicBezTo>
                <a:cubicBezTo>
                  <a:pt x="1358" y="11934"/>
                  <a:pt x="1703" y="12267"/>
                  <a:pt x="1703" y="12922"/>
                </a:cubicBezTo>
                <a:cubicBezTo>
                  <a:pt x="1703" y="13589"/>
                  <a:pt x="1358" y="13922"/>
                  <a:pt x="941" y="14291"/>
                </a:cubicBezTo>
                <a:cubicBezTo>
                  <a:pt x="501" y="14708"/>
                  <a:pt x="1" y="15172"/>
                  <a:pt x="1" y="16077"/>
                </a:cubicBezTo>
                <a:cubicBezTo>
                  <a:pt x="1" y="16994"/>
                  <a:pt x="501" y="17458"/>
                  <a:pt x="941" y="17863"/>
                </a:cubicBezTo>
                <a:cubicBezTo>
                  <a:pt x="1358" y="18244"/>
                  <a:pt x="1703" y="18566"/>
                  <a:pt x="1703" y="19233"/>
                </a:cubicBezTo>
                <a:cubicBezTo>
                  <a:pt x="1703" y="19899"/>
                  <a:pt x="1358" y="20221"/>
                  <a:pt x="941" y="20602"/>
                </a:cubicBezTo>
                <a:cubicBezTo>
                  <a:pt x="501" y="21018"/>
                  <a:pt x="1" y="21483"/>
                  <a:pt x="1" y="22388"/>
                </a:cubicBezTo>
                <a:cubicBezTo>
                  <a:pt x="1" y="23304"/>
                  <a:pt x="501" y="23769"/>
                  <a:pt x="941" y="24174"/>
                </a:cubicBezTo>
                <a:cubicBezTo>
                  <a:pt x="1358" y="24555"/>
                  <a:pt x="1703" y="24888"/>
                  <a:pt x="1703" y="25543"/>
                </a:cubicBezTo>
                <a:cubicBezTo>
                  <a:pt x="1703" y="26210"/>
                  <a:pt x="1358" y="26531"/>
                  <a:pt x="941" y="26912"/>
                </a:cubicBezTo>
                <a:cubicBezTo>
                  <a:pt x="501" y="27317"/>
                  <a:pt x="1" y="27793"/>
                  <a:pt x="1" y="28698"/>
                </a:cubicBezTo>
                <a:cubicBezTo>
                  <a:pt x="1" y="29615"/>
                  <a:pt x="501" y="30079"/>
                  <a:pt x="941" y="30484"/>
                </a:cubicBezTo>
                <a:cubicBezTo>
                  <a:pt x="1358" y="30865"/>
                  <a:pt x="1703" y="31198"/>
                  <a:pt x="1703" y="31853"/>
                </a:cubicBezTo>
                <a:cubicBezTo>
                  <a:pt x="1703" y="32020"/>
                  <a:pt x="1834" y="32139"/>
                  <a:pt x="1989" y="32139"/>
                </a:cubicBezTo>
                <a:cubicBezTo>
                  <a:pt x="2144" y="32139"/>
                  <a:pt x="2275" y="32020"/>
                  <a:pt x="2275" y="31865"/>
                </a:cubicBezTo>
                <a:cubicBezTo>
                  <a:pt x="2275" y="30948"/>
                  <a:pt x="1775" y="30484"/>
                  <a:pt x="1334" y="30079"/>
                </a:cubicBezTo>
                <a:cubicBezTo>
                  <a:pt x="918" y="29698"/>
                  <a:pt x="572" y="29365"/>
                  <a:pt x="572" y="28710"/>
                </a:cubicBezTo>
                <a:cubicBezTo>
                  <a:pt x="572" y="28043"/>
                  <a:pt x="918" y="27710"/>
                  <a:pt x="1334" y="27341"/>
                </a:cubicBezTo>
                <a:cubicBezTo>
                  <a:pt x="1775" y="26924"/>
                  <a:pt x="2275" y="26460"/>
                  <a:pt x="2275" y="25555"/>
                </a:cubicBezTo>
                <a:cubicBezTo>
                  <a:pt x="2275" y="24638"/>
                  <a:pt x="1775" y="24174"/>
                  <a:pt x="1334" y="23769"/>
                </a:cubicBezTo>
                <a:cubicBezTo>
                  <a:pt x="918" y="23388"/>
                  <a:pt x="572" y="23054"/>
                  <a:pt x="572" y="22388"/>
                </a:cubicBezTo>
                <a:cubicBezTo>
                  <a:pt x="572" y="21733"/>
                  <a:pt x="918" y="21399"/>
                  <a:pt x="1334" y="21030"/>
                </a:cubicBezTo>
                <a:cubicBezTo>
                  <a:pt x="1775" y="20614"/>
                  <a:pt x="2275" y="20149"/>
                  <a:pt x="2275" y="19244"/>
                </a:cubicBezTo>
                <a:cubicBezTo>
                  <a:pt x="2275" y="18328"/>
                  <a:pt x="1775" y="17863"/>
                  <a:pt x="1334" y="17458"/>
                </a:cubicBezTo>
                <a:cubicBezTo>
                  <a:pt x="918" y="17077"/>
                  <a:pt x="572" y="16744"/>
                  <a:pt x="572" y="16089"/>
                </a:cubicBezTo>
                <a:cubicBezTo>
                  <a:pt x="572" y="15423"/>
                  <a:pt x="918" y="15089"/>
                  <a:pt x="1334" y="14720"/>
                </a:cubicBezTo>
                <a:cubicBezTo>
                  <a:pt x="1775" y="14303"/>
                  <a:pt x="2275" y="13839"/>
                  <a:pt x="2275" y="12934"/>
                </a:cubicBezTo>
                <a:cubicBezTo>
                  <a:pt x="2275" y="12017"/>
                  <a:pt x="1775" y="11553"/>
                  <a:pt x="1334" y="11148"/>
                </a:cubicBezTo>
                <a:cubicBezTo>
                  <a:pt x="918" y="10767"/>
                  <a:pt x="572" y="10446"/>
                  <a:pt x="572" y="9779"/>
                </a:cubicBezTo>
                <a:cubicBezTo>
                  <a:pt x="572" y="9112"/>
                  <a:pt x="918" y="8791"/>
                  <a:pt x="1334" y="8410"/>
                </a:cubicBezTo>
                <a:cubicBezTo>
                  <a:pt x="1775" y="8005"/>
                  <a:pt x="2275" y="7529"/>
                  <a:pt x="2275" y="6624"/>
                </a:cubicBezTo>
                <a:cubicBezTo>
                  <a:pt x="2275" y="5707"/>
                  <a:pt x="1775" y="5243"/>
                  <a:pt x="1334" y="4838"/>
                </a:cubicBezTo>
                <a:cubicBezTo>
                  <a:pt x="918" y="4457"/>
                  <a:pt x="572" y="4135"/>
                  <a:pt x="572" y="3469"/>
                </a:cubicBezTo>
                <a:cubicBezTo>
                  <a:pt x="572" y="2802"/>
                  <a:pt x="918" y="2480"/>
                  <a:pt x="1334" y="2099"/>
                </a:cubicBezTo>
                <a:cubicBezTo>
                  <a:pt x="1775" y="1683"/>
                  <a:pt x="2275" y="1230"/>
                  <a:pt x="2275" y="314"/>
                </a:cubicBezTo>
                <a:cubicBezTo>
                  <a:pt x="2287" y="105"/>
                  <a:pt x="2138" y="1"/>
                  <a:pt x="198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4"/>
          <p:cNvSpPr/>
          <p:nvPr/>
        </p:nvSpPr>
        <p:spPr>
          <a:xfrm rot="10800000" flipH="1">
            <a:off x="8096032" y="429982"/>
            <a:ext cx="520537" cy="219543"/>
          </a:xfrm>
          <a:custGeom>
            <a:avLst/>
            <a:gdLst/>
            <a:ahLst/>
            <a:cxnLst/>
            <a:rect l="l" t="t" r="r" b="b"/>
            <a:pathLst>
              <a:path w="13384" h="5240" extrusionOk="0">
                <a:moveTo>
                  <a:pt x="10871" y="560"/>
                </a:moveTo>
                <a:cubicBezTo>
                  <a:pt x="11955" y="560"/>
                  <a:pt x="12836" y="1489"/>
                  <a:pt x="12836" y="2620"/>
                </a:cubicBezTo>
                <a:cubicBezTo>
                  <a:pt x="12836" y="3751"/>
                  <a:pt x="11955" y="4668"/>
                  <a:pt x="10871" y="4668"/>
                </a:cubicBezTo>
                <a:lnTo>
                  <a:pt x="2525" y="4668"/>
                </a:lnTo>
                <a:cubicBezTo>
                  <a:pt x="1430" y="4668"/>
                  <a:pt x="548" y="3751"/>
                  <a:pt x="548" y="2620"/>
                </a:cubicBezTo>
                <a:cubicBezTo>
                  <a:pt x="548" y="1489"/>
                  <a:pt x="1430" y="560"/>
                  <a:pt x="2525" y="560"/>
                </a:cubicBezTo>
                <a:close/>
                <a:moveTo>
                  <a:pt x="2525" y="1"/>
                </a:moveTo>
                <a:cubicBezTo>
                  <a:pt x="1132" y="1"/>
                  <a:pt x="1" y="1179"/>
                  <a:pt x="1" y="2620"/>
                </a:cubicBezTo>
                <a:cubicBezTo>
                  <a:pt x="1" y="4061"/>
                  <a:pt x="1132" y="5240"/>
                  <a:pt x="2525" y="5240"/>
                </a:cubicBezTo>
                <a:lnTo>
                  <a:pt x="10859" y="5240"/>
                </a:lnTo>
                <a:cubicBezTo>
                  <a:pt x="12252" y="5240"/>
                  <a:pt x="13383" y="4073"/>
                  <a:pt x="13383" y="2620"/>
                </a:cubicBezTo>
                <a:cubicBezTo>
                  <a:pt x="13383" y="1179"/>
                  <a:pt x="12252" y="1"/>
                  <a:pt x="1087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4"/>
          <p:cNvSpPr/>
          <p:nvPr/>
        </p:nvSpPr>
        <p:spPr>
          <a:xfrm rot="10800000" flipH="1">
            <a:off x="560428" y="4340264"/>
            <a:ext cx="520498" cy="220046"/>
          </a:xfrm>
          <a:custGeom>
            <a:avLst/>
            <a:gdLst/>
            <a:ahLst/>
            <a:cxnLst/>
            <a:rect l="l" t="t" r="r" b="b"/>
            <a:pathLst>
              <a:path w="13383" h="5252" extrusionOk="0">
                <a:moveTo>
                  <a:pt x="10871" y="572"/>
                </a:moveTo>
                <a:cubicBezTo>
                  <a:pt x="11954" y="572"/>
                  <a:pt x="12847" y="1501"/>
                  <a:pt x="12847" y="2632"/>
                </a:cubicBezTo>
                <a:cubicBezTo>
                  <a:pt x="12847" y="3763"/>
                  <a:pt x="11954" y="4680"/>
                  <a:pt x="10871" y="4680"/>
                </a:cubicBezTo>
                <a:lnTo>
                  <a:pt x="2524" y="4680"/>
                </a:lnTo>
                <a:cubicBezTo>
                  <a:pt x="1441" y="4680"/>
                  <a:pt x="548" y="3763"/>
                  <a:pt x="548" y="2632"/>
                </a:cubicBezTo>
                <a:cubicBezTo>
                  <a:pt x="548" y="1501"/>
                  <a:pt x="1441" y="572"/>
                  <a:pt x="2524" y="572"/>
                </a:cubicBezTo>
                <a:close/>
                <a:moveTo>
                  <a:pt x="2512" y="0"/>
                </a:moveTo>
                <a:cubicBezTo>
                  <a:pt x="1131" y="0"/>
                  <a:pt x="0" y="1179"/>
                  <a:pt x="0" y="2632"/>
                </a:cubicBezTo>
                <a:cubicBezTo>
                  <a:pt x="0" y="4072"/>
                  <a:pt x="1131" y="5251"/>
                  <a:pt x="2512" y="5251"/>
                </a:cubicBezTo>
                <a:lnTo>
                  <a:pt x="10871" y="5251"/>
                </a:lnTo>
                <a:cubicBezTo>
                  <a:pt x="12252" y="5251"/>
                  <a:pt x="13383" y="4072"/>
                  <a:pt x="13383" y="2632"/>
                </a:cubicBezTo>
                <a:cubicBezTo>
                  <a:pt x="13383" y="1179"/>
                  <a:pt x="12264" y="0"/>
                  <a:pt x="1087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8" name="Google Shape;78;p4"/>
          <p:cNvGrpSpPr/>
          <p:nvPr/>
        </p:nvGrpSpPr>
        <p:grpSpPr>
          <a:xfrm rot="-9401133" flipH="1">
            <a:off x="6852702" y="1305663"/>
            <a:ext cx="151728" cy="149457"/>
            <a:chOff x="8639698" y="2706690"/>
            <a:chExt cx="151720" cy="149448"/>
          </a:xfrm>
        </p:grpSpPr>
        <p:sp>
          <p:nvSpPr>
            <p:cNvPr id="79" name="Google Shape;79;p4"/>
            <p:cNvSpPr/>
            <p:nvPr/>
          </p:nvSpPr>
          <p:spPr>
            <a:xfrm>
              <a:off x="8639698" y="2706690"/>
              <a:ext cx="151720" cy="149448"/>
            </a:xfrm>
            <a:custGeom>
              <a:avLst/>
              <a:gdLst/>
              <a:ahLst/>
              <a:cxnLst/>
              <a:rect l="l" t="t" r="r" b="b"/>
              <a:pathLst>
                <a:path w="3901" h="3567" extrusionOk="0">
                  <a:moveTo>
                    <a:pt x="3231" y="0"/>
                  </a:moveTo>
                  <a:cubicBezTo>
                    <a:pt x="3150" y="0"/>
                    <a:pt x="3073" y="34"/>
                    <a:pt x="3013" y="114"/>
                  </a:cubicBezTo>
                  <a:lnTo>
                    <a:pt x="263" y="2840"/>
                  </a:lnTo>
                  <a:cubicBezTo>
                    <a:pt x="1" y="3102"/>
                    <a:pt x="191" y="3554"/>
                    <a:pt x="560" y="3566"/>
                  </a:cubicBezTo>
                  <a:cubicBezTo>
                    <a:pt x="679" y="3554"/>
                    <a:pt x="775" y="3519"/>
                    <a:pt x="858" y="3435"/>
                  </a:cubicBezTo>
                  <a:lnTo>
                    <a:pt x="3608" y="709"/>
                  </a:lnTo>
                  <a:cubicBezTo>
                    <a:pt x="3900" y="474"/>
                    <a:pt x="3537" y="0"/>
                    <a:pt x="323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4"/>
            <p:cNvSpPr/>
            <p:nvPr/>
          </p:nvSpPr>
          <p:spPr>
            <a:xfrm>
              <a:off x="8640476" y="2707402"/>
              <a:ext cx="149775" cy="148736"/>
            </a:xfrm>
            <a:custGeom>
              <a:avLst/>
              <a:gdLst/>
              <a:ahLst/>
              <a:cxnLst/>
              <a:rect l="l" t="t" r="r" b="b"/>
              <a:pathLst>
                <a:path w="3851" h="3550" extrusionOk="0">
                  <a:moveTo>
                    <a:pt x="574" y="0"/>
                  </a:moveTo>
                  <a:cubicBezTo>
                    <a:pt x="261" y="0"/>
                    <a:pt x="1" y="375"/>
                    <a:pt x="243" y="692"/>
                  </a:cubicBezTo>
                  <a:lnTo>
                    <a:pt x="2993" y="3418"/>
                  </a:lnTo>
                  <a:cubicBezTo>
                    <a:pt x="3064" y="3502"/>
                    <a:pt x="3172" y="3549"/>
                    <a:pt x="3291" y="3549"/>
                  </a:cubicBezTo>
                  <a:cubicBezTo>
                    <a:pt x="3660" y="3537"/>
                    <a:pt x="3850" y="3085"/>
                    <a:pt x="3588" y="2823"/>
                  </a:cubicBezTo>
                  <a:lnTo>
                    <a:pt x="838" y="97"/>
                  </a:lnTo>
                  <a:cubicBezTo>
                    <a:pt x="753" y="29"/>
                    <a:pt x="661" y="0"/>
                    <a:pt x="57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 name="Google Shape;81;p4"/>
          <p:cNvGrpSpPr/>
          <p:nvPr/>
        </p:nvGrpSpPr>
        <p:grpSpPr>
          <a:xfrm rot="-9224546" flipH="1">
            <a:off x="947980" y="465028"/>
            <a:ext cx="142655" cy="149446"/>
            <a:chOff x="1160468" y="31374"/>
            <a:chExt cx="142658" cy="149448"/>
          </a:xfrm>
        </p:grpSpPr>
        <p:sp>
          <p:nvSpPr>
            <p:cNvPr id="82" name="Google Shape;82;p4"/>
            <p:cNvSpPr/>
            <p:nvPr/>
          </p:nvSpPr>
          <p:spPr>
            <a:xfrm>
              <a:off x="1160468" y="31374"/>
              <a:ext cx="142658" cy="149448"/>
            </a:xfrm>
            <a:custGeom>
              <a:avLst/>
              <a:gdLst/>
              <a:ahLst/>
              <a:cxnLst/>
              <a:rect l="l" t="t" r="r" b="b"/>
              <a:pathLst>
                <a:path w="3668" h="3567" extrusionOk="0">
                  <a:moveTo>
                    <a:pt x="3205" y="0"/>
                  </a:moveTo>
                  <a:cubicBezTo>
                    <a:pt x="3096" y="0"/>
                    <a:pt x="2989" y="42"/>
                    <a:pt x="2906" y="125"/>
                  </a:cubicBezTo>
                  <a:lnTo>
                    <a:pt x="155" y="2852"/>
                  </a:lnTo>
                  <a:cubicBezTo>
                    <a:pt x="1" y="3018"/>
                    <a:pt x="1" y="3280"/>
                    <a:pt x="155" y="3447"/>
                  </a:cubicBezTo>
                  <a:cubicBezTo>
                    <a:pt x="239" y="3518"/>
                    <a:pt x="346" y="3566"/>
                    <a:pt x="453" y="3566"/>
                  </a:cubicBezTo>
                  <a:cubicBezTo>
                    <a:pt x="572" y="3566"/>
                    <a:pt x="679" y="3530"/>
                    <a:pt x="763" y="3447"/>
                  </a:cubicBezTo>
                  <a:lnTo>
                    <a:pt x="3513" y="720"/>
                  </a:lnTo>
                  <a:cubicBezTo>
                    <a:pt x="3668" y="554"/>
                    <a:pt x="3668" y="280"/>
                    <a:pt x="3513" y="125"/>
                  </a:cubicBezTo>
                  <a:cubicBezTo>
                    <a:pt x="3424" y="42"/>
                    <a:pt x="3314" y="0"/>
                    <a:pt x="320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4"/>
            <p:cNvSpPr/>
            <p:nvPr/>
          </p:nvSpPr>
          <p:spPr>
            <a:xfrm>
              <a:off x="1160468" y="31374"/>
              <a:ext cx="142658" cy="149448"/>
            </a:xfrm>
            <a:custGeom>
              <a:avLst/>
              <a:gdLst/>
              <a:ahLst/>
              <a:cxnLst/>
              <a:rect l="l" t="t" r="r" b="b"/>
              <a:pathLst>
                <a:path w="3668" h="3567" extrusionOk="0">
                  <a:moveTo>
                    <a:pt x="461" y="0"/>
                  </a:moveTo>
                  <a:cubicBezTo>
                    <a:pt x="352" y="0"/>
                    <a:pt x="245" y="42"/>
                    <a:pt x="167" y="125"/>
                  </a:cubicBezTo>
                  <a:cubicBezTo>
                    <a:pt x="1" y="280"/>
                    <a:pt x="1" y="554"/>
                    <a:pt x="167" y="720"/>
                  </a:cubicBezTo>
                  <a:lnTo>
                    <a:pt x="2906" y="3447"/>
                  </a:lnTo>
                  <a:cubicBezTo>
                    <a:pt x="2989" y="3518"/>
                    <a:pt x="3096" y="3566"/>
                    <a:pt x="3203" y="3566"/>
                  </a:cubicBezTo>
                  <a:cubicBezTo>
                    <a:pt x="3311" y="3566"/>
                    <a:pt x="3418" y="3518"/>
                    <a:pt x="3501" y="3447"/>
                  </a:cubicBezTo>
                  <a:cubicBezTo>
                    <a:pt x="3668" y="3280"/>
                    <a:pt x="3668" y="3018"/>
                    <a:pt x="3501" y="2852"/>
                  </a:cubicBezTo>
                  <a:lnTo>
                    <a:pt x="763" y="125"/>
                  </a:lnTo>
                  <a:cubicBezTo>
                    <a:pt x="679" y="42"/>
                    <a:pt x="569" y="0"/>
                    <a:pt x="4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4" name="Google Shape;84;p4"/>
          <p:cNvSpPr/>
          <p:nvPr/>
        </p:nvSpPr>
        <p:spPr>
          <a:xfrm rot="10800000" flipH="1">
            <a:off x="7783281" y="3452930"/>
            <a:ext cx="83386" cy="133737"/>
          </a:xfrm>
          <a:custGeom>
            <a:avLst/>
            <a:gdLst/>
            <a:ahLst/>
            <a:cxnLst/>
            <a:rect l="l" t="t" r="r" b="b"/>
            <a:pathLst>
              <a:path w="2144" h="3192" extrusionOk="0">
                <a:moveTo>
                  <a:pt x="1072" y="1"/>
                </a:moveTo>
                <a:cubicBezTo>
                  <a:pt x="822" y="596"/>
                  <a:pt x="453" y="1144"/>
                  <a:pt x="1" y="1596"/>
                </a:cubicBezTo>
                <a:cubicBezTo>
                  <a:pt x="453" y="2060"/>
                  <a:pt x="822" y="2596"/>
                  <a:pt x="1072" y="3191"/>
                </a:cubicBezTo>
                <a:cubicBezTo>
                  <a:pt x="1322" y="2596"/>
                  <a:pt x="1679" y="2060"/>
                  <a:pt x="2144" y="1596"/>
                </a:cubicBezTo>
                <a:cubicBezTo>
                  <a:pt x="1679" y="1144"/>
                  <a:pt x="1322" y="596"/>
                  <a:pt x="10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4"/>
          <p:cNvSpPr/>
          <p:nvPr/>
        </p:nvSpPr>
        <p:spPr>
          <a:xfrm rot="8764439" flipH="1">
            <a:off x="8025594" y="966846"/>
            <a:ext cx="82922" cy="134238"/>
          </a:xfrm>
          <a:custGeom>
            <a:avLst/>
            <a:gdLst/>
            <a:ahLst/>
            <a:cxnLst/>
            <a:rect l="l" t="t" r="r" b="b"/>
            <a:pathLst>
              <a:path w="2132" h="3204" extrusionOk="0">
                <a:moveTo>
                  <a:pt x="1072" y="1"/>
                </a:moveTo>
                <a:cubicBezTo>
                  <a:pt x="810" y="596"/>
                  <a:pt x="453" y="1144"/>
                  <a:pt x="0" y="1608"/>
                </a:cubicBezTo>
                <a:cubicBezTo>
                  <a:pt x="453" y="2060"/>
                  <a:pt x="810" y="2608"/>
                  <a:pt x="1072" y="3203"/>
                </a:cubicBezTo>
                <a:cubicBezTo>
                  <a:pt x="1310" y="2608"/>
                  <a:pt x="1679" y="2060"/>
                  <a:pt x="2132" y="1608"/>
                </a:cubicBezTo>
                <a:cubicBezTo>
                  <a:pt x="1679" y="1144"/>
                  <a:pt x="1310" y="596"/>
                  <a:pt x="10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4"/>
          <p:cNvSpPr/>
          <p:nvPr/>
        </p:nvSpPr>
        <p:spPr>
          <a:xfrm rot="9150358" flipH="1">
            <a:off x="1142582" y="3508688"/>
            <a:ext cx="83386" cy="134197"/>
          </a:xfrm>
          <a:custGeom>
            <a:avLst/>
            <a:gdLst/>
            <a:ahLst/>
            <a:cxnLst/>
            <a:rect l="l" t="t" r="r" b="b"/>
            <a:pathLst>
              <a:path w="2144" h="3203" extrusionOk="0">
                <a:moveTo>
                  <a:pt x="1072" y="0"/>
                </a:moveTo>
                <a:cubicBezTo>
                  <a:pt x="822" y="595"/>
                  <a:pt x="465" y="1143"/>
                  <a:pt x="0" y="1596"/>
                </a:cubicBezTo>
                <a:cubicBezTo>
                  <a:pt x="465" y="2060"/>
                  <a:pt x="822" y="2596"/>
                  <a:pt x="1072" y="3203"/>
                </a:cubicBezTo>
                <a:cubicBezTo>
                  <a:pt x="1322" y="2596"/>
                  <a:pt x="1691" y="2060"/>
                  <a:pt x="2143" y="1596"/>
                </a:cubicBezTo>
                <a:cubicBezTo>
                  <a:pt x="1691" y="1143"/>
                  <a:pt x="1322" y="595"/>
                  <a:pt x="10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4"/>
          <p:cNvSpPr/>
          <p:nvPr/>
        </p:nvSpPr>
        <p:spPr>
          <a:xfrm rot="-9791675" flipH="1">
            <a:off x="778986" y="1336107"/>
            <a:ext cx="83388" cy="133734"/>
          </a:xfrm>
          <a:custGeom>
            <a:avLst/>
            <a:gdLst/>
            <a:ahLst/>
            <a:cxnLst/>
            <a:rect l="l" t="t" r="r" b="b"/>
            <a:pathLst>
              <a:path w="2144" h="3192" extrusionOk="0">
                <a:moveTo>
                  <a:pt x="1072" y="1"/>
                </a:moveTo>
                <a:cubicBezTo>
                  <a:pt x="822" y="596"/>
                  <a:pt x="464" y="1144"/>
                  <a:pt x="0" y="1596"/>
                </a:cubicBezTo>
                <a:cubicBezTo>
                  <a:pt x="464" y="2061"/>
                  <a:pt x="822" y="2596"/>
                  <a:pt x="1072" y="3192"/>
                </a:cubicBezTo>
                <a:cubicBezTo>
                  <a:pt x="1322" y="2596"/>
                  <a:pt x="1691" y="2061"/>
                  <a:pt x="2143" y="1596"/>
                </a:cubicBezTo>
                <a:cubicBezTo>
                  <a:pt x="1691" y="1144"/>
                  <a:pt x="1322" y="596"/>
                  <a:pt x="10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4"/>
          <p:cNvSpPr/>
          <p:nvPr/>
        </p:nvSpPr>
        <p:spPr>
          <a:xfrm rot="10800000" flipH="1">
            <a:off x="1426762" y="705172"/>
            <a:ext cx="949949" cy="77427"/>
          </a:xfrm>
          <a:custGeom>
            <a:avLst/>
            <a:gdLst/>
            <a:ahLst/>
            <a:cxnLst/>
            <a:rect l="l" t="t" r="r" b="b"/>
            <a:pathLst>
              <a:path w="24425" h="1848" extrusionOk="0">
                <a:moveTo>
                  <a:pt x="2727" y="1"/>
                </a:moveTo>
                <a:cubicBezTo>
                  <a:pt x="2000" y="1"/>
                  <a:pt x="1608" y="417"/>
                  <a:pt x="1334" y="727"/>
                </a:cubicBezTo>
                <a:cubicBezTo>
                  <a:pt x="1048" y="1037"/>
                  <a:pt x="822" y="1275"/>
                  <a:pt x="357" y="1275"/>
                </a:cubicBezTo>
                <a:cubicBezTo>
                  <a:pt x="0" y="1298"/>
                  <a:pt x="0" y="1822"/>
                  <a:pt x="357" y="1846"/>
                </a:cubicBezTo>
                <a:cubicBezTo>
                  <a:pt x="1072" y="1846"/>
                  <a:pt x="1465" y="1418"/>
                  <a:pt x="1750" y="1120"/>
                </a:cubicBezTo>
                <a:cubicBezTo>
                  <a:pt x="2036" y="810"/>
                  <a:pt x="2250" y="572"/>
                  <a:pt x="2727" y="572"/>
                </a:cubicBezTo>
                <a:cubicBezTo>
                  <a:pt x="3191" y="572"/>
                  <a:pt x="3393" y="787"/>
                  <a:pt x="3703" y="1120"/>
                </a:cubicBezTo>
                <a:cubicBezTo>
                  <a:pt x="4001" y="1441"/>
                  <a:pt x="4370" y="1846"/>
                  <a:pt x="5096" y="1846"/>
                </a:cubicBezTo>
                <a:cubicBezTo>
                  <a:pt x="5810" y="1846"/>
                  <a:pt x="6203" y="1418"/>
                  <a:pt x="6489" y="1120"/>
                </a:cubicBezTo>
                <a:cubicBezTo>
                  <a:pt x="6763" y="810"/>
                  <a:pt x="6989" y="572"/>
                  <a:pt x="7454" y="572"/>
                </a:cubicBezTo>
                <a:cubicBezTo>
                  <a:pt x="7930" y="572"/>
                  <a:pt x="8132" y="787"/>
                  <a:pt x="8430" y="1120"/>
                </a:cubicBezTo>
                <a:cubicBezTo>
                  <a:pt x="8727" y="1441"/>
                  <a:pt x="9108" y="1846"/>
                  <a:pt x="9823" y="1846"/>
                </a:cubicBezTo>
                <a:cubicBezTo>
                  <a:pt x="10537" y="1846"/>
                  <a:pt x="10930" y="1429"/>
                  <a:pt x="11216" y="1120"/>
                </a:cubicBezTo>
                <a:cubicBezTo>
                  <a:pt x="11502" y="810"/>
                  <a:pt x="11728" y="572"/>
                  <a:pt x="12192" y="572"/>
                </a:cubicBezTo>
                <a:cubicBezTo>
                  <a:pt x="12657" y="572"/>
                  <a:pt x="12859" y="787"/>
                  <a:pt x="13169" y="1120"/>
                </a:cubicBezTo>
                <a:cubicBezTo>
                  <a:pt x="13466" y="1441"/>
                  <a:pt x="13835" y="1846"/>
                  <a:pt x="14562" y="1846"/>
                </a:cubicBezTo>
                <a:cubicBezTo>
                  <a:pt x="15276" y="1846"/>
                  <a:pt x="15669" y="1429"/>
                  <a:pt x="15955" y="1120"/>
                </a:cubicBezTo>
                <a:cubicBezTo>
                  <a:pt x="16228" y="810"/>
                  <a:pt x="16455" y="572"/>
                  <a:pt x="16919" y="572"/>
                </a:cubicBezTo>
                <a:cubicBezTo>
                  <a:pt x="17395" y="572"/>
                  <a:pt x="17598" y="787"/>
                  <a:pt x="17895" y="1120"/>
                </a:cubicBezTo>
                <a:cubicBezTo>
                  <a:pt x="18193" y="1441"/>
                  <a:pt x="18574" y="1846"/>
                  <a:pt x="19288" y="1846"/>
                </a:cubicBezTo>
                <a:cubicBezTo>
                  <a:pt x="20003" y="1846"/>
                  <a:pt x="20396" y="1429"/>
                  <a:pt x="20681" y="1120"/>
                </a:cubicBezTo>
                <a:cubicBezTo>
                  <a:pt x="20967" y="810"/>
                  <a:pt x="21193" y="572"/>
                  <a:pt x="21658" y="572"/>
                </a:cubicBezTo>
                <a:cubicBezTo>
                  <a:pt x="22122" y="572"/>
                  <a:pt x="22336" y="787"/>
                  <a:pt x="22634" y="1120"/>
                </a:cubicBezTo>
                <a:cubicBezTo>
                  <a:pt x="22932" y="1441"/>
                  <a:pt x="23313" y="1846"/>
                  <a:pt x="24027" y="1846"/>
                </a:cubicBezTo>
                <a:cubicBezTo>
                  <a:pt x="24038" y="1847"/>
                  <a:pt x="24049" y="1848"/>
                  <a:pt x="24060" y="1848"/>
                </a:cubicBezTo>
                <a:cubicBezTo>
                  <a:pt x="24424" y="1848"/>
                  <a:pt x="24421" y="1274"/>
                  <a:pt x="24049" y="1274"/>
                </a:cubicBezTo>
                <a:cubicBezTo>
                  <a:pt x="24042" y="1274"/>
                  <a:pt x="24035" y="1274"/>
                  <a:pt x="24027" y="1275"/>
                </a:cubicBezTo>
                <a:cubicBezTo>
                  <a:pt x="23563" y="1275"/>
                  <a:pt x="23348" y="1048"/>
                  <a:pt x="23051" y="727"/>
                </a:cubicBezTo>
                <a:cubicBezTo>
                  <a:pt x="22753" y="406"/>
                  <a:pt x="22372" y="1"/>
                  <a:pt x="21658" y="1"/>
                </a:cubicBezTo>
                <a:cubicBezTo>
                  <a:pt x="20943" y="1"/>
                  <a:pt x="20550" y="417"/>
                  <a:pt x="20265" y="727"/>
                </a:cubicBezTo>
                <a:cubicBezTo>
                  <a:pt x="19979" y="1037"/>
                  <a:pt x="19765" y="1275"/>
                  <a:pt x="19288" y="1275"/>
                </a:cubicBezTo>
                <a:cubicBezTo>
                  <a:pt x="18824" y="1275"/>
                  <a:pt x="18622" y="1048"/>
                  <a:pt x="18312" y="727"/>
                </a:cubicBezTo>
                <a:cubicBezTo>
                  <a:pt x="18014" y="406"/>
                  <a:pt x="17645" y="1"/>
                  <a:pt x="16919" y="1"/>
                </a:cubicBezTo>
                <a:cubicBezTo>
                  <a:pt x="16205" y="1"/>
                  <a:pt x="15812" y="417"/>
                  <a:pt x="15538" y="727"/>
                </a:cubicBezTo>
                <a:cubicBezTo>
                  <a:pt x="15252" y="1037"/>
                  <a:pt x="15026" y="1275"/>
                  <a:pt x="14562" y="1275"/>
                </a:cubicBezTo>
                <a:cubicBezTo>
                  <a:pt x="14097" y="1275"/>
                  <a:pt x="13883" y="1048"/>
                  <a:pt x="13585" y="727"/>
                </a:cubicBezTo>
                <a:cubicBezTo>
                  <a:pt x="13288" y="406"/>
                  <a:pt x="12907" y="1"/>
                  <a:pt x="12192" y="1"/>
                </a:cubicBezTo>
                <a:cubicBezTo>
                  <a:pt x="11478" y="1"/>
                  <a:pt x="11085" y="417"/>
                  <a:pt x="10799" y="727"/>
                </a:cubicBezTo>
                <a:cubicBezTo>
                  <a:pt x="10513" y="1037"/>
                  <a:pt x="10287" y="1275"/>
                  <a:pt x="9823" y="1275"/>
                </a:cubicBezTo>
                <a:cubicBezTo>
                  <a:pt x="9359" y="1275"/>
                  <a:pt x="9156" y="1048"/>
                  <a:pt x="8847" y="727"/>
                </a:cubicBezTo>
                <a:cubicBezTo>
                  <a:pt x="8549" y="406"/>
                  <a:pt x="8168" y="1"/>
                  <a:pt x="7454" y="1"/>
                </a:cubicBezTo>
                <a:cubicBezTo>
                  <a:pt x="6739" y="1"/>
                  <a:pt x="6346" y="417"/>
                  <a:pt x="6060" y="727"/>
                </a:cubicBezTo>
                <a:cubicBezTo>
                  <a:pt x="5787" y="1037"/>
                  <a:pt x="5560" y="1275"/>
                  <a:pt x="5096" y="1275"/>
                </a:cubicBezTo>
                <a:cubicBezTo>
                  <a:pt x="4620" y="1275"/>
                  <a:pt x="4417" y="1048"/>
                  <a:pt x="4120" y="727"/>
                </a:cubicBezTo>
                <a:cubicBezTo>
                  <a:pt x="3810" y="406"/>
                  <a:pt x="3441" y="1"/>
                  <a:pt x="272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4"/>
          <p:cNvSpPr/>
          <p:nvPr/>
        </p:nvSpPr>
        <p:spPr>
          <a:xfrm rot="10800000" flipH="1">
            <a:off x="5540830" y="507757"/>
            <a:ext cx="785434" cy="63977"/>
          </a:xfrm>
          <a:custGeom>
            <a:avLst/>
            <a:gdLst/>
            <a:ahLst/>
            <a:cxnLst/>
            <a:rect l="l" t="t" r="r" b="b"/>
            <a:pathLst>
              <a:path w="20195" h="1527" extrusionOk="0">
                <a:moveTo>
                  <a:pt x="2250" y="1"/>
                </a:moveTo>
                <a:cubicBezTo>
                  <a:pt x="1655" y="1"/>
                  <a:pt x="1334" y="346"/>
                  <a:pt x="1096" y="608"/>
                </a:cubicBezTo>
                <a:cubicBezTo>
                  <a:pt x="857" y="858"/>
                  <a:pt x="679" y="1060"/>
                  <a:pt x="286" y="1060"/>
                </a:cubicBezTo>
                <a:cubicBezTo>
                  <a:pt x="0" y="1084"/>
                  <a:pt x="0" y="1501"/>
                  <a:pt x="286" y="1525"/>
                </a:cubicBezTo>
                <a:cubicBezTo>
                  <a:pt x="881" y="1525"/>
                  <a:pt x="1203" y="1179"/>
                  <a:pt x="1441" y="929"/>
                </a:cubicBezTo>
                <a:cubicBezTo>
                  <a:pt x="1679" y="667"/>
                  <a:pt x="1858" y="465"/>
                  <a:pt x="2250" y="465"/>
                </a:cubicBezTo>
                <a:cubicBezTo>
                  <a:pt x="2631" y="465"/>
                  <a:pt x="2810" y="655"/>
                  <a:pt x="3060" y="929"/>
                </a:cubicBezTo>
                <a:cubicBezTo>
                  <a:pt x="3310" y="1191"/>
                  <a:pt x="3620" y="1525"/>
                  <a:pt x="4203" y="1525"/>
                </a:cubicBezTo>
                <a:cubicBezTo>
                  <a:pt x="4798" y="1525"/>
                  <a:pt x="5132" y="1179"/>
                  <a:pt x="5358" y="929"/>
                </a:cubicBezTo>
                <a:cubicBezTo>
                  <a:pt x="5596" y="667"/>
                  <a:pt x="5775" y="465"/>
                  <a:pt x="6168" y="465"/>
                </a:cubicBezTo>
                <a:cubicBezTo>
                  <a:pt x="6549" y="465"/>
                  <a:pt x="6727" y="655"/>
                  <a:pt x="6977" y="929"/>
                </a:cubicBezTo>
                <a:cubicBezTo>
                  <a:pt x="7215" y="1191"/>
                  <a:pt x="7537" y="1525"/>
                  <a:pt x="8120" y="1525"/>
                </a:cubicBezTo>
                <a:cubicBezTo>
                  <a:pt x="8716" y="1525"/>
                  <a:pt x="9037" y="1179"/>
                  <a:pt x="9275" y="929"/>
                </a:cubicBezTo>
                <a:cubicBezTo>
                  <a:pt x="9513" y="667"/>
                  <a:pt x="9692" y="465"/>
                  <a:pt x="10085" y="465"/>
                </a:cubicBezTo>
                <a:cubicBezTo>
                  <a:pt x="10466" y="465"/>
                  <a:pt x="10632" y="655"/>
                  <a:pt x="10882" y="929"/>
                </a:cubicBezTo>
                <a:cubicBezTo>
                  <a:pt x="11133" y="1191"/>
                  <a:pt x="11442" y="1525"/>
                  <a:pt x="12037" y="1525"/>
                </a:cubicBezTo>
                <a:cubicBezTo>
                  <a:pt x="12633" y="1525"/>
                  <a:pt x="12954" y="1179"/>
                  <a:pt x="13192" y="929"/>
                </a:cubicBezTo>
                <a:cubicBezTo>
                  <a:pt x="13419" y="667"/>
                  <a:pt x="13609" y="465"/>
                  <a:pt x="13990" y="465"/>
                </a:cubicBezTo>
                <a:cubicBezTo>
                  <a:pt x="14383" y="465"/>
                  <a:pt x="14550" y="655"/>
                  <a:pt x="14800" y="929"/>
                </a:cubicBezTo>
                <a:cubicBezTo>
                  <a:pt x="15050" y="1191"/>
                  <a:pt x="15359" y="1525"/>
                  <a:pt x="15955" y="1525"/>
                </a:cubicBezTo>
                <a:cubicBezTo>
                  <a:pt x="16538" y="1525"/>
                  <a:pt x="16871" y="1179"/>
                  <a:pt x="17098" y="929"/>
                </a:cubicBezTo>
                <a:cubicBezTo>
                  <a:pt x="17336" y="667"/>
                  <a:pt x="17526" y="465"/>
                  <a:pt x="17907" y="465"/>
                </a:cubicBezTo>
                <a:cubicBezTo>
                  <a:pt x="18300" y="465"/>
                  <a:pt x="18467" y="655"/>
                  <a:pt x="18717" y="929"/>
                </a:cubicBezTo>
                <a:cubicBezTo>
                  <a:pt x="18967" y="1191"/>
                  <a:pt x="19264" y="1525"/>
                  <a:pt x="19860" y="1525"/>
                </a:cubicBezTo>
                <a:cubicBezTo>
                  <a:pt x="19871" y="1526"/>
                  <a:pt x="19882" y="1526"/>
                  <a:pt x="19892" y="1526"/>
                </a:cubicBezTo>
                <a:cubicBezTo>
                  <a:pt x="20194" y="1526"/>
                  <a:pt x="20194" y="1059"/>
                  <a:pt x="19892" y="1059"/>
                </a:cubicBezTo>
                <a:cubicBezTo>
                  <a:pt x="19882" y="1059"/>
                  <a:pt x="19871" y="1059"/>
                  <a:pt x="19860" y="1060"/>
                </a:cubicBezTo>
                <a:cubicBezTo>
                  <a:pt x="19479" y="1060"/>
                  <a:pt x="19312" y="870"/>
                  <a:pt x="19062" y="608"/>
                </a:cubicBezTo>
                <a:cubicBezTo>
                  <a:pt x="18812" y="334"/>
                  <a:pt x="18502" y="1"/>
                  <a:pt x="17907" y="1"/>
                </a:cubicBezTo>
                <a:cubicBezTo>
                  <a:pt x="17312" y="1"/>
                  <a:pt x="16990" y="346"/>
                  <a:pt x="16752" y="608"/>
                </a:cubicBezTo>
                <a:cubicBezTo>
                  <a:pt x="16526" y="858"/>
                  <a:pt x="16336" y="1060"/>
                  <a:pt x="15955" y="1060"/>
                </a:cubicBezTo>
                <a:cubicBezTo>
                  <a:pt x="15562" y="1060"/>
                  <a:pt x="15395" y="870"/>
                  <a:pt x="15145" y="608"/>
                </a:cubicBezTo>
                <a:cubicBezTo>
                  <a:pt x="14895" y="334"/>
                  <a:pt x="14585" y="1"/>
                  <a:pt x="13990" y="1"/>
                </a:cubicBezTo>
                <a:cubicBezTo>
                  <a:pt x="13407" y="1"/>
                  <a:pt x="13073" y="346"/>
                  <a:pt x="12847" y="608"/>
                </a:cubicBezTo>
                <a:cubicBezTo>
                  <a:pt x="12609" y="858"/>
                  <a:pt x="12418" y="1060"/>
                  <a:pt x="12037" y="1060"/>
                </a:cubicBezTo>
                <a:cubicBezTo>
                  <a:pt x="11656" y="1060"/>
                  <a:pt x="11478" y="870"/>
                  <a:pt x="11228" y="608"/>
                </a:cubicBezTo>
                <a:cubicBezTo>
                  <a:pt x="10978" y="334"/>
                  <a:pt x="10668" y="1"/>
                  <a:pt x="10085" y="1"/>
                </a:cubicBezTo>
                <a:cubicBezTo>
                  <a:pt x="9489" y="1"/>
                  <a:pt x="9168" y="346"/>
                  <a:pt x="8930" y="608"/>
                </a:cubicBezTo>
                <a:cubicBezTo>
                  <a:pt x="8692" y="858"/>
                  <a:pt x="8513" y="1060"/>
                  <a:pt x="8120" y="1060"/>
                </a:cubicBezTo>
                <a:cubicBezTo>
                  <a:pt x="7739" y="1060"/>
                  <a:pt x="7561" y="870"/>
                  <a:pt x="7323" y="608"/>
                </a:cubicBezTo>
                <a:cubicBezTo>
                  <a:pt x="7072" y="334"/>
                  <a:pt x="6763" y="1"/>
                  <a:pt x="6168" y="1"/>
                </a:cubicBezTo>
                <a:cubicBezTo>
                  <a:pt x="5572" y="1"/>
                  <a:pt x="5251" y="346"/>
                  <a:pt x="5013" y="608"/>
                </a:cubicBezTo>
                <a:cubicBezTo>
                  <a:pt x="4775" y="858"/>
                  <a:pt x="4596" y="1060"/>
                  <a:pt x="4203" y="1060"/>
                </a:cubicBezTo>
                <a:cubicBezTo>
                  <a:pt x="3822" y="1060"/>
                  <a:pt x="3655" y="870"/>
                  <a:pt x="3405" y="608"/>
                </a:cubicBezTo>
                <a:cubicBezTo>
                  <a:pt x="3155" y="334"/>
                  <a:pt x="2846" y="1"/>
                  <a:pt x="225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4"/>
          <p:cNvSpPr/>
          <p:nvPr/>
        </p:nvSpPr>
        <p:spPr>
          <a:xfrm rot="10800000" flipH="1">
            <a:off x="3332575" y="1957098"/>
            <a:ext cx="785395" cy="63894"/>
          </a:xfrm>
          <a:custGeom>
            <a:avLst/>
            <a:gdLst/>
            <a:ahLst/>
            <a:cxnLst/>
            <a:rect l="l" t="t" r="r" b="b"/>
            <a:pathLst>
              <a:path w="20194" h="1525" extrusionOk="0">
                <a:moveTo>
                  <a:pt x="2263" y="0"/>
                </a:moveTo>
                <a:cubicBezTo>
                  <a:pt x="1680" y="0"/>
                  <a:pt x="1346" y="357"/>
                  <a:pt x="1120" y="607"/>
                </a:cubicBezTo>
                <a:cubicBezTo>
                  <a:pt x="882" y="858"/>
                  <a:pt x="691" y="1048"/>
                  <a:pt x="310" y="1048"/>
                </a:cubicBezTo>
                <a:cubicBezTo>
                  <a:pt x="1" y="1048"/>
                  <a:pt x="1" y="1524"/>
                  <a:pt x="310" y="1524"/>
                </a:cubicBezTo>
                <a:cubicBezTo>
                  <a:pt x="906" y="1524"/>
                  <a:pt x="1227" y="1167"/>
                  <a:pt x="1465" y="917"/>
                </a:cubicBezTo>
                <a:cubicBezTo>
                  <a:pt x="1692" y="667"/>
                  <a:pt x="1882" y="465"/>
                  <a:pt x="2263" y="465"/>
                </a:cubicBezTo>
                <a:cubicBezTo>
                  <a:pt x="2656" y="465"/>
                  <a:pt x="2823" y="643"/>
                  <a:pt x="3073" y="917"/>
                </a:cubicBezTo>
                <a:cubicBezTo>
                  <a:pt x="3323" y="1191"/>
                  <a:pt x="3632" y="1524"/>
                  <a:pt x="4228" y="1524"/>
                </a:cubicBezTo>
                <a:cubicBezTo>
                  <a:pt x="4823" y="1524"/>
                  <a:pt x="5144" y="1167"/>
                  <a:pt x="5382" y="917"/>
                </a:cubicBezTo>
                <a:cubicBezTo>
                  <a:pt x="5609" y="667"/>
                  <a:pt x="5799" y="465"/>
                  <a:pt x="6180" y="465"/>
                </a:cubicBezTo>
                <a:cubicBezTo>
                  <a:pt x="6573" y="465"/>
                  <a:pt x="6740" y="643"/>
                  <a:pt x="6990" y="917"/>
                </a:cubicBezTo>
                <a:cubicBezTo>
                  <a:pt x="7240" y="1191"/>
                  <a:pt x="7549" y="1524"/>
                  <a:pt x="8145" y="1524"/>
                </a:cubicBezTo>
                <a:cubicBezTo>
                  <a:pt x="8740" y="1524"/>
                  <a:pt x="9061" y="1167"/>
                  <a:pt x="9300" y="917"/>
                </a:cubicBezTo>
                <a:cubicBezTo>
                  <a:pt x="9526" y="667"/>
                  <a:pt x="9716" y="465"/>
                  <a:pt x="10097" y="465"/>
                </a:cubicBezTo>
                <a:cubicBezTo>
                  <a:pt x="10490" y="465"/>
                  <a:pt x="10657" y="643"/>
                  <a:pt x="10907" y="917"/>
                </a:cubicBezTo>
                <a:cubicBezTo>
                  <a:pt x="11157" y="1191"/>
                  <a:pt x="11467" y="1524"/>
                  <a:pt x="12062" y="1524"/>
                </a:cubicBezTo>
                <a:cubicBezTo>
                  <a:pt x="12645" y="1524"/>
                  <a:pt x="12979" y="1167"/>
                  <a:pt x="13205" y="917"/>
                </a:cubicBezTo>
                <a:cubicBezTo>
                  <a:pt x="13443" y="667"/>
                  <a:pt x="13633" y="465"/>
                  <a:pt x="14014" y="465"/>
                </a:cubicBezTo>
                <a:cubicBezTo>
                  <a:pt x="14395" y="465"/>
                  <a:pt x="14562" y="643"/>
                  <a:pt x="14812" y="917"/>
                </a:cubicBezTo>
                <a:cubicBezTo>
                  <a:pt x="15062" y="1191"/>
                  <a:pt x="15372" y="1524"/>
                  <a:pt x="15967" y="1524"/>
                </a:cubicBezTo>
                <a:cubicBezTo>
                  <a:pt x="16562" y="1524"/>
                  <a:pt x="16884" y="1167"/>
                  <a:pt x="17122" y="917"/>
                </a:cubicBezTo>
                <a:cubicBezTo>
                  <a:pt x="17360" y="667"/>
                  <a:pt x="17539" y="465"/>
                  <a:pt x="17932" y="465"/>
                </a:cubicBezTo>
                <a:cubicBezTo>
                  <a:pt x="18313" y="465"/>
                  <a:pt x="18479" y="643"/>
                  <a:pt x="18729" y="917"/>
                </a:cubicBezTo>
                <a:cubicBezTo>
                  <a:pt x="18979" y="1191"/>
                  <a:pt x="19289" y="1524"/>
                  <a:pt x="19884" y="1524"/>
                </a:cubicBezTo>
                <a:cubicBezTo>
                  <a:pt x="20194" y="1524"/>
                  <a:pt x="20194" y="1048"/>
                  <a:pt x="19884" y="1048"/>
                </a:cubicBezTo>
                <a:cubicBezTo>
                  <a:pt x="19491" y="1048"/>
                  <a:pt x="19325" y="881"/>
                  <a:pt x="19075" y="607"/>
                </a:cubicBezTo>
                <a:cubicBezTo>
                  <a:pt x="18825" y="334"/>
                  <a:pt x="18515" y="0"/>
                  <a:pt x="17920" y="0"/>
                </a:cubicBezTo>
                <a:cubicBezTo>
                  <a:pt x="17336" y="0"/>
                  <a:pt x="17003" y="357"/>
                  <a:pt x="16777" y="607"/>
                </a:cubicBezTo>
                <a:cubicBezTo>
                  <a:pt x="16539" y="858"/>
                  <a:pt x="16348" y="1048"/>
                  <a:pt x="15967" y="1048"/>
                </a:cubicBezTo>
                <a:cubicBezTo>
                  <a:pt x="15586" y="1048"/>
                  <a:pt x="15419" y="881"/>
                  <a:pt x="15157" y="607"/>
                </a:cubicBezTo>
                <a:cubicBezTo>
                  <a:pt x="14907" y="334"/>
                  <a:pt x="14598" y="0"/>
                  <a:pt x="14014" y="0"/>
                </a:cubicBezTo>
                <a:cubicBezTo>
                  <a:pt x="13419" y="0"/>
                  <a:pt x="13098" y="357"/>
                  <a:pt x="12860" y="607"/>
                </a:cubicBezTo>
                <a:cubicBezTo>
                  <a:pt x="12621" y="858"/>
                  <a:pt x="12443" y="1048"/>
                  <a:pt x="12050" y="1048"/>
                </a:cubicBezTo>
                <a:cubicBezTo>
                  <a:pt x="11669" y="1048"/>
                  <a:pt x="11502" y="881"/>
                  <a:pt x="11252" y="607"/>
                </a:cubicBezTo>
                <a:cubicBezTo>
                  <a:pt x="11002" y="334"/>
                  <a:pt x="10693" y="0"/>
                  <a:pt x="10097" y="0"/>
                </a:cubicBezTo>
                <a:cubicBezTo>
                  <a:pt x="9502" y="0"/>
                  <a:pt x="9181" y="357"/>
                  <a:pt x="8942" y="607"/>
                </a:cubicBezTo>
                <a:cubicBezTo>
                  <a:pt x="8716" y="858"/>
                  <a:pt x="8526" y="1048"/>
                  <a:pt x="8145" y="1048"/>
                </a:cubicBezTo>
                <a:cubicBezTo>
                  <a:pt x="7752" y="1048"/>
                  <a:pt x="7585" y="881"/>
                  <a:pt x="7335" y="607"/>
                </a:cubicBezTo>
                <a:cubicBezTo>
                  <a:pt x="7085" y="334"/>
                  <a:pt x="6775" y="0"/>
                  <a:pt x="6180" y="0"/>
                </a:cubicBezTo>
                <a:cubicBezTo>
                  <a:pt x="5597" y="0"/>
                  <a:pt x="5263" y="357"/>
                  <a:pt x="5037" y="607"/>
                </a:cubicBezTo>
                <a:cubicBezTo>
                  <a:pt x="4799" y="858"/>
                  <a:pt x="4609" y="1048"/>
                  <a:pt x="4228" y="1048"/>
                </a:cubicBezTo>
                <a:cubicBezTo>
                  <a:pt x="3835" y="1048"/>
                  <a:pt x="3668" y="881"/>
                  <a:pt x="3418" y="607"/>
                </a:cubicBezTo>
                <a:cubicBezTo>
                  <a:pt x="3168" y="334"/>
                  <a:pt x="2858" y="0"/>
                  <a:pt x="226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4"/>
          <p:cNvSpPr/>
          <p:nvPr/>
        </p:nvSpPr>
        <p:spPr>
          <a:xfrm rot="5400000" flipH="1">
            <a:off x="8335151" y="3652005"/>
            <a:ext cx="783995" cy="63894"/>
          </a:xfrm>
          <a:custGeom>
            <a:avLst/>
            <a:gdLst/>
            <a:ahLst/>
            <a:cxnLst/>
            <a:rect l="l" t="t" r="r" b="b"/>
            <a:pathLst>
              <a:path w="20158" h="1525" extrusionOk="0">
                <a:moveTo>
                  <a:pt x="2251" y="0"/>
                </a:moveTo>
                <a:cubicBezTo>
                  <a:pt x="1656" y="0"/>
                  <a:pt x="1334" y="346"/>
                  <a:pt x="1096" y="596"/>
                </a:cubicBezTo>
                <a:cubicBezTo>
                  <a:pt x="858" y="858"/>
                  <a:pt x="679" y="1060"/>
                  <a:pt x="286" y="1060"/>
                </a:cubicBezTo>
                <a:cubicBezTo>
                  <a:pt x="1" y="1084"/>
                  <a:pt x="1" y="1501"/>
                  <a:pt x="286" y="1524"/>
                </a:cubicBezTo>
                <a:cubicBezTo>
                  <a:pt x="882" y="1524"/>
                  <a:pt x="1203" y="1179"/>
                  <a:pt x="1441" y="917"/>
                </a:cubicBezTo>
                <a:cubicBezTo>
                  <a:pt x="1679" y="667"/>
                  <a:pt x="1858" y="465"/>
                  <a:pt x="2251" y="465"/>
                </a:cubicBezTo>
                <a:cubicBezTo>
                  <a:pt x="2632" y="465"/>
                  <a:pt x="2811" y="655"/>
                  <a:pt x="3061" y="917"/>
                </a:cubicBezTo>
                <a:cubicBezTo>
                  <a:pt x="3311" y="1191"/>
                  <a:pt x="3620" y="1524"/>
                  <a:pt x="4204" y="1524"/>
                </a:cubicBezTo>
                <a:cubicBezTo>
                  <a:pt x="4799" y="1524"/>
                  <a:pt x="5120" y="1179"/>
                  <a:pt x="5359" y="917"/>
                </a:cubicBezTo>
                <a:cubicBezTo>
                  <a:pt x="5597" y="667"/>
                  <a:pt x="5775" y="465"/>
                  <a:pt x="6168" y="465"/>
                </a:cubicBezTo>
                <a:cubicBezTo>
                  <a:pt x="6549" y="465"/>
                  <a:pt x="6728" y="655"/>
                  <a:pt x="6966" y="917"/>
                </a:cubicBezTo>
                <a:cubicBezTo>
                  <a:pt x="7216" y="1191"/>
                  <a:pt x="7525" y="1524"/>
                  <a:pt x="8121" y="1524"/>
                </a:cubicBezTo>
                <a:cubicBezTo>
                  <a:pt x="8716" y="1524"/>
                  <a:pt x="9038" y="1179"/>
                  <a:pt x="9276" y="917"/>
                </a:cubicBezTo>
                <a:cubicBezTo>
                  <a:pt x="9514" y="667"/>
                  <a:pt x="9692" y="465"/>
                  <a:pt x="10085" y="465"/>
                </a:cubicBezTo>
                <a:cubicBezTo>
                  <a:pt x="10466" y="465"/>
                  <a:pt x="10633" y="655"/>
                  <a:pt x="10883" y="917"/>
                </a:cubicBezTo>
                <a:cubicBezTo>
                  <a:pt x="11133" y="1191"/>
                  <a:pt x="11443" y="1524"/>
                  <a:pt x="12038" y="1524"/>
                </a:cubicBezTo>
                <a:cubicBezTo>
                  <a:pt x="12633" y="1524"/>
                  <a:pt x="12955" y="1179"/>
                  <a:pt x="13193" y="917"/>
                </a:cubicBezTo>
                <a:cubicBezTo>
                  <a:pt x="13419" y="667"/>
                  <a:pt x="13610" y="465"/>
                  <a:pt x="13991" y="465"/>
                </a:cubicBezTo>
                <a:cubicBezTo>
                  <a:pt x="14383" y="465"/>
                  <a:pt x="14550" y="655"/>
                  <a:pt x="14800" y="917"/>
                </a:cubicBezTo>
                <a:cubicBezTo>
                  <a:pt x="15050" y="1191"/>
                  <a:pt x="15360" y="1524"/>
                  <a:pt x="15955" y="1524"/>
                </a:cubicBezTo>
                <a:cubicBezTo>
                  <a:pt x="16538" y="1524"/>
                  <a:pt x="16872" y="1179"/>
                  <a:pt x="17098" y="917"/>
                </a:cubicBezTo>
                <a:cubicBezTo>
                  <a:pt x="17336" y="667"/>
                  <a:pt x="17527" y="465"/>
                  <a:pt x="17908" y="465"/>
                </a:cubicBezTo>
                <a:cubicBezTo>
                  <a:pt x="18301" y="465"/>
                  <a:pt x="18467" y="655"/>
                  <a:pt x="18717" y="917"/>
                </a:cubicBezTo>
                <a:cubicBezTo>
                  <a:pt x="18967" y="1191"/>
                  <a:pt x="19277" y="1524"/>
                  <a:pt x="19872" y="1524"/>
                </a:cubicBezTo>
                <a:cubicBezTo>
                  <a:pt x="20158" y="1501"/>
                  <a:pt x="20158" y="1084"/>
                  <a:pt x="19872" y="1060"/>
                </a:cubicBezTo>
                <a:cubicBezTo>
                  <a:pt x="19479" y="1060"/>
                  <a:pt x="19313" y="870"/>
                  <a:pt x="19063" y="596"/>
                </a:cubicBezTo>
                <a:cubicBezTo>
                  <a:pt x="18813" y="334"/>
                  <a:pt x="18503" y="0"/>
                  <a:pt x="17908" y="0"/>
                </a:cubicBezTo>
                <a:cubicBezTo>
                  <a:pt x="17312" y="0"/>
                  <a:pt x="16991" y="346"/>
                  <a:pt x="16753" y="596"/>
                </a:cubicBezTo>
                <a:cubicBezTo>
                  <a:pt x="16527" y="858"/>
                  <a:pt x="16336" y="1060"/>
                  <a:pt x="15955" y="1060"/>
                </a:cubicBezTo>
                <a:cubicBezTo>
                  <a:pt x="15562" y="1060"/>
                  <a:pt x="15395" y="870"/>
                  <a:pt x="15145" y="596"/>
                </a:cubicBezTo>
                <a:cubicBezTo>
                  <a:pt x="14895" y="334"/>
                  <a:pt x="14586" y="0"/>
                  <a:pt x="13991" y="0"/>
                </a:cubicBezTo>
                <a:cubicBezTo>
                  <a:pt x="13407" y="0"/>
                  <a:pt x="13074" y="346"/>
                  <a:pt x="12848" y="596"/>
                </a:cubicBezTo>
                <a:cubicBezTo>
                  <a:pt x="12609" y="858"/>
                  <a:pt x="12419" y="1060"/>
                  <a:pt x="12038" y="1060"/>
                </a:cubicBezTo>
                <a:cubicBezTo>
                  <a:pt x="11645" y="1060"/>
                  <a:pt x="11478" y="870"/>
                  <a:pt x="11228" y="596"/>
                </a:cubicBezTo>
                <a:cubicBezTo>
                  <a:pt x="10978" y="334"/>
                  <a:pt x="10669" y="0"/>
                  <a:pt x="10085" y="0"/>
                </a:cubicBezTo>
                <a:cubicBezTo>
                  <a:pt x="9490" y="0"/>
                  <a:pt x="9157" y="346"/>
                  <a:pt x="8930" y="596"/>
                </a:cubicBezTo>
                <a:cubicBezTo>
                  <a:pt x="8692" y="858"/>
                  <a:pt x="8514" y="1060"/>
                  <a:pt x="8121" y="1060"/>
                </a:cubicBezTo>
                <a:cubicBezTo>
                  <a:pt x="7740" y="1060"/>
                  <a:pt x="7561" y="870"/>
                  <a:pt x="7311" y="596"/>
                </a:cubicBezTo>
                <a:cubicBezTo>
                  <a:pt x="7073" y="334"/>
                  <a:pt x="6752" y="0"/>
                  <a:pt x="6168" y="0"/>
                </a:cubicBezTo>
                <a:cubicBezTo>
                  <a:pt x="5573" y="0"/>
                  <a:pt x="5251" y="346"/>
                  <a:pt x="5013" y="596"/>
                </a:cubicBezTo>
                <a:cubicBezTo>
                  <a:pt x="4775" y="858"/>
                  <a:pt x="4597" y="1060"/>
                  <a:pt x="4204" y="1060"/>
                </a:cubicBezTo>
                <a:cubicBezTo>
                  <a:pt x="3823" y="1060"/>
                  <a:pt x="3644" y="870"/>
                  <a:pt x="3406" y="596"/>
                </a:cubicBezTo>
                <a:cubicBezTo>
                  <a:pt x="3156" y="334"/>
                  <a:pt x="2846" y="0"/>
                  <a:pt x="225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4"/>
          <p:cNvSpPr/>
          <p:nvPr/>
        </p:nvSpPr>
        <p:spPr>
          <a:xfrm rot="9262528" flipH="1">
            <a:off x="5287692" y="2564768"/>
            <a:ext cx="82919" cy="134242"/>
          </a:xfrm>
          <a:custGeom>
            <a:avLst/>
            <a:gdLst/>
            <a:ahLst/>
            <a:cxnLst/>
            <a:rect l="l" t="t" r="r" b="b"/>
            <a:pathLst>
              <a:path w="2132" h="3204" extrusionOk="0">
                <a:moveTo>
                  <a:pt x="1072" y="1"/>
                </a:moveTo>
                <a:cubicBezTo>
                  <a:pt x="810" y="596"/>
                  <a:pt x="453" y="1144"/>
                  <a:pt x="0" y="1608"/>
                </a:cubicBezTo>
                <a:cubicBezTo>
                  <a:pt x="453" y="2060"/>
                  <a:pt x="810" y="2608"/>
                  <a:pt x="1072" y="3203"/>
                </a:cubicBezTo>
                <a:cubicBezTo>
                  <a:pt x="1310" y="2608"/>
                  <a:pt x="1679" y="2060"/>
                  <a:pt x="2132" y="1608"/>
                </a:cubicBezTo>
                <a:cubicBezTo>
                  <a:pt x="1679" y="1144"/>
                  <a:pt x="1310" y="596"/>
                  <a:pt x="10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4"/>
          <p:cNvSpPr/>
          <p:nvPr/>
        </p:nvSpPr>
        <p:spPr>
          <a:xfrm rot="10800000" flipH="1">
            <a:off x="5704040" y="2992861"/>
            <a:ext cx="1125277" cy="196122"/>
          </a:xfrm>
          <a:custGeom>
            <a:avLst/>
            <a:gdLst/>
            <a:ahLst/>
            <a:cxnLst/>
            <a:rect l="l" t="t" r="r" b="b"/>
            <a:pathLst>
              <a:path w="28933" h="4681" extrusionOk="0">
                <a:moveTo>
                  <a:pt x="2334" y="1"/>
                </a:moveTo>
                <a:cubicBezTo>
                  <a:pt x="1048" y="1"/>
                  <a:pt x="0" y="1049"/>
                  <a:pt x="0" y="2335"/>
                </a:cubicBezTo>
                <a:cubicBezTo>
                  <a:pt x="0" y="3632"/>
                  <a:pt x="1048" y="4680"/>
                  <a:pt x="2334" y="4680"/>
                </a:cubicBezTo>
                <a:lnTo>
                  <a:pt x="26599" y="4680"/>
                </a:lnTo>
                <a:cubicBezTo>
                  <a:pt x="27885" y="4680"/>
                  <a:pt x="28933" y="3632"/>
                  <a:pt x="28933" y="2335"/>
                </a:cubicBezTo>
                <a:cubicBezTo>
                  <a:pt x="28933" y="1049"/>
                  <a:pt x="27885" y="1"/>
                  <a:pt x="2659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4"/>
          <p:cNvSpPr/>
          <p:nvPr/>
        </p:nvSpPr>
        <p:spPr>
          <a:xfrm rot="10800000" flipH="1">
            <a:off x="1591255" y="3894369"/>
            <a:ext cx="785434" cy="63977"/>
          </a:xfrm>
          <a:custGeom>
            <a:avLst/>
            <a:gdLst/>
            <a:ahLst/>
            <a:cxnLst/>
            <a:rect l="l" t="t" r="r" b="b"/>
            <a:pathLst>
              <a:path w="20195" h="1527" extrusionOk="0">
                <a:moveTo>
                  <a:pt x="2250" y="1"/>
                </a:moveTo>
                <a:cubicBezTo>
                  <a:pt x="1655" y="1"/>
                  <a:pt x="1334" y="346"/>
                  <a:pt x="1096" y="608"/>
                </a:cubicBezTo>
                <a:cubicBezTo>
                  <a:pt x="857" y="858"/>
                  <a:pt x="679" y="1060"/>
                  <a:pt x="286" y="1060"/>
                </a:cubicBezTo>
                <a:cubicBezTo>
                  <a:pt x="0" y="1084"/>
                  <a:pt x="0" y="1501"/>
                  <a:pt x="286" y="1525"/>
                </a:cubicBezTo>
                <a:cubicBezTo>
                  <a:pt x="881" y="1525"/>
                  <a:pt x="1203" y="1179"/>
                  <a:pt x="1441" y="929"/>
                </a:cubicBezTo>
                <a:cubicBezTo>
                  <a:pt x="1679" y="667"/>
                  <a:pt x="1858" y="465"/>
                  <a:pt x="2250" y="465"/>
                </a:cubicBezTo>
                <a:cubicBezTo>
                  <a:pt x="2631" y="465"/>
                  <a:pt x="2810" y="655"/>
                  <a:pt x="3060" y="929"/>
                </a:cubicBezTo>
                <a:cubicBezTo>
                  <a:pt x="3310" y="1191"/>
                  <a:pt x="3620" y="1525"/>
                  <a:pt x="4203" y="1525"/>
                </a:cubicBezTo>
                <a:cubicBezTo>
                  <a:pt x="4798" y="1525"/>
                  <a:pt x="5132" y="1179"/>
                  <a:pt x="5358" y="929"/>
                </a:cubicBezTo>
                <a:cubicBezTo>
                  <a:pt x="5596" y="667"/>
                  <a:pt x="5775" y="465"/>
                  <a:pt x="6168" y="465"/>
                </a:cubicBezTo>
                <a:cubicBezTo>
                  <a:pt x="6549" y="465"/>
                  <a:pt x="6727" y="655"/>
                  <a:pt x="6977" y="929"/>
                </a:cubicBezTo>
                <a:cubicBezTo>
                  <a:pt x="7215" y="1191"/>
                  <a:pt x="7537" y="1525"/>
                  <a:pt x="8120" y="1525"/>
                </a:cubicBezTo>
                <a:cubicBezTo>
                  <a:pt x="8716" y="1525"/>
                  <a:pt x="9037" y="1179"/>
                  <a:pt x="9275" y="929"/>
                </a:cubicBezTo>
                <a:cubicBezTo>
                  <a:pt x="9513" y="667"/>
                  <a:pt x="9692" y="465"/>
                  <a:pt x="10085" y="465"/>
                </a:cubicBezTo>
                <a:cubicBezTo>
                  <a:pt x="10466" y="465"/>
                  <a:pt x="10632" y="655"/>
                  <a:pt x="10882" y="929"/>
                </a:cubicBezTo>
                <a:cubicBezTo>
                  <a:pt x="11133" y="1191"/>
                  <a:pt x="11442" y="1525"/>
                  <a:pt x="12037" y="1525"/>
                </a:cubicBezTo>
                <a:cubicBezTo>
                  <a:pt x="12633" y="1525"/>
                  <a:pt x="12954" y="1179"/>
                  <a:pt x="13192" y="929"/>
                </a:cubicBezTo>
                <a:cubicBezTo>
                  <a:pt x="13419" y="667"/>
                  <a:pt x="13609" y="465"/>
                  <a:pt x="13990" y="465"/>
                </a:cubicBezTo>
                <a:cubicBezTo>
                  <a:pt x="14383" y="465"/>
                  <a:pt x="14550" y="655"/>
                  <a:pt x="14800" y="929"/>
                </a:cubicBezTo>
                <a:cubicBezTo>
                  <a:pt x="15050" y="1191"/>
                  <a:pt x="15359" y="1525"/>
                  <a:pt x="15955" y="1525"/>
                </a:cubicBezTo>
                <a:cubicBezTo>
                  <a:pt x="16538" y="1525"/>
                  <a:pt x="16871" y="1179"/>
                  <a:pt x="17098" y="929"/>
                </a:cubicBezTo>
                <a:cubicBezTo>
                  <a:pt x="17336" y="667"/>
                  <a:pt x="17526" y="465"/>
                  <a:pt x="17907" y="465"/>
                </a:cubicBezTo>
                <a:cubicBezTo>
                  <a:pt x="18300" y="465"/>
                  <a:pt x="18467" y="655"/>
                  <a:pt x="18717" y="929"/>
                </a:cubicBezTo>
                <a:cubicBezTo>
                  <a:pt x="18967" y="1191"/>
                  <a:pt x="19264" y="1525"/>
                  <a:pt x="19860" y="1525"/>
                </a:cubicBezTo>
                <a:cubicBezTo>
                  <a:pt x="19871" y="1526"/>
                  <a:pt x="19882" y="1526"/>
                  <a:pt x="19892" y="1526"/>
                </a:cubicBezTo>
                <a:cubicBezTo>
                  <a:pt x="20194" y="1526"/>
                  <a:pt x="20194" y="1059"/>
                  <a:pt x="19892" y="1059"/>
                </a:cubicBezTo>
                <a:cubicBezTo>
                  <a:pt x="19882" y="1059"/>
                  <a:pt x="19871" y="1059"/>
                  <a:pt x="19860" y="1060"/>
                </a:cubicBezTo>
                <a:cubicBezTo>
                  <a:pt x="19479" y="1060"/>
                  <a:pt x="19312" y="870"/>
                  <a:pt x="19062" y="608"/>
                </a:cubicBezTo>
                <a:cubicBezTo>
                  <a:pt x="18812" y="334"/>
                  <a:pt x="18502" y="1"/>
                  <a:pt x="17907" y="1"/>
                </a:cubicBezTo>
                <a:cubicBezTo>
                  <a:pt x="17312" y="1"/>
                  <a:pt x="16990" y="346"/>
                  <a:pt x="16752" y="608"/>
                </a:cubicBezTo>
                <a:cubicBezTo>
                  <a:pt x="16526" y="858"/>
                  <a:pt x="16336" y="1060"/>
                  <a:pt x="15955" y="1060"/>
                </a:cubicBezTo>
                <a:cubicBezTo>
                  <a:pt x="15562" y="1060"/>
                  <a:pt x="15395" y="870"/>
                  <a:pt x="15145" y="608"/>
                </a:cubicBezTo>
                <a:cubicBezTo>
                  <a:pt x="14895" y="334"/>
                  <a:pt x="14585" y="1"/>
                  <a:pt x="13990" y="1"/>
                </a:cubicBezTo>
                <a:cubicBezTo>
                  <a:pt x="13407" y="1"/>
                  <a:pt x="13073" y="346"/>
                  <a:pt x="12847" y="608"/>
                </a:cubicBezTo>
                <a:cubicBezTo>
                  <a:pt x="12609" y="858"/>
                  <a:pt x="12418" y="1060"/>
                  <a:pt x="12037" y="1060"/>
                </a:cubicBezTo>
                <a:cubicBezTo>
                  <a:pt x="11656" y="1060"/>
                  <a:pt x="11478" y="870"/>
                  <a:pt x="11228" y="608"/>
                </a:cubicBezTo>
                <a:cubicBezTo>
                  <a:pt x="10978" y="334"/>
                  <a:pt x="10668" y="1"/>
                  <a:pt x="10085" y="1"/>
                </a:cubicBezTo>
                <a:cubicBezTo>
                  <a:pt x="9489" y="1"/>
                  <a:pt x="9168" y="346"/>
                  <a:pt x="8930" y="608"/>
                </a:cubicBezTo>
                <a:cubicBezTo>
                  <a:pt x="8692" y="858"/>
                  <a:pt x="8513" y="1060"/>
                  <a:pt x="8120" y="1060"/>
                </a:cubicBezTo>
                <a:cubicBezTo>
                  <a:pt x="7739" y="1060"/>
                  <a:pt x="7561" y="870"/>
                  <a:pt x="7323" y="608"/>
                </a:cubicBezTo>
                <a:cubicBezTo>
                  <a:pt x="7072" y="334"/>
                  <a:pt x="6763" y="1"/>
                  <a:pt x="6168" y="1"/>
                </a:cubicBezTo>
                <a:cubicBezTo>
                  <a:pt x="5572" y="1"/>
                  <a:pt x="5251" y="346"/>
                  <a:pt x="5013" y="608"/>
                </a:cubicBezTo>
                <a:cubicBezTo>
                  <a:pt x="4775" y="858"/>
                  <a:pt x="4596" y="1060"/>
                  <a:pt x="4203" y="1060"/>
                </a:cubicBezTo>
                <a:cubicBezTo>
                  <a:pt x="3822" y="1060"/>
                  <a:pt x="3655" y="870"/>
                  <a:pt x="3405" y="608"/>
                </a:cubicBezTo>
                <a:cubicBezTo>
                  <a:pt x="3155" y="334"/>
                  <a:pt x="2846" y="1"/>
                  <a:pt x="225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5" name="Google Shape;95;p4"/>
          <p:cNvGrpSpPr/>
          <p:nvPr/>
        </p:nvGrpSpPr>
        <p:grpSpPr>
          <a:xfrm rot="9492235" flipH="1">
            <a:off x="6326276" y="4169693"/>
            <a:ext cx="142656" cy="149447"/>
            <a:chOff x="1160468" y="31374"/>
            <a:chExt cx="142658" cy="149448"/>
          </a:xfrm>
        </p:grpSpPr>
        <p:sp>
          <p:nvSpPr>
            <p:cNvPr id="96" name="Google Shape;96;p4"/>
            <p:cNvSpPr/>
            <p:nvPr/>
          </p:nvSpPr>
          <p:spPr>
            <a:xfrm>
              <a:off x="1160468" y="31374"/>
              <a:ext cx="142658" cy="149448"/>
            </a:xfrm>
            <a:custGeom>
              <a:avLst/>
              <a:gdLst/>
              <a:ahLst/>
              <a:cxnLst/>
              <a:rect l="l" t="t" r="r" b="b"/>
              <a:pathLst>
                <a:path w="3668" h="3567" extrusionOk="0">
                  <a:moveTo>
                    <a:pt x="3205" y="0"/>
                  </a:moveTo>
                  <a:cubicBezTo>
                    <a:pt x="3096" y="0"/>
                    <a:pt x="2989" y="42"/>
                    <a:pt x="2906" y="125"/>
                  </a:cubicBezTo>
                  <a:lnTo>
                    <a:pt x="155" y="2852"/>
                  </a:lnTo>
                  <a:cubicBezTo>
                    <a:pt x="1" y="3018"/>
                    <a:pt x="1" y="3280"/>
                    <a:pt x="155" y="3447"/>
                  </a:cubicBezTo>
                  <a:cubicBezTo>
                    <a:pt x="239" y="3518"/>
                    <a:pt x="346" y="3566"/>
                    <a:pt x="453" y="3566"/>
                  </a:cubicBezTo>
                  <a:cubicBezTo>
                    <a:pt x="572" y="3566"/>
                    <a:pt x="679" y="3530"/>
                    <a:pt x="763" y="3447"/>
                  </a:cubicBezTo>
                  <a:lnTo>
                    <a:pt x="3513" y="720"/>
                  </a:lnTo>
                  <a:cubicBezTo>
                    <a:pt x="3668" y="554"/>
                    <a:pt x="3668" y="280"/>
                    <a:pt x="3513" y="125"/>
                  </a:cubicBezTo>
                  <a:cubicBezTo>
                    <a:pt x="3424" y="42"/>
                    <a:pt x="3314" y="0"/>
                    <a:pt x="320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4"/>
            <p:cNvSpPr/>
            <p:nvPr/>
          </p:nvSpPr>
          <p:spPr>
            <a:xfrm>
              <a:off x="1160468" y="31374"/>
              <a:ext cx="142658" cy="149448"/>
            </a:xfrm>
            <a:custGeom>
              <a:avLst/>
              <a:gdLst/>
              <a:ahLst/>
              <a:cxnLst/>
              <a:rect l="l" t="t" r="r" b="b"/>
              <a:pathLst>
                <a:path w="3668" h="3567" extrusionOk="0">
                  <a:moveTo>
                    <a:pt x="461" y="0"/>
                  </a:moveTo>
                  <a:cubicBezTo>
                    <a:pt x="352" y="0"/>
                    <a:pt x="245" y="42"/>
                    <a:pt x="167" y="125"/>
                  </a:cubicBezTo>
                  <a:cubicBezTo>
                    <a:pt x="1" y="280"/>
                    <a:pt x="1" y="554"/>
                    <a:pt x="167" y="720"/>
                  </a:cubicBezTo>
                  <a:lnTo>
                    <a:pt x="2906" y="3447"/>
                  </a:lnTo>
                  <a:cubicBezTo>
                    <a:pt x="2989" y="3518"/>
                    <a:pt x="3096" y="3566"/>
                    <a:pt x="3203" y="3566"/>
                  </a:cubicBezTo>
                  <a:cubicBezTo>
                    <a:pt x="3311" y="3566"/>
                    <a:pt x="3418" y="3518"/>
                    <a:pt x="3501" y="3447"/>
                  </a:cubicBezTo>
                  <a:cubicBezTo>
                    <a:pt x="3668" y="3280"/>
                    <a:pt x="3668" y="3018"/>
                    <a:pt x="3501" y="2852"/>
                  </a:cubicBezTo>
                  <a:lnTo>
                    <a:pt x="763" y="125"/>
                  </a:lnTo>
                  <a:cubicBezTo>
                    <a:pt x="679" y="42"/>
                    <a:pt x="569" y="0"/>
                    <a:pt x="4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8" name="Google Shape;98;p4"/>
          <p:cNvSpPr/>
          <p:nvPr/>
        </p:nvSpPr>
        <p:spPr>
          <a:xfrm rot="5400000" flipH="1">
            <a:off x="6877565" y="3970014"/>
            <a:ext cx="520498" cy="220046"/>
          </a:xfrm>
          <a:custGeom>
            <a:avLst/>
            <a:gdLst/>
            <a:ahLst/>
            <a:cxnLst/>
            <a:rect l="l" t="t" r="r" b="b"/>
            <a:pathLst>
              <a:path w="13383" h="5252" extrusionOk="0">
                <a:moveTo>
                  <a:pt x="10871" y="572"/>
                </a:moveTo>
                <a:cubicBezTo>
                  <a:pt x="11954" y="572"/>
                  <a:pt x="12847" y="1501"/>
                  <a:pt x="12847" y="2632"/>
                </a:cubicBezTo>
                <a:cubicBezTo>
                  <a:pt x="12847" y="3763"/>
                  <a:pt x="11954" y="4680"/>
                  <a:pt x="10871" y="4680"/>
                </a:cubicBezTo>
                <a:lnTo>
                  <a:pt x="2524" y="4680"/>
                </a:lnTo>
                <a:cubicBezTo>
                  <a:pt x="1441" y="4680"/>
                  <a:pt x="548" y="3763"/>
                  <a:pt x="548" y="2632"/>
                </a:cubicBezTo>
                <a:cubicBezTo>
                  <a:pt x="548" y="1501"/>
                  <a:pt x="1441" y="572"/>
                  <a:pt x="2524" y="572"/>
                </a:cubicBezTo>
                <a:close/>
                <a:moveTo>
                  <a:pt x="2512" y="0"/>
                </a:moveTo>
                <a:cubicBezTo>
                  <a:pt x="1131" y="0"/>
                  <a:pt x="0" y="1179"/>
                  <a:pt x="0" y="2632"/>
                </a:cubicBezTo>
                <a:cubicBezTo>
                  <a:pt x="0" y="4072"/>
                  <a:pt x="1131" y="5251"/>
                  <a:pt x="2512" y="5251"/>
                </a:cubicBezTo>
                <a:lnTo>
                  <a:pt x="10871" y="5251"/>
                </a:lnTo>
                <a:cubicBezTo>
                  <a:pt x="12252" y="5251"/>
                  <a:pt x="13383" y="4072"/>
                  <a:pt x="13383" y="2632"/>
                </a:cubicBezTo>
                <a:cubicBezTo>
                  <a:pt x="13383" y="1179"/>
                  <a:pt x="12264" y="0"/>
                  <a:pt x="1087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4"/>
          <p:cNvSpPr/>
          <p:nvPr/>
        </p:nvSpPr>
        <p:spPr>
          <a:xfrm rot="10800000" flipH="1">
            <a:off x="2090053" y="1130798"/>
            <a:ext cx="1125277" cy="196122"/>
          </a:xfrm>
          <a:custGeom>
            <a:avLst/>
            <a:gdLst/>
            <a:ahLst/>
            <a:cxnLst/>
            <a:rect l="l" t="t" r="r" b="b"/>
            <a:pathLst>
              <a:path w="28933" h="4681" extrusionOk="0">
                <a:moveTo>
                  <a:pt x="2334" y="1"/>
                </a:moveTo>
                <a:cubicBezTo>
                  <a:pt x="1048" y="1"/>
                  <a:pt x="0" y="1049"/>
                  <a:pt x="0" y="2335"/>
                </a:cubicBezTo>
                <a:cubicBezTo>
                  <a:pt x="0" y="3632"/>
                  <a:pt x="1048" y="4680"/>
                  <a:pt x="2334" y="4680"/>
                </a:cubicBezTo>
                <a:lnTo>
                  <a:pt x="26599" y="4680"/>
                </a:lnTo>
                <a:cubicBezTo>
                  <a:pt x="27885" y="4680"/>
                  <a:pt x="28933" y="3632"/>
                  <a:pt x="28933" y="2335"/>
                </a:cubicBezTo>
                <a:cubicBezTo>
                  <a:pt x="28933" y="1049"/>
                  <a:pt x="27885" y="1"/>
                  <a:pt x="2659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4"/>
          <p:cNvSpPr/>
          <p:nvPr/>
        </p:nvSpPr>
        <p:spPr>
          <a:xfrm rot="10800000" flipH="1">
            <a:off x="7438903" y="2374205"/>
            <a:ext cx="1256306" cy="95317"/>
          </a:xfrm>
          <a:custGeom>
            <a:avLst/>
            <a:gdLst/>
            <a:ahLst/>
            <a:cxnLst/>
            <a:rect l="l" t="t" r="r" b="b"/>
            <a:pathLst>
              <a:path w="32302" h="2275" extrusionOk="0">
                <a:moveTo>
                  <a:pt x="3536" y="1"/>
                </a:moveTo>
                <a:cubicBezTo>
                  <a:pt x="2620" y="1"/>
                  <a:pt x="2155" y="501"/>
                  <a:pt x="1750" y="941"/>
                </a:cubicBezTo>
                <a:cubicBezTo>
                  <a:pt x="1369" y="1358"/>
                  <a:pt x="1048" y="1703"/>
                  <a:pt x="381" y="1703"/>
                </a:cubicBezTo>
                <a:cubicBezTo>
                  <a:pt x="0" y="1715"/>
                  <a:pt x="0" y="2275"/>
                  <a:pt x="381" y="2275"/>
                </a:cubicBezTo>
                <a:cubicBezTo>
                  <a:pt x="1298" y="2275"/>
                  <a:pt x="1762" y="1775"/>
                  <a:pt x="2167" y="1334"/>
                </a:cubicBezTo>
                <a:cubicBezTo>
                  <a:pt x="2548" y="929"/>
                  <a:pt x="2870" y="572"/>
                  <a:pt x="3536" y="572"/>
                </a:cubicBezTo>
                <a:cubicBezTo>
                  <a:pt x="4203" y="572"/>
                  <a:pt x="4525" y="929"/>
                  <a:pt x="4906" y="1334"/>
                </a:cubicBezTo>
                <a:cubicBezTo>
                  <a:pt x="5310" y="1775"/>
                  <a:pt x="5775" y="2275"/>
                  <a:pt x="6692" y="2275"/>
                </a:cubicBezTo>
                <a:cubicBezTo>
                  <a:pt x="7608" y="2275"/>
                  <a:pt x="8073" y="1775"/>
                  <a:pt x="8477" y="1334"/>
                </a:cubicBezTo>
                <a:cubicBezTo>
                  <a:pt x="8858" y="929"/>
                  <a:pt x="9180" y="572"/>
                  <a:pt x="9847" y="572"/>
                </a:cubicBezTo>
                <a:cubicBezTo>
                  <a:pt x="10513" y="572"/>
                  <a:pt x="10835" y="929"/>
                  <a:pt x="11216" y="1334"/>
                </a:cubicBezTo>
                <a:cubicBezTo>
                  <a:pt x="11621" y="1775"/>
                  <a:pt x="12085" y="2275"/>
                  <a:pt x="13002" y="2275"/>
                </a:cubicBezTo>
                <a:cubicBezTo>
                  <a:pt x="13919" y="2275"/>
                  <a:pt x="14383" y="1775"/>
                  <a:pt x="14788" y="1334"/>
                </a:cubicBezTo>
                <a:cubicBezTo>
                  <a:pt x="15169" y="929"/>
                  <a:pt x="15490" y="572"/>
                  <a:pt x="16157" y="572"/>
                </a:cubicBezTo>
                <a:cubicBezTo>
                  <a:pt x="16824" y="572"/>
                  <a:pt x="17145" y="929"/>
                  <a:pt x="17526" y="1334"/>
                </a:cubicBezTo>
                <a:cubicBezTo>
                  <a:pt x="17931" y="1775"/>
                  <a:pt x="18395" y="2275"/>
                  <a:pt x="19312" y="2275"/>
                </a:cubicBezTo>
                <a:cubicBezTo>
                  <a:pt x="20229" y="2275"/>
                  <a:pt x="20693" y="1775"/>
                  <a:pt x="21098" y="1334"/>
                </a:cubicBezTo>
                <a:cubicBezTo>
                  <a:pt x="21479" y="929"/>
                  <a:pt x="21801" y="572"/>
                  <a:pt x="22467" y="572"/>
                </a:cubicBezTo>
                <a:cubicBezTo>
                  <a:pt x="23134" y="572"/>
                  <a:pt x="23456" y="929"/>
                  <a:pt x="23837" y="1334"/>
                </a:cubicBezTo>
                <a:cubicBezTo>
                  <a:pt x="24241" y="1775"/>
                  <a:pt x="24706" y="2275"/>
                  <a:pt x="25622" y="2275"/>
                </a:cubicBezTo>
                <a:cubicBezTo>
                  <a:pt x="26539" y="2275"/>
                  <a:pt x="26992" y="1775"/>
                  <a:pt x="27408" y="1334"/>
                </a:cubicBezTo>
                <a:cubicBezTo>
                  <a:pt x="27789" y="929"/>
                  <a:pt x="28111" y="572"/>
                  <a:pt x="28778" y="572"/>
                </a:cubicBezTo>
                <a:cubicBezTo>
                  <a:pt x="29444" y="572"/>
                  <a:pt x="29766" y="929"/>
                  <a:pt x="30147" y="1334"/>
                </a:cubicBezTo>
                <a:cubicBezTo>
                  <a:pt x="30552" y="1775"/>
                  <a:pt x="31016" y="2275"/>
                  <a:pt x="31933" y="2275"/>
                </a:cubicBezTo>
                <a:cubicBezTo>
                  <a:pt x="32302" y="2275"/>
                  <a:pt x="32302" y="1703"/>
                  <a:pt x="31933" y="1703"/>
                </a:cubicBezTo>
                <a:cubicBezTo>
                  <a:pt x="31266" y="1703"/>
                  <a:pt x="30933" y="1358"/>
                  <a:pt x="30564" y="941"/>
                </a:cubicBezTo>
                <a:cubicBezTo>
                  <a:pt x="30147" y="501"/>
                  <a:pt x="29683" y="1"/>
                  <a:pt x="28778" y="1"/>
                </a:cubicBezTo>
                <a:cubicBezTo>
                  <a:pt x="27861" y="1"/>
                  <a:pt x="27397" y="501"/>
                  <a:pt x="26992" y="941"/>
                </a:cubicBezTo>
                <a:cubicBezTo>
                  <a:pt x="26611" y="1358"/>
                  <a:pt x="26289" y="1703"/>
                  <a:pt x="25622" y="1703"/>
                </a:cubicBezTo>
                <a:cubicBezTo>
                  <a:pt x="24956" y="1703"/>
                  <a:pt x="24622" y="1358"/>
                  <a:pt x="24253" y="941"/>
                </a:cubicBezTo>
                <a:cubicBezTo>
                  <a:pt x="23837" y="501"/>
                  <a:pt x="23372" y="1"/>
                  <a:pt x="22467" y="1"/>
                </a:cubicBezTo>
                <a:cubicBezTo>
                  <a:pt x="21551" y="1"/>
                  <a:pt x="21086" y="501"/>
                  <a:pt x="20681" y="941"/>
                </a:cubicBezTo>
                <a:cubicBezTo>
                  <a:pt x="20300" y="1358"/>
                  <a:pt x="19979" y="1703"/>
                  <a:pt x="19312" y="1703"/>
                </a:cubicBezTo>
                <a:cubicBezTo>
                  <a:pt x="18645" y="1703"/>
                  <a:pt x="18324" y="1358"/>
                  <a:pt x="17943" y="941"/>
                </a:cubicBezTo>
                <a:cubicBezTo>
                  <a:pt x="17526" y="501"/>
                  <a:pt x="17062" y="1"/>
                  <a:pt x="16157" y="1"/>
                </a:cubicBezTo>
                <a:cubicBezTo>
                  <a:pt x="15240" y="1"/>
                  <a:pt x="14776" y="501"/>
                  <a:pt x="14371" y="941"/>
                </a:cubicBezTo>
                <a:cubicBezTo>
                  <a:pt x="13990" y="1358"/>
                  <a:pt x="13669" y="1703"/>
                  <a:pt x="13002" y="1703"/>
                </a:cubicBezTo>
                <a:cubicBezTo>
                  <a:pt x="12335" y="1703"/>
                  <a:pt x="12014" y="1358"/>
                  <a:pt x="11633" y="941"/>
                </a:cubicBezTo>
                <a:cubicBezTo>
                  <a:pt x="11228" y="501"/>
                  <a:pt x="10763" y="1"/>
                  <a:pt x="9847" y="1"/>
                </a:cubicBezTo>
                <a:cubicBezTo>
                  <a:pt x="8930" y="1"/>
                  <a:pt x="8466" y="501"/>
                  <a:pt x="8061" y="941"/>
                </a:cubicBezTo>
                <a:cubicBezTo>
                  <a:pt x="7680" y="1358"/>
                  <a:pt x="7358" y="1703"/>
                  <a:pt x="6692" y="1703"/>
                </a:cubicBezTo>
                <a:cubicBezTo>
                  <a:pt x="6025" y="1703"/>
                  <a:pt x="5703" y="1358"/>
                  <a:pt x="5322" y="941"/>
                </a:cubicBezTo>
                <a:cubicBezTo>
                  <a:pt x="4918" y="501"/>
                  <a:pt x="4453" y="1"/>
                  <a:pt x="35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4"/>
          <p:cNvSpPr/>
          <p:nvPr/>
        </p:nvSpPr>
        <p:spPr>
          <a:xfrm rot="10800000" flipH="1">
            <a:off x="4354430" y="3433032"/>
            <a:ext cx="785434" cy="63977"/>
          </a:xfrm>
          <a:custGeom>
            <a:avLst/>
            <a:gdLst/>
            <a:ahLst/>
            <a:cxnLst/>
            <a:rect l="l" t="t" r="r" b="b"/>
            <a:pathLst>
              <a:path w="20195" h="1527" extrusionOk="0">
                <a:moveTo>
                  <a:pt x="2250" y="1"/>
                </a:moveTo>
                <a:cubicBezTo>
                  <a:pt x="1655" y="1"/>
                  <a:pt x="1334" y="346"/>
                  <a:pt x="1096" y="608"/>
                </a:cubicBezTo>
                <a:cubicBezTo>
                  <a:pt x="857" y="858"/>
                  <a:pt x="679" y="1060"/>
                  <a:pt x="286" y="1060"/>
                </a:cubicBezTo>
                <a:cubicBezTo>
                  <a:pt x="0" y="1084"/>
                  <a:pt x="0" y="1501"/>
                  <a:pt x="286" y="1525"/>
                </a:cubicBezTo>
                <a:cubicBezTo>
                  <a:pt x="881" y="1525"/>
                  <a:pt x="1203" y="1179"/>
                  <a:pt x="1441" y="929"/>
                </a:cubicBezTo>
                <a:cubicBezTo>
                  <a:pt x="1679" y="667"/>
                  <a:pt x="1858" y="465"/>
                  <a:pt x="2250" y="465"/>
                </a:cubicBezTo>
                <a:cubicBezTo>
                  <a:pt x="2631" y="465"/>
                  <a:pt x="2810" y="655"/>
                  <a:pt x="3060" y="929"/>
                </a:cubicBezTo>
                <a:cubicBezTo>
                  <a:pt x="3310" y="1191"/>
                  <a:pt x="3620" y="1525"/>
                  <a:pt x="4203" y="1525"/>
                </a:cubicBezTo>
                <a:cubicBezTo>
                  <a:pt x="4798" y="1525"/>
                  <a:pt x="5132" y="1179"/>
                  <a:pt x="5358" y="929"/>
                </a:cubicBezTo>
                <a:cubicBezTo>
                  <a:pt x="5596" y="667"/>
                  <a:pt x="5775" y="465"/>
                  <a:pt x="6168" y="465"/>
                </a:cubicBezTo>
                <a:cubicBezTo>
                  <a:pt x="6549" y="465"/>
                  <a:pt x="6727" y="655"/>
                  <a:pt x="6977" y="929"/>
                </a:cubicBezTo>
                <a:cubicBezTo>
                  <a:pt x="7215" y="1191"/>
                  <a:pt x="7537" y="1525"/>
                  <a:pt x="8120" y="1525"/>
                </a:cubicBezTo>
                <a:cubicBezTo>
                  <a:pt x="8716" y="1525"/>
                  <a:pt x="9037" y="1179"/>
                  <a:pt x="9275" y="929"/>
                </a:cubicBezTo>
                <a:cubicBezTo>
                  <a:pt x="9513" y="667"/>
                  <a:pt x="9692" y="465"/>
                  <a:pt x="10085" y="465"/>
                </a:cubicBezTo>
                <a:cubicBezTo>
                  <a:pt x="10466" y="465"/>
                  <a:pt x="10632" y="655"/>
                  <a:pt x="10882" y="929"/>
                </a:cubicBezTo>
                <a:cubicBezTo>
                  <a:pt x="11133" y="1191"/>
                  <a:pt x="11442" y="1525"/>
                  <a:pt x="12037" y="1525"/>
                </a:cubicBezTo>
                <a:cubicBezTo>
                  <a:pt x="12633" y="1525"/>
                  <a:pt x="12954" y="1179"/>
                  <a:pt x="13192" y="929"/>
                </a:cubicBezTo>
                <a:cubicBezTo>
                  <a:pt x="13419" y="667"/>
                  <a:pt x="13609" y="465"/>
                  <a:pt x="13990" y="465"/>
                </a:cubicBezTo>
                <a:cubicBezTo>
                  <a:pt x="14383" y="465"/>
                  <a:pt x="14550" y="655"/>
                  <a:pt x="14800" y="929"/>
                </a:cubicBezTo>
                <a:cubicBezTo>
                  <a:pt x="15050" y="1191"/>
                  <a:pt x="15359" y="1525"/>
                  <a:pt x="15955" y="1525"/>
                </a:cubicBezTo>
                <a:cubicBezTo>
                  <a:pt x="16538" y="1525"/>
                  <a:pt x="16871" y="1179"/>
                  <a:pt x="17098" y="929"/>
                </a:cubicBezTo>
                <a:cubicBezTo>
                  <a:pt x="17336" y="667"/>
                  <a:pt x="17526" y="465"/>
                  <a:pt x="17907" y="465"/>
                </a:cubicBezTo>
                <a:cubicBezTo>
                  <a:pt x="18300" y="465"/>
                  <a:pt x="18467" y="655"/>
                  <a:pt x="18717" y="929"/>
                </a:cubicBezTo>
                <a:cubicBezTo>
                  <a:pt x="18967" y="1191"/>
                  <a:pt x="19264" y="1525"/>
                  <a:pt x="19860" y="1525"/>
                </a:cubicBezTo>
                <a:cubicBezTo>
                  <a:pt x="19871" y="1526"/>
                  <a:pt x="19882" y="1526"/>
                  <a:pt x="19892" y="1526"/>
                </a:cubicBezTo>
                <a:cubicBezTo>
                  <a:pt x="20194" y="1526"/>
                  <a:pt x="20194" y="1059"/>
                  <a:pt x="19892" y="1059"/>
                </a:cubicBezTo>
                <a:cubicBezTo>
                  <a:pt x="19882" y="1059"/>
                  <a:pt x="19871" y="1059"/>
                  <a:pt x="19860" y="1060"/>
                </a:cubicBezTo>
                <a:cubicBezTo>
                  <a:pt x="19479" y="1060"/>
                  <a:pt x="19312" y="870"/>
                  <a:pt x="19062" y="608"/>
                </a:cubicBezTo>
                <a:cubicBezTo>
                  <a:pt x="18812" y="334"/>
                  <a:pt x="18502" y="1"/>
                  <a:pt x="17907" y="1"/>
                </a:cubicBezTo>
                <a:cubicBezTo>
                  <a:pt x="17312" y="1"/>
                  <a:pt x="16990" y="346"/>
                  <a:pt x="16752" y="608"/>
                </a:cubicBezTo>
                <a:cubicBezTo>
                  <a:pt x="16526" y="858"/>
                  <a:pt x="16336" y="1060"/>
                  <a:pt x="15955" y="1060"/>
                </a:cubicBezTo>
                <a:cubicBezTo>
                  <a:pt x="15562" y="1060"/>
                  <a:pt x="15395" y="870"/>
                  <a:pt x="15145" y="608"/>
                </a:cubicBezTo>
                <a:cubicBezTo>
                  <a:pt x="14895" y="334"/>
                  <a:pt x="14585" y="1"/>
                  <a:pt x="13990" y="1"/>
                </a:cubicBezTo>
                <a:cubicBezTo>
                  <a:pt x="13407" y="1"/>
                  <a:pt x="13073" y="346"/>
                  <a:pt x="12847" y="608"/>
                </a:cubicBezTo>
                <a:cubicBezTo>
                  <a:pt x="12609" y="858"/>
                  <a:pt x="12418" y="1060"/>
                  <a:pt x="12037" y="1060"/>
                </a:cubicBezTo>
                <a:cubicBezTo>
                  <a:pt x="11656" y="1060"/>
                  <a:pt x="11478" y="870"/>
                  <a:pt x="11228" y="608"/>
                </a:cubicBezTo>
                <a:cubicBezTo>
                  <a:pt x="10978" y="334"/>
                  <a:pt x="10668" y="1"/>
                  <a:pt x="10085" y="1"/>
                </a:cubicBezTo>
                <a:cubicBezTo>
                  <a:pt x="9489" y="1"/>
                  <a:pt x="9168" y="346"/>
                  <a:pt x="8930" y="608"/>
                </a:cubicBezTo>
                <a:cubicBezTo>
                  <a:pt x="8692" y="858"/>
                  <a:pt x="8513" y="1060"/>
                  <a:pt x="8120" y="1060"/>
                </a:cubicBezTo>
                <a:cubicBezTo>
                  <a:pt x="7739" y="1060"/>
                  <a:pt x="7561" y="870"/>
                  <a:pt x="7323" y="608"/>
                </a:cubicBezTo>
                <a:cubicBezTo>
                  <a:pt x="7072" y="334"/>
                  <a:pt x="6763" y="1"/>
                  <a:pt x="6168" y="1"/>
                </a:cubicBezTo>
                <a:cubicBezTo>
                  <a:pt x="5572" y="1"/>
                  <a:pt x="5251" y="346"/>
                  <a:pt x="5013" y="608"/>
                </a:cubicBezTo>
                <a:cubicBezTo>
                  <a:pt x="4775" y="858"/>
                  <a:pt x="4596" y="1060"/>
                  <a:pt x="4203" y="1060"/>
                </a:cubicBezTo>
                <a:cubicBezTo>
                  <a:pt x="3822" y="1060"/>
                  <a:pt x="3655" y="870"/>
                  <a:pt x="3405" y="608"/>
                </a:cubicBezTo>
                <a:cubicBezTo>
                  <a:pt x="3155" y="334"/>
                  <a:pt x="2846" y="1"/>
                  <a:pt x="225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4"/>
          <p:cNvSpPr/>
          <p:nvPr/>
        </p:nvSpPr>
        <p:spPr>
          <a:xfrm rot="10800000" flipH="1">
            <a:off x="1959015" y="2653280"/>
            <a:ext cx="1256306" cy="95317"/>
          </a:xfrm>
          <a:custGeom>
            <a:avLst/>
            <a:gdLst/>
            <a:ahLst/>
            <a:cxnLst/>
            <a:rect l="l" t="t" r="r" b="b"/>
            <a:pathLst>
              <a:path w="32302" h="2275" extrusionOk="0">
                <a:moveTo>
                  <a:pt x="3536" y="1"/>
                </a:moveTo>
                <a:cubicBezTo>
                  <a:pt x="2620" y="1"/>
                  <a:pt x="2155" y="501"/>
                  <a:pt x="1750" y="941"/>
                </a:cubicBezTo>
                <a:cubicBezTo>
                  <a:pt x="1369" y="1358"/>
                  <a:pt x="1048" y="1703"/>
                  <a:pt x="381" y="1703"/>
                </a:cubicBezTo>
                <a:cubicBezTo>
                  <a:pt x="0" y="1715"/>
                  <a:pt x="0" y="2275"/>
                  <a:pt x="381" y="2275"/>
                </a:cubicBezTo>
                <a:cubicBezTo>
                  <a:pt x="1298" y="2275"/>
                  <a:pt x="1762" y="1775"/>
                  <a:pt x="2167" y="1334"/>
                </a:cubicBezTo>
                <a:cubicBezTo>
                  <a:pt x="2548" y="929"/>
                  <a:pt x="2870" y="572"/>
                  <a:pt x="3536" y="572"/>
                </a:cubicBezTo>
                <a:cubicBezTo>
                  <a:pt x="4203" y="572"/>
                  <a:pt x="4525" y="929"/>
                  <a:pt x="4906" y="1334"/>
                </a:cubicBezTo>
                <a:cubicBezTo>
                  <a:pt x="5310" y="1775"/>
                  <a:pt x="5775" y="2275"/>
                  <a:pt x="6692" y="2275"/>
                </a:cubicBezTo>
                <a:cubicBezTo>
                  <a:pt x="7608" y="2275"/>
                  <a:pt x="8073" y="1775"/>
                  <a:pt x="8477" y="1334"/>
                </a:cubicBezTo>
                <a:cubicBezTo>
                  <a:pt x="8858" y="929"/>
                  <a:pt x="9180" y="572"/>
                  <a:pt x="9847" y="572"/>
                </a:cubicBezTo>
                <a:cubicBezTo>
                  <a:pt x="10513" y="572"/>
                  <a:pt x="10835" y="929"/>
                  <a:pt x="11216" y="1334"/>
                </a:cubicBezTo>
                <a:cubicBezTo>
                  <a:pt x="11621" y="1775"/>
                  <a:pt x="12085" y="2275"/>
                  <a:pt x="13002" y="2275"/>
                </a:cubicBezTo>
                <a:cubicBezTo>
                  <a:pt x="13919" y="2275"/>
                  <a:pt x="14383" y="1775"/>
                  <a:pt x="14788" y="1334"/>
                </a:cubicBezTo>
                <a:cubicBezTo>
                  <a:pt x="15169" y="929"/>
                  <a:pt x="15490" y="572"/>
                  <a:pt x="16157" y="572"/>
                </a:cubicBezTo>
                <a:cubicBezTo>
                  <a:pt x="16824" y="572"/>
                  <a:pt x="17145" y="929"/>
                  <a:pt x="17526" y="1334"/>
                </a:cubicBezTo>
                <a:cubicBezTo>
                  <a:pt x="17931" y="1775"/>
                  <a:pt x="18395" y="2275"/>
                  <a:pt x="19312" y="2275"/>
                </a:cubicBezTo>
                <a:cubicBezTo>
                  <a:pt x="20229" y="2275"/>
                  <a:pt x="20693" y="1775"/>
                  <a:pt x="21098" y="1334"/>
                </a:cubicBezTo>
                <a:cubicBezTo>
                  <a:pt x="21479" y="929"/>
                  <a:pt x="21801" y="572"/>
                  <a:pt x="22467" y="572"/>
                </a:cubicBezTo>
                <a:cubicBezTo>
                  <a:pt x="23134" y="572"/>
                  <a:pt x="23456" y="929"/>
                  <a:pt x="23837" y="1334"/>
                </a:cubicBezTo>
                <a:cubicBezTo>
                  <a:pt x="24241" y="1775"/>
                  <a:pt x="24706" y="2275"/>
                  <a:pt x="25622" y="2275"/>
                </a:cubicBezTo>
                <a:cubicBezTo>
                  <a:pt x="26539" y="2275"/>
                  <a:pt x="26992" y="1775"/>
                  <a:pt x="27408" y="1334"/>
                </a:cubicBezTo>
                <a:cubicBezTo>
                  <a:pt x="27789" y="929"/>
                  <a:pt x="28111" y="572"/>
                  <a:pt x="28778" y="572"/>
                </a:cubicBezTo>
                <a:cubicBezTo>
                  <a:pt x="29444" y="572"/>
                  <a:pt x="29766" y="929"/>
                  <a:pt x="30147" y="1334"/>
                </a:cubicBezTo>
                <a:cubicBezTo>
                  <a:pt x="30552" y="1775"/>
                  <a:pt x="31016" y="2275"/>
                  <a:pt x="31933" y="2275"/>
                </a:cubicBezTo>
                <a:cubicBezTo>
                  <a:pt x="32302" y="2275"/>
                  <a:pt x="32302" y="1703"/>
                  <a:pt x="31933" y="1703"/>
                </a:cubicBezTo>
                <a:cubicBezTo>
                  <a:pt x="31266" y="1703"/>
                  <a:pt x="30933" y="1358"/>
                  <a:pt x="30564" y="941"/>
                </a:cubicBezTo>
                <a:cubicBezTo>
                  <a:pt x="30147" y="501"/>
                  <a:pt x="29683" y="1"/>
                  <a:pt x="28778" y="1"/>
                </a:cubicBezTo>
                <a:cubicBezTo>
                  <a:pt x="27861" y="1"/>
                  <a:pt x="27397" y="501"/>
                  <a:pt x="26992" y="941"/>
                </a:cubicBezTo>
                <a:cubicBezTo>
                  <a:pt x="26611" y="1358"/>
                  <a:pt x="26289" y="1703"/>
                  <a:pt x="25622" y="1703"/>
                </a:cubicBezTo>
                <a:cubicBezTo>
                  <a:pt x="24956" y="1703"/>
                  <a:pt x="24622" y="1358"/>
                  <a:pt x="24253" y="941"/>
                </a:cubicBezTo>
                <a:cubicBezTo>
                  <a:pt x="23837" y="501"/>
                  <a:pt x="23372" y="1"/>
                  <a:pt x="22467" y="1"/>
                </a:cubicBezTo>
                <a:cubicBezTo>
                  <a:pt x="21551" y="1"/>
                  <a:pt x="21086" y="501"/>
                  <a:pt x="20681" y="941"/>
                </a:cubicBezTo>
                <a:cubicBezTo>
                  <a:pt x="20300" y="1358"/>
                  <a:pt x="19979" y="1703"/>
                  <a:pt x="19312" y="1703"/>
                </a:cubicBezTo>
                <a:cubicBezTo>
                  <a:pt x="18645" y="1703"/>
                  <a:pt x="18324" y="1358"/>
                  <a:pt x="17943" y="941"/>
                </a:cubicBezTo>
                <a:cubicBezTo>
                  <a:pt x="17526" y="501"/>
                  <a:pt x="17062" y="1"/>
                  <a:pt x="16157" y="1"/>
                </a:cubicBezTo>
                <a:cubicBezTo>
                  <a:pt x="15240" y="1"/>
                  <a:pt x="14776" y="501"/>
                  <a:pt x="14371" y="941"/>
                </a:cubicBezTo>
                <a:cubicBezTo>
                  <a:pt x="13990" y="1358"/>
                  <a:pt x="13669" y="1703"/>
                  <a:pt x="13002" y="1703"/>
                </a:cubicBezTo>
                <a:cubicBezTo>
                  <a:pt x="12335" y="1703"/>
                  <a:pt x="12014" y="1358"/>
                  <a:pt x="11633" y="941"/>
                </a:cubicBezTo>
                <a:cubicBezTo>
                  <a:pt x="11228" y="501"/>
                  <a:pt x="10763" y="1"/>
                  <a:pt x="9847" y="1"/>
                </a:cubicBezTo>
                <a:cubicBezTo>
                  <a:pt x="8930" y="1"/>
                  <a:pt x="8466" y="501"/>
                  <a:pt x="8061" y="941"/>
                </a:cubicBezTo>
                <a:cubicBezTo>
                  <a:pt x="7680" y="1358"/>
                  <a:pt x="7358" y="1703"/>
                  <a:pt x="6692" y="1703"/>
                </a:cubicBezTo>
                <a:cubicBezTo>
                  <a:pt x="6025" y="1703"/>
                  <a:pt x="5703" y="1358"/>
                  <a:pt x="5322" y="941"/>
                </a:cubicBezTo>
                <a:cubicBezTo>
                  <a:pt x="4918" y="501"/>
                  <a:pt x="4453" y="1"/>
                  <a:pt x="35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3" name="Google Shape;103;p4"/>
          <p:cNvGrpSpPr/>
          <p:nvPr/>
        </p:nvGrpSpPr>
        <p:grpSpPr>
          <a:xfrm rot="9224546">
            <a:off x="3463130" y="2907528"/>
            <a:ext cx="142655" cy="149446"/>
            <a:chOff x="1160468" y="31374"/>
            <a:chExt cx="142658" cy="149448"/>
          </a:xfrm>
        </p:grpSpPr>
        <p:sp>
          <p:nvSpPr>
            <p:cNvPr id="104" name="Google Shape;104;p4"/>
            <p:cNvSpPr/>
            <p:nvPr/>
          </p:nvSpPr>
          <p:spPr>
            <a:xfrm>
              <a:off x="1160468" y="31374"/>
              <a:ext cx="142658" cy="149448"/>
            </a:xfrm>
            <a:custGeom>
              <a:avLst/>
              <a:gdLst/>
              <a:ahLst/>
              <a:cxnLst/>
              <a:rect l="l" t="t" r="r" b="b"/>
              <a:pathLst>
                <a:path w="3668" h="3567" extrusionOk="0">
                  <a:moveTo>
                    <a:pt x="3205" y="0"/>
                  </a:moveTo>
                  <a:cubicBezTo>
                    <a:pt x="3096" y="0"/>
                    <a:pt x="2989" y="42"/>
                    <a:pt x="2906" y="125"/>
                  </a:cubicBezTo>
                  <a:lnTo>
                    <a:pt x="155" y="2852"/>
                  </a:lnTo>
                  <a:cubicBezTo>
                    <a:pt x="1" y="3018"/>
                    <a:pt x="1" y="3280"/>
                    <a:pt x="155" y="3447"/>
                  </a:cubicBezTo>
                  <a:cubicBezTo>
                    <a:pt x="239" y="3518"/>
                    <a:pt x="346" y="3566"/>
                    <a:pt x="453" y="3566"/>
                  </a:cubicBezTo>
                  <a:cubicBezTo>
                    <a:pt x="572" y="3566"/>
                    <a:pt x="679" y="3530"/>
                    <a:pt x="763" y="3447"/>
                  </a:cubicBezTo>
                  <a:lnTo>
                    <a:pt x="3513" y="720"/>
                  </a:lnTo>
                  <a:cubicBezTo>
                    <a:pt x="3668" y="554"/>
                    <a:pt x="3668" y="280"/>
                    <a:pt x="3513" y="125"/>
                  </a:cubicBezTo>
                  <a:cubicBezTo>
                    <a:pt x="3424" y="42"/>
                    <a:pt x="3314" y="0"/>
                    <a:pt x="320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4"/>
            <p:cNvSpPr/>
            <p:nvPr/>
          </p:nvSpPr>
          <p:spPr>
            <a:xfrm>
              <a:off x="1160468" y="31374"/>
              <a:ext cx="142658" cy="149448"/>
            </a:xfrm>
            <a:custGeom>
              <a:avLst/>
              <a:gdLst/>
              <a:ahLst/>
              <a:cxnLst/>
              <a:rect l="l" t="t" r="r" b="b"/>
              <a:pathLst>
                <a:path w="3668" h="3567" extrusionOk="0">
                  <a:moveTo>
                    <a:pt x="461" y="0"/>
                  </a:moveTo>
                  <a:cubicBezTo>
                    <a:pt x="352" y="0"/>
                    <a:pt x="245" y="42"/>
                    <a:pt x="167" y="125"/>
                  </a:cubicBezTo>
                  <a:cubicBezTo>
                    <a:pt x="1" y="280"/>
                    <a:pt x="1" y="554"/>
                    <a:pt x="167" y="720"/>
                  </a:cubicBezTo>
                  <a:lnTo>
                    <a:pt x="2906" y="3447"/>
                  </a:lnTo>
                  <a:cubicBezTo>
                    <a:pt x="2989" y="3518"/>
                    <a:pt x="3096" y="3566"/>
                    <a:pt x="3203" y="3566"/>
                  </a:cubicBezTo>
                  <a:cubicBezTo>
                    <a:pt x="3311" y="3566"/>
                    <a:pt x="3418" y="3518"/>
                    <a:pt x="3501" y="3447"/>
                  </a:cubicBezTo>
                  <a:cubicBezTo>
                    <a:pt x="3668" y="3280"/>
                    <a:pt x="3668" y="3018"/>
                    <a:pt x="3501" y="2852"/>
                  </a:cubicBezTo>
                  <a:lnTo>
                    <a:pt x="763" y="125"/>
                  </a:lnTo>
                  <a:cubicBezTo>
                    <a:pt x="679" y="42"/>
                    <a:pt x="569" y="0"/>
                    <a:pt x="4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6" name="Google Shape;106;p4"/>
          <p:cNvSpPr/>
          <p:nvPr/>
        </p:nvSpPr>
        <p:spPr>
          <a:xfrm>
            <a:off x="642350" y="714550"/>
            <a:ext cx="7884000" cy="4099500"/>
          </a:xfrm>
          <a:prstGeom prst="roundRect">
            <a:avLst>
              <a:gd name="adj" fmla="val 17342"/>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4"/>
          <p:cNvSpPr txBox="1">
            <a:spLocks noGrp="1"/>
          </p:cNvSpPr>
          <p:nvPr>
            <p:ph type="body" idx="1"/>
          </p:nvPr>
        </p:nvSpPr>
        <p:spPr>
          <a:xfrm>
            <a:off x="836700" y="1372550"/>
            <a:ext cx="7470600" cy="3230700"/>
          </a:xfrm>
          <a:prstGeom prst="rect">
            <a:avLst/>
          </a:prstGeom>
        </p:spPr>
        <p:txBody>
          <a:bodyPr spcFirstLastPara="1" wrap="square" lIns="91425" tIns="91425" rIns="91425" bIns="91425" anchor="ctr" anchorCtr="0">
            <a:noAutofit/>
          </a:bodyPr>
          <a:lstStyle>
            <a:lvl1pPr marL="457200" lvl="0" indent="-330200">
              <a:spcBef>
                <a:spcPts val="0"/>
              </a:spcBef>
              <a:spcAft>
                <a:spcPts val="0"/>
              </a:spcAft>
              <a:buClr>
                <a:schemeClr val="dk1"/>
              </a:buClr>
              <a:buSzPts val="1600"/>
              <a:buAutoNum type="arabicPeriod"/>
              <a:defRPr sz="1200">
                <a:solidFill>
                  <a:schemeClr val="dk1"/>
                </a:solidFill>
              </a:defRPr>
            </a:lvl1pPr>
            <a:lvl2pPr marL="914400" lvl="1" indent="-330200">
              <a:spcBef>
                <a:spcPts val="1600"/>
              </a:spcBef>
              <a:spcAft>
                <a:spcPts val="0"/>
              </a:spcAft>
              <a:buClr>
                <a:schemeClr val="dk1"/>
              </a:buClr>
              <a:buSzPts val="1600"/>
              <a:buChar char="○"/>
              <a:defRPr sz="1200">
                <a:solidFill>
                  <a:schemeClr val="dk1"/>
                </a:solidFill>
              </a:defRPr>
            </a:lvl2pPr>
            <a:lvl3pPr marL="1371600" lvl="2" indent="-330200">
              <a:spcBef>
                <a:spcPts val="1600"/>
              </a:spcBef>
              <a:spcAft>
                <a:spcPts val="0"/>
              </a:spcAft>
              <a:buClr>
                <a:schemeClr val="dk1"/>
              </a:buClr>
              <a:buSzPts val="1600"/>
              <a:buFont typeface="Montserrat"/>
              <a:buChar char="■"/>
              <a:defRPr sz="1200">
                <a:solidFill>
                  <a:schemeClr val="dk1"/>
                </a:solidFill>
              </a:defRPr>
            </a:lvl3pPr>
            <a:lvl4pPr marL="1828800" lvl="3" indent="-330200">
              <a:spcBef>
                <a:spcPts val="1600"/>
              </a:spcBef>
              <a:spcAft>
                <a:spcPts val="0"/>
              </a:spcAft>
              <a:buClr>
                <a:schemeClr val="dk1"/>
              </a:buClr>
              <a:buSzPts val="1600"/>
              <a:buFont typeface="Montserrat"/>
              <a:buChar char="●"/>
              <a:defRPr sz="1200">
                <a:solidFill>
                  <a:schemeClr val="dk1"/>
                </a:solidFill>
              </a:defRPr>
            </a:lvl4pPr>
            <a:lvl5pPr marL="2286000" lvl="4" indent="-330200">
              <a:spcBef>
                <a:spcPts val="1600"/>
              </a:spcBef>
              <a:spcAft>
                <a:spcPts val="0"/>
              </a:spcAft>
              <a:buClr>
                <a:schemeClr val="dk1"/>
              </a:buClr>
              <a:buSzPts val="1600"/>
              <a:buFont typeface="Montserrat"/>
              <a:buChar char="○"/>
              <a:defRPr sz="1200">
                <a:solidFill>
                  <a:schemeClr val="dk1"/>
                </a:solidFill>
              </a:defRPr>
            </a:lvl5pPr>
            <a:lvl6pPr marL="2743200" lvl="5" indent="-330200">
              <a:spcBef>
                <a:spcPts val="1600"/>
              </a:spcBef>
              <a:spcAft>
                <a:spcPts val="0"/>
              </a:spcAft>
              <a:buClr>
                <a:schemeClr val="dk1"/>
              </a:buClr>
              <a:buSzPts val="1600"/>
              <a:buFont typeface="Montserrat"/>
              <a:buChar char="■"/>
              <a:defRPr sz="1200">
                <a:solidFill>
                  <a:schemeClr val="dk1"/>
                </a:solidFill>
              </a:defRPr>
            </a:lvl6pPr>
            <a:lvl7pPr marL="3200400" lvl="6" indent="-330200">
              <a:spcBef>
                <a:spcPts val="1600"/>
              </a:spcBef>
              <a:spcAft>
                <a:spcPts val="0"/>
              </a:spcAft>
              <a:buClr>
                <a:schemeClr val="dk1"/>
              </a:buClr>
              <a:buSzPts val="1600"/>
              <a:buFont typeface="Montserrat"/>
              <a:buChar char="●"/>
              <a:defRPr sz="1200">
                <a:solidFill>
                  <a:schemeClr val="dk1"/>
                </a:solidFill>
              </a:defRPr>
            </a:lvl7pPr>
            <a:lvl8pPr marL="3657600" lvl="7" indent="-330200">
              <a:spcBef>
                <a:spcPts val="1600"/>
              </a:spcBef>
              <a:spcAft>
                <a:spcPts val="0"/>
              </a:spcAft>
              <a:buClr>
                <a:schemeClr val="dk1"/>
              </a:buClr>
              <a:buSzPts val="1600"/>
              <a:buFont typeface="Montserrat"/>
              <a:buChar char="○"/>
              <a:defRPr sz="1200">
                <a:solidFill>
                  <a:schemeClr val="dk1"/>
                </a:solidFill>
              </a:defRPr>
            </a:lvl8pPr>
            <a:lvl9pPr marL="4114800" lvl="8" indent="-330200">
              <a:spcBef>
                <a:spcPts val="1600"/>
              </a:spcBef>
              <a:spcAft>
                <a:spcPts val="1600"/>
              </a:spcAft>
              <a:buClr>
                <a:schemeClr val="dk1"/>
              </a:buClr>
              <a:buSzPts val="1600"/>
              <a:buFont typeface="Montserrat"/>
              <a:buChar char="■"/>
              <a:defRPr sz="1200">
                <a:solidFill>
                  <a:schemeClr val="dk1"/>
                </a:solidFill>
              </a:defRPr>
            </a:lvl9pPr>
          </a:lstStyle>
          <a:p>
            <a:endParaRPr/>
          </a:p>
        </p:txBody>
      </p:sp>
      <p:sp>
        <p:nvSpPr>
          <p:cNvPr id="108" name="Google Shape;108;p4"/>
          <p:cNvSpPr txBox="1">
            <a:spLocks noGrp="1"/>
          </p:cNvSpPr>
          <p:nvPr>
            <p:ph type="title"/>
          </p:nvPr>
        </p:nvSpPr>
        <p:spPr>
          <a:xfrm>
            <a:off x="1396950" y="652200"/>
            <a:ext cx="6350100" cy="5262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09"/>
        <p:cNvGrpSpPr/>
        <p:nvPr/>
      </p:nvGrpSpPr>
      <p:grpSpPr>
        <a:xfrm>
          <a:off x="0" y="0"/>
          <a:ext cx="0" cy="0"/>
          <a:chOff x="0" y="0"/>
          <a:chExt cx="0" cy="0"/>
        </a:xfrm>
      </p:grpSpPr>
      <p:sp>
        <p:nvSpPr>
          <p:cNvPr id="110" name="Google Shape;110;p5"/>
          <p:cNvSpPr/>
          <p:nvPr/>
        </p:nvSpPr>
        <p:spPr>
          <a:xfrm flipH="1">
            <a:off x="8606261" y="1578439"/>
            <a:ext cx="88947" cy="1346544"/>
          </a:xfrm>
          <a:custGeom>
            <a:avLst/>
            <a:gdLst/>
            <a:ahLst/>
            <a:cxnLst/>
            <a:rect l="l" t="t" r="r" b="b"/>
            <a:pathLst>
              <a:path w="2287" h="32139" extrusionOk="0">
                <a:moveTo>
                  <a:pt x="1989" y="1"/>
                </a:moveTo>
                <a:cubicBezTo>
                  <a:pt x="1840" y="1"/>
                  <a:pt x="1691" y="105"/>
                  <a:pt x="1703" y="314"/>
                </a:cubicBezTo>
                <a:cubicBezTo>
                  <a:pt x="1703" y="980"/>
                  <a:pt x="1358" y="1302"/>
                  <a:pt x="941" y="1683"/>
                </a:cubicBezTo>
                <a:cubicBezTo>
                  <a:pt x="501" y="2088"/>
                  <a:pt x="1" y="2552"/>
                  <a:pt x="1" y="3469"/>
                </a:cubicBezTo>
                <a:cubicBezTo>
                  <a:pt x="1" y="4374"/>
                  <a:pt x="501" y="4838"/>
                  <a:pt x="941" y="5255"/>
                </a:cubicBezTo>
                <a:cubicBezTo>
                  <a:pt x="1358" y="5624"/>
                  <a:pt x="1703" y="5957"/>
                  <a:pt x="1703" y="6624"/>
                </a:cubicBezTo>
                <a:cubicBezTo>
                  <a:pt x="1703" y="7279"/>
                  <a:pt x="1358" y="7612"/>
                  <a:pt x="941" y="7993"/>
                </a:cubicBezTo>
                <a:cubicBezTo>
                  <a:pt x="501" y="8398"/>
                  <a:pt x="1" y="8862"/>
                  <a:pt x="1" y="9779"/>
                </a:cubicBezTo>
                <a:cubicBezTo>
                  <a:pt x="1" y="10684"/>
                  <a:pt x="501" y="11148"/>
                  <a:pt x="941" y="11565"/>
                </a:cubicBezTo>
                <a:cubicBezTo>
                  <a:pt x="1358" y="11934"/>
                  <a:pt x="1703" y="12267"/>
                  <a:pt x="1703" y="12922"/>
                </a:cubicBezTo>
                <a:cubicBezTo>
                  <a:pt x="1703" y="13589"/>
                  <a:pt x="1358" y="13922"/>
                  <a:pt x="941" y="14291"/>
                </a:cubicBezTo>
                <a:cubicBezTo>
                  <a:pt x="501" y="14708"/>
                  <a:pt x="1" y="15172"/>
                  <a:pt x="1" y="16077"/>
                </a:cubicBezTo>
                <a:cubicBezTo>
                  <a:pt x="1" y="16994"/>
                  <a:pt x="501" y="17458"/>
                  <a:pt x="941" y="17863"/>
                </a:cubicBezTo>
                <a:cubicBezTo>
                  <a:pt x="1358" y="18244"/>
                  <a:pt x="1703" y="18566"/>
                  <a:pt x="1703" y="19233"/>
                </a:cubicBezTo>
                <a:cubicBezTo>
                  <a:pt x="1703" y="19899"/>
                  <a:pt x="1358" y="20221"/>
                  <a:pt x="941" y="20602"/>
                </a:cubicBezTo>
                <a:cubicBezTo>
                  <a:pt x="501" y="21018"/>
                  <a:pt x="1" y="21483"/>
                  <a:pt x="1" y="22388"/>
                </a:cubicBezTo>
                <a:cubicBezTo>
                  <a:pt x="1" y="23304"/>
                  <a:pt x="501" y="23769"/>
                  <a:pt x="941" y="24174"/>
                </a:cubicBezTo>
                <a:cubicBezTo>
                  <a:pt x="1358" y="24555"/>
                  <a:pt x="1703" y="24888"/>
                  <a:pt x="1703" y="25543"/>
                </a:cubicBezTo>
                <a:cubicBezTo>
                  <a:pt x="1703" y="26210"/>
                  <a:pt x="1358" y="26531"/>
                  <a:pt x="941" y="26912"/>
                </a:cubicBezTo>
                <a:cubicBezTo>
                  <a:pt x="501" y="27317"/>
                  <a:pt x="1" y="27793"/>
                  <a:pt x="1" y="28698"/>
                </a:cubicBezTo>
                <a:cubicBezTo>
                  <a:pt x="1" y="29615"/>
                  <a:pt x="501" y="30079"/>
                  <a:pt x="941" y="30484"/>
                </a:cubicBezTo>
                <a:cubicBezTo>
                  <a:pt x="1358" y="30865"/>
                  <a:pt x="1703" y="31198"/>
                  <a:pt x="1703" y="31853"/>
                </a:cubicBezTo>
                <a:cubicBezTo>
                  <a:pt x="1703" y="32020"/>
                  <a:pt x="1834" y="32139"/>
                  <a:pt x="1989" y="32139"/>
                </a:cubicBezTo>
                <a:cubicBezTo>
                  <a:pt x="2144" y="32139"/>
                  <a:pt x="2275" y="32020"/>
                  <a:pt x="2275" y="31865"/>
                </a:cubicBezTo>
                <a:cubicBezTo>
                  <a:pt x="2275" y="30948"/>
                  <a:pt x="1775" y="30484"/>
                  <a:pt x="1334" y="30079"/>
                </a:cubicBezTo>
                <a:cubicBezTo>
                  <a:pt x="918" y="29698"/>
                  <a:pt x="572" y="29365"/>
                  <a:pt x="572" y="28710"/>
                </a:cubicBezTo>
                <a:cubicBezTo>
                  <a:pt x="572" y="28043"/>
                  <a:pt x="918" y="27710"/>
                  <a:pt x="1334" y="27341"/>
                </a:cubicBezTo>
                <a:cubicBezTo>
                  <a:pt x="1775" y="26924"/>
                  <a:pt x="2275" y="26460"/>
                  <a:pt x="2275" y="25555"/>
                </a:cubicBezTo>
                <a:cubicBezTo>
                  <a:pt x="2275" y="24638"/>
                  <a:pt x="1775" y="24174"/>
                  <a:pt x="1334" y="23769"/>
                </a:cubicBezTo>
                <a:cubicBezTo>
                  <a:pt x="918" y="23388"/>
                  <a:pt x="572" y="23054"/>
                  <a:pt x="572" y="22388"/>
                </a:cubicBezTo>
                <a:cubicBezTo>
                  <a:pt x="572" y="21733"/>
                  <a:pt x="918" y="21399"/>
                  <a:pt x="1334" y="21030"/>
                </a:cubicBezTo>
                <a:cubicBezTo>
                  <a:pt x="1775" y="20614"/>
                  <a:pt x="2275" y="20149"/>
                  <a:pt x="2275" y="19244"/>
                </a:cubicBezTo>
                <a:cubicBezTo>
                  <a:pt x="2275" y="18328"/>
                  <a:pt x="1775" y="17863"/>
                  <a:pt x="1334" y="17458"/>
                </a:cubicBezTo>
                <a:cubicBezTo>
                  <a:pt x="918" y="17077"/>
                  <a:pt x="572" y="16744"/>
                  <a:pt x="572" y="16089"/>
                </a:cubicBezTo>
                <a:cubicBezTo>
                  <a:pt x="572" y="15423"/>
                  <a:pt x="918" y="15089"/>
                  <a:pt x="1334" y="14720"/>
                </a:cubicBezTo>
                <a:cubicBezTo>
                  <a:pt x="1775" y="14303"/>
                  <a:pt x="2275" y="13839"/>
                  <a:pt x="2275" y="12934"/>
                </a:cubicBezTo>
                <a:cubicBezTo>
                  <a:pt x="2275" y="12017"/>
                  <a:pt x="1775" y="11553"/>
                  <a:pt x="1334" y="11148"/>
                </a:cubicBezTo>
                <a:cubicBezTo>
                  <a:pt x="918" y="10767"/>
                  <a:pt x="572" y="10446"/>
                  <a:pt x="572" y="9779"/>
                </a:cubicBezTo>
                <a:cubicBezTo>
                  <a:pt x="572" y="9112"/>
                  <a:pt x="918" y="8791"/>
                  <a:pt x="1334" y="8410"/>
                </a:cubicBezTo>
                <a:cubicBezTo>
                  <a:pt x="1775" y="8005"/>
                  <a:pt x="2275" y="7529"/>
                  <a:pt x="2275" y="6624"/>
                </a:cubicBezTo>
                <a:cubicBezTo>
                  <a:pt x="2275" y="5707"/>
                  <a:pt x="1775" y="5243"/>
                  <a:pt x="1334" y="4838"/>
                </a:cubicBezTo>
                <a:cubicBezTo>
                  <a:pt x="918" y="4457"/>
                  <a:pt x="572" y="4135"/>
                  <a:pt x="572" y="3469"/>
                </a:cubicBezTo>
                <a:cubicBezTo>
                  <a:pt x="572" y="2802"/>
                  <a:pt x="918" y="2480"/>
                  <a:pt x="1334" y="2099"/>
                </a:cubicBezTo>
                <a:cubicBezTo>
                  <a:pt x="1775" y="1683"/>
                  <a:pt x="2275" y="1230"/>
                  <a:pt x="2275" y="314"/>
                </a:cubicBezTo>
                <a:cubicBezTo>
                  <a:pt x="2287" y="105"/>
                  <a:pt x="2138" y="1"/>
                  <a:pt x="198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5"/>
          <p:cNvSpPr/>
          <p:nvPr/>
        </p:nvSpPr>
        <p:spPr>
          <a:xfrm flipH="1">
            <a:off x="2630000" y="3943829"/>
            <a:ext cx="520537" cy="219543"/>
          </a:xfrm>
          <a:custGeom>
            <a:avLst/>
            <a:gdLst/>
            <a:ahLst/>
            <a:cxnLst/>
            <a:rect l="l" t="t" r="r" b="b"/>
            <a:pathLst>
              <a:path w="13384" h="5240" extrusionOk="0">
                <a:moveTo>
                  <a:pt x="10871" y="560"/>
                </a:moveTo>
                <a:cubicBezTo>
                  <a:pt x="11955" y="560"/>
                  <a:pt x="12836" y="1489"/>
                  <a:pt x="12836" y="2620"/>
                </a:cubicBezTo>
                <a:cubicBezTo>
                  <a:pt x="12836" y="3751"/>
                  <a:pt x="11955" y="4668"/>
                  <a:pt x="10871" y="4668"/>
                </a:cubicBezTo>
                <a:lnTo>
                  <a:pt x="2525" y="4668"/>
                </a:lnTo>
                <a:cubicBezTo>
                  <a:pt x="1430" y="4668"/>
                  <a:pt x="548" y="3751"/>
                  <a:pt x="548" y="2620"/>
                </a:cubicBezTo>
                <a:cubicBezTo>
                  <a:pt x="548" y="1489"/>
                  <a:pt x="1430" y="560"/>
                  <a:pt x="2525" y="560"/>
                </a:cubicBezTo>
                <a:close/>
                <a:moveTo>
                  <a:pt x="2525" y="1"/>
                </a:moveTo>
                <a:cubicBezTo>
                  <a:pt x="1132" y="1"/>
                  <a:pt x="1" y="1179"/>
                  <a:pt x="1" y="2620"/>
                </a:cubicBezTo>
                <a:cubicBezTo>
                  <a:pt x="1" y="4061"/>
                  <a:pt x="1132" y="5240"/>
                  <a:pt x="2525" y="5240"/>
                </a:cubicBezTo>
                <a:lnTo>
                  <a:pt x="10859" y="5240"/>
                </a:lnTo>
                <a:cubicBezTo>
                  <a:pt x="12252" y="5240"/>
                  <a:pt x="13383" y="4073"/>
                  <a:pt x="13383" y="2620"/>
                </a:cubicBezTo>
                <a:cubicBezTo>
                  <a:pt x="13383" y="1179"/>
                  <a:pt x="12252" y="1"/>
                  <a:pt x="1087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5"/>
          <p:cNvSpPr/>
          <p:nvPr/>
        </p:nvSpPr>
        <p:spPr>
          <a:xfrm flipH="1">
            <a:off x="6579356" y="3753932"/>
            <a:ext cx="520498" cy="220046"/>
          </a:xfrm>
          <a:custGeom>
            <a:avLst/>
            <a:gdLst/>
            <a:ahLst/>
            <a:cxnLst/>
            <a:rect l="l" t="t" r="r" b="b"/>
            <a:pathLst>
              <a:path w="13383" h="5252" extrusionOk="0">
                <a:moveTo>
                  <a:pt x="10871" y="572"/>
                </a:moveTo>
                <a:cubicBezTo>
                  <a:pt x="11954" y="572"/>
                  <a:pt x="12847" y="1501"/>
                  <a:pt x="12847" y="2632"/>
                </a:cubicBezTo>
                <a:cubicBezTo>
                  <a:pt x="12847" y="3763"/>
                  <a:pt x="11954" y="4680"/>
                  <a:pt x="10871" y="4680"/>
                </a:cubicBezTo>
                <a:lnTo>
                  <a:pt x="2524" y="4680"/>
                </a:lnTo>
                <a:cubicBezTo>
                  <a:pt x="1441" y="4680"/>
                  <a:pt x="548" y="3763"/>
                  <a:pt x="548" y="2632"/>
                </a:cubicBezTo>
                <a:cubicBezTo>
                  <a:pt x="548" y="1501"/>
                  <a:pt x="1441" y="572"/>
                  <a:pt x="2524" y="572"/>
                </a:cubicBezTo>
                <a:close/>
                <a:moveTo>
                  <a:pt x="2512" y="0"/>
                </a:moveTo>
                <a:cubicBezTo>
                  <a:pt x="1131" y="0"/>
                  <a:pt x="0" y="1179"/>
                  <a:pt x="0" y="2632"/>
                </a:cubicBezTo>
                <a:cubicBezTo>
                  <a:pt x="0" y="4072"/>
                  <a:pt x="1131" y="5251"/>
                  <a:pt x="2512" y="5251"/>
                </a:cubicBezTo>
                <a:lnTo>
                  <a:pt x="10871" y="5251"/>
                </a:lnTo>
                <a:cubicBezTo>
                  <a:pt x="12252" y="5251"/>
                  <a:pt x="13383" y="4072"/>
                  <a:pt x="13383" y="2632"/>
                </a:cubicBezTo>
                <a:cubicBezTo>
                  <a:pt x="13383" y="1179"/>
                  <a:pt x="12264" y="0"/>
                  <a:pt x="1087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3" name="Google Shape;113;p5"/>
          <p:cNvGrpSpPr/>
          <p:nvPr/>
        </p:nvGrpSpPr>
        <p:grpSpPr>
          <a:xfrm rot="1398867" flipH="1">
            <a:off x="2363264" y="3490847"/>
            <a:ext cx="151728" cy="149457"/>
            <a:chOff x="8639698" y="2706690"/>
            <a:chExt cx="151720" cy="149448"/>
          </a:xfrm>
        </p:grpSpPr>
        <p:sp>
          <p:nvSpPr>
            <p:cNvPr id="114" name="Google Shape;114;p5"/>
            <p:cNvSpPr/>
            <p:nvPr/>
          </p:nvSpPr>
          <p:spPr>
            <a:xfrm>
              <a:off x="8639698" y="2706690"/>
              <a:ext cx="151720" cy="149448"/>
            </a:xfrm>
            <a:custGeom>
              <a:avLst/>
              <a:gdLst/>
              <a:ahLst/>
              <a:cxnLst/>
              <a:rect l="l" t="t" r="r" b="b"/>
              <a:pathLst>
                <a:path w="3901" h="3567" extrusionOk="0">
                  <a:moveTo>
                    <a:pt x="3231" y="0"/>
                  </a:moveTo>
                  <a:cubicBezTo>
                    <a:pt x="3150" y="0"/>
                    <a:pt x="3073" y="34"/>
                    <a:pt x="3013" y="114"/>
                  </a:cubicBezTo>
                  <a:lnTo>
                    <a:pt x="263" y="2840"/>
                  </a:lnTo>
                  <a:cubicBezTo>
                    <a:pt x="1" y="3102"/>
                    <a:pt x="191" y="3554"/>
                    <a:pt x="560" y="3566"/>
                  </a:cubicBezTo>
                  <a:cubicBezTo>
                    <a:pt x="679" y="3554"/>
                    <a:pt x="775" y="3519"/>
                    <a:pt x="858" y="3435"/>
                  </a:cubicBezTo>
                  <a:lnTo>
                    <a:pt x="3608" y="709"/>
                  </a:lnTo>
                  <a:cubicBezTo>
                    <a:pt x="3900" y="474"/>
                    <a:pt x="3537" y="0"/>
                    <a:pt x="323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5"/>
            <p:cNvSpPr/>
            <p:nvPr/>
          </p:nvSpPr>
          <p:spPr>
            <a:xfrm>
              <a:off x="8640476" y="2707402"/>
              <a:ext cx="149775" cy="148736"/>
            </a:xfrm>
            <a:custGeom>
              <a:avLst/>
              <a:gdLst/>
              <a:ahLst/>
              <a:cxnLst/>
              <a:rect l="l" t="t" r="r" b="b"/>
              <a:pathLst>
                <a:path w="3851" h="3550" extrusionOk="0">
                  <a:moveTo>
                    <a:pt x="574" y="0"/>
                  </a:moveTo>
                  <a:cubicBezTo>
                    <a:pt x="261" y="0"/>
                    <a:pt x="1" y="375"/>
                    <a:pt x="243" y="692"/>
                  </a:cubicBezTo>
                  <a:lnTo>
                    <a:pt x="2993" y="3418"/>
                  </a:lnTo>
                  <a:cubicBezTo>
                    <a:pt x="3064" y="3502"/>
                    <a:pt x="3172" y="3549"/>
                    <a:pt x="3291" y="3549"/>
                  </a:cubicBezTo>
                  <a:cubicBezTo>
                    <a:pt x="3660" y="3537"/>
                    <a:pt x="3850" y="3085"/>
                    <a:pt x="3588" y="2823"/>
                  </a:cubicBezTo>
                  <a:lnTo>
                    <a:pt x="838" y="97"/>
                  </a:lnTo>
                  <a:cubicBezTo>
                    <a:pt x="753" y="29"/>
                    <a:pt x="661" y="0"/>
                    <a:pt x="57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 name="Google Shape;116;p5"/>
          <p:cNvGrpSpPr/>
          <p:nvPr/>
        </p:nvGrpSpPr>
        <p:grpSpPr>
          <a:xfrm rot="1575454" flipH="1">
            <a:off x="8277060" y="4331492"/>
            <a:ext cx="142655" cy="149446"/>
            <a:chOff x="1160468" y="31374"/>
            <a:chExt cx="142658" cy="149448"/>
          </a:xfrm>
        </p:grpSpPr>
        <p:sp>
          <p:nvSpPr>
            <p:cNvPr id="117" name="Google Shape;117;p5"/>
            <p:cNvSpPr/>
            <p:nvPr/>
          </p:nvSpPr>
          <p:spPr>
            <a:xfrm>
              <a:off x="1160468" y="31374"/>
              <a:ext cx="142658" cy="149448"/>
            </a:xfrm>
            <a:custGeom>
              <a:avLst/>
              <a:gdLst/>
              <a:ahLst/>
              <a:cxnLst/>
              <a:rect l="l" t="t" r="r" b="b"/>
              <a:pathLst>
                <a:path w="3668" h="3567" extrusionOk="0">
                  <a:moveTo>
                    <a:pt x="3205" y="0"/>
                  </a:moveTo>
                  <a:cubicBezTo>
                    <a:pt x="3096" y="0"/>
                    <a:pt x="2989" y="42"/>
                    <a:pt x="2906" y="125"/>
                  </a:cubicBezTo>
                  <a:lnTo>
                    <a:pt x="155" y="2852"/>
                  </a:lnTo>
                  <a:cubicBezTo>
                    <a:pt x="1" y="3018"/>
                    <a:pt x="1" y="3280"/>
                    <a:pt x="155" y="3447"/>
                  </a:cubicBezTo>
                  <a:cubicBezTo>
                    <a:pt x="239" y="3518"/>
                    <a:pt x="346" y="3566"/>
                    <a:pt x="453" y="3566"/>
                  </a:cubicBezTo>
                  <a:cubicBezTo>
                    <a:pt x="572" y="3566"/>
                    <a:pt x="679" y="3530"/>
                    <a:pt x="763" y="3447"/>
                  </a:cubicBezTo>
                  <a:lnTo>
                    <a:pt x="3513" y="720"/>
                  </a:lnTo>
                  <a:cubicBezTo>
                    <a:pt x="3668" y="554"/>
                    <a:pt x="3668" y="280"/>
                    <a:pt x="3513" y="125"/>
                  </a:cubicBezTo>
                  <a:cubicBezTo>
                    <a:pt x="3424" y="42"/>
                    <a:pt x="3314" y="0"/>
                    <a:pt x="320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5"/>
            <p:cNvSpPr/>
            <p:nvPr/>
          </p:nvSpPr>
          <p:spPr>
            <a:xfrm>
              <a:off x="1160468" y="31374"/>
              <a:ext cx="142658" cy="149448"/>
            </a:xfrm>
            <a:custGeom>
              <a:avLst/>
              <a:gdLst/>
              <a:ahLst/>
              <a:cxnLst/>
              <a:rect l="l" t="t" r="r" b="b"/>
              <a:pathLst>
                <a:path w="3668" h="3567" extrusionOk="0">
                  <a:moveTo>
                    <a:pt x="461" y="0"/>
                  </a:moveTo>
                  <a:cubicBezTo>
                    <a:pt x="352" y="0"/>
                    <a:pt x="245" y="42"/>
                    <a:pt x="167" y="125"/>
                  </a:cubicBezTo>
                  <a:cubicBezTo>
                    <a:pt x="1" y="280"/>
                    <a:pt x="1" y="554"/>
                    <a:pt x="167" y="720"/>
                  </a:cubicBezTo>
                  <a:lnTo>
                    <a:pt x="2906" y="3447"/>
                  </a:lnTo>
                  <a:cubicBezTo>
                    <a:pt x="2989" y="3518"/>
                    <a:pt x="3096" y="3566"/>
                    <a:pt x="3203" y="3566"/>
                  </a:cubicBezTo>
                  <a:cubicBezTo>
                    <a:pt x="3311" y="3566"/>
                    <a:pt x="3418" y="3518"/>
                    <a:pt x="3501" y="3447"/>
                  </a:cubicBezTo>
                  <a:cubicBezTo>
                    <a:pt x="3668" y="3280"/>
                    <a:pt x="3668" y="3018"/>
                    <a:pt x="3501" y="2852"/>
                  </a:cubicBezTo>
                  <a:lnTo>
                    <a:pt x="763" y="125"/>
                  </a:lnTo>
                  <a:cubicBezTo>
                    <a:pt x="679" y="42"/>
                    <a:pt x="569" y="0"/>
                    <a:pt x="46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 name="Google Shape;119;p5"/>
          <p:cNvSpPr/>
          <p:nvPr/>
        </p:nvSpPr>
        <p:spPr>
          <a:xfrm flipH="1">
            <a:off x="1501028" y="1359300"/>
            <a:ext cx="83386" cy="133737"/>
          </a:xfrm>
          <a:custGeom>
            <a:avLst/>
            <a:gdLst/>
            <a:ahLst/>
            <a:cxnLst/>
            <a:rect l="l" t="t" r="r" b="b"/>
            <a:pathLst>
              <a:path w="2144" h="3192" extrusionOk="0">
                <a:moveTo>
                  <a:pt x="1072" y="1"/>
                </a:moveTo>
                <a:cubicBezTo>
                  <a:pt x="822" y="596"/>
                  <a:pt x="453" y="1144"/>
                  <a:pt x="1" y="1596"/>
                </a:cubicBezTo>
                <a:cubicBezTo>
                  <a:pt x="453" y="2060"/>
                  <a:pt x="822" y="2596"/>
                  <a:pt x="1072" y="3191"/>
                </a:cubicBezTo>
                <a:cubicBezTo>
                  <a:pt x="1322" y="2596"/>
                  <a:pt x="1679" y="2060"/>
                  <a:pt x="2144" y="1596"/>
                </a:cubicBezTo>
                <a:cubicBezTo>
                  <a:pt x="1679" y="1144"/>
                  <a:pt x="1322" y="596"/>
                  <a:pt x="107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5"/>
          <p:cNvSpPr/>
          <p:nvPr/>
        </p:nvSpPr>
        <p:spPr>
          <a:xfrm rot="-2035561" flipH="1">
            <a:off x="1259179" y="3844883"/>
            <a:ext cx="82922" cy="134238"/>
          </a:xfrm>
          <a:custGeom>
            <a:avLst/>
            <a:gdLst/>
            <a:ahLst/>
            <a:cxnLst/>
            <a:rect l="l" t="t" r="r" b="b"/>
            <a:pathLst>
              <a:path w="2132" h="3204" extrusionOk="0">
                <a:moveTo>
                  <a:pt x="1072" y="1"/>
                </a:moveTo>
                <a:cubicBezTo>
                  <a:pt x="810" y="596"/>
                  <a:pt x="453" y="1144"/>
                  <a:pt x="0" y="1608"/>
                </a:cubicBezTo>
                <a:cubicBezTo>
                  <a:pt x="453" y="2060"/>
                  <a:pt x="810" y="2608"/>
                  <a:pt x="1072" y="3203"/>
                </a:cubicBezTo>
                <a:cubicBezTo>
                  <a:pt x="1310" y="2608"/>
                  <a:pt x="1679" y="2060"/>
                  <a:pt x="2132" y="1608"/>
                </a:cubicBezTo>
                <a:cubicBezTo>
                  <a:pt x="1679" y="1144"/>
                  <a:pt x="1310" y="596"/>
                  <a:pt x="107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5"/>
          <p:cNvSpPr/>
          <p:nvPr/>
        </p:nvSpPr>
        <p:spPr>
          <a:xfrm rot="-1649642" flipH="1">
            <a:off x="8141727" y="1303082"/>
            <a:ext cx="83386" cy="134197"/>
          </a:xfrm>
          <a:custGeom>
            <a:avLst/>
            <a:gdLst/>
            <a:ahLst/>
            <a:cxnLst/>
            <a:rect l="l" t="t" r="r" b="b"/>
            <a:pathLst>
              <a:path w="2144" h="3203" extrusionOk="0">
                <a:moveTo>
                  <a:pt x="1072" y="0"/>
                </a:moveTo>
                <a:cubicBezTo>
                  <a:pt x="822" y="595"/>
                  <a:pt x="465" y="1143"/>
                  <a:pt x="0" y="1596"/>
                </a:cubicBezTo>
                <a:cubicBezTo>
                  <a:pt x="465" y="2060"/>
                  <a:pt x="822" y="2596"/>
                  <a:pt x="1072" y="3203"/>
                </a:cubicBezTo>
                <a:cubicBezTo>
                  <a:pt x="1322" y="2596"/>
                  <a:pt x="1691" y="2060"/>
                  <a:pt x="2143" y="1596"/>
                </a:cubicBezTo>
                <a:cubicBezTo>
                  <a:pt x="1691" y="1143"/>
                  <a:pt x="1322" y="595"/>
                  <a:pt x="107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5"/>
          <p:cNvSpPr/>
          <p:nvPr/>
        </p:nvSpPr>
        <p:spPr>
          <a:xfrm rot="1008325" flipH="1">
            <a:off x="8505321" y="3476126"/>
            <a:ext cx="83388" cy="133734"/>
          </a:xfrm>
          <a:custGeom>
            <a:avLst/>
            <a:gdLst/>
            <a:ahLst/>
            <a:cxnLst/>
            <a:rect l="l" t="t" r="r" b="b"/>
            <a:pathLst>
              <a:path w="2144" h="3192" extrusionOk="0">
                <a:moveTo>
                  <a:pt x="1072" y="1"/>
                </a:moveTo>
                <a:cubicBezTo>
                  <a:pt x="822" y="596"/>
                  <a:pt x="464" y="1144"/>
                  <a:pt x="0" y="1596"/>
                </a:cubicBezTo>
                <a:cubicBezTo>
                  <a:pt x="464" y="2061"/>
                  <a:pt x="822" y="2596"/>
                  <a:pt x="1072" y="3192"/>
                </a:cubicBezTo>
                <a:cubicBezTo>
                  <a:pt x="1322" y="2596"/>
                  <a:pt x="1691" y="2061"/>
                  <a:pt x="2143" y="1596"/>
                </a:cubicBezTo>
                <a:cubicBezTo>
                  <a:pt x="1691" y="1144"/>
                  <a:pt x="1322" y="596"/>
                  <a:pt x="107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5"/>
          <p:cNvSpPr/>
          <p:nvPr/>
        </p:nvSpPr>
        <p:spPr>
          <a:xfrm flipH="1">
            <a:off x="6990983" y="4163368"/>
            <a:ext cx="949949" cy="77427"/>
          </a:xfrm>
          <a:custGeom>
            <a:avLst/>
            <a:gdLst/>
            <a:ahLst/>
            <a:cxnLst/>
            <a:rect l="l" t="t" r="r" b="b"/>
            <a:pathLst>
              <a:path w="24425" h="1848" extrusionOk="0">
                <a:moveTo>
                  <a:pt x="2727" y="1"/>
                </a:moveTo>
                <a:cubicBezTo>
                  <a:pt x="2000" y="1"/>
                  <a:pt x="1608" y="417"/>
                  <a:pt x="1334" y="727"/>
                </a:cubicBezTo>
                <a:cubicBezTo>
                  <a:pt x="1048" y="1037"/>
                  <a:pt x="822" y="1275"/>
                  <a:pt x="357" y="1275"/>
                </a:cubicBezTo>
                <a:cubicBezTo>
                  <a:pt x="0" y="1298"/>
                  <a:pt x="0" y="1822"/>
                  <a:pt x="357" y="1846"/>
                </a:cubicBezTo>
                <a:cubicBezTo>
                  <a:pt x="1072" y="1846"/>
                  <a:pt x="1465" y="1418"/>
                  <a:pt x="1750" y="1120"/>
                </a:cubicBezTo>
                <a:cubicBezTo>
                  <a:pt x="2036" y="810"/>
                  <a:pt x="2250" y="572"/>
                  <a:pt x="2727" y="572"/>
                </a:cubicBezTo>
                <a:cubicBezTo>
                  <a:pt x="3191" y="572"/>
                  <a:pt x="3393" y="787"/>
                  <a:pt x="3703" y="1120"/>
                </a:cubicBezTo>
                <a:cubicBezTo>
                  <a:pt x="4001" y="1441"/>
                  <a:pt x="4370" y="1846"/>
                  <a:pt x="5096" y="1846"/>
                </a:cubicBezTo>
                <a:cubicBezTo>
                  <a:pt x="5810" y="1846"/>
                  <a:pt x="6203" y="1418"/>
                  <a:pt x="6489" y="1120"/>
                </a:cubicBezTo>
                <a:cubicBezTo>
                  <a:pt x="6763" y="810"/>
                  <a:pt x="6989" y="572"/>
                  <a:pt x="7454" y="572"/>
                </a:cubicBezTo>
                <a:cubicBezTo>
                  <a:pt x="7930" y="572"/>
                  <a:pt x="8132" y="787"/>
                  <a:pt x="8430" y="1120"/>
                </a:cubicBezTo>
                <a:cubicBezTo>
                  <a:pt x="8727" y="1441"/>
                  <a:pt x="9108" y="1846"/>
                  <a:pt x="9823" y="1846"/>
                </a:cubicBezTo>
                <a:cubicBezTo>
                  <a:pt x="10537" y="1846"/>
                  <a:pt x="10930" y="1429"/>
                  <a:pt x="11216" y="1120"/>
                </a:cubicBezTo>
                <a:cubicBezTo>
                  <a:pt x="11502" y="810"/>
                  <a:pt x="11728" y="572"/>
                  <a:pt x="12192" y="572"/>
                </a:cubicBezTo>
                <a:cubicBezTo>
                  <a:pt x="12657" y="572"/>
                  <a:pt x="12859" y="787"/>
                  <a:pt x="13169" y="1120"/>
                </a:cubicBezTo>
                <a:cubicBezTo>
                  <a:pt x="13466" y="1441"/>
                  <a:pt x="13835" y="1846"/>
                  <a:pt x="14562" y="1846"/>
                </a:cubicBezTo>
                <a:cubicBezTo>
                  <a:pt x="15276" y="1846"/>
                  <a:pt x="15669" y="1429"/>
                  <a:pt x="15955" y="1120"/>
                </a:cubicBezTo>
                <a:cubicBezTo>
                  <a:pt x="16228" y="810"/>
                  <a:pt x="16455" y="572"/>
                  <a:pt x="16919" y="572"/>
                </a:cubicBezTo>
                <a:cubicBezTo>
                  <a:pt x="17395" y="572"/>
                  <a:pt x="17598" y="787"/>
                  <a:pt x="17895" y="1120"/>
                </a:cubicBezTo>
                <a:cubicBezTo>
                  <a:pt x="18193" y="1441"/>
                  <a:pt x="18574" y="1846"/>
                  <a:pt x="19288" y="1846"/>
                </a:cubicBezTo>
                <a:cubicBezTo>
                  <a:pt x="20003" y="1846"/>
                  <a:pt x="20396" y="1429"/>
                  <a:pt x="20681" y="1120"/>
                </a:cubicBezTo>
                <a:cubicBezTo>
                  <a:pt x="20967" y="810"/>
                  <a:pt x="21193" y="572"/>
                  <a:pt x="21658" y="572"/>
                </a:cubicBezTo>
                <a:cubicBezTo>
                  <a:pt x="22122" y="572"/>
                  <a:pt x="22336" y="787"/>
                  <a:pt x="22634" y="1120"/>
                </a:cubicBezTo>
                <a:cubicBezTo>
                  <a:pt x="22932" y="1441"/>
                  <a:pt x="23313" y="1846"/>
                  <a:pt x="24027" y="1846"/>
                </a:cubicBezTo>
                <a:cubicBezTo>
                  <a:pt x="24038" y="1847"/>
                  <a:pt x="24049" y="1848"/>
                  <a:pt x="24060" y="1848"/>
                </a:cubicBezTo>
                <a:cubicBezTo>
                  <a:pt x="24424" y="1848"/>
                  <a:pt x="24421" y="1274"/>
                  <a:pt x="24049" y="1274"/>
                </a:cubicBezTo>
                <a:cubicBezTo>
                  <a:pt x="24042" y="1274"/>
                  <a:pt x="24035" y="1274"/>
                  <a:pt x="24027" y="1275"/>
                </a:cubicBezTo>
                <a:cubicBezTo>
                  <a:pt x="23563" y="1275"/>
                  <a:pt x="23348" y="1048"/>
                  <a:pt x="23051" y="727"/>
                </a:cubicBezTo>
                <a:cubicBezTo>
                  <a:pt x="22753" y="406"/>
                  <a:pt x="22372" y="1"/>
                  <a:pt x="21658" y="1"/>
                </a:cubicBezTo>
                <a:cubicBezTo>
                  <a:pt x="20943" y="1"/>
                  <a:pt x="20550" y="417"/>
                  <a:pt x="20265" y="727"/>
                </a:cubicBezTo>
                <a:cubicBezTo>
                  <a:pt x="19979" y="1037"/>
                  <a:pt x="19765" y="1275"/>
                  <a:pt x="19288" y="1275"/>
                </a:cubicBezTo>
                <a:cubicBezTo>
                  <a:pt x="18824" y="1275"/>
                  <a:pt x="18622" y="1048"/>
                  <a:pt x="18312" y="727"/>
                </a:cubicBezTo>
                <a:cubicBezTo>
                  <a:pt x="18014" y="406"/>
                  <a:pt x="17645" y="1"/>
                  <a:pt x="16919" y="1"/>
                </a:cubicBezTo>
                <a:cubicBezTo>
                  <a:pt x="16205" y="1"/>
                  <a:pt x="15812" y="417"/>
                  <a:pt x="15538" y="727"/>
                </a:cubicBezTo>
                <a:cubicBezTo>
                  <a:pt x="15252" y="1037"/>
                  <a:pt x="15026" y="1275"/>
                  <a:pt x="14562" y="1275"/>
                </a:cubicBezTo>
                <a:cubicBezTo>
                  <a:pt x="14097" y="1275"/>
                  <a:pt x="13883" y="1048"/>
                  <a:pt x="13585" y="727"/>
                </a:cubicBezTo>
                <a:cubicBezTo>
                  <a:pt x="13288" y="406"/>
                  <a:pt x="12907" y="1"/>
                  <a:pt x="12192" y="1"/>
                </a:cubicBezTo>
                <a:cubicBezTo>
                  <a:pt x="11478" y="1"/>
                  <a:pt x="11085" y="417"/>
                  <a:pt x="10799" y="727"/>
                </a:cubicBezTo>
                <a:cubicBezTo>
                  <a:pt x="10513" y="1037"/>
                  <a:pt x="10287" y="1275"/>
                  <a:pt x="9823" y="1275"/>
                </a:cubicBezTo>
                <a:cubicBezTo>
                  <a:pt x="9359" y="1275"/>
                  <a:pt x="9156" y="1048"/>
                  <a:pt x="8847" y="727"/>
                </a:cubicBezTo>
                <a:cubicBezTo>
                  <a:pt x="8549" y="406"/>
                  <a:pt x="8168" y="1"/>
                  <a:pt x="7454" y="1"/>
                </a:cubicBezTo>
                <a:cubicBezTo>
                  <a:pt x="6739" y="1"/>
                  <a:pt x="6346" y="417"/>
                  <a:pt x="6060" y="727"/>
                </a:cubicBezTo>
                <a:cubicBezTo>
                  <a:pt x="5787" y="1037"/>
                  <a:pt x="5560" y="1275"/>
                  <a:pt x="5096" y="1275"/>
                </a:cubicBezTo>
                <a:cubicBezTo>
                  <a:pt x="4620" y="1275"/>
                  <a:pt x="4417" y="1048"/>
                  <a:pt x="4120" y="727"/>
                </a:cubicBezTo>
                <a:cubicBezTo>
                  <a:pt x="3810" y="406"/>
                  <a:pt x="3441" y="1"/>
                  <a:pt x="272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5"/>
          <p:cNvSpPr/>
          <p:nvPr/>
        </p:nvSpPr>
        <p:spPr>
          <a:xfrm flipH="1">
            <a:off x="3041430" y="4374233"/>
            <a:ext cx="785434" cy="63977"/>
          </a:xfrm>
          <a:custGeom>
            <a:avLst/>
            <a:gdLst/>
            <a:ahLst/>
            <a:cxnLst/>
            <a:rect l="l" t="t" r="r" b="b"/>
            <a:pathLst>
              <a:path w="20195" h="1527" extrusionOk="0">
                <a:moveTo>
                  <a:pt x="2250" y="1"/>
                </a:moveTo>
                <a:cubicBezTo>
                  <a:pt x="1655" y="1"/>
                  <a:pt x="1334" y="346"/>
                  <a:pt x="1096" y="608"/>
                </a:cubicBezTo>
                <a:cubicBezTo>
                  <a:pt x="857" y="858"/>
                  <a:pt x="679" y="1060"/>
                  <a:pt x="286" y="1060"/>
                </a:cubicBezTo>
                <a:cubicBezTo>
                  <a:pt x="0" y="1084"/>
                  <a:pt x="0" y="1501"/>
                  <a:pt x="286" y="1525"/>
                </a:cubicBezTo>
                <a:cubicBezTo>
                  <a:pt x="881" y="1525"/>
                  <a:pt x="1203" y="1179"/>
                  <a:pt x="1441" y="929"/>
                </a:cubicBezTo>
                <a:cubicBezTo>
                  <a:pt x="1679" y="667"/>
                  <a:pt x="1858" y="465"/>
                  <a:pt x="2250" y="465"/>
                </a:cubicBezTo>
                <a:cubicBezTo>
                  <a:pt x="2631" y="465"/>
                  <a:pt x="2810" y="655"/>
                  <a:pt x="3060" y="929"/>
                </a:cubicBezTo>
                <a:cubicBezTo>
                  <a:pt x="3310" y="1191"/>
                  <a:pt x="3620" y="1525"/>
                  <a:pt x="4203" y="1525"/>
                </a:cubicBezTo>
                <a:cubicBezTo>
                  <a:pt x="4798" y="1525"/>
                  <a:pt x="5132" y="1179"/>
                  <a:pt x="5358" y="929"/>
                </a:cubicBezTo>
                <a:cubicBezTo>
                  <a:pt x="5596" y="667"/>
                  <a:pt x="5775" y="465"/>
                  <a:pt x="6168" y="465"/>
                </a:cubicBezTo>
                <a:cubicBezTo>
                  <a:pt x="6549" y="465"/>
                  <a:pt x="6727" y="655"/>
                  <a:pt x="6977" y="929"/>
                </a:cubicBezTo>
                <a:cubicBezTo>
                  <a:pt x="7215" y="1191"/>
                  <a:pt x="7537" y="1525"/>
                  <a:pt x="8120" y="1525"/>
                </a:cubicBezTo>
                <a:cubicBezTo>
                  <a:pt x="8716" y="1525"/>
                  <a:pt x="9037" y="1179"/>
                  <a:pt x="9275" y="929"/>
                </a:cubicBezTo>
                <a:cubicBezTo>
                  <a:pt x="9513" y="667"/>
                  <a:pt x="9692" y="465"/>
                  <a:pt x="10085" y="465"/>
                </a:cubicBezTo>
                <a:cubicBezTo>
                  <a:pt x="10466" y="465"/>
                  <a:pt x="10632" y="655"/>
                  <a:pt x="10882" y="929"/>
                </a:cubicBezTo>
                <a:cubicBezTo>
                  <a:pt x="11133" y="1191"/>
                  <a:pt x="11442" y="1525"/>
                  <a:pt x="12037" y="1525"/>
                </a:cubicBezTo>
                <a:cubicBezTo>
                  <a:pt x="12633" y="1525"/>
                  <a:pt x="12954" y="1179"/>
                  <a:pt x="13192" y="929"/>
                </a:cubicBezTo>
                <a:cubicBezTo>
                  <a:pt x="13419" y="667"/>
                  <a:pt x="13609" y="465"/>
                  <a:pt x="13990" y="465"/>
                </a:cubicBezTo>
                <a:cubicBezTo>
                  <a:pt x="14383" y="465"/>
                  <a:pt x="14550" y="655"/>
                  <a:pt x="14800" y="929"/>
                </a:cubicBezTo>
                <a:cubicBezTo>
                  <a:pt x="15050" y="1191"/>
                  <a:pt x="15359" y="1525"/>
                  <a:pt x="15955" y="1525"/>
                </a:cubicBezTo>
                <a:cubicBezTo>
                  <a:pt x="16538" y="1525"/>
                  <a:pt x="16871" y="1179"/>
                  <a:pt x="17098" y="929"/>
                </a:cubicBezTo>
                <a:cubicBezTo>
                  <a:pt x="17336" y="667"/>
                  <a:pt x="17526" y="465"/>
                  <a:pt x="17907" y="465"/>
                </a:cubicBezTo>
                <a:cubicBezTo>
                  <a:pt x="18300" y="465"/>
                  <a:pt x="18467" y="655"/>
                  <a:pt x="18717" y="929"/>
                </a:cubicBezTo>
                <a:cubicBezTo>
                  <a:pt x="18967" y="1191"/>
                  <a:pt x="19264" y="1525"/>
                  <a:pt x="19860" y="1525"/>
                </a:cubicBezTo>
                <a:cubicBezTo>
                  <a:pt x="19871" y="1526"/>
                  <a:pt x="19882" y="1526"/>
                  <a:pt x="19892" y="1526"/>
                </a:cubicBezTo>
                <a:cubicBezTo>
                  <a:pt x="20194" y="1526"/>
                  <a:pt x="20194" y="1059"/>
                  <a:pt x="19892" y="1059"/>
                </a:cubicBezTo>
                <a:cubicBezTo>
                  <a:pt x="19882" y="1059"/>
                  <a:pt x="19871" y="1059"/>
                  <a:pt x="19860" y="1060"/>
                </a:cubicBezTo>
                <a:cubicBezTo>
                  <a:pt x="19479" y="1060"/>
                  <a:pt x="19312" y="870"/>
                  <a:pt x="19062" y="608"/>
                </a:cubicBezTo>
                <a:cubicBezTo>
                  <a:pt x="18812" y="334"/>
                  <a:pt x="18502" y="1"/>
                  <a:pt x="17907" y="1"/>
                </a:cubicBezTo>
                <a:cubicBezTo>
                  <a:pt x="17312" y="1"/>
                  <a:pt x="16990" y="346"/>
                  <a:pt x="16752" y="608"/>
                </a:cubicBezTo>
                <a:cubicBezTo>
                  <a:pt x="16526" y="858"/>
                  <a:pt x="16336" y="1060"/>
                  <a:pt x="15955" y="1060"/>
                </a:cubicBezTo>
                <a:cubicBezTo>
                  <a:pt x="15562" y="1060"/>
                  <a:pt x="15395" y="870"/>
                  <a:pt x="15145" y="608"/>
                </a:cubicBezTo>
                <a:cubicBezTo>
                  <a:pt x="14895" y="334"/>
                  <a:pt x="14585" y="1"/>
                  <a:pt x="13990" y="1"/>
                </a:cubicBezTo>
                <a:cubicBezTo>
                  <a:pt x="13407" y="1"/>
                  <a:pt x="13073" y="346"/>
                  <a:pt x="12847" y="608"/>
                </a:cubicBezTo>
                <a:cubicBezTo>
                  <a:pt x="12609" y="858"/>
                  <a:pt x="12418" y="1060"/>
                  <a:pt x="12037" y="1060"/>
                </a:cubicBezTo>
                <a:cubicBezTo>
                  <a:pt x="11656" y="1060"/>
                  <a:pt x="11478" y="870"/>
                  <a:pt x="11228" y="608"/>
                </a:cubicBezTo>
                <a:cubicBezTo>
                  <a:pt x="10978" y="334"/>
                  <a:pt x="10668" y="1"/>
                  <a:pt x="10085" y="1"/>
                </a:cubicBezTo>
                <a:cubicBezTo>
                  <a:pt x="9489" y="1"/>
                  <a:pt x="9168" y="346"/>
                  <a:pt x="8930" y="608"/>
                </a:cubicBezTo>
                <a:cubicBezTo>
                  <a:pt x="8692" y="858"/>
                  <a:pt x="8513" y="1060"/>
                  <a:pt x="8120" y="1060"/>
                </a:cubicBezTo>
                <a:cubicBezTo>
                  <a:pt x="7739" y="1060"/>
                  <a:pt x="7561" y="870"/>
                  <a:pt x="7323" y="608"/>
                </a:cubicBezTo>
                <a:cubicBezTo>
                  <a:pt x="7072" y="334"/>
                  <a:pt x="6763" y="1"/>
                  <a:pt x="6168" y="1"/>
                </a:cubicBezTo>
                <a:cubicBezTo>
                  <a:pt x="5572" y="1"/>
                  <a:pt x="5251" y="346"/>
                  <a:pt x="5013" y="608"/>
                </a:cubicBezTo>
                <a:cubicBezTo>
                  <a:pt x="4775" y="858"/>
                  <a:pt x="4596" y="1060"/>
                  <a:pt x="4203" y="1060"/>
                </a:cubicBezTo>
                <a:cubicBezTo>
                  <a:pt x="3822" y="1060"/>
                  <a:pt x="3655" y="870"/>
                  <a:pt x="3405" y="608"/>
                </a:cubicBezTo>
                <a:cubicBezTo>
                  <a:pt x="3155" y="334"/>
                  <a:pt x="2846" y="1"/>
                  <a:pt x="225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5"/>
          <p:cNvSpPr/>
          <p:nvPr/>
        </p:nvSpPr>
        <p:spPr>
          <a:xfrm flipH="1">
            <a:off x="5249725" y="2924975"/>
            <a:ext cx="785395" cy="63894"/>
          </a:xfrm>
          <a:custGeom>
            <a:avLst/>
            <a:gdLst/>
            <a:ahLst/>
            <a:cxnLst/>
            <a:rect l="l" t="t" r="r" b="b"/>
            <a:pathLst>
              <a:path w="20194" h="1525" extrusionOk="0">
                <a:moveTo>
                  <a:pt x="2263" y="0"/>
                </a:moveTo>
                <a:cubicBezTo>
                  <a:pt x="1680" y="0"/>
                  <a:pt x="1346" y="357"/>
                  <a:pt x="1120" y="607"/>
                </a:cubicBezTo>
                <a:cubicBezTo>
                  <a:pt x="882" y="858"/>
                  <a:pt x="691" y="1048"/>
                  <a:pt x="310" y="1048"/>
                </a:cubicBezTo>
                <a:cubicBezTo>
                  <a:pt x="1" y="1048"/>
                  <a:pt x="1" y="1524"/>
                  <a:pt x="310" y="1524"/>
                </a:cubicBezTo>
                <a:cubicBezTo>
                  <a:pt x="906" y="1524"/>
                  <a:pt x="1227" y="1167"/>
                  <a:pt x="1465" y="917"/>
                </a:cubicBezTo>
                <a:cubicBezTo>
                  <a:pt x="1692" y="667"/>
                  <a:pt x="1882" y="465"/>
                  <a:pt x="2263" y="465"/>
                </a:cubicBezTo>
                <a:cubicBezTo>
                  <a:pt x="2656" y="465"/>
                  <a:pt x="2823" y="643"/>
                  <a:pt x="3073" y="917"/>
                </a:cubicBezTo>
                <a:cubicBezTo>
                  <a:pt x="3323" y="1191"/>
                  <a:pt x="3632" y="1524"/>
                  <a:pt x="4228" y="1524"/>
                </a:cubicBezTo>
                <a:cubicBezTo>
                  <a:pt x="4823" y="1524"/>
                  <a:pt x="5144" y="1167"/>
                  <a:pt x="5382" y="917"/>
                </a:cubicBezTo>
                <a:cubicBezTo>
                  <a:pt x="5609" y="667"/>
                  <a:pt x="5799" y="465"/>
                  <a:pt x="6180" y="465"/>
                </a:cubicBezTo>
                <a:cubicBezTo>
                  <a:pt x="6573" y="465"/>
                  <a:pt x="6740" y="643"/>
                  <a:pt x="6990" y="917"/>
                </a:cubicBezTo>
                <a:cubicBezTo>
                  <a:pt x="7240" y="1191"/>
                  <a:pt x="7549" y="1524"/>
                  <a:pt x="8145" y="1524"/>
                </a:cubicBezTo>
                <a:cubicBezTo>
                  <a:pt x="8740" y="1524"/>
                  <a:pt x="9061" y="1167"/>
                  <a:pt x="9300" y="917"/>
                </a:cubicBezTo>
                <a:cubicBezTo>
                  <a:pt x="9526" y="667"/>
                  <a:pt x="9716" y="465"/>
                  <a:pt x="10097" y="465"/>
                </a:cubicBezTo>
                <a:cubicBezTo>
                  <a:pt x="10490" y="465"/>
                  <a:pt x="10657" y="643"/>
                  <a:pt x="10907" y="917"/>
                </a:cubicBezTo>
                <a:cubicBezTo>
                  <a:pt x="11157" y="1191"/>
                  <a:pt x="11467" y="1524"/>
                  <a:pt x="12062" y="1524"/>
                </a:cubicBezTo>
                <a:cubicBezTo>
                  <a:pt x="12645" y="1524"/>
                  <a:pt x="12979" y="1167"/>
                  <a:pt x="13205" y="917"/>
                </a:cubicBezTo>
                <a:cubicBezTo>
                  <a:pt x="13443" y="667"/>
                  <a:pt x="13633" y="465"/>
                  <a:pt x="14014" y="465"/>
                </a:cubicBezTo>
                <a:cubicBezTo>
                  <a:pt x="14395" y="465"/>
                  <a:pt x="14562" y="643"/>
                  <a:pt x="14812" y="917"/>
                </a:cubicBezTo>
                <a:cubicBezTo>
                  <a:pt x="15062" y="1191"/>
                  <a:pt x="15372" y="1524"/>
                  <a:pt x="15967" y="1524"/>
                </a:cubicBezTo>
                <a:cubicBezTo>
                  <a:pt x="16562" y="1524"/>
                  <a:pt x="16884" y="1167"/>
                  <a:pt x="17122" y="917"/>
                </a:cubicBezTo>
                <a:cubicBezTo>
                  <a:pt x="17360" y="667"/>
                  <a:pt x="17539" y="465"/>
                  <a:pt x="17932" y="465"/>
                </a:cubicBezTo>
                <a:cubicBezTo>
                  <a:pt x="18313" y="465"/>
                  <a:pt x="18479" y="643"/>
                  <a:pt x="18729" y="917"/>
                </a:cubicBezTo>
                <a:cubicBezTo>
                  <a:pt x="18979" y="1191"/>
                  <a:pt x="19289" y="1524"/>
                  <a:pt x="19884" y="1524"/>
                </a:cubicBezTo>
                <a:cubicBezTo>
                  <a:pt x="20194" y="1524"/>
                  <a:pt x="20194" y="1048"/>
                  <a:pt x="19884" y="1048"/>
                </a:cubicBezTo>
                <a:cubicBezTo>
                  <a:pt x="19491" y="1048"/>
                  <a:pt x="19325" y="881"/>
                  <a:pt x="19075" y="607"/>
                </a:cubicBezTo>
                <a:cubicBezTo>
                  <a:pt x="18825" y="334"/>
                  <a:pt x="18515" y="0"/>
                  <a:pt x="17920" y="0"/>
                </a:cubicBezTo>
                <a:cubicBezTo>
                  <a:pt x="17336" y="0"/>
                  <a:pt x="17003" y="357"/>
                  <a:pt x="16777" y="607"/>
                </a:cubicBezTo>
                <a:cubicBezTo>
                  <a:pt x="16539" y="858"/>
                  <a:pt x="16348" y="1048"/>
                  <a:pt x="15967" y="1048"/>
                </a:cubicBezTo>
                <a:cubicBezTo>
                  <a:pt x="15586" y="1048"/>
                  <a:pt x="15419" y="881"/>
                  <a:pt x="15157" y="607"/>
                </a:cubicBezTo>
                <a:cubicBezTo>
                  <a:pt x="14907" y="334"/>
                  <a:pt x="14598" y="0"/>
                  <a:pt x="14014" y="0"/>
                </a:cubicBezTo>
                <a:cubicBezTo>
                  <a:pt x="13419" y="0"/>
                  <a:pt x="13098" y="357"/>
                  <a:pt x="12860" y="607"/>
                </a:cubicBezTo>
                <a:cubicBezTo>
                  <a:pt x="12621" y="858"/>
                  <a:pt x="12443" y="1048"/>
                  <a:pt x="12050" y="1048"/>
                </a:cubicBezTo>
                <a:cubicBezTo>
                  <a:pt x="11669" y="1048"/>
                  <a:pt x="11502" y="881"/>
                  <a:pt x="11252" y="607"/>
                </a:cubicBezTo>
                <a:cubicBezTo>
                  <a:pt x="11002" y="334"/>
                  <a:pt x="10693" y="0"/>
                  <a:pt x="10097" y="0"/>
                </a:cubicBezTo>
                <a:cubicBezTo>
                  <a:pt x="9502" y="0"/>
                  <a:pt x="9181" y="357"/>
                  <a:pt x="8942" y="607"/>
                </a:cubicBezTo>
                <a:cubicBezTo>
                  <a:pt x="8716" y="858"/>
                  <a:pt x="8526" y="1048"/>
                  <a:pt x="8145" y="1048"/>
                </a:cubicBezTo>
                <a:cubicBezTo>
                  <a:pt x="7752" y="1048"/>
                  <a:pt x="7585" y="881"/>
                  <a:pt x="7335" y="607"/>
                </a:cubicBezTo>
                <a:cubicBezTo>
                  <a:pt x="7085" y="334"/>
                  <a:pt x="6775" y="0"/>
                  <a:pt x="6180" y="0"/>
                </a:cubicBezTo>
                <a:cubicBezTo>
                  <a:pt x="5597" y="0"/>
                  <a:pt x="5263" y="357"/>
                  <a:pt x="5037" y="607"/>
                </a:cubicBezTo>
                <a:cubicBezTo>
                  <a:pt x="4799" y="858"/>
                  <a:pt x="4609" y="1048"/>
                  <a:pt x="4228" y="1048"/>
                </a:cubicBezTo>
                <a:cubicBezTo>
                  <a:pt x="3835" y="1048"/>
                  <a:pt x="3668" y="881"/>
                  <a:pt x="3418" y="607"/>
                </a:cubicBezTo>
                <a:cubicBezTo>
                  <a:pt x="3168" y="334"/>
                  <a:pt x="2858" y="0"/>
                  <a:pt x="226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5"/>
          <p:cNvSpPr/>
          <p:nvPr/>
        </p:nvSpPr>
        <p:spPr>
          <a:xfrm rot="-5400000" flipH="1">
            <a:off x="619398" y="1230068"/>
            <a:ext cx="783995" cy="63894"/>
          </a:xfrm>
          <a:custGeom>
            <a:avLst/>
            <a:gdLst/>
            <a:ahLst/>
            <a:cxnLst/>
            <a:rect l="l" t="t" r="r" b="b"/>
            <a:pathLst>
              <a:path w="20158" h="1525" extrusionOk="0">
                <a:moveTo>
                  <a:pt x="2251" y="0"/>
                </a:moveTo>
                <a:cubicBezTo>
                  <a:pt x="1656" y="0"/>
                  <a:pt x="1334" y="346"/>
                  <a:pt x="1096" y="596"/>
                </a:cubicBezTo>
                <a:cubicBezTo>
                  <a:pt x="858" y="858"/>
                  <a:pt x="679" y="1060"/>
                  <a:pt x="286" y="1060"/>
                </a:cubicBezTo>
                <a:cubicBezTo>
                  <a:pt x="1" y="1084"/>
                  <a:pt x="1" y="1501"/>
                  <a:pt x="286" y="1524"/>
                </a:cubicBezTo>
                <a:cubicBezTo>
                  <a:pt x="882" y="1524"/>
                  <a:pt x="1203" y="1179"/>
                  <a:pt x="1441" y="917"/>
                </a:cubicBezTo>
                <a:cubicBezTo>
                  <a:pt x="1679" y="667"/>
                  <a:pt x="1858" y="465"/>
                  <a:pt x="2251" y="465"/>
                </a:cubicBezTo>
                <a:cubicBezTo>
                  <a:pt x="2632" y="465"/>
                  <a:pt x="2811" y="655"/>
                  <a:pt x="3061" y="917"/>
                </a:cubicBezTo>
                <a:cubicBezTo>
                  <a:pt x="3311" y="1191"/>
                  <a:pt x="3620" y="1524"/>
                  <a:pt x="4204" y="1524"/>
                </a:cubicBezTo>
                <a:cubicBezTo>
                  <a:pt x="4799" y="1524"/>
                  <a:pt x="5120" y="1179"/>
                  <a:pt x="5359" y="917"/>
                </a:cubicBezTo>
                <a:cubicBezTo>
                  <a:pt x="5597" y="667"/>
                  <a:pt x="5775" y="465"/>
                  <a:pt x="6168" y="465"/>
                </a:cubicBezTo>
                <a:cubicBezTo>
                  <a:pt x="6549" y="465"/>
                  <a:pt x="6728" y="655"/>
                  <a:pt x="6966" y="917"/>
                </a:cubicBezTo>
                <a:cubicBezTo>
                  <a:pt x="7216" y="1191"/>
                  <a:pt x="7525" y="1524"/>
                  <a:pt x="8121" y="1524"/>
                </a:cubicBezTo>
                <a:cubicBezTo>
                  <a:pt x="8716" y="1524"/>
                  <a:pt x="9038" y="1179"/>
                  <a:pt x="9276" y="917"/>
                </a:cubicBezTo>
                <a:cubicBezTo>
                  <a:pt x="9514" y="667"/>
                  <a:pt x="9692" y="465"/>
                  <a:pt x="10085" y="465"/>
                </a:cubicBezTo>
                <a:cubicBezTo>
                  <a:pt x="10466" y="465"/>
                  <a:pt x="10633" y="655"/>
                  <a:pt x="10883" y="917"/>
                </a:cubicBezTo>
                <a:cubicBezTo>
                  <a:pt x="11133" y="1191"/>
                  <a:pt x="11443" y="1524"/>
                  <a:pt x="12038" y="1524"/>
                </a:cubicBezTo>
                <a:cubicBezTo>
                  <a:pt x="12633" y="1524"/>
                  <a:pt x="12955" y="1179"/>
                  <a:pt x="13193" y="917"/>
                </a:cubicBezTo>
                <a:cubicBezTo>
                  <a:pt x="13419" y="667"/>
                  <a:pt x="13610" y="465"/>
                  <a:pt x="13991" y="465"/>
                </a:cubicBezTo>
                <a:cubicBezTo>
                  <a:pt x="14383" y="465"/>
                  <a:pt x="14550" y="655"/>
                  <a:pt x="14800" y="917"/>
                </a:cubicBezTo>
                <a:cubicBezTo>
                  <a:pt x="15050" y="1191"/>
                  <a:pt x="15360" y="1524"/>
                  <a:pt x="15955" y="1524"/>
                </a:cubicBezTo>
                <a:cubicBezTo>
                  <a:pt x="16538" y="1524"/>
                  <a:pt x="16872" y="1179"/>
                  <a:pt x="17098" y="917"/>
                </a:cubicBezTo>
                <a:cubicBezTo>
                  <a:pt x="17336" y="667"/>
                  <a:pt x="17527" y="465"/>
                  <a:pt x="17908" y="465"/>
                </a:cubicBezTo>
                <a:cubicBezTo>
                  <a:pt x="18301" y="465"/>
                  <a:pt x="18467" y="655"/>
                  <a:pt x="18717" y="917"/>
                </a:cubicBezTo>
                <a:cubicBezTo>
                  <a:pt x="18967" y="1191"/>
                  <a:pt x="19277" y="1524"/>
                  <a:pt x="19872" y="1524"/>
                </a:cubicBezTo>
                <a:cubicBezTo>
                  <a:pt x="20158" y="1501"/>
                  <a:pt x="20158" y="1084"/>
                  <a:pt x="19872" y="1060"/>
                </a:cubicBezTo>
                <a:cubicBezTo>
                  <a:pt x="19479" y="1060"/>
                  <a:pt x="19313" y="870"/>
                  <a:pt x="19063" y="596"/>
                </a:cubicBezTo>
                <a:cubicBezTo>
                  <a:pt x="18813" y="334"/>
                  <a:pt x="18503" y="0"/>
                  <a:pt x="17908" y="0"/>
                </a:cubicBezTo>
                <a:cubicBezTo>
                  <a:pt x="17312" y="0"/>
                  <a:pt x="16991" y="346"/>
                  <a:pt x="16753" y="596"/>
                </a:cubicBezTo>
                <a:cubicBezTo>
                  <a:pt x="16527" y="858"/>
                  <a:pt x="16336" y="1060"/>
                  <a:pt x="15955" y="1060"/>
                </a:cubicBezTo>
                <a:cubicBezTo>
                  <a:pt x="15562" y="1060"/>
                  <a:pt x="15395" y="870"/>
                  <a:pt x="15145" y="596"/>
                </a:cubicBezTo>
                <a:cubicBezTo>
                  <a:pt x="14895" y="334"/>
                  <a:pt x="14586" y="0"/>
                  <a:pt x="13991" y="0"/>
                </a:cubicBezTo>
                <a:cubicBezTo>
                  <a:pt x="13407" y="0"/>
                  <a:pt x="13074" y="346"/>
                  <a:pt x="12848" y="596"/>
                </a:cubicBezTo>
                <a:cubicBezTo>
                  <a:pt x="12609" y="858"/>
                  <a:pt x="12419" y="1060"/>
                  <a:pt x="12038" y="1060"/>
                </a:cubicBezTo>
                <a:cubicBezTo>
                  <a:pt x="11645" y="1060"/>
                  <a:pt x="11478" y="870"/>
                  <a:pt x="11228" y="596"/>
                </a:cubicBezTo>
                <a:cubicBezTo>
                  <a:pt x="10978" y="334"/>
                  <a:pt x="10669" y="0"/>
                  <a:pt x="10085" y="0"/>
                </a:cubicBezTo>
                <a:cubicBezTo>
                  <a:pt x="9490" y="0"/>
                  <a:pt x="9157" y="346"/>
                  <a:pt x="8930" y="596"/>
                </a:cubicBezTo>
                <a:cubicBezTo>
                  <a:pt x="8692" y="858"/>
                  <a:pt x="8514" y="1060"/>
                  <a:pt x="8121" y="1060"/>
                </a:cubicBezTo>
                <a:cubicBezTo>
                  <a:pt x="7740" y="1060"/>
                  <a:pt x="7561" y="870"/>
                  <a:pt x="7311" y="596"/>
                </a:cubicBezTo>
                <a:cubicBezTo>
                  <a:pt x="7073" y="334"/>
                  <a:pt x="6752" y="0"/>
                  <a:pt x="6168" y="0"/>
                </a:cubicBezTo>
                <a:cubicBezTo>
                  <a:pt x="5573" y="0"/>
                  <a:pt x="5251" y="346"/>
                  <a:pt x="5013" y="596"/>
                </a:cubicBezTo>
                <a:cubicBezTo>
                  <a:pt x="4775" y="858"/>
                  <a:pt x="4597" y="1060"/>
                  <a:pt x="4204" y="1060"/>
                </a:cubicBezTo>
                <a:cubicBezTo>
                  <a:pt x="3823" y="1060"/>
                  <a:pt x="3644" y="870"/>
                  <a:pt x="3406" y="596"/>
                </a:cubicBezTo>
                <a:cubicBezTo>
                  <a:pt x="3156" y="334"/>
                  <a:pt x="2846" y="0"/>
                  <a:pt x="225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5"/>
          <p:cNvSpPr/>
          <p:nvPr/>
        </p:nvSpPr>
        <p:spPr>
          <a:xfrm rot="-1537472" flipH="1">
            <a:off x="3997084" y="2246956"/>
            <a:ext cx="82919" cy="134242"/>
          </a:xfrm>
          <a:custGeom>
            <a:avLst/>
            <a:gdLst/>
            <a:ahLst/>
            <a:cxnLst/>
            <a:rect l="l" t="t" r="r" b="b"/>
            <a:pathLst>
              <a:path w="2132" h="3204" extrusionOk="0">
                <a:moveTo>
                  <a:pt x="1072" y="1"/>
                </a:moveTo>
                <a:cubicBezTo>
                  <a:pt x="810" y="596"/>
                  <a:pt x="453" y="1144"/>
                  <a:pt x="0" y="1608"/>
                </a:cubicBezTo>
                <a:cubicBezTo>
                  <a:pt x="453" y="2060"/>
                  <a:pt x="810" y="2608"/>
                  <a:pt x="1072" y="3203"/>
                </a:cubicBezTo>
                <a:cubicBezTo>
                  <a:pt x="1310" y="2608"/>
                  <a:pt x="1679" y="2060"/>
                  <a:pt x="2132" y="1608"/>
                </a:cubicBezTo>
                <a:cubicBezTo>
                  <a:pt x="1679" y="1144"/>
                  <a:pt x="1310" y="596"/>
                  <a:pt x="107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5"/>
          <p:cNvSpPr/>
          <p:nvPr/>
        </p:nvSpPr>
        <p:spPr>
          <a:xfrm flipH="1">
            <a:off x="448778" y="4401933"/>
            <a:ext cx="1125277" cy="196122"/>
          </a:xfrm>
          <a:custGeom>
            <a:avLst/>
            <a:gdLst/>
            <a:ahLst/>
            <a:cxnLst/>
            <a:rect l="l" t="t" r="r" b="b"/>
            <a:pathLst>
              <a:path w="28933" h="4681" extrusionOk="0">
                <a:moveTo>
                  <a:pt x="2334" y="1"/>
                </a:moveTo>
                <a:cubicBezTo>
                  <a:pt x="1048" y="1"/>
                  <a:pt x="0" y="1049"/>
                  <a:pt x="0" y="2335"/>
                </a:cubicBezTo>
                <a:cubicBezTo>
                  <a:pt x="0" y="3632"/>
                  <a:pt x="1048" y="4680"/>
                  <a:pt x="2334" y="4680"/>
                </a:cubicBezTo>
                <a:lnTo>
                  <a:pt x="26599" y="4680"/>
                </a:lnTo>
                <a:cubicBezTo>
                  <a:pt x="27885" y="4680"/>
                  <a:pt x="28933" y="3632"/>
                  <a:pt x="28933" y="2335"/>
                </a:cubicBezTo>
                <a:cubicBezTo>
                  <a:pt x="28933" y="1049"/>
                  <a:pt x="27885" y="1"/>
                  <a:pt x="2659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5"/>
          <p:cNvSpPr/>
          <p:nvPr/>
        </p:nvSpPr>
        <p:spPr>
          <a:xfrm flipH="1">
            <a:off x="6991005" y="987620"/>
            <a:ext cx="785434" cy="63977"/>
          </a:xfrm>
          <a:custGeom>
            <a:avLst/>
            <a:gdLst/>
            <a:ahLst/>
            <a:cxnLst/>
            <a:rect l="l" t="t" r="r" b="b"/>
            <a:pathLst>
              <a:path w="20195" h="1527" extrusionOk="0">
                <a:moveTo>
                  <a:pt x="2250" y="1"/>
                </a:moveTo>
                <a:cubicBezTo>
                  <a:pt x="1655" y="1"/>
                  <a:pt x="1334" y="346"/>
                  <a:pt x="1096" y="608"/>
                </a:cubicBezTo>
                <a:cubicBezTo>
                  <a:pt x="857" y="858"/>
                  <a:pt x="679" y="1060"/>
                  <a:pt x="286" y="1060"/>
                </a:cubicBezTo>
                <a:cubicBezTo>
                  <a:pt x="0" y="1084"/>
                  <a:pt x="0" y="1501"/>
                  <a:pt x="286" y="1525"/>
                </a:cubicBezTo>
                <a:cubicBezTo>
                  <a:pt x="881" y="1525"/>
                  <a:pt x="1203" y="1179"/>
                  <a:pt x="1441" y="929"/>
                </a:cubicBezTo>
                <a:cubicBezTo>
                  <a:pt x="1679" y="667"/>
                  <a:pt x="1858" y="465"/>
                  <a:pt x="2250" y="465"/>
                </a:cubicBezTo>
                <a:cubicBezTo>
                  <a:pt x="2631" y="465"/>
                  <a:pt x="2810" y="655"/>
                  <a:pt x="3060" y="929"/>
                </a:cubicBezTo>
                <a:cubicBezTo>
                  <a:pt x="3310" y="1191"/>
                  <a:pt x="3620" y="1525"/>
                  <a:pt x="4203" y="1525"/>
                </a:cubicBezTo>
                <a:cubicBezTo>
                  <a:pt x="4798" y="1525"/>
                  <a:pt x="5132" y="1179"/>
                  <a:pt x="5358" y="929"/>
                </a:cubicBezTo>
                <a:cubicBezTo>
                  <a:pt x="5596" y="667"/>
                  <a:pt x="5775" y="465"/>
                  <a:pt x="6168" y="465"/>
                </a:cubicBezTo>
                <a:cubicBezTo>
                  <a:pt x="6549" y="465"/>
                  <a:pt x="6727" y="655"/>
                  <a:pt x="6977" y="929"/>
                </a:cubicBezTo>
                <a:cubicBezTo>
                  <a:pt x="7215" y="1191"/>
                  <a:pt x="7537" y="1525"/>
                  <a:pt x="8120" y="1525"/>
                </a:cubicBezTo>
                <a:cubicBezTo>
                  <a:pt x="8716" y="1525"/>
                  <a:pt x="9037" y="1179"/>
                  <a:pt x="9275" y="929"/>
                </a:cubicBezTo>
                <a:cubicBezTo>
                  <a:pt x="9513" y="667"/>
                  <a:pt x="9692" y="465"/>
                  <a:pt x="10085" y="465"/>
                </a:cubicBezTo>
                <a:cubicBezTo>
                  <a:pt x="10466" y="465"/>
                  <a:pt x="10632" y="655"/>
                  <a:pt x="10882" y="929"/>
                </a:cubicBezTo>
                <a:cubicBezTo>
                  <a:pt x="11133" y="1191"/>
                  <a:pt x="11442" y="1525"/>
                  <a:pt x="12037" y="1525"/>
                </a:cubicBezTo>
                <a:cubicBezTo>
                  <a:pt x="12633" y="1525"/>
                  <a:pt x="12954" y="1179"/>
                  <a:pt x="13192" y="929"/>
                </a:cubicBezTo>
                <a:cubicBezTo>
                  <a:pt x="13419" y="667"/>
                  <a:pt x="13609" y="465"/>
                  <a:pt x="13990" y="465"/>
                </a:cubicBezTo>
                <a:cubicBezTo>
                  <a:pt x="14383" y="465"/>
                  <a:pt x="14550" y="655"/>
                  <a:pt x="14800" y="929"/>
                </a:cubicBezTo>
                <a:cubicBezTo>
                  <a:pt x="15050" y="1191"/>
                  <a:pt x="15359" y="1525"/>
                  <a:pt x="15955" y="1525"/>
                </a:cubicBezTo>
                <a:cubicBezTo>
                  <a:pt x="16538" y="1525"/>
                  <a:pt x="16871" y="1179"/>
                  <a:pt x="17098" y="929"/>
                </a:cubicBezTo>
                <a:cubicBezTo>
                  <a:pt x="17336" y="667"/>
                  <a:pt x="17526" y="465"/>
                  <a:pt x="17907" y="465"/>
                </a:cubicBezTo>
                <a:cubicBezTo>
                  <a:pt x="18300" y="465"/>
                  <a:pt x="18467" y="655"/>
                  <a:pt x="18717" y="929"/>
                </a:cubicBezTo>
                <a:cubicBezTo>
                  <a:pt x="18967" y="1191"/>
                  <a:pt x="19264" y="1525"/>
                  <a:pt x="19860" y="1525"/>
                </a:cubicBezTo>
                <a:cubicBezTo>
                  <a:pt x="19871" y="1526"/>
                  <a:pt x="19882" y="1526"/>
                  <a:pt x="19892" y="1526"/>
                </a:cubicBezTo>
                <a:cubicBezTo>
                  <a:pt x="20194" y="1526"/>
                  <a:pt x="20194" y="1059"/>
                  <a:pt x="19892" y="1059"/>
                </a:cubicBezTo>
                <a:cubicBezTo>
                  <a:pt x="19882" y="1059"/>
                  <a:pt x="19871" y="1059"/>
                  <a:pt x="19860" y="1060"/>
                </a:cubicBezTo>
                <a:cubicBezTo>
                  <a:pt x="19479" y="1060"/>
                  <a:pt x="19312" y="870"/>
                  <a:pt x="19062" y="608"/>
                </a:cubicBezTo>
                <a:cubicBezTo>
                  <a:pt x="18812" y="334"/>
                  <a:pt x="18502" y="1"/>
                  <a:pt x="17907" y="1"/>
                </a:cubicBezTo>
                <a:cubicBezTo>
                  <a:pt x="17312" y="1"/>
                  <a:pt x="16990" y="346"/>
                  <a:pt x="16752" y="608"/>
                </a:cubicBezTo>
                <a:cubicBezTo>
                  <a:pt x="16526" y="858"/>
                  <a:pt x="16336" y="1060"/>
                  <a:pt x="15955" y="1060"/>
                </a:cubicBezTo>
                <a:cubicBezTo>
                  <a:pt x="15562" y="1060"/>
                  <a:pt x="15395" y="870"/>
                  <a:pt x="15145" y="608"/>
                </a:cubicBezTo>
                <a:cubicBezTo>
                  <a:pt x="14895" y="334"/>
                  <a:pt x="14585" y="1"/>
                  <a:pt x="13990" y="1"/>
                </a:cubicBezTo>
                <a:cubicBezTo>
                  <a:pt x="13407" y="1"/>
                  <a:pt x="13073" y="346"/>
                  <a:pt x="12847" y="608"/>
                </a:cubicBezTo>
                <a:cubicBezTo>
                  <a:pt x="12609" y="858"/>
                  <a:pt x="12418" y="1060"/>
                  <a:pt x="12037" y="1060"/>
                </a:cubicBezTo>
                <a:cubicBezTo>
                  <a:pt x="11656" y="1060"/>
                  <a:pt x="11478" y="870"/>
                  <a:pt x="11228" y="608"/>
                </a:cubicBezTo>
                <a:cubicBezTo>
                  <a:pt x="10978" y="334"/>
                  <a:pt x="10668" y="1"/>
                  <a:pt x="10085" y="1"/>
                </a:cubicBezTo>
                <a:cubicBezTo>
                  <a:pt x="9489" y="1"/>
                  <a:pt x="9168" y="346"/>
                  <a:pt x="8930" y="608"/>
                </a:cubicBezTo>
                <a:cubicBezTo>
                  <a:pt x="8692" y="858"/>
                  <a:pt x="8513" y="1060"/>
                  <a:pt x="8120" y="1060"/>
                </a:cubicBezTo>
                <a:cubicBezTo>
                  <a:pt x="7739" y="1060"/>
                  <a:pt x="7561" y="870"/>
                  <a:pt x="7323" y="608"/>
                </a:cubicBezTo>
                <a:cubicBezTo>
                  <a:pt x="7072" y="334"/>
                  <a:pt x="6763" y="1"/>
                  <a:pt x="6168" y="1"/>
                </a:cubicBezTo>
                <a:cubicBezTo>
                  <a:pt x="5572" y="1"/>
                  <a:pt x="5251" y="346"/>
                  <a:pt x="5013" y="608"/>
                </a:cubicBezTo>
                <a:cubicBezTo>
                  <a:pt x="4775" y="858"/>
                  <a:pt x="4596" y="1060"/>
                  <a:pt x="4203" y="1060"/>
                </a:cubicBezTo>
                <a:cubicBezTo>
                  <a:pt x="3822" y="1060"/>
                  <a:pt x="3655" y="870"/>
                  <a:pt x="3405" y="608"/>
                </a:cubicBezTo>
                <a:cubicBezTo>
                  <a:pt x="3155" y="334"/>
                  <a:pt x="2846" y="1"/>
                  <a:pt x="225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0" name="Google Shape;130;p5"/>
          <p:cNvGrpSpPr/>
          <p:nvPr/>
        </p:nvGrpSpPr>
        <p:grpSpPr>
          <a:xfrm rot="-1307765" flipH="1">
            <a:off x="2898762" y="626827"/>
            <a:ext cx="142656" cy="149447"/>
            <a:chOff x="1160468" y="31374"/>
            <a:chExt cx="142658" cy="149448"/>
          </a:xfrm>
        </p:grpSpPr>
        <p:sp>
          <p:nvSpPr>
            <p:cNvPr id="131" name="Google Shape;131;p5"/>
            <p:cNvSpPr/>
            <p:nvPr/>
          </p:nvSpPr>
          <p:spPr>
            <a:xfrm>
              <a:off x="1160468" y="31374"/>
              <a:ext cx="142658" cy="149448"/>
            </a:xfrm>
            <a:custGeom>
              <a:avLst/>
              <a:gdLst/>
              <a:ahLst/>
              <a:cxnLst/>
              <a:rect l="l" t="t" r="r" b="b"/>
              <a:pathLst>
                <a:path w="3668" h="3567" extrusionOk="0">
                  <a:moveTo>
                    <a:pt x="3205" y="0"/>
                  </a:moveTo>
                  <a:cubicBezTo>
                    <a:pt x="3096" y="0"/>
                    <a:pt x="2989" y="42"/>
                    <a:pt x="2906" y="125"/>
                  </a:cubicBezTo>
                  <a:lnTo>
                    <a:pt x="155" y="2852"/>
                  </a:lnTo>
                  <a:cubicBezTo>
                    <a:pt x="1" y="3018"/>
                    <a:pt x="1" y="3280"/>
                    <a:pt x="155" y="3447"/>
                  </a:cubicBezTo>
                  <a:cubicBezTo>
                    <a:pt x="239" y="3518"/>
                    <a:pt x="346" y="3566"/>
                    <a:pt x="453" y="3566"/>
                  </a:cubicBezTo>
                  <a:cubicBezTo>
                    <a:pt x="572" y="3566"/>
                    <a:pt x="679" y="3530"/>
                    <a:pt x="763" y="3447"/>
                  </a:cubicBezTo>
                  <a:lnTo>
                    <a:pt x="3513" y="720"/>
                  </a:lnTo>
                  <a:cubicBezTo>
                    <a:pt x="3668" y="554"/>
                    <a:pt x="3668" y="280"/>
                    <a:pt x="3513" y="125"/>
                  </a:cubicBezTo>
                  <a:cubicBezTo>
                    <a:pt x="3424" y="42"/>
                    <a:pt x="3314" y="0"/>
                    <a:pt x="320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5"/>
            <p:cNvSpPr/>
            <p:nvPr/>
          </p:nvSpPr>
          <p:spPr>
            <a:xfrm>
              <a:off x="1160468" y="31374"/>
              <a:ext cx="142658" cy="149448"/>
            </a:xfrm>
            <a:custGeom>
              <a:avLst/>
              <a:gdLst/>
              <a:ahLst/>
              <a:cxnLst/>
              <a:rect l="l" t="t" r="r" b="b"/>
              <a:pathLst>
                <a:path w="3668" h="3567" extrusionOk="0">
                  <a:moveTo>
                    <a:pt x="461" y="0"/>
                  </a:moveTo>
                  <a:cubicBezTo>
                    <a:pt x="352" y="0"/>
                    <a:pt x="245" y="42"/>
                    <a:pt x="167" y="125"/>
                  </a:cubicBezTo>
                  <a:cubicBezTo>
                    <a:pt x="1" y="280"/>
                    <a:pt x="1" y="554"/>
                    <a:pt x="167" y="720"/>
                  </a:cubicBezTo>
                  <a:lnTo>
                    <a:pt x="2906" y="3447"/>
                  </a:lnTo>
                  <a:cubicBezTo>
                    <a:pt x="2989" y="3518"/>
                    <a:pt x="3096" y="3566"/>
                    <a:pt x="3203" y="3566"/>
                  </a:cubicBezTo>
                  <a:cubicBezTo>
                    <a:pt x="3311" y="3566"/>
                    <a:pt x="3418" y="3518"/>
                    <a:pt x="3501" y="3447"/>
                  </a:cubicBezTo>
                  <a:cubicBezTo>
                    <a:pt x="3668" y="3280"/>
                    <a:pt x="3668" y="3018"/>
                    <a:pt x="3501" y="2852"/>
                  </a:cubicBezTo>
                  <a:lnTo>
                    <a:pt x="763" y="125"/>
                  </a:lnTo>
                  <a:cubicBezTo>
                    <a:pt x="679" y="42"/>
                    <a:pt x="569" y="0"/>
                    <a:pt x="46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3" name="Google Shape;133;p5"/>
          <p:cNvSpPr/>
          <p:nvPr/>
        </p:nvSpPr>
        <p:spPr>
          <a:xfrm rot="-5400000" flipH="1">
            <a:off x="1969631" y="755907"/>
            <a:ext cx="520498" cy="220046"/>
          </a:xfrm>
          <a:custGeom>
            <a:avLst/>
            <a:gdLst/>
            <a:ahLst/>
            <a:cxnLst/>
            <a:rect l="l" t="t" r="r" b="b"/>
            <a:pathLst>
              <a:path w="13383" h="5252" extrusionOk="0">
                <a:moveTo>
                  <a:pt x="10871" y="572"/>
                </a:moveTo>
                <a:cubicBezTo>
                  <a:pt x="11954" y="572"/>
                  <a:pt x="12847" y="1501"/>
                  <a:pt x="12847" y="2632"/>
                </a:cubicBezTo>
                <a:cubicBezTo>
                  <a:pt x="12847" y="3763"/>
                  <a:pt x="11954" y="4680"/>
                  <a:pt x="10871" y="4680"/>
                </a:cubicBezTo>
                <a:lnTo>
                  <a:pt x="2524" y="4680"/>
                </a:lnTo>
                <a:cubicBezTo>
                  <a:pt x="1441" y="4680"/>
                  <a:pt x="548" y="3763"/>
                  <a:pt x="548" y="2632"/>
                </a:cubicBezTo>
                <a:cubicBezTo>
                  <a:pt x="548" y="1501"/>
                  <a:pt x="1441" y="572"/>
                  <a:pt x="2524" y="572"/>
                </a:cubicBezTo>
                <a:close/>
                <a:moveTo>
                  <a:pt x="2512" y="0"/>
                </a:moveTo>
                <a:cubicBezTo>
                  <a:pt x="1131" y="0"/>
                  <a:pt x="0" y="1179"/>
                  <a:pt x="0" y="2632"/>
                </a:cubicBezTo>
                <a:cubicBezTo>
                  <a:pt x="0" y="4072"/>
                  <a:pt x="1131" y="5251"/>
                  <a:pt x="2512" y="5251"/>
                </a:cubicBezTo>
                <a:lnTo>
                  <a:pt x="10871" y="5251"/>
                </a:lnTo>
                <a:cubicBezTo>
                  <a:pt x="12252" y="5251"/>
                  <a:pt x="13383" y="4072"/>
                  <a:pt x="13383" y="2632"/>
                </a:cubicBezTo>
                <a:cubicBezTo>
                  <a:pt x="13383" y="1179"/>
                  <a:pt x="12264" y="0"/>
                  <a:pt x="1087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5"/>
          <p:cNvSpPr/>
          <p:nvPr/>
        </p:nvSpPr>
        <p:spPr>
          <a:xfrm flipH="1">
            <a:off x="7569940" y="540008"/>
            <a:ext cx="1125277" cy="196122"/>
          </a:xfrm>
          <a:custGeom>
            <a:avLst/>
            <a:gdLst/>
            <a:ahLst/>
            <a:cxnLst/>
            <a:rect l="l" t="t" r="r" b="b"/>
            <a:pathLst>
              <a:path w="28933" h="4681" extrusionOk="0">
                <a:moveTo>
                  <a:pt x="2334" y="1"/>
                </a:moveTo>
                <a:cubicBezTo>
                  <a:pt x="1048" y="1"/>
                  <a:pt x="0" y="1049"/>
                  <a:pt x="0" y="2335"/>
                </a:cubicBezTo>
                <a:cubicBezTo>
                  <a:pt x="0" y="3632"/>
                  <a:pt x="1048" y="4680"/>
                  <a:pt x="2334" y="4680"/>
                </a:cubicBezTo>
                <a:lnTo>
                  <a:pt x="26599" y="4680"/>
                </a:lnTo>
                <a:cubicBezTo>
                  <a:pt x="27885" y="4680"/>
                  <a:pt x="28933" y="3632"/>
                  <a:pt x="28933" y="2335"/>
                </a:cubicBezTo>
                <a:cubicBezTo>
                  <a:pt x="28933" y="1049"/>
                  <a:pt x="27885" y="1"/>
                  <a:pt x="2659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5"/>
          <p:cNvSpPr/>
          <p:nvPr/>
        </p:nvSpPr>
        <p:spPr>
          <a:xfrm flipH="1">
            <a:off x="672486" y="2476444"/>
            <a:ext cx="1256306" cy="95317"/>
          </a:xfrm>
          <a:custGeom>
            <a:avLst/>
            <a:gdLst/>
            <a:ahLst/>
            <a:cxnLst/>
            <a:rect l="l" t="t" r="r" b="b"/>
            <a:pathLst>
              <a:path w="32302" h="2275" extrusionOk="0">
                <a:moveTo>
                  <a:pt x="3536" y="1"/>
                </a:moveTo>
                <a:cubicBezTo>
                  <a:pt x="2620" y="1"/>
                  <a:pt x="2155" y="501"/>
                  <a:pt x="1750" y="941"/>
                </a:cubicBezTo>
                <a:cubicBezTo>
                  <a:pt x="1369" y="1358"/>
                  <a:pt x="1048" y="1703"/>
                  <a:pt x="381" y="1703"/>
                </a:cubicBezTo>
                <a:cubicBezTo>
                  <a:pt x="0" y="1715"/>
                  <a:pt x="0" y="2275"/>
                  <a:pt x="381" y="2275"/>
                </a:cubicBezTo>
                <a:cubicBezTo>
                  <a:pt x="1298" y="2275"/>
                  <a:pt x="1762" y="1775"/>
                  <a:pt x="2167" y="1334"/>
                </a:cubicBezTo>
                <a:cubicBezTo>
                  <a:pt x="2548" y="929"/>
                  <a:pt x="2870" y="572"/>
                  <a:pt x="3536" y="572"/>
                </a:cubicBezTo>
                <a:cubicBezTo>
                  <a:pt x="4203" y="572"/>
                  <a:pt x="4525" y="929"/>
                  <a:pt x="4906" y="1334"/>
                </a:cubicBezTo>
                <a:cubicBezTo>
                  <a:pt x="5310" y="1775"/>
                  <a:pt x="5775" y="2275"/>
                  <a:pt x="6692" y="2275"/>
                </a:cubicBezTo>
                <a:cubicBezTo>
                  <a:pt x="7608" y="2275"/>
                  <a:pt x="8073" y="1775"/>
                  <a:pt x="8477" y="1334"/>
                </a:cubicBezTo>
                <a:cubicBezTo>
                  <a:pt x="8858" y="929"/>
                  <a:pt x="9180" y="572"/>
                  <a:pt x="9847" y="572"/>
                </a:cubicBezTo>
                <a:cubicBezTo>
                  <a:pt x="10513" y="572"/>
                  <a:pt x="10835" y="929"/>
                  <a:pt x="11216" y="1334"/>
                </a:cubicBezTo>
                <a:cubicBezTo>
                  <a:pt x="11621" y="1775"/>
                  <a:pt x="12085" y="2275"/>
                  <a:pt x="13002" y="2275"/>
                </a:cubicBezTo>
                <a:cubicBezTo>
                  <a:pt x="13919" y="2275"/>
                  <a:pt x="14383" y="1775"/>
                  <a:pt x="14788" y="1334"/>
                </a:cubicBezTo>
                <a:cubicBezTo>
                  <a:pt x="15169" y="929"/>
                  <a:pt x="15490" y="572"/>
                  <a:pt x="16157" y="572"/>
                </a:cubicBezTo>
                <a:cubicBezTo>
                  <a:pt x="16824" y="572"/>
                  <a:pt x="17145" y="929"/>
                  <a:pt x="17526" y="1334"/>
                </a:cubicBezTo>
                <a:cubicBezTo>
                  <a:pt x="17931" y="1775"/>
                  <a:pt x="18395" y="2275"/>
                  <a:pt x="19312" y="2275"/>
                </a:cubicBezTo>
                <a:cubicBezTo>
                  <a:pt x="20229" y="2275"/>
                  <a:pt x="20693" y="1775"/>
                  <a:pt x="21098" y="1334"/>
                </a:cubicBezTo>
                <a:cubicBezTo>
                  <a:pt x="21479" y="929"/>
                  <a:pt x="21801" y="572"/>
                  <a:pt x="22467" y="572"/>
                </a:cubicBezTo>
                <a:cubicBezTo>
                  <a:pt x="23134" y="572"/>
                  <a:pt x="23456" y="929"/>
                  <a:pt x="23837" y="1334"/>
                </a:cubicBezTo>
                <a:cubicBezTo>
                  <a:pt x="24241" y="1775"/>
                  <a:pt x="24706" y="2275"/>
                  <a:pt x="25622" y="2275"/>
                </a:cubicBezTo>
                <a:cubicBezTo>
                  <a:pt x="26539" y="2275"/>
                  <a:pt x="26992" y="1775"/>
                  <a:pt x="27408" y="1334"/>
                </a:cubicBezTo>
                <a:cubicBezTo>
                  <a:pt x="27789" y="929"/>
                  <a:pt x="28111" y="572"/>
                  <a:pt x="28778" y="572"/>
                </a:cubicBezTo>
                <a:cubicBezTo>
                  <a:pt x="29444" y="572"/>
                  <a:pt x="29766" y="929"/>
                  <a:pt x="30147" y="1334"/>
                </a:cubicBezTo>
                <a:cubicBezTo>
                  <a:pt x="30552" y="1775"/>
                  <a:pt x="31016" y="2275"/>
                  <a:pt x="31933" y="2275"/>
                </a:cubicBezTo>
                <a:cubicBezTo>
                  <a:pt x="32302" y="2275"/>
                  <a:pt x="32302" y="1703"/>
                  <a:pt x="31933" y="1703"/>
                </a:cubicBezTo>
                <a:cubicBezTo>
                  <a:pt x="31266" y="1703"/>
                  <a:pt x="30933" y="1358"/>
                  <a:pt x="30564" y="941"/>
                </a:cubicBezTo>
                <a:cubicBezTo>
                  <a:pt x="30147" y="501"/>
                  <a:pt x="29683" y="1"/>
                  <a:pt x="28778" y="1"/>
                </a:cubicBezTo>
                <a:cubicBezTo>
                  <a:pt x="27861" y="1"/>
                  <a:pt x="27397" y="501"/>
                  <a:pt x="26992" y="941"/>
                </a:cubicBezTo>
                <a:cubicBezTo>
                  <a:pt x="26611" y="1358"/>
                  <a:pt x="26289" y="1703"/>
                  <a:pt x="25622" y="1703"/>
                </a:cubicBezTo>
                <a:cubicBezTo>
                  <a:pt x="24956" y="1703"/>
                  <a:pt x="24622" y="1358"/>
                  <a:pt x="24253" y="941"/>
                </a:cubicBezTo>
                <a:cubicBezTo>
                  <a:pt x="23837" y="501"/>
                  <a:pt x="23372" y="1"/>
                  <a:pt x="22467" y="1"/>
                </a:cubicBezTo>
                <a:cubicBezTo>
                  <a:pt x="21551" y="1"/>
                  <a:pt x="21086" y="501"/>
                  <a:pt x="20681" y="941"/>
                </a:cubicBezTo>
                <a:cubicBezTo>
                  <a:pt x="20300" y="1358"/>
                  <a:pt x="19979" y="1703"/>
                  <a:pt x="19312" y="1703"/>
                </a:cubicBezTo>
                <a:cubicBezTo>
                  <a:pt x="18645" y="1703"/>
                  <a:pt x="18324" y="1358"/>
                  <a:pt x="17943" y="941"/>
                </a:cubicBezTo>
                <a:cubicBezTo>
                  <a:pt x="17526" y="501"/>
                  <a:pt x="17062" y="1"/>
                  <a:pt x="16157" y="1"/>
                </a:cubicBezTo>
                <a:cubicBezTo>
                  <a:pt x="15240" y="1"/>
                  <a:pt x="14776" y="501"/>
                  <a:pt x="14371" y="941"/>
                </a:cubicBezTo>
                <a:cubicBezTo>
                  <a:pt x="13990" y="1358"/>
                  <a:pt x="13669" y="1703"/>
                  <a:pt x="13002" y="1703"/>
                </a:cubicBezTo>
                <a:cubicBezTo>
                  <a:pt x="12335" y="1703"/>
                  <a:pt x="12014" y="1358"/>
                  <a:pt x="11633" y="941"/>
                </a:cubicBezTo>
                <a:cubicBezTo>
                  <a:pt x="11228" y="501"/>
                  <a:pt x="10763" y="1"/>
                  <a:pt x="9847" y="1"/>
                </a:cubicBezTo>
                <a:cubicBezTo>
                  <a:pt x="8930" y="1"/>
                  <a:pt x="8466" y="501"/>
                  <a:pt x="8061" y="941"/>
                </a:cubicBezTo>
                <a:cubicBezTo>
                  <a:pt x="7680" y="1358"/>
                  <a:pt x="7358" y="1703"/>
                  <a:pt x="6692" y="1703"/>
                </a:cubicBezTo>
                <a:cubicBezTo>
                  <a:pt x="6025" y="1703"/>
                  <a:pt x="5703" y="1358"/>
                  <a:pt x="5322" y="941"/>
                </a:cubicBezTo>
                <a:cubicBezTo>
                  <a:pt x="4918" y="501"/>
                  <a:pt x="4453" y="1"/>
                  <a:pt x="353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5"/>
          <p:cNvSpPr/>
          <p:nvPr/>
        </p:nvSpPr>
        <p:spPr>
          <a:xfrm flipH="1">
            <a:off x="4227830" y="1448958"/>
            <a:ext cx="785434" cy="63977"/>
          </a:xfrm>
          <a:custGeom>
            <a:avLst/>
            <a:gdLst/>
            <a:ahLst/>
            <a:cxnLst/>
            <a:rect l="l" t="t" r="r" b="b"/>
            <a:pathLst>
              <a:path w="20195" h="1527" extrusionOk="0">
                <a:moveTo>
                  <a:pt x="2250" y="1"/>
                </a:moveTo>
                <a:cubicBezTo>
                  <a:pt x="1655" y="1"/>
                  <a:pt x="1334" y="346"/>
                  <a:pt x="1096" y="608"/>
                </a:cubicBezTo>
                <a:cubicBezTo>
                  <a:pt x="857" y="858"/>
                  <a:pt x="679" y="1060"/>
                  <a:pt x="286" y="1060"/>
                </a:cubicBezTo>
                <a:cubicBezTo>
                  <a:pt x="0" y="1084"/>
                  <a:pt x="0" y="1501"/>
                  <a:pt x="286" y="1525"/>
                </a:cubicBezTo>
                <a:cubicBezTo>
                  <a:pt x="881" y="1525"/>
                  <a:pt x="1203" y="1179"/>
                  <a:pt x="1441" y="929"/>
                </a:cubicBezTo>
                <a:cubicBezTo>
                  <a:pt x="1679" y="667"/>
                  <a:pt x="1858" y="465"/>
                  <a:pt x="2250" y="465"/>
                </a:cubicBezTo>
                <a:cubicBezTo>
                  <a:pt x="2631" y="465"/>
                  <a:pt x="2810" y="655"/>
                  <a:pt x="3060" y="929"/>
                </a:cubicBezTo>
                <a:cubicBezTo>
                  <a:pt x="3310" y="1191"/>
                  <a:pt x="3620" y="1525"/>
                  <a:pt x="4203" y="1525"/>
                </a:cubicBezTo>
                <a:cubicBezTo>
                  <a:pt x="4798" y="1525"/>
                  <a:pt x="5132" y="1179"/>
                  <a:pt x="5358" y="929"/>
                </a:cubicBezTo>
                <a:cubicBezTo>
                  <a:pt x="5596" y="667"/>
                  <a:pt x="5775" y="465"/>
                  <a:pt x="6168" y="465"/>
                </a:cubicBezTo>
                <a:cubicBezTo>
                  <a:pt x="6549" y="465"/>
                  <a:pt x="6727" y="655"/>
                  <a:pt x="6977" y="929"/>
                </a:cubicBezTo>
                <a:cubicBezTo>
                  <a:pt x="7215" y="1191"/>
                  <a:pt x="7537" y="1525"/>
                  <a:pt x="8120" y="1525"/>
                </a:cubicBezTo>
                <a:cubicBezTo>
                  <a:pt x="8716" y="1525"/>
                  <a:pt x="9037" y="1179"/>
                  <a:pt x="9275" y="929"/>
                </a:cubicBezTo>
                <a:cubicBezTo>
                  <a:pt x="9513" y="667"/>
                  <a:pt x="9692" y="465"/>
                  <a:pt x="10085" y="465"/>
                </a:cubicBezTo>
                <a:cubicBezTo>
                  <a:pt x="10466" y="465"/>
                  <a:pt x="10632" y="655"/>
                  <a:pt x="10882" y="929"/>
                </a:cubicBezTo>
                <a:cubicBezTo>
                  <a:pt x="11133" y="1191"/>
                  <a:pt x="11442" y="1525"/>
                  <a:pt x="12037" y="1525"/>
                </a:cubicBezTo>
                <a:cubicBezTo>
                  <a:pt x="12633" y="1525"/>
                  <a:pt x="12954" y="1179"/>
                  <a:pt x="13192" y="929"/>
                </a:cubicBezTo>
                <a:cubicBezTo>
                  <a:pt x="13419" y="667"/>
                  <a:pt x="13609" y="465"/>
                  <a:pt x="13990" y="465"/>
                </a:cubicBezTo>
                <a:cubicBezTo>
                  <a:pt x="14383" y="465"/>
                  <a:pt x="14550" y="655"/>
                  <a:pt x="14800" y="929"/>
                </a:cubicBezTo>
                <a:cubicBezTo>
                  <a:pt x="15050" y="1191"/>
                  <a:pt x="15359" y="1525"/>
                  <a:pt x="15955" y="1525"/>
                </a:cubicBezTo>
                <a:cubicBezTo>
                  <a:pt x="16538" y="1525"/>
                  <a:pt x="16871" y="1179"/>
                  <a:pt x="17098" y="929"/>
                </a:cubicBezTo>
                <a:cubicBezTo>
                  <a:pt x="17336" y="667"/>
                  <a:pt x="17526" y="465"/>
                  <a:pt x="17907" y="465"/>
                </a:cubicBezTo>
                <a:cubicBezTo>
                  <a:pt x="18300" y="465"/>
                  <a:pt x="18467" y="655"/>
                  <a:pt x="18717" y="929"/>
                </a:cubicBezTo>
                <a:cubicBezTo>
                  <a:pt x="18967" y="1191"/>
                  <a:pt x="19264" y="1525"/>
                  <a:pt x="19860" y="1525"/>
                </a:cubicBezTo>
                <a:cubicBezTo>
                  <a:pt x="19871" y="1526"/>
                  <a:pt x="19882" y="1526"/>
                  <a:pt x="19892" y="1526"/>
                </a:cubicBezTo>
                <a:cubicBezTo>
                  <a:pt x="20194" y="1526"/>
                  <a:pt x="20194" y="1059"/>
                  <a:pt x="19892" y="1059"/>
                </a:cubicBezTo>
                <a:cubicBezTo>
                  <a:pt x="19882" y="1059"/>
                  <a:pt x="19871" y="1059"/>
                  <a:pt x="19860" y="1060"/>
                </a:cubicBezTo>
                <a:cubicBezTo>
                  <a:pt x="19479" y="1060"/>
                  <a:pt x="19312" y="870"/>
                  <a:pt x="19062" y="608"/>
                </a:cubicBezTo>
                <a:cubicBezTo>
                  <a:pt x="18812" y="334"/>
                  <a:pt x="18502" y="1"/>
                  <a:pt x="17907" y="1"/>
                </a:cubicBezTo>
                <a:cubicBezTo>
                  <a:pt x="17312" y="1"/>
                  <a:pt x="16990" y="346"/>
                  <a:pt x="16752" y="608"/>
                </a:cubicBezTo>
                <a:cubicBezTo>
                  <a:pt x="16526" y="858"/>
                  <a:pt x="16336" y="1060"/>
                  <a:pt x="15955" y="1060"/>
                </a:cubicBezTo>
                <a:cubicBezTo>
                  <a:pt x="15562" y="1060"/>
                  <a:pt x="15395" y="870"/>
                  <a:pt x="15145" y="608"/>
                </a:cubicBezTo>
                <a:cubicBezTo>
                  <a:pt x="14895" y="334"/>
                  <a:pt x="14585" y="1"/>
                  <a:pt x="13990" y="1"/>
                </a:cubicBezTo>
                <a:cubicBezTo>
                  <a:pt x="13407" y="1"/>
                  <a:pt x="13073" y="346"/>
                  <a:pt x="12847" y="608"/>
                </a:cubicBezTo>
                <a:cubicBezTo>
                  <a:pt x="12609" y="858"/>
                  <a:pt x="12418" y="1060"/>
                  <a:pt x="12037" y="1060"/>
                </a:cubicBezTo>
                <a:cubicBezTo>
                  <a:pt x="11656" y="1060"/>
                  <a:pt x="11478" y="870"/>
                  <a:pt x="11228" y="608"/>
                </a:cubicBezTo>
                <a:cubicBezTo>
                  <a:pt x="10978" y="334"/>
                  <a:pt x="10668" y="1"/>
                  <a:pt x="10085" y="1"/>
                </a:cubicBezTo>
                <a:cubicBezTo>
                  <a:pt x="9489" y="1"/>
                  <a:pt x="9168" y="346"/>
                  <a:pt x="8930" y="608"/>
                </a:cubicBezTo>
                <a:cubicBezTo>
                  <a:pt x="8692" y="858"/>
                  <a:pt x="8513" y="1060"/>
                  <a:pt x="8120" y="1060"/>
                </a:cubicBezTo>
                <a:cubicBezTo>
                  <a:pt x="7739" y="1060"/>
                  <a:pt x="7561" y="870"/>
                  <a:pt x="7323" y="608"/>
                </a:cubicBezTo>
                <a:cubicBezTo>
                  <a:pt x="7072" y="334"/>
                  <a:pt x="6763" y="1"/>
                  <a:pt x="6168" y="1"/>
                </a:cubicBezTo>
                <a:cubicBezTo>
                  <a:pt x="5572" y="1"/>
                  <a:pt x="5251" y="346"/>
                  <a:pt x="5013" y="608"/>
                </a:cubicBezTo>
                <a:cubicBezTo>
                  <a:pt x="4775" y="858"/>
                  <a:pt x="4596" y="1060"/>
                  <a:pt x="4203" y="1060"/>
                </a:cubicBezTo>
                <a:cubicBezTo>
                  <a:pt x="3822" y="1060"/>
                  <a:pt x="3655" y="870"/>
                  <a:pt x="3405" y="608"/>
                </a:cubicBezTo>
                <a:cubicBezTo>
                  <a:pt x="3155" y="334"/>
                  <a:pt x="2846" y="1"/>
                  <a:pt x="225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5"/>
          <p:cNvSpPr/>
          <p:nvPr/>
        </p:nvSpPr>
        <p:spPr>
          <a:xfrm flipH="1">
            <a:off x="6152374" y="2197369"/>
            <a:ext cx="1256306" cy="95317"/>
          </a:xfrm>
          <a:custGeom>
            <a:avLst/>
            <a:gdLst/>
            <a:ahLst/>
            <a:cxnLst/>
            <a:rect l="l" t="t" r="r" b="b"/>
            <a:pathLst>
              <a:path w="32302" h="2275" extrusionOk="0">
                <a:moveTo>
                  <a:pt x="3536" y="1"/>
                </a:moveTo>
                <a:cubicBezTo>
                  <a:pt x="2620" y="1"/>
                  <a:pt x="2155" y="501"/>
                  <a:pt x="1750" y="941"/>
                </a:cubicBezTo>
                <a:cubicBezTo>
                  <a:pt x="1369" y="1358"/>
                  <a:pt x="1048" y="1703"/>
                  <a:pt x="381" y="1703"/>
                </a:cubicBezTo>
                <a:cubicBezTo>
                  <a:pt x="0" y="1715"/>
                  <a:pt x="0" y="2275"/>
                  <a:pt x="381" y="2275"/>
                </a:cubicBezTo>
                <a:cubicBezTo>
                  <a:pt x="1298" y="2275"/>
                  <a:pt x="1762" y="1775"/>
                  <a:pt x="2167" y="1334"/>
                </a:cubicBezTo>
                <a:cubicBezTo>
                  <a:pt x="2548" y="929"/>
                  <a:pt x="2870" y="572"/>
                  <a:pt x="3536" y="572"/>
                </a:cubicBezTo>
                <a:cubicBezTo>
                  <a:pt x="4203" y="572"/>
                  <a:pt x="4525" y="929"/>
                  <a:pt x="4906" y="1334"/>
                </a:cubicBezTo>
                <a:cubicBezTo>
                  <a:pt x="5310" y="1775"/>
                  <a:pt x="5775" y="2275"/>
                  <a:pt x="6692" y="2275"/>
                </a:cubicBezTo>
                <a:cubicBezTo>
                  <a:pt x="7608" y="2275"/>
                  <a:pt x="8073" y="1775"/>
                  <a:pt x="8477" y="1334"/>
                </a:cubicBezTo>
                <a:cubicBezTo>
                  <a:pt x="8858" y="929"/>
                  <a:pt x="9180" y="572"/>
                  <a:pt x="9847" y="572"/>
                </a:cubicBezTo>
                <a:cubicBezTo>
                  <a:pt x="10513" y="572"/>
                  <a:pt x="10835" y="929"/>
                  <a:pt x="11216" y="1334"/>
                </a:cubicBezTo>
                <a:cubicBezTo>
                  <a:pt x="11621" y="1775"/>
                  <a:pt x="12085" y="2275"/>
                  <a:pt x="13002" y="2275"/>
                </a:cubicBezTo>
                <a:cubicBezTo>
                  <a:pt x="13919" y="2275"/>
                  <a:pt x="14383" y="1775"/>
                  <a:pt x="14788" y="1334"/>
                </a:cubicBezTo>
                <a:cubicBezTo>
                  <a:pt x="15169" y="929"/>
                  <a:pt x="15490" y="572"/>
                  <a:pt x="16157" y="572"/>
                </a:cubicBezTo>
                <a:cubicBezTo>
                  <a:pt x="16824" y="572"/>
                  <a:pt x="17145" y="929"/>
                  <a:pt x="17526" y="1334"/>
                </a:cubicBezTo>
                <a:cubicBezTo>
                  <a:pt x="17931" y="1775"/>
                  <a:pt x="18395" y="2275"/>
                  <a:pt x="19312" y="2275"/>
                </a:cubicBezTo>
                <a:cubicBezTo>
                  <a:pt x="20229" y="2275"/>
                  <a:pt x="20693" y="1775"/>
                  <a:pt x="21098" y="1334"/>
                </a:cubicBezTo>
                <a:cubicBezTo>
                  <a:pt x="21479" y="929"/>
                  <a:pt x="21801" y="572"/>
                  <a:pt x="22467" y="572"/>
                </a:cubicBezTo>
                <a:cubicBezTo>
                  <a:pt x="23134" y="572"/>
                  <a:pt x="23456" y="929"/>
                  <a:pt x="23837" y="1334"/>
                </a:cubicBezTo>
                <a:cubicBezTo>
                  <a:pt x="24241" y="1775"/>
                  <a:pt x="24706" y="2275"/>
                  <a:pt x="25622" y="2275"/>
                </a:cubicBezTo>
                <a:cubicBezTo>
                  <a:pt x="26539" y="2275"/>
                  <a:pt x="26992" y="1775"/>
                  <a:pt x="27408" y="1334"/>
                </a:cubicBezTo>
                <a:cubicBezTo>
                  <a:pt x="27789" y="929"/>
                  <a:pt x="28111" y="572"/>
                  <a:pt x="28778" y="572"/>
                </a:cubicBezTo>
                <a:cubicBezTo>
                  <a:pt x="29444" y="572"/>
                  <a:pt x="29766" y="929"/>
                  <a:pt x="30147" y="1334"/>
                </a:cubicBezTo>
                <a:cubicBezTo>
                  <a:pt x="30552" y="1775"/>
                  <a:pt x="31016" y="2275"/>
                  <a:pt x="31933" y="2275"/>
                </a:cubicBezTo>
                <a:cubicBezTo>
                  <a:pt x="32302" y="2275"/>
                  <a:pt x="32302" y="1703"/>
                  <a:pt x="31933" y="1703"/>
                </a:cubicBezTo>
                <a:cubicBezTo>
                  <a:pt x="31266" y="1703"/>
                  <a:pt x="30933" y="1358"/>
                  <a:pt x="30564" y="941"/>
                </a:cubicBezTo>
                <a:cubicBezTo>
                  <a:pt x="30147" y="501"/>
                  <a:pt x="29683" y="1"/>
                  <a:pt x="28778" y="1"/>
                </a:cubicBezTo>
                <a:cubicBezTo>
                  <a:pt x="27861" y="1"/>
                  <a:pt x="27397" y="501"/>
                  <a:pt x="26992" y="941"/>
                </a:cubicBezTo>
                <a:cubicBezTo>
                  <a:pt x="26611" y="1358"/>
                  <a:pt x="26289" y="1703"/>
                  <a:pt x="25622" y="1703"/>
                </a:cubicBezTo>
                <a:cubicBezTo>
                  <a:pt x="24956" y="1703"/>
                  <a:pt x="24622" y="1358"/>
                  <a:pt x="24253" y="941"/>
                </a:cubicBezTo>
                <a:cubicBezTo>
                  <a:pt x="23837" y="501"/>
                  <a:pt x="23372" y="1"/>
                  <a:pt x="22467" y="1"/>
                </a:cubicBezTo>
                <a:cubicBezTo>
                  <a:pt x="21551" y="1"/>
                  <a:pt x="21086" y="501"/>
                  <a:pt x="20681" y="941"/>
                </a:cubicBezTo>
                <a:cubicBezTo>
                  <a:pt x="20300" y="1358"/>
                  <a:pt x="19979" y="1703"/>
                  <a:pt x="19312" y="1703"/>
                </a:cubicBezTo>
                <a:cubicBezTo>
                  <a:pt x="18645" y="1703"/>
                  <a:pt x="18324" y="1358"/>
                  <a:pt x="17943" y="941"/>
                </a:cubicBezTo>
                <a:cubicBezTo>
                  <a:pt x="17526" y="501"/>
                  <a:pt x="17062" y="1"/>
                  <a:pt x="16157" y="1"/>
                </a:cubicBezTo>
                <a:cubicBezTo>
                  <a:pt x="15240" y="1"/>
                  <a:pt x="14776" y="501"/>
                  <a:pt x="14371" y="941"/>
                </a:cubicBezTo>
                <a:cubicBezTo>
                  <a:pt x="13990" y="1358"/>
                  <a:pt x="13669" y="1703"/>
                  <a:pt x="13002" y="1703"/>
                </a:cubicBezTo>
                <a:cubicBezTo>
                  <a:pt x="12335" y="1703"/>
                  <a:pt x="12014" y="1358"/>
                  <a:pt x="11633" y="941"/>
                </a:cubicBezTo>
                <a:cubicBezTo>
                  <a:pt x="11228" y="501"/>
                  <a:pt x="10763" y="1"/>
                  <a:pt x="9847" y="1"/>
                </a:cubicBezTo>
                <a:cubicBezTo>
                  <a:pt x="8930" y="1"/>
                  <a:pt x="8466" y="501"/>
                  <a:pt x="8061" y="941"/>
                </a:cubicBezTo>
                <a:cubicBezTo>
                  <a:pt x="7680" y="1358"/>
                  <a:pt x="7358" y="1703"/>
                  <a:pt x="6692" y="1703"/>
                </a:cubicBezTo>
                <a:cubicBezTo>
                  <a:pt x="6025" y="1703"/>
                  <a:pt x="5703" y="1358"/>
                  <a:pt x="5322" y="941"/>
                </a:cubicBezTo>
                <a:cubicBezTo>
                  <a:pt x="4918" y="501"/>
                  <a:pt x="4453" y="1"/>
                  <a:pt x="353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8" name="Google Shape;138;p5"/>
          <p:cNvGrpSpPr/>
          <p:nvPr/>
        </p:nvGrpSpPr>
        <p:grpSpPr>
          <a:xfrm rot="-1575454">
            <a:off x="5761910" y="1888992"/>
            <a:ext cx="142655" cy="149446"/>
            <a:chOff x="1160468" y="31374"/>
            <a:chExt cx="142658" cy="149448"/>
          </a:xfrm>
        </p:grpSpPr>
        <p:sp>
          <p:nvSpPr>
            <p:cNvPr id="139" name="Google Shape;139;p5"/>
            <p:cNvSpPr/>
            <p:nvPr/>
          </p:nvSpPr>
          <p:spPr>
            <a:xfrm>
              <a:off x="1160468" y="31374"/>
              <a:ext cx="142658" cy="149448"/>
            </a:xfrm>
            <a:custGeom>
              <a:avLst/>
              <a:gdLst/>
              <a:ahLst/>
              <a:cxnLst/>
              <a:rect l="l" t="t" r="r" b="b"/>
              <a:pathLst>
                <a:path w="3668" h="3567" extrusionOk="0">
                  <a:moveTo>
                    <a:pt x="3205" y="0"/>
                  </a:moveTo>
                  <a:cubicBezTo>
                    <a:pt x="3096" y="0"/>
                    <a:pt x="2989" y="42"/>
                    <a:pt x="2906" y="125"/>
                  </a:cubicBezTo>
                  <a:lnTo>
                    <a:pt x="155" y="2852"/>
                  </a:lnTo>
                  <a:cubicBezTo>
                    <a:pt x="1" y="3018"/>
                    <a:pt x="1" y="3280"/>
                    <a:pt x="155" y="3447"/>
                  </a:cubicBezTo>
                  <a:cubicBezTo>
                    <a:pt x="239" y="3518"/>
                    <a:pt x="346" y="3566"/>
                    <a:pt x="453" y="3566"/>
                  </a:cubicBezTo>
                  <a:cubicBezTo>
                    <a:pt x="572" y="3566"/>
                    <a:pt x="679" y="3530"/>
                    <a:pt x="763" y="3447"/>
                  </a:cubicBezTo>
                  <a:lnTo>
                    <a:pt x="3513" y="720"/>
                  </a:lnTo>
                  <a:cubicBezTo>
                    <a:pt x="3668" y="554"/>
                    <a:pt x="3668" y="280"/>
                    <a:pt x="3513" y="125"/>
                  </a:cubicBezTo>
                  <a:cubicBezTo>
                    <a:pt x="3424" y="42"/>
                    <a:pt x="3314" y="0"/>
                    <a:pt x="320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5"/>
            <p:cNvSpPr/>
            <p:nvPr/>
          </p:nvSpPr>
          <p:spPr>
            <a:xfrm>
              <a:off x="1160468" y="31374"/>
              <a:ext cx="142658" cy="149448"/>
            </a:xfrm>
            <a:custGeom>
              <a:avLst/>
              <a:gdLst/>
              <a:ahLst/>
              <a:cxnLst/>
              <a:rect l="l" t="t" r="r" b="b"/>
              <a:pathLst>
                <a:path w="3668" h="3567" extrusionOk="0">
                  <a:moveTo>
                    <a:pt x="461" y="0"/>
                  </a:moveTo>
                  <a:cubicBezTo>
                    <a:pt x="352" y="0"/>
                    <a:pt x="245" y="42"/>
                    <a:pt x="167" y="125"/>
                  </a:cubicBezTo>
                  <a:cubicBezTo>
                    <a:pt x="1" y="280"/>
                    <a:pt x="1" y="554"/>
                    <a:pt x="167" y="720"/>
                  </a:cubicBezTo>
                  <a:lnTo>
                    <a:pt x="2906" y="3447"/>
                  </a:lnTo>
                  <a:cubicBezTo>
                    <a:pt x="2989" y="3518"/>
                    <a:pt x="3096" y="3566"/>
                    <a:pt x="3203" y="3566"/>
                  </a:cubicBezTo>
                  <a:cubicBezTo>
                    <a:pt x="3311" y="3566"/>
                    <a:pt x="3418" y="3518"/>
                    <a:pt x="3501" y="3447"/>
                  </a:cubicBezTo>
                  <a:cubicBezTo>
                    <a:pt x="3668" y="3280"/>
                    <a:pt x="3668" y="3018"/>
                    <a:pt x="3501" y="2852"/>
                  </a:cubicBezTo>
                  <a:lnTo>
                    <a:pt x="763" y="125"/>
                  </a:lnTo>
                  <a:cubicBezTo>
                    <a:pt x="679" y="42"/>
                    <a:pt x="569" y="0"/>
                    <a:pt x="46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1" name="Google Shape;141;p5"/>
          <p:cNvSpPr/>
          <p:nvPr/>
        </p:nvSpPr>
        <p:spPr>
          <a:xfrm>
            <a:off x="4848575" y="1840450"/>
            <a:ext cx="2617800" cy="2763000"/>
          </a:xfrm>
          <a:prstGeom prst="roundRect">
            <a:avLst>
              <a:gd name="adj" fmla="val 17125"/>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5"/>
          <p:cNvSpPr/>
          <p:nvPr/>
        </p:nvSpPr>
        <p:spPr>
          <a:xfrm>
            <a:off x="1680250" y="1840450"/>
            <a:ext cx="2617800" cy="2763000"/>
          </a:xfrm>
          <a:prstGeom prst="roundRect">
            <a:avLst>
              <a:gd name="adj" fmla="val 17125"/>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5"/>
          <p:cNvSpPr txBox="1">
            <a:spLocks noGrp="1"/>
          </p:cNvSpPr>
          <p:nvPr>
            <p:ph type="subTitle" idx="1"/>
          </p:nvPr>
        </p:nvSpPr>
        <p:spPr>
          <a:xfrm>
            <a:off x="1833438" y="2696250"/>
            <a:ext cx="2311500" cy="457200"/>
          </a:xfrm>
          <a:prstGeom prst="rect">
            <a:avLst/>
          </a:prstGeom>
        </p:spPr>
        <p:txBody>
          <a:bodyPr spcFirstLastPara="1" wrap="square" lIns="91425" tIns="91425" rIns="91425" bIns="91425" anchor="ctr" anchorCtr="0">
            <a:noAutofit/>
          </a:bodyPr>
          <a:lstStyle>
            <a:lvl1pPr lvl="0" algn="ctr">
              <a:spcBef>
                <a:spcPts val="0"/>
              </a:spcBef>
              <a:spcAft>
                <a:spcPts val="0"/>
              </a:spcAft>
              <a:buNone/>
              <a:defRPr sz="2000" b="1">
                <a:latin typeface="Spartan"/>
                <a:ea typeface="Spartan"/>
                <a:cs typeface="Spartan"/>
                <a:sym typeface="Spartan"/>
              </a:defRPr>
            </a:lvl1pPr>
            <a:lvl2pPr lvl="1" algn="ctr">
              <a:spcBef>
                <a:spcPts val="0"/>
              </a:spcBef>
              <a:spcAft>
                <a:spcPts val="0"/>
              </a:spcAft>
              <a:buNone/>
              <a:defRPr>
                <a:latin typeface="Spartan"/>
                <a:ea typeface="Spartan"/>
                <a:cs typeface="Spartan"/>
                <a:sym typeface="Spartan"/>
              </a:defRPr>
            </a:lvl2pPr>
            <a:lvl3pPr lvl="2" algn="ctr">
              <a:spcBef>
                <a:spcPts val="0"/>
              </a:spcBef>
              <a:spcAft>
                <a:spcPts val="0"/>
              </a:spcAft>
              <a:buNone/>
              <a:defRPr>
                <a:latin typeface="Spartan"/>
                <a:ea typeface="Spartan"/>
                <a:cs typeface="Spartan"/>
                <a:sym typeface="Spartan"/>
              </a:defRPr>
            </a:lvl3pPr>
            <a:lvl4pPr lvl="3" algn="ctr">
              <a:spcBef>
                <a:spcPts val="0"/>
              </a:spcBef>
              <a:spcAft>
                <a:spcPts val="0"/>
              </a:spcAft>
              <a:buNone/>
              <a:defRPr>
                <a:latin typeface="Spartan"/>
                <a:ea typeface="Spartan"/>
                <a:cs typeface="Spartan"/>
                <a:sym typeface="Spartan"/>
              </a:defRPr>
            </a:lvl4pPr>
            <a:lvl5pPr lvl="4" algn="ctr">
              <a:spcBef>
                <a:spcPts val="0"/>
              </a:spcBef>
              <a:spcAft>
                <a:spcPts val="0"/>
              </a:spcAft>
              <a:buNone/>
              <a:defRPr>
                <a:latin typeface="Spartan"/>
                <a:ea typeface="Spartan"/>
                <a:cs typeface="Spartan"/>
                <a:sym typeface="Spartan"/>
              </a:defRPr>
            </a:lvl5pPr>
            <a:lvl6pPr lvl="5" algn="ctr">
              <a:spcBef>
                <a:spcPts val="0"/>
              </a:spcBef>
              <a:spcAft>
                <a:spcPts val="0"/>
              </a:spcAft>
              <a:buNone/>
              <a:defRPr>
                <a:latin typeface="Spartan"/>
                <a:ea typeface="Spartan"/>
                <a:cs typeface="Spartan"/>
                <a:sym typeface="Spartan"/>
              </a:defRPr>
            </a:lvl6pPr>
            <a:lvl7pPr lvl="6" algn="ctr">
              <a:spcBef>
                <a:spcPts val="0"/>
              </a:spcBef>
              <a:spcAft>
                <a:spcPts val="0"/>
              </a:spcAft>
              <a:buNone/>
              <a:defRPr>
                <a:latin typeface="Spartan"/>
                <a:ea typeface="Spartan"/>
                <a:cs typeface="Spartan"/>
                <a:sym typeface="Spartan"/>
              </a:defRPr>
            </a:lvl7pPr>
            <a:lvl8pPr lvl="7" algn="ctr">
              <a:spcBef>
                <a:spcPts val="0"/>
              </a:spcBef>
              <a:spcAft>
                <a:spcPts val="0"/>
              </a:spcAft>
              <a:buNone/>
              <a:defRPr>
                <a:latin typeface="Spartan"/>
                <a:ea typeface="Spartan"/>
                <a:cs typeface="Spartan"/>
                <a:sym typeface="Spartan"/>
              </a:defRPr>
            </a:lvl8pPr>
            <a:lvl9pPr lvl="8" algn="ctr">
              <a:spcBef>
                <a:spcPts val="0"/>
              </a:spcBef>
              <a:spcAft>
                <a:spcPts val="0"/>
              </a:spcAft>
              <a:buNone/>
              <a:defRPr>
                <a:latin typeface="Spartan"/>
                <a:ea typeface="Spartan"/>
                <a:cs typeface="Spartan"/>
                <a:sym typeface="Spartan"/>
              </a:defRPr>
            </a:lvl9pPr>
          </a:lstStyle>
          <a:p>
            <a:endParaRPr/>
          </a:p>
        </p:txBody>
      </p:sp>
      <p:sp>
        <p:nvSpPr>
          <p:cNvPr id="144" name="Google Shape;144;p5"/>
          <p:cNvSpPr txBox="1">
            <a:spLocks noGrp="1"/>
          </p:cNvSpPr>
          <p:nvPr>
            <p:ph type="subTitle" idx="2"/>
          </p:nvPr>
        </p:nvSpPr>
        <p:spPr>
          <a:xfrm>
            <a:off x="1832550" y="3153450"/>
            <a:ext cx="2313300" cy="1073100"/>
          </a:xfrm>
          <a:prstGeom prst="rect">
            <a:avLst/>
          </a:prstGeom>
        </p:spPr>
        <p:txBody>
          <a:bodyPr spcFirstLastPara="1" wrap="square" lIns="91425" tIns="91425" rIns="91425" bIns="91425" anchor="t" anchorCtr="0">
            <a:noAutofit/>
          </a:bodyPr>
          <a:lstStyle>
            <a:lvl1pPr lvl="0" algn="ctr">
              <a:spcBef>
                <a:spcPts val="0"/>
              </a:spcBef>
              <a:spcAft>
                <a:spcPts val="0"/>
              </a:spcAft>
              <a:buNone/>
              <a:defRPr/>
            </a:lvl1pPr>
            <a:lvl2pPr lvl="1" algn="ctr">
              <a:spcBef>
                <a:spcPts val="0"/>
              </a:spcBef>
              <a:spcAft>
                <a:spcPts val="0"/>
              </a:spcAft>
              <a:buNone/>
              <a:defRPr/>
            </a:lvl2pPr>
            <a:lvl3pPr lvl="2" algn="ctr">
              <a:spcBef>
                <a:spcPts val="0"/>
              </a:spcBef>
              <a:spcAft>
                <a:spcPts val="0"/>
              </a:spcAft>
              <a:buNone/>
              <a:defRPr/>
            </a:lvl3pPr>
            <a:lvl4pPr lvl="3" algn="ctr">
              <a:spcBef>
                <a:spcPts val="0"/>
              </a:spcBef>
              <a:spcAft>
                <a:spcPts val="0"/>
              </a:spcAft>
              <a:buNone/>
              <a:defRPr/>
            </a:lvl4pPr>
            <a:lvl5pPr lvl="4" algn="ctr">
              <a:spcBef>
                <a:spcPts val="0"/>
              </a:spcBef>
              <a:spcAft>
                <a:spcPts val="0"/>
              </a:spcAft>
              <a:buNone/>
              <a:defRPr/>
            </a:lvl5pPr>
            <a:lvl6pPr lvl="5" algn="ctr">
              <a:spcBef>
                <a:spcPts val="0"/>
              </a:spcBef>
              <a:spcAft>
                <a:spcPts val="0"/>
              </a:spcAft>
              <a:buNone/>
              <a:defRPr/>
            </a:lvl6pPr>
            <a:lvl7pPr lvl="6" algn="ctr">
              <a:spcBef>
                <a:spcPts val="0"/>
              </a:spcBef>
              <a:spcAft>
                <a:spcPts val="0"/>
              </a:spcAft>
              <a:buNone/>
              <a:defRPr/>
            </a:lvl7pPr>
            <a:lvl8pPr lvl="7" algn="ctr">
              <a:spcBef>
                <a:spcPts val="0"/>
              </a:spcBef>
              <a:spcAft>
                <a:spcPts val="0"/>
              </a:spcAft>
              <a:buNone/>
              <a:defRPr/>
            </a:lvl8pPr>
            <a:lvl9pPr lvl="8" algn="ctr">
              <a:spcBef>
                <a:spcPts val="0"/>
              </a:spcBef>
              <a:spcAft>
                <a:spcPts val="0"/>
              </a:spcAft>
              <a:buNone/>
              <a:defRPr/>
            </a:lvl9pPr>
          </a:lstStyle>
          <a:p>
            <a:endParaRPr/>
          </a:p>
        </p:txBody>
      </p:sp>
      <p:sp>
        <p:nvSpPr>
          <p:cNvPr id="145" name="Google Shape;145;p5"/>
          <p:cNvSpPr txBox="1">
            <a:spLocks noGrp="1"/>
          </p:cNvSpPr>
          <p:nvPr>
            <p:ph type="subTitle" idx="3"/>
          </p:nvPr>
        </p:nvSpPr>
        <p:spPr>
          <a:xfrm>
            <a:off x="5001714" y="2696250"/>
            <a:ext cx="2311500" cy="4572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2000" b="1">
                <a:latin typeface="Spartan"/>
                <a:ea typeface="Spartan"/>
                <a:cs typeface="Spartan"/>
                <a:sym typeface="Spartan"/>
              </a:defRPr>
            </a:lvl1pPr>
            <a:lvl2pPr lvl="1" algn="ctr" rtl="0">
              <a:spcBef>
                <a:spcPts val="0"/>
              </a:spcBef>
              <a:spcAft>
                <a:spcPts val="0"/>
              </a:spcAft>
              <a:buNone/>
              <a:defRPr>
                <a:latin typeface="Spartan"/>
                <a:ea typeface="Spartan"/>
                <a:cs typeface="Spartan"/>
                <a:sym typeface="Spartan"/>
              </a:defRPr>
            </a:lvl2pPr>
            <a:lvl3pPr lvl="2" algn="ctr" rtl="0">
              <a:spcBef>
                <a:spcPts val="0"/>
              </a:spcBef>
              <a:spcAft>
                <a:spcPts val="0"/>
              </a:spcAft>
              <a:buNone/>
              <a:defRPr>
                <a:latin typeface="Spartan"/>
                <a:ea typeface="Spartan"/>
                <a:cs typeface="Spartan"/>
                <a:sym typeface="Spartan"/>
              </a:defRPr>
            </a:lvl3pPr>
            <a:lvl4pPr lvl="3" algn="ctr" rtl="0">
              <a:spcBef>
                <a:spcPts val="0"/>
              </a:spcBef>
              <a:spcAft>
                <a:spcPts val="0"/>
              </a:spcAft>
              <a:buNone/>
              <a:defRPr>
                <a:latin typeface="Spartan"/>
                <a:ea typeface="Spartan"/>
                <a:cs typeface="Spartan"/>
                <a:sym typeface="Spartan"/>
              </a:defRPr>
            </a:lvl4pPr>
            <a:lvl5pPr lvl="4" algn="ctr" rtl="0">
              <a:spcBef>
                <a:spcPts val="0"/>
              </a:spcBef>
              <a:spcAft>
                <a:spcPts val="0"/>
              </a:spcAft>
              <a:buNone/>
              <a:defRPr>
                <a:latin typeface="Spartan"/>
                <a:ea typeface="Spartan"/>
                <a:cs typeface="Spartan"/>
                <a:sym typeface="Spartan"/>
              </a:defRPr>
            </a:lvl5pPr>
            <a:lvl6pPr lvl="5" algn="ctr" rtl="0">
              <a:spcBef>
                <a:spcPts val="0"/>
              </a:spcBef>
              <a:spcAft>
                <a:spcPts val="0"/>
              </a:spcAft>
              <a:buNone/>
              <a:defRPr>
                <a:latin typeface="Spartan"/>
                <a:ea typeface="Spartan"/>
                <a:cs typeface="Spartan"/>
                <a:sym typeface="Spartan"/>
              </a:defRPr>
            </a:lvl6pPr>
            <a:lvl7pPr lvl="6" algn="ctr" rtl="0">
              <a:spcBef>
                <a:spcPts val="0"/>
              </a:spcBef>
              <a:spcAft>
                <a:spcPts val="0"/>
              </a:spcAft>
              <a:buNone/>
              <a:defRPr>
                <a:latin typeface="Spartan"/>
                <a:ea typeface="Spartan"/>
                <a:cs typeface="Spartan"/>
                <a:sym typeface="Spartan"/>
              </a:defRPr>
            </a:lvl7pPr>
            <a:lvl8pPr lvl="7" algn="ctr" rtl="0">
              <a:spcBef>
                <a:spcPts val="0"/>
              </a:spcBef>
              <a:spcAft>
                <a:spcPts val="0"/>
              </a:spcAft>
              <a:buNone/>
              <a:defRPr>
                <a:latin typeface="Spartan"/>
                <a:ea typeface="Spartan"/>
                <a:cs typeface="Spartan"/>
                <a:sym typeface="Spartan"/>
              </a:defRPr>
            </a:lvl8pPr>
            <a:lvl9pPr lvl="8" algn="ctr" rtl="0">
              <a:spcBef>
                <a:spcPts val="0"/>
              </a:spcBef>
              <a:spcAft>
                <a:spcPts val="0"/>
              </a:spcAft>
              <a:buNone/>
              <a:defRPr>
                <a:latin typeface="Spartan"/>
                <a:ea typeface="Spartan"/>
                <a:cs typeface="Spartan"/>
                <a:sym typeface="Spartan"/>
              </a:defRPr>
            </a:lvl9pPr>
          </a:lstStyle>
          <a:p>
            <a:endParaRPr/>
          </a:p>
        </p:txBody>
      </p:sp>
      <p:sp>
        <p:nvSpPr>
          <p:cNvPr id="146" name="Google Shape;146;p5"/>
          <p:cNvSpPr txBox="1">
            <a:spLocks noGrp="1"/>
          </p:cNvSpPr>
          <p:nvPr>
            <p:ph type="subTitle" idx="4"/>
          </p:nvPr>
        </p:nvSpPr>
        <p:spPr>
          <a:xfrm>
            <a:off x="5000820" y="3153450"/>
            <a:ext cx="2313300" cy="10731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a:lvl1pPr>
            <a:lvl2pPr lvl="1" algn="ctr" rtl="0">
              <a:spcBef>
                <a:spcPts val="0"/>
              </a:spcBef>
              <a:spcAft>
                <a:spcPts val="0"/>
              </a:spcAft>
              <a:buNone/>
              <a:defRPr/>
            </a:lvl2pPr>
            <a:lvl3pPr lvl="2" algn="ctr" rtl="0">
              <a:spcBef>
                <a:spcPts val="0"/>
              </a:spcBef>
              <a:spcAft>
                <a:spcPts val="0"/>
              </a:spcAft>
              <a:buNone/>
              <a:defRPr/>
            </a:lvl3pPr>
            <a:lvl4pPr lvl="3" algn="ctr" rtl="0">
              <a:spcBef>
                <a:spcPts val="0"/>
              </a:spcBef>
              <a:spcAft>
                <a:spcPts val="0"/>
              </a:spcAft>
              <a:buNone/>
              <a:defRPr/>
            </a:lvl4pPr>
            <a:lvl5pPr lvl="4" algn="ctr" rtl="0">
              <a:spcBef>
                <a:spcPts val="0"/>
              </a:spcBef>
              <a:spcAft>
                <a:spcPts val="0"/>
              </a:spcAft>
              <a:buNone/>
              <a:defRPr/>
            </a:lvl5pPr>
            <a:lvl6pPr lvl="5" algn="ctr" rtl="0">
              <a:spcBef>
                <a:spcPts val="0"/>
              </a:spcBef>
              <a:spcAft>
                <a:spcPts val="0"/>
              </a:spcAft>
              <a:buNone/>
              <a:defRPr/>
            </a:lvl6pPr>
            <a:lvl7pPr lvl="6" algn="ctr" rtl="0">
              <a:spcBef>
                <a:spcPts val="0"/>
              </a:spcBef>
              <a:spcAft>
                <a:spcPts val="0"/>
              </a:spcAft>
              <a:buNone/>
              <a:defRPr/>
            </a:lvl7pPr>
            <a:lvl8pPr lvl="7" algn="ctr" rtl="0">
              <a:spcBef>
                <a:spcPts val="0"/>
              </a:spcBef>
              <a:spcAft>
                <a:spcPts val="0"/>
              </a:spcAft>
              <a:buNone/>
              <a:defRPr/>
            </a:lvl8pPr>
            <a:lvl9pPr lvl="8" algn="ctr" rtl="0">
              <a:spcBef>
                <a:spcPts val="0"/>
              </a:spcBef>
              <a:spcAft>
                <a:spcPts val="0"/>
              </a:spcAft>
              <a:buNone/>
              <a:defRPr/>
            </a:lvl9pPr>
          </a:lstStyle>
          <a:p>
            <a:endParaRPr/>
          </a:p>
        </p:txBody>
      </p:sp>
      <p:sp>
        <p:nvSpPr>
          <p:cNvPr id="147" name="Google Shape;147;p5"/>
          <p:cNvSpPr txBox="1">
            <a:spLocks noGrp="1"/>
          </p:cNvSpPr>
          <p:nvPr>
            <p:ph type="title"/>
          </p:nvPr>
        </p:nvSpPr>
        <p:spPr>
          <a:xfrm>
            <a:off x="1804825" y="649224"/>
            <a:ext cx="5534400" cy="5304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71"/>
        <p:cNvGrpSpPr/>
        <p:nvPr/>
      </p:nvGrpSpPr>
      <p:grpSpPr>
        <a:xfrm>
          <a:off x="0" y="0"/>
          <a:ext cx="0" cy="0"/>
          <a:chOff x="0" y="0"/>
          <a:chExt cx="0" cy="0"/>
        </a:xfrm>
      </p:grpSpPr>
      <p:sp>
        <p:nvSpPr>
          <p:cNvPr id="172" name="Google Shape;172;p7"/>
          <p:cNvSpPr/>
          <p:nvPr/>
        </p:nvSpPr>
        <p:spPr>
          <a:xfrm>
            <a:off x="932800" y="714850"/>
            <a:ext cx="3008700" cy="3888600"/>
          </a:xfrm>
          <a:prstGeom prst="roundRect">
            <a:avLst>
              <a:gd name="adj" fmla="val 14782"/>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7"/>
          <p:cNvSpPr/>
          <p:nvPr/>
        </p:nvSpPr>
        <p:spPr>
          <a:xfrm>
            <a:off x="5620503" y="2985683"/>
            <a:ext cx="1125277" cy="196122"/>
          </a:xfrm>
          <a:custGeom>
            <a:avLst/>
            <a:gdLst/>
            <a:ahLst/>
            <a:cxnLst/>
            <a:rect l="l" t="t" r="r" b="b"/>
            <a:pathLst>
              <a:path w="28933" h="4681" extrusionOk="0">
                <a:moveTo>
                  <a:pt x="2334" y="1"/>
                </a:moveTo>
                <a:cubicBezTo>
                  <a:pt x="1048" y="1"/>
                  <a:pt x="0" y="1049"/>
                  <a:pt x="0" y="2335"/>
                </a:cubicBezTo>
                <a:cubicBezTo>
                  <a:pt x="0" y="3632"/>
                  <a:pt x="1048" y="4680"/>
                  <a:pt x="2334" y="4680"/>
                </a:cubicBezTo>
                <a:lnTo>
                  <a:pt x="26599" y="4680"/>
                </a:lnTo>
                <a:cubicBezTo>
                  <a:pt x="27885" y="4680"/>
                  <a:pt x="28933" y="3632"/>
                  <a:pt x="28933" y="2335"/>
                </a:cubicBezTo>
                <a:cubicBezTo>
                  <a:pt x="28933" y="1049"/>
                  <a:pt x="27885" y="1"/>
                  <a:pt x="2659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7"/>
          <p:cNvSpPr/>
          <p:nvPr/>
        </p:nvSpPr>
        <p:spPr>
          <a:xfrm>
            <a:off x="1273511" y="1934064"/>
            <a:ext cx="88947" cy="1346544"/>
          </a:xfrm>
          <a:custGeom>
            <a:avLst/>
            <a:gdLst/>
            <a:ahLst/>
            <a:cxnLst/>
            <a:rect l="l" t="t" r="r" b="b"/>
            <a:pathLst>
              <a:path w="2287" h="32139" extrusionOk="0">
                <a:moveTo>
                  <a:pt x="1989" y="1"/>
                </a:moveTo>
                <a:cubicBezTo>
                  <a:pt x="1840" y="1"/>
                  <a:pt x="1691" y="105"/>
                  <a:pt x="1703" y="314"/>
                </a:cubicBezTo>
                <a:cubicBezTo>
                  <a:pt x="1703" y="980"/>
                  <a:pt x="1358" y="1302"/>
                  <a:pt x="941" y="1683"/>
                </a:cubicBezTo>
                <a:cubicBezTo>
                  <a:pt x="501" y="2088"/>
                  <a:pt x="1" y="2552"/>
                  <a:pt x="1" y="3469"/>
                </a:cubicBezTo>
                <a:cubicBezTo>
                  <a:pt x="1" y="4374"/>
                  <a:pt x="501" y="4838"/>
                  <a:pt x="941" y="5255"/>
                </a:cubicBezTo>
                <a:cubicBezTo>
                  <a:pt x="1358" y="5624"/>
                  <a:pt x="1703" y="5957"/>
                  <a:pt x="1703" y="6624"/>
                </a:cubicBezTo>
                <a:cubicBezTo>
                  <a:pt x="1703" y="7279"/>
                  <a:pt x="1358" y="7612"/>
                  <a:pt x="941" y="7993"/>
                </a:cubicBezTo>
                <a:cubicBezTo>
                  <a:pt x="501" y="8398"/>
                  <a:pt x="1" y="8862"/>
                  <a:pt x="1" y="9779"/>
                </a:cubicBezTo>
                <a:cubicBezTo>
                  <a:pt x="1" y="10684"/>
                  <a:pt x="501" y="11148"/>
                  <a:pt x="941" y="11565"/>
                </a:cubicBezTo>
                <a:cubicBezTo>
                  <a:pt x="1358" y="11934"/>
                  <a:pt x="1703" y="12267"/>
                  <a:pt x="1703" y="12922"/>
                </a:cubicBezTo>
                <a:cubicBezTo>
                  <a:pt x="1703" y="13589"/>
                  <a:pt x="1358" y="13922"/>
                  <a:pt x="941" y="14291"/>
                </a:cubicBezTo>
                <a:cubicBezTo>
                  <a:pt x="501" y="14708"/>
                  <a:pt x="1" y="15172"/>
                  <a:pt x="1" y="16077"/>
                </a:cubicBezTo>
                <a:cubicBezTo>
                  <a:pt x="1" y="16994"/>
                  <a:pt x="501" y="17458"/>
                  <a:pt x="941" y="17863"/>
                </a:cubicBezTo>
                <a:cubicBezTo>
                  <a:pt x="1358" y="18244"/>
                  <a:pt x="1703" y="18566"/>
                  <a:pt x="1703" y="19233"/>
                </a:cubicBezTo>
                <a:cubicBezTo>
                  <a:pt x="1703" y="19899"/>
                  <a:pt x="1358" y="20221"/>
                  <a:pt x="941" y="20602"/>
                </a:cubicBezTo>
                <a:cubicBezTo>
                  <a:pt x="501" y="21018"/>
                  <a:pt x="1" y="21483"/>
                  <a:pt x="1" y="22388"/>
                </a:cubicBezTo>
                <a:cubicBezTo>
                  <a:pt x="1" y="23304"/>
                  <a:pt x="501" y="23769"/>
                  <a:pt x="941" y="24174"/>
                </a:cubicBezTo>
                <a:cubicBezTo>
                  <a:pt x="1358" y="24555"/>
                  <a:pt x="1703" y="24888"/>
                  <a:pt x="1703" y="25543"/>
                </a:cubicBezTo>
                <a:cubicBezTo>
                  <a:pt x="1703" y="26210"/>
                  <a:pt x="1358" y="26531"/>
                  <a:pt x="941" y="26912"/>
                </a:cubicBezTo>
                <a:cubicBezTo>
                  <a:pt x="501" y="27317"/>
                  <a:pt x="1" y="27793"/>
                  <a:pt x="1" y="28698"/>
                </a:cubicBezTo>
                <a:cubicBezTo>
                  <a:pt x="1" y="29615"/>
                  <a:pt x="501" y="30079"/>
                  <a:pt x="941" y="30484"/>
                </a:cubicBezTo>
                <a:cubicBezTo>
                  <a:pt x="1358" y="30865"/>
                  <a:pt x="1703" y="31198"/>
                  <a:pt x="1703" y="31853"/>
                </a:cubicBezTo>
                <a:cubicBezTo>
                  <a:pt x="1703" y="32020"/>
                  <a:pt x="1834" y="32139"/>
                  <a:pt x="1989" y="32139"/>
                </a:cubicBezTo>
                <a:cubicBezTo>
                  <a:pt x="2144" y="32139"/>
                  <a:pt x="2275" y="32020"/>
                  <a:pt x="2275" y="31865"/>
                </a:cubicBezTo>
                <a:cubicBezTo>
                  <a:pt x="2275" y="30948"/>
                  <a:pt x="1775" y="30484"/>
                  <a:pt x="1334" y="30079"/>
                </a:cubicBezTo>
                <a:cubicBezTo>
                  <a:pt x="918" y="29698"/>
                  <a:pt x="572" y="29365"/>
                  <a:pt x="572" y="28710"/>
                </a:cubicBezTo>
                <a:cubicBezTo>
                  <a:pt x="572" y="28043"/>
                  <a:pt x="918" y="27710"/>
                  <a:pt x="1334" y="27341"/>
                </a:cubicBezTo>
                <a:cubicBezTo>
                  <a:pt x="1775" y="26924"/>
                  <a:pt x="2275" y="26460"/>
                  <a:pt x="2275" y="25555"/>
                </a:cubicBezTo>
                <a:cubicBezTo>
                  <a:pt x="2275" y="24638"/>
                  <a:pt x="1775" y="24174"/>
                  <a:pt x="1334" y="23769"/>
                </a:cubicBezTo>
                <a:cubicBezTo>
                  <a:pt x="918" y="23388"/>
                  <a:pt x="572" y="23054"/>
                  <a:pt x="572" y="22388"/>
                </a:cubicBezTo>
                <a:cubicBezTo>
                  <a:pt x="572" y="21733"/>
                  <a:pt x="918" y="21399"/>
                  <a:pt x="1334" y="21030"/>
                </a:cubicBezTo>
                <a:cubicBezTo>
                  <a:pt x="1775" y="20614"/>
                  <a:pt x="2275" y="20149"/>
                  <a:pt x="2275" y="19244"/>
                </a:cubicBezTo>
                <a:cubicBezTo>
                  <a:pt x="2275" y="18328"/>
                  <a:pt x="1775" y="17863"/>
                  <a:pt x="1334" y="17458"/>
                </a:cubicBezTo>
                <a:cubicBezTo>
                  <a:pt x="918" y="17077"/>
                  <a:pt x="572" y="16744"/>
                  <a:pt x="572" y="16089"/>
                </a:cubicBezTo>
                <a:cubicBezTo>
                  <a:pt x="572" y="15423"/>
                  <a:pt x="918" y="15089"/>
                  <a:pt x="1334" y="14720"/>
                </a:cubicBezTo>
                <a:cubicBezTo>
                  <a:pt x="1775" y="14303"/>
                  <a:pt x="2275" y="13839"/>
                  <a:pt x="2275" y="12934"/>
                </a:cubicBezTo>
                <a:cubicBezTo>
                  <a:pt x="2275" y="12017"/>
                  <a:pt x="1775" y="11553"/>
                  <a:pt x="1334" y="11148"/>
                </a:cubicBezTo>
                <a:cubicBezTo>
                  <a:pt x="918" y="10767"/>
                  <a:pt x="572" y="10446"/>
                  <a:pt x="572" y="9779"/>
                </a:cubicBezTo>
                <a:cubicBezTo>
                  <a:pt x="572" y="9112"/>
                  <a:pt x="918" y="8791"/>
                  <a:pt x="1334" y="8410"/>
                </a:cubicBezTo>
                <a:cubicBezTo>
                  <a:pt x="1775" y="8005"/>
                  <a:pt x="2275" y="7529"/>
                  <a:pt x="2275" y="6624"/>
                </a:cubicBezTo>
                <a:cubicBezTo>
                  <a:pt x="2275" y="5707"/>
                  <a:pt x="1775" y="5243"/>
                  <a:pt x="1334" y="4838"/>
                </a:cubicBezTo>
                <a:cubicBezTo>
                  <a:pt x="918" y="4457"/>
                  <a:pt x="572" y="4135"/>
                  <a:pt x="572" y="3469"/>
                </a:cubicBezTo>
                <a:cubicBezTo>
                  <a:pt x="572" y="2802"/>
                  <a:pt x="918" y="2480"/>
                  <a:pt x="1334" y="2099"/>
                </a:cubicBezTo>
                <a:cubicBezTo>
                  <a:pt x="1775" y="1683"/>
                  <a:pt x="2275" y="1230"/>
                  <a:pt x="2275" y="314"/>
                </a:cubicBezTo>
                <a:cubicBezTo>
                  <a:pt x="2287" y="105"/>
                  <a:pt x="2138" y="1"/>
                  <a:pt x="198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7"/>
          <p:cNvSpPr/>
          <p:nvPr/>
        </p:nvSpPr>
        <p:spPr>
          <a:xfrm>
            <a:off x="5563065" y="4269757"/>
            <a:ext cx="1256306" cy="95317"/>
          </a:xfrm>
          <a:custGeom>
            <a:avLst/>
            <a:gdLst/>
            <a:ahLst/>
            <a:cxnLst/>
            <a:rect l="l" t="t" r="r" b="b"/>
            <a:pathLst>
              <a:path w="32302" h="2275" extrusionOk="0">
                <a:moveTo>
                  <a:pt x="3536" y="1"/>
                </a:moveTo>
                <a:cubicBezTo>
                  <a:pt x="2620" y="1"/>
                  <a:pt x="2155" y="501"/>
                  <a:pt x="1750" y="941"/>
                </a:cubicBezTo>
                <a:cubicBezTo>
                  <a:pt x="1369" y="1358"/>
                  <a:pt x="1048" y="1703"/>
                  <a:pt x="381" y="1703"/>
                </a:cubicBezTo>
                <a:cubicBezTo>
                  <a:pt x="0" y="1715"/>
                  <a:pt x="0" y="2275"/>
                  <a:pt x="381" y="2275"/>
                </a:cubicBezTo>
                <a:cubicBezTo>
                  <a:pt x="1298" y="2275"/>
                  <a:pt x="1762" y="1775"/>
                  <a:pt x="2167" y="1334"/>
                </a:cubicBezTo>
                <a:cubicBezTo>
                  <a:pt x="2548" y="929"/>
                  <a:pt x="2870" y="572"/>
                  <a:pt x="3536" y="572"/>
                </a:cubicBezTo>
                <a:cubicBezTo>
                  <a:pt x="4203" y="572"/>
                  <a:pt x="4525" y="929"/>
                  <a:pt x="4906" y="1334"/>
                </a:cubicBezTo>
                <a:cubicBezTo>
                  <a:pt x="5310" y="1775"/>
                  <a:pt x="5775" y="2275"/>
                  <a:pt x="6692" y="2275"/>
                </a:cubicBezTo>
                <a:cubicBezTo>
                  <a:pt x="7608" y="2275"/>
                  <a:pt x="8073" y="1775"/>
                  <a:pt x="8477" y="1334"/>
                </a:cubicBezTo>
                <a:cubicBezTo>
                  <a:pt x="8858" y="929"/>
                  <a:pt x="9180" y="572"/>
                  <a:pt x="9847" y="572"/>
                </a:cubicBezTo>
                <a:cubicBezTo>
                  <a:pt x="10513" y="572"/>
                  <a:pt x="10835" y="929"/>
                  <a:pt x="11216" y="1334"/>
                </a:cubicBezTo>
                <a:cubicBezTo>
                  <a:pt x="11621" y="1775"/>
                  <a:pt x="12085" y="2275"/>
                  <a:pt x="13002" y="2275"/>
                </a:cubicBezTo>
                <a:cubicBezTo>
                  <a:pt x="13919" y="2275"/>
                  <a:pt x="14383" y="1775"/>
                  <a:pt x="14788" y="1334"/>
                </a:cubicBezTo>
                <a:cubicBezTo>
                  <a:pt x="15169" y="929"/>
                  <a:pt x="15490" y="572"/>
                  <a:pt x="16157" y="572"/>
                </a:cubicBezTo>
                <a:cubicBezTo>
                  <a:pt x="16824" y="572"/>
                  <a:pt x="17145" y="929"/>
                  <a:pt x="17526" y="1334"/>
                </a:cubicBezTo>
                <a:cubicBezTo>
                  <a:pt x="17931" y="1775"/>
                  <a:pt x="18395" y="2275"/>
                  <a:pt x="19312" y="2275"/>
                </a:cubicBezTo>
                <a:cubicBezTo>
                  <a:pt x="20229" y="2275"/>
                  <a:pt x="20693" y="1775"/>
                  <a:pt x="21098" y="1334"/>
                </a:cubicBezTo>
                <a:cubicBezTo>
                  <a:pt x="21479" y="929"/>
                  <a:pt x="21801" y="572"/>
                  <a:pt x="22467" y="572"/>
                </a:cubicBezTo>
                <a:cubicBezTo>
                  <a:pt x="23134" y="572"/>
                  <a:pt x="23456" y="929"/>
                  <a:pt x="23837" y="1334"/>
                </a:cubicBezTo>
                <a:cubicBezTo>
                  <a:pt x="24241" y="1775"/>
                  <a:pt x="24706" y="2275"/>
                  <a:pt x="25622" y="2275"/>
                </a:cubicBezTo>
                <a:cubicBezTo>
                  <a:pt x="26539" y="2275"/>
                  <a:pt x="26992" y="1775"/>
                  <a:pt x="27408" y="1334"/>
                </a:cubicBezTo>
                <a:cubicBezTo>
                  <a:pt x="27789" y="929"/>
                  <a:pt x="28111" y="572"/>
                  <a:pt x="28778" y="572"/>
                </a:cubicBezTo>
                <a:cubicBezTo>
                  <a:pt x="29444" y="572"/>
                  <a:pt x="29766" y="929"/>
                  <a:pt x="30147" y="1334"/>
                </a:cubicBezTo>
                <a:cubicBezTo>
                  <a:pt x="30552" y="1775"/>
                  <a:pt x="31016" y="2275"/>
                  <a:pt x="31933" y="2275"/>
                </a:cubicBezTo>
                <a:cubicBezTo>
                  <a:pt x="32302" y="2275"/>
                  <a:pt x="32302" y="1703"/>
                  <a:pt x="31933" y="1703"/>
                </a:cubicBezTo>
                <a:cubicBezTo>
                  <a:pt x="31266" y="1703"/>
                  <a:pt x="30933" y="1358"/>
                  <a:pt x="30564" y="941"/>
                </a:cubicBezTo>
                <a:cubicBezTo>
                  <a:pt x="30147" y="501"/>
                  <a:pt x="29683" y="1"/>
                  <a:pt x="28778" y="1"/>
                </a:cubicBezTo>
                <a:cubicBezTo>
                  <a:pt x="27861" y="1"/>
                  <a:pt x="27397" y="501"/>
                  <a:pt x="26992" y="941"/>
                </a:cubicBezTo>
                <a:cubicBezTo>
                  <a:pt x="26611" y="1358"/>
                  <a:pt x="26289" y="1703"/>
                  <a:pt x="25622" y="1703"/>
                </a:cubicBezTo>
                <a:cubicBezTo>
                  <a:pt x="24956" y="1703"/>
                  <a:pt x="24622" y="1358"/>
                  <a:pt x="24253" y="941"/>
                </a:cubicBezTo>
                <a:cubicBezTo>
                  <a:pt x="23837" y="501"/>
                  <a:pt x="23372" y="1"/>
                  <a:pt x="22467" y="1"/>
                </a:cubicBezTo>
                <a:cubicBezTo>
                  <a:pt x="21551" y="1"/>
                  <a:pt x="21086" y="501"/>
                  <a:pt x="20681" y="941"/>
                </a:cubicBezTo>
                <a:cubicBezTo>
                  <a:pt x="20300" y="1358"/>
                  <a:pt x="19979" y="1703"/>
                  <a:pt x="19312" y="1703"/>
                </a:cubicBezTo>
                <a:cubicBezTo>
                  <a:pt x="18645" y="1703"/>
                  <a:pt x="18324" y="1358"/>
                  <a:pt x="17943" y="941"/>
                </a:cubicBezTo>
                <a:cubicBezTo>
                  <a:pt x="17526" y="501"/>
                  <a:pt x="17062" y="1"/>
                  <a:pt x="16157" y="1"/>
                </a:cubicBezTo>
                <a:cubicBezTo>
                  <a:pt x="15240" y="1"/>
                  <a:pt x="14776" y="501"/>
                  <a:pt x="14371" y="941"/>
                </a:cubicBezTo>
                <a:cubicBezTo>
                  <a:pt x="13990" y="1358"/>
                  <a:pt x="13669" y="1703"/>
                  <a:pt x="13002" y="1703"/>
                </a:cubicBezTo>
                <a:cubicBezTo>
                  <a:pt x="12335" y="1703"/>
                  <a:pt x="12014" y="1358"/>
                  <a:pt x="11633" y="941"/>
                </a:cubicBezTo>
                <a:cubicBezTo>
                  <a:pt x="11228" y="501"/>
                  <a:pt x="10763" y="1"/>
                  <a:pt x="9847" y="1"/>
                </a:cubicBezTo>
                <a:cubicBezTo>
                  <a:pt x="8930" y="1"/>
                  <a:pt x="8466" y="501"/>
                  <a:pt x="8061" y="941"/>
                </a:cubicBezTo>
                <a:cubicBezTo>
                  <a:pt x="7680" y="1358"/>
                  <a:pt x="7358" y="1703"/>
                  <a:pt x="6692" y="1703"/>
                </a:cubicBezTo>
                <a:cubicBezTo>
                  <a:pt x="6025" y="1703"/>
                  <a:pt x="5703" y="1358"/>
                  <a:pt x="5322" y="941"/>
                </a:cubicBezTo>
                <a:cubicBezTo>
                  <a:pt x="4918" y="501"/>
                  <a:pt x="4453" y="1"/>
                  <a:pt x="353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7"/>
          <p:cNvSpPr/>
          <p:nvPr/>
        </p:nvSpPr>
        <p:spPr>
          <a:xfrm>
            <a:off x="7392607" y="3569429"/>
            <a:ext cx="520537" cy="219543"/>
          </a:xfrm>
          <a:custGeom>
            <a:avLst/>
            <a:gdLst/>
            <a:ahLst/>
            <a:cxnLst/>
            <a:rect l="l" t="t" r="r" b="b"/>
            <a:pathLst>
              <a:path w="13384" h="5240" extrusionOk="0">
                <a:moveTo>
                  <a:pt x="10871" y="560"/>
                </a:moveTo>
                <a:cubicBezTo>
                  <a:pt x="11955" y="560"/>
                  <a:pt x="12836" y="1489"/>
                  <a:pt x="12836" y="2620"/>
                </a:cubicBezTo>
                <a:cubicBezTo>
                  <a:pt x="12836" y="3751"/>
                  <a:pt x="11955" y="4668"/>
                  <a:pt x="10871" y="4668"/>
                </a:cubicBezTo>
                <a:lnTo>
                  <a:pt x="2525" y="4668"/>
                </a:lnTo>
                <a:cubicBezTo>
                  <a:pt x="1430" y="4668"/>
                  <a:pt x="548" y="3751"/>
                  <a:pt x="548" y="2620"/>
                </a:cubicBezTo>
                <a:cubicBezTo>
                  <a:pt x="548" y="1489"/>
                  <a:pt x="1430" y="560"/>
                  <a:pt x="2525" y="560"/>
                </a:cubicBezTo>
                <a:close/>
                <a:moveTo>
                  <a:pt x="2525" y="1"/>
                </a:moveTo>
                <a:cubicBezTo>
                  <a:pt x="1132" y="1"/>
                  <a:pt x="1" y="1179"/>
                  <a:pt x="1" y="2620"/>
                </a:cubicBezTo>
                <a:cubicBezTo>
                  <a:pt x="1" y="4061"/>
                  <a:pt x="1132" y="5240"/>
                  <a:pt x="2525" y="5240"/>
                </a:cubicBezTo>
                <a:lnTo>
                  <a:pt x="10859" y="5240"/>
                </a:lnTo>
                <a:cubicBezTo>
                  <a:pt x="12252" y="5240"/>
                  <a:pt x="13383" y="4073"/>
                  <a:pt x="13383" y="2620"/>
                </a:cubicBezTo>
                <a:cubicBezTo>
                  <a:pt x="13383" y="1179"/>
                  <a:pt x="12252" y="1"/>
                  <a:pt x="1087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7"/>
          <p:cNvSpPr/>
          <p:nvPr/>
        </p:nvSpPr>
        <p:spPr>
          <a:xfrm>
            <a:off x="1905740" y="3380782"/>
            <a:ext cx="520498" cy="220046"/>
          </a:xfrm>
          <a:custGeom>
            <a:avLst/>
            <a:gdLst/>
            <a:ahLst/>
            <a:cxnLst/>
            <a:rect l="l" t="t" r="r" b="b"/>
            <a:pathLst>
              <a:path w="13383" h="5252" extrusionOk="0">
                <a:moveTo>
                  <a:pt x="10871" y="572"/>
                </a:moveTo>
                <a:cubicBezTo>
                  <a:pt x="11954" y="572"/>
                  <a:pt x="12847" y="1501"/>
                  <a:pt x="12847" y="2632"/>
                </a:cubicBezTo>
                <a:cubicBezTo>
                  <a:pt x="12847" y="3763"/>
                  <a:pt x="11954" y="4680"/>
                  <a:pt x="10871" y="4680"/>
                </a:cubicBezTo>
                <a:lnTo>
                  <a:pt x="2524" y="4680"/>
                </a:lnTo>
                <a:cubicBezTo>
                  <a:pt x="1441" y="4680"/>
                  <a:pt x="548" y="3763"/>
                  <a:pt x="548" y="2632"/>
                </a:cubicBezTo>
                <a:cubicBezTo>
                  <a:pt x="548" y="1501"/>
                  <a:pt x="1441" y="572"/>
                  <a:pt x="2524" y="572"/>
                </a:cubicBezTo>
                <a:close/>
                <a:moveTo>
                  <a:pt x="2512" y="0"/>
                </a:moveTo>
                <a:cubicBezTo>
                  <a:pt x="1131" y="0"/>
                  <a:pt x="0" y="1179"/>
                  <a:pt x="0" y="2632"/>
                </a:cubicBezTo>
                <a:cubicBezTo>
                  <a:pt x="0" y="4072"/>
                  <a:pt x="1131" y="5251"/>
                  <a:pt x="2512" y="5251"/>
                </a:cubicBezTo>
                <a:lnTo>
                  <a:pt x="10871" y="5251"/>
                </a:lnTo>
                <a:cubicBezTo>
                  <a:pt x="12252" y="5251"/>
                  <a:pt x="13383" y="4072"/>
                  <a:pt x="13383" y="2632"/>
                </a:cubicBezTo>
                <a:cubicBezTo>
                  <a:pt x="13383" y="1179"/>
                  <a:pt x="12264" y="0"/>
                  <a:pt x="1087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8" name="Google Shape;178;p7"/>
          <p:cNvGrpSpPr/>
          <p:nvPr/>
        </p:nvGrpSpPr>
        <p:grpSpPr>
          <a:xfrm>
            <a:off x="6819373" y="3604465"/>
            <a:ext cx="151720" cy="149448"/>
            <a:chOff x="8639698" y="2706690"/>
            <a:chExt cx="151720" cy="149448"/>
          </a:xfrm>
        </p:grpSpPr>
        <p:sp>
          <p:nvSpPr>
            <p:cNvPr id="179" name="Google Shape;179;p7"/>
            <p:cNvSpPr/>
            <p:nvPr/>
          </p:nvSpPr>
          <p:spPr>
            <a:xfrm>
              <a:off x="8639698" y="2706690"/>
              <a:ext cx="151720" cy="149448"/>
            </a:xfrm>
            <a:custGeom>
              <a:avLst/>
              <a:gdLst/>
              <a:ahLst/>
              <a:cxnLst/>
              <a:rect l="l" t="t" r="r" b="b"/>
              <a:pathLst>
                <a:path w="3901" h="3567" extrusionOk="0">
                  <a:moveTo>
                    <a:pt x="3231" y="0"/>
                  </a:moveTo>
                  <a:cubicBezTo>
                    <a:pt x="3150" y="0"/>
                    <a:pt x="3073" y="34"/>
                    <a:pt x="3013" y="114"/>
                  </a:cubicBezTo>
                  <a:lnTo>
                    <a:pt x="263" y="2840"/>
                  </a:lnTo>
                  <a:cubicBezTo>
                    <a:pt x="1" y="3102"/>
                    <a:pt x="191" y="3554"/>
                    <a:pt x="560" y="3566"/>
                  </a:cubicBezTo>
                  <a:cubicBezTo>
                    <a:pt x="679" y="3554"/>
                    <a:pt x="775" y="3519"/>
                    <a:pt x="858" y="3435"/>
                  </a:cubicBezTo>
                  <a:lnTo>
                    <a:pt x="3608" y="709"/>
                  </a:lnTo>
                  <a:cubicBezTo>
                    <a:pt x="3900" y="474"/>
                    <a:pt x="3537" y="0"/>
                    <a:pt x="323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7"/>
            <p:cNvSpPr/>
            <p:nvPr/>
          </p:nvSpPr>
          <p:spPr>
            <a:xfrm>
              <a:off x="8640476" y="2707402"/>
              <a:ext cx="149775" cy="148736"/>
            </a:xfrm>
            <a:custGeom>
              <a:avLst/>
              <a:gdLst/>
              <a:ahLst/>
              <a:cxnLst/>
              <a:rect l="l" t="t" r="r" b="b"/>
              <a:pathLst>
                <a:path w="3851" h="3550" extrusionOk="0">
                  <a:moveTo>
                    <a:pt x="574" y="0"/>
                  </a:moveTo>
                  <a:cubicBezTo>
                    <a:pt x="261" y="0"/>
                    <a:pt x="1" y="375"/>
                    <a:pt x="243" y="692"/>
                  </a:cubicBezTo>
                  <a:lnTo>
                    <a:pt x="2993" y="3418"/>
                  </a:lnTo>
                  <a:cubicBezTo>
                    <a:pt x="3064" y="3502"/>
                    <a:pt x="3172" y="3549"/>
                    <a:pt x="3291" y="3549"/>
                  </a:cubicBezTo>
                  <a:cubicBezTo>
                    <a:pt x="3660" y="3537"/>
                    <a:pt x="3850" y="3085"/>
                    <a:pt x="3588" y="2823"/>
                  </a:cubicBezTo>
                  <a:lnTo>
                    <a:pt x="838" y="97"/>
                  </a:lnTo>
                  <a:cubicBezTo>
                    <a:pt x="753" y="29"/>
                    <a:pt x="661" y="0"/>
                    <a:pt x="57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1" name="Google Shape;181;p7"/>
          <p:cNvGrpSpPr/>
          <p:nvPr/>
        </p:nvGrpSpPr>
        <p:grpSpPr>
          <a:xfrm>
            <a:off x="1720268" y="1106949"/>
            <a:ext cx="142658" cy="149448"/>
            <a:chOff x="1160468" y="31374"/>
            <a:chExt cx="142658" cy="149448"/>
          </a:xfrm>
        </p:grpSpPr>
        <p:sp>
          <p:nvSpPr>
            <p:cNvPr id="182" name="Google Shape;182;p7"/>
            <p:cNvSpPr/>
            <p:nvPr/>
          </p:nvSpPr>
          <p:spPr>
            <a:xfrm>
              <a:off x="1160468" y="31374"/>
              <a:ext cx="142658" cy="149448"/>
            </a:xfrm>
            <a:custGeom>
              <a:avLst/>
              <a:gdLst/>
              <a:ahLst/>
              <a:cxnLst/>
              <a:rect l="l" t="t" r="r" b="b"/>
              <a:pathLst>
                <a:path w="3668" h="3567" extrusionOk="0">
                  <a:moveTo>
                    <a:pt x="3205" y="0"/>
                  </a:moveTo>
                  <a:cubicBezTo>
                    <a:pt x="3096" y="0"/>
                    <a:pt x="2989" y="42"/>
                    <a:pt x="2906" y="125"/>
                  </a:cubicBezTo>
                  <a:lnTo>
                    <a:pt x="155" y="2852"/>
                  </a:lnTo>
                  <a:cubicBezTo>
                    <a:pt x="1" y="3018"/>
                    <a:pt x="1" y="3280"/>
                    <a:pt x="155" y="3447"/>
                  </a:cubicBezTo>
                  <a:cubicBezTo>
                    <a:pt x="239" y="3518"/>
                    <a:pt x="346" y="3566"/>
                    <a:pt x="453" y="3566"/>
                  </a:cubicBezTo>
                  <a:cubicBezTo>
                    <a:pt x="572" y="3566"/>
                    <a:pt x="679" y="3530"/>
                    <a:pt x="763" y="3447"/>
                  </a:cubicBezTo>
                  <a:lnTo>
                    <a:pt x="3513" y="720"/>
                  </a:lnTo>
                  <a:cubicBezTo>
                    <a:pt x="3668" y="554"/>
                    <a:pt x="3668" y="280"/>
                    <a:pt x="3513" y="125"/>
                  </a:cubicBezTo>
                  <a:cubicBezTo>
                    <a:pt x="3424" y="42"/>
                    <a:pt x="3314" y="0"/>
                    <a:pt x="320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7"/>
            <p:cNvSpPr/>
            <p:nvPr/>
          </p:nvSpPr>
          <p:spPr>
            <a:xfrm>
              <a:off x="1160468" y="31374"/>
              <a:ext cx="142658" cy="149448"/>
            </a:xfrm>
            <a:custGeom>
              <a:avLst/>
              <a:gdLst/>
              <a:ahLst/>
              <a:cxnLst/>
              <a:rect l="l" t="t" r="r" b="b"/>
              <a:pathLst>
                <a:path w="3668" h="3567" extrusionOk="0">
                  <a:moveTo>
                    <a:pt x="461" y="0"/>
                  </a:moveTo>
                  <a:cubicBezTo>
                    <a:pt x="352" y="0"/>
                    <a:pt x="245" y="42"/>
                    <a:pt x="167" y="125"/>
                  </a:cubicBezTo>
                  <a:cubicBezTo>
                    <a:pt x="1" y="280"/>
                    <a:pt x="1" y="554"/>
                    <a:pt x="167" y="720"/>
                  </a:cubicBezTo>
                  <a:lnTo>
                    <a:pt x="2906" y="3447"/>
                  </a:lnTo>
                  <a:cubicBezTo>
                    <a:pt x="2989" y="3518"/>
                    <a:pt x="3096" y="3566"/>
                    <a:pt x="3203" y="3566"/>
                  </a:cubicBezTo>
                  <a:cubicBezTo>
                    <a:pt x="3311" y="3566"/>
                    <a:pt x="3418" y="3518"/>
                    <a:pt x="3501" y="3447"/>
                  </a:cubicBezTo>
                  <a:cubicBezTo>
                    <a:pt x="3668" y="3280"/>
                    <a:pt x="3668" y="3018"/>
                    <a:pt x="3501" y="2852"/>
                  </a:cubicBezTo>
                  <a:lnTo>
                    <a:pt x="763" y="125"/>
                  </a:lnTo>
                  <a:cubicBezTo>
                    <a:pt x="679" y="42"/>
                    <a:pt x="569" y="0"/>
                    <a:pt x="46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4" name="Google Shape;184;p7"/>
          <p:cNvSpPr/>
          <p:nvPr/>
        </p:nvSpPr>
        <p:spPr>
          <a:xfrm>
            <a:off x="7830806" y="1359300"/>
            <a:ext cx="83386" cy="133737"/>
          </a:xfrm>
          <a:custGeom>
            <a:avLst/>
            <a:gdLst/>
            <a:ahLst/>
            <a:cxnLst/>
            <a:rect l="l" t="t" r="r" b="b"/>
            <a:pathLst>
              <a:path w="2144" h="3192" extrusionOk="0">
                <a:moveTo>
                  <a:pt x="1072" y="1"/>
                </a:moveTo>
                <a:cubicBezTo>
                  <a:pt x="822" y="596"/>
                  <a:pt x="453" y="1144"/>
                  <a:pt x="1" y="1596"/>
                </a:cubicBezTo>
                <a:cubicBezTo>
                  <a:pt x="453" y="2060"/>
                  <a:pt x="822" y="2596"/>
                  <a:pt x="1072" y="3191"/>
                </a:cubicBezTo>
                <a:cubicBezTo>
                  <a:pt x="1322" y="2596"/>
                  <a:pt x="1679" y="2060"/>
                  <a:pt x="2144" y="1596"/>
                </a:cubicBezTo>
                <a:cubicBezTo>
                  <a:pt x="1679" y="1144"/>
                  <a:pt x="1322" y="596"/>
                  <a:pt x="107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7"/>
          <p:cNvSpPr/>
          <p:nvPr/>
        </p:nvSpPr>
        <p:spPr>
          <a:xfrm>
            <a:off x="8073117" y="3844881"/>
            <a:ext cx="82919" cy="134240"/>
          </a:xfrm>
          <a:custGeom>
            <a:avLst/>
            <a:gdLst/>
            <a:ahLst/>
            <a:cxnLst/>
            <a:rect l="l" t="t" r="r" b="b"/>
            <a:pathLst>
              <a:path w="2132" h="3204" extrusionOk="0">
                <a:moveTo>
                  <a:pt x="1072" y="1"/>
                </a:moveTo>
                <a:cubicBezTo>
                  <a:pt x="810" y="596"/>
                  <a:pt x="453" y="1144"/>
                  <a:pt x="0" y="1608"/>
                </a:cubicBezTo>
                <a:cubicBezTo>
                  <a:pt x="453" y="2060"/>
                  <a:pt x="810" y="2608"/>
                  <a:pt x="1072" y="3203"/>
                </a:cubicBezTo>
                <a:cubicBezTo>
                  <a:pt x="1310" y="2608"/>
                  <a:pt x="1679" y="2060"/>
                  <a:pt x="2132" y="1608"/>
                </a:cubicBezTo>
                <a:cubicBezTo>
                  <a:pt x="1679" y="1144"/>
                  <a:pt x="1310" y="596"/>
                  <a:pt x="107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7"/>
          <p:cNvSpPr/>
          <p:nvPr/>
        </p:nvSpPr>
        <p:spPr>
          <a:xfrm>
            <a:off x="1190105" y="1303082"/>
            <a:ext cx="83386" cy="134198"/>
          </a:xfrm>
          <a:custGeom>
            <a:avLst/>
            <a:gdLst/>
            <a:ahLst/>
            <a:cxnLst/>
            <a:rect l="l" t="t" r="r" b="b"/>
            <a:pathLst>
              <a:path w="2144" h="3203" extrusionOk="0">
                <a:moveTo>
                  <a:pt x="1072" y="0"/>
                </a:moveTo>
                <a:cubicBezTo>
                  <a:pt x="822" y="595"/>
                  <a:pt x="465" y="1143"/>
                  <a:pt x="0" y="1596"/>
                </a:cubicBezTo>
                <a:cubicBezTo>
                  <a:pt x="465" y="2060"/>
                  <a:pt x="822" y="2596"/>
                  <a:pt x="1072" y="3203"/>
                </a:cubicBezTo>
                <a:cubicBezTo>
                  <a:pt x="1322" y="2596"/>
                  <a:pt x="1691" y="2060"/>
                  <a:pt x="2143" y="1596"/>
                </a:cubicBezTo>
                <a:cubicBezTo>
                  <a:pt x="1691" y="1143"/>
                  <a:pt x="1322" y="595"/>
                  <a:pt x="107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7"/>
          <p:cNvSpPr/>
          <p:nvPr/>
        </p:nvSpPr>
        <p:spPr>
          <a:xfrm>
            <a:off x="722788" y="3986726"/>
            <a:ext cx="83386" cy="133737"/>
          </a:xfrm>
          <a:custGeom>
            <a:avLst/>
            <a:gdLst/>
            <a:ahLst/>
            <a:cxnLst/>
            <a:rect l="l" t="t" r="r" b="b"/>
            <a:pathLst>
              <a:path w="2144" h="3192" extrusionOk="0">
                <a:moveTo>
                  <a:pt x="1072" y="1"/>
                </a:moveTo>
                <a:cubicBezTo>
                  <a:pt x="822" y="596"/>
                  <a:pt x="464" y="1144"/>
                  <a:pt x="0" y="1596"/>
                </a:cubicBezTo>
                <a:cubicBezTo>
                  <a:pt x="464" y="2061"/>
                  <a:pt x="822" y="2596"/>
                  <a:pt x="1072" y="3192"/>
                </a:cubicBezTo>
                <a:cubicBezTo>
                  <a:pt x="1322" y="2596"/>
                  <a:pt x="1691" y="2061"/>
                  <a:pt x="2143" y="1596"/>
                </a:cubicBezTo>
                <a:cubicBezTo>
                  <a:pt x="1691" y="1144"/>
                  <a:pt x="1322" y="596"/>
                  <a:pt x="107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7"/>
          <p:cNvSpPr/>
          <p:nvPr/>
        </p:nvSpPr>
        <p:spPr>
          <a:xfrm>
            <a:off x="2047761" y="4088118"/>
            <a:ext cx="949949" cy="77427"/>
          </a:xfrm>
          <a:custGeom>
            <a:avLst/>
            <a:gdLst/>
            <a:ahLst/>
            <a:cxnLst/>
            <a:rect l="l" t="t" r="r" b="b"/>
            <a:pathLst>
              <a:path w="24425" h="1848" extrusionOk="0">
                <a:moveTo>
                  <a:pt x="2727" y="1"/>
                </a:moveTo>
                <a:cubicBezTo>
                  <a:pt x="2000" y="1"/>
                  <a:pt x="1608" y="417"/>
                  <a:pt x="1334" y="727"/>
                </a:cubicBezTo>
                <a:cubicBezTo>
                  <a:pt x="1048" y="1037"/>
                  <a:pt x="822" y="1275"/>
                  <a:pt x="357" y="1275"/>
                </a:cubicBezTo>
                <a:cubicBezTo>
                  <a:pt x="0" y="1298"/>
                  <a:pt x="0" y="1822"/>
                  <a:pt x="357" y="1846"/>
                </a:cubicBezTo>
                <a:cubicBezTo>
                  <a:pt x="1072" y="1846"/>
                  <a:pt x="1465" y="1418"/>
                  <a:pt x="1750" y="1120"/>
                </a:cubicBezTo>
                <a:cubicBezTo>
                  <a:pt x="2036" y="810"/>
                  <a:pt x="2250" y="572"/>
                  <a:pt x="2727" y="572"/>
                </a:cubicBezTo>
                <a:cubicBezTo>
                  <a:pt x="3191" y="572"/>
                  <a:pt x="3393" y="787"/>
                  <a:pt x="3703" y="1120"/>
                </a:cubicBezTo>
                <a:cubicBezTo>
                  <a:pt x="4001" y="1441"/>
                  <a:pt x="4370" y="1846"/>
                  <a:pt x="5096" y="1846"/>
                </a:cubicBezTo>
                <a:cubicBezTo>
                  <a:pt x="5810" y="1846"/>
                  <a:pt x="6203" y="1418"/>
                  <a:pt x="6489" y="1120"/>
                </a:cubicBezTo>
                <a:cubicBezTo>
                  <a:pt x="6763" y="810"/>
                  <a:pt x="6989" y="572"/>
                  <a:pt x="7454" y="572"/>
                </a:cubicBezTo>
                <a:cubicBezTo>
                  <a:pt x="7930" y="572"/>
                  <a:pt x="8132" y="787"/>
                  <a:pt x="8430" y="1120"/>
                </a:cubicBezTo>
                <a:cubicBezTo>
                  <a:pt x="8727" y="1441"/>
                  <a:pt x="9108" y="1846"/>
                  <a:pt x="9823" y="1846"/>
                </a:cubicBezTo>
                <a:cubicBezTo>
                  <a:pt x="10537" y="1846"/>
                  <a:pt x="10930" y="1429"/>
                  <a:pt x="11216" y="1120"/>
                </a:cubicBezTo>
                <a:cubicBezTo>
                  <a:pt x="11502" y="810"/>
                  <a:pt x="11728" y="572"/>
                  <a:pt x="12192" y="572"/>
                </a:cubicBezTo>
                <a:cubicBezTo>
                  <a:pt x="12657" y="572"/>
                  <a:pt x="12859" y="787"/>
                  <a:pt x="13169" y="1120"/>
                </a:cubicBezTo>
                <a:cubicBezTo>
                  <a:pt x="13466" y="1441"/>
                  <a:pt x="13835" y="1846"/>
                  <a:pt x="14562" y="1846"/>
                </a:cubicBezTo>
                <a:cubicBezTo>
                  <a:pt x="15276" y="1846"/>
                  <a:pt x="15669" y="1429"/>
                  <a:pt x="15955" y="1120"/>
                </a:cubicBezTo>
                <a:cubicBezTo>
                  <a:pt x="16228" y="810"/>
                  <a:pt x="16455" y="572"/>
                  <a:pt x="16919" y="572"/>
                </a:cubicBezTo>
                <a:cubicBezTo>
                  <a:pt x="17395" y="572"/>
                  <a:pt x="17598" y="787"/>
                  <a:pt x="17895" y="1120"/>
                </a:cubicBezTo>
                <a:cubicBezTo>
                  <a:pt x="18193" y="1441"/>
                  <a:pt x="18574" y="1846"/>
                  <a:pt x="19288" y="1846"/>
                </a:cubicBezTo>
                <a:cubicBezTo>
                  <a:pt x="20003" y="1846"/>
                  <a:pt x="20396" y="1429"/>
                  <a:pt x="20681" y="1120"/>
                </a:cubicBezTo>
                <a:cubicBezTo>
                  <a:pt x="20967" y="810"/>
                  <a:pt x="21193" y="572"/>
                  <a:pt x="21658" y="572"/>
                </a:cubicBezTo>
                <a:cubicBezTo>
                  <a:pt x="22122" y="572"/>
                  <a:pt x="22336" y="787"/>
                  <a:pt x="22634" y="1120"/>
                </a:cubicBezTo>
                <a:cubicBezTo>
                  <a:pt x="22932" y="1441"/>
                  <a:pt x="23313" y="1846"/>
                  <a:pt x="24027" y="1846"/>
                </a:cubicBezTo>
                <a:cubicBezTo>
                  <a:pt x="24038" y="1847"/>
                  <a:pt x="24049" y="1848"/>
                  <a:pt x="24060" y="1848"/>
                </a:cubicBezTo>
                <a:cubicBezTo>
                  <a:pt x="24424" y="1848"/>
                  <a:pt x="24421" y="1274"/>
                  <a:pt x="24049" y="1274"/>
                </a:cubicBezTo>
                <a:cubicBezTo>
                  <a:pt x="24042" y="1274"/>
                  <a:pt x="24035" y="1274"/>
                  <a:pt x="24027" y="1275"/>
                </a:cubicBezTo>
                <a:cubicBezTo>
                  <a:pt x="23563" y="1275"/>
                  <a:pt x="23348" y="1048"/>
                  <a:pt x="23051" y="727"/>
                </a:cubicBezTo>
                <a:cubicBezTo>
                  <a:pt x="22753" y="406"/>
                  <a:pt x="22372" y="1"/>
                  <a:pt x="21658" y="1"/>
                </a:cubicBezTo>
                <a:cubicBezTo>
                  <a:pt x="20943" y="1"/>
                  <a:pt x="20550" y="417"/>
                  <a:pt x="20265" y="727"/>
                </a:cubicBezTo>
                <a:cubicBezTo>
                  <a:pt x="19979" y="1037"/>
                  <a:pt x="19765" y="1275"/>
                  <a:pt x="19288" y="1275"/>
                </a:cubicBezTo>
                <a:cubicBezTo>
                  <a:pt x="18824" y="1275"/>
                  <a:pt x="18622" y="1048"/>
                  <a:pt x="18312" y="727"/>
                </a:cubicBezTo>
                <a:cubicBezTo>
                  <a:pt x="18014" y="406"/>
                  <a:pt x="17645" y="1"/>
                  <a:pt x="16919" y="1"/>
                </a:cubicBezTo>
                <a:cubicBezTo>
                  <a:pt x="16205" y="1"/>
                  <a:pt x="15812" y="417"/>
                  <a:pt x="15538" y="727"/>
                </a:cubicBezTo>
                <a:cubicBezTo>
                  <a:pt x="15252" y="1037"/>
                  <a:pt x="15026" y="1275"/>
                  <a:pt x="14562" y="1275"/>
                </a:cubicBezTo>
                <a:cubicBezTo>
                  <a:pt x="14097" y="1275"/>
                  <a:pt x="13883" y="1048"/>
                  <a:pt x="13585" y="727"/>
                </a:cubicBezTo>
                <a:cubicBezTo>
                  <a:pt x="13288" y="406"/>
                  <a:pt x="12907" y="1"/>
                  <a:pt x="12192" y="1"/>
                </a:cubicBezTo>
                <a:cubicBezTo>
                  <a:pt x="11478" y="1"/>
                  <a:pt x="11085" y="417"/>
                  <a:pt x="10799" y="727"/>
                </a:cubicBezTo>
                <a:cubicBezTo>
                  <a:pt x="10513" y="1037"/>
                  <a:pt x="10287" y="1275"/>
                  <a:pt x="9823" y="1275"/>
                </a:cubicBezTo>
                <a:cubicBezTo>
                  <a:pt x="9359" y="1275"/>
                  <a:pt x="9156" y="1048"/>
                  <a:pt x="8847" y="727"/>
                </a:cubicBezTo>
                <a:cubicBezTo>
                  <a:pt x="8549" y="406"/>
                  <a:pt x="8168" y="1"/>
                  <a:pt x="7454" y="1"/>
                </a:cubicBezTo>
                <a:cubicBezTo>
                  <a:pt x="6739" y="1"/>
                  <a:pt x="6346" y="417"/>
                  <a:pt x="6060" y="727"/>
                </a:cubicBezTo>
                <a:cubicBezTo>
                  <a:pt x="5787" y="1037"/>
                  <a:pt x="5560" y="1275"/>
                  <a:pt x="5096" y="1275"/>
                </a:cubicBezTo>
                <a:cubicBezTo>
                  <a:pt x="4620" y="1275"/>
                  <a:pt x="4417" y="1048"/>
                  <a:pt x="4120" y="727"/>
                </a:cubicBezTo>
                <a:cubicBezTo>
                  <a:pt x="3810" y="406"/>
                  <a:pt x="3441" y="1"/>
                  <a:pt x="272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7"/>
          <p:cNvSpPr/>
          <p:nvPr/>
        </p:nvSpPr>
        <p:spPr>
          <a:xfrm>
            <a:off x="7384518" y="2248033"/>
            <a:ext cx="785434" cy="63977"/>
          </a:xfrm>
          <a:custGeom>
            <a:avLst/>
            <a:gdLst/>
            <a:ahLst/>
            <a:cxnLst/>
            <a:rect l="l" t="t" r="r" b="b"/>
            <a:pathLst>
              <a:path w="20195" h="1527" extrusionOk="0">
                <a:moveTo>
                  <a:pt x="2250" y="1"/>
                </a:moveTo>
                <a:cubicBezTo>
                  <a:pt x="1655" y="1"/>
                  <a:pt x="1334" y="346"/>
                  <a:pt x="1096" y="608"/>
                </a:cubicBezTo>
                <a:cubicBezTo>
                  <a:pt x="857" y="858"/>
                  <a:pt x="679" y="1060"/>
                  <a:pt x="286" y="1060"/>
                </a:cubicBezTo>
                <a:cubicBezTo>
                  <a:pt x="0" y="1084"/>
                  <a:pt x="0" y="1501"/>
                  <a:pt x="286" y="1525"/>
                </a:cubicBezTo>
                <a:cubicBezTo>
                  <a:pt x="881" y="1525"/>
                  <a:pt x="1203" y="1179"/>
                  <a:pt x="1441" y="929"/>
                </a:cubicBezTo>
                <a:cubicBezTo>
                  <a:pt x="1679" y="667"/>
                  <a:pt x="1858" y="465"/>
                  <a:pt x="2250" y="465"/>
                </a:cubicBezTo>
                <a:cubicBezTo>
                  <a:pt x="2631" y="465"/>
                  <a:pt x="2810" y="655"/>
                  <a:pt x="3060" y="929"/>
                </a:cubicBezTo>
                <a:cubicBezTo>
                  <a:pt x="3310" y="1191"/>
                  <a:pt x="3620" y="1525"/>
                  <a:pt x="4203" y="1525"/>
                </a:cubicBezTo>
                <a:cubicBezTo>
                  <a:pt x="4798" y="1525"/>
                  <a:pt x="5132" y="1179"/>
                  <a:pt x="5358" y="929"/>
                </a:cubicBezTo>
                <a:cubicBezTo>
                  <a:pt x="5596" y="667"/>
                  <a:pt x="5775" y="465"/>
                  <a:pt x="6168" y="465"/>
                </a:cubicBezTo>
                <a:cubicBezTo>
                  <a:pt x="6549" y="465"/>
                  <a:pt x="6727" y="655"/>
                  <a:pt x="6977" y="929"/>
                </a:cubicBezTo>
                <a:cubicBezTo>
                  <a:pt x="7215" y="1191"/>
                  <a:pt x="7537" y="1525"/>
                  <a:pt x="8120" y="1525"/>
                </a:cubicBezTo>
                <a:cubicBezTo>
                  <a:pt x="8716" y="1525"/>
                  <a:pt x="9037" y="1179"/>
                  <a:pt x="9275" y="929"/>
                </a:cubicBezTo>
                <a:cubicBezTo>
                  <a:pt x="9513" y="667"/>
                  <a:pt x="9692" y="465"/>
                  <a:pt x="10085" y="465"/>
                </a:cubicBezTo>
                <a:cubicBezTo>
                  <a:pt x="10466" y="465"/>
                  <a:pt x="10632" y="655"/>
                  <a:pt x="10882" y="929"/>
                </a:cubicBezTo>
                <a:cubicBezTo>
                  <a:pt x="11133" y="1191"/>
                  <a:pt x="11442" y="1525"/>
                  <a:pt x="12037" y="1525"/>
                </a:cubicBezTo>
                <a:cubicBezTo>
                  <a:pt x="12633" y="1525"/>
                  <a:pt x="12954" y="1179"/>
                  <a:pt x="13192" y="929"/>
                </a:cubicBezTo>
                <a:cubicBezTo>
                  <a:pt x="13419" y="667"/>
                  <a:pt x="13609" y="465"/>
                  <a:pt x="13990" y="465"/>
                </a:cubicBezTo>
                <a:cubicBezTo>
                  <a:pt x="14383" y="465"/>
                  <a:pt x="14550" y="655"/>
                  <a:pt x="14800" y="929"/>
                </a:cubicBezTo>
                <a:cubicBezTo>
                  <a:pt x="15050" y="1191"/>
                  <a:pt x="15359" y="1525"/>
                  <a:pt x="15955" y="1525"/>
                </a:cubicBezTo>
                <a:cubicBezTo>
                  <a:pt x="16538" y="1525"/>
                  <a:pt x="16871" y="1179"/>
                  <a:pt x="17098" y="929"/>
                </a:cubicBezTo>
                <a:cubicBezTo>
                  <a:pt x="17336" y="667"/>
                  <a:pt x="17526" y="465"/>
                  <a:pt x="17907" y="465"/>
                </a:cubicBezTo>
                <a:cubicBezTo>
                  <a:pt x="18300" y="465"/>
                  <a:pt x="18467" y="655"/>
                  <a:pt x="18717" y="929"/>
                </a:cubicBezTo>
                <a:cubicBezTo>
                  <a:pt x="18967" y="1191"/>
                  <a:pt x="19264" y="1525"/>
                  <a:pt x="19860" y="1525"/>
                </a:cubicBezTo>
                <a:cubicBezTo>
                  <a:pt x="19871" y="1526"/>
                  <a:pt x="19882" y="1526"/>
                  <a:pt x="19892" y="1526"/>
                </a:cubicBezTo>
                <a:cubicBezTo>
                  <a:pt x="20194" y="1526"/>
                  <a:pt x="20194" y="1059"/>
                  <a:pt x="19892" y="1059"/>
                </a:cubicBezTo>
                <a:cubicBezTo>
                  <a:pt x="19882" y="1059"/>
                  <a:pt x="19871" y="1059"/>
                  <a:pt x="19860" y="1060"/>
                </a:cubicBezTo>
                <a:cubicBezTo>
                  <a:pt x="19479" y="1060"/>
                  <a:pt x="19312" y="870"/>
                  <a:pt x="19062" y="608"/>
                </a:cubicBezTo>
                <a:cubicBezTo>
                  <a:pt x="18812" y="334"/>
                  <a:pt x="18502" y="1"/>
                  <a:pt x="17907" y="1"/>
                </a:cubicBezTo>
                <a:cubicBezTo>
                  <a:pt x="17312" y="1"/>
                  <a:pt x="16990" y="346"/>
                  <a:pt x="16752" y="608"/>
                </a:cubicBezTo>
                <a:cubicBezTo>
                  <a:pt x="16526" y="858"/>
                  <a:pt x="16336" y="1060"/>
                  <a:pt x="15955" y="1060"/>
                </a:cubicBezTo>
                <a:cubicBezTo>
                  <a:pt x="15562" y="1060"/>
                  <a:pt x="15395" y="870"/>
                  <a:pt x="15145" y="608"/>
                </a:cubicBezTo>
                <a:cubicBezTo>
                  <a:pt x="14895" y="334"/>
                  <a:pt x="14585" y="1"/>
                  <a:pt x="13990" y="1"/>
                </a:cubicBezTo>
                <a:cubicBezTo>
                  <a:pt x="13407" y="1"/>
                  <a:pt x="13073" y="346"/>
                  <a:pt x="12847" y="608"/>
                </a:cubicBezTo>
                <a:cubicBezTo>
                  <a:pt x="12609" y="858"/>
                  <a:pt x="12418" y="1060"/>
                  <a:pt x="12037" y="1060"/>
                </a:cubicBezTo>
                <a:cubicBezTo>
                  <a:pt x="11656" y="1060"/>
                  <a:pt x="11478" y="870"/>
                  <a:pt x="11228" y="608"/>
                </a:cubicBezTo>
                <a:cubicBezTo>
                  <a:pt x="10978" y="334"/>
                  <a:pt x="10668" y="1"/>
                  <a:pt x="10085" y="1"/>
                </a:cubicBezTo>
                <a:cubicBezTo>
                  <a:pt x="9489" y="1"/>
                  <a:pt x="9168" y="346"/>
                  <a:pt x="8930" y="608"/>
                </a:cubicBezTo>
                <a:cubicBezTo>
                  <a:pt x="8692" y="858"/>
                  <a:pt x="8513" y="1060"/>
                  <a:pt x="8120" y="1060"/>
                </a:cubicBezTo>
                <a:cubicBezTo>
                  <a:pt x="7739" y="1060"/>
                  <a:pt x="7561" y="870"/>
                  <a:pt x="7323" y="608"/>
                </a:cubicBezTo>
                <a:cubicBezTo>
                  <a:pt x="7072" y="334"/>
                  <a:pt x="6763" y="1"/>
                  <a:pt x="6168" y="1"/>
                </a:cubicBezTo>
                <a:cubicBezTo>
                  <a:pt x="5572" y="1"/>
                  <a:pt x="5251" y="346"/>
                  <a:pt x="5013" y="608"/>
                </a:cubicBezTo>
                <a:cubicBezTo>
                  <a:pt x="4775" y="858"/>
                  <a:pt x="4596" y="1060"/>
                  <a:pt x="4203" y="1060"/>
                </a:cubicBezTo>
                <a:cubicBezTo>
                  <a:pt x="3822" y="1060"/>
                  <a:pt x="3655" y="870"/>
                  <a:pt x="3405" y="608"/>
                </a:cubicBezTo>
                <a:cubicBezTo>
                  <a:pt x="3155" y="334"/>
                  <a:pt x="2846" y="1"/>
                  <a:pt x="225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7"/>
          <p:cNvSpPr/>
          <p:nvPr/>
        </p:nvSpPr>
        <p:spPr>
          <a:xfrm>
            <a:off x="3905349" y="2985675"/>
            <a:ext cx="785395" cy="63894"/>
          </a:xfrm>
          <a:custGeom>
            <a:avLst/>
            <a:gdLst/>
            <a:ahLst/>
            <a:cxnLst/>
            <a:rect l="l" t="t" r="r" b="b"/>
            <a:pathLst>
              <a:path w="20194" h="1525" extrusionOk="0">
                <a:moveTo>
                  <a:pt x="2263" y="0"/>
                </a:moveTo>
                <a:cubicBezTo>
                  <a:pt x="1680" y="0"/>
                  <a:pt x="1346" y="357"/>
                  <a:pt x="1120" y="607"/>
                </a:cubicBezTo>
                <a:cubicBezTo>
                  <a:pt x="882" y="858"/>
                  <a:pt x="691" y="1048"/>
                  <a:pt x="310" y="1048"/>
                </a:cubicBezTo>
                <a:cubicBezTo>
                  <a:pt x="1" y="1048"/>
                  <a:pt x="1" y="1524"/>
                  <a:pt x="310" y="1524"/>
                </a:cubicBezTo>
                <a:cubicBezTo>
                  <a:pt x="906" y="1524"/>
                  <a:pt x="1227" y="1167"/>
                  <a:pt x="1465" y="917"/>
                </a:cubicBezTo>
                <a:cubicBezTo>
                  <a:pt x="1692" y="667"/>
                  <a:pt x="1882" y="465"/>
                  <a:pt x="2263" y="465"/>
                </a:cubicBezTo>
                <a:cubicBezTo>
                  <a:pt x="2656" y="465"/>
                  <a:pt x="2823" y="643"/>
                  <a:pt x="3073" y="917"/>
                </a:cubicBezTo>
                <a:cubicBezTo>
                  <a:pt x="3323" y="1191"/>
                  <a:pt x="3632" y="1524"/>
                  <a:pt x="4228" y="1524"/>
                </a:cubicBezTo>
                <a:cubicBezTo>
                  <a:pt x="4823" y="1524"/>
                  <a:pt x="5144" y="1167"/>
                  <a:pt x="5382" y="917"/>
                </a:cubicBezTo>
                <a:cubicBezTo>
                  <a:pt x="5609" y="667"/>
                  <a:pt x="5799" y="465"/>
                  <a:pt x="6180" y="465"/>
                </a:cubicBezTo>
                <a:cubicBezTo>
                  <a:pt x="6573" y="465"/>
                  <a:pt x="6740" y="643"/>
                  <a:pt x="6990" y="917"/>
                </a:cubicBezTo>
                <a:cubicBezTo>
                  <a:pt x="7240" y="1191"/>
                  <a:pt x="7549" y="1524"/>
                  <a:pt x="8145" y="1524"/>
                </a:cubicBezTo>
                <a:cubicBezTo>
                  <a:pt x="8740" y="1524"/>
                  <a:pt x="9061" y="1167"/>
                  <a:pt x="9300" y="917"/>
                </a:cubicBezTo>
                <a:cubicBezTo>
                  <a:pt x="9526" y="667"/>
                  <a:pt x="9716" y="465"/>
                  <a:pt x="10097" y="465"/>
                </a:cubicBezTo>
                <a:cubicBezTo>
                  <a:pt x="10490" y="465"/>
                  <a:pt x="10657" y="643"/>
                  <a:pt x="10907" y="917"/>
                </a:cubicBezTo>
                <a:cubicBezTo>
                  <a:pt x="11157" y="1191"/>
                  <a:pt x="11467" y="1524"/>
                  <a:pt x="12062" y="1524"/>
                </a:cubicBezTo>
                <a:cubicBezTo>
                  <a:pt x="12645" y="1524"/>
                  <a:pt x="12979" y="1167"/>
                  <a:pt x="13205" y="917"/>
                </a:cubicBezTo>
                <a:cubicBezTo>
                  <a:pt x="13443" y="667"/>
                  <a:pt x="13633" y="465"/>
                  <a:pt x="14014" y="465"/>
                </a:cubicBezTo>
                <a:cubicBezTo>
                  <a:pt x="14395" y="465"/>
                  <a:pt x="14562" y="643"/>
                  <a:pt x="14812" y="917"/>
                </a:cubicBezTo>
                <a:cubicBezTo>
                  <a:pt x="15062" y="1191"/>
                  <a:pt x="15372" y="1524"/>
                  <a:pt x="15967" y="1524"/>
                </a:cubicBezTo>
                <a:cubicBezTo>
                  <a:pt x="16562" y="1524"/>
                  <a:pt x="16884" y="1167"/>
                  <a:pt x="17122" y="917"/>
                </a:cubicBezTo>
                <a:cubicBezTo>
                  <a:pt x="17360" y="667"/>
                  <a:pt x="17539" y="465"/>
                  <a:pt x="17932" y="465"/>
                </a:cubicBezTo>
                <a:cubicBezTo>
                  <a:pt x="18313" y="465"/>
                  <a:pt x="18479" y="643"/>
                  <a:pt x="18729" y="917"/>
                </a:cubicBezTo>
                <a:cubicBezTo>
                  <a:pt x="18979" y="1191"/>
                  <a:pt x="19289" y="1524"/>
                  <a:pt x="19884" y="1524"/>
                </a:cubicBezTo>
                <a:cubicBezTo>
                  <a:pt x="20194" y="1524"/>
                  <a:pt x="20194" y="1048"/>
                  <a:pt x="19884" y="1048"/>
                </a:cubicBezTo>
                <a:cubicBezTo>
                  <a:pt x="19491" y="1048"/>
                  <a:pt x="19325" y="881"/>
                  <a:pt x="19075" y="607"/>
                </a:cubicBezTo>
                <a:cubicBezTo>
                  <a:pt x="18825" y="334"/>
                  <a:pt x="18515" y="0"/>
                  <a:pt x="17920" y="0"/>
                </a:cubicBezTo>
                <a:cubicBezTo>
                  <a:pt x="17336" y="0"/>
                  <a:pt x="17003" y="357"/>
                  <a:pt x="16777" y="607"/>
                </a:cubicBezTo>
                <a:cubicBezTo>
                  <a:pt x="16539" y="858"/>
                  <a:pt x="16348" y="1048"/>
                  <a:pt x="15967" y="1048"/>
                </a:cubicBezTo>
                <a:cubicBezTo>
                  <a:pt x="15586" y="1048"/>
                  <a:pt x="15419" y="881"/>
                  <a:pt x="15157" y="607"/>
                </a:cubicBezTo>
                <a:cubicBezTo>
                  <a:pt x="14907" y="334"/>
                  <a:pt x="14598" y="0"/>
                  <a:pt x="14014" y="0"/>
                </a:cubicBezTo>
                <a:cubicBezTo>
                  <a:pt x="13419" y="0"/>
                  <a:pt x="13098" y="357"/>
                  <a:pt x="12860" y="607"/>
                </a:cubicBezTo>
                <a:cubicBezTo>
                  <a:pt x="12621" y="858"/>
                  <a:pt x="12443" y="1048"/>
                  <a:pt x="12050" y="1048"/>
                </a:cubicBezTo>
                <a:cubicBezTo>
                  <a:pt x="11669" y="1048"/>
                  <a:pt x="11502" y="881"/>
                  <a:pt x="11252" y="607"/>
                </a:cubicBezTo>
                <a:cubicBezTo>
                  <a:pt x="11002" y="334"/>
                  <a:pt x="10693" y="0"/>
                  <a:pt x="10097" y="0"/>
                </a:cubicBezTo>
                <a:cubicBezTo>
                  <a:pt x="9502" y="0"/>
                  <a:pt x="9181" y="357"/>
                  <a:pt x="8942" y="607"/>
                </a:cubicBezTo>
                <a:cubicBezTo>
                  <a:pt x="8716" y="858"/>
                  <a:pt x="8526" y="1048"/>
                  <a:pt x="8145" y="1048"/>
                </a:cubicBezTo>
                <a:cubicBezTo>
                  <a:pt x="7752" y="1048"/>
                  <a:pt x="7585" y="881"/>
                  <a:pt x="7335" y="607"/>
                </a:cubicBezTo>
                <a:cubicBezTo>
                  <a:pt x="7085" y="334"/>
                  <a:pt x="6775" y="0"/>
                  <a:pt x="6180" y="0"/>
                </a:cubicBezTo>
                <a:cubicBezTo>
                  <a:pt x="5597" y="0"/>
                  <a:pt x="5263" y="357"/>
                  <a:pt x="5037" y="607"/>
                </a:cubicBezTo>
                <a:cubicBezTo>
                  <a:pt x="4799" y="858"/>
                  <a:pt x="4609" y="1048"/>
                  <a:pt x="4228" y="1048"/>
                </a:cubicBezTo>
                <a:cubicBezTo>
                  <a:pt x="3835" y="1048"/>
                  <a:pt x="3668" y="881"/>
                  <a:pt x="3418" y="607"/>
                </a:cubicBezTo>
                <a:cubicBezTo>
                  <a:pt x="3168" y="334"/>
                  <a:pt x="2858" y="0"/>
                  <a:pt x="226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7"/>
          <p:cNvSpPr/>
          <p:nvPr/>
        </p:nvSpPr>
        <p:spPr>
          <a:xfrm rot="5400000">
            <a:off x="7722575" y="1154514"/>
            <a:ext cx="783995" cy="63894"/>
          </a:xfrm>
          <a:custGeom>
            <a:avLst/>
            <a:gdLst/>
            <a:ahLst/>
            <a:cxnLst/>
            <a:rect l="l" t="t" r="r" b="b"/>
            <a:pathLst>
              <a:path w="20158" h="1525" extrusionOk="0">
                <a:moveTo>
                  <a:pt x="2251" y="0"/>
                </a:moveTo>
                <a:cubicBezTo>
                  <a:pt x="1656" y="0"/>
                  <a:pt x="1334" y="346"/>
                  <a:pt x="1096" y="596"/>
                </a:cubicBezTo>
                <a:cubicBezTo>
                  <a:pt x="858" y="858"/>
                  <a:pt x="679" y="1060"/>
                  <a:pt x="286" y="1060"/>
                </a:cubicBezTo>
                <a:cubicBezTo>
                  <a:pt x="1" y="1084"/>
                  <a:pt x="1" y="1501"/>
                  <a:pt x="286" y="1524"/>
                </a:cubicBezTo>
                <a:cubicBezTo>
                  <a:pt x="882" y="1524"/>
                  <a:pt x="1203" y="1179"/>
                  <a:pt x="1441" y="917"/>
                </a:cubicBezTo>
                <a:cubicBezTo>
                  <a:pt x="1679" y="667"/>
                  <a:pt x="1858" y="465"/>
                  <a:pt x="2251" y="465"/>
                </a:cubicBezTo>
                <a:cubicBezTo>
                  <a:pt x="2632" y="465"/>
                  <a:pt x="2811" y="655"/>
                  <a:pt x="3061" y="917"/>
                </a:cubicBezTo>
                <a:cubicBezTo>
                  <a:pt x="3311" y="1191"/>
                  <a:pt x="3620" y="1524"/>
                  <a:pt x="4204" y="1524"/>
                </a:cubicBezTo>
                <a:cubicBezTo>
                  <a:pt x="4799" y="1524"/>
                  <a:pt x="5120" y="1179"/>
                  <a:pt x="5359" y="917"/>
                </a:cubicBezTo>
                <a:cubicBezTo>
                  <a:pt x="5597" y="667"/>
                  <a:pt x="5775" y="465"/>
                  <a:pt x="6168" y="465"/>
                </a:cubicBezTo>
                <a:cubicBezTo>
                  <a:pt x="6549" y="465"/>
                  <a:pt x="6728" y="655"/>
                  <a:pt x="6966" y="917"/>
                </a:cubicBezTo>
                <a:cubicBezTo>
                  <a:pt x="7216" y="1191"/>
                  <a:pt x="7525" y="1524"/>
                  <a:pt x="8121" y="1524"/>
                </a:cubicBezTo>
                <a:cubicBezTo>
                  <a:pt x="8716" y="1524"/>
                  <a:pt x="9038" y="1179"/>
                  <a:pt x="9276" y="917"/>
                </a:cubicBezTo>
                <a:cubicBezTo>
                  <a:pt x="9514" y="667"/>
                  <a:pt x="9692" y="465"/>
                  <a:pt x="10085" y="465"/>
                </a:cubicBezTo>
                <a:cubicBezTo>
                  <a:pt x="10466" y="465"/>
                  <a:pt x="10633" y="655"/>
                  <a:pt x="10883" y="917"/>
                </a:cubicBezTo>
                <a:cubicBezTo>
                  <a:pt x="11133" y="1191"/>
                  <a:pt x="11443" y="1524"/>
                  <a:pt x="12038" y="1524"/>
                </a:cubicBezTo>
                <a:cubicBezTo>
                  <a:pt x="12633" y="1524"/>
                  <a:pt x="12955" y="1179"/>
                  <a:pt x="13193" y="917"/>
                </a:cubicBezTo>
                <a:cubicBezTo>
                  <a:pt x="13419" y="667"/>
                  <a:pt x="13610" y="465"/>
                  <a:pt x="13991" y="465"/>
                </a:cubicBezTo>
                <a:cubicBezTo>
                  <a:pt x="14383" y="465"/>
                  <a:pt x="14550" y="655"/>
                  <a:pt x="14800" y="917"/>
                </a:cubicBezTo>
                <a:cubicBezTo>
                  <a:pt x="15050" y="1191"/>
                  <a:pt x="15360" y="1524"/>
                  <a:pt x="15955" y="1524"/>
                </a:cubicBezTo>
                <a:cubicBezTo>
                  <a:pt x="16538" y="1524"/>
                  <a:pt x="16872" y="1179"/>
                  <a:pt x="17098" y="917"/>
                </a:cubicBezTo>
                <a:cubicBezTo>
                  <a:pt x="17336" y="667"/>
                  <a:pt x="17527" y="465"/>
                  <a:pt x="17908" y="465"/>
                </a:cubicBezTo>
                <a:cubicBezTo>
                  <a:pt x="18301" y="465"/>
                  <a:pt x="18467" y="655"/>
                  <a:pt x="18717" y="917"/>
                </a:cubicBezTo>
                <a:cubicBezTo>
                  <a:pt x="18967" y="1191"/>
                  <a:pt x="19277" y="1524"/>
                  <a:pt x="19872" y="1524"/>
                </a:cubicBezTo>
                <a:cubicBezTo>
                  <a:pt x="20158" y="1501"/>
                  <a:pt x="20158" y="1084"/>
                  <a:pt x="19872" y="1060"/>
                </a:cubicBezTo>
                <a:cubicBezTo>
                  <a:pt x="19479" y="1060"/>
                  <a:pt x="19313" y="870"/>
                  <a:pt x="19063" y="596"/>
                </a:cubicBezTo>
                <a:cubicBezTo>
                  <a:pt x="18813" y="334"/>
                  <a:pt x="18503" y="0"/>
                  <a:pt x="17908" y="0"/>
                </a:cubicBezTo>
                <a:cubicBezTo>
                  <a:pt x="17312" y="0"/>
                  <a:pt x="16991" y="346"/>
                  <a:pt x="16753" y="596"/>
                </a:cubicBezTo>
                <a:cubicBezTo>
                  <a:pt x="16527" y="858"/>
                  <a:pt x="16336" y="1060"/>
                  <a:pt x="15955" y="1060"/>
                </a:cubicBezTo>
                <a:cubicBezTo>
                  <a:pt x="15562" y="1060"/>
                  <a:pt x="15395" y="870"/>
                  <a:pt x="15145" y="596"/>
                </a:cubicBezTo>
                <a:cubicBezTo>
                  <a:pt x="14895" y="334"/>
                  <a:pt x="14586" y="0"/>
                  <a:pt x="13991" y="0"/>
                </a:cubicBezTo>
                <a:cubicBezTo>
                  <a:pt x="13407" y="0"/>
                  <a:pt x="13074" y="346"/>
                  <a:pt x="12848" y="596"/>
                </a:cubicBezTo>
                <a:cubicBezTo>
                  <a:pt x="12609" y="858"/>
                  <a:pt x="12419" y="1060"/>
                  <a:pt x="12038" y="1060"/>
                </a:cubicBezTo>
                <a:cubicBezTo>
                  <a:pt x="11645" y="1060"/>
                  <a:pt x="11478" y="870"/>
                  <a:pt x="11228" y="596"/>
                </a:cubicBezTo>
                <a:cubicBezTo>
                  <a:pt x="10978" y="334"/>
                  <a:pt x="10669" y="0"/>
                  <a:pt x="10085" y="0"/>
                </a:cubicBezTo>
                <a:cubicBezTo>
                  <a:pt x="9490" y="0"/>
                  <a:pt x="9157" y="346"/>
                  <a:pt x="8930" y="596"/>
                </a:cubicBezTo>
                <a:cubicBezTo>
                  <a:pt x="8692" y="858"/>
                  <a:pt x="8514" y="1060"/>
                  <a:pt x="8121" y="1060"/>
                </a:cubicBezTo>
                <a:cubicBezTo>
                  <a:pt x="7740" y="1060"/>
                  <a:pt x="7561" y="870"/>
                  <a:pt x="7311" y="596"/>
                </a:cubicBezTo>
                <a:cubicBezTo>
                  <a:pt x="7073" y="334"/>
                  <a:pt x="6752" y="0"/>
                  <a:pt x="6168" y="0"/>
                </a:cubicBezTo>
                <a:cubicBezTo>
                  <a:pt x="5573" y="0"/>
                  <a:pt x="5251" y="346"/>
                  <a:pt x="5013" y="596"/>
                </a:cubicBezTo>
                <a:cubicBezTo>
                  <a:pt x="4775" y="858"/>
                  <a:pt x="4597" y="1060"/>
                  <a:pt x="4204" y="1060"/>
                </a:cubicBezTo>
                <a:cubicBezTo>
                  <a:pt x="3823" y="1060"/>
                  <a:pt x="3644" y="870"/>
                  <a:pt x="3406" y="596"/>
                </a:cubicBezTo>
                <a:cubicBezTo>
                  <a:pt x="3156" y="334"/>
                  <a:pt x="2846" y="0"/>
                  <a:pt x="225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7"/>
          <p:cNvSpPr/>
          <p:nvPr/>
        </p:nvSpPr>
        <p:spPr>
          <a:xfrm>
            <a:off x="4929292" y="3569431"/>
            <a:ext cx="82919" cy="134240"/>
          </a:xfrm>
          <a:custGeom>
            <a:avLst/>
            <a:gdLst/>
            <a:ahLst/>
            <a:cxnLst/>
            <a:rect l="l" t="t" r="r" b="b"/>
            <a:pathLst>
              <a:path w="2132" h="3204" extrusionOk="0">
                <a:moveTo>
                  <a:pt x="1072" y="1"/>
                </a:moveTo>
                <a:cubicBezTo>
                  <a:pt x="810" y="596"/>
                  <a:pt x="453" y="1144"/>
                  <a:pt x="0" y="1608"/>
                </a:cubicBezTo>
                <a:cubicBezTo>
                  <a:pt x="453" y="2060"/>
                  <a:pt x="810" y="2608"/>
                  <a:pt x="1072" y="3203"/>
                </a:cubicBezTo>
                <a:cubicBezTo>
                  <a:pt x="1310" y="2608"/>
                  <a:pt x="1679" y="2060"/>
                  <a:pt x="2132" y="1608"/>
                </a:cubicBezTo>
                <a:cubicBezTo>
                  <a:pt x="1679" y="1144"/>
                  <a:pt x="1310" y="596"/>
                  <a:pt x="107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3" name="Google Shape;193;p7"/>
          <p:cNvGrpSpPr/>
          <p:nvPr/>
        </p:nvGrpSpPr>
        <p:grpSpPr>
          <a:xfrm>
            <a:off x="5046068" y="957499"/>
            <a:ext cx="142658" cy="149448"/>
            <a:chOff x="1160468" y="31374"/>
            <a:chExt cx="142658" cy="149448"/>
          </a:xfrm>
        </p:grpSpPr>
        <p:sp>
          <p:nvSpPr>
            <p:cNvPr id="194" name="Google Shape;194;p7"/>
            <p:cNvSpPr/>
            <p:nvPr/>
          </p:nvSpPr>
          <p:spPr>
            <a:xfrm>
              <a:off x="1160468" y="31374"/>
              <a:ext cx="142658" cy="149448"/>
            </a:xfrm>
            <a:custGeom>
              <a:avLst/>
              <a:gdLst/>
              <a:ahLst/>
              <a:cxnLst/>
              <a:rect l="l" t="t" r="r" b="b"/>
              <a:pathLst>
                <a:path w="3668" h="3567" extrusionOk="0">
                  <a:moveTo>
                    <a:pt x="3205" y="0"/>
                  </a:moveTo>
                  <a:cubicBezTo>
                    <a:pt x="3096" y="0"/>
                    <a:pt x="2989" y="42"/>
                    <a:pt x="2906" y="125"/>
                  </a:cubicBezTo>
                  <a:lnTo>
                    <a:pt x="155" y="2852"/>
                  </a:lnTo>
                  <a:cubicBezTo>
                    <a:pt x="1" y="3018"/>
                    <a:pt x="1" y="3280"/>
                    <a:pt x="155" y="3447"/>
                  </a:cubicBezTo>
                  <a:cubicBezTo>
                    <a:pt x="239" y="3518"/>
                    <a:pt x="346" y="3566"/>
                    <a:pt x="453" y="3566"/>
                  </a:cubicBezTo>
                  <a:cubicBezTo>
                    <a:pt x="572" y="3566"/>
                    <a:pt x="679" y="3530"/>
                    <a:pt x="763" y="3447"/>
                  </a:cubicBezTo>
                  <a:lnTo>
                    <a:pt x="3513" y="720"/>
                  </a:lnTo>
                  <a:cubicBezTo>
                    <a:pt x="3668" y="554"/>
                    <a:pt x="3668" y="280"/>
                    <a:pt x="3513" y="125"/>
                  </a:cubicBezTo>
                  <a:cubicBezTo>
                    <a:pt x="3424" y="42"/>
                    <a:pt x="3314" y="0"/>
                    <a:pt x="320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7"/>
            <p:cNvSpPr/>
            <p:nvPr/>
          </p:nvSpPr>
          <p:spPr>
            <a:xfrm>
              <a:off x="1160468" y="31374"/>
              <a:ext cx="142658" cy="149448"/>
            </a:xfrm>
            <a:custGeom>
              <a:avLst/>
              <a:gdLst/>
              <a:ahLst/>
              <a:cxnLst/>
              <a:rect l="l" t="t" r="r" b="b"/>
              <a:pathLst>
                <a:path w="3668" h="3567" extrusionOk="0">
                  <a:moveTo>
                    <a:pt x="461" y="0"/>
                  </a:moveTo>
                  <a:cubicBezTo>
                    <a:pt x="352" y="0"/>
                    <a:pt x="245" y="42"/>
                    <a:pt x="167" y="125"/>
                  </a:cubicBezTo>
                  <a:cubicBezTo>
                    <a:pt x="1" y="280"/>
                    <a:pt x="1" y="554"/>
                    <a:pt x="167" y="720"/>
                  </a:cubicBezTo>
                  <a:lnTo>
                    <a:pt x="2906" y="3447"/>
                  </a:lnTo>
                  <a:cubicBezTo>
                    <a:pt x="2989" y="3518"/>
                    <a:pt x="3096" y="3566"/>
                    <a:pt x="3203" y="3566"/>
                  </a:cubicBezTo>
                  <a:cubicBezTo>
                    <a:pt x="3311" y="3566"/>
                    <a:pt x="3418" y="3518"/>
                    <a:pt x="3501" y="3447"/>
                  </a:cubicBezTo>
                  <a:cubicBezTo>
                    <a:pt x="3668" y="3280"/>
                    <a:pt x="3668" y="3018"/>
                    <a:pt x="3501" y="2852"/>
                  </a:cubicBezTo>
                  <a:lnTo>
                    <a:pt x="763" y="125"/>
                  </a:lnTo>
                  <a:cubicBezTo>
                    <a:pt x="679" y="42"/>
                    <a:pt x="569" y="0"/>
                    <a:pt x="46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6" name="Google Shape;196;p7"/>
          <p:cNvSpPr/>
          <p:nvPr/>
        </p:nvSpPr>
        <p:spPr>
          <a:xfrm>
            <a:off x="5343515" y="1233832"/>
            <a:ext cx="520498" cy="220046"/>
          </a:xfrm>
          <a:custGeom>
            <a:avLst/>
            <a:gdLst/>
            <a:ahLst/>
            <a:cxnLst/>
            <a:rect l="l" t="t" r="r" b="b"/>
            <a:pathLst>
              <a:path w="13383" h="5252" extrusionOk="0">
                <a:moveTo>
                  <a:pt x="10871" y="572"/>
                </a:moveTo>
                <a:cubicBezTo>
                  <a:pt x="11954" y="572"/>
                  <a:pt x="12847" y="1501"/>
                  <a:pt x="12847" y="2632"/>
                </a:cubicBezTo>
                <a:cubicBezTo>
                  <a:pt x="12847" y="3763"/>
                  <a:pt x="11954" y="4680"/>
                  <a:pt x="10871" y="4680"/>
                </a:cubicBezTo>
                <a:lnTo>
                  <a:pt x="2524" y="4680"/>
                </a:lnTo>
                <a:cubicBezTo>
                  <a:pt x="1441" y="4680"/>
                  <a:pt x="548" y="3763"/>
                  <a:pt x="548" y="2632"/>
                </a:cubicBezTo>
                <a:cubicBezTo>
                  <a:pt x="548" y="1501"/>
                  <a:pt x="1441" y="572"/>
                  <a:pt x="2524" y="572"/>
                </a:cubicBezTo>
                <a:close/>
                <a:moveTo>
                  <a:pt x="2512" y="0"/>
                </a:moveTo>
                <a:cubicBezTo>
                  <a:pt x="1131" y="0"/>
                  <a:pt x="0" y="1179"/>
                  <a:pt x="0" y="2632"/>
                </a:cubicBezTo>
                <a:cubicBezTo>
                  <a:pt x="0" y="4072"/>
                  <a:pt x="1131" y="5251"/>
                  <a:pt x="2512" y="5251"/>
                </a:cubicBezTo>
                <a:lnTo>
                  <a:pt x="10871" y="5251"/>
                </a:lnTo>
                <a:cubicBezTo>
                  <a:pt x="12252" y="5251"/>
                  <a:pt x="13383" y="4072"/>
                  <a:pt x="13383" y="2632"/>
                </a:cubicBezTo>
                <a:cubicBezTo>
                  <a:pt x="13383" y="1179"/>
                  <a:pt x="12264" y="0"/>
                  <a:pt x="1087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7"/>
          <p:cNvSpPr/>
          <p:nvPr/>
        </p:nvSpPr>
        <p:spPr>
          <a:xfrm>
            <a:off x="1846853" y="832133"/>
            <a:ext cx="1125277" cy="196122"/>
          </a:xfrm>
          <a:custGeom>
            <a:avLst/>
            <a:gdLst/>
            <a:ahLst/>
            <a:cxnLst/>
            <a:rect l="l" t="t" r="r" b="b"/>
            <a:pathLst>
              <a:path w="28933" h="4681" extrusionOk="0">
                <a:moveTo>
                  <a:pt x="2334" y="1"/>
                </a:moveTo>
                <a:cubicBezTo>
                  <a:pt x="1048" y="1"/>
                  <a:pt x="0" y="1049"/>
                  <a:pt x="0" y="2335"/>
                </a:cubicBezTo>
                <a:cubicBezTo>
                  <a:pt x="0" y="3632"/>
                  <a:pt x="1048" y="4680"/>
                  <a:pt x="2334" y="4680"/>
                </a:cubicBezTo>
                <a:lnTo>
                  <a:pt x="26599" y="4680"/>
                </a:lnTo>
                <a:cubicBezTo>
                  <a:pt x="27885" y="4680"/>
                  <a:pt x="28933" y="3632"/>
                  <a:pt x="28933" y="2335"/>
                </a:cubicBezTo>
                <a:cubicBezTo>
                  <a:pt x="28933" y="1049"/>
                  <a:pt x="27885" y="1"/>
                  <a:pt x="2659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7"/>
          <p:cNvSpPr/>
          <p:nvPr/>
        </p:nvSpPr>
        <p:spPr>
          <a:xfrm>
            <a:off x="2652140" y="2155732"/>
            <a:ext cx="1256306" cy="95317"/>
          </a:xfrm>
          <a:custGeom>
            <a:avLst/>
            <a:gdLst/>
            <a:ahLst/>
            <a:cxnLst/>
            <a:rect l="l" t="t" r="r" b="b"/>
            <a:pathLst>
              <a:path w="32302" h="2275" extrusionOk="0">
                <a:moveTo>
                  <a:pt x="3536" y="1"/>
                </a:moveTo>
                <a:cubicBezTo>
                  <a:pt x="2620" y="1"/>
                  <a:pt x="2155" y="501"/>
                  <a:pt x="1750" y="941"/>
                </a:cubicBezTo>
                <a:cubicBezTo>
                  <a:pt x="1369" y="1358"/>
                  <a:pt x="1048" y="1703"/>
                  <a:pt x="381" y="1703"/>
                </a:cubicBezTo>
                <a:cubicBezTo>
                  <a:pt x="0" y="1715"/>
                  <a:pt x="0" y="2275"/>
                  <a:pt x="381" y="2275"/>
                </a:cubicBezTo>
                <a:cubicBezTo>
                  <a:pt x="1298" y="2275"/>
                  <a:pt x="1762" y="1775"/>
                  <a:pt x="2167" y="1334"/>
                </a:cubicBezTo>
                <a:cubicBezTo>
                  <a:pt x="2548" y="929"/>
                  <a:pt x="2870" y="572"/>
                  <a:pt x="3536" y="572"/>
                </a:cubicBezTo>
                <a:cubicBezTo>
                  <a:pt x="4203" y="572"/>
                  <a:pt x="4525" y="929"/>
                  <a:pt x="4906" y="1334"/>
                </a:cubicBezTo>
                <a:cubicBezTo>
                  <a:pt x="5310" y="1775"/>
                  <a:pt x="5775" y="2275"/>
                  <a:pt x="6692" y="2275"/>
                </a:cubicBezTo>
                <a:cubicBezTo>
                  <a:pt x="7608" y="2275"/>
                  <a:pt x="8073" y="1775"/>
                  <a:pt x="8477" y="1334"/>
                </a:cubicBezTo>
                <a:cubicBezTo>
                  <a:pt x="8858" y="929"/>
                  <a:pt x="9180" y="572"/>
                  <a:pt x="9847" y="572"/>
                </a:cubicBezTo>
                <a:cubicBezTo>
                  <a:pt x="10513" y="572"/>
                  <a:pt x="10835" y="929"/>
                  <a:pt x="11216" y="1334"/>
                </a:cubicBezTo>
                <a:cubicBezTo>
                  <a:pt x="11621" y="1775"/>
                  <a:pt x="12085" y="2275"/>
                  <a:pt x="13002" y="2275"/>
                </a:cubicBezTo>
                <a:cubicBezTo>
                  <a:pt x="13919" y="2275"/>
                  <a:pt x="14383" y="1775"/>
                  <a:pt x="14788" y="1334"/>
                </a:cubicBezTo>
                <a:cubicBezTo>
                  <a:pt x="15169" y="929"/>
                  <a:pt x="15490" y="572"/>
                  <a:pt x="16157" y="572"/>
                </a:cubicBezTo>
                <a:cubicBezTo>
                  <a:pt x="16824" y="572"/>
                  <a:pt x="17145" y="929"/>
                  <a:pt x="17526" y="1334"/>
                </a:cubicBezTo>
                <a:cubicBezTo>
                  <a:pt x="17931" y="1775"/>
                  <a:pt x="18395" y="2275"/>
                  <a:pt x="19312" y="2275"/>
                </a:cubicBezTo>
                <a:cubicBezTo>
                  <a:pt x="20229" y="2275"/>
                  <a:pt x="20693" y="1775"/>
                  <a:pt x="21098" y="1334"/>
                </a:cubicBezTo>
                <a:cubicBezTo>
                  <a:pt x="21479" y="929"/>
                  <a:pt x="21801" y="572"/>
                  <a:pt x="22467" y="572"/>
                </a:cubicBezTo>
                <a:cubicBezTo>
                  <a:pt x="23134" y="572"/>
                  <a:pt x="23456" y="929"/>
                  <a:pt x="23837" y="1334"/>
                </a:cubicBezTo>
                <a:cubicBezTo>
                  <a:pt x="24241" y="1775"/>
                  <a:pt x="24706" y="2275"/>
                  <a:pt x="25622" y="2275"/>
                </a:cubicBezTo>
                <a:cubicBezTo>
                  <a:pt x="26539" y="2275"/>
                  <a:pt x="26992" y="1775"/>
                  <a:pt x="27408" y="1334"/>
                </a:cubicBezTo>
                <a:cubicBezTo>
                  <a:pt x="27789" y="929"/>
                  <a:pt x="28111" y="572"/>
                  <a:pt x="28778" y="572"/>
                </a:cubicBezTo>
                <a:cubicBezTo>
                  <a:pt x="29444" y="572"/>
                  <a:pt x="29766" y="929"/>
                  <a:pt x="30147" y="1334"/>
                </a:cubicBezTo>
                <a:cubicBezTo>
                  <a:pt x="30552" y="1775"/>
                  <a:pt x="31016" y="2275"/>
                  <a:pt x="31933" y="2275"/>
                </a:cubicBezTo>
                <a:cubicBezTo>
                  <a:pt x="32302" y="2275"/>
                  <a:pt x="32302" y="1703"/>
                  <a:pt x="31933" y="1703"/>
                </a:cubicBezTo>
                <a:cubicBezTo>
                  <a:pt x="31266" y="1703"/>
                  <a:pt x="30933" y="1358"/>
                  <a:pt x="30564" y="941"/>
                </a:cubicBezTo>
                <a:cubicBezTo>
                  <a:pt x="30147" y="501"/>
                  <a:pt x="29683" y="1"/>
                  <a:pt x="28778" y="1"/>
                </a:cubicBezTo>
                <a:cubicBezTo>
                  <a:pt x="27861" y="1"/>
                  <a:pt x="27397" y="501"/>
                  <a:pt x="26992" y="941"/>
                </a:cubicBezTo>
                <a:cubicBezTo>
                  <a:pt x="26611" y="1358"/>
                  <a:pt x="26289" y="1703"/>
                  <a:pt x="25622" y="1703"/>
                </a:cubicBezTo>
                <a:cubicBezTo>
                  <a:pt x="24956" y="1703"/>
                  <a:pt x="24622" y="1358"/>
                  <a:pt x="24253" y="941"/>
                </a:cubicBezTo>
                <a:cubicBezTo>
                  <a:pt x="23837" y="501"/>
                  <a:pt x="23372" y="1"/>
                  <a:pt x="22467" y="1"/>
                </a:cubicBezTo>
                <a:cubicBezTo>
                  <a:pt x="21551" y="1"/>
                  <a:pt x="21086" y="501"/>
                  <a:pt x="20681" y="941"/>
                </a:cubicBezTo>
                <a:cubicBezTo>
                  <a:pt x="20300" y="1358"/>
                  <a:pt x="19979" y="1703"/>
                  <a:pt x="19312" y="1703"/>
                </a:cubicBezTo>
                <a:cubicBezTo>
                  <a:pt x="18645" y="1703"/>
                  <a:pt x="18324" y="1358"/>
                  <a:pt x="17943" y="941"/>
                </a:cubicBezTo>
                <a:cubicBezTo>
                  <a:pt x="17526" y="501"/>
                  <a:pt x="17062" y="1"/>
                  <a:pt x="16157" y="1"/>
                </a:cubicBezTo>
                <a:cubicBezTo>
                  <a:pt x="15240" y="1"/>
                  <a:pt x="14776" y="501"/>
                  <a:pt x="14371" y="941"/>
                </a:cubicBezTo>
                <a:cubicBezTo>
                  <a:pt x="13990" y="1358"/>
                  <a:pt x="13669" y="1703"/>
                  <a:pt x="13002" y="1703"/>
                </a:cubicBezTo>
                <a:cubicBezTo>
                  <a:pt x="12335" y="1703"/>
                  <a:pt x="12014" y="1358"/>
                  <a:pt x="11633" y="941"/>
                </a:cubicBezTo>
                <a:cubicBezTo>
                  <a:pt x="11228" y="501"/>
                  <a:pt x="10763" y="1"/>
                  <a:pt x="9847" y="1"/>
                </a:cubicBezTo>
                <a:cubicBezTo>
                  <a:pt x="8930" y="1"/>
                  <a:pt x="8466" y="501"/>
                  <a:pt x="8061" y="941"/>
                </a:cubicBezTo>
                <a:cubicBezTo>
                  <a:pt x="7680" y="1358"/>
                  <a:pt x="7358" y="1703"/>
                  <a:pt x="6692" y="1703"/>
                </a:cubicBezTo>
                <a:cubicBezTo>
                  <a:pt x="6025" y="1703"/>
                  <a:pt x="5703" y="1358"/>
                  <a:pt x="5322" y="941"/>
                </a:cubicBezTo>
                <a:cubicBezTo>
                  <a:pt x="4918" y="501"/>
                  <a:pt x="4453" y="1"/>
                  <a:pt x="353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7"/>
          <p:cNvSpPr txBox="1">
            <a:spLocks noGrp="1"/>
          </p:cNvSpPr>
          <p:nvPr>
            <p:ph type="body" idx="1"/>
          </p:nvPr>
        </p:nvSpPr>
        <p:spPr>
          <a:xfrm>
            <a:off x="1145800" y="1884550"/>
            <a:ext cx="2582700" cy="1947600"/>
          </a:xfrm>
          <a:prstGeom prst="rect">
            <a:avLst/>
          </a:prstGeom>
        </p:spPr>
        <p:txBody>
          <a:bodyPr spcFirstLastPara="1" wrap="square" lIns="91425" tIns="91425" rIns="91425" bIns="91425" anchor="t" anchorCtr="0">
            <a:noAutofit/>
          </a:bodyPr>
          <a:lstStyle>
            <a:lvl1pPr marL="457200" lvl="0" indent="-317500" algn="ctr">
              <a:spcBef>
                <a:spcPts val="0"/>
              </a:spcBef>
              <a:spcAft>
                <a:spcPts val="0"/>
              </a:spcAft>
              <a:buSzPts val="14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200" name="Google Shape;200;p7"/>
          <p:cNvSpPr txBox="1">
            <a:spLocks noGrp="1"/>
          </p:cNvSpPr>
          <p:nvPr>
            <p:ph type="title"/>
          </p:nvPr>
        </p:nvSpPr>
        <p:spPr>
          <a:xfrm>
            <a:off x="1202650" y="649224"/>
            <a:ext cx="2469000" cy="5304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2"/>
        </a:solidFill>
        <a:effectLst/>
      </p:bgPr>
    </p:bg>
    <p:spTree>
      <p:nvGrpSpPr>
        <p:cNvPr id="1" name="Shape 296"/>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CUSTOM_2">
    <p:spTree>
      <p:nvGrpSpPr>
        <p:cNvPr id="1" name="Shape 403"/>
        <p:cNvGrpSpPr/>
        <p:nvPr/>
      </p:nvGrpSpPr>
      <p:grpSpPr>
        <a:xfrm>
          <a:off x="0" y="0"/>
          <a:ext cx="0" cy="0"/>
          <a:chOff x="0" y="0"/>
          <a:chExt cx="0" cy="0"/>
        </a:xfrm>
      </p:grpSpPr>
      <p:sp>
        <p:nvSpPr>
          <p:cNvPr id="404" name="Google Shape;404;p17"/>
          <p:cNvSpPr/>
          <p:nvPr/>
        </p:nvSpPr>
        <p:spPr>
          <a:xfrm flipH="1">
            <a:off x="8606261" y="1578439"/>
            <a:ext cx="88947" cy="1346544"/>
          </a:xfrm>
          <a:custGeom>
            <a:avLst/>
            <a:gdLst/>
            <a:ahLst/>
            <a:cxnLst/>
            <a:rect l="l" t="t" r="r" b="b"/>
            <a:pathLst>
              <a:path w="2287" h="32139" extrusionOk="0">
                <a:moveTo>
                  <a:pt x="1989" y="1"/>
                </a:moveTo>
                <a:cubicBezTo>
                  <a:pt x="1840" y="1"/>
                  <a:pt x="1691" y="105"/>
                  <a:pt x="1703" y="314"/>
                </a:cubicBezTo>
                <a:cubicBezTo>
                  <a:pt x="1703" y="980"/>
                  <a:pt x="1358" y="1302"/>
                  <a:pt x="941" y="1683"/>
                </a:cubicBezTo>
                <a:cubicBezTo>
                  <a:pt x="501" y="2088"/>
                  <a:pt x="1" y="2552"/>
                  <a:pt x="1" y="3469"/>
                </a:cubicBezTo>
                <a:cubicBezTo>
                  <a:pt x="1" y="4374"/>
                  <a:pt x="501" y="4838"/>
                  <a:pt x="941" y="5255"/>
                </a:cubicBezTo>
                <a:cubicBezTo>
                  <a:pt x="1358" y="5624"/>
                  <a:pt x="1703" y="5957"/>
                  <a:pt x="1703" y="6624"/>
                </a:cubicBezTo>
                <a:cubicBezTo>
                  <a:pt x="1703" y="7279"/>
                  <a:pt x="1358" y="7612"/>
                  <a:pt x="941" y="7993"/>
                </a:cubicBezTo>
                <a:cubicBezTo>
                  <a:pt x="501" y="8398"/>
                  <a:pt x="1" y="8862"/>
                  <a:pt x="1" y="9779"/>
                </a:cubicBezTo>
                <a:cubicBezTo>
                  <a:pt x="1" y="10684"/>
                  <a:pt x="501" y="11148"/>
                  <a:pt x="941" y="11565"/>
                </a:cubicBezTo>
                <a:cubicBezTo>
                  <a:pt x="1358" y="11934"/>
                  <a:pt x="1703" y="12267"/>
                  <a:pt x="1703" y="12922"/>
                </a:cubicBezTo>
                <a:cubicBezTo>
                  <a:pt x="1703" y="13589"/>
                  <a:pt x="1358" y="13922"/>
                  <a:pt x="941" y="14291"/>
                </a:cubicBezTo>
                <a:cubicBezTo>
                  <a:pt x="501" y="14708"/>
                  <a:pt x="1" y="15172"/>
                  <a:pt x="1" y="16077"/>
                </a:cubicBezTo>
                <a:cubicBezTo>
                  <a:pt x="1" y="16994"/>
                  <a:pt x="501" y="17458"/>
                  <a:pt x="941" y="17863"/>
                </a:cubicBezTo>
                <a:cubicBezTo>
                  <a:pt x="1358" y="18244"/>
                  <a:pt x="1703" y="18566"/>
                  <a:pt x="1703" y="19233"/>
                </a:cubicBezTo>
                <a:cubicBezTo>
                  <a:pt x="1703" y="19899"/>
                  <a:pt x="1358" y="20221"/>
                  <a:pt x="941" y="20602"/>
                </a:cubicBezTo>
                <a:cubicBezTo>
                  <a:pt x="501" y="21018"/>
                  <a:pt x="1" y="21483"/>
                  <a:pt x="1" y="22388"/>
                </a:cubicBezTo>
                <a:cubicBezTo>
                  <a:pt x="1" y="23304"/>
                  <a:pt x="501" y="23769"/>
                  <a:pt x="941" y="24174"/>
                </a:cubicBezTo>
                <a:cubicBezTo>
                  <a:pt x="1358" y="24555"/>
                  <a:pt x="1703" y="24888"/>
                  <a:pt x="1703" y="25543"/>
                </a:cubicBezTo>
                <a:cubicBezTo>
                  <a:pt x="1703" y="26210"/>
                  <a:pt x="1358" y="26531"/>
                  <a:pt x="941" y="26912"/>
                </a:cubicBezTo>
                <a:cubicBezTo>
                  <a:pt x="501" y="27317"/>
                  <a:pt x="1" y="27793"/>
                  <a:pt x="1" y="28698"/>
                </a:cubicBezTo>
                <a:cubicBezTo>
                  <a:pt x="1" y="29615"/>
                  <a:pt x="501" y="30079"/>
                  <a:pt x="941" y="30484"/>
                </a:cubicBezTo>
                <a:cubicBezTo>
                  <a:pt x="1358" y="30865"/>
                  <a:pt x="1703" y="31198"/>
                  <a:pt x="1703" y="31853"/>
                </a:cubicBezTo>
                <a:cubicBezTo>
                  <a:pt x="1703" y="32020"/>
                  <a:pt x="1834" y="32139"/>
                  <a:pt x="1989" y="32139"/>
                </a:cubicBezTo>
                <a:cubicBezTo>
                  <a:pt x="2144" y="32139"/>
                  <a:pt x="2275" y="32020"/>
                  <a:pt x="2275" y="31865"/>
                </a:cubicBezTo>
                <a:cubicBezTo>
                  <a:pt x="2275" y="30948"/>
                  <a:pt x="1775" y="30484"/>
                  <a:pt x="1334" y="30079"/>
                </a:cubicBezTo>
                <a:cubicBezTo>
                  <a:pt x="918" y="29698"/>
                  <a:pt x="572" y="29365"/>
                  <a:pt x="572" y="28710"/>
                </a:cubicBezTo>
                <a:cubicBezTo>
                  <a:pt x="572" y="28043"/>
                  <a:pt x="918" y="27710"/>
                  <a:pt x="1334" y="27341"/>
                </a:cubicBezTo>
                <a:cubicBezTo>
                  <a:pt x="1775" y="26924"/>
                  <a:pt x="2275" y="26460"/>
                  <a:pt x="2275" y="25555"/>
                </a:cubicBezTo>
                <a:cubicBezTo>
                  <a:pt x="2275" y="24638"/>
                  <a:pt x="1775" y="24174"/>
                  <a:pt x="1334" y="23769"/>
                </a:cubicBezTo>
                <a:cubicBezTo>
                  <a:pt x="918" y="23388"/>
                  <a:pt x="572" y="23054"/>
                  <a:pt x="572" y="22388"/>
                </a:cubicBezTo>
                <a:cubicBezTo>
                  <a:pt x="572" y="21733"/>
                  <a:pt x="918" y="21399"/>
                  <a:pt x="1334" y="21030"/>
                </a:cubicBezTo>
                <a:cubicBezTo>
                  <a:pt x="1775" y="20614"/>
                  <a:pt x="2275" y="20149"/>
                  <a:pt x="2275" y="19244"/>
                </a:cubicBezTo>
                <a:cubicBezTo>
                  <a:pt x="2275" y="18328"/>
                  <a:pt x="1775" y="17863"/>
                  <a:pt x="1334" y="17458"/>
                </a:cubicBezTo>
                <a:cubicBezTo>
                  <a:pt x="918" y="17077"/>
                  <a:pt x="572" y="16744"/>
                  <a:pt x="572" y="16089"/>
                </a:cubicBezTo>
                <a:cubicBezTo>
                  <a:pt x="572" y="15423"/>
                  <a:pt x="918" y="15089"/>
                  <a:pt x="1334" y="14720"/>
                </a:cubicBezTo>
                <a:cubicBezTo>
                  <a:pt x="1775" y="14303"/>
                  <a:pt x="2275" y="13839"/>
                  <a:pt x="2275" y="12934"/>
                </a:cubicBezTo>
                <a:cubicBezTo>
                  <a:pt x="2275" y="12017"/>
                  <a:pt x="1775" y="11553"/>
                  <a:pt x="1334" y="11148"/>
                </a:cubicBezTo>
                <a:cubicBezTo>
                  <a:pt x="918" y="10767"/>
                  <a:pt x="572" y="10446"/>
                  <a:pt x="572" y="9779"/>
                </a:cubicBezTo>
                <a:cubicBezTo>
                  <a:pt x="572" y="9112"/>
                  <a:pt x="918" y="8791"/>
                  <a:pt x="1334" y="8410"/>
                </a:cubicBezTo>
                <a:cubicBezTo>
                  <a:pt x="1775" y="8005"/>
                  <a:pt x="2275" y="7529"/>
                  <a:pt x="2275" y="6624"/>
                </a:cubicBezTo>
                <a:cubicBezTo>
                  <a:pt x="2275" y="5707"/>
                  <a:pt x="1775" y="5243"/>
                  <a:pt x="1334" y="4838"/>
                </a:cubicBezTo>
                <a:cubicBezTo>
                  <a:pt x="918" y="4457"/>
                  <a:pt x="572" y="4135"/>
                  <a:pt x="572" y="3469"/>
                </a:cubicBezTo>
                <a:cubicBezTo>
                  <a:pt x="572" y="2802"/>
                  <a:pt x="918" y="2480"/>
                  <a:pt x="1334" y="2099"/>
                </a:cubicBezTo>
                <a:cubicBezTo>
                  <a:pt x="1775" y="1683"/>
                  <a:pt x="2275" y="1230"/>
                  <a:pt x="2275" y="314"/>
                </a:cubicBezTo>
                <a:cubicBezTo>
                  <a:pt x="2287" y="105"/>
                  <a:pt x="2138" y="1"/>
                  <a:pt x="198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17"/>
          <p:cNvSpPr/>
          <p:nvPr/>
        </p:nvSpPr>
        <p:spPr>
          <a:xfrm flipH="1">
            <a:off x="2630000" y="3943829"/>
            <a:ext cx="520537" cy="219543"/>
          </a:xfrm>
          <a:custGeom>
            <a:avLst/>
            <a:gdLst/>
            <a:ahLst/>
            <a:cxnLst/>
            <a:rect l="l" t="t" r="r" b="b"/>
            <a:pathLst>
              <a:path w="13384" h="5240" extrusionOk="0">
                <a:moveTo>
                  <a:pt x="10871" y="560"/>
                </a:moveTo>
                <a:cubicBezTo>
                  <a:pt x="11955" y="560"/>
                  <a:pt x="12836" y="1489"/>
                  <a:pt x="12836" y="2620"/>
                </a:cubicBezTo>
                <a:cubicBezTo>
                  <a:pt x="12836" y="3751"/>
                  <a:pt x="11955" y="4668"/>
                  <a:pt x="10871" y="4668"/>
                </a:cubicBezTo>
                <a:lnTo>
                  <a:pt x="2525" y="4668"/>
                </a:lnTo>
                <a:cubicBezTo>
                  <a:pt x="1430" y="4668"/>
                  <a:pt x="548" y="3751"/>
                  <a:pt x="548" y="2620"/>
                </a:cubicBezTo>
                <a:cubicBezTo>
                  <a:pt x="548" y="1489"/>
                  <a:pt x="1430" y="560"/>
                  <a:pt x="2525" y="560"/>
                </a:cubicBezTo>
                <a:close/>
                <a:moveTo>
                  <a:pt x="2525" y="1"/>
                </a:moveTo>
                <a:cubicBezTo>
                  <a:pt x="1132" y="1"/>
                  <a:pt x="1" y="1179"/>
                  <a:pt x="1" y="2620"/>
                </a:cubicBezTo>
                <a:cubicBezTo>
                  <a:pt x="1" y="4061"/>
                  <a:pt x="1132" y="5240"/>
                  <a:pt x="2525" y="5240"/>
                </a:cubicBezTo>
                <a:lnTo>
                  <a:pt x="10859" y="5240"/>
                </a:lnTo>
                <a:cubicBezTo>
                  <a:pt x="12252" y="5240"/>
                  <a:pt x="13383" y="4073"/>
                  <a:pt x="13383" y="2620"/>
                </a:cubicBezTo>
                <a:cubicBezTo>
                  <a:pt x="13383" y="1179"/>
                  <a:pt x="12252" y="1"/>
                  <a:pt x="1087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17"/>
          <p:cNvSpPr/>
          <p:nvPr/>
        </p:nvSpPr>
        <p:spPr>
          <a:xfrm flipH="1">
            <a:off x="6579356" y="3753932"/>
            <a:ext cx="520498" cy="220046"/>
          </a:xfrm>
          <a:custGeom>
            <a:avLst/>
            <a:gdLst/>
            <a:ahLst/>
            <a:cxnLst/>
            <a:rect l="l" t="t" r="r" b="b"/>
            <a:pathLst>
              <a:path w="13383" h="5252" extrusionOk="0">
                <a:moveTo>
                  <a:pt x="10871" y="572"/>
                </a:moveTo>
                <a:cubicBezTo>
                  <a:pt x="11954" y="572"/>
                  <a:pt x="12847" y="1501"/>
                  <a:pt x="12847" y="2632"/>
                </a:cubicBezTo>
                <a:cubicBezTo>
                  <a:pt x="12847" y="3763"/>
                  <a:pt x="11954" y="4680"/>
                  <a:pt x="10871" y="4680"/>
                </a:cubicBezTo>
                <a:lnTo>
                  <a:pt x="2524" y="4680"/>
                </a:lnTo>
                <a:cubicBezTo>
                  <a:pt x="1441" y="4680"/>
                  <a:pt x="548" y="3763"/>
                  <a:pt x="548" y="2632"/>
                </a:cubicBezTo>
                <a:cubicBezTo>
                  <a:pt x="548" y="1501"/>
                  <a:pt x="1441" y="572"/>
                  <a:pt x="2524" y="572"/>
                </a:cubicBezTo>
                <a:close/>
                <a:moveTo>
                  <a:pt x="2512" y="0"/>
                </a:moveTo>
                <a:cubicBezTo>
                  <a:pt x="1131" y="0"/>
                  <a:pt x="0" y="1179"/>
                  <a:pt x="0" y="2632"/>
                </a:cubicBezTo>
                <a:cubicBezTo>
                  <a:pt x="0" y="4072"/>
                  <a:pt x="1131" y="5251"/>
                  <a:pt x="2512" y="5251"/>
                </a:cubicBezTo>
                <a:lnTo>
                  <a:pt x="10871" y="5251"/>
                </a:lnTo>
                <a:cubicBezTo>
                  <a:pt x="12252" y="5251"/>
                  <a:pt x="13383" y="4072"/>
                  <a:pt x="13383" y="2632"/>
                </a:cubicBezTo>
                <a:cubicBezTo>
                  <a:pt x="13383" y="1179"/>
                  <a:pt x="12264" y="0"/>
                  <a:pt x="1087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7" name="Google Shape;407;p17"/>
          <p:cNvGrpSpPr/>
          <p:nvPr/>
        </p:nvGrpSpPr>
        <p:grpSpPr>
          <a:xfrm rot="1398867" flipH="1">
            <a:off x="2363264" y="3490847"/>
            <a:ext cx="151728" cy="149457"/>
            <a:chOff x="8639698" y="2706690"/>
            <a:chExt cx="151720" cy="149448"/>
          </a:xfrm>
        </p:grpSpPr>
        <p:sp>
          <p:nvSpPr>
            <p:cNvPr id="408" name="Google Shape;408;p17"/>
            <p:cNvSpPr/>
            <p:nvPr/>
          </p:nvSpPr>
          <p:spPr>
            <a:xfrm>
              <a:off x="8639698" y="2706690"/>
              <a:ext cx="151720" cy="149448"/>
            </a:xfrm>
            <a:custGeom>
              <a:avLst/>
              <a:gdLst/>
              <a:ahLst/>
              <a:cxnLst/>
              <a:rect l="l" t="t" r="r" b="b"/>
              <a:pathLst>
                <a:path w="3901" h="3567" extrusionOk="0">
                  <a:moveTo>
                    <a:pt x="3231" y="0"/>
                  </a:moveTo>
                  <a:cubicBezTo>
                    <a:pt x="3150" y="0"/>
                    <a:pt x="3073" y="34"/>
                    <a:pt x="3013" y="114"/>
                  </a:cubicBezTo>
                  <a:lnTo>
                    <a:pt x="263" y="2840"/>
                  </a:lnTo>
                  <a:cubicBezTo>
                    <a:pt x="1" y="3102"/>
                    <a:pt x="191" y="3554"/>
                    <a:pt x="560" y="3566"/>
                  </a:cubicBezTo>
                  <a:cubicBezTo>
                    <a:pt x="679" y="3554"/>
                    <a:pt x="775" y="3519"/>
                    <a:pt x="858" y="3435"/>
                  </a:cubicBezTo>
                  <a:lnTo>
                    <a:pt x="3608" y="709"/>
                  </a:lnTo>
                  <a:cubicBezTo>
                    <a:pt x="3900" y="474"/>
                    <a:pt x="3537" y="0"/>
                    <a:pt x="323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17"/>
            <p:cNvSpPr/>
            <p:nvPr/>
          </p:nvSpPr>
          <p:spPr>
            <a:xfrm>
              <a:off x="8640476" y="2707402"/>
              <a:ext cx="149775" cy="148736"/>
            </a:xfrm>
            <a:custGeom>
              <a:avLst/>
              <a:gdLst/>
              <a:ahLst/>
              <a:cxnLst/>
              <a:rect l="l" t="t" r="r" b="b"/>
              <a:pathLst>
                <a:path w="3851" h="3550" extrusionOk="0">
                  <a:moveTo>
                    <a:pt x="574" y="0"/>
                  </a:moveTo>
                  <a:cubicBezTo>
                    <a:pt x="261" y="0"/>
                    <a:pt x="1" y="375"/>
                    <a:pt x="243" y="692"/>
                  </a:cubicBezTo>
                  <a:lnTo>
                    <a:pt x="2993" y="3418"/>
                  </a:lnTo>
                  <a:cubicBezTo>
                    <a:pt x="3064" y="3502"/>
                    <a:pt x="3172" y="3549"/>
                    <a:pt x="3291" y="3549"/>
                  </a:cubicBezTo>
                  <a:cubicBezTo>
                    <a:pt x="3660" y="3537"/>
                    <a:pt x="3850" y="3085"/>
                    <a:pt x="3588" y="2823"/>
                  </a:cubicBezTo>
                  <a:lnTo>
                    <a:pt x="838" y="97"/>
                  </a:lnTo>
                  <a:cubicBezTo>
                    <a:pt x="753" y="29"/>
                    <a:pt x="661" y="0"/>
                    <a:pt x="57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0" name="Google Shape;410;p17"/>
          <p:cNvGrpSpPr/>
          <p:nvPr/>
        </p:nvGrpSpPr>
        <p:grpSpPr>
          <a:xfrm rot="1575454" flipH="1">
            <a:off x="8277060" y="4331492"/>
            <a:ext cx="142655" cy="149446"/>
            <a:chOff x="1160468" y="31374"/>
            <a:chExt cx="142658" cy="149448"/>
          </a:xfrm>
        </p:grpSpPr>
        <p:sp>
          <p:nvSpPr>
            <p:cNvPr id="411" name="Google Shape;411;p17"/>
            <p:cNvSpPr/>
            <p:nvPr/>
          </p:nvSpPr>
          <p:spPr>
            <a:xfrm>
              <a:off x="1160468" y="31374"/>
              <a:ext cx="142658" cy="149448"/>
            </a:xfrm>
            <a:custGeom>
              <a:avLst/>
              <a:gdLst/>
              <a:ahLst/>
              <a:cxnLst/>
              <a:rect l="l" t="t" r="r" b="b"/>
              <a:pathLst>
                <a:path w="3668" h="3567" extrusionOk="0">
                  <a:moveTo>
                    <a:pt x="3205" y="0"/>
                  </a:moveTo>
                  <a:cubicBezTo>
                    <a:pt x="3096" y="0"/>
                    <a:pt x="2989" y="42"/>
                    <a:pt x="2906" y="125"/>
                  </a:cubicBezTo>
                  <a:lnTo>
                    <a:pt x="155" y="2852"/>
                  </a:lnTo>
                  <a:cubicBezTo>
                    <a:pt x="1" y="3018"/>
                    <a:pt x="1" y="3280"/>
                    <a:pt x="155" y="3447"/>
                  </a:cubicBezTo>
                  <a:cubicBezTo>
                    <a:pt x="239" y="3518"/>
                    <a:pt x="346" y="3566"/>
                    <a:pt x="453" y="3566"/>
                  </a:cubicBezTo>
                  <a:cubicBezTo>
                    <a:pt x="572" y="3566"/>
                    <a:pt x="679" y="3530"/>
                    <a:pt x="763" y="3447"/>
                  </a:cubicBezTo>
                  <a:lnTo>
                    <a:pt x="3513" y="720"/>
                  </a:lnTo>
                  <a:cubicBezTo>
                    <a:pt x="3668" y="554"/>
                    <a:pt x="3668" y="280"/>
                    <a:pt x="3513" y="125"/>
                  </a:cubicBezTo>
                  <a:cubicBezTo>
                    <a:pt x="3424" y="42"/>
                    <a:pt x="3314" y="0"/>
                    <a:pt x="320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17"/>
            <p:cNvSpPr/>
            <p:nvPr/>
          </p:nvSpPr>
          <p:spPr>
            <a:xfrm>
              <a:off x="1160468" y="31374"/>
              <a:ext cx="142658" cy="149448"/>
            </a:xfrm>
            <a:custGeom>
              <a:avLst/>
              <a:gdLst/>
              <a:ahLst/>
              <a:cxnLst/>
              <a:rect l="l" t="t" r="r" b="b"/>
              <a:pathLst>
                <a:path w="3668" h="3567" extrusionOk="0">
                  <a:moveTo>
                    <a:pt x="461" y="0"/>
                  </a:moveTo>
                  <a:cubicBezTo>
                    <a:pt x="352" y="0"/>
                    <a:pt x="245" y="42"/>
                    <a:pt x="167" y="125"/>
                  </a:cubicBezTo>
                  <a:cubicBezTo>
                    <a:pt x="1" y="280"/>
                    <a:pt x="1" y="554"/>
                    <a:pt x="167" y="720"/>
                  </a:cubicBezTo>
                  <a:lnTo>
                    <a:pt x="2906" y="3447"/>
                  </a:lnTo>
                  <a:cubicBezTo>
                    <a:pt x="2989" y="3518"/>
                    <a:pt x="3096" y="3566"/>
                    <a:pt x="3203" y="3566"/>
                  </a:cubicBezTo>
                  <a:cubicBezTo>
                    <a:pt x="3311" y="3566"/>
                    <a:pt x="3418" y="3518"/>
                    <a:pt x="3501" y="3447"/>
                  </a:cubicBezTo>
                  <a:cubicBezTo>
                    <a:pt x="3668" y="3280"/>
                    <a:pt x="3668" y="3018"/>
                    <a:pt x="3501" y="2852"/>
                  </a:cubicBezTo>
                  <a:lnTo>
                    <a:pt x="763" y="125"/>
                  </a:lnTo>
                  <a:cubicBezTo>
                    <a:pt x="679" y="42"/>
                    <a:pt x="569" y="0"/>
                    <a:pt x="46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3" name="Google Shape;413;p17"/>
          <p:cNvSpPr/>
          <p:nvPr/>
        </p:nvSpPr>
        <p:spPr>
          <a:xfrm flipH="1">
            <a:off x="1501028" y="1359300"/>
            <a:ext cx="83386" cy="133737"/>
          </a:xfrm>
          <a:custGeom>
            <a:avLst/>
            <a:gdLst/>
            <a:ahLst/>
            <a:cxnLst/>
            <a:rect l="l" t="t" r="r" b="b"/>
            <a:pathLst>
              <a:path w="2144" h="3192" extrusionOk="0">
                <a:moveTo>
                  <a:pt x="1072" y="1"/>
                </a:moveTo>
                <a:cubicBezTo>
                  <a:pt x="822" y="596"/>
                  <a:pt x="453" y="1144"/>
                  <a:pt x="1" y="1596"/>
                </a:cubicBezTo>
                <a:cubicBezTo>
                  <a:pt x="453" y="2060"/>
                  <a:pt x="822" y="2596"/>
                  <a:pt x="1072" y="3191"/>
                </a:cubicBezTo>
                <a:cubicBezTo>
                  <a:pt x="1322" y="2596"/>
                  <a:pt x="1679" y="2060"/>
                  <a:pt x="2144" y="1596"/>
                </a:cubicBezTo>
                <a:cubicBezTo>
                  <a:pt x="1679" y="1144"/>
                  <a:pt x="1322" y="596"/>
                  <a:pt x="107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17"/>
          <p:cNvSpPr/>
          <p:nvPr/>
        </p:nvSpPr>
        <p:spPr>
          <a:xfrm rot="-2035561" flipH="1">
            <a:off x="1259179" y="3844883"/>
            <a:ext cx="82922" cy="134238"/>
          </a:xfrm>
          <a:custGeom>
            <a:avLst/>
            <a:gdLst/>
            <a:ahLst/>
            <a:cxnLst/>
            <a:rect l="l" t="t" r="r" b="b"/>
            <a:pathLst>
              <a:path w="2132" h="3204" extrusionOk="0">
                <a:moveTo>
                  <a:pt x="1072" y="1"/>
                </a:moveTo>
                <a:cubicBezTo>
                  <a:pt x="810" y="596"/>
                  <a:pt x="453" y="1144"/>
                  <a:pt x="0" y="1608"/>
                </a:cubicBezTo>
                <a:cubicBezTo>
                  <a:pt x="453" y="2060"/>
                  <a:pt x="810" y="2608"/>
                  <a:pt x="1072" y="3203"/>
                </a:cubicBezTo>
                <a:cubicBezTo>
                  <a:pt x="1310" y="2608"/>
                  <a:pt x="1679" y="2060"/>
                  <a:pt x="2132" y="1608"/>
                </a:cubicBezTo>
                <a:cubicBezTo>
                  <a:pt x="1679" y="1144"/>
                  <a:pt x="1310" y="596"/>
                  <a:pt x="107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17"/>
          <p:cNvSpPr/>
          <p:nvPr/>
        </p:nvSpPr>
        <p:spPr>
          <a:xfrm rot="-1649642" flipH="1">
            <a:off x="8141727" y="1303082"/>
            <a:ext cx="83386" cy="134197"/>
          </a:xfrm>
          <a:custGeom>
            <a:avLst/>
            <a:gdLst/>
            <a:ahLst/>
            <a:cxnLst/>
            <a:rect l="l" t="t" r="r" b="b"/>
            <a:pathLst>
              <a:path w="2144" h="3203" extrusionOk="0">
                <a:moveTo>
                  <a:pt x="1072" y="0"/>
                </a:moveTo>
                <a:cubicBezTo>
                  <a:pt x="822" y="595"/>
                  <a:pt x="465" y="1143"/>
                  <a:pt x="0" y="1596"/>
                </a:cubicBezTo>
                <a:cubicBezTo>
                  <a:pt x="465" y="2060"/>
                  <a:pt x="822" y="2596"/>
                  <a:pt x="1072" y="3203"/>
                </a:cubicBezTo>
                <a:cubicBezTo>
                  <a:pt x="1322" y="2596"/>
                  <a:pt x="1691" y="2060"/>
                  <a:pt x="2143" y="1596"/>
                </a:cubicBezTo>
                <a:cubicBezTo>
                  <a:pt x="1691" y="1143"/>
                  <a:pt x="1322" y="595"/>
                  <a:pt x="107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17"/>
          <p:cNvSpPr/>
          <p:nvPr/>
        </p:nvSpPr>
        <p:spPr>
          <a:xfrm rot="1008325" flipH="1">
            <a:off x="8505321" y="3476126"/>
            <a:ext cx="83388" cy="133734"/>
          </a:xfrm>
          <a:custGeom>
            <a:avLst/>
            <a:gdLst/>
            <a:ahLst/>
            <a:cxnLst/>
            <a:rect l="l" t="t" r="r" b="b"/>
            <a:pathLst>
              <a:path w="2144" h="3192" extrusionOk="0">
                <a:moveTo>
                  <a:pt x="1072" y="1"/>
                </a:moveTo>
                <a:cubicBezTo>
                  <a:pt x="822" y="596"/>
                  <a:pt x="464" y="1144"/>
                  <a:pt x="0" y="1596"/>
                </a:cubicBezTo>
                <a:cubicBezTo>
                  <a:pt x="464" y="2061"/>
                  <a:pt x="822" y="2596"/>
                  <a:pt x="1072" y="3192"/>
                </a:cubicBezTo>
                <a:cubicBezTo>
                  <a:pt x="1322" y="2596"/>
                  <a:pt x="1691" y="2061"/>
                  <a:pt x="2143" y="1596"/>
                </a:cubicBezTo>
                <a:cubicBezTo>
                  <a:pt x="1691" y="1144"/>
                  <a:pt x="1322" y="596"/>
                  <a:pt x="107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17"/>
          <p:cNvSpPr/>
          <p:nvPr/>
        </p:nvSpPr>
        <p:spPr>
          <a:xfrm flipH="1">
            <a:off x="6990983" y="4163368"/>
            <a:ext cx="949949" cy="77427"/>
          </a:xfrm>
          <a:custGeom>
            <a:avLst/>
            <a:gdLst/>
            <a:ahLst/>
            <a:cxnLst/>
            <a:rect l="l" t="t" r="r" b="b"/>
            <a:pathLst>
              <a:path w="24425" h="1848" extrusionOk="0">
                <a:moveTo>
                  <a:pt x="2727" y="1"/>
                </a:moveTo>
                <a:cubicBezTo>
                  <a:pt x="2000" y="1"/>
                  <a:pt x="1608" y="417"/>
                  <a:pt x="1334" y="727"/>
                </a:cubicBezTo>
                <a:cubicBezTo>
                  <a:pt x="1048" y="1037"/>
                  <a:pt x="822" y="1275"/>
                  <a:pt x="357" y="1275"/>
                </a:cubicBezTo>
                <a:cubicBezTo>
                  <a:pt x="0" y="1298"/>
                  <a:pt x="0" y="1822"/>
                  <a:pt x="357" y="1846"/>
                </a:cubicBezTo>
                <a:cubicBezTo>
                  <a:pt x="1072" y="1846"/>
                  <a:pt x="1465" y="1418"/>
                  <a:pt x="1750" y="1120"/>
                </a:cubicBezTo>
                <a:cubicBezTo>
                  <a:pt x="2036" y="810"/>
                  <a:pt x="2250" y="572"/>
                  <a:pt x="2727" y="572"/>
                </a:cubicBezTo>
                <a:cubicBezTo>
                  <a:pt x="3191" y="572"/>
                  <a:pt x="3393" y="787"/>
                  <a:pt x="3703" y="1120"/>
                </a:cubicBezTo>
                <a:cubicBezTo>
                  <a:pt x="4001" y="1441"/>
                  <a:pt x="4370" y="1846"/>
                  <a:pt x="5096" y="1846"/>
                </a:cubicBezTo>
                <a:cubicBezTo>
                  <a:pt x="5810" y="1846"/>
                  <a:pt x="6203" y="1418"/>
                  <a:pt x="6489" y="1120"/>
                </a:cubicBezTo>
                <a:cubicBezTo>
                  <a:pt x="6763" y="810"/>
                  <a:pt x="6989" y="572"/>
                  <a:pt x="7454" y="572"/>
                </a:cubicBezTo>
                <a:cubicBezTo>
                  <a:pt x="7930" y="572"/>
                  <a:pt x="8132" y="787"/>
                  <a:pt x="8430" y="1120"/>
                </a:cubicBezTo>
                <a:cubicBezTo>
                  <a:pt x="8727" y="1441"/>
                  <a:pt x="9108" y="1846"/>
                  <a:pt x="9823" y="1846"/>
                </a:cubicBezTo>
                <a:cubicBezTo>
                  <a:pt x="10537" y="1846"/>
                  <a:pt x="10930" y="1429"/>
                  <a:pt x="11216" y="1120"/>
                </a:cubicBezTo>
                <a:cubicBezTo>
                  <a:pt x="11502" y="810"/>
                  <a:pt x="11728" y="572"/>
                  <a:pt x="12192" y="572"/>
                </a:cubicBezTo>
                <a:cubicBezTo>
                  <a:pt x="12657" y="572"/>
                  <a:pt x="12859" y="787"/>
                  <a:pt x="13169" y="1120"/>
                </a:cubicBezTo>
                <a:cubicBezTo>
                  <a:pt x="13466" y="1441"/>
                  <a:pt x="13835" y="1846"/>
                  <a:pt x="14562" y="1846"/>
                </a:cubicBezTo>
                <a:cubicBezTo>
                  <a:pt x="15276" y="1846"/>
                  <a:pt x="15669" y="1429"/>
                  <a:pt x="15955" y="1120"/>
                </a:cubicBezTo>
                <a:cubicBezTo>
                  <a:pt x="16228" y="810"/>
                  <a:pt x="16455" y="572"/>
                  <a:pt x="16919" y="572"/>
                </a:cubicBezTo>
                <a:cubicBezTo>
                  <a:pt x="17395" y="572"/>
                  <a:pt x="17598" y="787"/>
                  <a:pt x="17895" y="1120"/>
                </a:cubicBezTo>
                <a:cubicBezTo>
                  <a:pt x="18193" y="1441"/>
                  <a:pt x="18574" y="1846"/>
                  <a:pt x="19288" y="1846"/>
                </a:cubicBezTo>
                <a:cubicBezTo>
                  <a:pt x="20003" y="1846"/>
                  <a:pt x="20396" y="1429"/>
                  <a:pt x="20681" y="1120"/>
                </a:cubicBezTo>
                <a:cubicBezTo>
                  <a:pt x="20967" y="810"/>
                  <a:pt x="21193" y="572"/>
                  <a:pt x="21658" y="572"/>
                </a:cubicBezTo>
                <a:cubicBezTo>
                  <a:pt x="22122" y="572"/>
                  <a:pt x="22336" y="787"/>
                  <a:pt x="22634" y="1120"/>
                </a:cubicBezTo>
                <a:cubicBezTo>
                  <a:pt x="22932" y="1441"/>
                  <a:pt x="23313" y="1846"/>
                  <a:pt x="24027" y="1846"/>
                </a:cubicBezTo>
                <a:cubicBezTo>
                  <a:pt x="24038" y="1847"/>
                  <a:pt x="24049" y="1848"/>
                  <a:pt x="24060" y="1848"/>
                </a:cubicBezTo>
                <a:cubicBezTo>
                  <a:pt x="24424" y="1848"/>
                  <a:pt x="24421" y="1274"/>
                  <a:pt x="24049" y="1274"/>
                </a:cubicBezTo>
                <a:cubicBezTo>
                  <a:pt x="24042" y="1274"/>
                  <a:pt x="24035" y="1274"/>
                  <a:pt x="24027" y="1275"/>
                </a:cubicBezTo>
                <a:cubicBezTo>
                  <a:pt x="23563" y="1275"/>
                  <a:pt x="23348" y="1048"/>
                  <a:pt x="23051" y="727"/>
                </a:cubicBezTo>
                <a:cubicBezTo>
                  <a:pt x="22753" y="406"/>
                  <a:pt x="22372" y="1"/>
                  <a:pt x="21658" y="1"/>
                </a:cubicBezTo>
                <a:cubicBezTo>
                  <a:pt x="20943" y="1"/>
                  <a:pt x="20550" y="417"/>
                  <a:pt x="20265" y="727"/>
                </a:cubicBezTo>
                <a:cubicBezTo>
                  <a:pt x="19979" y="1037"/>
                  <a:pt x="19765" y="1275"/>
                  <a:pt x="19288" y="1275"/>
                </a:cubicBezTo>
                <a:cubicBezTo>
                  <a:pt x="18824" y="1275"/>
                  <a:pt x="18622" y="1048"/>
                  <a:pt x="18312" y="727"/>
                </a:cubicBezTo>
                <a:cubicBezTo>
                  <a:pt x="18014" y="406"/>
                  <a:pt x="17645" y="1"/>
                  <a:pt x="16919" y="1"/>
                </a:cubicBezTo>
                <a:cubicBezTo>
                  <a:pt x="16205" y="1"/>
                  <a:pt x="15812" y="417"/>
                  <a:pt x="15538" y="727"/>
                </a:cubicBezTo>
                <a:cubicBezTo>
                  <a:pt x="15252" y="1037"/>
                  <a:pt x="15026" y="1275"/>
                  <a:pt x="14562" y="1275"/>
                </a:cubicBezTo>
                <a:cubicBezTo>
                  <a:pt x="14097" y="1275"/>
                  <a:pt x="13883" y="1048"/>
                  <a:pt x="13585" y="727"/>
                </a:cubicBezTo>
                <a:cubicBezTo>
                  <a:pt x="13288" y="406"/>
                  <a:pt x="12907" y="1"/>
                  <a:pt x="12192" y="1"/>
                </a:cubicBezTo>
                <a:cubicBezTo>
                  <a:pt x="11478" y="1"/>
                  <a:pt x="11085" y="417"/>
                  <a:pt x="10799" y="727"/>
                </a:cubicBezTo>
                <a:cubicBezTo>
                  <a:pt x="10513" y="1037"/>
                  <a:pt x="10287" y="1275"/>
                  <a:pt x="9823" y="1275"/>
                </a:cubicBezTo>
                <a:cubicBezTo>
                  <a:pt x="9359" y="1275"/>
                  <a:pt x="9156" y="1048"/>
                  <a:pt x="8847" y="727"/>
                </a:cubicBezTo>
                <a:cubicBezTo>
                  <a:pt x="8549" y="406"/>
                  <a:pt x="8168" y="1"/>
                  <a:pt x="7454" y="1"/>
                </a:cubicBezTo>
                <a:cubicBezTo>
                  <a:pt x="6739" y="1"/>
                  <a:pt x="6346" y="417"/>
                  <a:pt x="6060" y="727"/>
                </a:cubicBezTo>
                <a:cubicBezTo>
                  <a:pt x="5787" y="1037"/>
                  <a:pt x="5560" y="1275"/>
                  <a:pt x="5096" y="1275"/>
                </a:cubicBezTo>
                <a:cubicBezTo>
                  <a:pt x="4620" y="1275"/>
                  <a:pt x="4417" y="1048"/>
                  <a:pt x="4120" y="727"/>
                </a:cubicBezTo>
                <a:cubicBezTo>
                  <a:pt x="3810" y="406"/>
                  <a:pt x="3441" y="1"/>
                  <a:pt x="272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17"/>
          <p:cNvSpPr/>
          <p:nvPr/>
        </p:nvSpPr>
        <p:spPr>
          <a:xfrm flipH="1">
            <a:off x="3041430" y="4374233"/>
            <a:ext cx="785434" cy="63977"/>
          </a:xfrm>
          <a:custGeom>
            <a:avLst/>
            <a:gdLst/>
            <a:ahLst/>
            <a:cxnLst/>
            <a:rect l="l" t="t" r="r" b="b"/>
            <a:pathLst>
              <a:path w="20195" h="1527" extrusionOk="0">
                <a:moveTo>
                  <a:pt x="2250" y="1"/>
                </a:moveTo>
                <a:cubicBezTo>
                  <a:pt x="1655" y="1"/>
                  <a:pt x="1334" y="346"/>
                  <a:pt x="1096" y="608"/>
                </a:cubicBezTo>
                <a:cubicBezTo>
                  <a:pt x="857" y="858"/>
                  <a:pt x="679" y="1060"/>
                  <a:pt x="286" y="1060"/>
                </a:cubicBezTo>
                <a:cubicBezTo>
                  <a:pt x="0" y="1084"/>
                  <a:pt x="0" y="1501"/>
                  <a:pt x="286" y="1525"/>
                </a:cubicBezTo>
                <a:cubicBezTo>
                  <a:pt x="881" y="1525"/>
                  <a:pt x="1203" y="1179"/>
                  <a:pt x="1441" y="929"/>
                </a:cubicBezTo>
                <a:cubicBezTo>
                  <a:pt x="1679" y="667"/>
                  <a:pt x="1858" y="465"/>
                  <a:pt x="2250" y="465"/>
                </a:cubicBezTo>
                <a:cubicBezTo>
                  <a:pt x="2631" y="465"/>
                  <a:pt x="2810" y="655"/>
                  <a:pt x="3060" y="929"/>
                </a:cubicBezTo>
                <a:cubicBezTo>
                  <a:pt x="3310" y="1191"/>
                  <a:pt x="3620" y="1525"/>
                  <a:pt x="4203" y="1525"/>
                </a:cubicBezTo>
                <a:cubicBezTo>
                  <a:pt x="4798" y="1525"/>
                  <a:pt x="5132" y="1179"/>
                  <a:pt x="5358" y="929"/>
                </a:cubicBezTo>
                <a:cubicBezTo>
                  <a:pt x="5596" y="667"/>
                  <a:pt x="5775" y="465"/>
                  <a:pt x="6168" y="465"/>
                </a:cubicBezTo>
                <a:cubicBezTo>
                  <a:pt x="6549" y="465"/>
                  <a:pt x="6727" y="655"/>
                  <a:pt x="6977" y="929"/>
                </a:cubicBezTo>
                <a:cubicBezTo>
                  <a:pt x="7215" y="1191"/>
                  <a:pt x="7537" y="1525"/>
                  <a:pt x="8120" y="1525"/>
                </a:cubicBezTo>
                <a:cubicBezTo>
                  <a:pt x="8716" y="1525"/>
                  <a:pt x="9037" y="1179"/>
                  <a:pt x="9275" y="929"/>
                </a:cubicBezTo>
                <a:cubicBezTo>
                  <a:pt x="9513" y="667"/>
                  <a:pt x="9692" y="465"/>
                  <a:pt x="10085" y="465"/>
                </a:cubicBezTo>
                <a:cubicBezTo>
                  <a:pt x="10466" y="465"/>
                  <a:pt x="10632" y="655"/>
                  <a:pt x="10882" y="929"/>
                </a:cubicBezTo>
                <a:cubicBezTo>
                  <a:pt x="11133" y="1191"/>
                  <a:pt x="11442" y="1525"/>
                  <a:pt x="12037" y="1525"/>
                </a:cubicBezTo>
                <a:cubicBezTo>
                  <a:pt x="12633" y="1525"/>
                  <a:pt x="12954" y="1179"/>
                  <a:pt x="13192" y="929"/>
                </a:cubicBezTo>
                <a:cubicBezTo>
                  <a:pt x="13419" y="667"/>
                  <a:pt x="13609" y="465"/>
                  <a:pt x="13990" y="465"/>
                </a:cubicBezTo>
                <a:cubicBezTo>
                  <a:pt x="14383" y="465"/>
                  <a:pt x="14550" y="655"/>
                  <a:pt x="14800" y="929"/>
                </a:cubicBezTo>
                <a:cubicBezTo>
                  <a:pt x="15050" y="1191"/>
                  <a:pt x="15359" y="1525"/>
                  <a:pt x="15955" y="1525"/>
                </a:cubicBezTo>
                <a:cubicBezTo>
                  <a:pt x="16538" y="1525"/>
                  <a:pt x="16871" y="1179"/>
                  <a:pt x="17098" y="929"/>
                </a:cubicBezTo>
                <a:cubicBezTo>
                  <a:pt x="17336" y="667"/>
                  <a:pt x="17526" y="465"/>
                  <a:pt x="17907" y="465"/>
                </a:cubicBezTo>
                <a:cubicBezTo>
                  <a:pt x="18300" y="465"/>
                  <a:pt x="18467" y="655"/>
                  <a:pt x="18717" y="929"/>
                </a:cubicBezTo>
                <a:cubicBezTo>
                  <a:pt x="18967" y="1191"/>
                  <a:pt x="19264" y="1525"/>
                  <a:pt x="19860" y="1525"/>
                </a:cubicBezTo>
                <a:cubicBezTo>
                  <a:pt x="19871" y="1526"/>
                  <a:pt x="19882" y="1526"/>
                  <a:pt x="19892" y="1526"/>
                </a:cubicBezTo>
                <a:cubicBezTo>
                  <a:pt x="20194" y="1526"/>
                  <a:pt x="20194" y="1059"/>
                  <a:pt x="19892" y="1059"/>
                </a:cubicBezTo>
                <a:cubicBezTo>
                  <a:pt x="19882" y="1059"/>
                  <a:pt x="19871" y="1059"/>
                  <a:pt x="19860" y="1060"/>
                </a:cubicBezTo>
                <a:cubicBezTo>
                  <a:pt x="19479" y="1060"/>
                  <a:pt x="19312" y="870"/>
                  <a:pt x="19062" y="608"/>
                </a:cubicBezTo>
                <a:cubicBezTo>
                  <a:pt x="18812" y="334"/>
                  <a:pt x="18502" y="1"/>
                  <a:pt x="17907" y="1"/>
                </a:cubicBezTo>
                <a:cubicBezTo>
                  <a:pt x="17312" y="1"/>
                  <a:pt x="16990" y="346"/>
                  <a:pt x="16752" y="608"/>
                </a:cubicBezTo>
                <a:cubicBezTo>
                  <a:pt x="16526" y="858"/>
                  <a:pt x="16336" y="1060"/>
                  <a:pt x="15955" y="1060"/>
                </a:cubicBezTo>
                <a:cubicBezTo>
                  <a:pt x="15562" y="1060"/>
                  <a:pt x="15395" y="870"/>
                  <a:pt x="15145" y="608"/>
                </a:cubicBezTo>
                <a:cubicBezTo>
                  <a:pt x="14895" y="334"/>
                  <a:pt x="14585" y="1"/>
                  <a:pt x="13990" y="1"/>
                </a:cubicBezTo>
                <a:cubicBezTo>
                  <a:pt x="13407" y="1"/>
                  <a:pt x="13073" y="346"/>
                  <a:pt x="12847" y="608"/>
                </a:cubicBezTo>
                <a:cubicBezTo>
                  <a:pt x="12609" y="858"/>
                  <a:pt x="12418" y="1060"/>
                  <a:pt x="12037" y="1060"/>
                </a:cubicBezTo>
                <a:cubicBezTo>
                  <a:pt x="11656" y="1060"/>
                  <a:pt x="11478" y="870"/>
                  <a:pt x="11228" y="608"/>
                </a:cubicBezTo>
                <a:cubicBezTo>
                  <a:pt x="10978" y="334"/>
                  <a:pt x="10668" y="1"/>
                  <a:pt x="10085" y="1"/>
                </a:cubicBezTo>
                <a:cubicBezTo>
                  <a:pt x="9489" y="1"/>
                  <a:pt x="9168" y="346"/>
                  <a:pt x="8930" y="608"/>
                </a:cubicBezTo>
                <a:cubicBezTo>
                  <a:pt x="8692" y="858"/>
                  <a:pt x="8513" y="1060"/>
                  <a:pt x="8120" y="1060"/>
                </a:cubicBezTo>
                <a:cubicBezTo>
                  <a:pt x="7739" y="1060"/>
                  <a:pt x="7561" y="870"/>
                  <a:pt x="7323" y="608"/>
                </a:cubicBezTo>
                <a:cubicBezTo>
                  <a:pt x="7072" y="334"/>
                  <a:pt x="6763" y="1"/>
                  <a:pt x="6168" y="1"/>
                </a:cubicBezTo>
                <a:cubicBezTo>
                  <a:pt x="5572" y="1"/>
                  <a:pt x="5251" y="346"/>
                  <a:pt x="5013" y="608"/>
                </a:cubicBezTo>
                <a:cubicBezTo>
                  <a:pt x="4775" y="858"/>
                  <a:pt x="4596" y="1060"/>
                  <a:pt x="4203" y="1060"/>
                </a:cubicBezTo>
                <a:cubicBezTo>
                  <a:pt x="3822" y="1060"/>
                  <a:pt x="3655" y="870"/>
                  <a:pt x="3405" y="608"/>
                </a:cubicBezTo>
                <a:cubicBezTo>
                  <a:pt x="3155" y="334"/>
                  <a:pt x="2846" y="1"/>
                  <a:pt x="225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17"/>
          <p:cNvSpPr/>
          <p:nvPr/>
        </p:nvSpPr>
        <p:spPr>
          <a:xfrm flipH="1">
            <a:off x="5249725" y="2924975"/>
            <a:ext cx="785395" cy="63894"/>
          </a:xfrm>
          <a:custGeom>
            <a:avLst/>
            <a:gdLst/>
            <a:ahLst/>
            <a:cxnLst/>
            <a:rect l="l" t="t" r="r" b="b"/>
            <a:pathLst>
              <a:path w="20194" h="1525" extrusionOk="0">
                <a:moveTo>
                  <a:pt x="2263" y="0"/>
                </a:moveTo>
                <a:cubicBezTo>
                  <a:pt x="1680" y="0"/>
                  <a:pt x="1346" y="357"/>
                  <a:pt x="1120" y="607"/>
                </a:cubicBezTo>
                <a:cubicBezTo>
                  <a:pt x="882" y="858"/>
                  <a:pt x="691" y="1048"/>
                  <a:pt x="310" y="1048"/>
                </a:cubicBezTo>
                <a:cubicBezTo>
                  <a:pt x="1" y="1048"/>
                  <a:pt x="1" y="1524"/>
                  <a:pt x="310" y="1524"/>
                </a:cubicBezTo>
                <a:cubicBezTo>
                  <a:pt x="906" y="1524"/>
                  <a:pt x="1227" y="1167"/>
                  <a:pt x="1465" y="917"/>
                </a:cubicBezTo>
                <a:cubicBezTo>
                  <a:pt x="1692" y="667"/>
                  <a:pt x="1882" y="465"/>
                  <a:pt x="2263" y="465"/>
                </a:cubicBezTo>
                <a:cubicBezTo>
                  <a:pt x="2656" y="465"/>
                  <a:pt x="2823" y="643"/>
                  <a:pt x="3073" y="917"/>
                </a:cubicBezTo>
                <a:cubicBezTo>
                  <a:pt x="3323" y="1191"/>
                  <a:pt x="3632" y="1524"/>
                  <a:pt x="4228" y="1524"/>
                </a:cubicBezTo>
                <a:cubicBezTo>
                  <a:pt x="4823" y="1524"/>
                  <a:pt x="5144" y="1167"/>
                  <a:pt x="5382" y="917"/>
                </a:cubicBezTo>
                <a:cubicBezTo>
                  <a:pt x="5609" y="667"/>
                  <a:pt x="5799" y="465"/>
                  <a:pt x="6180" y="465"/>
                </a:cubicBezTo>
                <a:cubicBezTo>
                  <a:pt x="6573" y="465"/>
                  <a:pt x="6740" y="643"/>
                  <a:pt x="6990" y="917"/>
                </a:cubicBezTo>
                <a:cubicBezTo>
                  <a:pt x="7240" y="1191"/>
                  <a:pt x="7549" y="1524"/>
                  <a:pt x="8145" y="1524"/>
                </a:cubicBezTo>
                <a:cubicBezTo>
                  <a:pt x="8740" y="1524"/>
                  <a:pt x="9061" y="1167"/>
                  <a:pt x="9300" y="917"/>
                </a:cubicBezTo>
                <a:cubicBezTo>
                  <a:pt x="9526" y="667"/>
                  <a:pt x="9716" y="465"/>
                  <a:pt x="10097" y="465"/>
                </a:cubicBezTo>
                <a:cubicBezTo>
                  <a:pt x="10490" y="465"/>
                  <a:pt x="10657" y="643"/>
                  <a:pt x="10907" y="917"/>
                </a:cubicBezTo>
                <a:cubicBezTo>
                  <a:pt x="11157" y="1191"/>
                  <a:pt x="11467" y="1524"/>
                  <a:pt x="12062" y="1524"/>
                </a:cubicBezTo>
                <a:cubicBezTo>
                  <a:pt x="12645" y="1524"/>
                  <a:pt x="12979" y="1167"/>
                  <a:pt x="13205" y="917"/>
                </a:cubicBezTo>
                <a:cubicBezTo>
                  <a:pt x="13443" y="667"/>
                  <a:pt x="13633" y="465"/>
                  <a:pt x="14014" y="465"/>
                </a:cubicBezTo>
                <a:cubicBezTo>
                  <a:pt x="14395" y="465"/>
                  <a:pt x="14562" y="643"/>
                  <a:pt x="14812" y="917"/>
                </a:cubicBezTo>
                <a:cubicBezTo>
                  <a:pt x="15062" y="1191"/>
                  <a:pt x="15372" y="1524"/>
                  <a:pt x="15967" y="1524"/>
                </a:cubicBezTo>
                <a:cubicBezTo>
                  <a:pt x="16562" y="1524"/>
                  <a:pt x="16884" y="1167"/>
                  <a:pt x="17122" y="917"/>
                </a:cubicBezTo>
                <a:cubicBezTo>
                  <a:pt x="17360" y="667"/>
                  <a:pt x="17539" y="465"/>
                  <a:pt x="17932" y="465"/>
                </a:cubicBezTo>
                <a:cubicBezTo>
                  <a:pt x="18313" y="465"/>
                  <a:pt x="18479" y="643"/>
                  <a:pt x="18729" y="917"/>
                </a:cubicBezTo>
                <a:cubicBezTo>
                  <a:pt x="18979" y="1191"/>
                  <a:pt x="19289" y="1524"/>
                  <a:pt x="19884" y="1524"/>
                </a:cubicBezTo>
                <a:cubicBezTo>
                  <a:pt x="20194" y="1524"/>
                  <a:pt x="20194" y="1048"/>
                  <a:pt x="19884" y="1048"/>
                </a:cubicBezTo>
                <a:cubicBezTo>
                  <a:pt x="19491" y="1048"/>
                  <a:pt x="19325" y="881"/>
                  <a:pt x="19075" y="607"/>
                </a:cubicBezTo>
                <a:cubicBezTo>
                  <a:pt x="18825" y="334"/>
                  <a:pt x="18515" y="0"/>
                  <a:pt x="17920" y="0"/>
                </a:cubicBezTo>
                <a:cubicBezTo>
                  <a:pt x="17336" y="0"/>
                  <a:pt x="17003" y="357"/>
                  <a:pt x="16777" y="607"/>
                </a:cubicBezTo>
                <a:cubicBezTo>
                  <a:pt x="16539" y="858"/>
                  <a:pt x="16348" y="1048"/>
                  <a:pt x="15967" y="1048"/>
                </a:cubicBezTo>
                <a:cubicBezTo>
                  <a:pt x="15586" y="1048"/>
                  <a:pt x="15419" y="881"/>
                  <a:pt x="15157" y="607"/>
                </a:cubicBezTo>
                <a:cubicBezTo>
                  <a:pt x="14907" y="334"/>
                  <a:pt x="14598" y="0"/>
                  <a:pt x="14014" y="0"/>
                </a:cubicBezTo>
                <a:cubicBezTo>
                  <a:pt x="13419" y="0"/>
                  <a:pt x="13098" y="357"/>
                  <a:pt x="12860" y="607"/>
                </a:cubicBezTo>
                <a:cubicBezTo>
                  <a:pt x="12621" y="858"/>
                  <a:pt x="12443" y="1048"/>
                  <a:pt x="12050" y="1048"/>
                </a:cubicBezTo>
                <a:cubicBezTo>
                  <a:pt x="11669" y="1048"/>
                  <a:pt x="11502" y="881"/>
                  <a:pt x="11252" y="607"/>
                </a:cubicBezTo>
                <a:cubicBezTo>
                  <a:pt x="11002" y="334"/>
                  <a:pt x="10693" y="0"/>
                  <a:pt x="10097" y="0"/>
                </a:cubicBezTo>
                <a:cubicBezTo>
                  <a:pt x="9502" y="0"/>
                  <a:pt x="9181" y="357"/>
                  <a:pt x="8942" y="607"/>
                </a:cubicBezTo>
                <a:cubicBezTo>
                  <a:pt x="8716" y="858"/>
                  <a:pt x="8526" y="1048"/>
                  <a:pt x="8145" y="1048"/>
                </a:cubicBezTo>
                <a:cubicBezTo>
                  <a:pt x="7752" y="1048"/>
                  <a:pt x="7585" y="881"/>
                  <a:pt x="7335" y="607"/>
                </a:cubicBezTo>
                <a:cubicBezTo>
                  <a:pt x="7085" y="334"/>
                  <a:pt x="6775" y="0"/>
                  <a:pt x="6180" y="0"/>
                </a:cubicBezTo>
                <a:cubicBezTo>
                  <a:pt x="5597" y="0"/>
                  <a:pt x="5263" y="357"/>
                  <a:pt x="5037" y="607"/>
                </a:cubicBezTo>
                <a:cubicBezTo>
                  <a:pt x="4799" y="858"/>
                  <a:pt x="4609" y="1048"/>
                  <a:pt x="4228" y="1048"/>
                </a:cubicBezTo>
                <a:cubicBezTo>
                  <a:pt x="3835" y="1048"/>
                  <a:pt x="3668" y="881"/>
                  <a:pt x="3418" y="607"/>
                </a:cubicBezTo>
                <a:cubicBezTo>
                  <a:pt x="3168" y="334"/>
                  <a:pt x="2858" y="0"/>
                  <a:pt x="226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17"/>
          <p:cNvSpPr/>
          <p:nvPr/>
        </p:nvSpPr>
        <p:spPr>
          <a:xfrm rot="-5400000" flipH="1">
            <a:off x="619398" y="1230068"/>
            <a:ext cx="783995" cy="63894"/>
          </a:xfrm>
          <a:custGeom>
            <a:avLst/>
            <a:gdLst/>
            <a:ahLst/>
            <a:cxnLst/>
            <a:rect l="l" t="t" r="r" b="b"/>
            <a:pathLst>
              <a:path w="20158" h="1525" extrusionOk="0">
                <a:moveTo>
                  <a:pt x="2251" y="0"/>
                </a:moveTo>
                <a:cubicBezTo>
                  <a:pt x="1656" y="0"/>
                  <a:pt x="1334" y="346"/>
                  <a:pt x="1096" y="596"/>
                </a:cubicBezTo>
                <a:cubicBezTo>
                  <a:pt x="858" y="858"/>
                  <a:pt x="679" y="1060"/>
                  <a:pt x="286" y="1060"/>
                </a:cubicBezTo>
                <a:cubicBezTo>
                  <a:pt x="1" y="1084"/>
                  <a:pt x="1" y="1501"/>
                  <a:pt x="286" y="1524"/>
                </a:cubicBezTo>
                <a:cubicBezTo>
                  <a:pt x="882" y="1524"/>
                  <a:pt x="1203" y="1179"/>
                  <a:pt x="1441" y="917"/>
                </a:cubicBezTo>
                <a:cubicBezTo>
                  <a:pt x="1679" y="667"/>
                  <a:pt x="1858" y="465"/>
                  <a:pt x="2251" y="465"/>
                </a:cubicBezTo>
                <a:cubicBezTo>
                  <a:pt x="2632" y="465"/>
                  <a:pt x="2811" y="655"/>
                  <a:pt x="3061" y="917"/>
                </a:cubicBezTo>
                <a:cubicBezTo>
                  <a:pt x="3311" y="1191"/>
                  <a:pt x="3620" y="1524"/>
                  <a:pt x="4204" y="1524"/>
                </a:cubicBezTo>
                <a:cubicBezTo>
                  <a:pt x="4799" y="1524"/>
                  <a:pt x="5120" y="1179"/>
                  <a:pt x="5359" y="917"/>
                </a:cubicBezTo>
                <a:cubicBezTo>
                  <a:pt x="5597" y="667"/>
                  <a:pt x="5775" y="465"/>
                  <a:pt x="6168" y="465"/>
                </a:cubicBezTo>
                <a:cubicBezTo>
                  <a:pt x="6549" y="465"/>
                  <a:pt x="6728" y="655"/>
                  <a:pt x="6966" y="917"/>
                </a:cubicBezTo>
                <a:cubicBezTo>
                  <a:pt x="7216" y="1191"/>
                  <a:pt x="7525" y="1524"/>
                  <a:pt x="8121" y="1524"/>
                </a:cubicBezTo>
                <a:cubicBezTo>
                  <a:pt x="8716" y="1524"/>
                  <a:pt x="9038" y="1179"/>
                  <a:pt x="9276" y="917"/>
                </a:cubicBezTo>
                <a:cubicBezTo>
                  <a:pt x="9514" y="667"/>
                  <a:pt x="9692" y="465"/>
                  <a:pt x="10085" y="465"/>
                </a:cubicBezTo>
                <a:cubicBezTo>
                  <a:pt x="10466" y="465"/>
                  <a:pt x="10633" y="655"/>
                  <a:pt x="10883" y="917"/>
                </a:cubicBezTo>
                <a:cubicBezTo>
                  <a:pt x="11133" y="1191"/>
                  <a:pt x="11443" y="1524"/>
                  <a:pt x="12038" y="1524"/>
                </a:cubicBezTo>
                <a:cubicBezTo>
                  <a:pt x="12633" y="1524"/>
                  <a:pt x="12955" y="1179"/>
                  <a:pt x="13193" y="917"/>
                </a:cubicBezTo>
                <a:cubicBezTo>
                  <a:pt x="13419" y="667"/>
                  <a:pt x="13610" y="465"/>
                  <a:pt x="13991" y="465"/>
                </a:cubicBezTo>
                <a:cubicBezTo>
                  <a:pt x="14383" y="465"/>
                  <a:pt x="14550" y="655"/>
                  <a:pt x="14800" y="917"/>
                </a:cubicBezTo>
                <a:cubicBezTo>
                  <a:pt x="15050" y="1191"/>
                  <a:pt x="15360" y="1524"/>
                  <a:pt x="15955" y="1524"/>
                </a:cubicBezTo>
                <a:cubicBezTo>
                  <a:pt x="16538" y="1524"/>
                  <a:pt x="16872" y="1179"/>
                  <a:pt x="17098" y="917"/>
                </a:cubicBezTo>
                <a:cubicBezTo>
                  <a:pt x="17336" y="667"/>
                  <a:pt x="17527" y="465"/>
                  <a:pt x="17908" y="465"/>
                </a:cubicBezTo>
                <a:cubicBezTo>
                  <a:pt x="18301" y="465"/>
                  <a:pt x="18467" y="655"/>
                  <a:pt x="18717" y="917"/>
                </a:cubicBezTo>
                <a:cubicBezTo>
                  <a:pt x="18967" y="1191"/>
                  <a:pt x="19277" y="1524"/>
                  <a:pt x="19872" y="1524"/>
                </a:cubicBezTo>
                <a:cubicBezTo>
                  <a:pt x="20158" y="1501"/>
                  <a:pt x="20158" y="1084"/>
                  <a:pt x="19872" y="1060"/>
                </a:cubicBezTo>
                <a:cubicBezTo>
                  <a:pt x="19479" y="1060"/>
                  <a:pt x="19313" y="870"/>
                  <a:pt x="19063" y="596"/>
                </a:cubicBezTo>
                <a:cubicBezTo>
                  <a:pt x="18813" y="334"/>
                  <a:pt x="18503" y="0"/>
                  <a:pt x="17908" y="0"/>
                </a:cubicBezTo>
                <a:cubicBezTo>
                  <a:pt x="17312" y="0"/>
                  <a:pt x="16991" y="346"/>
                  <a:pt x="16753" y="596"/>
                </a:cubicBezTo>
                <a:cubicBezTo>
                  <a:pt x="16527" y="858"/>
                  <a:pt x="16336" y="1060"/>
                  <a:pt x="15955" y="1060"/>
                </a:cubicBezTo>
                <a:cubicBezTo>
                  <a:pt x="15562" y="1060"/>
                  <a:pt x="15395" y="870"/>
                  <a:pt x="15145" y="596"/>
                </a:cubicBezTo>
                <a:cubicBezTo>
                  <a:pt x="14895" y="334"/>
                  <a:pt x="14586" y="0"/>
                  <a:pt x="13991" y="0"/>
                </a:cubicBezTo>
                <a:cubicBezTo>
                  <a:pt x="13407" y="0"/>
                  <a:pt x="13074" y="346"/>
                  <a:pt x="12848" y="596"/>
                </a:cubicBezTo>
                <a:cubicBezTo>
                  <a:pt x="12609" y="858"/>
                  <a:pt x="12419" y="1060"/>
                  <a:pt x="12038" y="1060"/>
                </a:cubicBezTo>
                <a:cubicBezTo>
                  <a:pt x="11645" y="1060"/>
                  <a:pt x="11478" y="870"/>
                  <a:pt x="11228" y="596"/>
                </a:cubicBezTo>
                <a:cubicBezTo>
                  <a:pt x="10978" y="334"/>
                  <a:pt x="10669" y="0"/>
                  <a:pt x="10085" y="0"/>
                </a:cubicBezTo>
                <a:cubicBezTo>
                  <a:pt x="9490" y="0"/>
                  <a:pt x="9157" y="346"/>
                  <a:pt x="8930" y="596"/>
                </a:cubicBezTo>
                <a:cubicBezTo>
                  <a:pt x="8692" y="858"/>
                  <a:pt x="8514" y="1060"/>
                  <a:pt x="8121" y="1060"/>
                </a:cubicBezTo>
                <a:cubicBezTo>
                  <a:pt x="7740" y="1060"/>
                  <a:pt x="7561" y="870"/>
                  <a:pt x="7311" y="596"/>
                </a:cubicBezTo>
                <a:cubicBezTo>
                  <a:pt x="7073" y="334"/>
                  <a:pt x="6752" y="0"/>
                  <a:pt x="6168" y="0"/>
                </a:cubicBezTo>
                <a:cubicBezTo>
                  <a:pt x="5573" y="0"/>
                  <a:pt x="5251" y="346"/>
                  <a:pt x="5013" y="596"/>
                </a:cubicBezTo>
                <a:cubicBezTo>
                  <a:pt x="4775" y="858"/>
                  <a:pt x="4597" y="1060"/>
                  <a:pt x="4204" y="1060"/>
                </a:cubicBezTo>
                <a:cubicBezTo>
                  <a:pt x="3823" y="1060"/>
                  <a:pt x="3644" y="870"/>
                  <a:pt x="3406" y="596"/>
                </a:cubicBezTo>
                <a:cubicBezTo>
                  <a:pt x="3156" y="334"/>
                  <a:pt x="2846" y="0"/>
                  <a:pt x="225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17"/>
          <p:cNvSpPr/>
          <p:nvPr/>
        </p:nvSpPr>
        <p:spPr>
          <a:xfrm rot="-1537472" flipH="1">
            <a:off x="3997084" y="2246956"/>
            <a:ext cx="82919" cy="134242"/>
          </a:xfrm>
          <a:custGeom>
            <a:avLst/>
            <a:gdLst/>
            <a:ahLst/>
            <a:cxnLst/>
            <a:rect l="l" t="t" r="r" b="b"/>
            <a:pathLst>
              <a:path w="2132" h="3204" extrusionOk="0">
                <a:moveTo>
                  <a:pt x="1072" y="1"/>
                </a:moveTo>
                <a:cubicBezTo>
                  <a:pt x="810" y="596"/>
                  <a:pt x="453" y="1144"/>
                  <a:pt x="0" y="1608"/>
                </a:cubicBezTo>
                <a:cubicBezTo>
                  <a:pt x="453" y="2060"/>
                  <a:pt x="810" y="2608"/>
                  <a:pt x="1072" y="3203"/>
                </a:cubicBezTo>
                <a:cubicBezTo>
                  <a:pt x="1310" y="2608"/>
                  <a:pt x="1679" y="2060"/>
                  <a:pt x="2132" y="1608"/>
                </a:cubicBezTo>
                <a:cubicBezTo>
                  <a:pt x="1679" y="1144"/>
                  <a:pt x="1310" y="596"/>
                  <a:pt x="107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17"/>
          <p:cNvSpPr/>
          <p:nvPr/>
        </p:nvSpPr>
        <p:spPr>
          <a:xfrm flipH="1">
            <a:off x="448778" y="4401933"/>
            <a:ext cx="1125277" cy="196122"/>
          </a:xfrm>
          <a:custGeom>
            <a:avLst/>
            <a:gdLst/>
            <a:ahLst/>
            <a:cxnLst/>
            <a:rect l="l" t="t" r="r" b="b"/>
            <a:pathLst>
              <a:path w="28933" h="4681" extrusionOk="0">
                <a:moveTo>
                  <a:pt x="2334" y="1"/>
                </a:moveTo>
                <a:cubicBezTo>
                  <a:pt x="1048" y="1"/>
                  <a:pt x="0" y="1049"/>
                  <a:pt x="0" y="2335"/>
                </a:cubicBezTo>
                <a:cubicBezTo>
                  <a:pt x="0" y="3632"/>
                  <a:pt x="1048" y="4680"/>
                  <a:pt x="2334" y="4680"/>
                </a:cubicBezTo>
                <a:lnTo>
                  <a:pt x="26599" y="4680"/>
                </a:lnTo>
                <a:cubicBezTo>
                  <a:pt x="27885" y="4680"/>
                  <a:pt x="28933" y="3632"/>
                  <a:pt x="28933" y="2335"/>
                </a:cubicBezTo>
                <a:cubicBezTo>
                  <a:pt x="28933" y="1049"/>
                  <a:pt x="27885" y="1"/>
                  <a:pt x="2659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17"/>
          <p:cNvSpPr/>
          <p:nvPr/>
        </p:nvSpPr>
        <p:spPr>
          <a:xfrm flipH="1">
            <a:off x="6991005" y="987620"/>
            <a:ext cx="785434" cy="63977"/>
          </a:xfrm>
          <a:custGeom>
            <a:avLst/>
            <a:gdLst/>
            <a:ahLst/>
            <a:cxnLst/>
            <a:rect l="l" t="t" r="r" b="b"/>
            <a:pathLst>
              <a:path w="20195" h="1527" extrusionOk="0">
                <a:moveTo>
                  <a:pt x="2250" y="1"/>
                </a:moveTo>
                <a:cubicBezTo>
                  <a:pt x="1655" y="1"/>
                  <a:pt x="1334" y="346"/>
                  <a:pt x="1096" y="608"/>
                </a:cubicBezTo>
                <a:cubicBezTo>
                  <a:pt x="857" y="858"/>
                  <a:pt x="679" y="1060"/>
                  <a:pt x="286" y="1060"/>
                </a:cubicBezTo>
                <a:cubicBezTo>
                  <a:pt x="0" y="1084"/>
                  <a:pt x="0" y="1501"/>
                  <a:pt x="286" y="1525"/>
                </a:cubicBezTo>
                <a:cubicBezTo>
                  <a:pt x="881" y="1525"/>
                  <a:pt x="1203" y="1179"/>
                  <a:pt x="1441" y="929"/>
                </a:cubicBezTo>
                <a:cubicBezTo>
                  <a:pt x="1679" y="667"/>
                  <a:pt x="1858" y="465"/>
                  <a:pt x="2250" y="465"/>
                </a:cubicBezTo>
                <a:cubicBezTo>
                  <a:pt x="2631" y="465"/>
                  <a:pt x="2810" y="655"/>
                  <a:pt x="3060" y="929"/>
                </a:cubicBezTo>
                <a:cubicBezTo>
                  <a:pt x="3310" y="1191"/>
                  <a:pt x="3620" y="1525"/>
                  <a:pt x="4203" y="1525"/>
                </a:cubicBezTo>
                <a:cubicBezTo>
                  <a:pt x="4798" y="1525"/>
                  <a:pt x="5132" y="1179"/>
                  <a:pt x="5358" y="929"/>
                </a:cubicBezTo>
                <a:cubicBezTo>
                  <a:pt x="5596" y="667"/>
                  <a:pt x="5775" y="465"/>
                  <a:pt x="6168" y="465"/>
                </a:cubicBezTo>
                <a:cubicBezTo>
                  <a:pt x="6549" y="465"/>
                  <a:pt x="6727" y="655"/>
                  <a:pt x="6977" y="929"/>
                </a:cubicBezTo>
                <a:cubicBezTo>
                  <a:pt x="7215" y="1191"/>
                  <a:pt x="7537" y="1525"/>
                  <a:pt x="8120" y="1525"/>
                </a:cubicBezTo>
                <a:cubicBezTo>
                  <a:pt x="8716" y="1525"/>
                  <a:pt x="9037" y="1179"/>
                  <a:pt x="9275" y="929"/>
                </a:cubicBezTo>
                <a:cubicBezTo>
                  <a:pt x="9513" y="667"/>
                  <a:pt x="9692" y="465"/>
                  <a:pt x="10085" y="465"/>
                </a:cubicBezTo>
                <a:cubicBezTo>
                  <a:pt x="10466" y="465"/>
                  <a:pt x="10632" y="655"/>
                  <a:pt x="10882" y="929"/>
                </a:cubicBezTo>
                <a:cubicBezTo>
                  <a:pt x="11133" y="1191"/>
                  <a:pt x="11442" y="1525"/>
                  <a:pt x="12037" y="1525"/>
                </a:cubicBezTo>
                <a:cubicBezTo>
                  <a:pt x="12633" y="1525"/>
                  <a:pt x="12954" y="1179"/>
                  <a:pt x="13192" y="929"/>
                </a:cubicBezTo>
                <a:cubicBezTo>
                  <a:pt x="13419" y="667"/>
                  <a:pt x="13609" y="465"/>
                  <a:pt x="13990" y="465"/>
                </a:cubicBezTo>
                <a:cubicBezTo>
                  <a:pt x="14383" y="465"/>
                  <a:pt x="14550" y="655"/>
                  <a:pt x="14800" y="929"/>
                </a:cubicBezTo>
                <a:cubicBezTo>
                  <a:pt x="15050" y="1191"/>
                  <a:pt x="15359" y="1525"/>
                  <a:pt x="15955" y="1525"/>
                </a:cubicBezTo>
                <a:cubicBezTo>
                  <a:pt x="16538" y="1525"/>
                  <a:pt x="16871" y="1179"/>
                  <a:pt x="17098" y="929"/>
                </a:cubicBezTo>
                <a:cubicBezTo>
                  <a:pt x="17336" y="667"/>
                  <a:pt x="17526" y="465"/>
                  <a:pt x="17907" y="465"/>
                </a:cubicBezTo>
                <a:cubicBezTo>
                  <a:pt x="18300" y="465"/>
                  <a:pt x="18467" y="655"/>
                  <a:pt x="18717" y="929"/>
                </a:cubicBezTo>
                <a:cubicBezTo>
                  <a:pt x="18967" y="1191"/>
                  <a:pt x="19264" y="1525"/>
                  <a:pt x="19860" y="1525"/>
                </a:cubicBezTo>
                <a:cubicBezTo>
                  <a:pt x="19871" y="1526"/>
                  <a:pt x="19882" y="1526"/>
                  <a:pt x="19892" y="1526"/>
                </a:cubicBezTo>
                <a:cubicBezTo>
                  <a:pt x="20194" y="1526"/>
                  <a:pt x="20194" y="1059"/>
                  <a:pt x="19892" y="1059"/>
                </a:cubicBezTo>
                <a:cubicBezTo>
                  <a:pt x="19882" y="1059"/>
                  <a:pt x="19871" y="1059"/>
                  <a:pt x="19860" y="1060"/>
                </a:cubicBezTo>
                <a:cubicBezTo>
                  <a:pt x="19479" y="1060"/>
                  <a:pt x="19312" y="870"/>
                  <a:pt x="19062" y="608"/>
                </a:cubicBezTo>
                <a:cubicBezTo>
                  <a:pt x="18812" y="334"/>
                  <a:pt x="18502" y="1"/>
                  <a:pt x="17907" y="1"/>
                </a:cubicBezTo>
                <a:cubicBezTo>
                  <a:pt x="17312" y="1"/>
                  <a:pt x="16990" y="346"/>
                  <a:pt x="16752" y="608"/>
                </a:cubicBezTo>
                <a:cubicBezTo>
                  <a:pt x="16526" y="858"/>
                  <a:pt x="16336" y="1060"/>
                  <a:pt x="15955" y="1060"/>
                </a:cubicBezTo>
                <a:cubicBezTo>
                  <a:pt x="15562" y="1060"/>
                  <a:pt x="15395" y="870"/>
                  <a:pt x="15145" y="608"/>
                </a:cubicBezTo>
                <a:cubicBezTo>
                  <a:pt x="14895" y="334"/>
                  <a:pt x="14585" y="1"/>
                  <a:pt x="13990" y="1"/>
                </a:cubicBezTo>
                <a:cubicBezTo>
                  <a:pt x="13407" y="1"/>
                  <a:pt x="13073" y="346"/>
                  <a:pt x="12847" y="608"/>
                </a:cubicBezTo>
                <a:cubicBezTo>
                  <a:pt x="12609" y="858"/>
                  <a:pt x="12418" y="1060"/>
                  <a:pt x="12037" y="1060"/>
                </a:cubicBezTo>
                <a:cubicBezTo>
                  <a:pt x="11656" y="1060"/>
                  <a:pt x="11478" y="870"/>
                  <a:pt x="11228" y="608"/>
                </a:cubicBezTo>
                <a:cubicBezTo>
                  <a:pt x="10978" y="334"/>
                  <a:pt x="10668" y="1"/>
                  <a:pt x="10085" y="1"/>
                </a:cubicBezTo>
                <a:cubicBezTo>
                  <a:pt x="9489" y="1"/>
                  <a:pt x="9168" y="346"/>
                  <a:pt x="8930" y="608"/>
                </a:cubicBezTo>
                <a:cubicBezTo>
                  <a:pt x="8692" y="858"/>
                  <a:pt x="8513" y="1060"/>
                  <a:pt x="8120" y="1060"/>
                </a:cubicBezTo>
                <a:cubicBezTo>
                  <a:pt x="7739" y="1060"/>
                  <a:pt x="7561" y="870"/>
                  <a:pt x="7323" y="608"/>
                </a:cubicBezTo>
                <a:cubicBezTo>
                  <a:pt x="7072" y="334"/>
                  <a:pt x="6763" y="1"/>
                  <a:pt x="6168" y="1"/>
                </a:cubicBezTo>
                <a:cubicBezTo>
                  <a:pt x="5572" y="1"/>
                  <a:pt x="5251" y="346"/>
                  <a:pt x="5013" y="608"/>
                </a:cubicBezTo>
                <a:cubicBezTo>
                  <a:pt x="4775" y="858"/>
                  <a:pt x="4596" y="1060"/>
                  <a:pt x="4203" y="1060"/>
                </a:cubicBezTo>
                <a:cubicBezTo>
                  <a:pt x="3822" y="1060"/>
                  <a:pt x="3655" y="870"/>
                  <a:pt x="3405" y="608"/>
                </a:cubicBezTo>
                <a:cubicBezTo>
                  <a:pt x="3155" y="334"/>
                  <a:pt x="2846" y="1"/>
                  <a:pt x="225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4" name="Google Shape;424;p17"/>
          <p:cNvGrpSpPr/>
          <p:nvPr/>
        </p:nvGrpSpPr>
        <p:grpSpPr>
          <a:xfrm rot="-1307765" flipH="1">
            <a:off x="2898762" y="626827"/>
            <a:ext cx="142656" cy="149447"/>
            <a:chOff x="1160468" y="31374"/>
            <a:chExt cx="142658" cy="149448"/>
          </a:xfrm>
        </p:grpSpPr>
        <p:sp>
          <p:nvSpPr>
            <p:cNvPr id="425" name="Google Shape;425;p17"/>
            <p:cNvSpPr/>
            <p:nvPr/>
          </p:nvSpPr>
          <p:spPr>
            <a:xfrm>
              <a:off x="1160468" y="31374"/>
              <a:ext cx="142658" cy="149448"/>
            </a:xfrm>
            <a:custGeom>
              <a:avLst/>
              <a:gdLst/>
              <a:ahLst/>
              <a:cxnLst/>
              <a:rect l="l" t="t" r="r" b="b"/>
              <a:pathLst>
                <a:path w="3668" h="3567" extrusionOk="0">
                  <a:moveTo>
                    <a:pt x="3205" y="0"/>
                  </a:moveTo>
                  <a:cubicBezTo>
                    <a:pt x="3096" y="0"/>
                    <a:pt x="2989" y="42"/>
                    <a:pt x="2906" y="125"/>
                  </a:cubicBezTo>
                  <a:lnTo>
                    <a:pt x="155" y="2852"/>
                  </a:lnTo>
                  <a:cubicBezTo>
                    <a:pt x="1" y="3018"/>
                    <a:pt x="1" y="3280"/>
                    <a:pt x="155" y="3447"/>
                  </a:cubicBezTo>
                  <a:cubicBezTo>
                    <a:pt x="239" y="3518"/>
                    <a:pt x="346" y="3566"/>
                    <a:pt x="453" y="3566"/>
                  </a:cubicBezTo>
                  <a:cubicBezTo>
                    <a:pt x="572" y="3566"/>
                    <a:pt x="679" y="3530"/>
                    <a:pt x="763" y="3447"/>
                  </a:cubicBezTo>
                  <a:lnTo>
                    <a:pt x="3513" y="720"/>
                  </a:lnTo>
                  <a:cubicBezTo>
                    <a:pt x="3668" y="554"/>
                    <a:pt x="3668" y="280"/>
                    <a:pt x="3513" y="125"/>
                  </a:cubicBezTo>
                  <a:cubicBezTo>
                    <a:pt x="3424" y="42"/>
                    <a:pt x="3314" y="0"/>
                    <a:pt x="320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17"/>
            <p:cNvSpPr/>
            <p:nvPr/>
          </p:nvSpPr>
          <p:spPr>
            <a:xfrm>
              <a:off x="1160468" y="31374"/>
              <a:ext cx="142658" cy="149448"/>
            </a:xfrm>
            <a:custGeom>
              <a:avLst/>
              <a:gdLst/>
              <a:ahLst/>
              <a:cxnLst/>
              <a:rect l="l" t="t" r="r" b="b"/>
              <a:pathLst>
                <a:path w="3668" h="3567" extrusionOk="0">
                  <a:moveTo>
                    <a:pt x="461" y="0"/>
                  </a:moveTo>
                  <a:cubicBezTo>
                    <a:pt x="352" y="0"/>
                    <a:pt x="245" y="42"/>
                    <a:pt x="167" y="125"/>
                  </a:cubicBezTo>
                  <a:cubicBezTo>
                    <a:pt x="1" y="280"/>
                    <a:pt x="1" y="554"/>
                    <a:pt x="167" y="720"/>
                  </a:cubicBezTo>
                  <a:lnTo>
                    <a:pt x="2906" y="3447"/>
                  </a:lnTo>
                  <a:cubicBezTo>
                    <a:pt x="2989" y="3518"/>
                    <a:pt x="3096" y="3566"/>
                    <a:pt x="3203" y="3566"/>
                  </a:cubicBezTo>
                  <a:cubicBezTo>
                    <a:pt x="3311" y="3566"/>
                    <a:pt x="3418" y="3518"/>
                    <a:pt x="3501" y="3447"/>
                  </a:cubicBezTo>
                  <a:cubicBezTo>
                    <a:pt x="3668" y="3280"/>
                    <a:pt x="3668" y="3018"/>
                    <a:pt x="3501" y="2852"/>
                  </a:cubicBezTo>
                  <a:lnTo>
                    <a:pt x="763" y="125"/>
                  </a:lnTo>
                  <a:cubicBezTo>
                    <a:pt x="679" y="42"/>
                    <a:pt x="569" y="0"/>
                    <a:pt x="46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7" name="Google Shape;427;p17"/>
          <p:cNvSpPr/>
          <p:nvPr/>
        </p:nvSpPr>
        <p:spPr>
          <a:xfrm rot="-5400000" flipH="1">
            <a:off x="1969631" y="755907"/>
            <a:ext cx="520498" cy="220046"/>
          </a:xfrm>
          <a:custGeom>
            <a:avLst/>
            <a:gdLst/>
            <a:ahLst/>
            <a:cxnLst/>
            <a:rect l="l" t="t" r="r" b="b"/>
            <a:pathLst>
              <a:path w="13383" h="5252" extrusionOk="0">
                <a:moveTo>
                  <a:pt x="10871" y="572"/>
                </a:moveTo>
                <a:cubicBezTo>
                  <a:pt x="11954" y="572"/>
                  <a:pt x="12847" y="1501"/>
                  <a:pt x="12847" y="2632"/>
                </a:cubicBezTo>
                <a:cubicBezTo>
                  <a:pt x="12847" y="3763"/>
                  <a:pt x="11954" y="4680"/>
                  <a:pt x="10871" y="4680"/>
                </a:cubicBezTo>
                <a:lnTo>
                  <a:pt x="2524" y="4680"/>
                </a:lnTo>
                <a:cubicBezTo>
                  <a:pt x="1441" y="4680"/>
                  <a:pt x="548" y="3763"/>
                  <a:pt x="548" y="2632"/>
                </a:cubicBezTo>
                <a:cubicBezTo>
                  <a:pt x="548" y="1501"/>
                  <a:pt x="1441" y="572"/>
                  <a:pt x="2524" y="572"/>
                </a:cubicBezTo>
                <a:close/>
                <a:moveTo>
                  <a:pt x="2512" y="0"/>
                </a:moveTo>
                <a:cubicBezTo>
                  <a:pt x="1131" y="0"/>
                  <a:pt x="0" y="1179"/>
                  <a:pt x="0" y="2632"/>
                </a:cubicBezTo>
                <a:cubicBezTo>
                  <a:pt x="0" y="4072"/>
                  <a:pt x="1131" y="5251"/>
                  <a:pt x="2512" y="5251"/>
                </a:cubicBezTo>
                <a:lnTo>
                  <a:pt x="10871" y="5251"/>
                </a:lnTo>
                <a:cubicBezTo>
                  <a:pt x="12252" y="5251"/>
                  <a:pt x="13383" y="4072"/>
                  <a:pt x="13383" y="2632"/>
                </a:cubicBezTo>
                <a:cubicBezTo>
                  <a:pt x="13383" y="1179"/>
                  <a:pt x="12264" y="0"/>
                  <a:pt x="1087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17"/>
          <p:cNvSpPr/>
          <p:nvPr/>
        </p:nvSpPr>
        <p:spPr>
          <a:xfrm flipH="1">
            <a:off x="7569940" y="540008"/>
            <a:ext cx="1125277" cy="196122"/>
          </a:xfrm>
          <a:custGeom>
            <a:avLst/>
            <a:gdLst/>
            <a:ahLst/>
            <a:cxnLst/>
            <a:rect l="l" t="t" r="r" b="b"/>
            <a:pathLst>
              <a:path w="28933" h="4681" extrusionOk="0">
                <a:moveTo>
                  <a:pt x="2334" y="1"/>
                </a:moveTo>
                <a:cubicBezTo>
                  <a:pt x="1048" y="1"/>
                  <a:pt x="0" y="1049"/>
                  <a:pt x="0" y="2335"/>
                </a:cubicBezTo>
                <a:cubicBezTo>
                  <a:pt x="0" y="3632"/>
                  <a:pt x="1048" y="4680"/>
                  <a:pt x="2334" y="4680"/>
                </a:cubicBezTo>
                <a:lnTo>
                  <a:pt x="26599" y="4680"/>
                </a:lnTo>
                <a:cubicBezTo>
                  <a:pt x="27885" y="4680"/>
                  <a:pt x="28933" y="3632"/>
                  <a:pt x="28933" y="2335"/>
                </a:cubicBezTo>
                <a:cubicBezTo>
                  <a:pt x="28933" y="1049"/>
                  <a:pt x="27885" y="1"/>
                  <a:pt x="2659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17"/>
          <p:cNvSpPr/>
          <p:nvPr/>
        </p:nvSpPr>
        <p:spPr>
          <a:xfrm flipH="1">
            <a:off x="672486" y="2476444"/>
            <a:ext cx="1256306" cy="95317"/>
          </a:xfrm>
          <a:custGeom>
            <a:avLst/>
            <a:gdLst/>
            <a:ahLst/>
            <a:cxnLst/>
            <a:rect l="l" t="t" r="r" b="b"/>
            <a:pathLst>
              <a:path w="32302" h="2275" extrusionOk="0">
                <a:moveTo>
                  <a:pt x="3536" y="1"/>
                </a:moveTo>
                <a:cubicBezTo>
                  <a:pt x="2620" y="1"/>
                  <a:pt x="2155" y="501"/>
                  <a:pt x="1750" y="941"/>
                </a:cubicBezTo>
                <a:cubicBezTo>
                  <a:pt x="1369" y="1358"/>
                  <a:pt x="1048" y="1703"/>
                  <a:pt x="381" y="1703"/>
                </a:cubicBezTo>
                <a:cubicBezTo>
                  <a:pt x="0" y="1715"/>
                  <a:pt x="0" y="2275"/>
                  <a:pt x="381" y="2275"/>
                </a:cubicBezTo>
                <a:cubicBezTo>
                  <a:pt x="1298" y="2275"/>
                  <a:pt x="1762" y="1775"/>
                  <a:pt x="2167" y="1334"/>
                </a:cubicBezTo>
                <a:cubicBezTo>
                  <a:pt x="2548" y="929"/>
                  <a:pt x="2870" y="572"/>
                  <a:pt x="3536" y="572"/>
                </a:cubicBezTo>
                <a:cubicBezTo>
                  <a:pt x="4203" y="572"/>
                  <a:pt x="4525" y="929"/>
                  <a:pt x="4906" y="1334"/>
                </a:cubicBezTo>
                <a:cubicBezTo>
                  <a:pt x="5310" y="1775"/>
                  <a:pt x="5775" y="2275"/>
                  <a:pt x="6692" y="2275"/>
                </a:cubicBezTo>
                <a:cubicBezTo>
                  <a:pt x="7608" y="2275"/>
                  <a:pt x="8073" y="1775"/>
                  <a:pt x="8477" y="1334"/>
                </a:cubicBezTo>
                <a:cubicBezTo>
                  <a:pt x="8858" y="929"/>
                  <a:pt x="9180" y="572"/>
                  <a:pt x="9847" y="572"/>
                </a:cubicBezTo>
                <a:cubicBezTo>
                  <a:pt x="10513" y="572"/>
                  <a:pt x="10835" y="929"/>
                  <a:pt x="11216" y="1334"/>
                </a:cubicBezTo>
                <a:cubicBezTo>
                  <a:pt x="11621" y="1775"/>
                  <a:pt x="12085" y="2275"/>
                  <a:pt x="13002" y="2275"/>
                </a:cubicBezTo>
                <a:cubicBezTo>
                  <a:pt x="13919" y="2275"/>
                  <a:pt x="14383" y="1775"/>
                  <a:pt x="14788" y="1334"/>
                </a:cubicBezTo>
                <a:cubicBezTo>
                  <a:pt x="15169" y="929"/>
                  <a:pt x="15490" y="572"/>
                  <a:pt x="16157" y="572"/>
                </a:cubicBezTo>
                <a:cubicBezTo>
                  <a:pt x="16824" y="572"/>
                  <a:pt x="17145" y="929"/>
                  <a:pt x="17526" y="1334"/>
                </a:cubicBezTo>
                <a:cubicBezTo>
                  <a:pt x="17931" y="1775"/>
                  <a:pt x="18395" y="2275"/>
                  <a:pt x="19312" y="2275"/>
                </a:cubicBezTo>
                <a:cubicBezTo>
                  <a:pt x="20229" y="2275"/>
                  <a:pt x="20693" y="1775"/>
                  <a:pt x="21098" y="1334"/>
                </a:cubicBezTo>
                <a:cubicBezTo>
                  <a:pt x="21479" y="929"/>
                  <a:pt x="21801" y="572"/>
                  <a:pt x="22467" y="572"/>
                </a:cubicBezTo>
                <a:cubicBezTo>
                  <a:pt x="23134" y="572"/>
                  <a:pt x="23456" y="929"/>
                  <a:pt x="23837" y="1334"/>
                </a:cubicBezTo>
                <a:cubicBezTo>
                  <a:pt x="24241" y="1775"/>
                  <a:pt x="24706" y="2275"/>
                  <a:pt x="25622" y="2275"/>
                </a:cubicBezTo>
                <a:cubicBezTo>
                  <a:pt x="26539" y="2275"/>
                  <a:pt x="26992" y="1775"/>
                  <a:pt x="27408" y="1334"/>
                </a:cubicBezTo>
                <a:cubicBezTo>
                  <a:pt x="27789" y="929"/>
                  <a:pt x="28111" y="572"/>
                  <a:pt x="28778" y="572"/>
                </a:cubicBezTo>
                <a:cubicBezTo>
                  <a:pt x="29444" y="572"/>
                  <a:pt x="29766" y="929"/>
                  <a:pt x="30147" y="1334"/>
                </a:cubicBezTo>
                <a:cubicBezTo>
                  <a:pt x="30552" y="1775"/>
                  <a:pt x="31016" y="2275"/>
                  <a:pt x="31933" y="2275"/>
                </a:cubicBezTo>
                <a:cubicBezTo>
                  <a:pt x="32302" y="2275"/>
                  <a:pt x="32302" y="1703"/>
                  <a:pt x="31933" y="1703"/>
                </a:cubicBezTo>
                <a:cubicBezTo>
                  <a:pt x="31266" y="1703"/>
                  <a:pt x="30933" y="1358"/>
                  <a:pt x="30564" y="941"/>
                </a:cubicBezTo>
                <a:cubicBezTo>
                  <a:pt x="30147" y="501"/>
                  <a:pt x="29683" y="1"/>
                  <a:pt x="28778" y="1"/>
                </a:cubicBezTo>
                <a:cubicBezTo>
                  <a:pt x="27861" y="1"/>
                  <a:pt x="27397" y="501"/>
                  <a:pt x="26992" y="941"/>
                </a:cubicBezTo>
                <a:cubicBezTo>
                  <a:pt x="26611" y="1358"/>
                  <a:pt x="26289" y="1703"/>
                  <a:pt x="25622" y="1703"/>
                </a:cubicBezTo>
                <a:cubicBezTo>
                  <a:pt x="24956" y="1703"/>
                  <a:pt x="24622" y="1358"/>
                  <a:pt x="24253" y="941"/>
                </a:cubicBezTo>
                <a:cubicBezTo>
                  <a:pt x="23837" y="501"/>
                  <a:pt x="23372" y="1"/>
                  <a:pt x="22467" y="1"/>
                </a:cubicBezTo>
                <a:cubicBezTo>
                  <a:pt x="21551" y="1"/>
                  <a:pt x="21086" y="501"/>
                  <a:pt x="20681" y="941"/>
                </a:cubicBezTo>
                <a:cubicBezTo>
                  <a:pt x="20300" y="1358"/>
                  <a:pt x="19979" y="1703"/>
                  <a:pt x="19312" y="1703"/>
                </a:cubicBezTo>
                <a:cubicBezTo>
                  <a:pt x="18645" y="1703"/>
                  <a:pt x="18324" y="1358"/>
                  <a:pt x="17943" y="941"/>
                </a:cubicBezTo>
                <a:cubicBezTo>
                  <a:pt x="17526" y="501"/>
                  <a:pt x="17062" y="1"/>
                  <a:pt x="16157" y="1"/>
                </a:cubicBezTo>
                <a:cubicBezTo>
                  <a:pt x="15240" y="1"/>
                  <a:pt x="14776" y="501"/>
                  <a:pt x="14371" y="941"/>
                </a:cubicBezTo>
                <a:cubicBezTo>
                  <a:pt x="13990" y="1358"/>
                  <a:pt x="13669" y="1703"/>
                  <a:pt x="13002" y="1703"/>
                </a:cubicBezTo>
                <a:cubicBezTo>
                  <a:pt x="12335" y="1703"/>
                  <a:pt x="12014" y="1358"/>
                  <a:pt x="11633" y="941"/>
                </a:cubicBezTo>
                <a:cubicBezTo>
                  <a:pt x="11228" y="501"/>
                  <a:pt x="10763" y="1"/>
                  <a:pt x="9847" y="1"/>
                </a:cubicBezTo>
                <a:cubicBezTo>
                  <a:pt x="8930" y="1"/>
                  <a:pt x="8466" y="501"/>
                  <a:pt x="8061" y="941"/>
                </a:cubicBezTo>
                <a:cubicBezTo>
                  <a:pt x="7680" y="1358"/>
                  <a:pt x="7358" y="1703"/>
                  <a:pt x="6692" y="1703"/>
                </a:cubicBezTo>
                <a:cubicBezTo>
                  <a:pt x="6025" y="1703"/>
                  <a:pt x="5703" y="1358"/>
                  <a:pt x="5322" y="941"/>
                </a:cubicBezTo>
                <a:cubicBezTo>
                  <a:pt x="4918" y="501"/>
                  <a:pt x="4453" y="1"/>
                  <a:pt x="353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17"/>
          <p:cNvSpPr/>
          <p:nvPr/>
        </p:nvSpPr>
        <p:spPr>
          <a:xfrm flipH="1">
            <a:off x="4227830" y="1448958"/>
            <a:ext cx="785434" cy="63977"/>
          </a:xfrm>
          <a:custGeom>
            <a:avLst/>
            <a:gdLst/>
            <a:ahLst/>
            <a:cxnLst/>
            <a:rect l="l" t="t" r="r" b="b"/>
            <a:pathLst>
              <a:path w="20195" h="1527" extrusionOk="0">
                <a:moveTo>
                  <a:pt x="2250" y="1"/>
                </a:moveTo>
                <a:cubicBezTo>
                  <a:pt x="1655" y="1"/>
                  <a:pt x="1334" y="346"/>
                  <a:pt x="1096" y="608"/>
                </a:cubicBezTo>
                <a:cubicBezTo>
                  <a:pt x="857" y="858"/>
                  <a:pt x="679" y="1060"/>
                  <a:pt x="286" y="1060"/>
                </a:cubicBezTo>
                <a:cubicBezTo>
                  <a:pt x="0" y="1084"/>
                  <a:pt x="0" y="1501"/>
                  <a:pt x="286" y="1525"/>
                </a:cubicBezTo>
                <a:cubicBezTo>
                  <a:pt x="881" y="1525"/>
                  <a:pt x="1203" y="1179"/>
                  <a:pt x="1441" y="929"/>
                </a:cubicBezTo>
                <a:cubicBezTo>
                  <a:pt x="1679" y="667"/>
                  <a:pt x="1858" y="465"/>
                  <a:pt x="2250" y="465"/>
                </a:cubicBezTo>
                <a:cubicBezTo>
                  <a:pt x="2631" y="465"/>
                  <a:pt x="2810" y="655"/>
                  <a:pt x="3060" y="929"/>
                </a:cubicBezTo>
                <a:cubicBezTo>
                  <a:pt x="3310" y="1191"/>
                  <a:pt x="3620" y="1525"/>
                  <a:pt x="4203" y="1525"/>
                </a:cubicBezTo>
                <a:cubicBezTo>
                  <a:pt x="4798" y="1525"/>
                  <a:pt x="5132" y="1179"/>
                  <a:pt x="5358" y="929"/>
                </a:cubicBezTo>
                <a:cubicBezTo>
                  <a:pt x="5596" y="667"/>
                  <a:pt x="5775" y="465"/>
                  <a:pt x="6168" y="465"/>
                </a:cubicBezTo>
                <a:cubicBezTo>
                  <a:pt x="6549" y="465"/>
                  <a:pt x="6727" y="655"/>
                  <a:pt x="6977" y="929"/>
                </a:cubicBezTo>
                <a:cubicBezTo>
                  <a:pt x="7215" y="1191"/>
                  <a:pt x="7537" y="1525"/>
                  <a:pt x="8120" y="1525"/>
                </a:cubicBezTo>
                <a:cubicBezTo>
                  <a:pt x="8716" y="1525"/>
                  <a:pt x="9037" y="1179"/>
                  <a:pt x="9275" y="929"/>
                </a:cubicBezTo>
                <a:cubicBezTo>
                  <a:pt x="9513" y="667"/>
                  <a:pt x="9692" y="465"/>
                  <a:pt x="10085" y="465"/>
                </a:cubicBezTo>
                <a:cubicBezTo>
                  <a:pt x="10466" y="465"/>
                  <a:pt x="10632" y="655"/>
                  <a:pt x="10882" y="929"/>
                </a:cubicBezTo>
                <a:cubicBezTo>
                  <a:pt x="11133" y="1191"/>
                  <a:pt x="11442" y="1525"/>
                  <a:pt x="12037" y="1525"/>
                </a:cubicBezTo>
                <a:cubicBezTo>
                  <a:pt x="12633" y="1525"/>
                  <a:pt x="12954" y="1179"/>
                  <a:pt x="13192" y="929"/>
                </a:cubicBezTo>
                <a:cubicBezTo>
                  <a:pt x="13419" y="667"/>
                  <a:pt x="13609" y="465"/>
                  <a:pt x="13990" y="465"/>
                </a:cubicBezTo>
                <a:cubicBezTo>
                  <a:pt x="14383" y="465"/>
                  <a:pt x="14550" y="655"/>
                  <a:pt x="14800" y="929"/>
                </a:cubicBezTo>
                <a:cubicBezTo>
                  <a:pt x="15050" y="1191"/>
                  <a:pt x="15359" y="1525"/>
                  <a:pt x="15955" y="1525"/>
                </a:cubicBezTo>
                <a:cubicBezTo>
                  <a:pt x="16538" y="1525"/>
                  <a:pt x="16871" y="1179"/>
                  <a:pt x="17098" y="929"/>
                </a:cubicBezTo>
                <a:cubicBezTo>
                  <a:pt x="17336" y="667"/>
                  <a:pt x="17526" y="465"/>
                  <a:pt x="17907" y="465"/>
                </a:cubicBezTo>
                <a:cubicBezTo>
                  <a:pt x="18300" y="465"/>
                  <a:pt x="18467" y="655"/>
                  <a:pt x="18717" y="929"/>
                </a:cubicBezTo>
                <a:cubicBezTo>
                  <a:pt x="18967" y="1191"/>
                  <a:pt x="19264" y="1525"/>
                  <a:pt x="19860" y="1525"/>
                </a:cubicBezTo>
                <a:cubicBezTo>
                  <a:pt x="19871" y="1526"/>
                  <a:pt x="19882" y="1526"/>
                  <a:pt x="19892" y="1526"/>
                </a:cubicBezTo>
                <a:cubicBezTo>
                  <a:pt x="20194" y="1526"/>
                  <a:pt x="20194" y="1059"/>
                  <a:pt x="19892" y="1059"/>
                </a:cubicBezTo>
                <a:cubicBezTo>
                  <a:pt x="19882" y="1059"/>
                  <a:pt x="19871" y="1059"/>
                  <a:pt x="19860" y="1060"/>
                </a:cubicBezTo>
                <a:cubicBezTo>
                  <a:pt x="19479" y="1060"/>
                  <a:pt x="19312" y="870"/>
                  <a:pt x="19062" y="608"/>
                </a:cubicBezTo>
                <a:cubicBezTo>
                  <a:pt x="18812" y="334"/>
                  <a:pt x="18502" y="1"/>
                  <a:pt x="17907" y="1"/>
                </a:cubicBezTo>
                <a:cubicBezTo>
                  <a:pt x="17312" y="1"/>
                  <a:pt x="16990" y="346"/>
                  <a:pt x="16752" y="608"/>
                </a:cubicBezTo>
                <a:cubicBezTo>
                  <a:pt x="16526" y="858"/>
                  <a:pt x="16336" y="1060"/>
                  <a:pt x="15955" y="1060"/>
                </a:cubicBezTo>
                <a:cubicBezTo>
                  <a:pt x="15562" y="1060"/>
                  <a:pt x="15395" y="870"/>
                  <a:pt x="15145" y="608"/>
                </a:cubicBezTo>
                <a:cubicBezTo>
                  <a:pt x="14895" y="334"/>
                  <a:pt x="14585" y="1"/>
                  <a:pt x="13990" y="1"/>
                </a:cubicBezTo>
                <a:cubicBezTo>
                  <a:pt x="13407" y="1"/>
                  <a:pt x="13073" y="346"/>
                  <a:pt x="12847" y="608"/>
                </a:cubicBezTo>
                <a:cubicBezTo>
                  <a:pt x="12609" y="858"/>
                  <a:pt x="12418" y="1060"/>
                  <a:pt x="12037" y="1060"/>
                </a:cubicBezTo>
                <a:cubicBezTo>
                  <a:pt x="11656" y="1060"/>
                  <a:pt x="11478" y="870"/>
                  <a:pt x="11228" y="608"/>
                </a:cubicBezTo>
                <a:cubicBezTo>
                  <a:pt x="10978" y="334"/>
                  <a:pt x="10668" y="1"/>
                  <a:pt x="10085" y="1"/>
                </a:cubicBezTo>
                <a:cubicBezTo>
                  <a:pt x="9489" y="1"/>
                  <a:pt x="9168" y="346"/>
                  <a:pt x="8930" y="608"/>
                </a:cubicBezTo>
                <a:cubicBezTo>
                  <a:pt x="8692" y="858"/>
                  <a:pt x="8513" y="1060"/>
                  <a:pt x="8120" y="1060"/>
                </a:cubicBezTo>
                <a:cubicBezTo>
                  <a:pt x="7739" y="1060"/>
                  <a:pt x="7561" y="870"/>
                  <a:pt x="7323" y="608"/>
                </a:cubicBezTo>
                <a:cubicBezTo>
                  <a:pt x="7072" y="334"/>
                  <a:pt x="6763" y="1"/>
                  <a:pt x="6168" y="1"/>
                </a:cubicBezTo>
                <a:cubicBezTo>
                  <a:pt x="5572" y="1"/>
                  <a:pt x="5251" y="346"/>
                  <a:pt x="5013" y="608"/>
                </a:cubicBezTo>
                <a:cubicBezTo>
                  <a:pt x="4775" y="858"/>
                  <a:pt x="4596" y="1060"/>
                  <a:pt x="4203" y="1060"/>
                </a:cubicBezTo>
                <a:cubicBezTo>
                  <a:pt x="3822" y="1060"/>
                  <a:pt x="3655" y="870"/>
                  <a:pt x="3405" y="608"/>
                </a:cubicBezTo>
                <a:cubicBezTo>
                  <a:pt x="3155" y="334"/>
                  <a:pt x="2846" y="1"/>
                  <a:pt x="225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17"/>
          <p:cNvSpPr/>
          <p:nvPr/>
        </p:nvSpPr>
        <p:spPr>
          <a:xfrm flipH="1">
            <a:off x="6152374" y="2197369"/>
            <a:ext cx="1256306" cy="95317"/>
          </a:xfrm>
          <a:custGeom>
            <a:avLst/>
            <a:gdLst/>
            <a:ahLst/>
            <a:cxnLst/>
            <a:rect l="l" t="t" r="r" b="b"/>
            <a:pathLst>
              <a:path w="32302" h="2275" extrusionOk="0">
                <a:moveTo>
                  <a:pt x="3536" y="1"/>
                </a:moveTo>
                <a:cubicBezTo>
                  <a:pt x="2620" y="1"/>
                  <a:pt x="2155" y="501"/>
                  <a:pt x="1750" y="941"/>
                </a:cubicBezTo>
                <a:cubicBezTo>
                  <a:pt x="1369" y="1358"/>
                  <a:pt x="1048" y="1703"/>
                  <a:pt x="381" y="1703"/>
                </a:cubicBezTo>
                <a:cubicBezTo>
                  <a:pt x="0" y="1715"/>
                  <a:pt x="0" y="2275"/>
                  <a:pt x="381" y="2275"/>
                </a:cubicBezTo>
                <a:cubicBezTo>
                  <a:pt x="1298" y="2275"/>
                  <a:pt x="1762" y="1775"/>
                  <a:pt x="2167" y="1334"/>
                </a:cubicBezTo>
                <a:cubicBezTo>
                  <a:pt x="2548" y="929"/>
                  <a:pt x="2870" y="572"/>
                  <a:pt x="3536" y="572"/>
                </a:cubicBezTo>
                <a:cubicBezTo>
                  <a:pt x="4203" y="572"/>
                  <a:pt x="4525" y="929"/>
                  <a:pt x="4906" y="1334"/>
                </a:cubicBezTo>
                <a:cubicBezTo>
                  <a:pt x="5310" y="1775"/>
                  <a:pt x="5775" y="2275"/>
                  <a:pt x="6692" y="2275"/>
                </a:cubicBezTo>
                <a:cubicBezTo>
                  <a:pt x="7608" y="2275"/>
                  <a:pt x="8073" y="1775"/>
                  <a:pt x="8477" y="1334"/>
                </a:cubicBezTo>
                <a:cubicBezTo>
                  <a:pt x="8858" y="929"/>
                  <a:pt x="9180" y="572"/>
                  <a:pt x="9847" y="572"/>
                </a:cubicBezTo>
                <a:cubicBezTo>
                  <a:pt x="10513" y="572"/>
                  <a:pt x="10835" y="929"/>
                  <a:pt x="11216" y="1334"/>
                </a:cubicBezTo>
                <a:cubicBezTo>
                  <a:pt x="11621" y="1775"/>
                  <a:pt x="12085" y="2275"/>
                  <a:pt x="13002" y="2275"/>
                </a:cubicBezTo>
                <a:cubicBezTo>
                  <a:pt x="13919" y="2275"/>
                  <a:pt x="14383" y="1775"/>
                  <a:pt x="14788" y="1334"/>
                </a:cubicBezTo>
                <a:cubicBezTo>
                  <a:pt x="15169" y="929"/>
                  <a:pt x="15490" y="572"/>
                  <a:pt x="16157" y="572"/>
                </a:cubicBezTo>
                <a:cubicBezTo>
                  <a:pt x="16824" y="572"/>
                  <a:pt x="17145" y="929"/>
                  <a:pt x="17526" y="1334"/>
                </a:cubicBezTo>
                <a:cubicBezTo>
                  <a:pt x="17931" y="1775"/>
                  <a:pt x="18395" y="2275"/>
                  <a:pt x="19312" y="2275"/>
                </a:cubicBezTo>
                <a:cubicBezTo>
                  <a:pt x="20229" y="2275"/>
                  <a:pt x="20693" y="1775"/>
                  <a:pt x="21098" y="1334"/>
                </a:cubicBezTo>
                <a:cubicBezTo>
                  <a:pt x="21479" y="929"/>
                  <a:pt x="21801" y="572"/>
                  <a:pt x="22467" y="572"/>
                </a:cubicBezTo>
                <a:cubicBezTo>
                  <a:pt x="23134" y="572"/>
                  <a:pt x="23456" y="929"/>
                  <a:pt x="23837" y="1334"/>
                </a:cubicBezTo>
                <a:cubicBezTo>
                  <a:pt x="24241" y="1775"/>
                  <a:pt x="24706" y="2275"/>
                  <a:pt x="25622" y="2275"/>
                </a:cubicBezTo>
                <a:cubicBezTo>
                  <a:pt x="26539" y="2275"/>
                  <a:pt x="26992" y="1775"/>
                  <a:pt x="27408" y="1334"/>
                </a:cubicBezTo>
                <a:cubicBezTo>
                  <a:pt x="27789" y="929"/>
                  <a:pt x="28111" y="572"/>
                  <a:pt x="28778" y="572"/>
                </a:cubicBezTo>
                <a:cubicBezTo>
                  <a:pt x="29444" y="572"/>
                  <a:pt x="29766" y="929"/>
                  <a:pt x="30147" y="1334"/>
                </a:cubicBezTo>
                <a:cubicBezTo>
                  <a:pt x="30552" y="1775"/>
                  <a:pt x="31016" y="2275"/>
                  <a:pt x="31933" y="2275"/>
                </a:cubicBezTo>
                <a:cubicBezTo>
                  <a:pt x="32302" y="2275"/>
                  <a:pt x="32302" y="1703"/>
                  <a:pt x="31933" y="1703"/>
                </a:cubicBezTo>
                <a:cubicBezTo>
                  <a:pt x="31266" y="1703"/>
                  <a:pt x="30933" y="1358"/>
                  <a:pt x="30564" y="941"/>
                </a:cubicBezTo>
                <a:cubicBezTo>
                  <a:pt x="30147" y="501"/>
                  <a:pt x="29683" y="1"/>
                  <a:pt x="28778" y="1"/>
                </a:cubicBezTo>
                <a:cubicBezTo>
                  <a:pt x="27861" y="1"/>
                  <a:pt x="27397" y="501"/>
                  <a:pt x="26992" y="941"/>
                </a:cubicBezTo>
                <a:cubicBezTo>
                  <a:pt x="26611" y="1358"/>
                  <a:pt x="26289" y="1703"/>
                  <a:pt x="25622" y="1703"/>
                </a:cubicBezTo>
                <a:cubicBezTo>
                  <a:pt x="24956" y="1703"/>
                  <a:pt x="24622" y="1358"/>
                  <a:pt x="24253" y="941"/>
                </a:cubicBezTo>
                <a:cubicBezTo>
                  <a:pt x="23837" y="501"/>
                  <a:pt x="23372" y="1"/>
                  <a:pt x="22467" y="1"/>
                </a:cubicBezTo>
                <a:cubicBezTo>
                  <a:pt x="21551" y="1"/>
                  <a:pt x="21086" y="501"/>
                  <a:pt x="20681" y="941"/>
                </a:cubicBezTo>
                <a:cubicBezTo>
                  <a:pt x="20300" y="1358"/>
                  <a:pt x="19979" y="1703"/>
                  <a:pt x="19312" y="1703"/>
                </a:cubicBezTo>
                <a:cubicBezTo>
                  <a:pt x="18645" y="1703"/>
                  <a:pt x="18324" y="1358"/>
                  <a:pt x="17943" y="941"/>
                </a:cubicBezTo>
                <a:cubicBezTo>
                  <a:pt x="17526" y="501"/>
                  <a:pt x="17062" y="1"/>
                  <a:pt x="16157" y="1"/>
                </a:cubicBezTo>
                <a:cubicBezTo>
                  <a:pt x="15240" y="1"/>
                  <a:pt x="14776" y="501"/>
                  <a:pt x="14371" y="941"/>
                </a:cubicBezTo>
                <a:cubicBezTo>
                  <a:pt x="13990" y="1358"/>
                  <a:pt x="13669" y="1703"/>
                  <a:pt x="13002" y="1703"/>
                </a:cubicBezTo>
                <a:cubicBezTo>
                  <a:pt x="12335" y="1703"/>
                  <a:pt x="12014" y="1358"/>
                  <a:pt x="11633" y="941"/>
                </a:cubicBezTo>
                <a:cubicBezTo>
                  <a:pt x="11228" y="501"/>
                  <a:pt x="10763" y="1"/>
                  <a:pt x="9847" y="1"/>
                </a:cubicBezTo>
                <a:cubicBezTo>
                  <a:pt x="8930" y="1"/>
                  <a:pt x="8466" y="501"/>
                  <a:pt x="8061" y="941"/>
                </a:cubicBezTo>
                <a:cubicBezTo>
                  <a:pt x="7680" y="1358"/>
                  <a:pt x="7358" y="1703"/>
                  <a:pt x="6692" y="1703"/>
                </a:cubicBezTo>
                <a:cubicBezTo>
                  <a:pt x="6025" y="1703"/>
                  <a:pt x="5703" y="1358"/>
                  <a:pt x="5322" y="941"/>
                </a:cubicBezTo>
                <a:cubicBezTo>
                  <a:pt x="4918" y="501"/>
                  <a:pt x="4453" y="1"/>
                  <a:pt x="353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2" name="Google Shape;432;p17"/>
          <p:cNvGrpSpPr/>
          <p:nvPr/>
        </p:nvGrpSpPr>
        <p:grpSpPr>
          <a:xfrm rot="-1575454">
            <a:off x="5761910" y="1888992"/>
            <a:ext cx="142655" cy="149446"/>
            <a:chOff x="1160468" y="31374"/>
            <a:chExt cx="142658" cy="149448"/>
          </a:xfrm>
        </p:grpSpPr>
        <p:sp>
          <p:nvSpPr>
            <p:cNvPr id="433" name="Google Shape;433;p17"/>
            <p:cNvSpPr/>
            <p:nvPr/>
          </p:nvSpPr>
          <p:spPr>
            <a:xfrm>
              <a:off x="1160468" y="31374"/>
              <a:ext cx="142658" cy="149448"/>
            </a:xfrm>
            <a:custGeom>
              <a:avLst/>
              <a:gdLst/>
              <a:ahLst/>
              <a:cxnLst/>
              <a:rect l="l" t="t" r="r" b="b"/>
              <a:pathLst>
                <a:path w="3668" h="3567" extrusionOk="0">
                  <a:moveTo>
                    <a:pt x="3205" y="0"/>
                  </a:moveTo>
                  <a:cubicBezTo>
                    <a:pt x="3096" y="0"/>
                    <a:pt x="2989" y="42"/>
                    <a:pt x="2906" y="125"/>
                  </a:cubicBezTo>
                  <a:lnTo>
                    <a:pt x="155" y="2852"/>
                  </a:lnTo>
                  <a:cubicBezTo>
                    <a:pt x="1" y="3018"/>
                    <a:pt x="1" y="3280"/>
                    <a:pt x="155" y="3447"/>
                  </a:cubicBezTo>
                  <a:cubicBezTo>
                    <a:pt x="239" y="3518"/>
                    <a:pt x="346" y="3566"/>
                    <a:pt x="453" y="3566"/>
                  </a:cubicBezTo>
                  <a:cubicBezTo>
                    <a:pt x="572" y="3566"/>
                    <a:pt x="679" y="3530"/>
                    <a:pt x="763" y="3447"/>
                  </a:cubicBezTo>
                  <a:lnTo>
                    <a:pt x="3513" y="720"/>
                  </a:lnTo>
                  <a:cubicBezTo>
                    <a:pt x="3668" y="554"/>
                    <a:pt x="3668" y="280"/>
                    <a:pt x="3513" y="125"/>
                  </a:cubicBezTo>
                  <a:cubicBezTo>
                    <a:pt x="3424" y="42"/>
                    <a:pt x="3314" y="0"/>
                    <a:pt x="320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17"/>
            <p:cNvSpPr/>
            <p:nvPr/>
          </p:nvSpPr>
          <p:spPr>
            <a:xfrm>
              <a:off x="1160468" y="31374"/>
              <a:ext cx="142658" cy="149448"/>
            </a:xfrm>
            <a:custGeom>
              <a:avLst/>
              <a:gdLst/>
              <a:ahLst/>
              <a:cxnLst/>
              <a:rect l="l" t="t" r="r" b="b"/>
              <a:pathLst>
                <a:path w="3668" h="3567" extrusionOk="0">
                  <a:moveTo>
                    <a:pt x="461" y="0"/>
                  </a:moveTo>
                  <a:cubicBezTo>
                    <a:pt x="352" y="0"/>
                    <a:pt x="245" y="42"/>
                    <a:pt x="167" y="125"/>
                  </a:cubicBezTo>
                  <a:cubicBezTo>
                    <a:pt x="1" y="280"/>
                    <a:pt x="1" y="554"/>
                    <a:pt x="167" y="720"/>
                  </a:cubicBezTo>
                  <a:lnTo>
                    <a:pt x="2906" y="3447"/>
                  </a:lnTo>
                  <a:cubicBezTo>
                    <a:pt x="2989" y="3518"/>
                    <a:pt x="3096" y="3566"/>
                    <a:pt x="3203" y="3566"/>
                  </a:cubicBezTo>
                  <a:cubicBezTo>
                    <a:pt x="3311" y="3566"/>
                    <a:pt x="3418" y="3518"/>
                    <a:pt x="3501" y="3447"/>
                  </a:cubicBezTo>
                  <a:cubicBezTo>
                    <a:pt x="3668" y="3280"/>
                    <a:pt x="3668" y="3018"/>
                    <a:pt x="3501" y="2852"/>
                  </a:cubicBezTo>
                  <a:lnTo>
                    <a:pt x="763" y="125"/>
                  </a:lnTo>
                  <a:cubicBezTo>
                    <a:pt x="679" y="42"/>
                    <a:pt x="569" y="0"/>
                    <a:pt x="46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5" name="Google Shape;435;p17"/>
          <p:cNvSpPr/>
          <p:nvPr/>
        </p:nvSpPr>
        <p:spPr>
          <a:xfrm>
            <a:off x="1738125" y="714575"/>
            <a:ext cx="5665800" cy="3888600"/>
          </a:xfrm>
          <a:prstGeom prst="roundRect">
            <a:avLst>
              <a:gd name="adj" fmla="val 2347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17"/>
          <p:cNvSpPr txBox="1">
            <a:spLocks noGrp="1"/>
          </p:cNvSpPr>
          <p:nvPr>
            <p:ph type="title"/>
          </p:nvPr>
        </p:nvSpPr>
        <p:spPr>
          <a:xfrm>
            <a:off x="2095375" y="649224"/>
            <a:ext cx="4951200" cy="5304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37" name="Google Shape;437;p17"/>
          <p:cNvSpPr txBox="1">
            <a:spLocks noGrp="1"/>
          </p:cNvSpPr>
          <p:nvPr>
            <p:ph type="subTitle" idx="1"/>
          </p:nvPr>
        </p:nvSpPr>
        <p:spPr>
          <a:xfrm>
            <a:off x="2059525" y="1896613"/>
            <a:ext cx="2359200" cy="310800"/>
          </a:xfrm>
          <a:prstGeom prst="rect">
            <a:avLst/>
          </a:prstGeom>
        </p:spPr>
        <p:txBody>
          <a:bodyPr spcFirstLastPara="1" wrap="square" lIns="91425" tIns="91425" rIns="91425" bIns="91425" anchor="t" anchorCtr="0">
            <a:noAutofit/>
          </a:bodyPr>
          <a:lstStyle>
            <a:lvl1pPr lvl="0" algn="r">
              <a:lnSpc>
                <a:spcPct val="115000"/>
              </a:lnSpc>
              <a:spcBef>
                <a:spcPts val="0"/>
              </a:spcBef>
              <a:spcAft>
                <a:spcPts val="0"/>
              </a:spcAft>
              <a:buNone/>
              <a:defRPr sz="1800" b="1">
                <a:latin typeface="Spartan"/>
                <a:ea typeface="Spartan"/>
                <a:cs typeface="Spartan"/>
                <a:sym typeface="Spartan"/>
              </a:defRPr>
            </a:lvl1pPr>
            <a:lvl2pPr lvl="1" algn="r">
              <a:lnSpc>
                <a:spcPct val="115000"/>
              </a:lnSpc>
              <a:spcBef>
                <a:spcPts val="0"/>
              </a:spcBef>
              <a:spcAft>
                <a:spcPts val="0"/>
              </a:spcAft>
              <a:buNone/>
              <a:defRPr sz="1800">
                <a:latin typeface="Spartan"/>
                <a:ea typeface="Spartan"/>
                <a:cs typeface="Spartan"/>
                <a:sym typeface="Spartan"/>
              </a:defRPr>
            </a:lvl2pPr>
            <a:lvl3pPr lvl="2" algn="r">
              <a:lnSpc>
                <a:spcPct val="115000"/>
              </a:lnSpc>
              <a:spcBef>
                <a:spcPts val="0"/>
              </a:spcBef>
              <a:spcAft>
                <a:spcPts val="0"/>
              </a:spcAft>
              <a:buNone/>
              <a:defRPr sz="1800">
                <a:latin typeface="Spartan"/>
                <a:ea typeface="Spartan"/>
                <a:cs typeface="Spartan"/>
                <a:sym typeface="Spartan"/>
              </a:defRPr>
            </a:lvl3pPr>
            <a:lvl4pPr lvl="3" algn="r">
              <a:lnSpc>
                <a:spcPct val="115000"/>
              </a:lnSpc>
              <a:spcBef>
                <a:spcPts val="0"/>
              </a:spcBef>
              <a:spcAft>
                <a:spcPts val="0"/>
              </a:spcAft>
              <a:buNone/>
              <a:defRPr sz="1800">
                <a:latin typeface="Spartan"/>
                <a:ea typeface="Spartan"/>
                <a:cs typeface="Spartan"/>
                <a:sym typeface="Spartan"/>
              </a:defRPr>
            </a:lvl4pPr>
            <a:lvl5pPr lvl="4" algn="r">
              <a:lnSpc>
                <a:spcPct val="115000"/>
              </a:lnSpc>
              <a:spcBef>
                <a:spcPts val="0"/>
              </a:spcBef>
              <a:spcAft>
                <a:spcPts val="0"/>
              </a:spcAft>
              <a:buNone/>
              <a:defRPr sz="1800">
                <a:latin typeface="Spartan"/>
                <a:ea typeface="Spartan"/>
                <a:cs typeface="Spartan"/>
                <a:sym typeface="Spartan"/>
              </a:defRPr>
            </a:lvl5pPr>
            <a:lvl6pPr lvl="5" algn="r">
              <a:lnSpc>
                <a:spcPct val="115000"/>
              </a:lnSpc>
              <a:spcBef>
                <a:spcPts val="0"/>
              </a:spcBef>
              <a:spcAft>
                <a:spcPts val="0"/>
              </a:spcAft>
              <a:buNone/>
              <a:defRPr sz="1800">
                <a:latin typeface="Spartan"/>
                <a:ea typeface="Spartan"/>
                <a:cs typeface="Spartan"/>
                <a:sym typeface="Spartan"/>
              </a:defRPr>
            </a:lvl6pPr>
            <a:lvl7pPr lvl="6" algn="r">
              <a:lnSpc>
                <a:spcPct val="115000"/>
              </a:lnSpc>
              <a:spcBef>
                <a:spcPts val="0"/>
              </a:spcBef>
              <a:spcAft>
                <a:spcPts val="0"/>
              </a:spcAft>
              <a:buNone/>
              <a:defRPr sz="1800">
                <a:latin typeface="Spartan"/>
                <a:ea typeface="Spartan"/>
                <a:cs typeface="Spartan"/>
                <a:sym typeface="Spartan"/>
              </a:defRPr>
            </a:lvl7pPr>
            <a:lvl8pPr lvl="7" algn="r">
              <a:lnSpc>
                <a:spcPct val="115000"/>
              </a:lnSpc>
              <a:spcBef>
                <a:spcPts val="0"/>
              </a:spcBef>
              <a:spcAft>
                <a:spcPts val="0"/>
              </a:spcAft>
              <a:buNone/>
              <a:defRPr sz="1800">
                <a:latin typeface="Spartan"/>
                <a:ea typeface="Spartan"/>
                <a:cs typeface="Spartan"/>
                <a:sym typeface="Spartan"/>
              </a:defRPr>
            </a:lvl8pPr>
            <a:lvl9pPr lvl="8" algn="r">
              <a:lnSpc>
                <a:spcPct val="115000"/>
              </a:lnSpc>
              <a:spcBef>
                <a:spcPts val="0"/>
              </a:spcBef>
              <a:spcAft>
                <a:spcPts val="0"/>
              </a:spcAft>
              <a:buNone/>
              <a:defRPr sz="1800">
                <a:latin typeface="Spartan"/>
                <a:ea typeface="Spartan"/>
                <a:cs typeface="Spartan"/>
                <a:sym typeface="Spartan"/>
              </a:defRPr>
            </a:lvl9pPr>
          </a:lstStyle>
          <a:p>
            <a:endParaRPr/>
          </a:p>
        </p:txBody>
      </p:sp>
      <p:sp>
        <p:nvSpPr>
          <p:cNvPr id="438" name="Google Shape;438;p17"/>
          <p:cNvSpPr txBox="1">
            <a:spLocks noGrp="1"/>
          </p:cNvSpPr>
          <p:nvPr>
            <p:ph type="subTitle" idx="2"/>
          </p:nvPr>
        </p:nvSpPr>
        <p:spPr>
          <a:xfrm>
            <a:off x="2059525" y="2205025"/>
            <a:ext cx="2359200" cy="706500"/>
          </a:xfrm>
          <a:prstGeom prst="rect">
            <a:avLst/>
          </a:prstGeom>
          <a:noFill/>
        </p:spPr>
        <p:txBody>
          <a:bodyPr spcFirstLastPara="1" wrap="square" lIns="91425" tIns="91425" rIns="91425" bIns="91425" anchor="t" anchorCtr="0">
            <a:noAutofit/>
          </a:bodyPr>
          <a:lstStyle>
            <a:lvl1pPr lvl="0" algn="r" rtl="0">
              <a:spcBef>
                <a:spcPts val="0"/>
              </a:spcBef>
              <a:spcAft>
                <a:spcPts val="0"/>
              </a:spcAft>
              <a:buNone/>
              <a:defRPr/>
            </a:lvl1pPr>
            <a:lvl2pPr lvl="1" algn="r" rtl="0">
              <a:spcBef>
                <a:spcPts val="0"/>
              </a:spcBef>
              <a:spcAft>
                <a:spcPts val="0"/>
              </a:spcAft>
              <a:buNone/>
              <a:defRPr/>
            </a:lvl2pPr>
            <a:lvl3pPr lvl="2" algn="r" rtl="0">
              <a:spcBef>
                <a:spcPts val="0"/>
              </a:spcBef>
              <a:spcAft>
                <a:spcPts val="0"/>
              </a:spcAft>
              <a:buNone/>
              <a:defRPr/>
            </a:lvl3pPr>
            <a:lvl4pPr lvl="3" algn="r" rtl="0">
              <a:spcBef>
                <a:spcPts val="0"/>
              </a:spcBef>
              <a:spcAft>
                <a:spcPts val="0"/>
              </a:spcAft>
              <a:buNone/>
              <a:defRPr/>
            </a:lvl4pPr>
            <a:lvl5pPr lvl="4" algn="r" rtl="0">
              <a:spcBef>
                <a:spcPts val="0"/>
              </a:spcBef>
              <a:spcAft>
                <a:spcPts val="0"/>
              </a:spcAft>
              <a:buNone/>
              <a:defRPr/>
            </a:lvl5pPr>
            <a:lvl6pPr lvl="5" algn="r" rtl="0">
              <a:spcBef>
                <a:spcPts val="0"/>
              </a:spcBef>
              <a:spcAft>
                <a:spcPts val="0"/>
              </a:spcAft>
              <a:buNone/>
              <a:defRPr/>
            </a:lvl6pPr>
            <a:lvl7pPr lvl="6" algn="r" rtl="0">
              <a:spcBef>
                <a:spcPts val="0"/>
              </a:spcBef>
              <a:spcAft>
                <a:spcPts val="0"/>
              </a:spcAft>
              <a:buNone/>
              <a:defRPr/>
            </a:lvl7pPr>
            <a:lvl8pPr lvl="7" algn="r" rtl="0">
              <a:spcBef>
                <a:spcPts val="0"/>
              </a:spcBef>
              <a:spcAft>
                <a:spcPts val="0"/>
              </a:spcAft>
              <a:buNone/>
              <a:defRPr/>
            </a:lvl8pPr>
            <a:lvl9pPr lvl="8" algn="r" rtl="0">
              <a:spcBef>
                <a:spcPts val="0"/>
              </a:spcBef>
              <a:spcAft>
                <a:spcPts val="0"/>
              </a:spcAft>
              <a:buNone/>
              <a:defRPr/>
            </a:lvl9pPr>
          </a:lstStyle>
          <a:p>
            <a:endParaRPr/>
          </a:p>
        </p:txBody>
      </p:sp>
      <p:sp>
        <p:nvSpPr>
          <p:cNvPr id="439" name="Google Shape;439;p17"/>
          <p:cNvSpPr txBox="1">
            <a:spLocks noGrp="1"/>
          </p:cNvSpPr>
          <p:nvPr>
            <p:ph type="subTitle" idx="3"/>
          </p:nvPr>
        </p:nvSpPr>
        <p:spPr>
          <a:xfrm>
            <a:off x="2059525" y="3345200"/>
            <a:ext cx="2359200" cy="310800"/>
          </a:xfrm>
          <a:prstGeom prst="rect">
            <a:avLst/>
          </a:prstGeom>
        </p:spPr>
        <p:txBody>
          <a:bodyPr spcFirstLastPara="1" wrap="square" lIns="91425" tIns="91425" rIns="91425" bIns="91425" anchor="t" anchorCtr="0">
            <a:noAutofit/>
          </a:bodyPr>
          <a:lstStyle>
            <a:lvl1pPr lvl="0" algn="r" rtl="0">
              <a:lnSpc>
                <a:spcPct val="115000"/>
              </a:lnSpc>
              <a:spcBef>
                <a:spcPts val="0"/>
              </a:spcBef>
              <a:spcAft>
                <a:spcPts val="0"/>
              </a:spcAft>
              <a:buNone/>
              <a:defRPr sz="1800" b="1">
                <a:latin typeface="Spartan"/>
                <a:ea typeface="Spartan"/>
                <a:cs typeface="Spartan"/>
                <a:sym typeface="Spartan"/>
              </a:defRPr>
            </a:lvl1pPr>
            <a:lvl2pPr lvl="1" algn="r" rtl="0">
              <a:lnSpc>
                <a:spcPct val="115000"/>
              </a:lnSpc>
              <a:spcBef>
                <a:spcPts val="0"/>
              </a:spcBef>
              <a:spcAft>
                <a:spcPts val="0"/>
              </a:spcAft>
              <a:buNone/>
              <a:defRPr sz="1800">
                <a:latin typeface="Spartan"/>
                <a:ea typeface="Spartan"/>
                <a:cs typeface="Spartan"/>
                <a:sym typeface="Spartan"/>
              </a:defRPr>
            </a:lvl2pPr>
            <a:lvl3pPr lvl="2" algn="r" rtl="0">
              <a:lnSpc>
                <a:spcPct val="115000"/>
              </a:lnSpc>
              <a:spcBef>
                <a:spcPts val="0"/>
              </a:spcBef>
              <a:spcAft>
                <a:spcPts val="0"/>
              </a:spcAft>
              <a:buNone/>
              <a:defRPr sz="1800">
                <a:latin typeface="Spartan"/>
                <a:ea typeface="Spartan"/>
                <a:cs typeface="Spartan"/>
                <a:sym typeface="Spartan"/>
              </a:defRPr>
            </a:lvl3pPr>
            <a:lvl4pPr lvl="3" algn="r" rtl="0">
              <a:lnSpc>
                <a:spcPct val="115000"/>
              </a:lnSpc>
              <a:spcBef>
                <a:spcPts val="0"/>
              </a:spcBef>
              <a:spcAft>
                <a:spcPts val="0"/>
              </a:spcAft>
              <a:buNone/>
              <a:defRPr sz="1800">
                <a:latin typeface="Spartan"/>
                <a:ea typeface="Spartan"/>
                <a:cs typeface="Spartan"/>
                <a:sym typeface="Spartan"/>
              </a:defRPr>
            </a:lvl4pPr>
            <a:lvl5pPr lvl="4" algn="r" rtl="0">
              <a:lnSpc>
                <a:spcPct val="115000"/>
              </a:lnSpc>
              <a:spcBef>
                <a:spcPts val="0"/>
              </a:spcBef>
              <a:spcAft>
                <a:spcPts val="0"/>
              </a:spcAft>
              <a:buNone/>
              <a:defRPr sz="1800">
                <a:latin typeface="Spartan"/>
                <a:ea typeface="Spartan"/>
                <a:cs typeface="Spartan"/>
                <a:sym typeface="Spartan"/>
              </a:defRPr>
            </a:lvl5pPr>
            <a:lvl6pPr lvl="5" algn="r" rtl="0">
              <a:lnSpc>
                <a:spcPct val="115000"/>
              </a:lnSpc>
              <a:spcBef>
                <a:spcPts val="0"/>
              </a:spcBef>
              <a:spcAft>
                <a:spcPts val="0"/>
              </a:spcAft>
              <a:buNone/>
              <a:defRPr sz="1800">
                <a:latin typeface="Spartan"/>
                <a:ea typeface="Spartan"/>
                <a:cs typeface="Spartan"/>
                <a:sym typeface="Spartan"/>
              </a:defRPr>
            </a:lvl6pPr>
            <a:lvl7pPr lvl="6" algn="r" rtl="0">
              <a:lnSpc>
                <a:spcPct val="115000"/>
              </a:lnSpc>
              <a:spcBef>
                <a:spcPts val="0"/>
              </a:spcBef>
              <a:spcAft>
                <a:spcPts val="0"/>
              </a:spcAft>
              <a:buNone/>
              <a:defRPr sz="1800">
                <a:latin typeface="Spartan"/>
                <a:ea typeface="Spartan"/>
                <a:cs typeface="Spartan"/>
                <a:sym typeface="Spartan"/>
              </a:defRPr>
            </a:lvl7pPr>
            <a:lvl8pPr lvl="7" algn="r" rtl="0">
              <a:lnSpc>
                <a:spcPct val="115000"/>
              </a:lnSpc>
              <a:spcBef>
                <a:spcPts val="0"/>
              </a:spcBef>
              <a:spcAft>
                <a:spcPts val="0"/>
              </a:spcAft>
              <a:buNone/>
              <a:defRPr sz="1800">
                <a:latin typeface="Spartan"/>
                <a:ea typeface="Spartan"/>
                <a:cs typeface="Spartan"/>
                <a:sym typeface="Spartan"/>
              </a:defRPr>
            </a:lvl8pPr>
            <a:lvl9pPr lvl="8" algn="r" rtl="0">
              <a:lnSpc>
                <a:spcPct val="115000"/>
              </a:lnSpc>
              <a:spcBef>
                <a:spcPts val="0"/>
              </a:spcBef>
              <a:spcAft>
                <a:spcPts val="0"/>
              </a:spcAft>
              <a:buNone/>
              <a:defRPr sz="1800">
                <a:latin typeface="Spartan"/>
                <a:ea typeface="Spartan"/>
                <a:cs typeface="Spartan"/>
                <a:sym typeface="Spartan"/>
              </a:defRPr>
            </a:lvl9pPr>
          </a:lstStyle>
          <a:p>
            <a:endParaRPr/>
          </a:p>
        </p:txBody>
      </p:sp>
      <p:sp>
        <p:nvSpPr>
          <p:cNvPr id="440" name="Google Shape;440;p17"/>
          <p:cNvSpPr txBox="1">
            <a:spLocks noGrp="1"/>
          </p:cNvSpPr>
          <p:nvPr>
            <p:ph type="subTitle" idx="4"/>
          </p:nvPr>
        </p:nvSpPr>
        <p:spPr>
          <a:xfrm>
            <a:off x="2059525" y="3656125"/>
            <a:ext cx="2359200" cy="7041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a:lvl1pPr>
            <a:lvl2pPr lvl="1" algn="r" rtl="0">
              <a:spcBef>
                <a:spcPts val="0"/>
              </a:spcBef>
              <a:spcAft>
                <a:spcPts val="0"/>
              </a:spcAft>
              <a:buNone/>
              <a:defRPr/>
            </a:lvl2pPr>
            <a:lvl3pPr lvl="2" algn="r" rtl="0">
              <a:spcBef>
                <a:spcPts val="0"/>
              </a:spcBef>
              <a:spcAft>
                <a:spcPts val="0"/>
              </a:spcAft>
              <a:buNone/>
              <a:defRPr/>
            </a:lvl3pPr>
            <a:lvl4pPr lvl="3" algn="r" rtl="0">
              <a:spcBef>
                <a:spcPts val="0"/>
              </a:spcBef>
              <a:spcAft>
                <a:spcPts val="0"/>
              </a:spcAft>
              <a:buNone/>
              <a:defRPr/>
            </a:lvl4pPr>
            <a:lvl5pPr lvl="4" algn="r" rtl="0">
              <a:spcBef>
                <a:spcPts val="0"/>
              </a:spcBef>
              <a:spcAft>
                <a:spcPts val="0"/>
              </a:spcAft>
              <a:buNone/>
              <a:defRPr/>
            </a:lvl5pPr>
            <a:lvl6pPr lvl="5" algn="r" rtl="0">
              <a:spcBef>
                <a:spcPts val="0"/>
              </a:spcBef>
              <a:spcAft>
                <a:spcPts val="0"/>
              </a:spcAft>
              <a:buNone/>
              <a:defRPr/>
            </a:lvl6pPr>
            <a:lvl7pPr lvl="6" algn="r" rtl="0">
              <a:spcBef>
                <a:spcPts val="0"/>
              </a:spcBef>
              <a:spcAft>
                <a:spcPts val="0"/>
              </a:spcAft>
              <a:buNone/>
              <a:defRPr/>
            </a:lvl7pPr>
            <a:lvl8pPr lvl="7" algn="r" rtl="0">
              <a:spcBef>
                <a:spcPts val="0"/>
              </a:spcBef>
              <a:spcAft>
                <a:spcPts val="0"/>
              </a:spcAft>
              <a:buNone/>
              <a:defRPr/>
            </a:lvl8pPr>
            <a:lvl9pPr lvl="8" algn="r" rtl="0">
              <a:spcBef>
                <a:spcPts val="0"/>
              </a:spcBef>
              <a:spcAft>
                <a:spcPts val="0"/>
              </a:spcAft>
              <a:buNone/>
              <a:defRPr/>
            </a:lvl9pPr>
          </a:lstStyle>
          <a:p>
            <a:endParaRPr/>
          </a:p>
        </p:txBody>
      </p:sp>
      <p:sp>
        <p:nvSpPr>
          <p:cNvPr id="441" name="Google Shape;441;p17"/>
          <p:cNvSpPr txBox="1">
            <a:spLocks noGrp="1"/>
          </p:cNvSpPr>
          <p:nvPr>
            <p:ph type="subTitle" idx="5"/>
          </p:nvPr>
        </p:nvSpPr>
        <p:spPr>
          <a:xfrm>
            <a:off x="4743075" y="1896613"/>
            <a:ext cx="2359200" cy="3108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None/>
              <a:defRPr sz="1800" b="1">
                <a:latin typeface="Spartan"/>
                <a:ea typeface="Spartan"/>
                <a:cs typeface="Spartan"/>
                <a:sym typeface="Spartan"/>
              </a:defRPr>
            </a:lvl1pPr>
            <a:lvl2pPr lvl="1" rtl="0">
              <a:lnSpc>
                <a:spcPct val="115000"/>
              </a:lnSpc>
              <a:spcBef>
                <a:spcPts val="0"/>
              </a:spcBef>
              <a:spcAft>
                <a:spcPts val="0"/>
              </a:spcAft>
              <a:buNone/>
              <a:defRPr sz="1800">
                <a:latin typeface="Spartan"/>
                <a:ea typeface="Spartan"/>
                <a:cs typeface="Spartan"/>
                <a:sym typeface="Spartan"/>
              </a:defRPr>
            </a:lvl2pPr>
            <a:lvl3pPr lvl="2" rtl="0">
              <a:lnSpc>
                <a:spcPct val="115000"/>
              </a:lnSpc>
              <a:spcBef>
                <a:spcPts val="0"/>
              </a:spcBef>
              <a:spcAft>
                <a:spcPts val="0"/>
              </a:spcAft>
              <a:buNone/>
              <a:defRPr sz="1800">
                <a:latin typeface="Spartan"/>
                <a:ea typeface="Spartan"/>
                <a:cs typeface="Spartan"/>
                <a:sym typeface="Spartan"/>
              </a:defRPr>
            </a:lvl3pPr>
            <a:lvl4pPr lvl="3" rtl="0">
              <a:lnSpc>
                <a:spcPct val="115000"/>
              </a:lnSpc>
              <a:spcBef>
                <a:spcPts val="0"/>
              </a:spcBef>
              <a:spcAft>
                <a:spcPts val="0"/>
              </a:spcAft>
              <a:buNone/>
              <a:defRPr sz="1800">
                <a:latin typeface="Spartan"/>
                <a:ea typeface="Spartan"/>
                <a:cs typeface="Spartan"/>
                <a:sym typeface="Spartan"/>
              </a:defRPr>
            </a:lvl4pPr>
            <a:lvl5pPr lvl="4" rtl="0">
              <a:lnSpc>
                <a:spcPct val="115000"/>
              </a:lnSpc>
              <a:spcBef>
                <a:spcPts val="0"/>
              </a:spcBef>
              <a:spcAft>
                <a:spcPts val="0"/>
              </a:spcAft>
              <a:buNone/>
              <a:defRPr sz="1800">
                <a:latin typeface="Spartan"/>
                <a:ea typeface="Spartan"/>
                <a:cs typeface="Spartan"/>
                <a:sym typeface="Spartan"/>
              </a:defRPr>
            </a:lvl5pPr>
            <a:lvl6pPr lvl="5" rtl="0">
              <a:lnSpc>
                <a:spcPct val="115000"/>
              </a:lnSpc>
              <a:spcBef>
                <a:spcPts val="0"/>
              </a:spcBef>
              <a:spcAft>
                <a:spcPts val="0"/>
              </a:spcAft>
              <a:buNone/>
              <a:defRPr sz="1800">
                <a:latin typeface="Spartan"/>
                <a:ea typeface="Spartan"/>
                <a:cs typeface="Spartan"/>
                <a:sym typeface="Spartan"/>
              </a:defRPr>
            </a:lvl6pPr>
            <a:lvl7pPr lvl="6" rtl="0">
              <a:lnSpc>
                <a:spcPct val="115000"/>
              </a:lnSpc>
              <a:spcBef>
                <a:spcPts val="0"/>
              </a:spcBef>
              <a:spcAft>
                <a:spcPts val="0"/>
              </a:spcAft>
              <a:buNone/>
              <a:defRPr sz="1800">
                <a:latin typeface="Spartan"/>
                <a:ea typeface="Spartan"/>
                <a:cs typeface="Spartan"/>
                <a:sym typeface="Spartan"/>
              </a:defRPr>
            </a:lvl7pPr>
            <a:lvl8pPr lvl="7" rtl="0">
              <a:lnSpc>
                <a:spcPct val="115000"/>
              </a:lnSpc>
              <a:spcBef>
                <a:spcPts val="0"/>
              </a:spcBef>
              <a:spcAft>
                <a:spcPts val="0"/>
              </a:spcAft>
              <a:buNone/>
              <a:defRPr sz="1800">
                <a:latin typeface="Spartan"/>
                <a:ea typeface="Spartan"/>
                <a:cs typeface="Spartan"/>
                <a:sym typeface="Spartan"/>
              </a:defRPr>
            </a:lvl8pPr>
            <a:lvl9pPr lvl="8" rtl="0">
              <a:lnSpc>
                <a:spcPct val="115000"/>
              </a:lnSpc>
              <a:spcBef>
                <a:spcPts val="0"/>
              </a:spcBef>
              <a:spcAft>
                <a:spcPts val="0"/>
              </a:spcAft>
              <a:buNone/>
              <a:defRPr sz="1800">
                <a:latin typeface="Spartan"/>
                <a:ea typeface="Spartan"/>
                <a:cs typeface="Spartan"/>
                <a:sym typeface="Spartan"/>
              </a:defRPr>
            </a:lvl9pPr>
          </a:lstStyle>
          <a:p>
            <a:endParaRPr/>
          </a:p>
        </p:txBody>
      </p:sp>
      <p:sp>
        <p:nvSpPr>
          <p:cNvPr id="442" name="Google Shape;442;p17"/>
          <p:cNvSpPr txBox="1">
            <a:spLocks noGrp="1"/>
          </p:cNvSpPr>
          <p:nvPr>
            <p:ph type="subTitle" idx="6"/>
          </p:nvPr>
        </p:nvSpPr>
        <p:spPr>
          <a:xfrm>
            <a:off x="4743075" y="2207425"/>
            <a:ext cx="2359200" cy="704100"/>
          </a:xfrm>
          <a:prstGeom prst="rect">
            <a:avLst/>
          </a:prstGeom>
        </p:spPr>
        <p:txBody>
          <a:bodyPr spcFirstLastPara="1" wrap="square" lIns="91425" tIns="91425" rIns="91425" bIns="91425" anchor="t" anchorCtr="0">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443" name="Google Shape;443;p17"/>
          <p:cNvSpPr txBox="1">
            <a:spLocks noGrp="1"/>
          </p:cNvSpPr>
          <p:nvPr>
            <p:ph type="subTitle" idx="7"/>
          </p:nvPr>
        </p:nvSpPr>
        <p:spPr>
          <a:xfrm>
            <a:off x="4743075" y="3347300"/>
            <a:ext cx="2359200" cy="3087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None/>
              <a:defRPr sz="1800" b="1">
                <a:latin typeface="Spartan"/>
                <a:ea typeface="Spartan"/>
                <a:cs typeface="Spartan"/>
                <a:sym typeface="Spartan"/>
              </a:defRPr>
            </a:lvl1pPr>
            <a:lvl2pPr lvl="1" rtl="0">
              <a:lnSpc>
                <a:spcPct val="115000"/>
              </a:lnSpc>
              <a:spcBef>
                <a:spcPts val="0"/>
              </a:spcBef>
              <a:spcAft>
                <a:spcPts val="0"/>
              </a:spcAft>
              <a:buNone/>
              <a:defRPr sz="1800">
                <a:latin typeface="Spartan"/>
                <a:ea typeface="Spartan"/>
                <a:cs typeface="Spartan"/>
                <a:sym typeface="Spartan"/>
              </a:defRPr>
            </a:lvl2pPr>
            <a:lvl3pPr lvl="2" rtl="0">
              <a:lnSpc>
                <a:spcPct val="115000"/>
              </a:lnSpc>
              <a:spcBef>
                <a:spcPts val="0"/>
              </a:spcBef>
              <a:spcAft>
                <a:spcPts val="0"/>
              </a:spcAft>
              <a:buNone/>
              <a:defRPr sz="1800">
                <a:latin typeface="Spartan"/>
                <a:ea typeface="Spartan"/>
                <a:cs typeface="Spartan"/>
                <a:sym typeface="Spartan"/>
              </a:defRPr>
            </a:lvl3pPr>
            <a:lvl4pPr lvl="3" rtl="0">
              <a:lnSpc>
                <a:spcPct val="115000"/>
              </a:lnSpc>
              <a:spcBef>
                <a:spcPts val="0"/>
              </a:spcBef>
              <a:spcAft>
                <a:spcPts val="0"/>
              </a:spcAft>
              <a:buNone/>
              <a:defRPr sz="1800">
                <a:latin typeface="Spartan"/>
                <a:ea typeface="Spartan"/>
                <a:cs typeface="Spartan"/>
                <a:sym typeface="Spartan"/>
              </a:defRPr>
            </a:lvl4pPr>
            <a:lvl5pPr lvl="4" rtl="0">
              <a:lnSpc>
                <a:spcPct val="115000"/>
              </a:lnSpc>
              <a:spcBef>
                <a:spcPts val="0"/>
              </a:spcBef>
              <a:spcAft>
                <a:spcPts val="0"/>
              </a:spcAft>
              <a:buNone/>
              <a:defRPr sz="1800">
                <a:latin typeface="Spartan"/>
                <a:ea typeface="Spartan"/>
                <a:cs typeface="Spartan"/>
                <a:sym typeface="Spartan"/>
              </a:defRPr>
            </a:lvl5pPr>
            <a:lvl6pPr lvl="5" rtl="0">
              <a:lnSpc>
                <a:spcPct val="115000"/>
              </a:lnSpc>
              <a:spcBef>
                <a:spcPts val="0"/>
              </a:spcBef>
              <a:spcAft>
                <a:spcPts val="0"/>
              </a:spcAft>
              <a:buNone/>
              <a:defRPr sz="1800">
                <a:latin typeface="Spartan"/>
                <a:ea typeface="Spartan"/>
                <a:cs typeface="Spartan"/>
                <a:sym typeface="Spartan"/>
              </a:defRPr>
            </a:lvl6pPr>
            <a:lvl7pPr lvl="6" rtl="0">
              <a:lnSpc>
                <a:spcPct val="115000"/>
              </a:lnSpc>
              <a:spcBef>
                <a:spcPts val="0"/>
              </a:spcBef>
              <a:spcAft>
                <a:spcPts val="0"/>
              </a:spcAft>
              <a:buNone/>
              <a:defRPr sz="1800">
                <a:latin typeface="Spartan"/>
                <a:ea typeface="Spartan"/>
                <a:cs typeface="Spartan"/>
                <a:sym typeface="Spartan"/>
              </a:defRPr>
            </a:lvl7pPr>
            <a:lvl8pPr lvl="7" rtl="0">
              <a:lnSpc>
                <a:spcPct val="115000"/>
              </a:lnSpc>
              <a:spcBef>
                <a:spcPts val="0"/>
              </a:spcBef>
              <a:spcAft>
                <a:spcPts val="0"/>
              </a:spcAft>
              <a:buNone/>
              <a:defRPr sz="1800">
                <a:latin typeface="Spartan"/>
                <a:ea typeface="Spartan"/>
                <a:cs typeface="Spartan"/>
                <a:sym typeface="Spartan"/>
              </a:defRPr>
            </a:lvl8pPr>
            <a:lvl9pPr lvl="8" rtl="0">
              <a:lnSpc>
                <a:spcPct val="115000"/>
              </a:lnSpc>
              <a:spcBef>
                <a:spcPts val="0"/>
              </a:spcBef>
              <a:spcAft>
                <a:spcPts val="0"/>
              </a:spcAft>
              <a:buNone/>
              <a:defRPr sz="1800">
                <a:latin typeface="Spartan"/>
                <a:ea typeface="Spartan"/>
                <a:cs typeface="Spartan"/>
                <a:sym typeface="Spartan"/>
              </a:defRPr>
            </a:lvl9pPr>
          </a:lstStyle>
          <a:p>
            <a:endParaRPr/>
          </a:p>
        </p:txBody>
      </p:sp>
      <p:sp>
        <p:nvSpPr>
          <p:cNvPr id="444" name="Google Shape;444;p17"/>
          <p:cNvSpPr txBox="1">
            <a:spLocks noGrp="1"/>
          </p:cNvSpPr>
          <p:nvPr>
            <p:ph type="subTitle" idx="8"/>
          </p:nvPr>
        </p:nvSpPr>
        <p:spPr>
          <a:xfrm>
            <a:off x="4743075" y="3656125"/>
            <a:ext cx="2359200" cy="704100"/>
          </a:xfrm>
          <a:prstGeom prst="rect">
            <a:avLst/>
          </a:prstGeom>
        </p:spPr>
        <p:txBody>
          <a:bodyPr spcFirstLastPara="1" wrap="square" lIns="91425" tIns="91425" rIns="91425" bIns="91425" anchor="t" anchorCtr="0">
            <a:noAutofit/>
          </a:bodyPr>
          <a:lstStyle>
            <a:lvl1pPr lvl="0" rtl="0">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445" name="Google Shape;445;p17"/>
          <p:cNvSpPr txBox="1">
            <a:spLocks noGrp="1"/>
          </p:cNvSpPr>
          <p:nvPr>
            <p:ph type="title" idx="9" hasCustomPrompt="1"/>
          </p:nvPr>
        </p:nvSpPr>
        <p:spPr>
          <a:xfrm>
            <a:off x="4743075" y="1503325"/>
            <a:ext cx="2359200" cy="393300"/>
          </a:xfrm>
          <a:prstGeom prst="rect">
            <a:avLst/>
          </a:prstGeom>
        </p:spPr>
        <p:txBody>
          <a:bodyPr spcFirstLastPara="1" wrap="square" lIns="91425" tIns="91425" rIns="91425" bIns="91425" anchor="t" anchorCtr="0">
            <a:noAutofit/>
          </a:bodyPr>
          <a:lstStyle>
            <a:lvl1pPr lvl="0" algn="l" rtl="0">
              <a:spcBef>
                <a:spcPts val="0"/>
              </a:spcBef>
              <a:spcAft>
                <a:spcPts val="0"/>
              </a:spcAft>
              <a:buSzPts val="12000"/>
              <a:buNone/>
              <a:defRPr sz="2500">
                <a:solidFill>
                  <a:schemeClr val="dk2"/>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446" name="Google Shape;446;p17"/>
          <p:cNvSpPr txBox="1">
            <a:spLocks noGrp="1"/>
          </p:cNvSpPr>
          <p:nvPr>
            <p:ph type="title" idx="13" hasCustomPrompt="1"/>
          </p:nvPr>
        </p:nvSpPr>
        <p:spPr>
          <a:xfrm>
            <a:off x="2059525" y="1503325"/>
            <a:ext cx="2359200" cy="3933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2000"/>
              <a:buNone/>
              <a:defRPr sz="2500">
                <a:solidFill>
                  <a:schemeClr val="dk2"/>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447" name="Google Shape;447;p17"/>
          <p:cNvSpPr txBox="1">
            <a:spLocks noGrp="1"/>
          </p:cNvSpPr>
          <p:nvPr>
            <p:ph type="title" idx="14" hasCustomPrompt="1"/>
          </p:nvPr>
        </p:nvSpPr>
        <p:spPr>
          <a:xfrm>
            <a:off x="2059525" y="2951900"/>
            <a:ext cx="2359200" cy="393300"/>
          </a:xfrm>
          <a:prstGeom prst="rect">
            <a:avLst/>
          </a:prstGeom>
        </p:spPr>
        <p:txBody>
          <a:bodyPr spcFirstLastPara="1" wrap="square" lIns="91425" tIns="91425" rIns="91425" bIns="91425" anchor="t" anchorCtr="0">
            <a:noAutofit/>
          </a:bodyPr>
          <a:lstStyle>
            <a:lvl1pPr lvl="0" algn="r" rtl="0">
              <a:lnSpc>
                <a:spcPct val="115000"/>
              </a:lnSpc>
              <a:spcBef>
                <a:spcPts val="0"/>
              </a:spcBef>
              <a:spcAft>
                <a:spcPts val="0"/>
              </a:spcAft>
              <a:buSzPts val="12000"/>
              <a:buNone/>
              <a:defRPr sz="2500">
                <a:solidFill>
                  <a:schemeClr val="dk2"/>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448" name="Google Shape;448;p17"/>
          <p:cNvSpPr txBox="1">
            <a:spLocks noGrp="1"/>
          </p:cNvSpPr>
          <p:nvPr>
            <p:ph type="title" idx="15" hasCustomPrompt="1"/>
          </p:nvPr>
        </p:nvSpPr>
        <p:spPr>
          <a:xfrm>
            <a:off x="4743075" y="2951900"/>
            <a:ext cx="2359200" cy="395400"/>
          </a:xfrm>
          <a:prstGeom prst="rect">
            <a:avLst/>
          </a:prstGeom>
        </p:spPr>
        <p:txBody>
          <a:bodyPr spcFirstLastPara="1" wrap="square" lIns="91425" tIns="91425" rIns="91425" bIns="91425" anchor="t" anchorCtr="0">
            <a:noAutofit/>
          </a:bodyPr>
          <a:lstStyle>
            <a:lvl1pPr lvl="0" algn="l" rtl="0">
              <a:lnSpc>
                <a:spcPct val="115000"/>
              </a:lnSpc>
              <a:spcBef>
                <a:spcPts val="0"/>
              </a:spcBef>
              <a:spcAft>
                <a:spcPts val="0"/>
              </a:spcAft>
              <a:buSzPts val="12000"/>
              <a:buNone/>
              <a:defRPr sz="2500">
                <a:solidFill>
                  <a:schemeClr val="dk2"/>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ext 1">
  <p:cSld name="CUSTOM_18">
    <p:spTree>
      <p:nvGrpSpPr>
        <p:cNvPr id="1" name="Shape 449"/>
        <p:cNvGrpSpPr/>
        <p:nvPr/>
      </p:nvGrpSpPr>
      <p:grpSpPr>
        <a:xfrm>
          <a:off x="0" y="0"/>
          <a:ext cx="0" cy="0"/>
          <a:chOff x="0" y="0"/>
          <a:chExt cx="0" cy="0"/>
        </a:xfrm>
      </p:grpSpPr>
      <p:sp>
        <p:nvSpPr>
          <p:cNvPr id="450" name="Google Shape;450;p18"/>
          <p:cNvSpPr/>
          <p:nvPr/>
        </p:nvSpPr>
        <p:spPr>
          <a:xfrm rot="10800000">
            <a:off x="3413785" y="453106"/>
            <a:ext cx="1125277" cy="196122"/>
          </a:xfrm>
          <a:custGeom>
            <a:avLst/>
            <a:gdLst/>
            <a:ahLst/>
            <a:cxnLst/>
            <a:rect l="l" t="t" r="r" b="b"/>
            <a:pathLst>
              <a:path w="28933" h="4681" extrusionOk="0">
                <a:moveTo>
                  <a:pt x="2334" y="1"/>
                </a:moveTo>
                <a:cubicBezTo>
                  <a:pt x="1048" y="1"/>
                  <a:pt x="0" y="1049"/>
                  <a:pt x="0" y="2335"/>
                </a:cubicBezTo>
                <a:cubicBezTo>
                  <a:pt x="0" y="3632"/>
                  <a:pt x="1048" y="4680"/>
                  <a:pt x="2334" y="4680"/>
                </a:cubicBezTo>
                <a:lnTo>
                  <a:pt x="26599" y="4680"/>
                </a:lnTo>
                <a:cubicBezTo>
                  <a:pt x="27885" y="4680"/>
                  <a:pt x="28933" y="3632"/>
                  <a:pt x="28933" y="2335"/>
                </a:cubicBezTo>
                <a:cubicBezTo>
                  <a:pt x="28933" y="1049"/>
                  <a:pt x="27885" y="1"/>
                  <a:pt x="2659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18"/>
          <p:cNvSpPr/>
          <p:nvPr/>
        </p:nvSpPr>
        <p:spPr>
          <a:xfrm rot="10800000">
            <a:off x="7530281" y="1878929"/>
            <a:ext cx="88947" cy="1346544"/>
          </a:xfrm>
          <a:custGeom>
            <a:avLst/>
            <a:gdLst/>
            <a:ahLst/>
            <a:cxnLst/>
            <a:rect l="l" t="t" r="r" b="b"/>
            <a:pathLst>
              <a:path w="2287" h="32139" extrusionOk="0">
                <a:moveTo>
                  <a:pt x="1989" y="1"/>
                </a:moveTo>
                <a:cubicBezTo>
                  <a:pt x="1840" y="1"/>
                  <a:pt x="1691" y="105"/>
                  <a:pt x="1703" y="314"/>
                </a:cubicBezTo>
                <a:cubicBezTo>
                  <a:pt x="1703" y="980"/>
                  <a:pt x="1358" y="1302"/>
                  <a:pt x="941" y="1683"/>
                </a:cubicBezTo>
                <a:cubicBezTo>
                  <a:pt x="501" y="2088"/>
                  <a:pt x="1" y="2552"/>
                  <a:pt x="1" y="3469"/>
                </a:cubicBezTo>
                <a:cubicBezTo>
                  <a:pt x="1" y="4374"/>
                  <a:pt x="501" y="4838"/>
                  <a:pt x="941" y="5255"/>
                </a:cubicBezTo>
                <a:cubicBezTo>
                  <a:pt x="1358" y="5624"/>
                  <a:pt x="1703" y="5957"/>
                  <a:pt x="1703" y="6624"/>
                </a:cubicBezTo>
                <a:cubicBezTo>
                  <a:pt x="1703" y="7279"/>
                  <a:pt x="1358" y="7612"/>
                  <a:pt x="941" y="7993"/>
                </a:cubicBezTo>
                <a:cubicBezTo>
                  <a:pt x="501" y="8398"/>
                  <a:pt x="1" y="8862"/>
                  <a:pt x="1" y="9779"/>
                </a:cubicBezTo>
                <a:cubicBezTo>
                  <a:pt x="1" y="10684"/>
                  <a:pt x="501" y="11148"/>
                  <a:pt x="941" y="11565"/>
                </a:cubicBezTo>
                <a:cubicBezTo>
                  <a:pt x="1358" y="11934"/>
                  <a:pt x="1703" y="12267"/>
                  <a:pt x="1703" y="12922"/>
                </a:cubicBezTo>
                <a:cubicBezTo>
                  <a:pt x="1703" y="13589"/>
                  <a:pt x="1358" y="13922"/>
                  <a:pt x="941" y="14291"/>
                </a:cubicBezTo>
                <a:cubicBezTo>
                  <a:pt x="501" y="14708"/>
                  <a:pt x="1" y="15172"/>
                  <a:pt x="1" y="16077"/>
                </a:cubicBezTo>
                <a:cubicBezTo>
                  <a:pt x="1" y="16994"/>
                  <a:pt x="501" y="17458"/>
                  <a:pt x="941" y="17863"/>
                </a:cubicBezTo>
                <a:cubicBezTo>
                  <a:pt x="1358" y="18244"/>
                  <a:pt x="1703" y="18566"/>
                  <a:pt x="1703" y="19233"/>
                </a:cubicBezTo>
                <a:cubicBezTo>
                  <a:pt x="1703" y="19899"/>
                  <a:pt x="1358" y="20221"/>
                  <a:pt x="941" y="20602"/>
                </a:cubicBezTo>
                <a:cubicBezTo>
                  <a:pt x="501" y="21018"/>
                  <a:pt x="1" y="21483"/>
                  <a:pt x="1" y="22388"/>
                </a:cubicBezTo>
                <a:cubicBezTo>
                  <a:pt x="1" y="23304"/>
                  <a:pt x="501" y="23769"/>
                  <a:pt x="941" y="24174"/>
                </a:cubicBezTo>
                <a:cubicBezTo>
                  <a:pt x="1358" y="24555"/>
                  <a:pt x="1703" y="24888"/>
                  <a:pt x="1703" y="25543"/>
                </a:cubicBezTo>
                <a:cubicBezTo>
                  <a:pt x="1703" y="26210"/>
                  <a:pt x="1358" y="26531"/>
                  <a:pt x="941" y="26912"/>
                </a:cubicBezTo>
                <a:cubicBezTo>
                  <a:pt x="501" y="27317"/>
                  <a:pt x="1" y="27793"/>
                  <a:pt x="1" y="28698"/>
                </a:cubicBezTo>
                <a:cubicBezTo>
                  <a:pt x="1" y="29615"/>
                  <a:pt x="501" y="30079"/>
                  <a:pt x="941" y="30484"/>
                </a:cubicBezTo>
                <a:cubicBezTo>
                  <a:pt x="1358" y="30865"/>
                  <a:pt x="1703" y="31198"/>
                  <a:pt x="1703" y="31853"/>
                </a:cubicBezTo>
                <a:cubicBezTo>
                  <a:pt x="1703" y="32020"/>
                  <a:pt x="1834" y="32139"/>
                  <a:pt x="1989" y="32139"/>
                </a:cubicBezTo>
                <a:cubicBezTo>
                  <a:pt x="2144" y="32139"/>
                  <a:pt x="2275" y="32020"/>
                  <a:pt x="2275" y="31865"/>
                </a:cubicBezTo>
                <a:cubicBezTo>
                  <a:pt x="2275" y="30948"/>
                  <a:pt x="1775" y="30484"/>
                  <a:pt x="1334" y="30079"/>
                </a:cubicBezTo>
                <a:cubicBezTo>
                  <a:pt x="918" y="29698"/>
                  <a:pt x="572" y="29365"/>
                  <a:pt x="572" y="28710"/>
                </a:cubicBezTo>
                <a:cubicBezTo>
                  <a:pt x="572" y="28043"/>
                  <a:pt x="918" y="27710"/>
                  <a:pt x="1334" y="27341"/>
                </a:cubicBezTo>
                <a:cubicBezTo>
                  <a:pt x="1775" y="26924"/>
                  <a:pt x="2275" y="26460"/>
                  <a:pt x="2275" y="25555"/>
                </a:cubicBezTo>
                <a:cubicBezTo>
                  <a:pt x="2275" y="24638"/>
                  <a:pt x="1775" y="24174"/>
                  <a:pt x="1334" y="23769"/>
                </a:cubicBezTo>
                <a:cubicBezTo>
                  <a:pt x="918" y="23388"/>
                  <a:pt x="572" y="23054"/>
                  <a:pt x="572" y="22388"/>
                </a:cubicBezTo>
                <a:cubicBezTo>
                  <a:pt x="572" y="21733"/>
                  <a:pt x="918" y="21399"/>
                  <a:pt x="1334" y="21030"/>
                </a:cubicBezTo>
                <a:cubicBezTo>
                  <a:pt x="1775" y="20614"/>
                  <a:pt x="2275" y="20149"/>
                  <a:pt x="2275" y="19244"/>
                </a:cubicBezTo>
                <a:cubicBezTo>
                  <a:pt x="2275" y="18328"/>
                  <a:pt x="1775" y="17863"/>
                  <a:pt x="1334" y="17458"/>
                </a:cubicBezTo>
                <a:cubicBezTo>
                  <a:pt x="918" y="17077"/>
                  <a:pt x="572" y="16744"/>
                  <a:pt x="572" y="16089"/>
                </a:cubicBezTo>
                <a:cubicBezTo>
                  <a:pt x="572" y="15423"/>
                  <a:pt x="918" y="15089"/>
                  <a:pt x="1334" y="14720"/>
                </a:cubicBezTo>
                <a:cubicBezTo>
                  <a:pt x="1775" y="14303"/>
                  <a:pt x="2275" y="13839"/>
                  <a:pt x="2275" y="12934"/>
                </a:cubicBezTo>
                <a:cubicBezTo>
                  <a:pt x="2275" y="12017"/>
                  <a:pt x="1775" y="11553"/>
                  <a:pt x="1334" y="11148"/>
                </a:cubicBezTo>
                <a:cubicBezTo>
                  <a:pt x="918" y="10767"/>
                  <a:pt x="572" y="10446"/>
                  <a:pt x="572" y="9779"/>
                </a:cubicBezTo>
                <a:cubicBezTo>
                  <a:pt x="572" y="9112"/>
                  <a:pt x="918" y="8791"/>
                  <a:pt x="1334" y="8410"/>
                </a:cubicBezTo>
                <a:cubicBezTo>
                  <a:pt x="1775" y="8005"/>
                  <a:pt x="2275" y="7529"/>
                  <a:pt x="2275" y="6624"/>
                </a:cubicBezTo>
                <a:cubicBezTo>
                  <a:pt x="2275" y="5707"/>
                  <a:pt x="1775" y="5243"/>
                  <a:pt x="1334" y="4838"/>
                </a:cubicBezTo>
                <a:cubicBezTo>
                  <a:pt x="918" y="4457"/>
                  <a:pt x="572" y="4135"/>
                  <a:pt x="572" y="3469"/>
                </a:cubicBezTo>
                <a:cubicBezTo>
                  <a:pt x="572" y="2802"/>
                  <a:pt x="918" y="2480"/>
                  <a:pt x="1334" y="2099"/>
                </a:cubicBezTo>
                <a:cubicBezTo>
                  <a:pt x="1775" y="1683"/>
                  <a:pt x="2275" y="1230"/>
                  <a:pt x="2275" y="314"/>
                </a:cubicBezTo>
                <a:cubicBezTo>
                  <a:pt x="2287" y="105"/>
                  <a:pt x="2138" y="1"/>
                  <a:pt x="198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18"/>
          <p:cNvSpPr/>
          <p:nvPr/>
        </p:nvSpPr>
        <p:spPr>
          <a:xfrm rot="10800000">
            <a:off x="2073369" y="794463"/>
            <a:ext cx="1256306" cy="95317"/>
          </a:xfrm>
          <a:custGeom>
            <a:avLst/>
            <a:gdLst/>
            <a:ahLst/>
            <a:cxnLst/>
            <a:rect l="l" t="t" r="r" b="b"/>
            <a:pathLst>
              <a:path w="32302" h="2275" extrusionOk="0">
                <a:moveTo>
                  <a:pt x="3536" y="1"/>
                </a:moveTo>
                <a:cubicBezTo>
                  <a:pt x="2620" y="1"/>
                  <a:pt x="2155" y="501"/>
                  <a:pt x="1750" y="941"/>
                </a:cubicBezTo>
                <a:cubicBezTo>
                  <a:pt x="1369" y="1358"/>
                  <a:pt x="1048" y="1703"/>
                  <a:pt x="381" y="1703"/>
                </a:cubicBezTo>
                <a:cubicBezTo>
                  <a:pt x="0" y="1715"/>
                  <a:pt x="0" y="2275"/>
                  <a:pt x="381" y="2275"/>
                </a:cubicBezTo>
                <a:cubicBezTo>
                  <a:pt x="1298" y="2275"/>
                  <a:pt x="1762" y="1775"/>
                  <a:pt x="2167" y="1334"/>
                </a:cubicBezTo>
                <a:cubicBezTo>
                  <a:pt x="2548" y="929"/>
                  <a:pt x="2870" y="572"/>
                  <a:pt x="3536" y="572"/>
                </a:cubicBezTo>
                <a:cubicBezTo>
                  <a:pt x="4203" y="572"/>
                  <a:pt x="4525" y="929"/>
                  <a:pt x="4906" y="1334"/>
                </a:cubicBezTo>
                <a:cubicBezTo>
                  <a:pt x="5310" y="1775"/>
                  <a:pt x="5775" y="2275"/>
                  <a:pt x="6692" y="2275"/>
                </a:cubicBezTo>
                <a:cubicBezTo>
                  <a:pt x="7608" y="2275"/>
                  <a:pt x="8073" y="1775"/>
                  <a:pt x="8477" y="1334"/>
                </a:cubicBezTo>
                <a:cubicBezTo>
                  <a:pt x="8858" y="929"/>
                  <a:pt x="9180" y="572"/>
                  <a:pt x="9847" y="572"/>
                </a:cubicBezTo>
                <a:cubicBezTo>
                  <a:pt x="10513" y="572"/>
                  <a:pt x="10835" y="929"/>
                  <a:pt x="11216" y="1334"/>
                </a:cubicBezTo>
                <a:cubicBezTo>
                  <a:pt x="11621" y="1775"/>
                  <a:pt x="12085" y="2275"/>
                  <a:pt x="13002" y="2275"/>
                </a:cubicBezTo>
                <a:cubicBezTo>
                  <a:pt x="13919" y="2275"/>
                  <a:pt x="14383" y="1775"/>
                  <a:pt x="14788" y="1334"/>
                </a:cubicBezTo>
                <a:cubicBezTo>
                  <a:pt x="15169" y="929"/>
                  <a:pt x="15490" y="572"/>
                  <a:pt x="16157" y="572"/>
                </a:cubicBezTo>
                <a:cubicBezTo>
                  <a:pt x="16824" y="572"/>
                  <a:pt x="17145" y="929"/>
                  <a:pt x="17526" y="1334"/>
                </a:cubicBezTo>
                <a:cubicBezTo>
                  <a:pt x="17931" y="1775"/>
                  <a:pt x="18395" y="2275"/>
                  <a:pt x="19312" y="2275"/>
                </a:cubicBezTo>
                <a:cubicBezTo>
                  <a:pt x="20229" y="2275"/>
                  <a:pt x="20693" y="1775"/>
                  <a:pt x="21098" y="1334"/>
                </a:cubicBezTo>
                <a:cubicBezTo>
                  <a:pt x="21479" y="929"/>
                  <a:pt x="21801" y="572"/>
                  <a:pt x="22467" y="572"/>
                </a:cubicBezTo>
                <a:cubicBezTo>
                  <a:pt x="23134" y="572"/>
                  <a:pt x="23456" y="929"/>
                  <a:pt x="23837" y="1334"/>
                </a:cubicBezTo>
                <a:cubicBezTo>
                  <a:pt x="24241" y="1775"/>
                  <a:pt x="24706" y="2275"/>
                  <a:pt x="25622" y="2275"/>
                </a:cubicBezTo>
                <a:cubicBezTo>
                  <a:pt x="26539" y="2275"/>
                  <a:pt x="26992" y="1775"/>
                  <a:pt x="27408" y="1334"/>
                </a:cubicBezTo>
                <a:cubicBezTo>
                  <a:pt x="27789" y="929"/>
                  <a:pt x="28111" y="572"/>
                  <a:pt x="28778" y="572"/>
                </a:cubicBezTo>
                <a:cubicBezTo>
                  <a:pt x="29444" y="572"/>
                  <a:pt x="29766" y="929"/>
                  <a:pt x="30147" y="1334"/>
                </a:cubicBezTo>
                <a:cubicBezTo>
                  <a:pt x="30552" y="1775"/>
                  <a:pt x="31016" y="2275"/>
                  <a:pt x="31933" y="2275"/>
                </a:cubicBezTo>
                <a:cubicBezTo>
                  <a:pt x="32302" y="2275"/>
                  <a:pt x="32302" y="1703"/>
                  <a:pt x="31933" y="1703"/>
                </a:cubicBezTo>
                <a:cubicBezTo>
                  <a:pt x="31266" y="1703"/>
                  <a:pt x="30933" y="1358"/>
                  <a:pt x="30564" y="941"/>
                </a:cubicBezTo>
                <a:cubicBezTo>
                  <a:pt x="30147" y="501"/>
                  <a:pt x="29683" y="1"/>
                  <a:pt x="28778" y="1"/>
                </a:cubicBezTo>
                <a:cubicBezTo>
                  <a:pt x="27861" y="1"/>
                  <a:pt x="27397" y="501"/>
                  <a:pt x="26992" y="941"/>
                </a:cubicBezTo>
                <a:cubicBezTo>
                  <a:pt x="26611" y="1358"/>
                  <a:pt x="26289" y="1703"/>
                  <a:pt x="25622" y="1703"/>
                </a:cubicBezTo>
                <a:cubicBezTo>
                  <a:pt x="24956" y="1703"/>
                  <a:pt x="24622" y="1358"/>
                  <a:pt x="24253" y="941"/>
                </a:cubicBezTo>
                <a:cubicBezTo>
                  <a:pt x="23837" y="501"/>
                  <a:pt x="23372" y="1"/>
                  <a:pt x="22467" y="1"/>
                </a:cubicBezTo>
                <a:cubicBezTo>
                  <a:pt x="21551" y="1"/>
                  <a:pt x="21086" y="501"/>
                  <a:pt x="20681" y="941"/>
                </a:cubicBezTo>
                <a:cubicBezTo>
                  <a:pt x="20300" y="1358"/>
                  <a:pt x="19979" y="1703"/>
                  <a:pt x="19312" y="1703"/>
                </a:cubicBezTo>
                <a:cubicBezTo>
                  <a:pt x="18645" y="1703"/>
                  <a:pt x="18324" y="1358"/>
                  <a:pt x="17943" y="941"/>
                </a:cubicBezTo>
                <a:cubicBezTo>
                  <a:pt x="17526" y="501"/>
                  <a:pt x="17062" y="1"/>
                  <a:pt x="16157" y="1"/>
                </a:cubicBezTo>
                <a:cubicBezTo>
                  <a:pt x="15240" y="1"/>
                  <a:pt x="14776" y="501"/>
                  <a:pt x="14371" y="941"/>
                </a:cubicBezTo>
                <a:cubicBezTo>
                  <a:pt x="13990" y="1358"/>
                  <a:pt x="13669" y="1703"/>
                  <a:pt x="13002" y="1703"/>
                </a:cubicBezTo>
                <a:cubicBezTo>
                  <a:pt x="12335" y="1703"/>
                  <a:pt x="12014" y="1358"/>
                  <a:pt x="11633" y="941"/>
                </a:cubicBezTo>
                <a:cubicBezTo>
                  <a:pt x="11228" y="501"/>
                  <a:pt x="10763" y="1"/>
                  <a:pt x="9847" y="1"/>
                </a:cubicBezTo>
                <a:cubicBezTo>
                  <a:pt x="8930" y="1"/>
                  <a:pt x="8466" y="501"/>
                  <a:pt x="8061" y="941"/>
                </a:cubicBezTo>
                <a:cubicBezTo>
                  <a:pt x="7680" y="1358"/>
                  <a:pt x="7358" y="1703"/>
                  <a:pt x="6692" y="1703"/>
                </a:cubicBezTo>
                <a:cubicBezTo>
                  <a:pt x="6025" y="1703"/>
                  <a:pt x="5703" y="1358"/>
                  <a:pt x="5322" y="941"/>
                </a:cubicBezTo>
                <a:cubicBezTo>
                  <a:pt x="4918" y="501"/>
                  <a:pt x="4453" y="1"/>
                  <a:pt x="353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18"/>
          <p:cNvSpPr/>
          <p:nvPr/>
        </p:nvSpPr>
        <p:spPr>
          <a:xfrm rot="10800000">
            <a:off x="979595" y="1370564"/>
            <a:ext cx="520537" cy="219543"/>
          </a:xfrm>
          <a:custGeom>
            <a:avLst/>
            <a:gdLst/>
            <a:ahLst/>
            <a:cxnLst/>
            <a:rect l="l" t="t" r="r" b="b"/>
            <a:pathLst>
              <a:path w="13384" h="5240" extrusionOk="0">
                <a:moveTo>
                  <a:pt x="10871" y="560"/>
                </a:moveTo>
                <a:cubicBezTo>
                  <a:pt x="11955" y="560"/>
                  <a:pt x="12836" y="1489"/>
                  <a:pt x="12836" y="2620"/>
                </a:cubicBezTo>
                <a:cubicBezTo>
                  <a:pt x="12836" y="3751"/>
                  <a:pt x="11955" y="4668"/>
                  <a:pt x="10871" y="4668"/>
                </a:cubicBezTo>
                <a:lnTo>
                  <a:pt x="2525" y="4668"/>
                </a:lnTo>
                <a:cubicBezTo>
                  <a:pt x="1430" y="4668"/>
                  <a:pt x="548" y="3751"/>
                  <a:pt x="548" y="2620"/>
                </a:cubicBezTo>
                <a:cubicBezTo>
                  <a:pt x="548" y="1489"/>
                  <a:pt x="1430" y="560"/>
                  <a:pt x="2525" y="560"/>
                </a:cubicBezTo>
                <a:close/>
                <a:moveTo>
                  <a:pt x="2525" y="1"/>
                </a:moveTo>
                <a:cubicBezTo>
                  <a:pt x="1132" y="1"/>
                  <a:pt x="1" y="1179"/>
                  <a:pt x="1" y="2620"/>
                </a:cubicBezTo>
                <a:cubicBezTo>
                  <a:pt x="1" y="4061"/>
                  <a:pt x="1132" y="5240"/>
                  <a:pt x="2525" y="5240"/>
                </a:cubicBezTo>
                <a:lnTo>
                  <a:pt x="10859" y="5240"/>
                </a:lnTo>
                <a:cubicBezTo>
                  <a:pt x="12252" y="5240"/>
                  <a:pt x="13383" y="4073"/>
                  <a:pt x="13383" y="2620"/>
                </a:cubicBezTo>
                <a:cubicBezTo>
                  <a:pt x="13383" y="1179"/>
                  <a:pt x="12252" y="1"/>
                  <a:pt x="1087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18"/>
          <p:cNvSpPr/>
          <p:nvPr/>
        </p:nvSpPr>
        <p:spPr>
          <a:xfrm rot="10800000">
            <a:off x="6466501" y="1558709"/>
            <a:ext cx="520498" cy="220046"/>
          </a:xfrm>
          <a:custGeom>
            <a:avLst/>
            <a:gdLst/>
            <a:ahLst/>
            <a:cxnLst/>
            <a:rect l="l" t="t" r="r" b="b"/>
            <a:pathLst>
              <a:path w="13383" h="5252" extrusionOk="0">
                <a:moveTo>
                  <a:pt x="10871" y="572"/>
                </a:moveTo>
                <a:cubicBezTo>
                  <a:pt x="11954" y="572"/>
                  <a:pt x="12847" y="1501"/>
                  <a:pt x="12847" y="2632"/>
                </a:cubicBezTo>
                <a:cubicBezTo>
                  <a:pt x="12847" y="3763"/>
                  <a:pt x="11954" y="4680"/>
                  <a:pt x="10871" y="4680"/>
                </a:cubicBezTo>
                <a:lnTo>
                  <a:pt x="2524" y="4680"/>
                </a:lnTo>
                <a:cubicBezTo>
                  <a:pt x="1441" y="4680"/>
                  <a:pt x="548" y="3763"/>
                  <a:pt x="548" y="2632"/>
                </a:cubicBezTo>
                <a:cubicBezTo>
                  <a:pt x="548" y="1501"/>
                  <a:pt x="1441" y="572"/>
                  <a:pt x="2524" y="572"/>
                </a:cubicBezTo>
                <a:close/>
                <a:moveTo>
                  <a:pt x="2512" y="0"/>
                </a:moveTo>
                <a:cubicBezTo>
                  <a:pt x="1131" y="0"/>
                  <a:pt x="0" y="1179"/>
                  <a:pt x="0" y="2632"/>
                </a:cubicBezTo>
                <a:cubicBezTo>
                  <a:pt x="0" y="4072"/>
                  <a:pt x="1131" y="5251"/>
                  <a:pt x="2512" y="5251"/>
                </a:cubicBezTo>
                <a:lnTo>
                  <a:pt x="10871" y="5251"/>
                </a:lnTo>
                <a:cubicBezTo>
                  <a:pt x="12252" y="5251"/>
                  <a:pt x="13383" y="4072"/>
                  <a:pt x="13383" y="2632"/>
                </a:cubicBezTo>
                <a:cubicBezTo>
                  <a:pt x="13383" y="1179"/>
                  <a:pt x="12264" y="0"/>
                  <a:pt x="1087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5" name="Google Shape;455;p18"/>
          <p:cNvGrpSpPr/>
          <p:nvPr/>
        </p:nvGrpSpPr>
        <p:grpSpPr>
          <a:xfrm rot="10800000">
            <a:off x="1921647" y="1405623"/>
            <a:ext cx="151720" cy="149448"/>
            <a:chOff x="8639698" y="2706690"/>
            <a:chExt cx="151720" cy="149448"/>
          </a:xfrm>
        </p:grpSpPr>
        <p:sp>
          <p:nvSpPr>
            <p:cNvPr id="456" name="Google Shape;456;p18"/>
            <p:cNvSpPr/>
            <p:nvPr/>
          </p:nvSpPr>
          <p:spPr>
            <a:xfrm>
              <a:off x="8639698" y="2706690"/>
              <a:ext cx="151720" cy="149448"/>
            </a:xfrm>
            <a:custGeom>
              <a:avLst/>
              <a:gdLst/>
              <a:ahLst/>
              <a:cxnLst/>
              <a:rect l="l" t="t" r="r" b="b"/>
              <a:pathLst>
                <a:path w="3901" h="3567" extrusionOk="0">
                  <a:moveTo>
                    <a:pt x="3231" y="0"/>
                  </a:moveTo>
                  <a:cubicBezTo>
                    <a:pt x="3150" y="0"/>
                    <a:pt x="3073" y="34"/>
                    <a:pt x="3013" y="114"/>
                  </a:cubicBezTo>
                  <a:lnTo>
                    <a:pt x="263" y="2840"/>
                  </a:lnTo>
                  <a:cubicBezTo>
                    <a:pt x="1" y="3102"/>
                    <a:pt x="191" y="3554"/>
                    <a:pt x="560" y="3566"/>
                  </a:cubicBezTo>
                  <a:cubicBezTo>
                    <a:pt x="679" y="3554"/>
                    <a:pt x="775" y="3519"/>
                    <a:pt x="858" y="3435"/>
                  </a:cubicBezTo>
                  <a:lnTo>
                    <a:pt x="3608" y="709"/>
                  </a:lnTo>
                  <a:cubicBezTo>
                    <a:pt x="3900" y="474"/>
                    <a:pt x="3537" y="0"/>
                    <a:pt x="323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18"/>
            <p:cNvSpPr/>
            <p:nvPr/>
          </p:nvSpPr>
          <p:spPr>
            <a:xfrm>
              <a:off x="8640476" y="2707402"/>
              <a:ext cx="149775" cy="148736"/>
            </a:xfrm>
            <a:custGeom>
              <a:avLst/>
              <a:gdLst/>
              <a:ahLst/>
              <a:cxnLst/>
              <a:rect l="l" t="t" r="r" b="b"/>
              <a:pathLst>
                <a:path w="3851" h="3550" extrusionOk="0">
                  <a:moveTo>
                    <a:pt x="574" y="0"/>
                  </a:moveTo>
                  <a:cubicBezTo>
                    <a:pt x="261" y="0"/>
                    <a:pt x="1" y="375"/>
                    <a:pt x="243" y="692"/>
                  </a:cubicBezTo>
                  <a:lnTo>
                    <a:pt x="2993" y="3418"/>
                  </a:lnTo>
                  <a:cubicBezTo>
                    <a:pt x="3064" y="3502"/>
                    <a:pt x="3172" y="3549"/>
                    <a:pt x="3291" y="3549"/>
                  </a:cubicBezTo>
                  <a:cubicBezTo>
                    <a:pt x="3660" y="3537"/>
                    <a:pt x="3850" y="3085"/>
                    <a:pt x="3588" y="2823"/>
                  </a:cubicBezTo>
                  <a:lnTo>
                    <a:pt x="838" y="97"/>
                  </a:lnTo>
                  <a:cubicBezTo>
                    <a:pt x="753" y="29"/>
                    <a:pt x="661" y="0"/>
                    <a:pt x="57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8" name="Google Shape;458;p18"/>
          <p:cNvGrpSpPr/>
          <p:nvPr/>
        </p:nvGrpSpPr>
        <p:grpSpPr>
          <a:xfrm rot="10800000">
            <a:off x="7029814" y="3903139"/>
            <a:ext cx="142658" cy="149448"/>
            <a:chOff x="1160468" y="31374"/>
            <a:chExt cx="142658" cy="149448"/>
          </a:xfrm>
        </p:grpSpPr>
        <p:sp>
          <p:nvSpPr>
            <p:cNvPr id="459" name="Google Shape;459;p18"/>
            <p:cNvSpPr/>
            <p:nvPr/>
          </p:nvSpPr>
          <p:spPr>
            <a:xfrm>
              <a:off x="1160468" y="31374"/>
              <a:ext cx="142658" cy="149448"/>
            </a:xfrm>
            <a:custGeom>
              <a:avLst/>
              <a:gdLst/>
              <a:ahLst/>
              <a:cxnLst/>
              <a:rect l="l" t="t" r="r" b="b"/>
              <a:pathLst>
                <a:path w="3668" h="3567" extrusionOk="0">
                  <a:moveTo>
                    <a:pt x="3205" y="0"/>
                  </a:moveTo>
                  <a:cubicBezTo>
                    <a:pt x="3096" y="0"/>
                    <a:pt x="2989" y="42"/>
                    <a:pt x="2906" y="125"/>
                  </a:cubicBezTo>
                  <a:lnTo>
                    <a:pt x="155" y="2852"/>
                  </a:lnTo>
                  <a:cubicBezTo>
                    <a:pt x="1" y="3018"/>
                    <a:pt x="1" y="3280"/>
                    <a:pt x="155" y="3447"/>
                  </a:cubicBezTo>
                  <a:cubicBezTo>
                    <a:pt x="239" y="3518"/>
                    <a:pt x="346" y="3566"/>
                    <a:pt x="453" y="3566"/>
                  </a:cubicBezTo>
                  <a:cubicBezTo>
                    <a:pt x="572" y="3566"/>
                    <a:pt x="679" y="3530"/>
                    <a:pt x="763" y="3447"/>
                  </a:cubicBezTo>
                  <a:lnTo>
                    <a:pt x="3513" y="720"/>
                  </a:lnTo>
                  <a:cubicBezTo>
                    <a:pt x="3668" y="554"/>
                    <a:pt x="3668" y="280"/>
                    <a:pt x="3513" y="125"/>
                  </a:cubicBezTo>
                  <a:cubicBezTo>
                    <a:pt x="3424" y="42"/>
                    <a:pt x="3314" y="0"/>
                    <a:pt x="320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18"/>
            <p:cNvSpPr/>
            <p:nvPr/>
          </p:nvSpPr>
          <p:spPr>
            <a:xfrm>
              <a:off x="1160468" y="31374"/>
              <a:ext cx="142658" cy="149448"/>
            </a:xfrm>
            <a:custGeom>
              <a:avLst/>
              <a:gdLst/>
              <a:ahLst/>
              <a:cxnLst/>
              <a:rect l="l" t="t" r="r" b="b"/>
              <a:pathLst>
                <a:path w="3668" h="3567" extrusionOk="0">
                  <a:moveTo>
                    <a:pt x="461" y="0"/>
                  </a:moveTo>
                  <a:cubicBezTo>
                    <a:pt x="352" y="0"/>
                    <a:pt x="245" y="42"/>
                    <a:pt x="167" y="125"/>
                  </a:cubicBezTo>
                  <a:cubicBezTo>
                    <a:pt x="1" y="280"/>
                    <a:pt x="1" y="554"/>
                    <a:pt x="167" y="720"/>
                  </a:cubicBezTo>
                  <a:lnTo>
                    <a:pt x="2906" y="3447"/>
                  </a:lnTo>
                  <a:cubicBezTo>
                    <a:pt x="2989" y="3518"/>
                    <a:pt x="3096" y="3566"/>
                    <a:pt x="3203" y="3566"/>
                  </a:cubicBezTo>
                  <a:cubicBezTo>
                    <a:pt x="3311" y="3566"/>
                    <a:pt x="3418" y="3518"/>
                    <a:pt x="3501" y="3447"/>
                  </a:cubicBezTo>
                  <a:cubicBezTo>
                    <a:pt x="3668" y="3280"/>
                    <a:pt x="3668" y="3018"/>
                    <a:pt x="3501" y="2852"/>
                  </a:cubicBezTo>
                  <a:lnTo>
                    <a:pt x="763" y="125"/>
                  </a:lnTo>
                  <a:cubicBezTo>
                    <a:pt x="679" y="42"/>
                    <a:pt x="569" y="0"/>
                    <a:pt x="46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1" name="Google Shape;461;p18"/>
          <p:cNvSpPr/>
          <p:nvPr/>
        </p:nvSpPr>
        <p:spPr>
          <a:xfrm rot="10800000">
            <a:off x="978548" y="3666500"/>
            <a:ext cx="83386" cy="133737"/>
          </a:xfrm>
          <a:custGeom>
            <a:avLst/>
            <a:gdLst/>
            <a:ahLst/>
            <a:cxnLst/>
            <a:rect l="l" t="t" r="r" b="b"/>
            <a:pathLst>
              <a:path w="2144" h="3192" extrusionOk="0">
                <a:moveTo>
                  <a:pt x="1072" y="1"/>
                </a:moveTo>
                <a:cubicBezTo>
                  <a:pt x="822" y="596"/>
                  <a:pt x="453" y="1144"/>
                  <a:pt x="1" y="1596"/>
                </a:cubicBezTo>
                <a:cubicBezTo>
                  <a:pt x="453" y="2060"/>
                  <a:pt x="822" y="2596"/>
                  <a:pt x="1072" y="3191"/>
                </a:cubicBezTo>
                <a:cubicBezTo>
                  <a:pt x="1322" y="2596"/>
                  <a:pt x="1679" y="2060"/>
                  <a:pt x="2144" y="1596"/>
                </a:cubicBezTo>
                <a:cubicBezTo>
                  <a:pt x="1679" y="1144"/>
                  <a:pt x="1322" y="596"/>
                  <a:pt x="107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18"/>
          <p:cNvSpPr/>
          <p:nvPr/>
        </p:nvSpPr>
        <p:spPr>
          <a:xfrm rot="10800000">
            <a:off x="736703" y="1180416"/>
            <a:ext cx="82919" cy="134240"/>
          </a:xfrm>
          <a:custGeom>
            <a:avLst/>
            <a:gdLst/>
            <a:ahLst/>
            <a:cxnLst/>
            <a:rect l="l" t="t" r="r" b="b"/>
            <a:pathLst>
              <a:path w="2132" h="3204" extrusionOk="0">
                <a:moveTo>
                  <a:pt x="1072" y="1"/>
                </a:moveTo>
                <a:cubicBezTo>
                  <a:pt x="810" y="596"/>
                  <a:pt x="453" y="1144"/>
                  <a:pt x="0" y="1608"/>
                </a:cubicBezTo>
                <a:cubicBezTo>
                  <a:pt x="453" y="2060"/>
                  <a:pt x="810" y="2608"/>
                  <a:pt x="1072" y="3203"/>
                </a:cubicBezTo>
                <a:cubicBezTo>
                  <a:pt x="1310" y="2608"/>
                  <a:pt x="1679" y="2060"/>
                  <a:pt x="2132" y="1608"/>
                </a:cubicBezTo>
                <a:cubicBezTo>
                  <a:pt x="1679" y="1144"/>
                  <a:pt x="1310" y="596"/>
                  <a:pt x="107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18"/>
          <p:cNvSpPr/>
          <p:nvPr/>
        </p:nvSpPr>
        <p:spPr>
          <a:xfrm rot="10800000">
            <a:off x="7619249" y="3722257"/>
            <a:ext cx="83386" cy="134198"/>
          </a:xfrm>
          <a:custGeom>
            <a:avLst/>
            <a:gdLst/>
            <a:ahLst/>
            <a:cxnLst/>
            <a:rect l="l" t="t" r="r" b="b"/>
            <a:pathLst>
              <a:path w="2144" h="3203" extrusionOk="0">
                <a:moveTo>
                  <a:pt x="1072" y="0"/>
                </a:moveTo>
                <a:cubicBezTo>
                  <a:pt x="822" y="595"/>
                  <a:pt x="465" y="1143"/>
                  <a:pt x="0" y="1596"/>
                </a:cubicBezTo>
                <a:cubicBezTo>
                  <a:pt x="465" y="2060"/>
                  <a:pt x="822" y="2596"/>
                  <a:pt x="1072" y="3203"/>
                </a:cubicBezTo>
                <a:cubicBezTo>
                  <a:pt x="1322" y="2596"/>
                  <a:pt x="1691" y="2060"/>
                  <a:pt x="2143" y="1596"/>
                </a:cubicBezTo>
                <a:cubicBezTo>
                  <a:pt x="1691" y="1143"/>
                  <a:pt x="1322" y="595"/>
                  <a:pt x="107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18"/>
          <p:cNvSpPr/>
          <p:nvPr/>
        </p:nvSpPr>
        <p:spPr>
          <a:xfrm rot="10800000">
            <a:off x="8086566" y="1039074"/>
            <a:ext cx="83386" cy="133737"/>
          </a:xfrm>
          <a:custGeom>
            <a:avLst/>
            <a:gdLst/>
            <a:ahLst/>
            <a:cxnLst/>
            <a:rect l="l" t="t" r="r" b="b"/>
            <a:pathLst>
              <a:path w="2144" h="3192" extrusionOk="0">
                <a:moveTo>
                  <a:pt x="1072" y="1"/>
                </a:moveTo>
                <a:cubicBezTo>
                  <a:pt x="822" y="596"/>
                  <a:pt x="464" y="1144"/>
                  <a:pt x="0" y="1596"/>
                </a:cubicBezTo>
                <a:cubicBezTo>
                  <a:pt x="464" y="2061"/>
                  <a:pt x="822" y="2596"/>
                  <a:pt x="1072" y="3192"/>
                </a:cubicBezTo>
                <a:cubicBezTo>
                  <a:pt x="1322" y="2596"/>
                  <a:pt x="1691" y="2061"/>
                  <a:pt x="2143" y="1596"/>
                </a:cubicBezTo>
                <a:cubicBezTo>
                  <a:pt x="1691" y="1144"/>
                  <a:pt x="1322" y="596"/>
                  <a:pt x="107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18"/>
          <p:cNvSpPr/>
          <p:nvPr/>
        </p:nvSpPr>
        <p:spPr>
          <a:xfrm rot="10800000">
            <a:off x="5895029" y="993992"/>
            <a:ext cx="949949" cy="77427"/>
          </a:xfrm>
          <a:custGeom>
            <a:avLst/>
            <a:gdLst/>
            <a:ahLst/>
            <a:cxnLst/>
            <a:rect l="l" t="t" r="r" b="b"/>
            <a:pathLst>
              <a:path w="24425" h="1848" extrusionOk="0">
                <a:moveTo>
                  <a:pt x="2727" y="1"/>
                </a:moveTo>
                <a:cubicBezTo>
                  <a:pt x="2000" y="1"/>
                  <a:pt x="1608" y="417"/>
                  <a:pt x="1334" y="727"/>
                </a:cubicBezTo>
                <a:cubicBezTo>
                  <a:pt x="1048" y="1037"/>
                  <a:pt x="822" y="1275"/>
                  <a:pt x="357" y="1275"/>
                </a:cubicBezTo>
                <a:cubicBezTo>
                  <a:pt x="0" y="1298"/>
                  <a:pt x="0" y="1822"/>
                  <a:pt x="357" y="1846"/>
                </a:cubicBezTo>
                <a:cubicBezTo>
                  <a:pt x="1072" y="1846"/>
                  <a:pt x="1465" y="1418"/>
                  <a:pt x="1750" y="1120"/>
                </a:cubicBezTo>
                <a:cubicBezTo>
                  <a:pt x="2036" y="810"/>
                  <a:pt x="2250" y="572"/>
                  <a:pt x="2727" y="572"/>
                </a:cubicBezTo>
                <a:cubicBezTo>
                  <a:pt x="3191" y="572"/>
                  <a:pt x="3393" y="787"/>
                  <a:pt x="3703" y="1120"/>
                </a:cubicBezTo>
                <a:cubicBezTo>
                  <a:pt x="4001" y="1441"/>
                  <a:pt x="4370" y="1846"/>
                  <a:pt x="5096" y="1846"/>
                </a:cubicBezTo>
                <a:cubicBezTo>
                  <a:pt x="5810" y="1846"/>
                  <a:pt x="6203" y="1418"/>
                  <a:pt x="6489" y="1120"/>
                </a:cubicBezTo>
                <a:cubicBezTo>
                  <a:pt x="6763" y="810"/>
                  <a:pt x="6989" y="572"/>
                  <a:pt x="7454" y="572"/>
                </a:cubicBezTo>
                <a:cubicBezTo>
                  <a:pt x="7930" y="572"/>
                  <a:pt x="8132" y="787"/>
                  <a:pt x="8430" y="1120"/>
                </a:cubicBezTo>
                <a:cubicBezTo>
                  <a:pt x="8727" y="1441"/>
                  <a:pt x="9108" y="1846"/>
                  <a:pt x="9823" y="1846"/>
                </a:cubicBezTo>
                <a:cubicBezTo>
                  <a:pt x="10537" y="1846"/>
                  <a:pt x="10930" y="1429"/>
                  <a:pt x="11216" y="1120"/>
                </a:cubicBezTo>
                <a:cubicBezTo>
                  <a:pt x="11502" y="810"/>
                  <a:pt x="11728" y="572"/>
                  <a:pt x="12192" y="572"/>
                </a:cubicBezTo>
                <a:cubicBezTo>
                  <a:pt x="12657" y="572"/>
                  <a:pt x="12859" y="787"/>
                  <a:pt x="13169" y="1120"/>
                </a:cubicBezTo>
                <a:cubicBezTo>
                  <a:pt x="13466" y="1441"/>
                  <a:pt x="13835" y="1846"/>
                  <a:pt x="14562" y="1846"/>
                </a:cubicBezTo>
                <a:cubicBezTo>
                  <a:pt x="15276" y="1846"/>
                  <a:pt x="15669" y="1429"/>
                  <a:pt x="15955" y="1120"/>
                </a:cubicBezTo>
                <a:cubicBezTo>
                  <a:pt x="16228" y="810"/>
                  <a:pt x="16455" y="572"/>
                  <a:pt x="16919" y="572"/>
                </a:cubicBezTo>
                <a:cubicBezTo>
                  <a:pt x="17395" y="572"/>
                  <a:pt x="17598" y="787"/>
                  <a:pt x="17895" y="1120"/>
                </a:cubicBezTo>
                <a:cubicBezTo>
                  <a:pt x="18193" y="1441"/>
                  <a:pt x="18574" y="1846"/>
                  <a:pt x="19288" y="1846"/>
                </a:cubicBezTo>
                <a:cubicBezTo>
                  <a:pt x="20003" y="1846"/>
                  <a:pt x="20396" y="1429"/>
                  <a:pt x="20681" y="1120"/>
                </a:cubicBezTo>
                <a:cubicBezTo>
                  <a:pt x="20967" y="810"/>
                  <a:pt x="21193" y="572"/>
                  <a:pt x="21658" y="572"/>
                </a:cubicBezTo>
                <a:cubicBezTo>
                  <a:pt x="22122" y="572"/>
                  <a:pt x="22336" y="787"/>
                  <a:pt x="22634" y="1120"/>
                </a:cubicBezTo>
                <a:cubicBezTo>
                  <a:pt x="22932" y="1441"/>
                  <a:pt x="23313" y="1846"/>
                  <a:pt x="24027" y="1846"/>
                </a:cubicBezTo>
                <a:cubicBezTo>
                  <a:pt x="24038" y="1847"/>
                  <a:pt x="24049" y="1848"/>
                  <a:pt x="24060" y="1848"/>
                </a:cubicBezTo>
                <a:cubicBezTo>
                  <a:pt x="24424" y="1848"/>
                  <a:pt x="24421" y="1274"/>
                  <a:pt x="24049" y="1274"/>
                </a:cubicBezTo>
                <a:cubicBezTo>
                  <a:pt x="24042" y="1274"/>
                  <a:pt x="24035" y="1274"/>
                  <a:pt x="24027" y="1275"/>
                </a:cubicBezTo>
                <a:cubicBezTo>
                  <a:pt x="23563" y="1275"/>
                  <a:pt x="23348" y="1048"/>
                  <a:pt x="23051" y="727"/>
                </a:cubicBezTo>
                <a:cubicBezTo>
                  <a:pt x="22753" y="406"/>
                  <a:pt x="22372" y="1"/>
                  <a:pt x="21658" y="1"/>
                </a:cubicBezTo>
                <a:cubicBezTo>
                  <a:pt x="20943" y="1"/>
                  <a:pt x="20550" y="417"/>
                  <a:pt x="20265" y="727"/>
                </a:cubicBezTo>
                <a:cubicBezTo>
                  <a:pt x="19979" y="1037"/>
                  <a:pt x="19765" y="1275"/>
                  <a:pt x="19288" y="1275"/>
                </a:cubicBezTo>
                <a:cubicBezTo>
                  <a:pt x="18824" y="1275"/>
                  <a:pt x="18622" y="1048"/>
                  <a:pt x="18312" y="727"/>
                </a:cubicBezTo>
                <a:cubicBezTo>
                  <a:pt x="18014" y="406"/>
                  <a:pt x="17645" y="1"/>
                  <a:pt x="16919" y="1"/>
                </a:cubicBezTo>
                <a:cubicBezTo>
                  <a:pt x="16205" y="1"/>
                  <a:pt x="15812" y="417"/>
                  <a:pt x="15538" y="727"/>
                </a:cubicBezTo>
                <a:cubicBezTo>
                  <a:pt x="15252" y="1037"/>
                  <a:pt x="15026" y="1275"/>
                  <a:pt x="14562" y="1275"/>
                </a:cubicBezTo>
                <a:cubicBezTo>
                  <a:pt x="14097" y="1275"/>
                  <a:pt x="13883" y="1048"/>
                  <a:pt x="13585" y="727"/>
                </a:cubicBezTo>
                <a:cubicBezTo>
                  <a:pt x="13288" y="406"/>
                  <a:pt x="12907" y="1"/>
                  <a:pt x="12192" y="1"/>
                </a:cubicBezTo>
                <a:cubicBezTo>
                  <a:pt x="11478" y="1"/>
                  <a:pt x="11085" y="417"/>
                  <a:pt x="10799" y="727"/>
                </a:cubicBezTo>
                <a:cubicBezTo>
                  <a:pt x="10513" y="1037"/>
                  <a:pt x="10287" y="1275"/>
                  <a:pt x="9823" y="1275"/>
                </a:cubicBezTo>
                <a:cubicBezTo>
                  <a:pt x="9359" y="1275"/>
                  <a:pt x="9156" y="1048"/>
                  <a:pt x="8847" y="727"/>
                </a:cubicBezTo>
                <a:cubicBezTo>
                  <a:pt x="8549" y="406"/>
                  <a:pt x="8168" y="1"/>
                  <a:pt x="7454" y="1"/>
                </a:cubicBezTo>
                <a:cubicBezTo>
                  <a:pt x="6739" y="1"/>
                  <a:pt x="6346" y="417"/>
                  <a:pt x="6060" y="727"/>
                </a:cubicBezTo>
                <a:cubicBezTo>
                  <a:pt x="5787" y="1037"/>
                  <a:pt x="5560" y="1275"/>
                  <a:pt x="5096" y="1275"/>
                </a:cubicBezTo>
                <a:cubicBezTo>
                  <a:pt x="4620" y="1275"/>
                  <a:pt x="4417" y="1048"/>
                  <a:pt x="4120" y="727"/>
                </a:cubicBezTo>
                <a:cubicBezTo>
                  <a:pt x="3810" y="406"/>
                  <a:pt x="3441" y="1"/>
                  <a:pt x="272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18"/>
          <p:cNvSpPr/>
          <p:nvPr/>
        </p:nvSpPr>
        <p:spPr>
          <a:xfrm rot="10800000">
            <a:off x="322738" y="2458589"/>
            <a:ext cx="785434" cy="63977"/>
          </a:xfrm>
          <a:custGeom>
            <a:avLst/>
            <a:gdLst/>
            <a:ahLst/>
            <a:cxnLst/>
            <a:rect l="l" t="t" r="r" b="b"/>
            <a:pathLst>
              <a:path w="20195" h="1527" extrusionOk="0">
                <a:moveTo>
                  <a:pt x="2250" y="1"/>
                </a:moveTo>
                <a:cubicBezTo>
                  <a:pt x="1655" y="1"/>
                  <a:pt x="1334" y="346"/>
                  <a:pt x="1096" y="608"/>
                </a:cubicBezTo>
                <a:cubicBezTo>
                  <a:pt x="857" y="858"/>
                  <a:pt x="679" y="1060"/>
                  <a:pt x="286" y="1060"/>
                </a:cubicBezTo>
                <a:cubicBezTo>
                  <a:pt x="0" y="1084"/>
                  <a:pt x="0" y="1501"/>
                  <a:pt x="286" y="1525"/>
                </a:cubicBezTo>
                <a:cubicBezTo>
                  <a:pt x="881" y="1525"/>
                  <a:pt x="1203" y="1179"/>
                  <a:pt x="1441" y="929"/>
                </a:cubicBezTo>
                <a:cubicBezTo>
                  <a:pt x="1679" y="667"/>
                  <a:pt x="1858" y="465"/>
                  <a:pt x="2250" y="465"/>
                </a:cubicBezTo>
                <a:cubicBezTo>
                  <a:pt x="2631" y="465"/>
                  <a:pt x="2810" y="655"/>
                  <a:pt x="3060" y="929"/>
                </a:cubicBezTo>
                <a:cubicBezTo>
                  <a:pt x="3310" y="1191"/>
                  <a:pt x="3620" y="1525"/>
                  <a:pt x="4203" y="1525"/>
                </a:cubicBezTo>
                <a:cubicBezTo>
                  <a:pt x="4798" y="1525"/>
                  <a:pt x="5132" y="1179"/>
                  <a:pt x="5358" y="929"/>
                </a:cubicBezTo>
                <a:cubicBezTo>
                  <a:pt x="5596" y="667"/>
                  <a:pt x="5775" y="465"/>
                  <a:pt x="6168" y="465"/>
                </a:cubicBezTo>
                <a:cubicBezTo>
                  <a:pt x="6549" y="465"/>
                  <a:pt x="6727" y="655"/>
                  <a:pt x="6977" y="929"/>
                </a:cubicBezTo>
                <a:cubicBezTo>
                  <a:pt x="7215" y="1191"/>
                  <a:pt x="7537" y="1525"/>
                  <a:pt x="8120" y="1525"/>
                </a:cubicBezTo>
                <a:cubicBezTo>
                  <a:pt x="8716" y="1525"/>
                  <a:pt x="9037" y="1179"/>
                  <a:pt x="9275" y="929"/>
                </a:cubicBezTo>
                <a:cubicBezTo>
                  <a:pt x="9513" y="667"/>
                  <a:pt x="9692" y="465"/>
                  <a:pt x="10085" y="465"/>
                </a:cubicBezTo>
                <a:cubicBezTo>
                  <a:pt x="10466" y="465"/>
                  <a:pt x="10632" y="655"/>
                  <a:pt x="10882" y="929"/>
                </a:cubicBezTo>
                <a:cubicBezTo>
                  <a:pt x="11133" y="1191"/>
                  <a:pt x="11442" y="1525"/>
                  <a:pt x="12037" y="1525"/>
                </a:cubicBezTo>
                <a:cubicBezTo>
                  <a:pt x="12633" y="1525"/>
                  <a:pt x="12954" y="1179"/>
                  <a:pt x="13192" y="929"/>
                </a:cubicBezTo>
                <a:cubicBezTo>
                  <a:pt x="13419" y="667"/>
                  <a:pt x="13609" y="465"/>
                  <a:pt x="13990" y="465"/>
                </a:cubicBezTo>
                <a:cubicBezTo>
                  <a:pt x="14383" y="465"/>
                  <a:pt x="14550" y="655"/>
                  <a:pt x="14800" y="929"/>
                </a:cubicBezTo>
                <a:cubicBezTo>
                  <a:pt x="15050" y="1191"/>
                  <a:pt x="15359" y="1525"/>
                  <a:pt x="15955" y="1525"/>
                </a:cubicBezTo>
                <a:cubicBezTo>
                  <a:pt x="16538" y="1525"/>
                  <a:pt x="16871" y="1179"/>
                  <a:pt x="17098" y="929"/>
                </a:cubicBezTo>
                <a:cubicBezTo>
                  <a:pt x="17336" y="667"/>
                  <a:pt x="17526" y="465"/>
                  <a:pt x="17907" y="465"/>
                </a:cubicBezTo>
                <a:cubicBezTo>
                  <a:pt x="18300" y="465"/>
                  <a:pt x="18467" y="655"/>
                  <a:pt x="18717" y="929"/>
                </a:cubicBezTo>
                <a:cubicBezTo>
                  <a:pt x="18967" y="1191"/>
                  <a:pt x="19264" y="1525"/>
                  <a:pt x="19860" y="1525"/>
                </a:cubicBezTo>
                <a:cubicBezTo>
                  <a:pt x="19871" y="1526"/>
                  <a:pt x="19882" y="1526"/>
                  <a:pt x="19892" y="1526"/>
                </a:cubicBezTo>
                <a:cubicBezTo>
                  <a:pt x="20194" y="1526"/>
                  <a:pt x="20194" y="1059"/>
                  <a:pt x="19892" y="1059"/>
                </a:cubicBezTo>
                <a:cubicBezTo>
                  <a:pt x="19882" y="1059"/>
                  <a:pt x="19871" y="1059"/>
                  <a:pt x="19860" y="1060"/>
                </a:cubicBezTo>
                <a:cubicBezTo>
                  <a:pt x="19479" y="1060"/>
                  <a:pt x="19312" y="870"/>
                  <a:pt x="19062" y="608"/>
                </a:cubicBezTo>
                <a:cubicBezTo>
                  <a:pt x="18812" y="334"/>
                  <a:pt x="18502" y="1"/>
                  <a:pt x="17907" y="1"/>
                </a:cubicBezTo>
                <a:cubicBezTo>
                  <a:pt x="17312" y="1"/>
                  <a:pt x="16990" y="346"/>
                  <a:pt x="16752" y="608"/>
                </a:cubicBezTo>
                <a:cubicBezTo>
                  <a:pt x="16526" y="858"/>
                  <a:pt x="16336" y="1060"/>
                  <a:pt x="15955" y="1060"/>
                </a:cubicBezTo>
                <a:cubicBezTo>
                  <a:pt x="15562" y="1060"/>
                  <a:pt x="15395" y="870"/>
                  <a:pt x="15145" y="608"/>
                </a:cubicBezTo>
                <a:cubicBezTo>
                  <a:pt x="14895" y="334"/>
                  <a:pt x="14585" y="1"/>
                  <a:pt x="13990" y="1"/>
                </a:cubicBezTo>
                <a:cubicBezTo>
                  <a:pt x="13407" y="1"/>
                  <a:pt x="13073" y="346"/>
                  <a:pt x="12847" y="608"/>
                </a:cubicBezTo>
                <a:cubicBezTo>
                  <a:pt x="12609" y="858"/>
                  <a:pt x="12418" y="1060"/>
                  <a:pt x="12037" y="1060"/>
                </a:cubicBezTo>
                <a:cubicBezTo>
                  <a:pt x="11656" y="1060"/>
                  <a:pt x="11478" y="870"/>
                  <a:pt x="11228" y="608"/>
                </a:cubicBezTo>
                <a:cubicBezTo>
                  <a:pt x="10978" y="334"/>
                  <a:pt x="10668" y="1"/>
                  <a:pt x="10085" y="1"/>
                </a:cubicBezTo>
                <a:cubicBezTo>
                  <a:pt x="9489" y="1"/>
                  <a:pt x="9168" y="346"/>
                  <a:pt x="8930" y="608"/>
                </a:cubicBezTo>
                <a:cubicBezTo>
                  <a:pt x="8692" y="858"/>
                  <a:pt x="8513" y="1060"/>
                  <a:pt x="8120" y="1060"/>
                </a:cubicBezTo>
                <a:cubicBezTo>
                  <a:pt x="7739" y="1060"/>
                  <a:pt x="7561" y="870"/>
                  <a:pt x="7323" y="608"/>
                </a:cubicBezTo>
                <a:cubicBezTo>
                  <a:pt x="7072" y="334"/>
                  <a:pt x="6763" y="1"/>
                  <a:pt x="6168" y="1"/>
                </a:cubicBezTo>
                <a:cubicBezTo>
                  <a:pt x="5572" y="1"/>
                  <a:pt x="5251" y="346"/>
                  <a:pt x="5013" y="608"/>
                </a:cubicBezTo>
                <a:cubicBezTo>
                  <a:pt x="4775" y="858"/>
                  <a:pt x="4596" y="1060"/>
                  <a:pt x="4203" y="1060"/>
                </a:cubicBezTo>
                <a:cubicBezTo>
                  <a:pt x="3822" y="1060"/>
                  <a:pt x="3655" y="870"/>
                  <a:pt x="3405" y="608"/>
                </a:cubicBezTo>
                <a:cubicBezTo>
                  <a:pt x="3155" y="334"/>
                  <a:pt x="2846" y="1"/>
                  <a:pt x="225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18"/>
          <p:cNvSpPr/>
          <p:nvPr/>
        </p:nvSpPr>
        <p:spPr>
          <a:xfrm rot="-5400000">
            <a:off x="386169" y="3941129"/>
            <a:ext cx="783995" cy="63894"/>
          </a:xfrm>
          <a:custGeom>
            <a:avLst/>
            <a:gdLst/>
            <a:ahLst/>
            <a:cxnLst/>
            <a:rect l="l" t="t" r="r" b="b"/>
            <a:pathLst>
              <a:path w="20158" h="1525" extrusionOk="0">
                <a:moveTo>
                  <a:pt x="2251" y="0"/>
                </a:moveTo>
                <a:cubicBezTo>
                  <a:pt x="1656" y="0"/>
                  <a:pt x="1334" y="346"/>
                  <a:pt x="1096" y="596"/>
                </a:cubicBezTo>
                <a:cubicBezTo>
                  <a:pt x="858" y="858"/>
                  <a:pt x="679" y="1060"/>
                  <a:pt x="286" y="1060"/>
                </a:cubicBezTo>
                <a:cubicBezTo>
                  <a:pt x="1" y="1084"/>
                  <a:pt x="1" y="1501"/>
                  <a:pt x="286" y="1524"/>
                </a:cubicBezTo>
                <a:cubicBezTo>
                  <a:pt x="882" y="1524"/>
                  <a:pt x="1203" y="1179"/>
                  <a:pt x="1441" y="917"/>
                </a:cubicBezTo>
                <a:cubicBezTo>
                  <a:pt x="1679" y="667"/>
                  <a:pt x="1858" y="465"/>
                  <a:pt x="2251" y="465"/>
                </a:cubicBezTo>
                <a:cubicBezTo>
                  <a:pt x="2632" y="465"/>
                  <a:pt x="2811" y="655"/>
                  <a:pt x="3061" y="917"/>
                </a:cubicBezTo>
                <a:cubicBezTo>
                  <a:pt x="3311" y="1191"/>
                  <a:pt x="3620" y="1524"/>
                  <a:pt x="4204" y="1524"/>
                </a:cubicBezTo>
                <a:cubicBezTo>
                  <a:pt x="4799" y="1524"/>
                  <a:pt x="5120" y="1179"/>
                  <a:pt x="5359" y="917"/>
                </a:cubicBezTo>
                <a:cubicBezTo>
                  <a:pt x="5597" y="667"/>
                  <a:pt x="5775" y="465"/>
                  <a:pt x="6168" y="465"/>
                </a:cubicBezTo>
                <a:cubicBezTo>
                  <a:pt x="6549" y="465"/>
                  <a:pt x="6728" y="655"/>
                  <a:pt x="6966" y="917"/>
                </a:cubicBezTo>
                <a:cubicBezTo>
                  <a:pt x="7216" y="1191"/>
                  <a:pt x="7525" y="1524"/>
                  <a:pt x="8121" y="1524"/>
                </a:cubicBezTo>
                <a:cubicBezTo>
                  <a:pt x="8716" y="1524"/>
                  <a:pt x="9038" y="1179"/>
                  <a:pt x="9276" y="917"/>
                </a:cubicBezTo>
                <a:cubicBezTo>
                  <a:pt x="9514" y="667"/>
                  <a:pt x="9692" y="465"/>
                  <a:pt x="10085" y="465"/>
                </a:cubicBezTo>
                <a:cubicBezTo>
                  <a:pt x="10466" y="465"/>
                  <a:pt x="10633" y="655"/>
                  <a:pt x="10883" y="917"/>
                </a:cubicBezTo>
                <a:cubicBezTo>
                  <a:pt x="11133" y="1191"/>
                  <a:pt x="11443" y="1524"/>
                  <a:pt x="12038" y="1524"/>
                </a:cubicBezTo>
                <a:cubicBezTo>
                  <a:pt x="12633" y="1524"/>
                  <a:pt x="12955" y="1179"/>
                  <a:pt x="13193" y="917"/>
                </a:cubicBezTo>
                <a:cubicBezTo>
                  <a:pt x="13419" y="667"/>
                  <a:pt x="13610" y="465"/>
                  <a:pt x="13991" y="465"/>
                </a:cubicBezTo>
                <a:cubicBezTo>
                  <a:pt x="14383" y="465"/>
                  <a:pt x="14550" y="655"/>
                  <a:pt x="14800" y="917"/>
                </a:cubicBezTo>
                <a:cubicBezTo>
                  <a:pt x="15050" y="1191"/>
                  <a:pt x="15360" y="1524"/>
                  <a:pt x="15955" y="1524"/>
                </a:cubicBezTo>
                <a:cubicBezTo>
                  <a:pt x="16538" y="1524"/>
                  <a:pt x="16872" y="1179"/>
                  <a:pt x="17098" y="917"/>
                </a:cubicBezTo>
                <a:cubicBezTo>
                  <a:pt x="17336" y="667"/>
                  <a:pt x="17527" y="465"/>
                  <a:pt x="17908" y="465"/>
                </a:cubicBezTo>
                <a:cubicBezTo>
                  <a:pt x="18301" y="465"/>
                  <a:pt x="18467" y="655"/>
                  <a:pt x="18717" y="917"/>
                </a:cubicBezTo>
                <a:cubicBezTo>
                  <a:pt x="18967" y="1191"/>
                  <a:pt x="19277" y="1524"/>
                  <a:pt x="19872" y="1524"/>
                </a:cubicBezTo>
                <a:cubicBezTo>
                  <a:pt x="20158" y="1501"/>
                  <a:pt x="20158" y="1084"/>
                  <a:pt x="19872" y="1060"/>
                </a:cubicBezTo>
                <a:cubicBezTo>
                  <a:pt x="19479" y="1060"/>
                  <a:pt x="19313" y="870"/>
                  <a:pt x="19063" y="596"/>
                </a:cubicBezTo>
                <a:cubicBezTo>
                  <a:pt x="18813" y="334"/>
                  <a:pt x="18503" y="0"/>
                  <a:pt x="17908" y="0"/>
                </a:cubicBezTo>
                <a:cubicBezTo>
                  <a:pt x="17312" y="0"/>
                  <a:pt x="16991" y="346"/>
                  <a:pt x="16753" y="596"/>
                </a:cubicBezTo>
                <a:cubicBezTo>
                  <a:pt x="16527" y="858"/>
                  <a:pt x="16336" y="1060"/>
                  <a:pt x="15955" y="1060"/>
                </a:cubicBezTo>
                <a:cubicBezTo>
                  <a:pt x="15562" y="1060"/>
                  <a:pt x="15395" y="870"/>
                  <a:pt x="15145" y="596"/>
                </a:cubicBezTo>
                <a:cubicBezTo>
                  <a:pt x="14895" y="334"/>
                  <a:pt x="14586" y="0"/>
                  <a:pt x="13991" y="0"/>
                </a:cubicBezTo>
                <a:cubicBezTo>
                  <a:pt x="13407" y="0"/>
                  <a:pt x="13074" y="346"/>
                  <a:pt x="12848" y="596"/>
                </a:cubicBezTo>
                <a:cubicBezTo>
                  <a:pt x="12609" y="858"/>
                  <a:pt x="12419" y="1060"/>
                  <a:pt x="12038" y="1060"/>
                </a:cubicBezTo>
                <a:cubicBezTo>
                  <a:pt x="11645" y="1060"/>
                  <a:pt x="11478" y="870"/>
                  <a:pt x="11228" y="596"/>
                </a:cubicBezTo>
                <a:cubicBezTo>
                  <a:pt x="10978" y="334"/>
                  <a:pt x="10669" y="0"/>
                  <a:pt x="10085" y="0"/>
                </a:cubicBezTo>
                <a:cubicBezTo>
                  <a:pt x="9490" y="0"/>
                  <a:pt x="9157" y="346"/>
                  <a:pt x="8930" y="596"/>
                </a:cubicBezTo>
                <a:cubicBezTo>
                  <a:pt x="8692" y="858"/>
                  <a:pt x="8514" y="1060"/>
                  <a:pt x="8121" y="1060"/>
                </a:cubicBezTo>
                <a:cubicBezTo>
                  <a:pt x="7740" y="1060"/>
                  <a:pt x="7561" y="870"/>
                  <a:pt x="7311" y="596"/>
                </a:cubicBezTo>
                <a:cubicBezTo>
                  <a:pt x="7073" y="334"/>
                  <a:pt x="6752" y="0"/>
                  <a:pt x="6168" y="0"/>
                </a:cubicBezTo>
                <a:cubicBezTo>
                  <a:pt x="5573" y="0"/>
                  <a:pt x="5251" y="346"/>
                  <a:pt x="5013" y="596"/>
                </a:cubicBezTo>
                <a:cubicBezTo>
                  <a:pt x="4775" y="858"/>
                  <a:pt x="4597" y="1060"/>
                  <a:pt x="4204" y="1060"/>
                </a:cubicBezTo>
                <a:cubicBezTo>
                  <a:pt x="3823" y="1060"/>
                  <a:pt x="3644" y="870"/>
                  <a:pt x="3406" y="596"/>
                </a:cubicBezTo>
                <a:cubicBezTo>
                  <a:pt x="3156" y="334"/>
                  <a:pt x="2846" y="0"/>
                  <a:pt x="225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18"/>
          <p:cNvSpPr/>
          <p:nvPr/>
        </p:nvSpPr>
        <p:spPr>
          <a:xfrm rot="10800000">
            <a:off x="3880528" y="1455866"/>
            <a:ext cx="82919" cy="134240"/>
          </a:xfrm>
          <a:custGeom>
            <a:avLst/>
            <a:gdLst/>
            <a:ahLst/>
            <a:cxnLst/>
            <a:rect l="l" t="t" r="r" b="b"/>
            <a:pathLst>
              <a:path w="2132" h="3204" extrusionOk="0">
                <a:moveTo>
                  <a:pt x="1072" y="1"/>
                </a:moveTo>
                <a:cubicBezTo>
                  <a:pt x="810" y="596"/>
                  <a:pt x="453" y="1144"/>
                  <a:pt x="0" y="1608"/>
                </a:cubicBezTo>
                <a:cubicBezTo>
                  <a:pt x="453" y="2060"/>
                  <a:pt x="810" y="2608"/>
                  <a:pt x="1072" y="3203"/>
                </a:cubicBezTo>
                <a:cubicBezTo>
                  <a:pt x="1310" y="2608"/>
                  <a:pt x="1679" y="2060"/>
                  <a:pt x="2132" y="1608"/>
                </a:cubicBezTo>
                <a:cubicBezTo>
                  <a:pt x="1679" y="1144"/>
                  <a:pt x="1310" y="596"/>
                  <a:pt x="107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9" name="Google Shape;469;p18"/>
          <p:cNvGrpSpPr/>
          <p:nvPr/>
        </p:nvGrpSpPr>
        <p:grpSpPr>
          <a:xfrm rot="10800000">
            <a:off x="3963439" y="4405014"/>
            <a:ext cx="142658" cy="149448"/>
            <a:chOff x="1160468" y="31374"/>
            <a:chExt cx="142658" cy="149448"/>
          </a:xfrm>
        </p:grpSpPr>
        <p:sp>
          <p:nvSpPr>
            <p:cNvPr id="470" name="Google Shape;470;p18"/>
            <p:cNvSpPr/>
            <p:nvPr/>
          </p:nvSpPr>
          <p:spPr>
            <a:xfrm>
              <a:off x="1160468" y="31374"/>
              <a:ext cx="142658" cy="149448"/>
            </a:xfrm>
            <a:custGeom>
              <a:avLst/>
              <a:gdLst/>
              <a:ahLst/>
              <a:cxnLst/>
              <a:rect l="l" t="t" r="r" b="b"/>
              <a:pathLst>
                <a:path w="3668" h="3567" extrusionOk="0">
                  <a:moveTo>
                    <a:pt x="3205" y="0"/>
                  </a:moveTo>
                  <a:cubicBezTo>
                    <a:pt x="3096" y="0"/>
                    <a:pt x="2989" y="42"/>
                    <a:pt x="2906" y="125"/>
                  </a:cubicBezTo>
                  <a:lnTo>
                    <a:pt x="155" y="2852"/>
                  </a:lnTo>
                  <a:cubicBezTo>
                    <a:pt x="1" y="3018"/>
                    <a:pt x="1" y="3280"/>
                    <a:pt x="155" y="3447"/>
                  </a:cubicBezTo>
                  <a:cubicBezTo>
                    <a:pt x="239" y="3518"/>
                    <a:pt x="346" y="3566"/>
                    <a:pt x="453" y="3566"/>
                  </a:cubicBezTo>
                  <a:cubicBezTo>
                    <a:pt x="572" y="3566"/>
                    <a:pt x="679" y="3530"/>
                    <a:pt x="763" y="3447"/>
                  </a:cubicBezTo>
                  <a:lnTo>
                    <a:pt x="3513" y="720"/>
                  </a:lnTo>
                  <a:cubicBezTo>
                    <a:pt x="3668" y="554"/>
                    <a:pt x="3668" y="280"/>
                    <a:pt x="3513" y="125"/>
                  </a:cubicBezTo>
                  <a:cubicBezTo>
                    <a:pt x="3424" y="42"/>
                    <a:pt x="3314" y="0"/>
                    <a:pt x="320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18"/>
            <p:cNvSpPr/>
            <p:nvPr/>
          </p:nvSpPr>
          <p:spPr>
            <a:xfrm>
              <a:off x="1160468" y="31374"/>
              <a:ext cx="142658" cy="149448"/>
            </a:xfrm>
            <a:custGeom>
              <a:avLst/>
              <a:gdLst/>
              <a:ahLst/>
              <a:cxnLst/>
              <a:rect l="l" t="t" r="r" b="b"/>
              <a:pathLst>
                <a:path w="3668" h="3567" extrusionOk="0">
                  <a:moveTo>
                    <a:pt x="461" y="0"/>
                  </a:moveTo>
                  <a:cubicBezTo>
                    <a:pt x="352" y="0"/>
                    <a:pt x="245" y="42"/>
                    <a:pt x="167" y="125"/>
                  </a:cubicBezTo>
                  <a:cubicBezTo>
                    <a:pt x="1" y="280"/>
                    <a:pt x="1" y="554"/>
                    <a:pt x="167" y="720"/>
                  </a:cubicBezTo>
                  <a:lnTo>
                    <a:pt x="2906" y="3447"/>
                  </a:lnTo>
                  <a:cubicBezTo>
                    <a:pt x="2989" y="3518"/>
                    <a:pt x="3096" y="3566"/>
                    <a:pt x="3203" y="3566"/>
                  </a:cubicBezTo>
                  <a:cubicBezTo>
                    <a:pt x="3311" y="3566"/>
                    <a:pt x="3418" y="3518"/>
                    <a:pt x="3501" y="3447"/>
                  </a:cubicBezTo>
                  <a:cubicBezTo>
                    <a:pt x="3668" y="3280"/>
                    <a:pt x="3668" y="3018"/>
                    <a:pt x="3501" y="2852"/>
                  </a:cubicBezTo>
                  <a:lnTo>
                    <a:pt x="763" y="125"/>
                  </a:lnTo>
                  <a:cubicBezTo>
                    <a:pt x="679" y="42"/>
                    <a:pt x="569" y="0"/>
                    <a:pt x="46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2" name="Google Shape;472;p18"/>
          <p:cNvSpPr/>
          <p:nvPr/>
        </p:nvSpPr>
        <p:spPr>
          <a:xfrm rot="10800000">
            <a:off x="2441276" y="4448609"/>
            <a:ext cx="520498" cy="220046"/>
          </a:xfrm>
          <a:custGeom>
            <a:avLst/>
            <a:gdLst/>
            <a:ahLst/>
            <a:cxnLst/>
            <a:rect l="l" t="t" r="r" b="b"/>
            <a:pathLst>
              <a:path w="13383" h="5252" extrusionOk="0">
                <a:moveTo>
                  <a:pt x="10871" y="572"/>
                </a:moveTo>
                <a:cubicBezTo>
                  <a:pt x="11954" y="572"/>
                  <a:pt x="12847" y="1501"/>
                  <a:pt x="12847" y="2632"/>
                </a:cubicBezTo>
                <a:cubicBezTo>
                  <a:pt x="12847" y="3763"/>
                  <a:pt x="11954" y="4680"/>
                  <a:pt x="10871" y="4680"/>
                </a:cubicBezTo>
                <a:lnTo>
                  <a:pt x="2524" y="4680"/>
                </a:lnTo>
                <a:cubicBezTo>
                  <a:pt x="1441" y="4680"/>
                  <a:pt x="548" y="3763"/>
                  <a:pt x="548" y="2632"/>
                </a:cubicBezTo>
                <a:cubicBezTo>
                  <a:pt x="548" y="1501"/>
                  <a:pt x="1441" y="572"/>
                  <a:pt x="2524" y="572"/>
                </a:cubicBezTo>
                <a:close/>
                <a:moveTo>
                  <a:pt x="2512" y="0"/>
                </a:moveTo>
                <a:cubicBezTo>
                  <a:pt x="1131" y="0"/>
                  <a:pt x="0" y="1179"/>
                  <a:pt x="0" y="2632"/>
                </a:cubicBezTo>
                <a:cubicBezTo>
                  <a:pt x="0" y="4072"/>
                  <a:pt x="1131" y="5251"/>
                  <a:pt x="2512" y="5251"/>
                </a:cubicBezTo>
                <a:lnTo>
                  <a:pt x="10871" y="5251"/>
                </a:lnTo>
                <a:cubicBezTo>
                  <a:pt x="12252" y="5251"/>
                  <a:pt x="13383" y="4072"/>
                  <a:pt x="13383" y="2632"/>
                </a:cubicBezTo>
                <a:cubicBezTo>
                  <a:pt x="13383" y="1179"/>
                  <a:pt x="12264" y="0"/>
                  <a:pt x="1087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18"/>
          <p:cNvSpPr/>
          <p:nvPr/>
        </p:nvSpPr>
        <p:spPr>
          <a:xfrm rot="10800000">
            <a:off x="5920610" y="4131281"/>
            <a:ext cx="1125277" cy="196122"/>
          </a:xfrm>
          <a:custGeom>
            <a:avLst/>
            <a:gdLst/>
            <a:ahLst/>
            <a:cxnLst/>
            <a:rect l="l" t="t" r="r" b="b"/>
            <a:pathLst>
              <a:path w="28933" h="4681" extrusionOk="0">
                <a:moveTo>
                  <a:pt x="2334" y="1"/>
                </a:moveTo>
                <a:cubicBezTo>
                  <a:pt x="1048" y="1"/>
                  <a:pt x="0" y="1049"/>
                  <a:pt x="0" y="2335"/>
                </a:cubicBezTo>
                <a:cubicBezTo>
                  <a:pt x="0" y="3632"/>
                  <a:pt x="1048" y="4680"/>
                  <a:pt x="2334" y="4680"/>
                </a:cubicBezTo>
                <a:lnTo>
                  <a:pt x="26599" y="4680"/>
                </a:lnTo>
                <a:cubicBezTo>
                  <a:pt x="27885" y="4680"/>
                  <a:pt x="28933" y="3632"/>
                  <a:pt x="28933" y="2335"/>
                </a:cubicBezTo>
                <a:cubicBezTo>
                  <a:pt x="28933" y="1049"/>
                  <a:pt x="27885" y="1"/>
                  <a:pt x="2659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18"/>
          <p:cNvSpPr txBox="1">
            <a:spLocks noGrp="1"/>
          </p:cNvSpPr>
          <p:nvPr>
            <p:ph type="body" idx="1"/>
          </p:nvPr>
        </p:nvSpPr>
        <p:spPr>
          <a:xfrm flipH="1">
            <a:off x="5894375" y="2634650"/>
            <a:ext cx="1971000" cy="9762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Char char="●"/>
              <a:defRPr>
                <a:solidFill>
                  <a:schemeClr val="dk1"/>
                </a:solidFill>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475" name="Google Shape;475;p18"/>
          <p:cNvSpPr txBox="1">
            <a:spLocks noGrp="1"/>
          </p:cNvSpPr>
          <p:nvPr>
            <p:ph type="title"/>
          </p:nvPr>
        </p:nvSpPr>
        <p:spPr>
          <a:xfrm flipH="1">
            <a:off x="5645375" y="1739462"/>
            <a:ext cx="2469000" cy="5304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1">
  <p:cSld name="CUSTOM_14">
    <p:spTree>
      <p:nvGrpSpPr>
        <p:cNvPr id="1" name="Shape 476"/>
        <p:cNvGrpSpPr/>
        <p:nvPr/>
      </p:nvGrpSpPr>
      <p:grpSpPr>
        <a:xfrm>
          <a:off x="0" y="0"/>
          <a:ext cx="0" cy="0"/>
          <a:chOff x="0" y="0"/>
          <a:chExt cx="0" cy="0"/>
        </a:xfrm>
      </p:grpSpPr>
      <p:sp>
        <p:nvSpPr>
          <p:cNvPr id="477" name="Google Shape;477;p19"/>
          <p:cNvSpPr/>
          <p:nvPr/>
        </p:nvSpPr>
        <p:spPr>
          <a:xfrm>
            <a:off x="1468629" y="2104725"/>
            <a:ext cx="1754100" cy="2315100"/>
          </a:xfrm>
          <a:prstGeom prst="roundRect">
            <a:avLst>
              <a:gd name="adj" fmla="val 14782"/>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19"/>
          <p:cNvSpPr/>
          <p:nvPr/>
        </p:nvSpPr>
        <p:spPr>
          <a:xfrm>
            <a:off x="3687596" y="2104725"/>
            <a:ext cx="1754100" cy="2315100"/>
          </a:xfrm>
          <a:prstGeom prst="roundRect">
            <a:avLst>
              <a:gd name="adj" fmla="val 14782"/>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19"/>
          <p:cNvSpPr/>
          <p:nvPr/>
        </p:nvSpPr>
        <p:spPr>
          <a:xfrm>
            <a:off x="5906562" y="2104725"/>
            <a:ext cx="1754100" cy="2315100"/>
          </a:xfrm>
          <a:prstGeom prst="roundRect">
            <a:avLst>
              <a:gd name="adj" fmla="val 14782"/>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19"/>
          <p:cNvSpPr/>
          <p:nvPr/>
        </p:nvSpPr>
        <p:spPr>
          <a:xfrm rot="5400000">
            <a:off x="8486544" y="1018424"/>
            <a:ext cx="520498" cy="220046"/>
          </a:xfrm>
          <a:custGeom>
            <a:avLst/>
            <a:gdLst/>
            <a:ahLst/>
            <a:cxnLst/>
            <a:rect l="l" t="t" r="r" b="b"/>
            <a:pathLst>
              <a:path w="13383" h="5252" extrusionOk="0">
                <a:moveTo>
                  <a:pt x="10871" y="572"/>
                </a:moveTo>
                <a:cubicBezTo>
                  <a:pt x="11954" y="572"/>
                  <a:pt x="12847" y="1501"/>
                  <a:pt x="12847" y="2632"/>
                </a:cubicBezTo>
                <a:cubicBezTo>
                  <a:pt x="12847" y="3763"/>
                  <a:pt x="11954" y="4680"/>
                  <a:pt x="10871" y="4680"/>
                </a:cubicBezTo>
                <a:lnTo>
                  <a:pt x="2524" y="4680"/>
                </a:lnTo>
                <a:cubicBezTo>
                  <a:pt x="1441" y="4680"/>
                  <a:pt x="548" y="3763"/>
                  <a:pt x="548" y="2632"/>
                </a:cubicBezTo>
                <a:cubicBezTo>
                  <a:pt x="548" y="1501"/>
                  <a:pt x="1441" y="572"/>
                  <a:pt x="2524" y="572"/>
                </a:cubicBezTo>
                <a:close/>
                <a:moveTo>
                  <a:pt x="2512" y="0"/>
                </a:moveTo>
                <a:cubicBezTo>
                  <a:pt x="1131" y="0"/>
                  <a:pt x="0" y="1179"/>
                  <a:pt x="0" y="2632"/>
                </a:cubicBezTo>
                <a:cubicBezTo>
                  <a:pt x="0" y="4072"/>
                  <a:pt x="1131" y="5251"/>
                  <a:pt x="2512" y="5251"/>
                </a:cubicBezTo>
                <a:lnTo>
                  <a:pt x="10871" y="5251"/>
                </a:lnTo>
                <a:cubicBezTo>
                  <a:pt x="12252" y="5251"/>
                  <a:pt x="13383" y="4072"/>
                  <a:pt x="13383" y="2632"/>
                </a:cubicBezTo>
                <a:cubicBezTo>
                  <a:pt x="13383" y="1179"/>
                  <a:pt x="12264" y="0"/>
                  <a:pt x="1087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19"/>
          <p:cNvSpPr/>
          <p:nvPr/>
        </p:nvSpPr>
        <p:spPr>
          <a:xfrm rot="-9150358">
            <a:off x="8412952" y="3517136"/>
            <a:ext cx="83386" cy="134197"/>
          </a:xfrm>
          <a:custGeom>
            <a:avLst/>
            <a:gdLst/>
            <a:ahLst/>
            <a:cxnLst/>
            <a:rect l="l" t="t" r="r" b="b"/>
            <a:pathLst>
              <a:path w="2144" h="3203" extrusionOk="0">
                <a:moveTo>
                  <a:pt x="1072" y="0"/>
                </a:moveTo>
                <a:cubicBezTo>
                  <a:pt x="822" y="595"/>
                  <a:pt x="465" y="1143"/>
                  <a:pt x="0" y="1596"/>
                </a:cubicBezTo>
                <a:cubicBezTo>
                  <a:pt x="465" y="2060"/>
                  <a:pt x="822" y="2596"/>
                  <a:pt x="1072" y="3203"/>
                </a:cubicBezTo>
                <a:cubicBezTo>
                  <a:pt x="1322" y="2596"/>
                  <a:pt x="1691" y="2060"/>
                  <a:pt x="2143" y="1596"/>
                </a:cubicBezTo>
                <a:cubicBezTo>
                  <a:pt x="1691" y="1143"/>
                  <a:pt x="1322" y="595"/>
                  <a:pt x="107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2" name="Google Shape;482;p19"/>
          <p:cNvGrpSpPr/>
          <p:nvPr/>
        </p:nvGrpSpPr>
        <p:grpSpPr>
          <a:xfrm rot="-9224546" flipH="1">
            <a:off x="3182322" y="1567451"/>
            <a:ext cx="142655" cy="149446"/>
            <a:chOff x="1160468" y="31374"/>
            <a:chExt cx="142658" cy="149448"/>
          </a:xfrm>
        </p:grpSpPr>
        <p:sp>
          <p:nvSpPr>
            <p:cNvPr id="483" name="Google Shape;483;p19"/>
            <p:cNvSpPr/>
            <p:nvPr/>
          </p:nvSpPr>
          <p:spPr>
            <a:xfrm>
              <a:off x="1160468" y="31374"/>
              <a:ext cx="142658" cy="149448"/>
            </a:xfrm>
            <a:custGeom>
              <a:avLst/>
              <a:gdLst/>
              <a:ahLst/>
              <a:cxnLst/>
              <a:rect l="l" t="t" r="r" b="b"/>
              <a:pathLst>
                <a:path w="3668" h="3567" extrusionOk="0">
                  <a:moveTo>
                    <a:pt x="3205" y="0"/>
                  </a:moveTo>
                  <a:cubicBezTo>
                    <a:pt x="3096" y="0"/>
                    <a:pt x="2989" y="42"/>
                    <a:pt x="2906" y="125"/>
                  </a:cubicBezTo>
                  <a:lnTo>
                    <a:pt x="155" y="2852"/>
                  </a:lnTo>
                  <a:cubicBezTo>
                    <a:pt x="1" y="3018"/>
                    <a:pt x="1" y="3280"/>
                    <a:pt x="155" y="3447"/>
                  </a:cubicBezTo>
                  <a:cubicBezTo>
                    <a:pt x="239" y="3518"/>
                    <a:pt x="346" y="3566"/>
                    <a:pt x="453" y="3566"/>
                  </a:cubicBezTo>
                  <a:cubicBezTo>
                    <a:pt x="572" y="3566"/>
                    <a:pt x="679" y="3530"/>
                    <a:pt x="763" y="3447"/>
                  </a:cubicBezTo>
                  <a:lnTo>
                    <a:pt x="3513" y="720"/>
                  </a:lnTo>
                  <a:cubicBezTo>
                    <a:pt x="3668" y="554"/>
                    <a:pt x="3668" y="280"/>
                    <a:pt x="3513" y="125"/>
                  </a:cubicBezTo>
                  <a:cubicBezTo>
                    <a:pt x="3424" y="42"/>
                    <a:pt x="3314" y="0"/>
                    <a:pt x="320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19"/>
            <p:cNvSpPr/>
            <p:nvPr/>
          </p:nvSpPr>
          <p:spPr>
            <a:xfrm>
              <a:off x="1160468" y="31374"/>
              <a:ext cx="142658" cy="149448"/>
            </a:xfrm>
            <a:custGeom>
              <a:avLst/>
              <a:gdLst/>
              <a:ahLst/>
              <a:cxnLst/>
              <a:rect l="l" t="t" r="r" b="b"/>
              <a:pathLst>
                <a:path w="3668" h="3567" extrusionOk="0">
                  <a:moveTo>
                    <a:pt x="461" y="0"/>
                  </a:moveTo>
                  <a:cubicBezTo>
                    <a:pt x="352" y="0"/>
                    <a:pt x="245" y="42"/>
                    <a:pt x="167" y="125"/>
                  </a:cubicBezTo>
                  <a:cubicBezTo>
                    <a:pt x="1" y="280"/>
                    <a:pt x="1" y="554"/>
                    <a:pt x="167" y="720"/>
                  </a:cubicBezTo>
                  <a:lnTo>
                    <a:pt x="2906" y="3447"/>
                  </a:lnTo>
                  <a:cubicBezTo>
                    <a:pt x="2989" y="3518"/>
                    <a:pt x="3096" y="3566"/>
                    <a:pt x="3203" y="3566"/>
                  </a:cubicBezTo>
                  <a:cubicBezTo>
                    <a:pt x="3311" y="3566"/>
                    <a:pt x="3418" y="3518"/>
                    <a:pt x="3501" y="3447"/>
                  </a:cubicBezTo>
                  <a:cubicBezTo>
                    <a:pt x="3668" y="3280"/>
                    <a:pt x="3668" y="3018"/>
                    <a:pt x="3501" y="2852"/>
                  </a:cubicBezTo>
                  <a:lnTo>
                    <a:pt x="763" y="125"/>
                  </a:lnTo>
                  <a:cubicBezTo>
                    <a:pt x="679" y="42"/>
                    <a:pt x="569" y="0"/>
                    <a:pt x="46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5" name="Google Shape;485;p19"/>
          <p:cNvSpPr/>
          <p:nvPr/>
        </p:nvSpPr>
        <p:spPr>
          <a:xfrm rot="10800000">
            <a:off x="8352481" y="4508024"/>
            <a:ext cx="520498" cy="220046"/>
          </a:xfrm>
          <a:custGeom>
            <a:avLst/>
            <a:gdLst/>
            <a:ahLst/>
            <a:cxnLst/>
            <a:rect l="l" t="t" r="r" b="b"/>
            <a:pathLst>
              <a:path w="13383" h="5252" extrusionOk="0">
                <a:moveTo>
                  <a:pt x="10871" y="572"/>
                </a:moveTo>
                <a:cubicBezTo>
                  <a:pt x="11954" y="572"/>
                  <a:pt x="12847" y="1501"/>
                  <a:pt x="12847" y="2632"/>
                </a:cubicBezTo>
                <a:cubicBezTo>
                  <a:pt x="12847" y="3763"/>
                  <a:pt x="11954" y="4680"/>
                  <a:pt x="10871" y="4680"/>
                </a:cubicBezTo>
                <a:lnTo>
                  <a:pt x="2524" y="4680"/>
                </a:lnTo>
                <a:cubicBezTo>
                  <a:pt x="1441" y="4680"/>
                  <a:pt x="548" y="3763"/>
                  <a:pt x="548" y="2632"/>
                </a:cubicBezTo>
                <a:cubicBezTo>
                  <a:pt x="548" y="1501"/>
                  <a:pt x="1441" y="572"/>
                  <a:pt x="2524" y="572"/>
                </a:cubicBezTo>
                <a:close/>
                <a:moveTo>
                  <a:pt x="2512" y="0"/>
                </a:moveTo>
                <a:cubicBezTo>
                  <a:pt x="1131" y="0"/>
                  <a:pt x="0" y="1179"/>
                  <a:pt x="0" y="2632"/>
                </a:cubicBezTo>
                <a:cubicBezTo>
                  <a:pt x="0" y="4072"/>
                  <a:pt x="1131" y="5251"/>
                  <a:pt x="2512" y="5251"/>
                </a:cubicBezTo>
                <a:lnTo>
                  <a:pt x="10871" y="5251"/>
                </a:lnTo>
                <a:cubicBezTo>
                  <a:pt x="12252" y="5251"/>
                  <a:pt x="13383" y="4072"/>
                  <a:pt x="13383" y="2632"/>
                </a:cubicBezTo>
                <a:cubicBezTo>
                  <a:pt x="13383" y="1179"/>
                  <a:pt x="12264" y="0"/>
                  <a:pt x="1087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19"/>
          <p:cNvSpPr/>
          <p:nvPr/>
        </p:nvSpPr>
        <p:spPr>
          <a:xfrm>
            <a:off x="533853" y="4603283"/>
            <a:ext cx="1125277" cy="196122"/>
          </a:xfrm>
          <a:custGeom>
            <a:avLst/>
            <a:gdLst/>
            <a:ahLst/>
            <a:cxnLst/>
            <a:rect l="l" t="t" r="r" b="b"/>
            <a:pathLst>
              <a:path w="28933" h="4681" extrusionOk="0">
                <a:moveTo>
                  <a:pt x="2334" y="1"/>
                </a:moveTo>
                <a:cubicBezTo>
                  <a:pt x="1048" y="1"/>
                  <a:pt x="0" y="1049"/>
                  <a:pt x="0" y="2335"/>
                </a:cubicBezTo>
                <a:cubicBezTo>
                  <a:pt x="0" y="3632"/>
                  <a:pt x="1048" y="4680"/>
                  <a:pt x="2334" y="4680"/>
                </a:cubicBezTo>
                <a:lnTo>
                  <a:pt x="26599" y="4680"/>
                </a:lnTo>
                <a:cubicBezTo>
                  <a:pt x="27885" y="4680"/>
                  <a:pt x="28933" y="3632"/>
                  <a:pt x="28933" y="2335"/>
                </a:cubicBezTo>
                <a:cubicBezTo>
                  <a:pt x="28933" y="1049"/>
                  <a:pt x="27885" y="1"/>
                  <a:pt x="2659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19"/>
          <p:cNvSpPr/>
          <p:nvPr/>
        </p:nvSpPr>
        <p:spPr>
          <a:xfrm rot="-5400000">
            <a:off x="-168025" y="1610221"/>
            <a:ext cx="785395" cy="63894"/>
          </a:xfrm>
          <a:custGeom>
            <a:avLst/>
            <a:gdLst/>
            <a:ahLst/>
            <a:cxnLst/>
            <a:rect l="l" t="t" r="r" b="b"/>
            <a:pathLst>
              <a:path w="20194" h="1525" extrusionOk="0">
                <a:moveTo>
                  <a:pt x="2263" y="0"/>
                </a:moveTo>
                <a:cubicBezTo>
                  <a:pt x="1680" y="0"/>
                  <a:pt x="1346" y="357"/>
                  <a:pt x="1120" y="607"/>
                </a:cubicBezTo>
                <a:cubicBezTo>
                  <a:pt x="882" y="858"/>
                  <a:pt x="691" y="1048"/>
                  <a:pt x="310" y="1048"/>
                </a:cubicBezTo>
                <a:cubicBezTo>
                  <a:pt x="1" y="1048"/>
                  <a:pt x="1" y="1524"/>
                  <a:pt x="310" y="1524"/>
                </a:cubicBezTo>
                <a:cubicBezTo>
                  <a:pt x="906" y="1524"/>
                  <a:pt x="1227" y="1167"/>
                  <a:pt x="1465" y="917"/>
                </a:cubicBezTo>
                <a:cubicBezTo>
                  <a:pt x="1692" y="667"/>
                  <a:pt x="1882" y="465"/>
                  <a:pt x="2263" y="465"/>
                </a:cubicBezTo>
                <a:cubicBezTo>
                  <a:pt x="2656" y="465"/>
                  <a:pt x="2823" y="643"/>
                  <a:pt x="3073" y="917"/>
                </a:cubicBezTo>
                <a:cubicBezTo>
                  <a:pt x="3323" y="1191"/>
                  <a:pt x="3632" y="1524"/>
                  <a:pt x="4228" y="1524"/>
                </a:cubicBezTo>
                <a:cubicBezTo>
                  <a:pt x="4823" y="1524"/>
                  <a:pt x="5144" y="1167"/>
                  <a:pt x="5382" y="917"/>
                </a:cubicBezTo>
                <a:cubicBezTo>
                  <a:pt x="5609" y="667"/>
                  <a:pt x="5799" y="465"/>
                  <a:pt x="6180" y="465"/>
                </a:cubicBezTo>
                <a:cubicBezTo>
                  <a:pt x="6573" y="465"/>
                  <a:pt x="6740" y="643"/>
                  <a:pt x="6990" y="917"/>
                </a:cubicBezTo>
                <a:cubicBezTo>
                  <a:pt x="7240" y="1191"/>
                  <a:pt x="7549" y="1524"/>
                  <a:pt x="8145" y="1524"/>
                </a:cubicBezTo>
                <a:cubicBezTo>
                  <a:pt x="8740" y="1524"/>
                  <a:pt x="9061" y="1167"/>
                  <a:pt x="9300" y="917"/>
                </a:cubicBezTo>
                <a:cubicBezTo>
                  <a:pt x="9526" y="667"/>
                  <a:pt x="9716" y="465"/>
                  <a:pt x="10097" y="465"/>
                </a:cubicBezTo>
                <a:cubicBezTo>
                  <a:pt x="10490" y="465"/>
                  <a:pt x="10657" y="643"/>
                  <a:pt x="10907" y="917"/>
                </a:cubicBezTo>
                <a:cubicBezTo>
                  <a:pt x="11157" y="1191"/>
                  <a:pt x="11467" y="1524"/>
                  <a:pt x="12062" y="1524"/>
                </a:cubicBezTo>
                <a:cubicBezTo>
                  <a:pt x="12645" y="1524"/>
                  <a:pt x="12979" y="1167"/>
                  <a:pt x="13205" y="917"/>
                </a:cubicBezTo>
                <a:cubicBezTo>
                  <a:pt x="13443" y="667"/>
                  <a:pt x="13633" y="465"/>
                  <a:pt x="14014" y="465"/>
                </a:cubicBezTo>
                <a:cubicBezTo>
                  <a:pt x="14395" y="465"/>
                  <a:pt x="14562" y="643"/>
                  <a:pt x="14812" y="917"/>
                </a:cubicBezTo>
                <a:cubicBezTo>
                  <a:pt x="15062" y="1191"/>
                  <a:pt x="15372" y="1524"/>
                  <a:pt x="15967" y="1524"/>
                </a:cubicBezTo>
                <a:cubicBezTo>
                  <a:pt x="16562" y="1524"/>
                  <a:pt x="16884" y="1167"/>
                  <a:pt x="17122" y="917"/>
                </a:cubicBezTo>
                <a:cubicBezTo>
                  <a:pt x="17360" y="667"/>
                  <a:pt x="17539" y="465"/>
                  <a:pt x="17932" y="465"/>
                </a:cubicBezTo>
                <a:cubicBezTo>
                  <a:pt x="18313" y="465"/>
                  <a:pt x="18479" y="643"/>
                  <a:pt x="18729" y="917"/>
                </a:cubicBezTo>
                <a:cubicBezTo>
                  <a:pt x="18979" y="1191"/>
                  <a:pt x="19289" y="1524"/>
                  <a:pt x="19884" y="1524"/>
                </a:cubicBezTo>
                <a:cubicBezTo>
                  <a:pt x="20194" y="1524"/>
                  <a:pt x="20194" y="1048"/>
                  <a:pt x="19884" y="1048"/>
                </a:cubicBezTo>
                <a:cubicBezTo>
                  <a:pt x="19491" y="1048"/>
                  <a:pt x="19325" y="881"/>
                  <a:pt x="19075" y="607"/>
                </a:cubicBezTo>
                <a:cubicBezTo>
                  <a:pt x="18825" y="334"/>
                  <a:pt x="18515" y="0"/>
                  <a:pt x="17920" y="0"/>
                </a:cubicBezTo>
                <a:cubicBezTo>
                  <a:pt x="17336" y="0"/>
                  <a:pt x="17003" y="357"/>
                  <a:pt x="16777" y="607"/>
                </a:cubicBezTo>
                <a:cubicBezTo>
                  <a:pt x="16539" y="858"/>
                  <a:pt x="16348" y="1048"/>
                  <a:pt x="15967" y="1048"/>
                </a:cubicBezTo>
                <a:cubicBezTo>
                  <a:pt x="15586" y="1048"/>
                  <a:pt x="15419" y="881"/>
                  <a:pt x="15157" y="607"/>
                </a:cubicBezTo>
                <a:cubicBezTo>
                  <a:pt x="14907" y="334"/>
                  <a:pt x="14598" y="0"/>
                  <a:pt x="14014" y="0"/>
                </a:cubicBezTo>
                <a:cubicBezTo>
                  <a:pt x="13419" y="0"/>
                  <a:pt x="13098" y="357"/>
                  <a:pt x="12860" y="607"/>
                </a:cubicBezTo>
                <a:cubicBezTo>
                  <a:pt x="12621" y="858"/>
                  <a:pt x="12443" y="1048"/>
                  <a:pt x="12050" y="1048"/>
                </a:cubicBezTo>
                <a:cubicBezTo>
                  <a:pt x="11669" y="1048"/>
                  <a:pt x="11502" y="881"/>
                  <a:pt x="11252" y="607"/>
                </a:cubicBezTo>
                <a:cubicBezTo>
                  <a:pt x="11002" y="334"/>
                  <a:pt x="10693" y="0"/>
                  <a:pt x="10097" y="0"/>
                </a:cubicBezTo>
                <a:cubicBezTo>
                  <a:pt x="9502" y="0"/>
                  <a:pt x="9181" y="357"/>
                  <a:pt x="8942" y="607"/>
                </a:cubicBezTo>
                <a:cubicBezTo>
                  <a:pt x="8716" y="858"/>
                  <a:pt x="8526" y="1048"/>
                  <a:pt x="8145" y="1048"/>
                </a:cubicBezTo>
                <a:cubicBezTo>
                  <a:pt x="7752" y="1048"/>
                  <a:pt x="7585" y="881"/>
                  <a:pt x="7335" y="607"/>
                </a:cubicBezTo>
                <a:cubicBezTo>
                  <a:pt x="7085" y="334"/>
                  <a:pt x="6775" y="0"/>
                  <a:pt x="6180" y="0"/>
                </a:cubicBezTo>
                <a:cubicBezTo>
                  <a:pt x="5597" y="0"/>
                  <a:pt x="5263" y="357"/>
                  <a:pt x="5037" y="607"/>
                </a:cubicBezTo>
                <a:cubicBezTo>
                  <a:pt x="4799" y="858"/>
                  <a:pt x="4609" y="1048"/>
                  <a:pt x="4228" y="1048"/>
                </a:cubicBezTo>
                <a:cubicBezTo>
                  <a:pt x="3835" y="1048"/>
                  <a:pt x="3668" y="881"/>
                  <a:pt x="3418" y="607"/>
                </a:cubicBezTo>
                <a:cubicBezTo>
                  <a:pt x="3168" y="334"/>
                  <a:pt x="2858" y="0"/>
                  <a:pt x="226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19"/>
          <p:cNvSpPr txBox="1">
            <a:spLocks noGrp="1"/>
          </p:cNvSpPr>
          <p:nvPr>
            <p:ph type="title" hasCustomPrompt="1"/>
          </p:nvPr>
        </p:nvSpPr>
        <p:spPr>
          <a:xfrm>
            <a:off x="1368179" y="2369788"/>
            <a:ext cx="1955100" cy="474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2400">
                <a:solidFill>
                  <a:schemeClr val="accent1"/>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489" name="Google Shape;489;p19"/>
          <p:cNvSpPr txBox="1">
            <a:spLocks noGrp="1"/>
          </p:cNvSpPr>
          <p:nvPr>
            <p:ph type="subTitle" idx="1"/>
          </p:nvPr>
        </p:nvSpPr>
        <p:spPr>
          <a:xfrm>
            <a:off x="1468729" y="3474200"/>
            <a:ext cx="1754100" cy="6405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1600"/>
              <a:buNone/>
              <a:defRPr sz="1600"/>
            </a:lvl1pPr>
            <a:lvl2pPr lvl="1" rtl="0">
              <a:spcBef>
                <a:spcPts val="1600"/>
              </a:spcBef>
              <a:spcAft>
                <a:spcPts val="0"/>
              </a:spcAft>
              <a:buClr>
                <a:schemeClr val="dk1"/>
              </a:buClr>
              <a:buSzPts val="1600"/>
              <a:buNone/>
              <a:defRPr sz="1600">
                <a:solidFill>
                  <a:schemeClr val="dk1"/>
                </a:solidFill>
              </a:defRPr>
            </a:lvl2pPr>
            <a:lvl3pPr lvl="2" rtl="0">
              <a:spcBef>
                <a:spcPts val="1600"/>
              </a:spcBef>
              <a:spcAft>
                <a:spcPts val="0"/>
              </a:spcAft>
              <a:buClr>
                <a:schemeClr val="dk1"/>
              </a:buClr>
              <a:buSzPts val="1600"/>
              <a:buNone/>
              <a:defRPr sz="1600">
                <a:solidFill>
                  <a:schemeClr val="dk1"/>
                </a:solidFill>
              </a:defRPr>
            </a:lvl3pPr>
            <a:lvl4pPr lvl="3" rtl="0">
              <a:spcBef>
                <a:spcPts val="1600"/>
              </a:spcBef>
              <a:spcAft>
                <a:spcPts val="0"/>
              </a:spcAft>
              <a:buClr>
                <a:schemeClr val="dk1"/>
              </a:buClr>
              <a:buSzPts val="1600"/>
              <a:buNone/>
              <a:defRPr sz="1600">
                <a:solidFill>
                  <a:schemeClr val="dk1"/>
                </a:solidFill>
              </a:defRPr>
            </a:lvl4pPr>
            <a:lvl5pPr lvl="4" rtl="0">
              <a:spcBef>
                <a:spcPts val="1600"/>
              </a:spcBef>
              <a:spcAft>
                <a:spcPts val="0"/>
              </a:spcAft>
              <a:buClr>
                <a:schemeClr val="dk1"/>
              </a:buClr>
              <a:buSzPts val="1600"/>
              <a:buNone/>
              <a:defRPr sz="1600">
                <a:solidFill>
                  <a:schemeClr val="dk1"/>
                </a:solidFill>
              </a:defRPr>
            </a:lvl5pPr>
            <a:lvl6pPr lvl="5" rtl="0">
              <a:spcBef>
                <a:spcPts val="1600"/>
              </a:spcBef>
              <a:spcAft>
                <a:spcPts val="0"/>
              </a:spcAft>
              <a:buClr>
                <a:schemeClr val="dk1"/>
              </a:buClr>
              <a:buSzPts val="1600"/>
              <a:buNone/>
              <a:defRPr sz="1600">
                <a:solidFill>
                  <a:schemeClr val="dk1"/>
                </a:solidFill>
              </a:defRPr>
            </a:lvl6pPr>
            <a:lvl7pPr lvl="6" rtl="0">
              <a:spcBef>
                <a:spcPts val="1600"/>
              </a:spcBef>
              <a:spcAft>
                <a:spcPts val="0"/>
              </a:spcAft>
              <a:buClr>
                <a:schemeClr val="dk1"/>
              </a:buClr>
              <a:buSzPts val="1600"/>
              <a:buNone/>
              <a:defRPr sz="1600">
                <a:solidFill>
                  <a:schemeClr val="dk1"/>
                </a:solidFill>
              </a:defRPr>
            </a:lvl7pPr>
            <a:lvl8pPr lvl="7" rtl="0">
              <a:spcBef>
                <a:spcPts val="1600"/>
              </a:spcBef>
              <a:spcAft>
                <a:spcPts val="0"/>
              </a:spcAft>
              <a:buClr>
                <a:schemeClr val="dk1"/>
              </a:buClr>
              <a:buSzPts val="1600"/>
              <a:buNone/>
              <a:defRPr sz="1600">
                <a:solidFill>
                  <a:schemeClr val="dk1"/>
                </a:solidFill>
              </a:defRPr>
            </a:lvl8pPr>
            <a:lvl9pPr lvl="8" rtl="0">
              <a:spcBef>
                <a:spcPts val="1600"/>
              </a:spcBef>
              <a:spcAft>
                <a:spcPts val="1600"/>
              </a:spcAft>
              <a:buClr>
                <a:schemeClr val="dk1"/>
              </a:buClr>
              <a:buSzPts val="1600"/>
              <a:buNone/>
              <a:defRPr sz="1600">
                <a:solidFill>
                  <a:schemeClr val="dk1"/>
                </a:solidFill>
              </a:defRPr>
            </a:lvl9pPr>
          </a:lstStyle>
          <a:p>
            <a:endParaRPr/>
          </a:p>
        </p:txBody>
      </p:sp>
      <p:sp>
        <p:nvSpPr>
          <p:cNvPr id="490" name="Google Shape;490;p19"/>
          <p:cNvSpPr txBox="1">
            <a:spLocks noGrp="1"/>
          </p:cNvSpPr>
          <p:nvPr>
            <p:ph type="subTitle" idx="2"/>
          </p:nvPr>
        </p:nvSpPr>
        <p:spPr>
          <a:xfrm>
            <a:off x="1673704" y="3128275"/>
            <a:ext cx="1344000" cy="4242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1"/>
              </a:buClr>
              <a:buSzPts val="3000"/>
              <a:buNone/>
              <a:defRPr sz="1800" b="1">
                <a:latin typeface="Spartan"/>
                <a:ea typeface="Spartan"/>
                <a:cs typeface="Spartan"/>
                <a:sym typeface="Spartan"/>
              </a:defRPr>
            </a:lvl1pPr>
            <a:lvl2pPr lvl="1" rtl="0">
              <a:spcBef>
                <a:spcPts val="0"/>
              </a:spcBef>
              <a:spcAft>
                <a:spcPts val="0"/>
              </a:spcAft>
              <a:buClr>
                <a:schemeClr val="dk1"/>
              </a:buClr>
              <a:buSzPts val="3000"/>
              <a:buNone/>
              <a:defRPr sz="3000">
                <a:solidFill>
                  <a:schemeClr val="dk1"/>
                </a:solidFill>
              </a:defRPr>
            </a:lvl2pPr>
            <a:lvl3pPr lvl="2" rtl="0">
              <a:spcBef>
                <a:spcPts val="1600"/>
              </a:spcBef>
              <a:spcAft>
                <a:spcPts val="0"/>
              </a:spcAft>
              <a:buClr>
                <a:schemeClr val="dk1"/>
              </a:buClr>
              <a:buSzPts val="3000"/>
              <a:buNone/>
              <a:defRPr sz="3000">
                <a:solidFill>
                  <a:schemeClr val="dk1"/>
                </a:solidFill>
              </a:defRPr>
            </a:lvl3pPr>
            <a:lvl4pPr lvl="3" rtl="0">
              <a:spcBef>
                <a:spcPts val="1600"/>
              </a:spcBef>
              <a:spcAft>
                <a:spcPts val="0"/>
              </a:spcAft>
              <a:buClr>
                <a:schemeClr val="dk1"/>
              </a:buClr>
              <a:buSzPts val="3000"/>
              <a:buNone/>
              <a:defRPr sz="3000">
                <a:solidFill>
                  <a:schemeClr val="dk1"/>
                </a:solidFill>
              </a:defRPr>
            </a:lvl4pPr>
            <a:lvl5pPr lvl="4" rtl="0">
              <a:spcBef>
                <a:spcPts val="1600"/>
              </a:spcBef>
              <a:spcAft>
                <a:spcPts val="0"/>
              </a:spcAft>
              <a:buClr>
                <a:schemeClr val="dk1"/>
              </a:buClr>
              <a:buSzPts val="3000"/>
              <a:buNone/>
              <a:defRPr sz="3000">
                <a:solidFill>
                  <a:schemeClr val="dk1"/>
                </a:solidFill>
              </a:defRPr>
            </a:lvl5pPr>
            <a:lvl6pPr lvl="5" rtl="0">
              <a:spcBef>
                <a:spcPts val="1600"/>
              </a:spcBef>
              <a:spcAft>
                <a:spcPts val="0"/>
              </a:spcAft>
              <a:buClr>
                <a:schemeClr val="dk1"/>
              </a:buClr>
              <a:buSzPts val="3000"/>
              <a:buNone/>
              <a:defRPr sz="3000">
                <a:solidFill>
                  <a:schemeClr val="dk1"/>
                </a:solidFill>
              </a:defRPr>
            </a:lvl6pPr>
            <a:lvl7pPr lvl="6" rtl="0">
              <a:spcBef>
                <a:spcPts val="1600"/>
              </a:spcBef>
              <a:spcAft>
                <a:spcPts val="0"/>
              </a:spcAft>
              <a:buClr>
                <a:schemeClr val="dk1"/>
              </a:buClr>
              <a:buSzPts val="3000"/>
              <a:buNone/>
              <a:defRPr sz="3000">
                <a:solidFill>
                  <a:schemeClr val="dk1"/>
                </a:solidFill>
              </a:defRPr>
            </a:lvl7pPr>
            <a:lvl8pPr lvl="7" rtl="0">
              <a:spcBef>
                <a:spcPts val="1600"/>
              </a:spcBef>
              <a:spcAft>
                <a:spcPts val="0"/>
              </a:spcAft>
              <a:buClr>
                <a:schemeClr val="dk1"/>
              </a:buClr>
              <a:buSzPts val="3000"/>
              <a:buNone/>
              <a:defRPr sz="3000">
                <a:solidFill>
                  <a:schemeClr val="dk1"/>
                </a:solidFill>
              </a:defRPr>
            </a:lvl8pPr>
            <a:lvl9pPr lvl="8" rtl="0">
              <a:spcBef>
                <a:spcPts val="1600"/>
              </a:spcBef>
              <a:spcAft>
                <a:spcPts val="1600"/>
              </a:spcAft>
              <a:buClr>
                <a:schemeClr val="dk1"/>
              </a:buClr>
              <a:buSzPts val="3000"/>
              <a:buNone/>
              <a:defRPr sz="3000">
                <a:solidFill>
                  <a:schemeClr val="dk1"/>
                </a:solidFill>
              </a:defRPr>
            </a:lvl9pPr>
          </a:lstStyle>
          <a:p>
            <a:endParaRPr/>
          </a:p>
        </p:txBody>
      </p:sp>
      <p:sp>
        <p:nvSpPr>
          <p:cNvPr id="491" name="Google Shape;491;p19"/>
          <p:cNvSpPr txBox="1">
            <a:spLocks noGrp="1"/>
          </p:cNvSpPr>
          <p:nvPr>
            <p:ph type="title" idx="3" hasCustomPrompt="1"/>
          </p:nvPr>
        </p:nvSpPr>
        <p:spPr>
          <a:xfrm>
            <a:off x="3594450" y="2369788"/>
            <a:ext cx="1955100" cy="474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2400">
                <a:solidFill>
                  <a:schemeClr val="accent1"/>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492" name="Google Shape;492;p19"/>
          <p:cNvSpPr txBox="1">
            <a:spLocks noGrp="1"/>
          </p:cNvSpPr>
          <p:nvPr>
            <p:ph type="subTitle" idx="4"/>
          </p:nvPr>
        </p:nvSpPr>
        <p:spPr>
          <a:xfrm>
            <a:off x="3694854" y="3474200"/>
            <a:ext cx="1754100" cy="6405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1600"/>
              <a:buNone/>
              <a:defRPr sz="1600">
                <a:solidFill>
                  <a:schemeClr val="dk1"/>
                </a:solidFill>
              </a:defRPr>
            </a:lvl1pPr>
            <a:lvl2pPr lvl="1" rtl="0">
              <a:spcBef>
                <a:spcPts val="1600"/>
              </a:spcBef>
              <a:spcAft>
                <a:spcPts val="0"/>
              </a:spcAft>
              <a:buClr>
                <a:schemeClr val="dk1"/>
              </a:buClr>
              <a:buSzPts val="1600"/>
              <a:buNone/>
              <a:defRPr sz="1600">
                <a:solidFill>
                  <a:schemeClr val="dk1"/>
                </a:solidFill>
              </a:defRPr>
            </a:lvl2pPr>
            <a:lvl3pPr lvl="2" rtl="0">
              <a:spcBef>
                <a:spcPts val="1600"/>
              </a:spcBef>
              <a:spcAft>
                <a:spcPts val="0"/>
              </a:spcAft>
              <a:buClr>
                <a:schemeClr val="dk1"/>
              </a:buClr>
              <a:buSzPts val="1600"/>
              <a:buNone/>
              <a:defRPr sz="1600">
                <a:solidFill>
                  <a:schemeClr val="dk1"/>
                </a:solidFill>
              </a:defRPr>
            </a:lvl3pPr>
            <a:lvl4pPr lvl="3" rtl="0">
              <a:spcBef>
                <a:spcPts val="1600"/>
              </a:spcBef>
              <a:spcAft>
                <a:spcPts val="0"/>
              </a:spcAft>
              <a:buClr>
                <a:schemeClr val="dk1"/>
              </a:buClr>
              <a:buSzPts val="1600"/>
              <a:buNone/>
              <a:defRPr sz="1600">
                <a:solidFill>
                  <a:schemeClr val="dk1"/>
                </a:solidFill>
              </a:defRPr>
            </a:lvl4pPr>
            <a:lvl5pPr lvl="4" rtl="0">
              <a:spcBef>
                <a:spcPts val="1600"/>
              </a:spcBef>
              <a:spcAft>
                <a:spcPts val="0"/>
              </a:spcAft>
              <a:buClr>
                <a:schemeClr val="dk1"/>
              </a:buClr>
              <a:buSzPts val="1600"/>
              <a:buNone/>
              <a:defRPr sz="1600">
                <a:solidFill>
                  <a:schemeClr val="dk1"/>
                </a:solidFill>
              </a:defRPr>
            </a:lvl5pPr>
            <a:lvl6pPr lvl="5" rtl="0">
              <a:spcBef>
                <a:spcPts val="1600"/>
              </a:spcBef>
              <a:spcAft>
                <a:spcPts val="0"/>
              </a:spcAft>
              <a:buClr>
                <a:schemeClr val="dk1"/>
              </a:buClr>
              <a:buSzPts val="1600"/>
              <a:buNone/>
              <a:defRPr sz="1600">
                <a:solidFill>
                  <a:schemeClr val="dk1"/>
                </a:solidFill>
              </a:defRPr>
            </a:lvl6pPr>
            <a:lvl7pPr lvl="6" rtl="0">
              <a:spcBef>
                <a:spcPts val="1600"/>
              </a:spcBef>
              <a:spcAft>
                <a:spcPts val="0"/>
              </a:spcAft>
              <a:buClr>
                <a:schemeClr val="dk1"/>
              </a:buClr>
              <a:buSzPts val="1600"/>
              <a:buNone/>
              <a:defRPr sz="1600">
                <a:solidFill>
                  <a:schemeClr val="dk1"/>
                </a:solidFill>
              </a:defRPr>
            </a:lvl7pPr>
            <a:lvl8pPr lvl="7" rtl="0">
              <a:spcBef>
                <a:spcPts val="1600"/>
              </a:spcBef>
              <a:spcAft>
                <a:spcPts val="0"/>
              </a:spcAft>
              <a:buClr>
                <a:schemeClr val="dk1"/>
              </a:buClr>
              <a:buSzPts val="1600"/>
              <a:buNone/>
              <a:defRPr sz="1600">
                <a:solidFill>
                  <a:schemeClr val="dk1"/>
                </a:solidFill>
              </a:defRPr>
            </a:lvl8pPr>
            <a:lvl9pPr lvl="8" rtl="0">
              <a:spcBef>
                <a:spcPts val="1600"/>
              </a:spcBef>
              <a:spcAft>
                <a:spcPts val="1600"/>
              </a:spcAft>
              <a:buClr>
                <a:schemeClr val="dk1"/>
              </a:buClr>
              <a:buSzPts val="1600"/>
              <a:buNone/>
              <a:defRPr sz="1600">
                <a:solidFill>
                  <a:schemeClr val="dk1"/>
                </a:solidFill>
              </a:defRPr>
            </a:lvl9pPr>
          </a:lstStyle>
          <a:p>
            <a:endParaRPr/>
          </a:p>
        </p:txBody>
      </p:sp>
      <p:sp>
        <p:nvSpPr>
          <p:cNvPr id="493" name="Google Shape;493;p19"/>
          <p:cNvSpPr txBox="1">
            <a:spLocks noGrp="1"/>
          </p:cNvSpPr>
          <p:nvPr>
            <p:ph type="subTitle" idx="5"/>
          </p:nvPr>
        </p:nvSpPr>
        <p:spPr>
          <a:xfrm>
            <a:off x="3694857" y="3128275"/>
            <a:ext cx="1754100" cy="4242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1"/>
              </a:buClr>
              <a:buSzPts val="3000"/>
              <a:buNone/>
              <a:defRPr sz="1800" b="1">
                <a:latin typeface="Spartan"/>
                <a:ea typeface="Spartan"/>
                <a:cs typeface="Spartan"/>
                <a:sym typeface="Spartan"/>
              </a:defRPr>
            </a:lvl1pPr>
            <a:lvl2pPr lvl="1" rtl="0">
              <a:spcBef>
                <a:spcPts val="0"/>
              </a:spcBef>
              <a:spcAft>
                <a:spcPts val="0"/>
              </a:spcAft>
              <a:buClr>
                <a:schemeClr val="dk1"/>
              </a:buClr>
              <a:buSzPts val="3000"/>
              <a:buNone/>
              <a:defRPr sz="3000">
                <a:solidFill>
                  <a:schemeClr val="dk1"/>
                </a:solidFill>
              </a:defRPr>
            </a:lvl2pPr>
            <a:lvl3pPr lvl="2" rtl="0">
              <a:spcBef>
                <a:spcPts val="1600"/>
              </a:spcBef>
              <a:spcAft>
                <a:spcPts val="0"/>
              </a:spcAft>
              <a:buClr>
                <a:schemeClr val="dk1"/>
              </a:buClr>
              <a:buSzPts val="3000"/>
              <a:buNone/>
              <a:defRPr sz="3000">
                <a:solidFill>
                  <a:schemeClr val="dk1"/>
                </a:solidFill>
              </a:defRPr>
            </a:lvl3pPr>
            <a:lvl4pPr lvl="3" rtl="0">
              <a:spcBef>
                <a:spcPts val="1600"/>
              </a:spcBef>
              <a:spcAft>
                <a:spcPts val="0"/>
              </a:spcAft>
              <a:buClr>
                <a:schemeClr val="dk1"/>
              </a:buClr>
              <a:buSzPts val="3000"/>
              <a:buNone/>
              <a:defRPr sz="3000">
                <a:solidFill>
                  <a:schemeClr val="dk1"/>
                </a:solidFill>
              </a:defRPr>
            </a:lvl4pPr>
            <a:lvl5pPr lvl="4" rtl="0">
              <a:spcBef>
                <a:spcPts val="1600"/>
              </a:spcBef>
              <a:spcAft>
                <a:spcPts val="0"/>
              </a:spcAft>
              <a:buClr>
                <a:schemeClr val="dk1"/>
              </a:buClr>
              <a:buSzPts val="3000"/>
              <a:buNone/>
              <a:defRPr sz="3000">
                <a:solidFill>
                  <a:schemeClr val="dk1"/>
                </a:solidFill>
              </a:defRPr>
            </a:lvl5pPr>
            <a:lvl6pPr lvl="5" rtl="0">
              <a:spcBef>
                <a:spcPts val="1600"/>
              </a:spcBef>
              <a:spcAft>
                <a:spcPts val="0"/>
              </a:spcAft>
              <a:buClr>
                <a:schemeClr val="dk1"/>
              </a:buClr>
              <a:buSzPts val="3000"/>
              <a:buNone/>
              <a:defRPr sz="3000">
                <a:solidFill>
                  <a:schemeClr val="dk1"/>
                </a:solidFill>
              </a:defRPr>
            </a:lvl6pPr>
            <a:lvl7pPr lvl="6" rtl="0">
              <a:spcBef>
                <a:spcPts val="1600"/>
              </a:spcBef>
              <a:spcAft>
                <a:spcPts val="0"/>
              </a:spcAft>
              <a:buClr>
                <a:schemeClr val="dk1"/>
              </a:buClr>
              <a:buSzPts val="3000"/>
              <a:buNone/>
              <a:defRPr sz="3000">
                <a:solidFill>
                  <a:schemeClr val="dk1"/>
                </a:solidFill>
              </a:defRPr>
            </a:lvl7pPr>
            <a:lvl8pPr lvl="7" rtl="0">
              <a:spcBef>
                <a:spcPts val="1600"/>
              </a:spcBef>
              <a:spcAft>
                <a:spcPts val="0"/>
              </a:spcAft>
              <a:buClr>
                <a:schemeClr val="dk1"/>
              </a:buClr>
              <a:buSzPts val="3000"/>
              <a:buNone/>
              <a:defRPr sz="3000">
                <a:solidFill>
                  <a:schemeClr val="dk1"/>
                </a:solidFill>
              </a:defRPr>
            </a:lvl8pPr>
            <a:lvl9pPr lvl="8" rtl="0">
              <a:spcBef>
                <a:spcPts val="1600"/>
              </a:spcBef>
              <a:spcAft>
                <a:spcPts val="1600"/>
              </a:spcAft>
              <a:buClr>
                <a:schemeClr val="dk1"/>
              </a:buClr>
              <a:buSzPts val="3000"/>
              <a:buNone/>
              <a:defRPr sz="3000">
                <a:solidFill>
                  <a:schemeClr val="dk1"/>
                </a:solidFill>
              </a:defRPr>
            </a:lvl9pPr>
          </a:lstStyle>
          <a:p>
            <a:endParaRPr/>
          </a:p>
        </p:txBody>
      </p:sp>
      <p:sp>
        <p:nvSpPr>
          <p:cNvPr id="494" name="Google Shape;494;p19"/>
          <p:cNvSpPr txBox="1">
            <a:spLocks noGrp="1"/>
          </p:cNvSpPr>
          <p:nvPr>
            <p:ph type="title" idx="6" hasCustomPrompt="1"/>
          </p:nvPr>
        </p:nvSpPr>
        <p:spPr>
          <a:xfrm>
            <a:off x="5820721" y="2369788"/>
            <a:ext cx="1955100" cy="474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2400">
                <a:solidFill>
                  <a:schemeClr val="accent1"/>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495" name="Google Shape;495;p19"/>
          <p:cNvSpPr txBox="1">
            <a:spLocks noGrp="1"/>
          </p:cNvSpPr>
          <p:nvPr>
            <p:ph type="subTitle" idx="7"/>
          </p:nvPr>
        </p:nvSpPr>
        <p:spPr>
          <a:xfrm>
            <a:off x="5921117" y="3474200"/>
            <a:ext cx="1754100" cy="6405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1600"/>
              <a:buNone/>
              <a:defRPr sz="1600">
                <a:solidFill>
                  <a:schemeClr val="dk1"/>
                </a:solidFill>
              </a:defRPr>
            </a:lvl1pPr>
            <a:lvl2pPr lvl="1" rtl="0">
              <a:spcBef>
                <a:spcPts val="1600"/>
              </a:spcBef>
              <a:spcAft>
                <a:spcPts val="0"/>
              </a:spcAft>
              <a:buClr>
                <a:schemeClr val="dk1"/>
              </a:buClr>
              <a:buSzPts val="1600"/>
              <a:buNone/>
              <a:defRPr sz="1600">
                <a:solidFill>
                  <a:schemeClr val="dk1"/>
                </a:solidFill>
              </a:defRPr>
            </a:lvl2pPr>
            <a:lvl3pPr lvl="2" rtl="0">
              <a:spcBef>
                <a:spcPts val="1600"/>
              </a:spcBef>
              <a:spcAft>
                <a:spcPts val="0"/>
              </a:spcAft>
              <a:buClr>
                <a:schemeClr val="dk1"/>
              </a:buClr>
              <a:buSzPts val="1600"/>
              <a:buNone/>
              <a:defRPr sz="1600">
                <a:solidFill>
                  <a:schemeClr val="dk1"/>
                </a:solidFill>
              </a:defRPr>
            </a:lvl3pPr>
            <a:lvl4pPr lvl="3" rtl="0">
              <a:spcBef>
                <a:spcPts val="1600"/>
              </a:spcBef>
              <a:spcAft>
                <a:spcPts val="0"/>
              </a:spcAft>
              <a:buClr>
                <a:schemeClr val="dk1"/>
              </a:buClr>
              <a:buSzPts val="1600"/>
              <a:buNone/>
              <a:defRPr sz="1600">
                <a:solidFill>
                  <a:schemeClr val="dk1"/>
                </a:solidFill>
              </a:defRPr>
            </a:lvl4pPr>
            <a:lvl5pPr lvl="4" rtl="0">
              <a:spcBef>
                <a:spcPts val="1600"/>
              </a:spcBef>
              <a:spcAft>
                <a:spcPts val="0"/>
              </a:spcAft>
              <a:buClr>
                <a:schemeClr val="dk1"/>
              </a:buClr>
              <a:buSzPts val="1600"/>
              <a:buNone/>
              <a:defRPr sz="1600">
                <a:solidFill>
                  <a:schemeClr val="dk1"/>
                </a:solidFill>
              </a:defRPr>
            </a:lvl5pPr>
            <a:lvl6pPr lvl="5" rtl="0">
              <a:spcBef>
                <a:spcPts val="1600"/>
              </a:spcBef>
              <a:spcAft>
                <a:spcPts val="0"/>
              </a:spcAft>
              <a:buClr>
                <a:schemeClr val="dk1"/>
              </a:buClr>
              <a:buSzPts val="1600"/>
              <a:buNone/>
              <a:defRPr sz="1600">
                <a:solidFill>
                  <a:schemeClr val="dk1"/>
                </a:solidFill>
              </a:defRPr>
            </a:lvl6pPr>
            <a:lvl7pPr lvl="6" rtl="0">
              <a:spcBef>
                <a:spcPts val="1600"/>
              </a:spcBef>
              <a:spcAft>
                <a:spcPts val="0"/>
              </a:spcAft>
              <a:buClr>
                <a:schemeClr val="dk1"/>
              </a:buClr>
              <a:buSzPts val="1600"/>
              <a:buNone/>
              <a:defRPr sz="1600">
                <a:solidFill>
                  <a:schemeClr val="dk1"/>
                </a:solidFill>
              </a:defRPr>
            </a:lvl7pPr>
            <a:lvl8pPr lvl="7" rtl="0">
              <a:spcBef>
                <a:spcPts val="1600"/>
              </a:spcBef>
              <a:spcAft>
                <a:spcPts val="0"/>
              </a:spcAft>
              <a:buClr>
                <a:schemeClr val="dk1"/>
              </a:buClr>
              <a:buSzPts val="1600"/>
              <a:buNone/>
              <a:defRPr sz="1600">
                <a:solidFill>
                  <a:schemeClr val="dk1"/>
                </a:solidFill>
              </a:defRPr>
            </a:lvl8pPr>
            <a:lvl9pPr lvl="8" rtl="0">
              <a:spcBef>
                <a:spcPts val="1600"/>
              </a:spcBef>
              <a:spcAft>
                <a:spcPts val="1600"/>
              </a:spcAft>
              <a:buClr>
                <a:schemeClr val="dk1"/>
              </a:buClr>
              <a:buSzPts val="1600"/>
              <a:buNone/>
              <a:defRPr sz="1600">
                <a:solidFill>
                  <a:schemeClr val="dk1"/>
                </a:solidFill>
              </a:defRPr>
            </a:lvl9pPr>
          </a:lstStyle>
          <a:p>
            <a:endParaRPr/>
          </a:p>
        </p:txBody>
      </p:sp>
      <p:sp>
        <p:nvSpPr>
          <p:cNvPr id="496" name="Google Shape;496;p19"/>
          <p:cNvSpPr txBox="1">
            <a:spLocks noGrp="1"/>
          </p:cNvSpPr>
          <p:nvPr>
            <p:ph type="subTitle" idx="8"/>
          </p:nvPr>
        </p:nvSpPr>
        <p:spPr>
          <a:xfrm>
            <a:off x="5921124" y="3128275"/>
            <a:ext cx="1754100" cy="4242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1"/>
              </a:buClr>
              <a:buSzPts val="3000"/>
              <a:buNone/>
              <a:defRPr sz="1800" b="1">
                <a:latin typeface="Spartan"/>
                <a:ea typeface="Spartan"/>
                <a:cs typeface="Spartan"/>
                <a:sym typeface="Spartan"/>
              </a:defRPr>
            </a:lvl1pPr>
            <a:lvl2pPr lvl="1" rtl="0">
              <a:spcBef>
                <a:spcPts val="0"/>
              </a:spcBef>
              <a:spcAft>
                <a:spcPts val="0"/>
              </a:spcAft>
              <a:buClr>
                <a:schemeClr val="dk1"/>
              </a:buClr>
              <a:buSzPts val="3000"/>
              <a:buNone/>
              <a:defRPr sz="3000">
                <a:solidFill>
                  <a:schemeClr val="dk1"/>
                </a:solidFill>
              </a:defRPr>
            </a:lvl2pPr>
            <a:lvl3pPr lvl="2" rtl="0">
              <a:spcBef>
                <a:spcPts val="1600"/>
              </a:spcBef>
              <a:spcAft>
                <a:spcPts val="0"/>
              </a:spcAft>
              <a:buClr>
                <a:schemeClr val="dk1"/>
              </a:buClr>
              <a:buSzPts val="3000"/>
              <a:buNone/>
              <a:defRPr sz="3000">
                <a:solidFill>
                  <a:schemeClr val="dk1"/>
                </a:solidFill>
              </a:defRPr>
            </a:lvl3pPr>
            <a:lvl4pPr lvl="3" rtl="0">
              <a:spcBef>
                <a:spcPts val="1600"/>
              </a:spcBef>
              <a:spcAft>
                <a:spcPts val="0"/>
              </a:spcAft>
              <a:buClr>
                <a:schemeClr val="dk1"/>
              </a:buClr>
              <a:buSzPts val="3000"/>
              <a:buNone/>
              <a:defRPr sz="3000">
                <a:solidFill>
                  <a:schemeClr val="dk1"/>
                </a:solidFill>
              </a:defRPr>
            </a:lvl4pPr>
            <a:lvl5pPr lvl="4" rtl="0">
              <a:spcBef>
                <a:spcPts val="1600"/>
              </a:spcBef>
              <a:spcAft>
                <a:spcPts val="0"/>
              </a:spcAft>
              <a:buClr>
                <a:schemeClr val="dk1"/>
              </a:buClr>
              <a:buSzPts val="3000"/>
              <a:buNone/>
              <a:defRPr sz="3000">
                <a:solidFill>
                  <a:schemeClr val="dk1"/>
                </a:solidFill>
              </a:defRPr>
            </a:lvl5pPr>
            <a:lvl6pPr lvl="5" rtl="0">
              <a:spcBef>
                <a:spcPts val="1600"/>
              </a:spcBef>
              <a:spcAft>
                <a:spcPts val="0"/>
              </a:spcAft>
              <a:buClr>
                <a:schemeClr val="dk1"/>
              </a:buClr>
              <a:buSzPts val="3000"/>
              <a:buNone/>
              <a:defRPr sz="3000">
                <a:solidFill>
                  <a:schemeClr val="dk1"/>
                </a:solidFill>
              </a:defRPr>
            </a:lvl6pPr>
            <a:lvl7pPr lvl="6" rtl="0">
              <a:spcBef>
                <a:spcPts val="1600"/>
              </a:spcBef>
              <a:spcAft>
                <a:spcPts val="0"/>
              </a:spcAft>
              <a:buClr>
                <a:schemeClr val="dk1"/>
              </a:buClr>
              <a:buSzPts val="3000"/>
              <a:buNone/>
              <a:defRPr sz="3000">
                <a:solidFill>
                  <a:schemeClr val="dk1"/>
                </a:solidFill>
              </a:defRPr>
            </a:lvl7pPr>
            <a:lvl8pPr lvl="7" rtl="0">
              <a:spcBef>
                <a:spcPts val="1600"/>
              </a:spcBef>
              <a:spcAft>
                <a:spcPts val="0"/>
              </a:spcAft>
              <a:buClr>
                <a:schemeClr val="dk1"/>
              </a:buClr>
              <a:buSzPts val="3000"/>
              <a:buNone/>
              <a:defRPr sz="3000">
                <a:solidFill>
                  <a:schemeClr val="dk1"/>
                </a:solidFill>
              </a:defRPr>
            </a:lvl8pPr>
            <a:lvl9pPr lvl="8" rtl="0">
              <a:spcBef>
                <a:spcPts val="1600"/>
              </a:spcBef>
              <a:spcAft>
                <a:spcPts val="1600"/>
              </a:spcAft>
              <a:buClr>
                <a:schemeClr val="dk1"/>
              </a:buClr>
              <a:buSzPts val="3000"/>
              <a:buNone/>
              <a:defRPr sz="3000">
                <a:solidFill>
                  <a:schemeClr val="dk1"/>
                </a:solidFill>
              </a:defRPr>
            </a:lvl9pPr>
          </a:lstStyle>
          <a:p>
            <a:endParaRPr/>
          </a:p>
        </p:txBody>
      </p:sp>
      <p:sp>
        <p:nvSpPr>
          <p:cNvPr id="497" name="Google Shape;497;p19"/>
          <p:cNvSpPr txBox="1">
            <a:spLocks noGrp="1"/>
          </p:cNvSpPr>
          <p:nvPr>
            <p:ph type="title" idx="9"/>
          </p:nvPr>
        </p:nvSpPr>
        <p:spPr>
          <a:xfrm>
            <a:off x="1060750" y="649224"/>
            <a:ext cx="7020600" cy="5304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ext 2">
  <p:cSld name="CUSTOM_21">
    <p:spTree>
      <p:nvGrpSpPr>
        <p:cNvPr id="1" name="Shape 569"/>
        <p:cNvGrpSpPr/>
        <p:nvPr/>
      </p:nvGrpSpPr>
      <p:grpSpPr>
        <a:xfrm>
          <a:off x="0" y="0"/>
          <a:ext cx="0" cy="0"/>
          <a:chOff x="0" y="0"/>
          <a:chExt cx="0" cy="0"/>
        </a:xfrm>
      </p:grpSpPr>
      <p:sp>
        <p:nvSpPr>
          <p:cNvPr id="570" name="Google Shape;570;p22"/>
          <p:cNvSpPr/>
          <p:nvPr/>
        </p:nvSpPr>
        <p:spPr>
          <a:xfrm>
            <a:off x="932800" y="714851"/>
            <a:ext cx="3630600" cy="3888600"/>
          </a:xfrm>
          <a:prstGeom prst="roundRect">
            <a:avLst>
              <a:gd name="adj" fmla="val 14782"/>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22"/>
          <p:cNvSpPr/>
          <p:nvPr/>
        </p:nvSpPr>
        <p:spPr>
          <a:xfrm>
            <a:off x="5620503" y="2985683"/>
            <a:ext cx="1125277" cy="196122"/>
          </a:xfrm>
          <a:custGeom>
            <a:avLst/>
            <a:gdLst/>
            <a:ahLst/>
            <a:cxnLst/>
            <a:rect l="l" t="t" r="r" b="b"/>
            <a:pathLst>
              <a:path w="28933" h="4681" extrusionOk="0">
                <a:moveTo>
                  <a:pt x="2334" y="1"/>
                </a:moveTo>
                <a:cubicBezTo>
                  <a:pt x="1048" y="1"/>
                  <a:pt x="0" y="1049"/>
                  <a:pt x="0" y="2335"/>
                </a:cubicBezTo>
                <a:cubicBezTo>
                  <a:pt x="0" y="3632"/>
                  <a:pt x="1048" y="4680"/>
                  <a:pt x="2334" y="4680"/>
                </a:cubicBezTo>
                <a:lnTo>
                  <a:pt x="26599" y="4680"/>
                </a:lnTo>
                <a:cubicBezTo>
                  <a:pt x="27885" y="4680"/>
                  <a:pt x="28933" y="3632"/>
                  <a:pt x="28933" y="2335"/>
                </a:cubicBezTo>
                <a:cubicBezTo>
                  <a:pt x="28933" y="1049"/>
                  <a:pt x="27885" y="1"/>
                  <a:pt x="2659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22"/>
          <p:cNvSpPr/>
          <p:nvPr/>
        </p:nvSpPr>
        <p:spPr>
          <a:xfrm>
            <a:off x="1273511" y="1934064"/>
            <a:ext cx="88947" cy="1346544"/>
          </a:xfrm>
          <a:custGeom>
            <a:avLst/>
            <a:gdLst/>
            <a:ahLst/>
            <a:cxnLst/>
            <a:rect l="l" t="t" r="r" b="b"/>
            <a:pathLst>
              <a:path w="2287" h="32139" extrusionOk="0">
                <a:moveTo>
                  <a:pt x="1989" y="1"/>
                </a:moveTo>
                <a:cubicBezTo>
                  <a:pt x="1840" y="1"/>
                  <a:pt x="1691" y="105"/>
                  <a:pt x="1703" y="314"/>
                </a:cubicBezTo>
                <a:cubicBezTo>
                  <a:pt x="1703" y="980"/>
                  <a:pt x="1358" y="1302"/>
                  <a:pt x="941" y="1683"/>
                </a:cubicBezTo>
                <a:cubicBezTo>
                  <a:pt x="501" y="2088"/>
                  <a:pt x="1" y="2552"/>
                  <a:pt x="1" y="3469"/>
                </a:cubicBezTo>
                <a:cubicBezTo>
                  <a:pt x="1" y="4374"/>
                  <a:pt x="501" y="4838"/>
                  <a:pt x="941" y="5255"/>
                </a:cubicBezTo>
                <a:cubicBezTo>
                  <a:pt x="1358" y="5624"/>
                  <a:pt x="1703" y="5957"/>
                  <a:pt x="1703" y="6624"/>
                </a:cubicBezTo>
                <a:cubicBezTo>
                  <a:pt x="1703" y="7279"/>
                  <a:pt x="1358" y="7612"/>
                  <a:pt x="941" y="7993"/>
                </a:cubicBezTo>
                <a:cubicBezTo>
                  <a:pt x="501" y="8398"/>
                  <a:pt x="1" y="8862"/>
                  <a:pt x="1" y="9779"/>
                </a:cubicBezTo>
                <a:cubicBezTo>
                  <a:pt x="1" y="10684"/>
                  <a:pt x="501" y="11148"/>
                  <a:pt x="941" y="11565"/>
                </a:cubicBezTo>
                <a:cubicBezTo>
                  <a:pt x="1358" y="11934"/>
                  <a:pt x="1703" y="12267"/>
                  <a:pt x="1703" y="12922"/>
                </a:cubicBezTo>
                <a:cubicBezTo>
                  <a:pt x="1703" y="13589"/>
                  <a:pt x="1358" y="13922"/>
                  <a:pt x="941" y="14291"/>
                </a:cubicBezTo>
                <a:cubicBezTo>
                  <a:pt x="501" y="14708"/>
                  <a:pt x="1" y="15172"/>
                  <a:pt x="1" y="16077"/>
                </a:cubicBezTo>
                <a:cubicBezTo>
                  <a:pt x="1" y="16994"/>
                  <a:pt x="501" y="17458"/>
                  <a:pt x="941" y="17863"/>
                </a:cubicBezTo>
                <a:cubicBezTo>
                  <a:pt x="1358" y="18244"/>
                  <a:pt x="1703" y="18566"/>
                  <a:pt x="1703" y="19233"/>
                </a:cubicBezTo>
                <a:cubicBezTo>
                  <a:pt x="1703" y="19899"/>
                  <a:pt x="1358" y="20221"/>
                  <a:pt x="941" y="20602"/>
                </a:cubicBezTo>
                <a:cubicBezTo>
                  <a:pt x="501" y="21018"/>
                  <a:pt x="1" y="21483"/>
                  <a:pt x="1" y="22388"/>
                </a:cubicBezTo>
                <a:cubicBezTo>
                  <a:pt x="1" y="23304"/>
                  <a:pt x="501" y="23769"/>
                  <a:pt x="941" y="24174"/>
                </a:cubicBezTo>
                <a:cubicBezTo>
                  <a:pt x="1358" y="24555"/>
                  <a:pt x="1703" y="24888"/>
                  <a:pt x="1703" y="25543"/>
                </a:cubicBezTo>
                <a:cubicBezTo>
                  <a:pt x="1703" y="26210"/>
                  <a:pt x="1358" y="26531"/>
                  <a:pt x="941" y="26912"/>
                </a:cubicBezTo>
                <a:cubicBezTo>
                  <a:pt x="501" y="27317"/>
                  <a:pt x="1" y="27793"/>
                  <a:pt x="1" y="28698"/>
                </a:cubicBezTo>
                <a:cubicBezTo>
                  <a:pt x="1" y="29615"/>
                  <a:pt x="501" y="30079"/>
                  <a:pt x="941" y="30484"/>
                </a:cubicBezTo>
                <a:cubicBezTo>
                  <a:pt x="1358" y="30865"/>
                  <a:pt x="1703" y="31198"/>
                  <a:pt x="1703" y="31853"/>
                </a:cubicBezTo>
                <a:cubicBezTo>
                  <a:pt x="1703" y="32020"/>
                  <a:pt x="1834" y="32139"/>
                  <a:pt x="1989" y="32139"/>
                </a:cubicBezTo>
                <a:cubicBezTo>
                  <a:pt x="2144" y="32139"/>
                  <a:pt x="2275" y="32020"/>
                  <a:pt x="2275" y="31865"/>
                </a:cubicBezTo>
                <a:cubicBezTo>
                  <a:pt x="2275" y="30948"/>
                  <a:pt x="1775" y="30484"/>
                  <a:pt x="1334" y="30079"/>
                </a:cubicBezTo>
                <a:cubicBezTo>
                  <a:pt x="918" y="29698"/>
                  <a:pt x="572" y="29365"/>
                  <a:pt x="572" y="28710"/>
                </a:cubicBezTo>
                <a:cubicBezTo>
                  <a:pt x="572" y="28043"/>
                  <a:pt x="918" y="27710"/>
                  <a:pt x="1334" y="27341"/>
                </a:cubicBezTo>
                <a:cubicBezTo>
                  <a:pt x="1775" y="26924"/>
                  <a:pt x="2275" y="26460"/>
                  <a:pt x="2275" y="25555"/>
                </a:cubicBezTo>
                <a:cubicBezTo>
                  <a:pt x="2275" y="24638"/>
                  <a:pt x="1775" y="24174"/>
                  <a:pt x="1334" y="23769"/>
                </a:cubicBezTo>
                <a:cubicBezTo>
                  <a:pt x="918" y="23388"/>
                  <a:pt x="572" y="23054"/>
                  <a:pt x="572" y="22388"/>
                </a:cubicBezTo>
                <a:cubicBezTo>
                  <a:pt x="572" y="21733"/>
                  <a:pt x="918" y="21399"/>
                  <a:pt x="1334" y="21030"/>
                </a:cubicBezTo>
                <a:cubicBezTo>
                  <a:pt x="1775" y="20614"/>
                  <a:pt x="2275" y="20149"/>
                  <a:pt x="2275" y="19244"/>
                </a:cubicBezTo>
                <a:cubicBezTo>
                  <a:pt x="2275" y="18328"/>
                  <a:pt x="1775" y="17863"/>
                  <a:pt x="1334" y="17458"/>
                </a:cubicBezTo>
                <a:cubicBezTo>
                  <a:pt x="918" y="17077"/>
                  <a:pt x="572" y="16744"/>
                  <a:pt x="572" y="16089"/>
                </a:cubicBezTo>
                <a:cubicBezTo>
                  <a:pt x="572" y="15423"/>
                  <a:pt x="918" y="15089"/>
                  <a:pt x="1334" y="14720"/>
                </a:cubicBezTo>
                <a:cubicBezTo>
                  <a:pt x="1775" y="14303"/>
                  <a:pt x="2275" y="13839"/>
                  <a:pt x="2275" y="12934"/>
                </a:cubicBezTo>
                <a:cubicBezTo>
                  <a:pt x="2275" y="12017"/>
                  <a:pt x="1775" y="11553"/>
                  <a:pt x="1334" y="11148"/>
                </a:cubicBezTo>
                <a:cubicBezTo>
                  <a:pt x="918" y="10767"/>
                  <a:pt x="572" y="10446"/>
                  <a:pt x="572" y="9779"/>
                </a:cubicBezTo>
                <a:cubicBezTo>
                  <a:pt x="572" y="9112"/>
                  <a:pt x="918" y="8791"/>
                  <a:pt x="1334" y="8410"/>
                </a:cubicBezTo>
                <a:cubicBezTo>
                  <a:pt x="1775" y="8005"/>
                  <a:pt x="2275" y="7529"/>
                  <a:pt x="2275" y="6624"/>
                </a:cubicBezTo>
                <a:cubicBezTo>
                  <a:pt x="2275" y="5707"/>
                  <a:pt x="1775" y="5243"/>
                  <a:pt x="1334" y="4838"/>
                </a:cubicBezTo>
                <a:cubicBezTo>
                  <a:pt x="918" y="4457"/>
                  <a:pt x="572" y="4135"/>
                  <a:pt x="572" y="3469"/>
                </a:cubicBezTo>
                <a:cubicBezTo>
                  <a:pt x="572" y="2802"/>
                  <a:pt x="918" y="2480"/>
                  <a:pt x="1334" y="2099"/>
                </a:cubicBezTo>
                <a:cubicBezTo>
                  <a:pt x="1775" y="1683"/>
                  <a:pt x="2275" y="1230"/>
                  <a:pt x="2275" y="314"/>
                </a:cubicBezTo>
                <a:cubicBezTo>
                  <a:pt x="2287" y="105"/>
                  <a:pt x="2138" y="1"/>
                  <a:pt x="198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22"/>
          <p:cNvSpPr/>
          <p:nvPr/>
        </p:nvSpPr>
        <p:spPr>
          <a:xfrm>
            <a:off x="5563065" y="4269757"/>
            <a:ext cx="1256306" cy="95317"/>
          </a:xfrm>
          <a:custGeom>
            <a:avLst/>
            <a:gdLst/>
            <a:ahLst/>
            <a:cxnLst/>
            <a:rect l="l" t="t" r="r" b="b"/>
            <a:pathLst>
              <a:path w="32302" h="2275" extrusionOk="0">
                <a:moveTo>
                  <a:pt x="3536" y="1"/>
                </a:moveTo>
                <a:cubicBezTo>
                  <a:pt x="2620" y="1"/>
                  <a:pt x="2155" y="501"/>
                  <a:pt x="1750" y="941"/>
                </a:cubicBezTo>
                <a:cubicBezTo>
                  <a:pt x="1369" y="1358"/>
                  <a:pt x="1048" y="1703"/>
                  <a:pt x="381" y="1703"/>
                </a:cubicBezTo>
                <a:cubicBezTo>
                  <a:pt x="0" y="1715"/>
                  <a:pt x="0" y="2275"/>
                  <a:pt x="381" y="2275"/>
                </a:cubicBezTo>
                <a:cubicBezTo>
                  <a:pt x="1298" y="2275"/>
                  <a:pt x="1762" y="1775"/>
                  <a:pt x="2167" y="1334"/>
                </a:cubicBezTo>
                <a:cubicBezTo>
                  <a:pt x="2548" y="929"/>
                  <a:pt x="2870" y="572"/>
                  <a:pt x="3536" y="572"/>
                </a:cubicBezTo>
                <a:cubicBezTo>
                  <a:pt x="4203" y="572"/>
                  <a:pt x="4525" y="929"/>
                  <a:pt x="4906" y="1334"/>
                </a:cubicBezTo>
                <a:cubicBezTo>
                  <a:pt x="5310" y="1775"/>
                  <a:pt x="5775" y="2275"/>
                  <a:pt x="6692" y="2275"/>
                </a:cubicBezTo>
                <a:cubicBezTo>
                  <a:pt x="7608" y="2275"/>
                  <a:pt x="8073" y="1775"/>
                  <a:pt x="8477" y="1334"/>
                </a:cubicBezTo>
                <a:cubicBezTo>
                  <a:pt x="8858" y="929"/>
                  <a:pt x="9180" y="572"/>
                  <a:pt x="9847" y="572"/>
                </a:cubicBezTo>
                <a:cubicBezTo>
                  <a:pt x="10513" y="572"/>
                  <a:pt x="10835" y="929"/>
                  <a:pt x="11216" y="1334"/>
                </a:cubicBezTo>
                <a:cubicBezTo>
                  <a:pt x="11621" y="1775"/>
                  <a:pt x="12085" y="2275"/>
                  <a:pt x="13002" y="2275"/>
                </a:cubicBezTo>
                <a:cubicBezTo>
                  <a:pt x="13919" y="2275"/>
                  <a:pt x="14383" y="1775"/>
                  <a:pt x="14788" y="1334"/>
                </a:cubicBezTo>
                <a:cubicBezTo>
                  <a:pt x="15169" y="929"/>
                  <a:pt x="15490" y="572"/>
                  <a:pt x="16157" y="572"/>
                </a:cubicBezTo>
                <a:cubicBezTo>
                  <a:pt x="16824" y="572"/>
                  <a:pt x="17145" y="929"/>
                  <a:pt x="17526" y="1334"/>
                </a:cubicBezTo>
                <a:cubicBezTo>
                  <a:pt x="17931" y="1775"/>
                  <a:pt x="18395" y="2275"/>
                  <a:pt x="19312" y="2275"/>
                </a:cubicBezTo>
                <a:cubicBezTo>
                  <a:pt x="20229" y="2275"/>
                  <a:pt x="20693" y="1775"/>
                  <a:pt x="21098" y="1334"/>
                </a:cubicBezTo>
                <a:cubicBezTo>
                  <a:pt x="21479" y="929"/>
                  <a:pt x="21801" y="572"/>
                  <a:pt x="22467" y="572"/>
                </a:cubicBezTo>
                <a:cubicBezTo>
                  <a:pt x="23134" y="572"/>
                  <a:pt x="23456" y="929"/>
                  <a:pt x="23837" y="1334"/>
                </a:cubicBezTo>
                <a:cubicBezTo>
                  <a:pt x="24241" y="1775"/>
                  <a:pt x="24706" y="2275"/>
                  <a:pt x="25622" y="2275"/>
                </a:cubicBezTo>
                <a:cubicBezTo>
                  <a:pt x="26539" y="2275"/>
                  <a:pt x="26992" y="1775"/>
                  <a:pt x="27408" y="1334"/>
                </a:cubicBezTo>
                <a:cubicBezTo>
                  <a:pt x="27789" y="929"/>
                  <a:pt x="28111" y="572"/>
                  <a:pt x="28778" y="572"/>
                </a:cubicBezTo>
                <a:cubicBezTo>
                  <a:pt x="29444" y="572"/>
                  <a:pt x="29766" y="929"/>
                  <a:pt x="30147" y="1334"/>
                </a:cubicBezTo>
                <a:cubicBezTo>
                  <a:pt x="30552" y="1775"/>
                  <a:pt x="31016" y="2275"/>
                  <a:pt x="31933" y="2275"/>
                </a:cubicBezTo>
                <a:cubicBezTo>
                  <a:pt x="32302" y="2275"/>
                  <a:pt x="32302" y="1703"/>
                  <a:pt x="31933" y="1703"/>
                </a:cubicBezTo>
                <a:cubicBezTo>
                  <a:pt x="31266" y="1703"/>
                  <a:pt x="30933" y="1358"/>
                  <a:pt x="30564" y="941"/>
                </a:cubicBezTo>
                <a:cubicBezTo>
                  <a:pt x="30147" y="501"/>
                  <a:pt x="29683" y="1"/>
                  <a:pt x="28778" y="1"/>
                </a:cubicBezTo>
                <a:cubicBezTo>
                  <a:pt x="27861" y="1"/>
                  <a:pt x="27397" y="501"/>
                  <a:pt x="26992" y="941"/>
                </a:cubicBezTo>
                <a:cubicBezTo>
                  <a:pt x="26611" y="1358"/>
                  <a:pt x="26289" y="1703"/>
                  <a:pt x="25622" y="1703"/>
                </a:cubicBezTo>
                <a:cubicBezTo>
                  <a:pt x="24956" y="1703"/>
                  <a:pt x="24622" y="1358"/>
                  <a:pt x="24253" y="941"/>
                </a:cubicBezTo>
                <a:cubicBezTo>
                  <a:pt x="23837" y="501"/>
                  <a:pt x="23372" y="1"/>
                  <a:pt x="22467" y="1"/>
                </a:cubicBezTo>
                <a:cubicBezTo>
                  <a:pt x="21551" y="1"/>
                  <a:pt x="21086" y="501"/>
                  <a:pt x="20681" y="941"/>
                </a:cubicBezTo>
                <a:cubicBezTo>
                  <a:pt x="20300" y="1358"/>
                  <a:pt x="19979" y="1703"/>
                  <a:pt x="19312" y="1703"/>
                </a:cubicBezTo>
                <a:cubicBezTo>
                  <a:pt x="18645" y="1703"/>
                  <a:pt x="18324" y="1358"/>
                  <a:pt x="17943" y="941"/>
                </a:cubicBezTo>
                <a:cubicBezTo>
                  <a:pt x="17526" y="501"/>
                  <a:pt x="17062" y="1"/>
                  <a:pt x="16157" y="1"/>
                </a:cubicBezTo>
                <a:cubicBezTo>
                  <a:pt x="15240" y="1"/>
                  <a:pt x="14776" y="501"/>
                  <a:pt x="14371" y="941"/>
                </a:cubicBezTo>
                <a:cubicBezTo>
                  <a:pt x="13990" y="1358"/>
                  <a:pt x="13669" y="1703"/>
                  <a:pt x="13002" y="1703"/>
                </a:cubicBezTo>
                <a:cubicBezTo>
                  <a:pt x="12335" y="1703"/>
                  <a:pt x="12014" y="1358"/>
                  <a:pt x="11633" y="941"/>
                </a:cubicBezTo>
                <a:cubicBezTo>
                  <a:pt x="11228" y="501"/>
                  <a:pt x="10763" y="1"/>
                  <a:pt x="9847" y="1"/>
                </a:cubicBezTo>
                <a:cubicBezTo>
                  <a:pt x="8930" y="1"/>
                  <a:pt x="8466" y="501"/>
                  <a:pt x="8061" y="941"/>
                </a:cubicBezTo>
                <a:cubicBezTo>
                  <a:pt x="7680" y="1358"/>
                  <a:pt x="7358" y="1703"/>
                  <a:pt x="6692" y="1703"/>
                </a:cubicBezTo>
                <a:cubicBezTo>
                  <a:pt x="6025" y="1703"/>
                  <a:pt x="5703" y="1358"/>
                  <a:pt x="5322" y="941"/>
                </a:cubicBezTo>
                <a:cubicBezTo>
                  <a:pt x="4918" y="501"/>
                  <a:pt x="4453" y="1"/>
                  <a:pt x="353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22"/>
          <p:cNvSpPr/>
          <p:nvPr/>
        </p:nvSpPr>
        <p:spPr>
          <a:xfrm>
            <a:off x="7392607" y="3569429"/>
            <a:ext cx="520537" cy="219543"/>
          </a:xfrm>
          <a:custGeom>
            <a:avLst/>
            <a:gdLst/>
            <a:ahLst/>
            <a:cxnLst/>
            <a:rect l="l" t="t" r="r" b="b"/>
            <a:pathLst>
              <a:path w="13384" h="5240" extrusionOk="0">
                <a:moveTo>
                  <a:pt x="10871" y="560"/>
                </a:moveTo>
                <a:cubicBezTo>
                  <a:pt x="11955" y="560"/>
                  <a:pt x="12836" y="1489"/>
                  <a:pt x="12836" y="2620"/>
                </a:cubicBezTo>
                <a:cubicBezTo>
                  <a:pt x="12836" y="3751"/>
                  <a:pt x="11955" y="4668"/>
                  <a:pt x="10871" y="4668"/>
                </a:cubicBezTo>
                <a:lnTo>
                  <a:pt x="2525" y="4668"/>
                </a:lnTo>
                <a:cubicBezTo>
                  <a:pt x="1430" y="4668"/>
                  <a:pt x="548" y="3751"/>
                  <a:pt x="548" y="2620"/>
                </a:cubicBezTo>
                <a:cubicBezTo>
                  <a:pt x="548" y="1489"/>
                  <a:pt x="1430" y="560"/>
                  <a:pt x="2525" y="560"/>
                </a:cubicBezTo>
                <a:close/>
                <a:moveTo>
                  <a:pt x="2525" y="1"/>
                </a:moveTo>
                <a:cubicBezTo>
                  <a:pt x="1132" y="1"/>
                  <a:pt x="1" y="1179"/>
                  <a:pt x="1" y="2620"/>
                </a:cubicBezTo>
                <a:cubicBezTo>
                  <a:pt x="1" y="4061"/>
                  <a:pt x="1132" y="5240"/>
                  <a:pt x="2525" y="5240"/>
                </a:cubicBezTo>
                <a:lnTo>
                  <a:pt x="10859" y="5240"/>
                </a:lnTo>
                <a:cubicBezTo>
                  <a:pt x="12252" y="5240"/>
                  <a:pt x="13383" y="4073"/>
                  <a:pt x="13383" y="2620"/>
                </a:cubicBezTo>
                <a:cubicBezTo>
                  <a:pt x="13383" y="1179"/>
                  <a:pt x="12252" y="1"/>
                  <a:pt x="1087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22"/>
          <p:cNvSpPr/>
          <p:nvPr/>
        </p:nvSpPr>
        <p:spPr>
          <a:xfrm>
            <a:off x="1905740" y="3380782"/>
            <a:ext cx="520498" cy="220046"/>
          </a:xfrm>
          <a:custGeom>
            <a:avLst/>
            <a:gdLst/>
            <a:ahLst/>
            <a:cxnLst/>
            <a:rect l="l" t="t" r="r" b="b"/>
            <a:pathLst>
              <a:path w="13383" h="5252" extrusionOk="0">
                <a:moveTo>
                  <a:pt x="10871" y="572"/>
                </a:moveTo>
                <a:cubicBezTo>
                  <a:pt x="11954" y="572"/>
                  <a:pt x="12847" y="1501"/>
                  <a:pt x="12847" y="2632"/>
                </a:cubicBezTo>
                <a:cubicBezTo>
                  <a:pt x="12847" y="3763"/>
                  <a:pt x="11954" y="4680"/>
                  <a:pt x="10871" y="4680"/>
                </a:cubicBezTo>
                <a:lnTo>
                  <a:pt x="2524" y="4680"/>
                </a:lnTo>
                <a:cubicBezTo>
                  <a:pt x="1441" y="4680"/>
                  <a:pt x="548" y="3763"/>
                  <a:pt x="548" y="2632"/>
                </a:cubicBezTo>
                <a:cubicBezTo>
                  <a:pt x="548" y="1501"/>
                  <a:pt x="1441" y="572"/>
                  <a:pt x="2524" y="572"/>
                </a:cubicBezTo>
                <a:close/>
                <a:moveTo>
                  <a:pt x="2512" y="0"/>
                </a:moveTo>
                <a:cubicBezTo>
                  <a:pt x="1131" y="0"/>
                  <a:pt x="0" y="1179"/>
                  <a:pt x="0" y="2632"/>
                </a:cubicBezTo>
                <a:cubicBezTo>
                  <a:pt x="0" y="4072"/>
                  <a:pt x="1131" y="5251"/>
                  <a:pt x="2512" y="5251"/>
                </a:cubicBezTo>
                <a:lnTo>
                  <a:pt x="10871" y="5251"/>
                </a:lnTo>
                <a:cubicBezTo>
                  <a:pt x="12252" y="5251"/>
                  <a:pt x="13383" y="4072"/>
                  <a:pt x="13383" y="2632"/>
                </a:cubicBezTo>
                <a:cubicBezTo>
                  <a:pt x="13383" y="1179"/>
                  <a:pt x="12264" y="0"/>
                  <a:pt x="1087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6" name="Google Shape;576;p22"/>
          <p:cNvGrpSpPr/>
          <p:nvPr/>
        </p:nvGrpSpPr>
        <p:grpSpPr>
          <a:xfrm>
            <a:off x="6819373" y="3604465"/>
            <a:ext cx="151720" cy="149448"/>
            <a:chOff x="8639698" y="2706690"/>
            <a:chExt cx="151720" cy="149448"/>
          </a:xfrm>
        </p:grpSpPr>
        <p:sp>
          <p:nvSpPr>
            <p:cNvPr id="577" name="Google Shape;577;p22"/>
            <p:cNvSpPr/>
            <p:nvPr/>
          </p:nvSpPr>
          <p:spPr>
            <a:xfrm>
              <a:off x="8639698" y="2706690"/>
              <a:ext cx="151720" cy="149448"/>
            </a:xfrm>
            <a:custGeom>
              <a:avLst/>
              <a:gdLst/>
              <a:ahLst/>
              <a:cxnLst/>
              <a:rect l="l" t="t" r="r" b="b"/>
              <a:pathLst>
                <a:path w="3901" h="3567" extrusionOk="0">
                  <a:moveTo>
                    <a:pt x="3231" y="0"/>
                  </a:moveTo>
                  <a:cubicBezTo>
                    <a:pt x="3150" y="0"/>
                    <a:pt x="3073" y="34"/>
                    <a:pt x="3013" y="114"/>
                  </a:cubicBezTo>
                  <a:lnTo>
                    <a:pt x="263" y="2840"/>
                  </a:lnTo>
                  <a:cubicBezTo>
                    <a:pt x="1" y="3102"/>
                    <a:pt x="191" y="3554"/>
                    <a:pt x="560" y="3566"/>
                  </a:cubicBezTo>
                  <a:cubicBezTo>
                    <a:pt x="679" y="3554"/>
                    <a:pt x="775" y="3519"/>
                    <a:pt x="858" y="3435"/>
                  </a:cubicBezTo>
                  <a:lnTo>
                    <a:pt x="3608" y="709"/>
                  </a:lnTo>
                  <a:cubicBezTo>
                    <a:pt x="3900" y="474"/>
                    <a:pt x="3537" y="0"/>
                    <a:pt x="323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22"/>
            <p:cNvSpPr/>
            <p:nvPr/>
          </p:nvSpPr>
          <p:spPr>
            <a:xfrm>
              <a:off x="8640476" y="2707402"/>
              <a:ext cx="149775" cy="148736"/>
            </a:xfrm>
            <a:custGeom>
              <a:avLst/>
              <a:gdLst/>
              <a:ahLst/>
              <a:cxnLst/>
              <a:rect l="l" t="t" r="r" b="b"/>
              <a:pathLst>
                <a:path w="3851" h="3550" extrusionOk="0">
                  <a:moveTo>
                    <a:pt x="574" y="0"/>
                  </a:moveTo>
                  <a:cubicBezTo>
                    <a:pt x="261" y="0"/>
                    <a:pt x="1" y="375"/>
                    <a:pt x="243" y="692"/>
                  </a:cubicBezTo>
                  <a:lnTo>
                    <a:pt x="2993" y="3418"/>
                  </a:lnTo>
                  <a:cubicBezTo>
                    <a:pt x="3064" y="3502"/>
                    <a:pt x="3172" y="3549"/>
                    <a:pt x="3291" y="3549"/>
                  </a:cubicBezTo>
                  <a:cubicBezTo>
                    <a:pt x="3660" y="3537"/>
                    <a:pt x="3850" y="3085"/>
                    <a:pt x="3588" y="2823"/>
                  </a:cubicBezTo>
                  <a:lnTo>
                    <a:pt x="838" y="97"/>
                  </a:lnTo>
                  <a:cubicBezTo>
                    <a:pt x="753" y="29"/>
                    <a:pt x="661" y="0"/>
                    <a:pt x="57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9" name="Google Shape;579;p22"/>
          <p:cNvGrpSpPr/>
          <p:nvPr/>
        </p:nvGrpSpPr>
        <p:grpSpPr>
          <a:xfrm>
            <a:off x="1720268" y="1106949"/>
            <a:ext cx="142658" cy="149448"/>
            <a:chOff x="1160468" y="31374"/>
            <a:chExt cx="142658" cy="149448"/>
          </a:xfrm>
        </p:grpSpPr>
        <p:sp>
          <p:nvSpPr>
            <p:cNvPr id="580" name="Google Shape;580;p22"/>
            <p:cNvSpPr/>
            <p:nvPr/>
          </p:nvSpPr>
          <p:spPr>
            <a:xfrm>
              <a:off x="1160468" y="31374"/>
              <a:ext cx="142658" cy="149448"/>
            </a:xfrm>
            <a:custGeom>
              <a:avLst/>
              <a:gdLst/>
              <a:ahLst/>
              <a:cxnLst/>
              <a:rect l="l" t="t" r="r" b="b"/>
              <a:pathLst>
                <a:path w="3668" h="3567" extrusionOk="0">
                  <a:moveTo>
                    <a:pt x="3205" y="0"/>
                  </a:moveTo>
                  <a:cubicBezTo>
                    <a:pt x="3096" y="0"/>
                    <a:pt x="2989" y="42"/>
                    <a:pt x="2906" y="125"/>
                  </a:cubicBezTo>
                  <a:lnTo>
                    <a:pt x="155" y="2852"/>
                  </a:lnTo>
                  <a:cubicBezTo>
                    <a:pt x="1" y="3018"/>
                    <a:pt x="1" y="3280"/>
                    <a:pt x="155" y="3447"/>
                  </a:cubicBezTo>
                  <a:cubicBezTo>
                    <a:pt x="239" y="3518"/>
                    <a:pt x="346" y="3566"/>
                    <a:pt x="453" y="3566"/>
                  </a:cubicBezTo>
                  <a:cubicBezTo>
                    <a:pt x="572" y="3566"/>
                    <a:pt x="679" y="3530"/>
                    <a:pt x="763" y="3447"/>
                  </a:cubicBezTo>
                  <a:lnTo>
                    <a:pt x="3513" y="720"/>
                  </a:lnTo>
                  <a:cubicBezTo>
                    <a:pt x="3668" y="554"/>
                    <a:pt x="3668" y="280"/>
                    <a:pt x="3513" y="125"/>
                  </a:cubicBezTo>
                  <a:cubicBezTo>
                    <a:pt x="3424" y="42"/>
                    <a:pt x="3314" y="0"/>
                    <a:pt x="320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22"/>
            <p:cNvSpPr/>
            <p:nvPr/>
          </p:nvSpPr>
          <p:spPr>
            <a:xfrm>
              <a:off x="1160468" y="31374"/>
              <a:ext cx="142658" cy="149448"/>
            </a:xfrm>
            <a:custGeom>
              <a:avLst/>
              <a:gdLst/>
              <a:ahLst/>
              <a:cxnLst/>
              <a:rect l="l" t="t" r="r" b="b"/>
              <a:pathLst>
                <a:path w="3668" h="3567" extrusionOk="0">
                  <a:moveTo>
                    <a:pt x="461" y="0"/>
                  </a:moveTo>
                  <a:cubicBezTo>
                    <a:pt x="352" y="0"/>
                    <a:pt x="245" y="42"/>
                    <a:pt x="167" y="125"/>
                  </a:cubicBezTo>
                  <a:cubicBezTo>
                    <a:pt x="1" y="280"/>
                    <a:pt x="1" y="554"/>
                    <a:pt x="167" y="720"/>
                  </a:cubicBezTo>
                  <a:lnTo>
                    <a:pt x="2906" y="3447"/>
                  </a:lnTo>
                  <a:cubicBezTo>
                    <a:pt x="2989" y="3518"/>
                    <a:pt x="3096" y="3566"/>
                    <a:pt x="3203" y="3566"/>
                  </a:cubicBezTo>
                  <a:cubicBezTo>
                    <a:pt x="3311" y="3566"/>
                    <a:pt x="3418" y="3518"/>
                    <a:pt x="3501" y="3447"/>
                  </a:cubicBezTo>
                  <a:cubicBezTo>
                    <a:pt x="3668" y="3280"/>
                    <a:pt x="3668" y="3018"/>
                    <a:pt x="3501" y="2852"/>
                  </a:cubicBezTo>
                  <a:lnTo>
                    <a:pt x="763" y="125"/>
                  </a:lnTo>
                  <a:cubicBezTo>
                    <a:pt x="679" y="42"/>
                    <a:pt x="569" y="0"/>
                    <a:pt x="46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82" name="Google Shape;582;p22"/>
          <p:cNvSpPr/>
          <p:nvPr/>
        </p:nvSpPr>
        <p:spPr>
          <a:xfrm>
            <a:off x="7830806" y="1359300"/>
            <a:ext cx="83386" cy="133737"/>
          </a:xfrm>
          <a:custGeom>
            <a:avLst/>
            <a:gdLst/>
            <a:ahLst/>
            <a:cxnLst/>
            <a:rect l="l" t="t" r="r" b="b"/>
            <a:pathLst>
              <a:path w="2144" h="3192" extrusionOk="0">
                <a:moveTo>
                  <a:pt x="1072" y="1"/>
                </a:moveTo>
                <a:cubicBezTo>
                  <a:pt x="822" y="596"/>
                  <a:pt x="453" y="1144"/>
                  <a:pt x="1" y="1596"/>
                </a:cubicBezTo>
                <a:cubicBezTo>
                  <a:pt x="453" y="2060"/>
                  <a:pt x="822" y="2596"/>
                  <a:pt x="1072" y="3191"/>
                </a:cubicBezTo>
                <a:cubicBezTo>
                  <a:pt x="1322" y="2596"/>
                  <a:pt x="1679" y="2060"/>
                  <a:pt x="2144" y="1596"/>
                </a:cubicBezTo>
                <a:cubicBezTo>
                  <a:pt x="1679" y="1144"/>
                  <a:pt x="1322" y="596"/>
                  <a:pt x="107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22"/>
          <p:cNvSpPr/>
          <p:nvPr/>
        </p:nvSpPr>
        <p:spPr>
          <a:xfrm>
            <a:off x="8073117" y="3844881"/>
            <a:ext cx="82919" cy="134240"/>
          </a:xfrm>
          <a:custGeom>
            <a:avLst/>
            <a:gdLst/>
            <a:ahLst/>
            <a:cxnLst/>
            <a:rect l="l" t="t" r="r" b="b"/>
            <a:pathLst>
              <a:path w="2132" h="3204" extrusionOk="0">
                <a:moveTo>
                  <a:pt x="1072" y="1"/>
                </a:moveTo>
                <a:cubicBezTo>
                  <a:pt x="810" y="596"/>
                  <a:pt x="453" y="1144"/>
                  <a:pt x="0" y="1608"/>
                </a:cubicBezTo>
                <a:cubicBezTo>
                  <a:pt x="453" y="2060"/>
                  <a:pt x="810" y="2608"/>
                  <a:pt x="1072" y="3203"/>
                </a:cubicBezTo>
                <a:cubicBezTo>
                  <a:pt x="1310" y="2608"/>
                  <a:pt x="1679" y="2060"/>
                  <a:pt x="2132" y="1608"/>
                </a:cubicBezTo>
                <a:cubicBezTo>
                  <a:pt x="1679" y="1144"/>
                  <a:pt x="1310" y="596"/>
                  <a:pt x="107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22"/>
          <p:cNvSpPr/>
          <p:nvPr/>
        </p:nvSpPr>
        <p:spPr>
          <a:xfrm>
            <a:off x="1190105" y="1303082"/>
            <a:ext cx="83386" cy="134198"/>
          </a:xfrm>
          <a:custGeom>
            <a:avLst/>
            <a:gdLst/>
            <a:ahLst/>
            <a:cxnLst/>
            <a:rect l="l" t="t" r="r" b="b"/>
            <a:pathLst>
              <a:path w="2144" h="3203" extrusionOk="0">
                <a:moveTo>
                  <a:pt x="1072" y="0"/>
                </a:moveTo>
                <a:cubicBezTo>
                  <a:pt x="822" y="595"/>
                  <a:pt x="465" y="1143"/>
                  <a:pt x="0" y="1596"/>
                </a:cubicBezTo>
                <a:cubicBezTo>
                  <a:pt x="465" y="2060"/>
                  <a:pt x="822" y="2596"/>
                  <a:pt x="1072" y="3203"/>
                </a:cubicBezTo>
                <a:cubicBezTo>
                  <a:pt x="1322" y="2596"/>
                  <a:pt x="1691" y="2060"/>
                  <a:pt x="2143" y="1596"/>
                </a:cubicBezTo>
                <a:cubicBezTo>
                  <a:pt x="1691" y="1143"/>
                  <a:pt x="1322" y="595"/>
                  <a:pt x="107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22"/>
          <p:cNvSpPr/>
          <p:nvPr/>
        </p:nvSpPr>
        <p:spPr>
          <a:xfrm>
            <a:off x="722788" y="3986726"/>
            <a:ext cx="83386" cy="133737"/>
          </a:xfrm>
          <a:custGeom>
            <a:avLst/>
            <a:gdLst/>
            <a:ahLst/>
            <a:cxnLst/>
            <a:rect l="l" t="t" r="r" b="b"/>
            <a:pathLst>
              <a:path w="2144" h="3192" extrusionOk="0">
                <a:moveTo>
                  <a:pt x="1072" y="1"/>
                </a:moveTo>
                <a:cubicBezTo>
                  <a:pt x="822" y="596"/>
                  <a:pt x="464" y="1144"/>
                  <a:pt x="0" y="1596"/>
                </a:cubicBezTo>
                <a:cubicBezTo>
                  <a:pt x="464" y="2061"/>
                  <a:pt x="822" y="2596"/>
                  <a:pt x="1072" y="3192"/>
                </a:cubicBezTo>
                <a:cubicBezTo>
                  <a:pt x="1322" y="2596"/>
                  <a:pt x="1691" y="2061"/>
                  <a:pt x="2143" y="1596"/>
                </a:cubicBezTo>
                <a:cubicBezTo>
                  <a:pt x="1691" y="1144"/>
                  <a:pt x="1322" y="596"/>
                  <a:pt x="107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22"/>
          <p:cNvSpPr/>
          <p:nvPr/>
        </p:nvSpPr>
        <p:spPr>
          <a:xfrm>
            <a:off x="2047761" y="4088118"/>
            <a:ext cx="949949" cy="77427"/>
          </a:xfrm>
          <a:custGeom>
            <a:avLst/>
            <a:gdLst/>
            <a:ahLst/>
            <a:cxnLst/>
            <a:rect l="l" t="t" r="r" b="b"/>
            <a:pathLst>
              <a:path w="24425" h="1848" extrusionOk="0">
                <a:moveTo>
                  <a:pt x="2727" y="1"/>
                </a:moveTo>
                <a:cubicBezTo>
                  <a:pt x="2000" y="1"/>
                  <a:pt x="1608" y="417"/>
                  <a:pt x="1334" y="727"/>
                </a:cubicBezTo>
                <a:cubicBezTo>
                  <a:pt x="1048" y="1037"/>
                  <a:pt x="822" y="1275"/>
                  <a:pt x="357" y="1275"/>
                </a:cubicBezTo>
                <a:cubicBezTo>
                  <a:pt x="0" y="1298"/>
                  <a:pt x="0" y="1822"/>
                  <a:pt x="357" y="1846"/>
                </a:cubicBezTo>
                <a:cubicBezTo>
                  <a:pt x="1072" y="1846"/>
                  <a:pt x="1465" y="1418"/>
                  <a:pt x="1750" y="1120"/>
                </a:cubicBezTo>
                <a:cubicBezTo>
                  <a:pt x="2036" y="810"/>
                  <a:pt x="2250" y="572"/>
                  <a:pt x="2727" y="572"/>
                </a:cubicBezTo>
                <a:cubicBezTo>
                  <a:pt x="3191" y="572"/>
                  <a:pt x="3393" y="787"/>
                  <a:pt x="3703" y="1120"/>
                </a:cubicBezTo>
                <a:cubicBezTo>
                  <a:pt x="4001" y="1441"/>
                  <a:pt x="4370" y="1846"/>
                  <a:pt x="5096" y="1846"/>
                </a:cubicBezTo>
                <a:cubicBezTo>
                  <a:pt x="5810" y="1846"/>
                  <a:pt x="6203" y="1418"/>
                  <a:pt x="6489" y="1120"/>
                </a:cubicBezTo>
                <a:cubicBezTo>
                  <a:pt x="6763" y="810"/>
                  <a:pt x="6989" y="572"/>
                  <a:pt x="7454" y="572"/>
                </a:cubicBezTo>
                <a:cubicBezTo>
                  <a:pt x="7930" y="572"/>
                  <a:pt x="8132" y="787"/>
                  <a:pt x="8430" y="1120"/>
                </a:cubicBezTo>
                <a:cubicBezTo>
                  <a:pt x="8727" y="1441"/>
                  <a:pt x="9108" y="1846"/>
                  <a:pt x="9823" y="1846"/>
                </a:cubicBezTo>
                <a:cubicBezTo>
                  <a:pt x="10537" y="1846"/>
                  <a:pt x="10930" y="1429"/>
                  <a:pt x="11216" y="1120"/>
                </a:cubicBezTo>
                <a:cubicBezTo>
                  <a:pt x="11502" y="810"/>
                  <a:pt x="11728" y="572"/>
                  <a:pt x="12192" y="572"/>
                </a:cubicBezTo>
                <a:cubicBezTo>
                  <a:pt x="12657" y="572"/>
                  <a:pt x="12859" y="787"/>
                  <a:pt x="13169" y="1120"/>
                </a:cubicBezTo>
                <a:cubicBezTo>
                  <a:pt x="13466" y="1441"/>
                  <a:pt x="13835" y="1846"/>
                  <a:pt x="14562" y="1846"/>
                </a:cubicBezTo>
                <a:cubicBezTo>
                  <a:pt x="15276" y="1846"/>
                  <a:pt x="15669" y="1429"/>
                  <a:pt x="15955" y="1120"/>
                </a:cubicBezTo>
                <a:cubicBezTo>
                  <a:pt x="16228" y="810"/>
                  <a:pt x="16455" y="572"/>
                  <a:pt x="16919" y="572"/>
                </a:cubicBezTo>
                <a:cubicBezTo>
                  <a:pt x="17395" y="572"/>
                  <a:pt x="17598" y="787"/>
                  <a:pt x="17895" y="1120"/>
                </a:cubicBezTo>
                <a:cubicBezTo>
                  <a:pt x="18193" y="1441"/>
                  <a:pt x="18574" y="1846"/>
                  <a:pt x="19288" y="1846"/>
                </a:cubicBezTo>
                <a:cubicBezTo>
                  <a:pt x="20003" y="1846"/>
                  <a:pt x="20396" y="1429"/>
                  <a:pt x="20681" y="1120"/>
                </a:cubicBezTo>
                <a:cubicBezTo>
                  <a:pt x="20967" y="810"/>
                  <a:pt x="21193" y="572"/>
                  <a:pt x="21658" y="572"/>
                </a:cubicBezTo>
                <a:cubicBezTo>
                  <a:pt x="22122" y="572"/>
                  <a:pt x="22336" y="787"/>
                  <a:pt x="22634" y="1120"/>
                </a:cubicBezTo>
                <a:cubicBezTo>
                  <a:pt x="22932" y="1441"/>
                  <a:pt x="23313" y="1846"/>
                  <a:pt x="24027" y="1846"/>
                </a:cubicBezTo>
                <a:cubicBezTo>
                  <a:pt x="24038" y="1847"/>
                  <a:pt x="24049" y="1848"/>
                  <a:pt x="24060" y="1848"/>
                </a:cubicBezTo>
                <a:cubicBezTo>
                  <a:pt x="24424" y="1848"/>
                  <a:pt x="24421" y="1274"/>
                  <a:pt x="24049" y="1274"/>
                </a:cubicBezTo>
                <a:cubicBezTo>
                  <a:pt x="24042" y="1274"/>
                  <a:pt x="24035" y="1274"/>
                  <a:pt x="24027" y="1275"/>
                </a:cubicBezTo>
                <a:cubicBezTo>
                  <a:pt x="23563" y="1275"/>
                  <a:pt x="23348" y="1048"/>
                  <a:pt x="23051" y="727"/>
                </a:cubicBezTo>
                <a:cubicBezTo>
                  <a:pt x="22753" y="406"/>
                  <a:pt x="22372" y="1"/>
                  <a:pt x="21658" y="1"/>
                </a:cubicBezTo>
                <a:cubicBezTo>
                  <a:pt x="20943" y="1"/>
                  <a:pt x="20550" y="417"/>
                  <a:pt x="20265" y="727"/>
                </a:cubicBezTo>
                <a:cubicBezTo>
                  <a:pt x="19979" y="1037"/>
                  <a:pt x="19765" y="1275"/>
                  <a:pt x="19288" y="1275"/>
                </a:cubicBezTo>
                <a:cubicBezTo>
                  <a:pt x="18824" y="1275"/>
                  <a:pt x="18622" y="1048"/>
                  <a:pt x="18312" y="727"/>
                </a:cubicBezTo>
                <a:cubicBezTo>
                  <a:pt x="18014" y="406"/>
                  <a:pt x="17645" y="1"/>
                  <a:pt x="16919" y="1"/>
                </a:cubicBezTo>
                <a:cubicBezTo>
                  <a:pt x="16205" y="1"/>
                  <a:pt x="15812" y="417"/>
                  <a:pt x="15538" y="727"/>
                </a:cubicBezTo>
                <a:cubicBezTo>
                  <a:pt x="15252" y="1037"/>
                  <a:pt x="15026" y="1275"/>
                  <a:pt x="14562" y="1275"/>
                </a:cubicBezTo>
                <a:cubicBezTo>
                  <a:pt x="14097" y="1275"/>
                  <a:pt x="13883" y="1048"/>
                  <a:pt x="13585" y="727"/>
                </a:cubicBezTo>
                <a:cubicBezTo>
                  <a:pt x="13288" y="406"/>
                  <a:pt x="12907" y="1"/>
                  <a:pt x="12192" y="1"/>
                </a:cubicBezTo>
                <a:cubicBezTo>
                  <a:pt x="11478" y="1"/>
                  <a:pt x="11085" y="417"/>
                  <a:pt x="10799" y="727"/>
                </a:cubicBezTo>
                <a:cubicBezTo>
                  <a:pt x="10513" y="1037"/>
                  <a:pt x="10287" y="1275"/>
                  <a:pt x="9823" y="1275"/>
                </a:cubicBezTo>
                <a:cubicBezTo>
                  <a:pt x="9359" y="1275"/>
                  <a:pt x="9156" y="1048"/>
                  <a:pt x="8847" y="727"/>
                </a:cubicBezTo>
                <a:cubicBezTo>
                  <a:pt x="8549" y="406"/>
                  <a:pt x="8168" y="1"/>
                  <a:pt x="7454" y="1"/>
                </a:cubicBezTo>
                <a:cubicBezTo>
                  <a:pt x="6739" y="1"/>
                  <a:pt x="6346" y="417"/>
                  <a:pt x="6060" y="727"/>
                </a:cubicBezTo>
                <a:cubicBezTo>
                  <a:pt x="5787" y="1037"/>
                  <a:pt x="5560" y="1275"/>
                  <a:pt x="5096" y="1275"/>
                </a:cubicBezTo>
                <a:cubicBezTo>
                  <a:pt x="4620" y="1275"/>
                  <a:pt x="4417" y="1048"/>
                  <a:pt x="4120" y="727"/>
                </a:cubicBezTo>
                <a:cubicBezTo>
                  <a:pt x="3810" y="406"/>
                  <a:pt x="3441" y="1"/>
                  <a:pt x="272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22"/>
          <p:cNvSpPr/>
          <p:nvPr/>
        </p:nvSpPr>
        <p:spPr>
          <a:xfrm>
            <a:off x="7384518" y="2248033"/>
            <a:ext cx="785434" cy="63977"/>
          </a:xfrm>
          <a:custGeom>
            <a:avLst/>
            <a:gdLst/>
            <a:ahLst/>
            <a:cxnLst/>
            <a:rect l="l" t="t" r="r" b="b"/>
            <a:pathLst>
              <a:path w="20195" h="1527" extrusionOk="0">
                <a:moveTo>
                  <a:pt x="2250" y="1"/>
                </a:moveTo>
                <a:cubicBezTo>
                  <a:pt x="1655" y="1"/>
                  <a:pt x="1334" y="346"/>
                  <a:pt x="1096" y="608"/>
                </a:cubicBezTo>
                <a:cubicBezTo>
                  <a:pt x="857" y="858"/>
                  <a:pt x="679" y="1060"/>
                  <a:pt x="286" y="1060"/>
                </a:cubicBezTo>
                <a:cubicBezTo>
                  <a:pt x="0" y="1084"/>
                  <a:pt x="0" y="1501"/>
                  <a:pt x="286" y="1525"/>
                </a:cubicBezTo>
                <a:cubicBezTo>
                  <a:pt x="881" y="1525"/>
                  <a:pt x="1203" y="1179"/>
                  <a:pt x="1441" y="929"/>
                </a:cubicBezTo>
                <a:cubicBezTo>
                  <a:pt x="1679" y="667"/>
                  <a:pt x="1858" y="465"/>
                  <a:pt x="2250" y="465"/>
                </a:cubicBezTo>
                <a:cubicBezTo>
                  <a:pt x="2631" y="465"/>
                  <a:pt x="2810" y="655"/>
                  <a:pt x="3060" y="929"/>
                </a:cubicBezTo>
                <a:cubicBezTo>
                  <a:pt x="3310" y="1191"/>
                  <a:pt x="3620" y="1525"/>
                  <a:pt x="4203" y="1525"/>
                </a:cubicBezTo>
                <a:cubicBezTo>
                  <a:pt x="4798" y="1525"/>
                  <a:pt x="5132" y="1179"/>
                  <a:pt x="5358" y="929"/>
                </a:cubicBezTo>
                <a:cubicBezTo>
                  <a:pt x="5596" y="667"/>
                  <a:pt x="5775" y="465"/>
                  <a:pt x="6168" y="465"/>
                </a:cubicBezTo>
                <a:cubicBezTo>
                  <a:pt x="6549" y="465"/>
                  <a:pt x="6727" y="655"/>
                  <a:pt x="6977" y="929"/>
                </a:cubicBezTo>
                <a:cubicBezTo>
                  <a:pt x="7215" y="1191"/>
                  <a:pt x="7537" y="1525"/>
                  <a:pt x="8120" y="1525"/>
                </a:cubicBezTo>
                <a:cubicBezTo>
                  <a:pt x="8716" y="1525"/>
                  <a:pt x="9037" y="1179"/>
                  <a:pt x="9275" y="929"/>
                </a:cubicBezTo>
                <a:cubicBezTo>
                  <a:pt x="9513" y="667"/>
                  <a:pt x="9692" y="465"/>
                  <a:pt x="10085" y="465"/>
                </a:cubicBezTo>
                <a:cubicBezTo>
                  <a:pt x="10466" y="465"/>
                  <a:pt x="10632" y="655"/>
                  <a:pt x="10882" y="929"/>
                </a:cubicBezTo>
                <a:cubicBezTo>
                  <a:pt x="11133" y="1191"/>
                  <a:pt x="11442" y="1525"/>
                  <a:pt x="12037" y="1525"/>
                </a:cubicBezTo>
                <a:cubicBezTo>
                  <a:pt x="12633" y="1525"/>
                  <a:pt x="12954" y="1179"/>
                  <a:pt x="13192" y="929"/>
                </a:cubicBezTo>
                <a:cubicBezTo>
                  <a:pt x="13419" y="667"/>
                  <a:pt x="13609" y="465"/>
                  <a:pt x="13990" y="465"/>
                </a:cubicBezTo>
                <a:cubicBezTo>
                  <a:pt x="14383" y="465"/>
                  <a:pt x="14550" y="655"/>
                  <a:pt x="14800" y="929"/>
                </a:cubicBezTo>
                <a:cubicBezTo>
                  <a:pt x="15050" y="1191"/>
                  <a:pt x="15359" y="1525"/>
                  <a:pt x="15955" y="1525"/>
                </a:cubicBezTo>
                <a:cubicBezTo>
                  <a:pt x="16538" y="1525"/>
                  <a:pt x="16871" y="1179"/>
                  <a:pt x="17098" y="929"/>
                </a:cubicBezTo>
                <a:cubicBezTo>
                  <a:pt x="17336" y="667"/>
                  <a:pt x="17526" y="465"/>
                  <a:pt x="17907" y="465"/>
                </a:cubicBezTo>
                <a:cubicBezTo>
                  <a:pt x="18300" y="465"/>
                  <a:pt x="18467" y="655"/>
                  <a:pt x="18717" y="929"/>
                </a:cubicBezTo>
                <a:cubicBezTo>
                  <a:pt x="18967" y="1191"/>
                  <a:pt x="19264" y="1525"/>
                  <a:pt x="19860" y="1525"/>
                </a:cubicBezTo>
                <a:cubicBezTo>
                  <a:pt x="19871" y="1526"/>
                  <a:pt x="19882" y="1526"/>
                  <a:pt x="19892" y="1526"/>
                </a:cubicBezTo>
                <a:cubicBezTo>
                  <a:pt x="20194" y="1526"/>
                  <a:pt x="20194" y="1059"/>
                  <a:pt x="19892" y="1059"/>
                </a:cubicBezTo>
                <a:cubicBezTo>
                  <a:pt x="19882" y="1059"/>
                  <a:pt x="19871" y="1059"/>
                  <a:pt x="19860" y="1060"/>
                </a:cubicBezTo>
                <a:cubicBezTo>
                  <a:pt x="19479" y="1060"/>
                  <a:pt x="19312" y="870"/>
                  <a:pt x="19062" y="608"/>
                </a:cubicBezTo>
                <a:cubicBezTo>
                  <a:pt x="18812" y="334"/>
                  <a:pt x="18502" y="1"/>
                  <a:pt x="17907" y="1"/>
                </a:cubicBezTo>
                <a:cubicBezTo>
                  <a:pt x="17312" y="1"/>
                  <a:pt x="16990" y="346"/>
                  <a:pt x="16752" y="608"/>
                </a:cubicBezTo>
                <a:cubicBezTo>
                  <a:pt x="16526" y="858"/>
                  <a:pt x="16336" y="1060"/>
                  <a:pt x="15955" y="1060"/>
                </a:cubicBezTo>
                <a:cubicBezTo>
                  <a:pt x="15562" y="1060"/>
                  <a:pt x="15395" y="870"/>
                  <a:pt x="15145" y="608"/>
                </a:cubicBezTo>
                <a:cubicBezTo>
                  <a:pt x="14895" y="334"/>
                  <a:pt x="14585" y="1"/>
                  <a:pt x="13990" y="1"/>
                </a:cubicBezTo>
                <a:cubicBezTo>
                  <a:pt x="13407" y="1"/>
                  <a:pt x="13073" y="346"/>
                  <a:pt x="12847" y="608"/>
                </a:cubicBezTo>
                <a:cubicBezTo>
                  <a:pt x="12609" y="858"/>
                  <a:pt x="12418" y="1060"/>
                  <a:pt x="12037" y="1060"/>
                </a:cubicBezTo>
                <a:cubicBezTo>
                  <a:pt x="11656" y="1060"/>
                  <a:pt x="11478" y="870"/>
                  <a:pt x="11228" y="608"/>
                </a:cubicBezTo>
                <a:cubicBezTo>
                  <a:pt x="10978" y="334"/>
                  <a:pt x="10668" y="1"/>
                  <a:pt x="10085" y="1"/>
                </a:cubicBezTo>
                <a:cubicBezTo>
                  <a:pt x="9489" y="1"/>
                  <a:pt x="9168" y="346"/>
                  <a:pt x="8930" y="608"/>
                </a:cubicBezTo>
                <a:cubicBezTo>
                  <a:pt x="8692" y="858"/>
                  <a:pt x="8513" y="1060"/>
                  <a:pt x="8120" y="1060"/>
                </a:cubicBezTo>
                <a:cubicBezTo>
                  <a:pt x="7739" y="1060"/>
                  <a:pt x="7561" y="870"/>
                  <a:pt x="7323" y="608"/>
                </a:cubicBezTo>
                <a:cubicBezTo>
                  <a:pt x="7072" y="334"/>
                  <a:pt x="6763" y="1"/>
                  <a:pt x="6168" y="1"/>
                </a:cubicBezTo>
                <a:cubicBezTo>
                  <a:pt x="5572" y="1"/>
                  <a:pt x="5251" y="346"/>
                  <a:pt x="5013" y="608"/>
                </a:cubicBezTo>
                <a:cubicBezTo>
                  <a:pt x="4775" y="858"/>
                  <a:pt x="4596" y="1060"/>
                  <a:pt x="4203" y="1060"/>
                </a:cubicBezTo>
                <a:cubicBezTo>
                  <a:pt x="3822" y="1060"/>
                  <a:pt x="3655" y="870"/>
                  <a:pt x="3405" y="608"/>
                </a:cubicBezTo>
                <a:cubicBezTo>
                  <a:pt x="3155" y="334"/>
                  <a:pt x="2846" y="1"/>
                  <a:pt x="225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22"/>
          <p:cNvSpPr/>
          <p:nvPr/>
        </p:nvSpPr>
        <p:spPr>
          <a:xfrm>
            <a:off x="3905349" y="2985675"/>
            <a:ext cx="785395" cy="63894"/>
          </a:xfrm>
          <a:custGeom>
            <a:avLst/>
            <a:gdLst/>
            <a:ahLst/>
            <a:cxnLst/>
            <a:rect l="l" t="t" r="r" b="b"/>
            <a:pathLst>
              <a:path w="20194" h="1525" extrusionOk="0">
                <a:moveTo>
                  <a:pt x="2263" y="0"/>
                </a:moveTo>
                <a:cubicBezTo>
                  <a:pt x="1680" y="0"/>
                  <a:pt x="1346" y="357"/>
                  <a:pt x="1120" y="607"/>
                </a:cubicBezTo>
                <a:cubicBezTo>
                  <a:pt x="882" y="858"/>
                  <a:pt x="691" y="1048"/>
                  <a:pt x="310" y="1048"/>
                </a:cubicBezTo>
                <a:cubicBezTo>
                  <a:pt x="1" y="1048"/>
                  <a:pt x="1" y="1524"/>
                  <a:pt x="310" y="1524"/>
                </a:cubicBezTo>
                <a:cubicBezTo>
                  <a:pt x="906" y="1524"/>
                  <a:pt x="1227" y="1167"/>
                  <a:pt x="1465" y="917"/>
                </a:cubicBezTo>
                <a:cubicBezTo>
                  <a:pt x="1692" y="667"/>
                  <a:pt x="1882" y="465"/>
                  <a:pt x="2263" y="465"/>
                </a:cubicBezTo>
                <a:cubicBezTo>
                  <a:pt x="2656" y="465"/>
                  <a:pt x="2823" y="643"/>
                  <a:pt x="3073" y="917"/>
                </a:cubicBezTo>
                <a:cubicBezTo>
                  <a:pt x="3323" y="1191"/>
                  <a:pt x="3632" y="1524"/>
                  <a:pt x="4228" y="1524"/>
                </a:cubicBezTo>
                <a:cubicBezTo>
                  <a:pt x="4823" y="1524"/>
                  <a:pt x="5144" y="1167"/>
                  <a:pt x="5382" y="917"/>
                </a:cubicBezTo>
                <a:cubicBezTo>
                  <a:pt x="5609" y="667"/>
                  <a:pt x="5799" y="465"/>
                  <a:pt x="6180" y="465"/>
                </a:cubicBezTo>
                <a:cubicBezTo>
                  <a:pt x="6573" y="465"/>
                  <a:pt x="6740" y="643"/>
                  <a:pt x="6990" y="917"/>
                </a:cubicBezTo>
                <a:cubicBezTo>
                  <a:pt x="7240" y="1191"/>
                  <a:pt x="7549" y="1524"/>
                  <a:pt x="8145" y="1524"/>
                </a:cubicBezTo>
                <a:cubicBezTo>
                  <a:pt x="8740" y="1524"/>
                  <a:pt x="9061" y="1167"/>
                  <a:pt x="9300" y="917"/>
                </a:cubicBezTo>
                <a:cubicBezTo>
                  <a:pt x="9526" y="667"/>
                  <a:pt x="9716" y="465"/>
                  <a:pt x="10097" y="465"/>
                </a:cubicBezTo>
                <a:cubicBezTo>
                  <a:pt x="10490" y="465"/>
                  <a:pt x="10657" y="643"/>
                  <a:pt x="10907" y="917"/>
                </a:cubicBezTo>
                <a:cubicBezTo>
                  <a:pt x="11157" y="1191"/>
                  <a:pt x="11467" y="1524"/>
                  <a:pt x="12062" y="1524"/>
                </a:cubicBezTo>
                <a:cubicBezTo>
                  <a:pt x="12645" y="1524"/>
                  <a:pt x="12979" y="1167"/>
                  <a:pt x="13205" y="917"/>
                </a:cubicBezTo>
                <a:cubicBezTo>
                  <a:pt x="13443" y="667"/>
                  <a:pt x="13633" y="465"/>
                  <a:pt x="14014" y="465"/>
                </a:cubicBezTo>
                <a:cubicBezTo>
                  <a:pt x="14395" y="465"/>
                  <a:pt x="14562" y="643"/>
                  <a:pt x="14812" y="917"/>
                </a:cubicBezTo>
                <a:cubicBezTo>
                  <a:pt x="15062" y="1191"/>
                  <a:pt x="15372" y="1524"/>
                  <a:pt x="15967" y="1524"/>
                </a:cubicBezTo>
                <a:cubicBezTo>
                  <a:pt x="16562" y="1524"/>
                  <a:pt x="16884" y="1167"/>
                  <a:pt x="17122" y="917"/>
                </a:cubicBezTo>
                <a:cubicBezTo>
                  <a:pt x="17360" y="667"/>
                  <a:pt x="17539" y="465"/>
                  <a:pt x="17932" y="465"/>
                </a:cubicBezTo>
                <a:cubicBezTo>
                  <a:pt x="18313" y="465"/>
                  <a:pt x="18479" y="643"/>
                  <a:pt x="18729" y="917"/>
                </a:cubicBezTo>
                <a:cubicBezTo>
                  <a:pt x="18979" y="1191"/>
                  <a:pt x="19289" y="1524"/>
                  <a:pt x="19884" y="1524"/>
                </a:cubicBezTo>
                <a:cubicBezTo>
                  <a:pt x="20194" y="1524"/>
                  <a:pt x="20194" y="1048"/>
                  <a:pt x="19884" y="1048"/>
                </a:cubicBezTo>
                <a:cubicBezTo>
                  <a:pt x="19491" y="1048"/>
                  <a:pt x="19325" y="881"/>
                  <a:pt x="19075" y="607"/>
                </a:cubicBezTo>
                <a:cubicBezTo>
                  <a:pt x="18825" y="334"/>
                  <a:pt x="18515" y="0"/>
                  <a:pt x="17920" y="0"/>
                </a:cubicBezTo>
                <a:cubicBezTo>
                  <a:pt x="17336" y="0"/>
                  <a:pt x="17003" y="357"/>
                  <a:pt x="16777" y="607"/>
                </a:cubicBezTo>
                <a:cubicBezTo>
                  <a:pt x="16539" y="858"/>
                  <a:pt x="16348" y="1048"/>
                  <a:pt x="15967" y="1048"/>
                </a:cubicBezTo>
                <a:cubicBezTo>
                  <a:pt x="15586" y="1048"/>
                  <a:pt x="15419" y="881"/>
                  <a:pt x="15157" y="607"/>
                </a:cubicBezTo>
                <a:cubicBezTo>
                  <a:pt x="14907" y="334"/>
                  <a:pt x="14598" y="0"/>
                  <a:pt x="14014" y="0"/>
                </a:cubicBezTo>
                <a:cubicBezTo>
                  <a:pt x="13419" y="0"/>
                  <a:pt x="13098" y="357"/>
                  <a:pt x="12860" y="607"/>
                </a:cubicBezTo>
                <a:cubicBezTo>
                  <a:pt x="12621" y="858"/>
                  <a:pt x="12443" y="1048"/>
                  <a:pt x="12050" y="1048"/>
                </a:cubicBezTo>
                <a:cubicBezTo>
                  <a:pt x="11669" y="1048"/>
                  <a:pt x="11502" y="881"/>
                  <a:pt x="11252" y="607"/>
                </a:cubicBezTo>
                <a:cubicBezTo>
                  <a:pt x="11002" y="334"/>
                  <a:pt x="10693" y="0"/>
                  <a:pt x="10097" y="0"/>
                </a:cubicBezTo>
                <a:cubicBezTo>
                  <a:pt x="9502" y="0"/>
                  <a:pt x="9181" y="357"/>
                  <a:pt x="8942" y="607"/>
                </a:cubicBezTo>
                <a:cubicBezTo>
                  <a:pt x="8716" y="858"/>
                  <a:pt x="8526" y="1048"/>
                  <a:pt x="8145" y="1048"/>
                </a:cubicBezTo>
                <a:cubicBezTo>
                  <a:pt x="7752" y="1048"/>
                  <a:pt x="7585" y="881"/>
                  <a:pt x="7335" y="607"/>
                </a:cubicBezTo>
                <a:cubicBezTo>
                  <a:pt x="7085" y="334"/>
                  <a:pt x="6775" y="0"/>
                  <a:pt x="6180" y="0"/>
                </a:cubicBezTo>
                <a:cubicBezTo>
                  <a:pt x="5597" y="0"/>
                  <a:pt x="5263" y="357"/>
                  <a:pt x="5037" y="607"/>
                </a:cubicBezTo>
                <a:cubicBezTo>
                  <a:pt x="4799" y="858"/>
                  <a:pt x="4609" y="1048"/>
                  <a:pt x="4228" y="1048"/>
                </a:cubicBezTo>
                <a:cubicBezTo>
                  <a:pt x="3835" y="1048"/>
                  <a:pt x="3668" y="881"/>
                  <a:pt x="3418" y="607"/>
                </a:cubicBezTo>
                <a:cubicBezTo>
                  <a:pt x="3168" y="334"/>
                  <a:pt x="2858" y="0"/>
                  <a:pt x="226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22"/>
          <p:cNvSpPr/>
          <p:nvPr/>
        </p:nvSpPr>
        <p:spPr>
          <a:xfrm rot="5400000">
            <a:off x="7722575" y="1154514"/>
            <a:ext cx="783995" cy="63894"/>
          </a:xfrm>
          <a:custGeom>
            <a:avLst/>
            <a:gdLst/>
            <a:ahLst/>
            <a:cxnLst/>
            <a:rect l="l" t="t" r="r" b="b"/>
            <a:pathLst>
              <a:path w="20158" h="1525" extrusionOk="0">
                <a:moveTo>
                  <a:pt x="2251" y="0"/>
                </a:moveTo>
                <a:cubicBezTo>
                  <a:pt x="1656" y="0"/>
                  <a:pt x="1334" y="346"/>
                  <a:pt x="1096" y="596"/>
                </a:cubicBezTo>
                <a:cubicBezTo>
                  <a:pt x="858" y="858"/>
                  <a:pt x="679" y="1060"/>
                  <a:pt x="286" y="1060"/>
                </a:cubicBezTo>
                <a:cubicBezTo>
                  <a:pt x="1" y="1084"/>
                  <a:pt x="1" y="1501"/>
                  <a:pt x="286" y="1524"/>
                </a:cubicBezTo>
                <a:cubicBezTo>
                  <a:pt x="882" y="1524"/>
                  <a:pt x="1203" y="1179"/>
                  <a:pt x="1441" y="917"/>
                </a:cubicBezTo>
                <a:cubicBezTo>
                  <a:pt x="1679" y="667"/>
                  <a:pt x="1858" y="465"/>
                  <a:pt x="2251" y="465"/>
                </a:cubicBezTo>
                <a:cubicBezTo>
                  <a:pt x="2632" y="465"/>
                  <a:pt x="2811" y="655"/>
                  <a:pt x="3061" y="917"/>
                </a:cubicBezTo>
                <a:cubicBezTo>
                  <a:pt x="3311" y="1191"/>
                  <a:pt x="3620" y="1524"/>
                  <a:pt x="4204" y="1524"/>
                </a:cubicBezTo>
                <a:cubicBezTo>
                  <a:pt x="4799" y="1524"/>
                  <a:pt x="5120" y="1179"/>
                  <a:pt x="5359" y="917"/>
                </a:cubicBezTo>
                <a:cubicBezTo>
                  <a:pt x="5597" y="667"/>
                  <a:pt x="5775" y="465"/>
                  <a:pt x="6168" y="465"/>
                </a:cubicBezTo>
                <a:cubicBezTo>
                  <a:pt x="6549" y="465"/>
                  <a:pt x="6728" y="655"/>
                  <a:pt x="6966" y="917"/>
                </a:cubicBezTo>
                <a:cubicBezTo>
                  <a:pt x="7216" y="1191"/>
                  <a:pt x="7525" y="1524"/>
                  <a:pt x="8121" y="1524"/>
                </a:cubicBezTo>
                <a:cubicBezTo>
                  <a:pt x="8716" y="1524"/>
                  <a:pt x="9038" y="1179"/>
                  <a:pt x="9276" y="917"/>
                </a:cubicBezTo>
                <a:cubicBezTo>
                  <a:pt x="9514" y="667"/>
                  <a:pt x="9692" y="465"/>
                  <a:pt x="10085" y="465"/>
                </a:cubicBezTo>
                <a:cubicBezTo>
                  <a:pt x="10466" y="465"/>
                  <a:pt x="10633" y="655"/>
                  <a:pt x="10883" y="917"/>
                </a:cubicBezTo>
                <a:cubicBezTo>
                  <a:pt x="11133" y="1191"/>
                  <a:pt x="11443" y="1524"/>
                  <a:pt x="12038" y="1524"/>
                </a:cubicBezTo>
                <a:cubicBezTo>
                  <a:pt x="12633" y="1524"/>
                  <a:pt x="12955" y="1179"/>
                  <a:pt x="13193" y="917"/>
                </a:cubicBezTo>
                <a:cubicBezTo>
                  <a:pt x="13419" y="667"/>
                  <a:pt x="13610" y="465"/>
                  <a:pt x="13991" y="465"/>
                </a:cubicBezTo>
                <a:cubicBezTo>
                  <a:pt x="14383" y="465"/>
                  <a:pt x="14550" y="655"/>
                  <a:pt x="14800" y="917"/>
                </a:cubicBezTo>
                <a:cubicBezTo>
                  <a:pt x="15050" y="1191"/>
                  <a:pt x="15360" y="1524"/>
                  <a:pt x="15955" y="1524"/>
                </a:cubicBezTo>
                <a:cubicBezTo>
                  <a:pt x="16538" y="1524"/>
                  <a:pt x="16872" y="1179"/>
                  <a:pt x="17098" y="917"/>
                </a:cubicBezTo>
                <a:cubicBezTo>
                  <a:pt x="17336" y="667"/>
                  <a:pt x="17527" y="465"/>
                  <a:pt x="17908" y="465"/>
                </a:cubicBezTo>
                <a:cubicBezTo>
                  <a:pt x="18301" y="465"/>
                  <a:pt x="18467" y="655"/>
                  <a:pt x="18717" y="917"/>
                </a:cubicBezTo>
                <a:cubicBezTo>
                  <a:pt x="18967" y="1191"/>
                  <a:pt x="19277" y="1524"/>
                  <a:pt x="19872" y="1524"/>
                </a:cubicBezTo>
                <a:cubicBezTo>
                  <a:pt x="20158" y="1501"/>
                  <a:pt x="20158" y="1084"/>
                  <a:pt x="19872" y="1060"/>
                </a:cubicBezTo>
                <a:cubicBezTo>
                  <a:pt x="19479" y="1060"/>
                  <a:pt x="19313" y="870"/>
                  <a:pt x="19063" y="596"/>
                </a:cubicBezTo>
                <a:cubicBezTo>
                  <a:pt x="18813" y="334"/>
                  <a:pt x="18503" y="0"/>
                  <a:pt x="17908" y="0"/>
                </a:cubicBezTo>
                <a:cubicBezTo>
                  <a:pt x="17312" y="0"/>
                  <a:pt x="16991" y="346"/>
                  <a:pt x="16753" y="596"/>
                </a:cubicBezTo>
                <a:cubicBezTo>
                  <a:pt x="16527" y="858"/>
                  <a:pt x="16336" y="1060"/>
                  <a:pt x="15955" y="1060"/>
                </a:cubicBezTo>
                <a:cubicBezTo>
                  <a:pt x="15562" y="1060"/>
                  <a:pt x="15395" y="870"/>
                  <a:pt x="15145" y="596"/>
                </a:cubicBezTo>
                <a:cubicBezTo>
                  <a:pt x="14895" y="334"/>
                  <a:pt x="14586" y="0"/>
                  <a:pt x="13991" y="0"/>
                </a:cubicBezTo>
                <a:cubicBezTo>
                  <a:pt x="13407" y="0"/>
                  <a:pt x="13074" y="346"/>
                  <a:pt x="12848" y="596"/>
                </a:cubicBezTo>
                <a:cubicBezTo>
                  <a:pt x="12609" y="858"/>
                  <a:pt x="12419" y="1060"/>
                  <a:pt x="12038" y="1060"/>
                </a:cubicBezTo>
                <a:cubicBezTo>
                  <a:pt x="11645" y="1060"/>
                  <a:pt x="11478" y="870"/>
                  <a:pt x="11228" y="596"/>
                </a:cubicBezTo>
                <a:cubicBezTo>
                  <a:pt x="10978" y="334"/>
                  <a:pt x="10669" y="0"/>
                  <a:pt x="10085" y="0"/>
                </a:cubicBezTo>
                <a:cubicBezTo>
                  <a:pt x="9490" y="0"/>
                  <a:pt x="9157" y="346"/>
                  <a:pt x="8930" y="596"/>
                </a:cubicBezTo>
                <a:cubicBezTo>
                  <a:pt x="8692" y="858"/>
                  <a:pt x="8514" y="1060"/>
                  <a:pt x="8121" y="1060"/>
                </a:cubicBezTo>
                <a:cubicBezTo>
                  <a:pt x="7740" y="1060"/>
                  <a:pt x="7561" y="870"/>
                  <a:pt x="7311" y="596"/>
                </a:cubicBezTo>
                <a:cubicBezTo>
                  <a:pt x="7073" y="334"/>
                  <a:pt x="6752" y="0"/>
                  <a:pt x="6168" y="0"/>
                </a:cubicBezTo>
                <a:cubicBezTo>
                  <a:pt x="5573" y="0"/>
                  <a:pt x="5251" y="346"/>
                  <a:pt x="5013" y="596"/>
                </a:cubicBezTo>
                <a:cubicBezTo>
                  <a:pt x="4775" y="858"/>
                  <a:pt x="4597" y="1060"/>
                  <a:pt x="4204" y="1060"/>
                </a:cubicBezTo>
                <a:cubicBezTo>
                  <a:pt x="3823" y="1060"/>
                  <a:pt x="3644" y="870"/>
                  <a:pt x="3406" y="596"/>
                </a:cubicBezTo>
                <a:cubicBezTo>
                  <a:pt x="3156" y="334"/>
                  <a:pt x="2846" y="0"/>
                  <a:pt x="225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22"/>
          <p:cNvSpPr/>
          <p:nvPr/>
        </p:nvSpPr>
        <p:spPr>
          <a:xfrm>
            <a:off x="4929292" y="3569431"/>
            <a:ext cx="82919" cy="134240"/>
          </a:xfrm>
          <a:custGeom>
            <a:avLst/>
            <a:gdLst/>
            <a:ahLst/>
            <a:cxnLst/>
            <a:rect l="l" t="t" r="r" b="b"/>
            <a:pathLst>
              <a:path w="2132" h="3204" extrusionOk="0">
                <a:moveTo>
                  <a:pt x="1072" y="1"/>
                </a:moveTo>
                <a:cubicBezTo>
                  <a:pt x="810" y="596"/>
                  <a:pt x="453" y="1144"/>
                  <a:pt x="0" y="1608"/>
                </a:cubicBezTo>
                <a:cubicBezTo>
                  <a:pt x="453" y="2060"/>
                  <a:pt x="810" y="2608"/>
                  <a:pt x="1072" y="3203"/>
                </a:cubicBezTo>
                <a:cubicBezTo>
                  <a:pt x="1310" y="2608"/>
                  <a:pt x="1679" y="2060"/>
                  <a:pt x="2132" y="1608"/>
                </a:cubicBezTo>
                <a:cubicBezTo>
                  <a:pt x="1679" y="1144"/>
                  <a:pt x="1310" y="596"/>
                  <a:pt x="107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91" name="Google Shape;591;p22"/>
          <p:cNvGrpSpPr/>
          <p:nvPr/>
        </p:nvGrpSpPr>
        <p:grpSpPr>
          <a:xfrm>
            <a:off x="5046068" y="957499"/>
            <a:ext cx="142658" cy="149448"/>
            <a:chOff x="1160468" y="31374"/>
            <a:chExt cx="142658" cy="149448"/>
          </a:xfrm>
        </p:grpSpPr>
        <p:sp>
          <p:nvSpPr>
            <p:cNvPr id="592" name="Google Shape;592;p22"/>
            <p:cNvSpPr/>
            <p:nvPr/>
          </p:nvSpPr>
          <p:spPr>
            <a:xfrm>
              <a:off x="1160468" y="31374"/>
              <a:ext cx="142658" cy="149448"/>
            </a:xfrm>
            <a:custGeom>
              <a:avLst/>
              <a:gdLst/>
              <a:ahLst/>
              <a:cxnLst/>
              <a:rect l="l" t="t" r="r" b="b"/>
              <a:pathLst>
                <a:path w="3668" h="3567" extrusionOk="0">
                  <a:moveTo>
                    <a:pt x="3205" y="0"/>
                  </a:moveTo>
                  <a:cubicBezTo>
                    <a:pt x="3096" y="0"/>
                    <a:pt x="2989" y="42"/>
                    <a:pt x="2906" y="125"/>
                  </a:cubicBezTo>
                  <a:lnTo>
                    <a:pt x="155" y="2852"/>
                  </a:lnTo>
                  <a:cubicBezTo>
                    <a:pt x="1" y="3018"/>
                    <a:pt x="1" y="3280"/>
                    <a:pt x="155" y="3447"/>
                  </a:cubicBezTo>
                  <a:cubicBezTo>
                    <a:pt x="239" y="3518"/>
                    <a:pt x="346" y="3566"/>
                    <a:pt x="453" y="3566"/>
                  </a:cubicBezTo>
                  <a:cubicBezTo>
                    <a:pt x="572" y="3566"/>
                    <a:pt x="679" y="3530"/>
                    <a:pt x="763" y="3447"/>
                  </a:cubicBezTo>
                  <a:lnTo>
                    <a:pt x="3513" y="720"/>
                  </a:lnTo>
                  <a:cubicBezTo>
                    <a:pt x="3668" y="554"/>
                    <a:pt x="3668" y="280"/>
                    <a:pt x="3513" y="125"/>
                  </a:cubicBezTo>
                  <a:cubicBezTo>
                    <a:pt x="3424" y="42"/>
                    <a:pt x="3314" y="0"/>
                    <a:pt x="320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22"/>
            <p:cNvSpPr/>
            <p:nvPr/>
          </p:nvSpPr>
          <p:spPr>
            <a:xfrm>
              <a:off x="1160468" y="31374"/>
              <a:ext cx="142658" cy="149448"/>
            </a:xfrm>
            <a:custGeom>
              <a:avLst/>
              <a:gdLst/>
              <a:ahLst/>
              <a:cxnLst/>
              <a:rect l="l" t="t" r="r" b="b"/>
              <a:pathLst>
                <a:path w="3668" h="3567" extrusionOk="0">
                  <a:moveTo>
                    <a:pt x="461" y="0"/>
                  </a:moveTo>
                  <a:cubicBezTo>
                    <a:pt x="352" y="0"/>
                    <a:pt x="245" y="42"/>
                    <a:pt x="167" y="125"/>
                  </a:cubicBezTo>
                  <a:cubicBezTo>
                    <a:pt x="1" y="280"/>
                    <a:pt x="1" y="554"/>
                    <a:pt x="167" y="720"/>
                  </a:cubicBezTo>
                  <a:lnTo>
                    <a:pt x="2906" y="3447"/>
                  </a:lnTo>
                  <a:cubicBezTo>
                    <a:pt x="2989" y="3518"/>
                    <a:pt x="3096" y="3566"/>
                    <a:pt x="3203" y="3566"/>
                  </a:cubicBezTo>
                  <a:cubicBezTo>
                    <a:pt x="3311" y="3566"/>
                    <a:pt x="3418" y="3518"/>
                    <a:pt x="3501" y="3447"/>
                  </a:cubicBezTo>
                  <a:cubicBezTo>
                    <a:pt x="3668" y="3280"/>
                    <a:pt x="3668" y="3018"/>
                    <a:pt x="3501" y="2852"/>
                  </a:cubicBezTo>
                  <a:lnTo>
                    <a:pt x="763" y="125"/>
                  </a:lnTo>
                  <a:cubicBezTo>
                    <a:pt x="679" y="42"/>
                    <a:pt x="569" y="0"/>
                    <a:pt x="46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4" name="Google Shape;594;p22"/>
          <p:cNvSpPr/>
          <p:nvPr/>
        </p:nvSpPr>
        <p:spPr>
          <a:xfrm>
            <a:off x="5343515" y="1233832"/>
            <a:ext cx="520498" cy="220046"/>
          </a:xfrm>
          <a:custGeom>
            <a:avLst/>
            <a:gdLst/>
            <a:ahLst/>
            <a:cxnLst/>
            <a:rect l="l" t="t" r="r" b="b"/>
            <a:pathLst>
              <a:path w="13383" h="5252" extrusionOk="0">
                <a:moveTo>
                  <a:pt x="10871" y="572"/>
                </a:moveTo>
                <a:cubicBezTo>
                  <a:pt x="11954" y="572"/>
                  <a:pt x="12847" y="1501"/>
                  <a:pt x="12847" y="2632"/>
                </a:cubicBezTo>
                <a:cubicBezTo>
                  <a:pt x="12847" y="3763"/>
                  <a:pt x="11954" y="4680"/>
                  <a:pt x="10871" y="4680"/>
                </a:cubicBezTo>
                <a:lnTo>
                  <a:pt x="2524" y="4680"/>
                </a:lnTo>
                <a:cubicBezTo>
                  <a:pt x="1441" y="4680"/>
                  <a:pt x="548" y="3763"/>
                  <a:pt x="548" y="2632"/>
                </a:cubicBezTo>
                <a:cubicBezTo>
                  <a:pt x="548" y="1501"/>
                  <a:pt x="1441" y="572"/>
                  <a:pt x="2524" y="572"/>
                </a:cubicBezTo>
                <a:close/>
                <a:moveTo>
                  <a:pt x="2512" y="0"/>
                </a:moveTo>
                <a:cubicBezTo>
                  <a:pt x="1131" y="0"/>
                  <a:pt x="0" y="1179"/>
                  <a:pt x="0" y="2632"/>
                </a:cubicBezTo>
                <a:cubicBezTo>
                  <a:pt x="0" y="4072"/>
                  <a:pt x="1131" y="5251"/>
                  <a:pt x="2512" y="5251"/>
                </a:cubicBezTo>
                <a:lnTo>
                  <a:pt x="10871" y="5251"/>
                </a:lnTo>
                <a:cubicBezTo>
                  <a:pt x="12252" y="5251"/>
                  <a:pt x="13383" y="4072"/>
                  <a:pt x="13383" y="2632"/>
                </a:cubicBezTo>
                <a:cubicBezTo>
                  <a:pt x="13383" y="1179"/>
                  <a:pt x="12264" y="0"/>
                  <a:pt x="1087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22"/>
          <p:cNvSpPr/>
          <p:nvPr/>
        </p:nvSpPr>
        <p:spPr>
          <a:xfrm>
            <a:off x="1846853" y="832133"/>
            <a:ext cx="1125277" cy="196122"/>
          </a:xfrm>
          <a:custGeom>
            <a:avLst/>
            <a:gdLst/>
            <a:ahLst/>
            <a:cxnLst/>
            <a:rect l="l" t="t" r="r" b="b"/>
            <a:pathLst>
              <a:path w="28933" h="4681" extrusionOk="0">
                <a:moveTo>
                  <a:pt x="2334" y="1"/>
                </a:moveTo>
                <a:cubicBezTo>
                  <a:pt x="1048" y="1"/>
                  <a:pt x="0" y="1049"/>
                  <a:pt x="0" y="2335"/>
                </a:cubicBezTo>
                <a:cubicBezTo>
                  <a:pt x="0" y="3632"/>
                  <a:pt x="1048" y="4680"/>
                  <a:pt x="2334" y="4680"/>
                </a:cubicBezTo>
                <a:lnTo>
                  <a:pt x="26599" y="4680"/>
                </a:lnTo>
                <a:cubicBezTo>
                  <a:pt x="27885" y="4680"/>
                  <a:pt x="28933" y="3632"/>
                  <a:pt x="28933" y="2335"/>
                </a:cubicBezTo>
                <a:cubicBezTo>
                  <a:pt x="28933" y="1049"/>
                  <a:pt x="27885" y="1"/>
                  <a:pt x="2659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22"/>
          <p:cNvSpPr/>
          <p:nvPr/>
        </p:nvSpPr>
        <p:spPr>
          <a:xfrm>
            <a:off x="2652140" y="2155732"/>
            <a:ext cx="1256306" cy="95317"/>
          </a:xfrm>
          <a:custGeom>
            <a:avLst/>
            <a:gdLst/>
            <a:ahLst/>
            <a:cxnLst/>
            <a:rect l="l" t="t" r="r" b="b"/>
            <a:pathLst>
              <a:path w="32302" h="2275" extrusionOk="0">
                <a:moveTo>
                  <a:pt x="3536" y="1"/>
                </a:moveTo>
                <a:cubicBezTo>
                  <a:pt x="2620" y="1"/>
                  <a:pt x="2155" y="501"/>
                  <a:pt x="1750" y="941"/>
                </a:cubicBezTo>
                <a:cubicBezTo>
                  <a:pt x="1369" y="1358"/>
                  <a:pt x="1048" y="1703"/>
                  <a:pt x="381" y="1703"/>
                </a:cubicBezTo>
                <a:cubicBezTo>
                  <a:pt x="0" y="1715"/>
                  <a:pt x="0" y="2275"/>
                  <a:pt x="381" y="2275"/>
                </a:cubicBezTo>
                <a:cubicBezTo>
                  <a:pt x="1298" y="2275"/>
                  <a:pt x="1762" y="1775"/>
                  <a:pt x="2167" y="1334"/>
                </a:cubicBezTo>
                <a:cubicBezTo>
                  <a:pt x="2548" y="929"/>
                  <a:pt x="2870" y="572"/>
                  <a:pt x="3536" y="572"/>
                </a:cubicBezTo>
                <a:cubicBezTo>
                  <a:pt x="4203" y="572"/>
                  <a:pt x="4525" y="929"/>
                  <a:pt x="4906" y="1334"/>
                </a:cubicBezTo>
                <a:cubicBezTo>
                  <a:pt x="5310" y="1775"/>
                  <a:pt x="5775" y="2275"/>
                  <a:pt x="6692" y="2275"/>
                </a:cubicBezTo>
                <a:cubicBezTo>
                  <a:pt x="7608" y="2275"/>
                  <a:pt x="8073" y="1775"/>
                  <a:pt x="8477" y="1334"/>
                </a:cubicBezTo>
                <a:cubicBezTo>
                  <a:pt x="8858" y="929"/>
                  <a:pt x="9180" y="572"/>
                  <a:pt x="9847" y="572"/>
                </a:cubicBezTo>
                <a:cubicBezTo>
                  <a:pt x="10513" y="572"/>
                  <a:pt x="10835" y="929"/>
                  <a:pt x="11216" y="1334"/>
                </a:cubicBezTo>
                <a:cubicBezTo>
                  <a:pt x="11621" y="1775"/>
                  <a:pt x="12085" y="2275"/>
                  <a:pt x="13002" y="2275"/>
                </a:cubicBezTo>
                <a:cubicBezTo>
                  <a:pt x="13919" y="2275"/>
                  <a:pt x="14383" y="1775"/>
                  <a:pt x="14788" y="1334"/>
                </a:cubicBezTo>
                <a:cubicBezTo>
                  <a:pt x="15169" y="929"/>
                  <a:pt x="15490" y="572"/>
                  <a:pt x="16157" y="572"/>
                </a:cubicBezTo>
                <a:cubicBezTo>
                  <a:pt x="16824" y="572"/>
                  <a:pt x="17145" y="929"/>
                  <a:pt x="17526" y="1334"/>
                </a:cubicBezTo>
                <a:cubicBezTo>
                  <a:pt x="17931" y="1775"/>
                  <a:pt x="18395" y="2275"/>
                  <a:pt x="19312" y="2275"/>
                </a:cubicBezTo>
                <a:cubicBezTo>
                  <a:pt x="20229" y="2275"/>
                  <a:pt x="20693" y="1775"/>
                  <a:pt x="21098" y="1334"/>
                </a:cubicBezTo>
                <a:cubicBezTo>
                  <a:pt x="21479" y="929"/>
                  <a:pt x="21801" y="572"/>
                  <a:pt x="22467" y="572"/>
                </a:cubicBezTo>
                <a:cubicBezTo>
                  <a:pt x="23134" y="572"/>
                  <a:pt x="23456" y="929"/>
                  <a:pt x="23837" y="1334"/>
                </a:cubicBezTo>
                <a:cubicBezTo>
                  <a:pt x="24241" y="1775"/>
                  <a:pt x="24706" y="2275"/>
                  <a:pt x="25622" y="2275"/>
                </a:cubicBezTo>
                <a:cubicBezTo>
                  <a:pt x="26539" y="2275"/>
                  <a:pt x="26992" y="1775"/>
                  <a:pt x="27408" y="1334"/>
                </a:cubicBezTo>
                <a:cubicBezTo>
                  <a:pt x="27789" y="929"/>
                  <a:pt x="28111" y="572"/>
                  <a:pt x="28778" y="572"/>
                </a:cubicBezTo>
                <a:cubicBezTo>
                  <a:pt x="29444" y="572"/>
                  <a:pt x="29766" y="929"/>
                  <a:pt x="30147" y="1334"/>
                </a:cubicBezTo>
                <a:cubicBezTo>
                  <a:pt x="30552" y="1775"/>
                  <a:pt x="31016" y="2275"/>
                  <a:pt x="31933" y="2275"/>
                </a:cubicBezTo>
                <a:cubicBezTo>
                  <a:pt x="32302" y="2275"/>
                  <a:pt x="32302" y="1703"/>
                  <a:pt x="31933" y="1703"/>
                </a:cubicBezTo>
                <a:cubicBezTo>
                  <a:pt x="31266" y="1703"/>
                  <a:pt x="30933" y="1358"/>
                  <a:pt x="30564" y="941"/>
                </a:cubicBezTo>
                <a:cubicBezTo>
                  <a:pt x="30147" y="501"/>
                  <a:pt x="29683" y="1"/>
                  <a:pt x="28778" y="1"/>
                </a:cubicBezTo>
                <a:cubicBezTo>
                  <a:pt x="27861" y="1"/>
                  <a:pt x="27397" y="501"/>
                  <a:pt x="26992" y="941"/>
                </a:cubicBezTo>
                <a:cubicBezTo>
                  <a:pt x="26611" y="1358"/>
                  <a:pt x="26289" y="1703"/>
                  <a:pt x="25622" y="1703"/>
                </a:cubicBezTo>
                <a:cubicBezTo>
                  <a:pt x="24956" y="1703"/>
                  <a:pt x="24622" y="1358"/>
                  <a:pt x="24253" y="941"/>
                </a:cubicBezTo>
                <a:cubicBezTo>
                  <a:pt x="23837" y="501"/>
                  <a:pt x="23372" y="1"/>
                  <a:pt x="22467" y="1"/>
                </a:cubicBezTo>
                <a:cubicBezTo>
                  <a:pt x="21551" y="1"/>
                  <a:pt x="21086" y="501"/>
                  <a:pt x="20681" y="941"/>
                </a:cubicBezTo>
                <a:cubicBezTo>
                  <a:pt x="20300" y="1358"/>
                  <a:pt x="19979" y="1703"/>
                  <a:pt x="19312" y="1703"/>
                </a:cubicBezTo>
                <a:cubicBezTo>
                  <a:pt x="18645" y="1703"/>
                  <a:pt x="18324" y="1358"/>
                  <a:pt x="17943" y="941"/>
                </a:cubicBezTo>
                <a:cubicBezTo>
                  <a:pt x="17526" y="501"/>
                  <a:pt x="17062" y="1"/>
                  <a:pt x="16157" y="1"/>
                </a:cubicBezTo>
                <a:cubicBezTo>
                  <a:pt x="15240" y="1"/>
                  <a:pt x="14776" y="501"/>
                  <a:pt x="14371" y="941"/>
                </a:cubicBezTo>
                <a:cubicBezTo>
                  <a:pt x="13990" y="1358"/>
                  <a:pt x="13669" y="1703"/>
                  <a:pt x="13002" y="1703"/>
                </a:cubicBezTo>
                <a:cubicBezTo>
                  <a:pt x="12335" y="1703"/>
                  <a:pt x="12014" y="1358"/>
                  <a:pt x="11633" y="941"/>
                </a:cubicBezTo>
                <a:cubicBezTo>
                  <a:pt x="11228" y="501"/>
                  <a:pt x="10763" y="1"/>
                  <a:pt x="9847" y="1"/>
                </a:cubicBezTo>
                <a:cubicBezTo>
                  <a:pt x="8930" y="1"/>
                  <a:pt x="8466" y="501"/>
                  <a:pt x="8061" y="941"/>
                </a:cubicBezTo>
                <a:cubicBezTo>
                  <a:pt x="7680" y="1358"/>
                  <a:pt x="7358" y="1703"/>
                  <a:pt x="6692" y="1703"/>
                </a:cubicBezTo>
                <a:cubicBezTo>
                  <a:pt x="6025" y="1703"/>
                  <a:pt x="5703" y="1358"/>
                  <a:pt x="5322" y="941"/>
                </a:cubicBezTo>
                <a:cubicBezTo>
                  <a:pt x="4918" y="501"/>
                  <a:pt x="4453" y="1"/>
                  <a:pt x="353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22"/>
          <p:cNvSpPr txBox="1">
            <a:spLocks noGrp="1"/>
          </p:cNvSpPr>
          <p:nvPr>
            <p:ph type="body" idx="1"/>
          </p:nvPr>
        </p:nvSpPr>
        <p:spPr>
          <a:xfrm>
            <a:off x="1584175" y="3179950"/>
            <a:ext cx="2327700" cy="10800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598" name="Google Shape;598;p22"/>
          <p:cNvSpPr txBox="1">
            <a:spLocks noGrp="1"/>
          </p:cNvSpPr>
          <p:nvPr>
            <p:ph type="title"/>
          </p:nvPr>
        </p:nvSpPr>
        <p:spPr>
          <a:xfrm>
            <a:off x="1075724" y="649225"/>
            <a:ext cx="3344700" cy="5304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99" name="Google Shape;599;p22"/>
          <p:cNvSpPr txBox="1">
            <a:spLocks noGrp="1"/>
          </p:cNvSpPr>
          <p:nvPr>
            <p:ph type="subTitle" idx="2"/>
          </p:nvPr>
        </p:nvSpPr>
        <p:spPr>
          <a:xfrm>
            <a:off x="1600275" y="2831300"/>
            <a:ext cx="23115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sz="1800" b="1">
                <a:solidFill>
                  <a:schemeClr val="dk1"/>
                </a:solidFill>
                <a:latin typeface="Spartan"/>
                <a:ea typeface="Spartan"/>
                <a:cs typeface="Spartan"/>
                <a:sym typeface="Spartan"/>
              </a:defRPr>
            </a:lvl1pPr>
            <a:lvl2pPr lvl="1" algn="ctr" rtl="0">
              <a:spcBef>
                <a:spcPts val="0"/>
              </a:spcBef>
              <a:spcAft>
                <a:spcPts val="0"/>
              </a:spcAft>
              <a:buNone/>
              <a:defRPr sz="1800">
                <a:solidFill>
                  <a:schemeClr val="dk1"/>
                </a:solidFill>
                <a:latin typeface="Spartan"/>
                <a:ea typeface="Spartan"/>
                <a:cs typeface="Spartan"/>
                <a:sym typeface="Spartan"/>
              </a:defRPr>
            </a:lvl2pPr>
            <a:lvl3pPr lvl="2" algn="ctr" rtl="0">
              <a:spcBef>
                <a:spcPts val="0"/>
              </a:spcBef>
              <a:spcAft>
                <a:spcPts val="0"/>
              </a:spcAft>
              <a:buNone/>
              <a:defRPr sz="1800">
                <a:solidFill>
                  <a:schemeClr val="dk1"/>
                </a:solidFill>
                <a:latin typeface="Spartan"/>
                <a:ea typeface="Spartan"/>
                <a:cs typeface="Spartan"/>
                <a:sym typeface="Spartan"/>
              </a:defRPr>
            </a:lvl3pPr>
            <a:lvl4pPr lvl="3" algn="ctr" rtl="0">
              <a:spcBef>
                <a:spcPts val="0"/>
              </a:spcBef>
              <a:spcAft>
                <a:spcPts val="0"/>
              </a:spcAft>
              <a:buNone/>
              <a:defRPr sz="1800">
                <a:solidFill>
                  <a:schemeClr val="dk1"/>
                </a:solidFill>
                <a:latin typeface="Spartan"/>
                <a:ea typeface="Spartan"/>
                <a:cs typeface="Spartan"/>
                <a:sym typeface="Spartan"/>
              </a:defRPr>
            </a:lvl4pPr>
            <a:lvl5pPr lvl="4" algn="ctr" rtl="0">
              <a:spcBef>
                <a:spcPts val="0"/>
              </a:spcBef>
              <a:spcAft>
                <a:spcPts val="0"/>
              </a:spcAft>
              <a:buNone/>
              <a:defRPr sz="1800">
                <a:solidFill>
                  <a:schemeClr val="dk1"/>
                </a:solidFill>
                <a:latin typeface="Spartan"/>
                <a:ea typeface="Spartan"/>
                <a:cs typeface="Spartan"/>
                <a:sym typeface="Spartan"/>
              </a:defRPr>
            </a:lvl5pPr>
            <a:lvl6pPr lvl="5" algn="ctr" rtl="0">
              <a:spcBef>
                <a:spcPts val="0"/>
              </a:spcBef>
              <a:spcAft>
                <a:spcPts val="0"/>
              </a:spcAft>
              <a:buNone/>
              <a:defRPr sz="1800">
                <a:solidFill>
                  <a:schemeClr val="dk1"/>
                </a:solidFill>
                <a:latin typeface="Spartan"/>
                <a:ea typeface="Spartan"/>
                <a:cs typeface="Spartan"/>
                <a:sym typeface="Spartan"/>
              </a:defRPr>
            </a:lvl6pPr>
            <a:lvl7pPr lvl="6" algn="ctr" rtl="0">
              <a:spcBef>
                <a:spcPts val="0"/>
              </a:spcBef>
              <a:spcAft>
                <a:spcPts val="0"/>
              </a:spcAft>
              <a:buNone/>
              <a:defRPr sz="1800">
                <a:solidFill>
                  <a:schemeClr val="dk1"/>
                </a:solidFill>
                <a:latin typeface="Spartan"/>
                <a:ea typeface="Spartan"/>
                <a:cs typeface="Spartan"/>
                <a:sym typeface="Spartan"/>
              </a:defRPr>
            </a:lvl7pPr>
            <a:lvl8pPr lvl="7" algn="ctr" rtl="0">
              <a:spcBef>
                <a:spcPts val="0"/>
              </a:spcBef>
              <a:spcAft>
                <a:spcPts val="0"/>
              </a:spcAft>
              <a:buNone/>
              <a:defRPr sz="1800">
                <a:solidFill>
                  <a:schemeClr val="dk1"/>
                </a:solidFill>
                <a:latin typeface="Spartan"/>
                <a:ea typeface="Spartan"/>
                <a:cs typeface="Spartan"/>
                <a:sym typeface="Spartan"/>
              </a:defRPr>
            </a:lvl8pPr>
            <a:lvl9pPr lvl="8" algn="ctr" rtl="0">
              <a:spcBef>
                <a:spcPts val="0"/>
              </a:spcBef>
              <a:spcAft>
                <a:spcPts val="0"/>
              </a:spcAft>
              <a:buNone/>
              <a:defRPr sz="1800">
                <a:solidFill>
                  <a:schemeClr val="dk1"/>
                </a:solidFill>
                <a:latin typeface="Spartan"/>
                <a:ea typeface="Spartan"/>
                <a:cs typeface="Spartan"/>
                <a:sym typeface="Spartan"/>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667075" y="718350"/>
            <a:ext cx="5409600" cy="486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dk1"/>
              </a:buClr>
              <a:buSzPts val="3000"/>
              <a:buFont typeface="Spartan"/>
              <a:buNone/>
              <a:defRPr sz="3000" b="1">
                <a:solidFill>
                  <a:schemeClr val="dk1"/>
                </a:solidFill>
                <a:latin typeface="Spartan"/>
                <a:ea typeface="Spartan"/>
                <a:cs typeface="Spartan"/>
                <a:sym typeface="Spartan"/>
              </a:defRPr>
            </a:lvl1pPr>
            <a:lvl2pPr lvl="1">
              <a:lnSpc>
                <a:spcPct val="100000"/>
              </a:lnSpc>
              <a:spcBef>
                <a:spcPts val="0"/>
              </a:spcBef>
              <a:spcAft>
                <a:spcPts val="0"/>
              </a:spcAft>
              <a:buClr>
                <a:schemeClr val="dk1"/>
              </a:buClr>
              <a:buSzPts val="2800"/>
              <a:buNone/>
              <a:defRPr sz="2800">
                <a:solidFill>
                  <a:schemeClr val="dk1"/>
                </a:solidFill>
              </a:defRPr>
            </a:lvl2pPr>
            <a:lvl3pPr lvl="2">
              <a:lnSpc>
                <a:spcPct val="100000"/>
              </a:lnSpc>
              <a:spcBef>
                <a:spcPts val="0"/>
              </a:spcBef>
              <a:spcAft>
                <a:spcPts val="0"/>
              </a:spcAft>
              <a:buClr>
                <a:schemeClr val="dk1"/>
              </a:buClr>
              <a:buSzPts val="2800"/>
              <a:buNone/>
              <a:defRPr sz="2800">
                <a:solidFill>
                  <a:schemeClr val="dk1"/>
                </a:solidFill>
              </a:defRPr>
            </a:lvl3pPr>
            <a:lvl4pPr lvl="3">
              <a:lnSpc>
                <a:spcPct val="100000"/>
              </a:lnSpc>
              <a:spcBef>
                <a:spcPts val="0"/>
              </a:spcBef>
              <a:spcAft>
                <a:spcPts val="0"/>
              </a:spcAft>
              <a:buClr>
                <a:schemeClr val="dk1"/>
              </a:buClr>
              <a:buSzPts val="2800"/>
              <a:buNone/>
              <a:defRPr sz="2800">
                <a:solidFill>
                  <a:schemeClr val="dk1"/>
                </a:solidFill>
              </a:defRPr>
            </a:lvl4pPr>
            <a:lvl5pPr lvl="4">
              <a:lnSpc>
                <a:spcPct val="100000"/>
              </a:lnSpc>
              <a:spcBef>
                <a:spcPts val="0"/>
              </a:spcBef>
              <a:spcAft>
                <a:spcPts val="0"/>
              </a:spcAft>
              <a:buClr>
                <a:schemeClr val="dk1"/>
              </a:buClr>
              <a:buSzPts val="2800"/>
              <a:buNone/>
              <a:defRPr sz="2800">
                <a:solidFill>
                  <a:schemeClr val="dk1"/>
                </a:solidFill>
              </a:defRPr>
            </a:lvl5pPr>
            <a:lvl6pPr lvl="5">
              <a:lnSpc>
                <a:spcPct val="100000"/>
              </a:lnSpc>
              <a:spcBef>
                <a:spcPts val="0"/>
              </a:spcBef>
              <a:spcAft>
                <a:spcPts val="0"/>
              </a:spcAft>
              <a:buClr>
                <a:schemeClr val="dk1"/>
              </a:buClr>
              <a:buSzPts val="2800"/>
              <a:buNone/>
              <a:defRPr sz="2800">
                <a:solidFill>
                  <a:schemeClr val="dk1"/>
                </a:solidFill>
              </a:defRPr>
            </a:lvl6pPr>
            <a:lvl7pPr lvl="6">
              <a:lnSpc>
                <a:spcPct val="100000"/>
              </a:lnSpc>
              <a:spcBef>
                <a:spcPts val="0"/>
              </a:spcBef>
              <a:spcAft>
                <a:spcPts val="0"/>
              </a:spcAft>
              <a:buClr>
                <a:schemeClr val="dk1"/>
              </a:buClr>
              <a:buSzPts val="2800"/>
              <a:buNone/>
              <a:defRPr sz="2800">
                <a:solidFill>
                  <a:schemeClr val="dk1"/>
                </a:solidFill>
              </a:defRPr>
            </a:lvl7pPr>
            <a:lvl8pPr lvl="7">
              <a:lnSpc>
                <a:spcPct val="100000"/>
              </a:lnSpc>
              <a:spcBef>
                <a:spcPts val="0"/>
              </a:spcBef>
              <a:spcAft>
                <a:spcPts val="0"/>
              </a:spcAft>
              <a:buClr>
                <a:schemeClr val="dk1"/>
              </a:buClr>
              <a:buSzPts val="2800"/>
              <a:buNone/>
              <a:defRPr sz="2800">
                <a:solidFill>
                  <a:schemeClr val="dk1"/>
                </a:solidFill>
              </a:defRPr>
            </a:lvl8pPr>
            <a:lvl9pPr lvl="8">
              <a:lnSpc>
                <a:spcPct val="100000"/>
              </a:lnSpc>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717925" y="1454725"/>
            <a:ext cx="7708200" cy="31488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2"/>
              </a:buClr>
              <a:buSzPts val="1400"/>
              <a:buFont typeface="Barlow Semi Condensed"/>
              <a:buChar char="●"/>
              <a:defRPr>
                <a:solidFill>
                  <a:schemeClr val="dk2"/>
                </a:solidFill>
                <a:latin typeface="Barlow Semi Condensed"/>
                <a:ea typeface="Barlow Semi Condensed"/>
                <a:cs typeface="Barlow Semi Condensed"/>
                <a:sym typeface="Barlow Semi Condensed"/>
              </a:defRPr>
            </a:lvl1pPr>
            <a:lvl2pPr marL="914400" lvl="1" indent="-317500">
              <a:lnSpc>
                <a:spcPct val="100000"/>
              </a:lnSpc>
              <a:spcBef>
                <a:spcPts val="1600"/>
              </a:spcBef>
              <a:spcAft>
                <a:spcPts val="0"/>
              </a:spcAft>
              <a:buClr>
                <a:schemeClr val="dk2"/>
              </a:buClr>
              <a:buSzPts val="1400"/>
              <a:buFont typeface="Barlow Semi Condensed"/>
              <a:buChar char="○"/>
              <a:defRPr>
                <a:solidFill>
                  <a:schemeClr val="dk2"/>
                </a:solidFill>
                <a:latin typeface="Barlow Semi Condensed"/>
                <a:ea typeface="Barlow Semi Condensed"/>
                <a:cs typeface="Barlow Semi Condensed"/>
                <a:sym typeface="Barlow Semi Condensed"/>
              </a:defRPr>
            </a:lvl2pPr>
            <a:lvl3pPr marL="1371600" lvl="2" indent="-317500">
              <a:lnSpc>
                <a:spcPct val="100000"/>
              </a:lnSpc>
              <a:spcBef>
                <a:spcPts val="1600"/>
              </a:spcBef>
              <a:spcAft>
                <a:spcPts val="0"/>
              </a:spcAft>
              <a:buClr>
                <a:schemeClr val="dk2"/>
              </a:buClr>
              <a:buSzPts val="1400"/>
              <a:buFont typeface="Barlow Semi Condensed"/>
              <a:buChar char="■"/>
              <a:defRPr>
                <a:solidFill>
                  <a:schemeClr val="dk2"/>
                </a:solidFill>
                <a:latin typeface="Barlow Semi Condensed"/>
                <a:ea typeface="Barlow Semi Condensed"/>
                <a:cs typeface="Barlow Semi Condensed"/>
                <a:sym typeface="Barlow Semi Condensed"/>
              </a:defRPr>
            </a:lvl3pPr>
            <a:lvl4pPr marL="1828800" lvl="3" indent="-317500">
              <a:lnSpc>
                <a:spcPct val="100000"/>
              </a:lnSpc>
              <a:spcBef>
                <a:spcPts val="1600"/>
              </a:spcBef>
              <a:spcAft>
                <a:spcPts val="0"/>
              </a:spcAft>
              <a:buClr>
                <a:schemeClr val="dk2"/>
              </a:buClr>
              <a:buSzPts val="1400"/>
              <a:buFont typeface="Barlow Semi Condensed"/>
              <a:buChar char="●"/>
              <a:defRPr>
                <a:solidFill>
                  <a:schemeClr val="dk2"/>
                </a:solidFill>
                <a:latin typeface="Barlow Semi Condensed"/>
                <a:ea typeface="Barlow Semi Condensed"/>
                <a:cs typeface="Barlow Semi Condensed"/>
                <a:sym typeface="Barlow Semi Condensed"/>
              </a:defRPr>
            </a:lvl4pPr>
            <a:lvl5pPr marL="2286000" lvl="4" indent="-317500">
              <a:lnSpc>
                <a:spcPct val="100000"/>
              </a:lnSpc>
              <a:spcBef>
                <a:spcPts val="1600"/>
              </a:spcBef>
              <a:spcAft>
                <a:spcPts val="0"/>
              </a:spcAft>
              <a:buClr>
                <a:schemeClr val="dk2"/>
              </a:buClr>
              <a:buSzPts val="1400"/>
              <a:buFont typeface="Barlow Semi Condensed"/>
              <a:buChar char="○"/>
              <a:defRPr>
                <a:solidFill>
                  <a:schemeClr val="dk2"/>
                </a:solidFill>
                <a:latin typeface="Barlow Semi Condensed"/>
                <a:ea typeface="Barlow Semi Condensed"/>
                <a:cs typeface="Barlow Semi Condensed"/>
                <a:sym typeface="Barlow Semi Condensed"/>
              </a:defRPr>
            </a:lvl5pPr>
            <a:lvl6pPr marL="2743200" lvl="5" indent="-317500">
              <a:lnSpc>
                <a:spcPct val="100000"/>
              </a:lnSpc>
              <a:spcBef>
                <a:spcPts val="1600"/>
              </a:spcBef>
              <a:spcAft>
                <a:spcPts val="0"/>
              </a:spcAft>
              <a:buClr>
                <a:schemeClr val="dk2"/>
              </a:buClr>
              <a:buSzPts val="1400"/>
              <a:buFont typeface="Barlow Semi Condensed"/>
              <a:buChar char="■"/>
              <a:defRPr>
                <a:solidFill>
                  <a:schemeClr val="dk2"/>
                </a:solidFill>
                <a:latin typeface="Barlow Semi Condensed"/>
                <a:ea typeface="Barlow Semi Condensed"/>
                <a:cs typeface="Barlow Semi Condensed"/>
                <a:sym typeface="Barlow Semi Condensed"/>
              </a:defRPr>
            </a:lvl6pPr>
            <a:lvl7pPr marL="3200400" lvl="6" indent="-317500">
              <a:lnSpc>
                <a:spcPct val="100000"/>
              </a:lnSpc>
              <a:spcBef>
                <a:spcPts val="1600"/>
              </a:spcBef>
              <a:spcAft>
                <a:spcPts val="0"/>
              </a:spcAft>
              <a:buClr>
                <a:schemeClr val="dk2"/>
              </a:buClr>
              <a:buSzPts val="1400"/>
              <a:buFont typeface="Barlow Semi Condensed"/>
              <a:buChar char="●"/>
              <a:defRPr>
                <a:solidFill>
                  <a:schemeClr val="dk2"/>
                </a:solidFill>
                <a:latin typeface="Barlow Semi Condensed"/>
                <a:ea typeface="Barlow Semi Condensed"/>
                <a:cs typeface="Barlow Semi Condensed"/>
                <a:sym typeface="Barlow Semi Condensed"/>
              </a:defRPr>
            </a:lvl7pPr>
            <a:lvl8pPr marL="3657600" lvl="7" indent="-317500">
              <a:lnSpc>
                <a:spcPct val="100000"/>
              </a:lnSpc>
              <a:spcBef>
                <a:spcPts val="1600"/>
              </a:spcBef>
              <a:spcAft>
                <a:spcPts val="0"/>
              </a:spcAft>
              <a:buClr>
                <a:schemeClr val="dk2"/>
              </a:buClr>
              <a:buSzPts val="1400"/>
              <a:buFont typeface="Barlow Semi Condensed"/>
              <a:buChar char="○"/>
              <a:defRPr>
                <a:solidFill>
                  <a:schemeClr val="dk2"/>
                </a:solidFill>
                <a:latin typeface="Barlow Semi Condensed"/>
                <a:ea typeface="Barlow Semi Condensed"/>
                <a:cs typeface="Barlow Semi Condensed"/>
                <a:sym typeface="Barlow Semi Condensed"/>
              </a:defRPr>
            </a:lvl8pPr>
            <a:lvl9pPr marL="4114800" lvl="8" indent="-317500">
              <a:lnSpc>
                <a:spcPct val="100000"/>
              </a:lnSpc>
              <a:spcBef>
                <a:spcPts val="1600"/>
              </a:spcBef>
              <a:spcAft>
                <a:spcPts val="1600"/>
              </a:spcAft>
              <a:buClr>
                <a:schemeClr val="dk2"/>
              </a:buClr>
              <a:buSzPts val="1400"/>
              <a:buFont typeface="Barlow Semi Condensed"/>
              <a:buChar char="■"/>
              <a:defRPr>
                <a:solidFill>
                  <a:schemeClr val="dk2"/>
                </a:solidFill>
                <a:latin typeface="Barlow Semi Condensed"/>
                <a:ea typeface="Barlow Semi Condensed"/>
                <a:cs typeface="Barlow Semi Condensed"/>
                <a:sym typeface="Barlow Semi Condensed"/>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3" r:id="rId4"/>
    <p:sldLayoutId id="2147483658" r:id="rId5"/>
    <p:sldLayoutId id="2147483663" r:id="rId6"/>
    <p:sldLayoutId id="2147483664" r:id="rId7"/>
    <p:sldLayoutId id="2147483665" r:id="rId8"/>
    <p:sldLayoutId id="2147483668" r:id="rId9"/>
    <p:sldLayoutId id="2147483671" r:id="rId10"/>
    <p:sldLayoutId id="2147483673" r:id="rId11"/>
    <p:sldLayoutId id="2147483674" r:id="rId12"/>
    <p:sldLayoutId id="2147483678" r:id="rId13"/>
    <p:sldLayoutId id="2147483679" r:id="rId14"/>
    <p:sldLayoutId id="2147483681" r:id="rId15"/>
    <p:sldLayoutId id="2147483693" r:id="rId16"/>
    <p:sldLayoutId id="2147483698" r:id="rId17"/>
    <p:sldLayoutId id="2147483699" r:id="rId18"/>
    <p:sldLayoutId id="2147483700" r:id="rId1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10.xml"/><Relationship Id="rId4" Type="http://schemas.openxmlformats.org/officeDocument/2006/relationships/image" Target="../media/image3.svg"/></Relationships>
</file>

<file path=ppt/slides/_rels/slide2.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14"/>
        <p:cNvGrpSpPr/>
        <p:nvPr/>
      </p:nvGrpSpPr>
      <p:grpSpPr>
        <a:xfrm>
          <a:off x="0" y="0"/>
          <a:ext cx="0" cy="0"/>
          <a:chOff x="0" y="0"/>
          <a:chExt cx="0" cy="0"/>
        </a:xfrm>
      </p:grpSpPr>
      <p:grpSp>
        <p:nvGrpSpPr>
          <p:cNvPr id="1515" name="Google Shape;1515;p60"/>
          <p:cNvGrpSpPr/>
          <p:nvPr/>
        </p:nvGrpSpPr>
        <p:grpSpPr>
          <a:xfrm>
            <a:off x="3608791" y="2601118"/>
            <a:ext cx="2634182" cy="909600"/>
            <a:chOff x="3608791" y="2601118"/>
            <a:chExt cx="2634182" cy="909600"/>
          </a:xfrm>
        </p:grpSpPr>
        <p:sp>
          <p:nvSpPr>
            <p:cNvPr id="1516" name="Google Shape;1516;p60"/>
            <p:cNvSpPr/>
            <p:nvPr/>
          </p:nvSpPr>
          <p:spPr>
            <a:xfrm>
              <a:off x="3699573" y="2601118"/>
              <a:ext cx="2543400" cy="9096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1517" name="Google Shape;1517;p60"/>
            <p:cNvSpPr/>
            <p:nvPr/>
          </p:nvSpPr>
          <p:spPr>
            <a:xfrm rot="-3763029" flipH="1">
              <a:off x="3630636" y="2657216"/>
              <a:ext cx="235611" cy="197700"/>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8" name="Google Shape;1518;p60"/>
          <p:cNvGrpSpPr/>
          <p:nvPr/>
        </p:nvGrpSpPr>
        <p:grpSpPr>
          <a:xfrm>
            <a:off x="2012200" y="666710"/>
            <a:ext cx="5119800" cy="1920789"/>
            <a:chOff x="2012200" y="666710"/>
            <a:chExt cx="5119800" cy="1920789"/>
          </a:xfrm>
        </p:grpSpPr>
        <p:sp>
          <p:nvSpPr>
            <p:cNvPr id="1519" name="Google Shape;1519;p60"/>
            <p:cNvSpPr/>
            <p:nvPr/>
          </p:nvSpPr>
          <p:spPr>
            <a:xfrm>
              <a:off x="2012200" y="666710"/>
              <a:ext cx="5119800" cy="17631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1520" name="Google Shape;1520;p60"/>
            <p:cNvSpPr/>
            <p:nvPr/>
          </p:nvSpPr>
          <p:spPr>
            <a:xfrm rot="-1797253" flipH="1">
              <a:off x="2392918" y="2147074"/>
              <a:ext cx="417578" cy="360350"/>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21" name="Google Shape;1521;p60"/>
          <p:cNvSpPr txBox="1">
            <a:spLocks noGrp="1"/>
          </p:cNvSpPr>
          <p:nvPr>
            <p:ph type="ctrTitle"/>
          </p:nvPr>
        </p:nvSpPr>
        <p:spPr>
          <a:xfrm>
            <a:off x="2267250" y="870680"/>
            <a:ext cx="4609500" cy="1355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JOB</a:t>
            </a:r>
            <a:r>
              <a:rPr lang="en" dirty="0">
                <a:solidFill>
                  <a:srgbClr val="FFB548"/>
                </a:solidFill>
              </a:rPr>
              <a:t>CONNECT</a:t>
            </a:r>
            <a:endParaRPr dirty="0">
              <a:solidFill>
                <a:srgbClr val="FFB548"/>
              </a:solidFill>
            </a:endParaRPr>
          </a:p>
        </p:txBody>
      </p:sp>
      <p:sp>
        <p:nvSpPr>
          <p:cNvPr id="1522" name="Google Shape;1522;p60"/>
          <p:cNvSpPr txBox="1">
            <a:spLocks noGrp="1"/>
          </p:cNvSpPr>
          <p:nvPr>
            <p:ph type="subTitle" idx="1"/>
          </p:nvPr>
        </p:nvSpPr>
        <p:spPr>
          <a:xfrm>
            <a:off x="3831650" y="2675076"/>
            <a:ext cx="2284500" cy="76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JOB’S FIND YOU</a:t>
            </a:r>
            <a:endParaRPr dirty="0"/>
          </a:p>
        </p:txBody>
      </p:sp>
      <p:grpSp>
        <p:nvGrpSpPr>
          <p:cNvPr id="1523" name="Google Shape;1523;p60"/>
          <p:cNvGrpSpPr/>
          <p:nvPr/>
        </p:nvGrpSpPr>
        <p:grpSpPr>
          <a:xfrm>
            <a:off x="841101" y="2299450"/>
            <a:ext cx="3722286" cy="2310600"/>
            <a:chOff x="841101" y="2299450"/>
            <a:chExt cx="3722286" cy="2310600"/>
          </a:xfrm>
        </p:grpSpPr>
        <p:cxnSp>
          <p:nvCxnSpPr>
            <p:cNvPr id="1524" name="Google Shape;1524;p60"/>
            <p:cNvCxnSpPr/>
            <p:nvPr/>
          </p:nvCxnSpPr>
          <p:spPr>
            <a:xfrm>
              <a:off x="1119388" y="4610050"/>
              <a:ext cx="3444000" cy="0"/>
            </a:xfrm>
            <a:prstGeom prst="straightConnector1">
              <a:avLst/>
            </a:prstGeom>
            <a:noFill/>
            <a:ln w="9525" cap="flat" cmpd="sng">
              <a:solidFill>
                <a:schemeClr val="accent5"/>
              </a:solidFill>
              <a:prstDash val="solid"/>
              <a:round/>
              <a:headEnd type="none" w="med" len="med"/>
              <a:tailEnd type="none" w="med" len="med"/>
            </a:ln>
          </p:spPr>
        </p:cxnSp>
        <p:grpSp>
          <p:nvGrpSpPr>
            <p:cNvPr id="1525" name="Google Shape;1525;p60"/>
            <p:cNvGrpSpPr/>
            <p:nvPr/>
          </p:nvGrpSpPr>
          <p:grpSpPr>
            <a:xfrm>
              <a:off x="841101" y="2299450"/>
              <a:ext cx="3192968" cy="2304043"/>
              <a:chOff x="238125" y="256450"/>
              <a:chExt cx="7135125" cy="5148700"/>
            </a:xfrm>
          </p:grpSpPr>
          <p:sp>
            <p:nvSpPr>
              <p:cNvPr id="1526" name="Google Shape;1526;p60"/>
              <p:cNvSpPr/>
              <p:nvPr/>
            </p:nvSpPr>
            <p:spPr>
              <a:xfrm>
                <a:off x="238125" y="464675"/>
                <a:ext cx="6076300" cy="4940475"/>
              </a:xfrm>
              <a:custGeom>
                <a:avLst/>
                <a:gdLst/>
                <a:ahLst/>
                <a:cxnLst/>
                <a:rect l="l" t="t" r="r" b="b"/>
                <a:pathLst>
                  <a:path w="243052" h="197619" extrusionOk="0">
                    <a:moveTo>
                      <a:pt x="72790" y="1"/>
                    </a:moveTo>
                    <a:cubicBezTo>
                      <a:pt x="51865" y="1"/>
                      <a:pt x="33710" y="17542"/>
                      <a:pt x="22559" y="35382"/>
                    </a:cubicBezTo>
                    <a:cubicBezTo>
                      <a:pt x="5272" y="63041"/>
                      <a:pt x="0" y="90700"/>
                      <a:pt x="0" y="123199"/>
                    </a:cubicBezTo>
                    <a:cubicBezTo>
                      <a:pt x="0" y="149475"/>
                      <a:pt x="6742" y="197618"/>
                      <a:pt x="89805" y="197618"/>
                    </a:cubicBezTo>
                    <a:lnTo>
                      <a:pt x="188512" y="197618"/>
                    </a:lnTo>
                    <a:cubicBezTo>
                      <a:pt x="243052" y="197618"/>
                      <a:pt x="234495" y="164946"/>
                      <a:pt x="200267" y="154574"/>
                    </a:cubicBezTo>
                    <a:cubicBezTo>
                      <a:pt x="176411" y="147314"/>
                      <a:pt x="160594" y="139189"/>
                      <a:pt x="147542" y="126224"/>
                    </a:cubicBezTo>
                    <a:cubicBezTo>
                      <a:pt x="133627" y="112395"/>
                      <a:pt x="128786" y="98997"/>
                      <a:pt x="124983" y="80241"/>
                    </a:cubicBezTo>
                    <a:cubicBezTo>
                      <a:pt x="119797" y="54052"/>
                      <a:pt x="114093" y="12305"/>
                      <a:pt x="85742" y="2278"/>
                    </a:cubicBezTo>
                    <a:cubicBezTo>
                      <a:pt x="81336" y="713"/>
                      <a:pt x="77007" y="1"/>
                      <a:pt x="7279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60"/>
              <p:cNvSpPr/>
              <p:nvPr/>
            </p:nvSpPr>
            <p:spPr>
              <a:xfrm>
                <a:off x="763200" y="768450"/>
                <a:ext cx="4550750" cy="4169625"/>
              </a:xfrm>
              <a:custGeom>
                <a:avLst/>
                <a:gdLst/>
                <a:ahLst/>
                <a:cxnLst/>
                <a:rect l="l" t="t" r="r" b="b"/>
                <a:pathLst>
                  <a:path w="182030" h="166785" extrusionOk="0">
                    <a:moveTo>
                      <a:pt x="61320" y="1"/>
                    </a:moveTo>
                    <a:cubicBezTo>
                      <a:pt x="54609" y="1"/>
                      <a:pt x="47965" y="1315"/>
                      <a:pt x="42094" y="4562"/>
                    </a:cubicBezTo>
                    <a:cubicBezTo>
                      <a:pt x="31981" y="10093"/>
                      <a:pt x="24029" y="19255"/>
                      <a:pt x="18411" y="29455"/>
                    </a:cubicBezTo>
                    <a:cubicBezTo>
                      <a:pt x="12793" y="39567"/>
                      <a:pt x="9422" y="50804"/>
                      <a:pt x="6569" y="62040"/>
                    </a:cubicBezTo>
                    <a:cubicBezTo>
                      <a:pt x="2766" y="77685"/>
                      <a:pt x="0" y="88748"/>
                      <a:pt x="1988" y="104825"/>
                    </a:cubicBezTo>
                    <a:cubicBezTo>
                      <a:pt x="5273" y="131965"/>
                      <a:pt x="22387" y="155993"/>
                      <a:pt x="48922" y="162303"/>
                    </a:cubicBezTo>
                    <a:cubicBezTo>
                      <a:pt x="64129" y="165945"/>
                      <a:pt x="78523" y="166784"/>
                      <a:pt x="93940" y="166784"/>
                    </a:cubicBezTo>
                    <a:cubicBezTo>
                      <a:pt x="105599" y="166784"/>
                      <a:pt x="117843" y="166304"/>
                      <a:pt x="131466" y="166192"/>
                    </a:cubicBezTo>
                    <a:cubicBezTo>
                      <a:pt x="143567" y="166020"/>
                      <a:pt x="182030" y="161352"/>
                      <a:pt x="171917" y="140608"/>
                    </a:cubicBezTo>
                    <a:cubicBezTo>
                      <a:pt x="166990" y="130582"/>
                      <a:pt x="146246" y="133607"/>
                      <a:pt x="123860" y="110097"/>
                    </a:cubicBezTo>
                    <a:cubicBezTo>
                      <a:pt x="110895" y="96527"/>
                      <a:pt x="105450" y="84772"/>
                      <a:pt x="101819" y="67140"/>
                    </a:cubicBezTo>
                    <a:cubicBezTo>
                      <a:pt x="98708" y="52187"/>
                      <a:pt x="87039" y="2228"/>
                      <a:pt x="66382" y="240"/>
                    </a:cubicBezTo>
                    <a:cubicBezTo>
                      <a:pt x="64698" y="84"/>
                      <a:pt x="63007" y="1"/>
                      <a:pt x="6132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60"/>
              <p:cNvSpPr/>
              <p:nvPr/>
            </p:nvSpPr>
            <p:spPr>
              <a:xfrm>
                <a:off x="2083475" y="450300"/>
                <a:ext cx="693650" cy="647500"/>
              </a:xfrm>
              <a:custGeom>
                <a:avLst/>
                <a:gdLst/>
                <a:ahLst/>
                <a:cxnLst/>
                <a:rect l="l" t="t" r="r" b="b"/>
                <a:pathLst>
                  <a:path w="27746" h="25900" extrusionOk="0">
                    <a:moveTo>
                      <a:pt x="18104" y="1"/>
                    </a:moveTo>
                    <a:cubicBezTo>
                      <a:pt x="17227" y="1"/>
                      <a:pt x="4453" y="162"/>
                      <a:pt x="865" y="9509"/>
                    </a:cubicBezTo>
                    <a:cubicBezTo>
                      <a:pt x="0" y="12015"/>
                      <a:pt x="6569" y="23684"/>
                      <a:pt x="9508" y="25153"/>
                    </a:cubicBezTo>
                    <a:cubicBezTo>
                      <a:pt x="10562" y="25669"/>
                      <a:pt x="11872" y="25900"/>
                      <a:pt x="13271" y="25900"/>
                    </a:cubicBezTo>
                    <a:cubicBezTo>
                      <a:pt x="17267" y="25900"/>
                      <a:pt x="21997" y="24019"/>
                      <a:pt x="23597" y="21523"/>
                    </a:cubicBezTo>
                    <a:cubicBezTo>
                      <a:pt x="27746" y="15040"/>
                      <a:pt x="18152" y="1"/>
                      <a:pt x="18152" y="1"/>
                    </a:cubicBezTo>
                    <a:cubicBezTo>
                      <a:pt x="18152" y="1"/>
                      <a:pt x="18135" y="1"/>
                      <a:pt x="18104" y="1"/>
                    </a:cubicBezTo>
                    <a:close/>
                  </a:path>
                </a:pathLst>
              </a:custGeom>
              <a:solidFill>
                <a:srgbClr val="9950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60"/>
              <p:cNvSpPr/>
              <p:nvPr/>
            </p:nvSpPr>
            <p:spPr>
              <a:xfrm>
                <a:off x="2066175" y="977550"/>
                <a:ext cx="520800" cy="511400"/>
              </a:xfrm>
              <a:custGeom>
                <a:avLst/>
                <a:gdLst/>
                <a:ahLst/>
                <a:cxnLst/>
                <a:rect l="l" t="t" r="r" b="b"/>
                <a:pathLst>
                  <a:path w="20832" h="20456" extrusionOk="0">
                    <a:moveTo>
                      <a:pt x="865" y="1"/>
                    </a:moveTo>
                    <a:lnTo>
                      <a:pt x="1" y="11669"/>
                    </a:lnTo>
                    <a:cubicBezTo>
                      <a:pt x="1" y="11669"/>
                      <a:pt x="3491" y="20456"/>
                      <a:pt x="10074" y="20456"/>
                    </a:cubicBezTo>
                    <a:cubicBezTo>
                      <a:pt x="13043" y="20456"/>
                      <a:pt x="16641" y="18669"/>
                      <a:pt x="20831" y="13484"/>
                    </a:cubicBezTo>
                    <a:lnTo>
                      <a:pt x="20226" y="606"/>
                    </a:lnTo>
                    <a:lnTo>
                      <a:pt x="865" y="1"/>
                    </a:lnTo>
                    <a:close/>
                  </a:path>
                </a:pathLst>
              </a:custGeom>
              <a:solidFill>
                <a:srgbClr val="9950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60"/>
              <p:cNvSpPr/>
              <p:nvPr/>
            </p:nvSpPr>
            <p:spPr>
              <a:xfrm>
                <a:off x="1895550" y="256450"/>
                <a:ext cx="790825" cy="819125"/>
              </a:xfrm>
              <a:custGeom>
                <a:avLst/>
                <a:gdLst/>
                <a:ahLst/>
                <a:cxnLst/>
                <a:rect l="l" t="t" r="r" b="b"/>
                <a:pathLst>
                  <a:path w="31633" h="32765" extrusionOk="0">
                    <a:moveTo>
                      <a:pt x="28515" y="1"/>
                    </a:moveTo>
                    <a:cubicBezTo>
                      <a:pt x="25168" y="1"/>
                      <a:pt x="19800" y="2884"/>
                      <a:pt x="15988" y="3520"/>
                    </a:cubicBezTo>
                    <a:cubicBezTo>
                      <a:pt x="12358" y="4038"/>
                      <a:pt x="6394" y="3952"/>
                      <a:pt x="4665" y="7409"/>
                    </a:cubicBezTo>
                    <a:cubicBezTo>
                      <a:pt x="3122" y="10425"/>
                      <a:pt x="3230" y="10709"/>
                      <a:pt x="3325" y="10709"/>
                    </a:cubicBezTo>
                    <a:cubicBezTo>
                      <a:pt x="3327" y="10709"/>
                      <a:pt x="3329" y="10709"/>
                      <a:pt x="3332" y="10709"/>
                    </a:cubicBezTo>
                    <a:lnTo>
                      <a:pt x="3332" y="10709"/>
                    </a:lnTo>
                    <a:cubicBezTo>
                      <a:pt x="1194" y="11585"/>
                      <a:pt x="1" y="13905"/>
                      <a:pt x="516" y="16226"/>
                    </a:cubicBezTo>
                    <a:cubicBezTo>
                      <a:pt x="1035" y="20288"/>
                      <a:pt x="2245" y="22017"/>
                      <a:pt x="3628" y="25387"/>
                    </a:cubicBezTo>
                    <a:cubicBezTo>
                      <a:pt x="5097" y="29018"/>
                      <a:pt x="6394" y="31438"/>
                      <a:pt x="8209" y="32302"/>
                    </a:cubicBezTo>
                    <a:cubicBezTo>
                      <a:pt x="8912" y="32622"/>
                      <a:pt x="9639" y="32764"/>
                      <a:pt x="10284" y="32764"/>
                    </a:cubicBezTo>
                    <a:cubicBezTo>
                      <a:pt x="11385" y="32764"/>
                      <a:pt x="12249" y="32351"/>
                      <a:pt x="12358" y="31697"/>
                    </a:cubicBezTo>
                    <a:cubicBezTo>
                      <a:pt x="12790" y="29623"/>
                      <a:pt x="7604" y="25474"/>
                      <a:pt x="9938" y="23832"/>
                    </a:cubicBezTo>
                    <a:lnTo>
                      <a:pt x="11839" y="22535"/>
                    </a:lnTo>
                    <a:cubicBezTo>
                      <a:pt x="11753" y="22017"/>
                      <a:pt x="11580" y="21584"/>
                      <a:pt x="11407" y="21152"/>
                    </a:cubicBezTo>
                    <a:cubicBezTo>
                      <a:pt x="9678" y="17695"/>
                      <a:pt x="12790" y="18041"/>
                      <a:pt x="13049" y="16312"/>
                    </a:cubicBezTo>
                    <a:cubicBezTo>
                      <a:pt x="13654" y="13287"/>
                      <a:pt x="14778" y="12336"/>
                      <a:pt x="19445" y="11558"/>
                    </a:cubicBezTo>
                    <a:cubicBezTo>
                      <a:pt x="20186" y="11459"/>
                      <a:pt x="21012" y="11445"/>
                      <a:pt x="21863" y="11445"/>
                    </a:cubicBezTo>
                    <a:cubicBezTo>
                      <a:pt x="22204" y="11445"/>
                      <a:pt x="22549" y="11447"/>
                      <a:pt x="22894" y="11447"/>
                    </a:cubicBezTo>
                    <a:cubicBezTo>
                      <a:pt x="24707" y="11447"/>
                      <a:pt x="26533" y="11385"/>
                      <a:pt x="27829" y="10607"/>
                    </a:cubicBezTo>
                    <a:cubicBezTo>
                      <a:pt x="31632" y="8533"/>
                      <a:pt x="31632" y="1273"/>
                      <a:pt x="30422" y="495"/>
                    </a:cubicBezTo>
                    <a:cubicBezTo>
                      <a:pt x="29915" y="146"/>
                      <a:pt x="29266" y="1"/>
                      <a:pt x="285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60"/>
              <p:cNvSpPr/>
              <p:nvPr/>
            </p:nvSpPr>
            <p:spPr>
              <a:xfrm>
                <a:off x="2044575" y="822200"/>
                <a:ext cx="188025" cy="188900"/>
              </a:xfrm>
              <a:custGeom>
                <a:avLst/>
                <a:gdLst/>
                <a:ahLst/>
                <a:cxnLst/>
                <a:rect l="l" t="t" r="r" b="b"/>
                <a:pathLst>
                  <a:path w="7521" h="7556" extrusionOk="0">
                    <a:moveTo>
                      <a:pt x="2585" y="1"/>
                    </a:moveTo>
                    <a:cubicBezTo>
                      <a:pt x="1833" y="1"/>
                      <a:pt x="1268" y="485"/>
                      <a:pt x="865" y="1202"/>
                    </a:cubicBezTo>
                    <a:cubicBezTo>
                      <a:pt x="1" y="3017"/>
                      <a:pt x="2594" y="6388"/>
                      <a:pt x="3631" y="6906"/>
                    </a:cubicBezTo>
                    <a:cubicBezTo>
                      <a:pt x="4500" y="7341"/>
                      <a:pt x="5279" y="7556"/>
                      <a:pt x="5907" y="7556"/>
                    </a:cubicBezTo>
                    <a:cubicBezTo>
                      <a:pt x="6903" y="7556"/>
                      <a:pt x="7520" y="7016"/>
                      <a:pt x="7520" y="5956"/>
                    </a:cubicBezTo>
                    <a:lnTo>
                      <a:pt x="5187" y="1461"/>
                    </a:lnTo>
                    <a:cubicBezTo>
                      <a:pt x="4145" y="420"/>
                      <a:pt x="3285" y="1"/>
                      <a:pt x="2585" y="1"/>
                    </a:cubicBezTo>
                    <a:close/>
                  </a:path>
                </a:pathLst>
              </a:custGeom>
              <a:solidFill>
                <a:srgbClr val="9950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60"/>
              <p:cNvSpPr/>
              <p:nvPr/>
            </p:nvSpPr>
            <p:spPr>
              <a:xfrm>
                <a:off x="2303875" y="1066150"/>
                <a:ext cx="272300" cy="54050"/>
              </a:xfrm>
              <a:custGeom>
                <a:avLst/>
                <a:gdLst/>
                <a:ahLst/>
                <a:cxnLst/>
                <a:rect l="l" t="t" r="r" b="b"/>
                <a:pathLst>
                  <a:path w="10892" h="2162" fill="none" extrusionOk="0">
                    <a:moveTo>
                      <a:pt x="10891" y="519"/>
                    </a:moveTo>
                    <a:cubicBezTo>
                      <a:pt x="3631" y="2161"/>
                      <a:pt x="1" y="1"/>
                      <a:pt x="1" y="1"/>
                    </a:cubicBezTo>
                  </a:path>
                </a:pathLst>
              </a:custGeom>
              <a:noFill/>
              <a:ln w="19450" cap="flat" cmpd="sng">
                <a:solidFill>
                  <a:srgbClr val="6D221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60"/>
              <p:cNvSpPr/>
              <p:nvPr/>
            </p:nvSpPr>
            <p:spPr>
              <a:xfrm>
                <a:off x="2513475" y="677200"/>
                <a:ext cx="86475" cy="168575"/>
              </a:xfrm>
              <a:custGeom>
                <a:avLst/>
                <a:gdLst/>
                <a:ahLst/>
                <a:cxnLst/>
                <a:rect l="l" t="t" r="r" b="b"/>
                <a:pathLst>
                  <a:path w="3459" h="6743" fill="none" extrusionOk="0">
                    <a:moveTo>
                      <a:pt x="1" y="1"/>
                    </a:moveTo>
                    <a:cubicBezTo>
                      <a:pt x="1" y="1"/>
                      <a:pt x="3458" y="3717"/>
                      <a:pt x="3458" y="4927"/>
                    </a:cubicBezTo>
                    <a:cubicBezTo>
                      <a:pt x="3372" y="6137"/>
                      <a:pt x="606" y="6742"/>
                      <a:pt x="606" y="6742"/>
                    </a:cubicBezTo>
                  </a:path>
                </a:pathLst>
              </a:custGeom>
              <a:noFill/>
              <a:ln w="19450" cap="flat" cmpd="sng">
                <a:solidFill>
                  <a:srgbClr val="6D221D"/>
                </a:solidFill>
                <a:prstDash val="solid"/>
                <a:miter lim="8643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60"/>
              <p:cNvSpPr/>
              <p:nvPr/>
            </p:nvSpPr>
            <p:spPr>
              <a:xfrm>
                <a:off x="2448650" y="856550"/>
                <a:ext cx="222600" cy="119825"/>
              </a:xfrm>
              <a:custGeom>
                <a:avLst/>
                <a:gdLst/>
                <a:ahLst/>
                <a:cxnLst/>
                <a:rect l="l" t="t" r="r" b="b"/>
                <a:pathLst>
                  <a:path w="8904" h="4793" extrusionOk="0">
                    <a:moveTo>
                      <a:pt x="7348" y="1"/>
                    </a:moveTo>
                    <a:lnTo>
                      <a:pt x="1" y="2334"/>
                    </a:lnTo>
                    <a:cubicBezTo>
                      <a:pt x="881" y="3906"/>
                      <a:pt x="2493" y="4792"/>
                      <a:pt x="4172" y="4792"/>
                    </a:cubicBezTo>
                    <a:cubicBezTo>
                      <a:pt x="4801" y="4792"/>
                      <a:pt x="5439" y="4668"/>
                      <a:pt x="6051" y="4409"/>
                    </a:cubicBezTo>
                    <a:cubicBezTo>
                      <a:pt x="8903" y="3285"/>
                      <a:pt x="7348" y="1"/>
                      <a:pt x="73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60"/>
              <p:cNvSpPr/>
              <p:nvPr/>
            </p:nvSpPr>
            <p:spPr>
              <a:xfrm>
                <a:off x="2567500" y="626075"/>
                <a:ext cx="30275" cy="44125"/>
              </a:xfrm>
              <a:custGeom>
                <a:avLst/>
                <a:gdLst/>
                <a:ahLst/>
                <a:cxnLst/>
                <a:rect l="l" t="t" r="r" b="b"/>
                <a:pathLst>
                  <a:path w="1211" h="1765" extrusionOk="0">
                    <a:moveTo>
                      <a:pt x="414" y="1"/>
                    </a:moveTo>
                    <a:cubicBezTo>
                      <a:pt x="331" y="1"/>
                      <a:pt x="245" y="22"/>
                      <a:pt x="173" y="58"/>
                    </a:cubicBezTo>
                    <a:cubicBezTo>
                      <a:pt x="87" y="58"/>
                      <a:pt x="1" y="317"/>
                      <a:pt x="1" y="490"/>
                    </a:cubicBezTo>
                    <a:cubicBezTo>
                      <a:pt x="1" y="663"/>
                      <a:pt x="87" y="749"/>
                      <a:pt x="173" y="922"/>
                    </a:cubicBezTo>
                    <a:cubicBezTo>
                      <a:pt x="260" y="1095"/>
                      <a:pt x="346" y="1354"/>
                      <a:pt x="433" y="1527"/>
                    </a:cubicBezTo>
                    <a:cubicBezTo>
                      <a:pt x="433" y="1613"/>
                      <a:pt x="519" y="1700"/>
                      <a:pt x="606" y="1700"/>
                    </a:cubicBezTo>
                    <a:cubicBezTo>
                      <a:pt x="692" y="1743"/>
                      <a:pt x="757" y="1765"/>
                      <a:pt x="811" y="1765"/>
                    </a:cubicBezTo>
                    <a:cubicBezTo>
                      <a:pt x="865" y="1765"/>
                      <a:pt x="908" y="1743"/>
                      <a:pt x="951" y="1700"/>
                    </a:cubicBezTo>
                    <a:cubicBezTo>
                      <a:pt x="1038" y="1613"/>
                      <a:pt x="1124" y="1527"/>
                      <a:pt x="1211" y="1441"/>
                    </a:cubicBezTo>
                    <a:lnTo>
                      <a:pt x="1211" y="1268"/>
                    </a:lnTo>
                    <a:cubicBezTo>
                      <a:pt x="1211" y="1181"/>
                      <a:pt x="1211" y="1181"/>
                      <a:pt x="1211" y="1095"/>
                    </a:cubicBezTo>
                    <a:lnTo>
                      <a:pt x="951" y="663"/>
                    </a:lnTo>
                    <a:cubicBezTo>
                      <a:pt x="865" y="490"/>
                      <a:pt x="778" y="317"/>
                      <a:pt x="692" y="144"/>
                    </a:cubicBezTo>
                    <a:cubicBezTo>
                      <a:pt x="641" y="43"/>
                      <a:pt x="531" y="1"/>
                      <a:pt x="41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60"/>
              <p:cNvSpPr/>
              <p:nvPr/>
            </p:nvSpPr>
            <p:spPr>
              <a:xfrm>
                <a:off x="2517800" y="560525"/>
                <a:ext cx="71325" cy="34600"/>
              </a:xfrm>
              <a:custGeom>
                <a:avLst/>
                <a:gdLst/>
                <a:ahLst/>
                <a:cxnLst/>
                <a:rect l="l" t="t" r="r" b="b"/>
                <a:pathLst>
                  <a:path w="2853" h="1384" fill="none" extrusionOk="0">
                    <a:moveTo>
                      <a:pt x="1" y="1383"/>
                    </a:moveTo>
                    <a:cubicBezTo>
                      <a:pt x="519" y="346"/>
                      <a:pt x="1816" y="0"/>
                      <a:pt x="2853" y="605"/>
                    </a:cubicBezTo>
                  </a:path>
                </a:pathLst>
              </a:custGeom>
              <a:solidFill>
                <a:schemeClr val="dk2"/>
              </a:solidFill>
              <a:ln w="12975" cap="rnd" cmpd="sng">
                <a:solidFill>
                  <a:srgbClr val="21223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60"/>
              <p:cNvSpPr/>
              <p:nvPr/>
            </p:nvSpPr>
            <p:spPr>
              <a:xfrm>
                <a:off x="2357900" y="713100"/>
                <a:ext cx="30275" cy="44075"/>
              </a:xfrm>
              <a:custGeom>
                <a:avLst/>
                <a:gdLst/>
                <a:ahLst/>
                <a:cxnLst/>
                <a:rect l="l" t="t" r="r" b="b"/>
                <a:pathLst>
                  <a:path w="1211" h="1763" extrusionOk="0">
                    <a:moveTo>
                      <a:pt x="397" y="0"/>
                    </a:moveTo>
                    <a:cubicBezTo>
                      <a:pt x="352" y="0"/>
                      <a:pt x="306" y="11"/>
                      <a:pt x="260" y="34"/>
                    </a:cubicBezTo>
                    <a:cubicBezTo>
                      <a:pt x="87" y="120"/>
                      <a:pt x="1" y="293"/>
                      <a:pt x="1" y="466"/>
                    </a:cubicBezTo>
                    <a:lnTo>
                      <a:pt x="87" y="466"/>
                    </a:lnTo>
                    <a:cubicBezTo>
                      <a:pt x="173" y="812"/>
                      <a:pt x="346" y="1158"/>
                      <a:pt x="433" y="1590"/>
                    </a:cubicBezTo>
                    <a:cubicBezTo>
                      <a:pt x="519" y="1676"/>
                      <a:pt x="606" y="1676"/>
                      <a:pt x="692" y="1763"/>
                    </a:cubicBezTo>
                    <a:lnTo>
                      <a:pt x="951" y="1763"/>
                    </a:lnTo>
                    <a:cubicBezTo>
                      <a:pt x="1038" y="1676"/>
                      <a:pt x="1124" y="1676"/>
                      <a:pt x="1211" y="1590"/>
                    </a:cubicBezTo>
                    <a:cubicBezTo>
                      <a:pt x="1211" y="1503"/>
                      <a:pt x="1211" y="1330"/>
                      <a:pt x="1211" y="1244"/>
                    </a:cubicBezTo>
                    <a:cubicBezTo>
                      <a:pt x="1124" y="1071"/>
                      <a:pt x="1038" y="812"/>
                      <a:pt x="951" y="639"/>
                    </a:cubicBezTo>
                    <a:cubicBezTo>
                      <a:pt x="865" y="553"/>
                      <a:pt x="778" y="380"/>
                      <a:pt x="692" y="207"/>
                    </a:cubicBezTo>
                    <a:cubicBezTo>
                      <a:pt x="629" y="80"/>
                      <a:pt x="519" y="0"/>
                      <a:pt x="3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60"/>
              <p:cNvSpPr/>
              <p:nvPr/>
            </p:nvSpPr>
            <p:spPr>
              <a:xfrm>
                <a:off x="2288750" y="633975"/>
                <a:ext cx="86450" cy="62700"/>
              </a:xfrm>
              <a:custGeom>
                <a:avLst/>
                <a:gdLst/>
                <a:ahLst/>
                <a:cxnLst/>
                <a:rect l="l" t="t" r="r" b="b"/>
                <a:pathLst>
                  <a:path w="3458" h="2508" fill="none" extrusionOk="0">
                    <a:moveTo>
                      <a:pt x="3458" y="347"/>
                    </a:moveTo>
                    <a:cubicBezTo>
                      <a:pt x="3458" y="347"/>
                      <a:pt x="1556" y="1"/>
                      <a:pt x="1" y="2507"/>
                    </a:cubicBezTo>
                  </a:path>
                </a:pathLst>
              </a:custGeom>
              <a:solidFill>
                <a:schemeClr val="dk2"/>
              </a:solidFill>
              <a:ln w="12975" cap="rnd" cmpd="sng">
                <a:solidFill>
                  <a:srgbClr val="21223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60"/>
              <p:cNvSpPr/>
              <p:nvPr/>
            </p:nvSpPr>
            <p:spPr>
              <a:xfrm>
                <a:off x="2828975" y="1893750"/>
                <a:ext cx="2195425" cy="1285725"/>
              </a:xfrm>
              <a:custGeom>
                <a:avLst/>
                <a:gdLst/>
                <a:ahLst/>
                <a:cxnLst/>
                <a:rect l="l" t="t" r="r" b="b"/>
                <a:pathLst>
                  <a:path w="87817" h="51429" extrusionOk="0">
                    <a:moveTo>
                      <a:pt x="75111" y="1"/>
                    </a:moveTo>
                    <a:cubicBezTo>
                      <a:pt x="75111" y="1"/>
                      <a:pt x="44168" y="22828"/>
                      <a:pt x="39641" y="22828"/>
                    </a:cubicBezTo>
                    <a:cubicBezTo>
                      <a:pt x="39591" y="22828"/>
                      <a:pt x="39544" y="22825"/>
                      <a:pt x="39500" y="22819"/>
                    </a:cubicBezTo>
                    <a:cubicBezTo>
                      <a:pt x="36216" y="22387"/>
                      <a:pt x="24807" y="433"/>
                      <a:pt x="24807" y="433"/>
                    </a:cubicBezTo>
                    <a:lnTo>
                      <a:pt x="0" y="15559"/>
                    </a:lnTo>
                    <a:cubicBezTo>
                      <a:pt x="0" y="15559"/>
                      <a:pt x="18497" y="51429"/>
                      <a:pt x="38377" y="51429"/>
                    </a:cubicBezTo>
                    <a:cubicBezTo>
                      <a:pt x="58256" y="51429"/>
                      <a:pt x="87817" y="15559"/>
                      <a:pt x="87817" y="15559"/>
                    </a:cubicBezTo>
                    <a:lnTo>
                      <a:pt x="75111" y="1"/>
                    </a:lnTo>
                    <a:close/>
                  </a:path>
                </a:pathLst>
              </a:custGeom>
              <a:solidFill>
                <a:srgbClr val="9950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60"/>
              <p:cNvSpPr/>
              <p:nvPr/>
            </p:nvSpPr>
            <p:spPr>
              <a:xfrm>
                <a:off x="1495725" y="1269275"/>
                <a:ext cx="1869150" cy="2549800"/>
              </a:xfrm>
              <a:custGeom>
                <a:avLst/>
                <a:gdLst/>
                <a:ahLst/>
                <a:cxnLst/>
                <a:rect l="l" t="t" r="r" b="b"/>
                <a:pathLst>
                  <a:path w="74766" h="101992" extrusionOk="0">
                    <a:moveTo>
                      <a:pt x="22819" y="0"/>
                    </a:moveTo>
                    <a:cubicBezTo>
                      <a:pt x="22819" y="0"/>
                      <a:pt x="3976" y="20831"/>
                      <a:pt x="1902" y="44081"/>
                    </a:cubicBezTo>
                    <a:cubicBezTo>
                      <a:pt x="260" y="63356"/>
                      <a:pt x="0" y="82717"/>
                      <a:pt x="951" y="101992"/>
                    </a:cubicBezTo>
                    <a:lnTo>
                      <a:pt x="74766" y="97065"/>
                    </a:lnTo>
                    <a:cubicBezTo>
                      <a:pt x="74766" y="97065"/>
                      <a:pt x="70358" y="56355"/>
                      <a:pt x="66814" y="32499"/>
                    </a:cubicBezTo>
                    <a:cubicBezTo>
                      <a:pt x="63011" y="6915"/>
                      <a:pt x="43563" y="1815"/>
                      <a:pt x="43563" y="1815"/>
                    </a:cubicBezTo>
                    <a:cubicBezTo>
                      <a:pt x="43563" y="1815"/>
                      <a:pt x="40711" y="4581"/>
                      <a:pt x="34228" y="4841"/>
                    </a:cubicBezTo>
                    <a:cubicBezTo>
                      <a:pt x="33952" y="4852"/>
                      <a:pt x="33682" y="4857"/>
                      <a:pt x="33418" y="4857"/>
                    </a:cubicBezTo>
                    <a:cubicBezTo>
                      <a:pt x="25490" y="4857"/>
                      <a:pt x="22819" y="0"/>
                      <a:pt x="228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60"/>
              <p:cNvSpPr/>
              <p:nvPr/>
            </p:nvSpPr>
            <p:spPr>
              <a:xfrm>
                <a:off x="1966800" y="3281000"/>
                <a:ext cx="1048025" cy="75675"/>
              </a:xfrm>
              <a:custGeom>
                <a:avLst/>
                <a:gdLst/>
                <a:ahLst/>
                <a:cxnLst/>
                <a:rect l="l" t="t" r="r" b="b"/>
                <a:pathLst>
                  <a:path w="41921" h="3027" extrusionOk="0">
                    <a:moveTo>
                      <a:pt x="2161" y="1"/>
                    </a:moveTo>
                    <a:cubicBezTo>
                      <a:pt x="951" y="87"/>
                      <a:pt x="0" y="1125"/>
                      <a:pt x="0" y="2421"/>
                    </a:cubicBezTo>
                    <a:lnTo>
                      <a:pt x="41920" y="3026"/>
                    </a:lnTo>
                    <a:lnTo>
                      <a:pt x="41920" y="606"/>
                    </a:lnTo>
                    <a:lnTo>
                      <a:pt x="2161" y="1"/>
                    </a:lnTo>
                    <a:close/>
                  </a:path>
                </a:pathLst>
              </a:custGeom>
              <a:solidFill>
                <a:srgbClr val="DCDD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60"/>
              <p:cNvSpPr/>
              <p:nvPr/>
            </p:nvSpPr>
            <p:spPr>
              <a:xfrm>
                <a:off x="2828975" y="2341050"/>
                <a:ext cx="1689800" cy="1030750"/>
              </a:xfrm>
              <a:custGeom>
                <a:avLst/>
                <a:gdLst/>
                <a:ahLst/>
                <a:cxnLst/>
                <a:rect l="l" t="t" r="r" b="b"/>
                <a:pathLst>
                  <a:path w="67592" h="41230" extrusionOk="0">
                    <a:moveTo>
                      <a:pt x="15212" y="0"/>
                    </a:moveTo>
                    <a:cubicBezTo>
                      <a:pt x="13311" y="87"/>
                      <a:pt x="11669" y="1383"/>
                      <a:pt x="11150" y="3198"/>
                    </a:cubicBezTo>
                    <a:lnTo>
                      <a:pt x="0" y="40451"/>
                    </a:lnTo>
                    <a:lnTo>
                      <a:pt x="55836" y="41229"/>
                    </a:lnTo>
                    <a:lnTo>
                      <a:pt x="67246" y="3112"/>
                    </a:lnTo>
                    <a:cubicBezTo>
                      <a:pt x="67591" y="1988"/>
                      <a:pt x="66813" y="778"/>
                      <a:pt x="65690" y="692"/>
                    </a:cubicBezTo>
                    <a:lnTo>
                      <a:pt x="1521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60"/>
              <p:cNvSpPr/>
              <p:nvPr/>
            </p:nvSpPr>
            <p:spPr>
              <a:xfrm>
                <a:off x="2891625" y="2343200"/>
                <a:ext cx="1691975" cy="1030750"/>
              </a:xfrm>
              <a:custGeom>
                <a:avLst/>
                <a:gdLst/>
                <a:ahLst/>
                <a:cxnLst/>
                <a:rect l="l" t="t" r="r" b="b"/>
                <a:pathLst>
                  <a:path w="67679" h="41230" extrusionOk="0">
                    <a:moveTo>
                      <a:pt x="15299" y="1"/>
                    </a:moveTo>
                    <a:cubicBezTo>
                      <a:pt x="13311" y="1"/>
                      <a:pt x="11669" y="1297"/>
                      <a:pt x="11237" y="3112"/>
                    </a:cubicBezTo>
                    <a:lnTo>
                      <a:pt x="1" y="40452"/>
                    </a:lnTo>
                    <a:lnTo>
                      <a:pt x="55837" y="41230"/>
                    </a:lnTo>
                    <a:lnTo>
                      <a:pt x="67246" y="3026"/>
                    </a:lnTo>
                    <a:cubicBezTo>
                      <a:pt x="67678" y="1902"/>
                      <a:pt x="66900" y="779"/>
                      <a:pt x="65690" y="692"/>
                    </a:cubicBezTo>
                    <a:lnTo>
                      <a:pt x="1529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60"/>
              <p:cNvSpPr/>
              <p:nvPr/>
            </p:nvSpPr>
            <p:spPr>
              <a:xfrm>
                <a:off x="3686825" y="2734325"/>
                <a:ext cx="203150" cy="159925"/>
              </a:xfrm>
              <a:custGeom>
                <a:avLst/>
                <a:gdLst/>
                <a:ahLst/>
                <a:cxnLst/>
                <a:rect l="l" t="t" r="r" b="b"/>
                <a:pathLst>
                  <a:path w="8126" h="6397" extrusionOk="0">
                    <a:moveTo>
                      <a:pt x="4754" y="0"/>
                    </a:moveTo>
                    <a:cubicBezTo>
                      <a:pt x="2766" y="0"/>
                      <a:pt x="951" y="1210"/>
                      <a:pt x="432" y="3112"/>
                    </a:cubicBezTo>
                    <a:cubicBezTo>
                      <a:pt x="0" y="4927"/>
                      <a:pt x="1470" y="6396"/>
                      <a:pt x="3458" y="6396"/>
                    </a:cubicBezTo>
                    <a:cubicBezTo>
                      <a:pt x="5446" y="6396"/>
                      <a:pt x="7261" y="5186"/>
                      <a:pt x="7779" y="3285"/>
                    </a:cubicBezTo>
                    <a:cubicBezTo>
                      <a:pt x="8125" y="1556"/>
                      <a:pt x="6829" y="87"/>
                      <a:pt x="475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60"/>
              <p:cNvSpPr/>
              <p:nvPr/>
            </p:nvSpPr>
            <p:spPr>
              <a:xfrm>
                <a:off x="2586950" y="1313075"/>
                <a:ext cx="1039400" cy="945875"/>
              </a:xfrm>
              <a:custGeom>
                <a:avLst/>
                <a:gdLst/>
                <a:ahLst/>
                <a:cxnLst/>
                <a:rect l="l" t="t" r="r" b="b"/>
                <a:pathLst>
                  <a:path w="41576" h="37835" extrusionOk="0">
                    <a:moveTo>
                      <a:pt x="2206" y="0"/>
                    </a:moveTo>
                    <a:cubicBezTo>
                      <a:pt x="1455" y="0"/>
                      <a:pt x="718" y="21"/>
                      <a:pt x="0" y="63"/>
                    </a:cubicBezTo>
                    <a:lnTo>
                      <a:pt x="22560" y="37835"/>
                    </a:lnTo>
                    <a:lnTo>
                      <a:pt x="41575" y="32995"/>
                    </a:lnTo>
                    <a:cubicBezTo>
                      <a:pt x="41575" y="32995"/>
                      <a:pt x="35784" y="13806"/>
                      <a:pt x="21955" y="4817"/>
                    </a:cubicBezTo>
                    <a:cubicBezTo>
                      <a:pt x="17275" y="1775"/>
                      <a:pt x="9146" y="0"/>
                      <a:pt x="22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60"/>
              <p:cNvSpPr/>
              <p:nvPr/>
            </p:nvSpPr>
            <p:spPr>
              <a:xfrm>
                <a:off x="886375" y="2215725"/>
                <a:ext cx="1672500" cy="1404075"/>
              </a:xfrm>
              <a:custGeom>
                <a:avLst/>
                <a:gdLst/>
                <a:ahLst/>
                <a:cxnLst/>
                <a:rect l="l" t="t" r="r" b="b"/>
                <a:pathLst>
                  <a:path w="66900" h="56163" extrusionOk="0">
                    <a:moveTo>
                      <a:pt x="11237" y="0"/>
                    </a:moveTo>
                    <a:cubicBezTo>
                      <a:pt x="11237" y="0"/>
                      <a:pt x="0" y="37512"/>
                      <a:pt x="9854" y="49872"/>
                    </a:cubicBezTo>
                    <a:cubicBezTo>
                      <a:pt x="14048" y="55066"/>
                      <a:pt x="32440" y="56163"/>
                      <a:pt x="47222" y="56163"/>
                    </a:cubicBezTo>
                    <a:cubicBezTo>
                      <a:pt x="58024" y="56163"/>
                      <a:pt x="66900" y="55577"/>
                      <a:pt x="66900" y="55577"/>
                    </a:cubicBezTo>
                    <a:lnTo>
                      <a:pt x="65430" y="36907"/>
                    </a:lnTo>
                    <a:cubicBezTo>
                      <a:pt x="65430" y="36907"/>
                      <a:pt x="37253" y="32931"/>
                      <a:pt x="36302" y="29647"/>
                    </a:cubicBezTo>
                    <a:cubicBezTo>
                      <a:pt x="35006" y="25325"/>
                      <a:pt x="40538" y="5705"/>
                      <a:pt x="40538" y="5705"/>
                    </a:cubicBezTo>
                    <a:lnTo>
                      <a:pt x="11237" y="0"/>
                    </a:lnTo>
                    <a:close/>
                  </a:path>
                </a:pathLst>
              </a:custGeom>
              <a:solidFill>
                <a:srgbClr val="9950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60"/>
              <p:cNvSpPr/>
              <p:nvPr/>
            </p:nvSpPr>
            <p:spPr>
              <a:xfrm>
                <a:off x="2375175" y="3131925"/>
                <a:ext cx="900575" cy="472625"/>
              </a:xfrm>
              <a:custGeom>
                <a:avLst/>
                <a:gdLst/>
                <a:ahLst/>
                <a:cxnLst/>
                <a:rect l="l" t="t" r="r" b="b"/>
                <a:pathLst>
                  <a:path w="36023" h="18905" extrusionOk="0">
                    <a:moveTo>
                      <a:pt x="21319" y="13187"/>
                    </a:moveTo>
                    <a:lnTo>
                      <a:pt x="21319" y="13187"/>
                    </a:lnTo>
                    <a:cubicBezTo>
                      <a:pt x="21008" y="13320"/>
                      <a:pt x="20832" y="13397"/>
                      <a:pt x="20832" y="13397"/>
                    </a:cubicBezTo>
                    <a:cubicBezTo>
                      <a:pt x="20872" y="13340"/>
                      <a:pt x="21043" y="13270"/>
                      <a:pt x="21319" y="13187"/>
                    </a:cubicBezTo>
                    <a:close/>
                    <a:moveTo>
                      <a:pt x="1" y="0"/>
                    </a:moveTo>
                    <a:lnTo>
                      <a:pt x="2594" y="18756"/>
                    </a:lnTo>
                    <a:cubicBezTo>
                      <a:pt x="4142" y="18855"/>
                      <a:pt x="5695" y="18905"/>
                      <a:pt x="7249" y="18905"/>
                    </a:cubicBezTo>
                    <a:cubicBezTo>
                      <a:pt x="12459" y="18905"/>
                      <a:pt x="17673" y="18352"/>
                      <a:pt x="22733" y="17287"/>
                    </a:cubicBezTo>
                    <a:cubicBezTo>
                      <a:pt x="23951" y="16962"/>
                      <a:pt x="30665" y="13889"/>
                      <a:pt x="31255" y="12157"/>
                    </a:cubicBezTo>
                    <a:lnTo>
                      <a:pt x="31255" y="12157"/>
                    </a:lnTo>
                    <a:cubicBezTo>
                      <a:pt x="32582" y="11346"/>
                      <a:pt x="33549" y="10579"/>
                      <a:pt x="33819" y="10001"/>
                    </a:cubicBezTo>
                    <a:lnTo>
                      <a:pt x="33819" y="10001"/>
                    </a:lnTo>
                    <a:cubicBezTo>
                      <a:pt x="35177" y="9459"/>
                      <a:pt x="36023" y="8884"/>
                      <a:pt x="35871" y="8298"/>
                    </a:cubicBezTo>
                    <a:cubicBezTo>
                      <a:pt x="35797" y="7944"/>
                      <a:pt x="35076" y="7783"/>
                      <a:pt x="33992" y="7747"/>
                    </a:cubicBezTo>
                    <a:lnTo>
                      <a:pt x="33992" y="7747"/>
                    </a:lnTo>
                    <a:cubicBezTo>
                      <a:pt x="34167" y="7601"/>
                      <a:pt x="34252" y="7439"/>
                      <a:pt x="34229" y="7260"/>
                    </a:cubicBezTo>
                    <a:cubicBezTo>
                      <a:pt x="34056" y="6223"/>
                      <a:pt x="30166" y="5878"/>
                      <a:pt x="27746" y="5878"/>
                    </a:cubicBezTo>
                    <a:cubicBezTo>
                      <a:pt x="25067" y="5878"/>
                      <a:pt x="20226" y="5445"/>
                      <a:pt x="19881" y="4667"/>
                    </a:cubicBezTo>
                    <a:cubicBezTo>
                      <a:pt x="19621" y="4062"/>
                      <a:pt x="25845" y="3371"/>
                      <a:pt x="25931" y="2247"/>
                    </a:cubicBezTo>
                    <a:cubicBezTo>
                      <a:pt x="26018" y="1210"/>
                      <a:pt x="4150" y="86"/>
                      <a:pt x="1" y="0"/>
                    </a:cubicBezTo>
                    <a:close/>
                  </a:path>
                </a:pathLst>
              </a:custGeom>
              <a:solidFill>
                <a:srgbClr val="9950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60"/>
              <p:cNvSpPr/>
              <p:nvPr/>
            </p:nvSpPr>
            <p:spPr>
              <a:xfrm>
                <a:off x="2941325" y="3339350"/>
                <a:ext cx="255000" cy="23800"/>
              </a:xfrm>
              <a:custGeom>
                <a:avLst/>
                <a:gdLst/>
                <a:ahLst/>
                <a:cxnLst/>
                <a:rect l="l" t="t" r="r" b="b"/>
                <a:pathLst>
                  <a:path w="10200" h="952" extrusionOk="0">
                    <a:moveTo>
                      <a:pt x="10200" y="1"/>
                    </a:moveTo>
                    <a:cubicBezTo>
                      <a:pt x="8471" y="1"/>
                      <a:pt x="6742" y="87"/>
                      <a:pt x="5100" y="260"/>
                    </a:cubicBezTo>
                    <a:cubicBezTo>
                      <a:pt x="3372" y="433"/>
                      <a:pt x="1643" y="606"/>
                      <a:pt x="1" y="951"/>
                    </a:cubicBezTo>
                    <a:lnTo>
                      <a:pt x="2507" y="951"/>
                    </a:lnTo>
                    <a:cubicBezTo>
                      <a:pt x="3372" y="865"/>
                      <a:pt x="4236" y="865"/>
                      <a:pt x="5100" y="779"/>
                    </a:cubicBezTo>
                    <a:cubicBezTo>
                      <a:pt x="6829" y="606"/>
                      <a:pt x="8558" y="346"/>
                      <a:pt x="10200" y="1"/>
                    </a:cubicBezTo>
                    <a:close/>
                  </a:path>
                </a:pathLst>
              </a:custGeom>
              <a:solidFill>
                <a:srgbClr val="6D22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60"/>
              <p:cNvSpPr/>
              <p:nvPr/>
            </p:nvSpPr>
            <p:spPr>
              <a:xfrm>
                <a:off x="2891625" y="3399850"/>
                <a:ext cx="274450" cy="54950"/>
              </a:xfrm>
              <a:custGeom>
                <a:avLst/>
                <a:gdLst/>
                <a:ahLst/>
                <a:cxnLst/>
                <a:rect l="l" t="t" r="r" b="b"/>
                <a:pathLst>
                  <a:path w="10978" h="2198" extrusionOk="0">
                    <a:moveTo>
                      <a:pt x="10978" y="1"/>
                    </a:moveTo>
                    <a:lnTo>
                      <a:pt x="10978" y="1"/>
                    </a:lnTo>
                    <a:cubicBezTo>
                      <a:pt x="9163" y="260"/>
                      <a:pt x="7175" y="779"/>
                      <a:pt x="5446" y="1124"/>
                    </a:cubicBezTo>
                    <a:cubicBezTo>
                      <a:pt x="3631" y="1470"/>
                      <a:pt x="1902" y="1902"/>
                      <a:pt x="1" y="2162"/>
                    </a:cubicBezTo>
                    <a:cubicBezTo>
                      <a:pt x="279" y="2187"/>
                      <a:pt x="558" y="2197"/>
                      <a:pt x="836" y="2197"/>
                    </a:cubicBezTo>
                    <a:cubicBezTo>
                      <a:pt x="1508" y="2197"/>
                      <a:pt x="2181" y="2136"/>
                      <a:pt x="2853" y="2075"/>
                    </a:cubicBezTo>
                    <a:cubicBezTo>
                      <a:pt x="3804" y="1989"/>
                      <a:pt x="4668" y="1816"/>
                      <a:pt x="5619" y="1643"/>
                    </a:cubicBezTo>
                    <a:cubicBezTo>
                      <a:pt x="7434" y="1211"/>
                      <a:pt x="9249" y="692"/>
                      <a:pt x="10978" y="1"/>
                    </a:cubicBezTo>
                    <a:close/>
                  </a:path>
                </a:pathLst>
              </a:custGeom>
              <a:solidFill>
                <a:srgbClr val="6D22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60"/>
              <p:cNvSpPr/>
              <p:nvPr/>
            </p:nvSpPr>
            <p:spPr>
              <a:xfrm>
                <a:off x="2876500" y="3460350"/>
                <a:ext cx="239875" cy="67025"/>
              </a:xfrm>
              <a:custGeom>
                <a:avLst/>
                <a:gdLst/>
                <a:ahLst/>
                <a:cxnLst/>
                <a:rect l="l" t="t" r="r" b="b"/>
                <a:pathLst>
                  <a:path w="9595" h="2681" extrusionOk="0">
                    <a:moveTo>
                      <a:pt x="9595" y="1"/>
                    </a:moveTo>
                    <a:lnTo>
                      <a:pt x="9595" y="1"/>
                    </a:lnTo>
                    <a:cubicBezTo>
                      <a:pt x="7953" y="433"/>
                      <a:pt x="6310" y="779"/>
                      <a:pt x="4754" y="1211"/>
                    </a:cubicBezTo>
                    <a:cubicBezTo>
                      <a:pt x="3112" y="1730"/>
                      <a:pt x="1556" y="2162"/>
                      <a:pt x="1" y="2680"/>
                    </a:cubicBezTo>
                    <a:cubicBezTo>
                      <a:pt x="779" y="2594"/>
                      <a:pt x="1643" y="2508"/>
                      <a:pt x="2421" y="2335"/>
                    </a:cubicBezTo>
                    <a:cubicBezTo>
                      <a:pt x="3285" y="2162"/>
                      <a:pt x="4063" y="1989"/>
                      <a:pt x="4927" y="1730"/>
                    </a:cubicBezTo>
                    <a:cubicBezTo>
                      <a:pt x="6483" y="1297"/>
                      <a:pt x="8039" y="779"/>
                      <a:pt x="9595" y="1"/>
                    </a:cubicBezTo>
                    <a:close/>
                  </a:path>
                </a:pathLst>
              </a:custGeom>
              <a:solidFill>
                <a:srgbClr val="6D221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60"/>
              <p:cNvSpPr/>
              <p:nvPr/>
            </p:nvSpPr>
            <p:spPr>
              <a:xfrm>
                <a:off x="1083000" y="1269275"/>
                <a:ext cx="983200" cy="1194975"/>
              </a:xfrm>
              <a:custGeom>
                <a:avLst/>
                <a:gdLst/>
                <a:ahLst/>
                <a:cxnLst/>
                <a:rect l="l" t="t" r="r" b="b"/>
                <a:pathLst>
                  <a:path w="39328" h="47799" extrusionOk="0">
                    <a:moveTo>
                      <a:pt x="39328" y="0"/>
                    </a:moveTo>
                    <a:cubicBezTo>
                      <a:pt x="39328" y="0"/>
                      <a:pt x="24375" y="1038"/>
                      <a:pt x="18670" y="5273"/>
                    </a:cubicBezTo>
                    <a:cubicBezTo>
                      <a:pt x="3458" y="16768"/>
                      <a:pt x="1" y="39155"/>
                      <a:pt x="1" y="39155"/>
                    </a:cubicBezTo>
                    <a:lnTo>
                      <a:pt x="33364" y="47798"/>
                    </a:lnTo>
                    <a:lnTo>
                      <a:pt x="39328" y="29388"/>
                    </a:lnTo>
                    <a:lnTo>
                      <a:pt x="3932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60"/>
              <p:cNvSpPr/>
              <p:nvPr/>
            </p:nvSpPr>
            <p:spPr>
              <a:xfrm>
                <a:off x="1882525" y="2081750"/>
                <a:ext cx="114550" cy="384650"/>
              </a:xfrm>
              <a:custGeom>
                <a:avLst/>
                <a:gdLst/>
                <a:ahLst/>
                <a:cxnLst/>
                <a:rect l="l" t="t" r="r" b="b"/>
                <a:pathLst>
                  <a:path w="4582" h="15386" fill="none" extrusionOk="0">
                    <a:moveTo>
                      <a:pt x="0" y="15386"/>
                    </a:moveTo>
                    <a:cubicBezTo>
                      <a:pt x="1124" y="10113"/>
                      <a:pt x="2593" y="5014"/>
                      <a:pt x="4581" y="0"/>
                    </a:cubicBezTo>
                  </a:path>
                </a:pathLst>
              </a:custGeom>
              <a:solidFill>
                <a:schemeClr val="dk2"/>
              </a:solidFill>
              <a:ln w="19450" cap="flat" cmpd="sng">
                <a:solidFill>
                  <a:schemeClr val="accent5"/>
                </a:solidFill>
                <a:prstDash val="solid"/>
                <a:miter lim="8643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60"/>
              <p:cNvSpPr/>
              <p:nvPr/>
            </p:nvSpPr>
            <p:spPr>
              <a:xfrm>
                <a:off x="3055850" y="1727375"/>
                <a:ext cx="138325" cy="516450"/>
              </a:xfrm>
              <a:custGeom>
                <a:avLst/>
                <a:gdLst/>
                <a:ahLst/>
                <a:cxnLst/>
                <a:rect l="l" t="t" r="r" b="b"/>
                <a:pathLst>
                  <a:path w="5533" h="20658" fill="none" extrusionOk="0">
                    <a:moveTo>
                      <a:pt x="5532" y="20658"/>
                    </a:moveTo>
                    <a:cubicBezTo>
                      <a:pt x="4236" y="13657"/>
                      <a:pt x="2421" y="6742"/>
                      <a:pt x="1" y="0"/>
                    </a:cubicBezTo>
                  </a:path>
                </a:pathLst>
              </a:custGeom>
              <a:solidFill>
                <a:schemeClr val="dk2"/>
              </a:solidFill>
              <a:ln w="19450" cap="flat" cmpd="sng">
                <a:solidFill>
                  <a:schemeClr val="accent5"/>
                </a:solidFill>
                <a:prstDash val="solid"/>
                <a:miter lim="8643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60"/>
              <p:cNvSpPr/>
              <p:nvPr/>
            </p:nvSpPr>
            <p:spPr>
              <a:xfrm>
                <a:off x="1111100" y="2116325"/>
                <a:ext cx="797375" cy="237700"/>
              </a:xfrm>
              <a:custGeom>
                <a:avLst/>
                <a:gdLst/>
                <a:ahLst/>
                <a:cxnLst/>
                <a:rect l="l" t="t" r="r" b="b"/>
                <a:pathLst>
                  <a:path w="31895" h="9508" fill="none" extrusionOk="0">
                    <a:moveTo>
                      <a:pt x="0" y="0"/>
                    </a:moveTo>
                    <a:lnTo>
                      <a:pt x="31894" y="9508"/>
                    </a:lnTo>
                  </a:path>
                </a:pathLst>
              </a:custGeom>
              <a:solidFill>
                <a:schemeClr val="dk2"/>
              </a:solidFill>
              <a:ln w="19450" cap="flat" cmpd="sng">
                <a:solidFill>
                  <a:schemeClr val="accent5"/>
                </a:solidFill>
                <a:prstDash val="solid"/>
                <a:miter lim="8643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60"/>
              <p:cNvSpPr/>
              <p:nvPr/>
            </p:nvSpPr>
            <p:spPr>
              <a:xfrm>
                <a:off x="3170375" y="2023400"/>
                <a:ext cx="412750" cy="112400"/>
              </a:xfrm>
              <a:custGeom>
                <a:avLst/>
                <a:gdLst/>
                <a:ahLst/>
                <a:cxnLst/>
                <a:rect l="l" t="t" r="r" b="b"/>
                <a:pathLst>
                  <a:path w="16510" h="4496" fill="none" extrusionOk="0">
                    <a:moveTo>
                      <a:pt x="16509" y="1"/>
                    </a:moveTo>
                    <a:lnTo>
                      <a:pt x="1" y="4495"/>
                    </a:lnTo>
                  </a:path>
                </a:pathLst>
              </a:custGeom>
              <a:solidFill>
                <a:schemeClr val="dk2"/>
              </a:solidFill>
              <a:ln w="19450" cap="flat" cmpd="sng">
                <a:solidFill>
                  <a:schemeClr val="accent5"/>
                </a:solidFill>
                <a:prstDash val="solid"/>
                <a:miter lim="8643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60"/>
              <p:cNvSpPr/>
              <p:nvPr/>
            </p:nvSpPr>
            <p:spPr>
              <a:xfrm>
                <a:off x="1986225" y="1275750"/>
                <a:ext cx="695825" cy="196675"/>
              </a:xfrm>
              <a:custGeom>
                <a:avLst/>
                <a:gdLst/>
                <a:ahLst/>
                <a:cxnLst/>
                <a:rect l="l" t="t" r="r" b="b"/>
                <a:pathLst>
                  <a:path w="27833" h="7867" fill="none" extrusionOk="0">
                    <a:moveTo>
                      <a:pt x="1" y="1"/>
                    </a:moveTo>
                    <a:cubicBezTo>
                      <a:pt x="1" y="1"/>
                      <a:pt x="3977" y="7866"/>
                      <a:pt x="15645" y="7088"/>
                    </a:cubicBezTo>
                    <a:cubicBezTo>
                      <a:pt x="27314" y="6397"/>
                      <a:pt x="27833" y="1470"/>
                      <a:pt x="27833" y="1470"/>
                    </a:cubicBezTo>
                  </a:path>
                </a:pathLst>
              </a:custGeom>
              <a:solidFill>
                <a:schemeClr val="dk2"/>
              </a:solidFill>
              <a:ln w="19450" cap="flat" cmpd="sng">
                <a:solidFill>
                  <a:schemeClr val="accent5"/>
                </a:solidFill>
                <a:prstDash val="solid"/>
                <a:miter lim="8643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60"/>
              <p:cNvSpPr/>
              <p:nvPr/>
            </p:nvSpPr>
            <p:spPr>
              <a:xfrm>
                <a:off x="4494975" y="1568450"/>
                <a:ext cx="927025" cy="895800"/>
              </a:xfrm>
              <a:custGeom>
                <a:avLst/>
                <a:gdLst/>
                <a:ahLst/>
                <a:cxnLst/>
                <a:rect l="l" t="t" r="r" b="b"/>
                <a:pathLst>
                  <a:path w="37081" h="35832" extrusionOk="0">
                    <a:moveTo>
                      <a:pt x="30937" y="1"/>
                    </a:moveTo>
                    <a:cubicBezTo>
                      <a:pt x="29458" y="1"/>
                      <a:pt x="23115" y="6444"/>
                      <a:pt x="22145" y="6444"/>
                    </a:cubicBezTo>
                    <a:cubicBezTo>
                      <a:pt x="22139" y="6444"/>
                      <a:pt x="22133" y="6444"/>
                      <a:pt x="22128" y="6444"/>
                    </a:cubicBezTo>
                    <a:cubicBezTo>
                      <a:pt x="21177" y="6357"/>
                      <a:pt x="24202" y="3073"/>
                      <a:pt x="23165" y="2727"/>
                    </a:cubicBezTo>
                    <a:cubicBezTo>
                      <a:pt x="23154" y="2724"/>
                      <a:pt x="23140" y="2722"/>
                      <a:pt x="23125" y="2722"/>
                    </a:cubicBezTo>
                    <a:cubicBezTo>
                      <a:pt x="21603" y="2722"/>
                      <a:pt x="1" y="19495"/>
                      <a:pt x="1" y="19495"/>
                    </a:cubicBezTo>
                    <a:lnTo>
                      <a:pt x="14262" y="35831"/>
                    </a:lnTo>
                    <a:cubicBezTo>
                      <a:pt x="24893" y="25286"/>
                      <a:pt x="37081" y="9642"/>
                      <a:pt x="36130" y="8864"/>
                    </a:cubicBezTo>
                    <a:cubicBezTo>
                      <a:pt x="36054" y="8795"/>
                      <a:pt x="35949" y="8764"/>
                      <a:pt x="35819" y="8764"/>
                    </a:cubicBezTo>
                    <a:cubicBezTo>
                      <a:pt x="34309" y="8764"/>
                      <a:pt x="29474" y="13013"/>
                      <a:pt x="29474" y="13013"/>
                    </a:cubicBezTo>
                    <a:cubicBezTo>
                      <a:pt x="29474" y="13013"/>
                      <a:pt x="36821" y="6098"/>
                      <a:pt x="36130" y="5234"/>
                    </a:cubicBezTo>
                    <a:cubicBezTo>
                      <a:pt x="36088" y="5187"/>
                      <a:pt x="36019" y="5165"/>
                      <a:pt x="35925" y="5165"/>
                    </a:cubicBezTo>
                    <a:cubicBezTo>
                      <a:pt x="34466" y="5165"/>
                      <a:pt x="27141" y="10506"/>
                      <a:pt x="27141" y="10506"/>
                    </a:cubicBezTo>
                    <a:cubicBezTo>
                      <a:pt x="27141" y="10506"/>
                      <a:pt x="35265" y="2641"/>
                      <a:pt x="34660" y="1863"/>
                    </a:cubicBezTo>
                    <a:cubicBezTo>
                      <a:pt x="34583" y="1779"/>
                      <a:pt x="34466" y="1741"/>
                      <a:pt x="34315" y="1741"/>
                    </a:cubicBezTo>
                    <a:cubicBezTo>
                      <a:pt x="32436" y="1741"/>
                      <a:pt x="25326" y="7740"/>
                      <a:pt x="25326" y="7740"/>
                    </a:cubicBezTo>
                    <a:cubicBezTo>
                      <a:pt x="25326" y="7740"/>
                      <a:pt x="32500" y="912"/>
                      <a:pt x="31117" y="48"/>
                    </a:cubicBezTo>
                    <a:cubicBezTo>
                      <a:pt x="31069" y="16"/>
                      <a:pt x="31009" y="1"/>
                      <a:pt x="30937" y="1"/>
                    </a:cubicBezTo>
                    <a:close/>
                  </a:path>
                </a:pathLst>
              </a:custGeom>
              <a:solidFill>
                <a:srgbClr val="9950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60"/>
              <p:cNvSpPr/>
              <p:nvPr/>
            </p:nvSpPr>
            <p:spPr>
              <a:xfrm>
                <a:off x="4920650" y="1753300"/>
                <a:ext cx="90800" cy="177225"/>
              </a:xfrm>
              <a:custGeom>
                <a:avLst/>
                <a:gdLst/>
                <a:ahLst/>
                <a:cxnLst/>
                <a:rect l="l" t="t" r="r" b="b"/>
                <a:pathLst>
                  <a:path w="3632" h="7089" fill="none" extrusionOk="0">
                    <a:moveTo>
                      <a:pt x="3631" y="0"/>
                    </a:moveTo>
                    <a:cubicBezTo>
                      <a:pt x="2594" y="2421"/>
                      <a:pt x="1384" y="4841"/>
                      <a:pt x="1" y="7088"/>
                    </a:cubicBezTo>
                  </a:path>
                </a:pathLst>
              </a:custGeom>
              <a:noFill/>
              <a:ln w="19450" cap="flat" cmpd="sng">
                <a:solidFill>
                  <a:srgbClr val="6D221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60"/>
              <p:cNvSpPr/>
              <p:nvPr/>
            </p:nvSpPr>
            <p:spPr>
              <a:xfrm>
                <a:off x="4987650" y="1906725"/>
                <a:ext cx="209625" cy="69175"/>
              </a:xfrm>
              <a:custGeom>
                <a:avLst/>
                <a:gdLst/>
                <a:ahLst/>
                <a:cxnLst/>
                <a:rect l="l" t="t" r="r" b="b"/>
                <a:pathLst>
                  <a:path w="8385" h="2767" fill="none" extrusionOk="0">
                    <a:moveTo>
                      <a:pt x="0" y="2766"/>
                    </a:moveTo>
                    <a:cubicBezTo>
                      <a:pt x="2334" y="432"/>
                      <a:pt x="5446" y="0"/>
                      <a:pt x="8384" y="87"/>
                    </a:cubicBezTo>
                  </a:path>
                </a:pathLst>
              </a:custGeom>
              <a:noFill/>
              <a:ln w="19450" cap="flat" cmpd="sng">
                <a:solidFill>
                  <a:srgbClr val="6D221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60"/>
              <p:cNvSpPr/>
              <p:nvPr/>
            </p:nvSpPr>
            <p:spPr>
              <a:xfrm>
                <a:off x="5313925" y="3976800"/>
                <a:ext cx="1929675" cy="1307325"/>
              </a:xfrm>
              <a:custGeom>
                <a:avLst/>
                <a:gdLst/>
                <a:ahLst/>
                <a:cxnLst/>
                <a:rect l="l" t="t" r="r" b="b"/>
                <a:pathLst>
                  <a:path w="77187" h="52293" extrusionOk="0">
                    <a:moveTo>
                      <a:pt x="20659" y="1"/>
                    </a:moveTo>
                    <a:lnTo>
                      <a:pt x="1" y="17547"/>
                    </a:lnTo>
                    <a:lnTo>
                      <a:pt x="33624" y="42612"/>
                    </a:lnTo>
                    <a:lnTo>
                      <a:pt x="39933" y="52293"/>
                    </a:lnTo>
                    <a:lnTo>
                      <a:pt x="76063" y="27659"/>
                    </a:lnTo>
                    <a:cubicBezTo>
                      <a:pt x="76927" y="27054"/>
                      <a:pt x="77186" y="25844"/>
                      <a:pt x="76581" y="24980"/>
                    </a:cubicBezTo>
                    <a:cubicBezTo>
                      <a:pt x="76153" y="24480"/>
                      <a:pt x="75548" y="24157"/>
                      <a:pt x="74912" y="24157"/>
                    </a:cubicBezTo>
                    <a:cubicBezTo>
                      <a:pt x="74778" y="24157"/>
                      <a:pt x="74642" y="24172"/>
                      <a:pt x="74507" y="24202"/>
                    </a:cubicBezTo>
                    <a:lnTo>
                      <a:pt x="54022" y="27573"/>
                    </a:lnTo>
                    <a:lnTo>
                      <a:pt x="20659" y="1"/>
                    </a:lnTo>
                    <a:close/>
                  </a:path>
                </a:pathLst>
              </a:custGeom>
              <a:solidFill>
                <a:srgbClr val="9950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60"/>
              <p:cNvSpPr/>
              <p:nvPr/>
            </p:nvSpPr>
            <p:spPr>
              <a:xfrm>
                <a:off x="6154500" y="4564000"/>
                <a:ext cx="1218750" cy="833975"/>
              </a:xfrm>
              <a:custGeom>
                <a:avLst/>
                <a:gdLst/>
                <a:ahLst/>
                <a:cxnLst/>
                <a:rect l="l" t="t" r="r" b="b"/>
                <a:pathLst>
                  <a:path w="48750" h="33359" extrusionOk="0">
                    <a:moveTo>
                      <a:pt x="41988" y="0"/>
                    </a:moveTo>
                    <a:cubicBezTo>
                      <a:pt x="41903" y="0"/>
                      <a:pt x="41823" y="8"/>
                      <a:pt x="41748" y="23"/>
                    </a:cubicBezTo>
                    <a:lnTo>
                      <a:pt x="20313" y="4085"/>
                    </a:lnTo>
                    <a:cubicBezTo>
                      <a:pt x="13744" y="13938"/>
                      <a:pt x="1" y="19124"/>
                      <a:pt x="1" y="19124"/>
                    </a:cubicBezTo>
                    <a:lnTo>
                      <a:pt x="6310" y="32954"/>
                    </a:lnTo>
                    <a:cubicBezTo>
                      <a:pt x="6472" y="33224"/>
                      <a:pt x="6736" y="33359"/>
                      <a:pt x="7016" y="33359"/>
                    </a:cubicBezTo>
                    <a:cubicBezTo>
                      <a:pt x="7184" y="33359"/>
                      <a:pt x="7358" y="33310"/>
                      <a:pt x="7520" y="33213"/>
                    </a:cubicBezTo>
                    <a:lnTo>
                      <a:pt x="47885" y="5986"/>
                    </a:lnTo>
                    <a:cubicBezTo>
                      <a:pt x="48749" y="5468"/>
                      <a:pt x="45465" y="1665"/>
                      <a:pt x="45378" y="1665"/>
                    </a:cubicBezTo>
                    <a:cubicBezTo>
                      <a:pt x="44273" y="796"/>
                      <a:pt x="42880" y="0"/>
                      <a:pt x="419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60"/>
              <p:cNvSpPr/>
              <p:nvPr/>
            </p:nvSpPr>
            <p:spPr>
              <a:xfrm>
                <a:off x="6763850" y="4622900"/>
                <a:ext cx="10850" cy="138300"/>
              </a:xfrm>
              <a:custGeom>
                <a:avLst/>
                <a:gdLst/>
                <a:ahLst/>
                <a:cxnLst/>
                <a:rect l="l" t="t" r="r" b="b"/>
                <a:pathLst>
                  <a:path w="434" h="5532" fill="none" extrusionOk="0">
                    <a:moveTo>
                      <a:pt x="87" y="0"/>
                    </a:moveTo>
                    <a:cubicBezTo>
                      <a:pt x="1" y="1902"/>
                      <a:pt x="87" y="3717"/>
                      <a:pt x="433" y="5532"/>
                    </a:cubicBezTo>
                  </a:path>
                </a:pathLst>
              </a:custGeom>
              <a:noFill/>
              <a:ln w="19450" cap="flat" cmpd="sng">
                <a:solidFill>
                  <a:schemeClr val="accent3"/>
                </a:solidFill>
                <a:prstDash val="solid"/>
                <a:miter lim="8643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60"/>
              <p:cNvSpPr/>
              <p:nvPr/>
            </p:nvSpPr>
            <p:spPr>
              <a:xfrm>
                <a:off x="6837325" y="4620725"/>
                <a:ext cx="10825" cy="114550"/>
              </a:xfrm>
              <a:custGeom>
                <a:avLst/>
                <a:gdLst/>
                <a:ahLst/>
                <a:cxnLst/>
                <a:rect l="l" t="t" r="r" b="b"/>
                <a:pathLst>
                  <a:path w="433" h="4582" fill="none" extrusionOk="0">
                    <a:moveTo>
                      <a:pt x="87" y="1"/>
                    </a:moveTo>
                    <a:cubicBezTo>
                      <a:pt x="1" y="1470"/>
                      <a:pt x="87" y="3026"/>
                      <a:pt x="433" y="4582"/>
                    </a:cubicBezTo>
                  </a:path>
                </a:pathLst>
              </a:custGeom>
              <a:noFill/>
              <a:ln w="19450" cap="flat" cmpd="sng">
                <a:solidFill>
                  <a:schemeClr val="accent3"/>
                </a:solidFill>
                <a:prstDash val="solid"/>
                <a:miter lim="8643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60"/>
              <p:cNvSpPr/>
              <p:nvPr/>
            </p:nvSpPr>
            <p:spPr>
              <a:xfrm>
                <a:off x="6897825" y="4612100"/>
                <a:ext cx="6525" cy="108050"/>
              </a:xfrm>
              <a:custGeom>
                <a:avLst/>
                <a:gdLst/>
                <a:ahLst/>
                <a:cxnLst/>
                <a:rect l="l" t="t" r="r" b="b"/>
                <a:pathLst>
                  <a:path w="261" h="4322" fill="none" extrusionOk="0">
                    <a:moveTo>
                      <a:pt x="1" y="0"/>
                    </a:moveTo>
                    <a:cubicBezTo>
                      <a:pt x="1" y="1469"/>
                      <a:pt x="87" y="2939"/>
                      <a:pt x="260" y="4322"/>
                    </a:cubicBezTo>
                  </a:path>
                </a:pathLst>
              </a:custGeom>
              <a:noFill/>
              <a:ln w="19450" cap="flat" cmpd="sng">
                <a:solidFill>
                  <a:schemeClr val="accent3"/>
                </a:solidFill>
                <a:prstDash val="solid"/>
                <a:miter lim="8643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60"/>
              <p:cNvSpPr/>
              <p:nvPr/>
            </p:nvSpPr>
            <p:spPr>
              <a:xfrm>
                <a:off x="6284150" y="4633700"/>
                <a:ext cx="1030750" cy="702300"/>
              </a:xfrm>
              <a:custGeom>
                <a:avLst/>
                <a:gdLst/>
                <a:ahLst/>
                <a:cxnLst/>
                <a:rect l="l" t="t" r="r" b="b"/>
                <a:pathLst>
                  <a:path w="41230" h="28092" fill="none" extrusionOk="0">
                    <a:moveTo>
                      <a:pt x="1" y="28091"/>
                    </a:moveTo>
                    <a:lnTo>
                      <a:pt x="41230" y="0"/>
                    </a:lnTo>
                  </a:path>
                </a:pathLst>
              </a:custGeom>
              <a:noFill/>
              <a:ln w="19450" cap="flat" cmpd="sng">
                <a:solidFill>
                  <a:schemeClr val="accent3"/>
                </a:solidFill>
                <a:prstDash val="solid"/>
                <a:miter lim="8643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60"/>
              <p:cNvSpPr/>
              <p:nvPr/>
            </p:nvSpPr>
            <p:spPr>
              <a:xfrm>
                <a:off x="6210675" y="5005350"/>
                <a:ext cx="365225" cy="159950"/>
              </a:xfrm>
              <a:custGeom>
                <a:avLst/>
                <a:gdLst/>
                <a:ahLst/>
                <a:cxnLst/>
                <a:rect l="l" t="t" r="r" b="b"/>
                <a:pathLst>
                  <a:path w="14609" h="6398" fill="none" extrusionOk="0">
                    <a:moveTo>
                      <a:pt x="1" y="6397"/>
                    </a:moveTo>
                    <a:cubicBezTo>
                      <a:pt x="1" y="6397"/>
                      <a:pt x="9854" y="1"/>
                      <a:pt x="14608" y="5273"/>
                    </a:cubicBezTo>
                  </a:path>
                </a:pathLst>
              </a:custGeom>
              <a:noFill/>
              <a:ln w="19450" cap="flat" cmpd="sng">
                <a:solidFill>
                  <a:schemeClr val="accent3"/>
                </a:solidFill>
                <a:prstDash val="solid"/>
                <a:miter lim="8643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60"/>
              <p:cNvSpPr/>
              <p:nvPr/>
            </p:nvSpPr>
            <p:spPr>
              <a:xfrm>
                <a:off x="7085825" y="4586150"/>
                <a:ext cx="17325" cy="192350"/>
              </a:xfrm>
              <a:custGeom>
                <a:avLst/>
                <a:gdLst/>
                <a:ahLst/>
                <a:cxnLst/>
                <a:rect l="l" t="t" r="r" b="b"/>
                <a:pathLst>
                  <a:path w="693" h="7694" fill="none" extrusionOk="0">
                    <a:moveTo>
                      <a:pt x="173" y="1"/>
                    </a:moveTo>
                    <a:cubicBezTo>
                      <a:pt x="173" y="1"/>
                      <a:pt x="1" y="5619"/>
                      <a:pt x="692" y="7693"/>
                    </a:cubicBezTo>
                  </a:path>
                </a:pathLst>
              </a:custGeom>
              <a:noFill/>
              <a:ln w="19450" cap="flat" cmpd="sng">
                <a:solidFill>
                  <a:schemeClr val="accent3"/>
                </a:solidFill>
                <a:prstDash val="solid"/>
                <a:miter lim="8643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60"/>
              <p:cNvSpPr/>
              <p:nvPr/>
            </p:nvSpPr>
            <p:spPr>
              <a:xfrm>
                <a:off x="4097375" y="4052425"/>
                <a:ext cx="1495325" cy="1238200"/>
              </a:xfrm>
              <a:custGeom>
                <a:avLst/>
                <a:gdLst/>
                <a:ahLst/>
                <a:cxnLst/>
                <a:rect l="l" t="t" r="r" b="b"/>
                <a:pathLst>
                  <a:path w="59813" h="49528" extrusionOk="0">
                    <a:moveTo>
                      <a:pt x="26968" y="1"/>
                    </a:moveTo>
                    <a:lnTo>
                      <a:pt x="1" y="2853"/>
                    </a:lnTo>
                    <a:lnTo>
                      <a:pt x="14349" y="37945"/>
                    </a:lnTo>
                    <a:lnTo>
                      <a:pt x="14176" y="49527"/>
                    </a:lnTo>
                    <a:lnTo>
                      <a:pt x="57911" y="49268"/>
                    </a:lnTo>
                    <a:cubicBezTo>
                      <a:pt x="58949" y="49268"/>
                      <a:pt x="59813" y="48404"/>
                      <a:pt x="59813" y="47366"/>
                    </a:cubicBezTo>
                    <a:cubicBezTo>
                      <a:pt x="59813" y="46502"/>
                      <a:pt x="59294" y="45811"/>
                      <a:pt x="58603" y="45551"/>
                    </a:cubicBezTo>
                    <a:lnTo>
                      <a:pt x="39760" y="36908"/>
                    </a:lnTo>
                    <a:lnTo>
                      <a:pt x="26968" y="1"/>
                    </a:lnTo>
                    <a:close/>
                  </a:path>
                </a:pathLst>
              </a:custGeom>
              <a:solidFill>
                <a:srgbClr val="9950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60"/>
              <p:cNvSpPr/>
              <p:nvPr/>
            </p:nvSpPr>
            <p:spPr>
              <a:xfrm>
                <a:off x="4391250" y="4972950"/>
                <a:ext cx="1266275" cy="425700"/>
              </a:xfrm>
              <a:custGeom>
                <a:avLst/>
                <a:gdLst/>
                <a:ahLst/>
                <a:cxnLst/>
                <a:rect l="l" t="t" r="r" b="b"/>
                <a:pathLst>
                  <a:path w="50651" h="17028" extrusionOk="0">
                    <a:moveTo>
                      <a:pt x="27832" y="0"/>
                    </a:moveTo>
                    <a:cubicBezTo>
                      <a:pt x="23442" y="1798"/>
                      <a:pt x="18525" y="2338"/>
                      <a:pt x="14206" y="2338"/>
                    </a:cubicBezTo>
                    <a:cubicBezTo>
                      <a:pt x="7728" y="2338"/>
                      <a:pt x="2594" y="1124"/>
                      <a:pt x="2594" y="1124"/>
                    </a:cubicBezTo>
                    <a:lnTo>
                      <a:pt x="1" y="16164"/>
                    </a:lnTo>
                    <a:cubicBezTo>
                      <a:pt x="1" y="16596"/>
                      <a:pt x="433" y="17028"/>
                      <a:pt x="951" y="17028"/>
                    </a:cubicBezTo>
                    <a:lnTo>
                      <a:pt x="49614" y="17028"/>
                    </a:lnTo>
                    <a:cubicBezTo>
                      <a:pt x="50651" y="17028"/>
                      <a:pt x="50046" y="12015"/>
                      <a:pt x="49959" y="12015"/>
                    </a:cubicBezTo>
                    <a:cubicBezTo>
                      <a:pt x="49527" y="10545"/>
                      <a:pt x="48663" y="8990"/>
                      <a:pt x="47885" y="8644"/>
                    </a:cubicBezTo>
                    <a:lnTo>
                      <a:pt x="2783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60"/>
              <p:cNvSpPr/>
              <p:nvPr/>
            </p:nvSpPr>
            <p:spPr>
              <a:xfrm>
                <a:off x="5125950" y="4994550"/>
                <a:ext cx="71325" cy="118875"/>
              </a:xfrm>
              <a:custGeom>
                <a:avLst/>
                <a:gdLst/>
                <a:ahLst/>
                <a:cxnLst/>
                <a:rect l="l" t="t" r="r" b="b"/>
                <a:pathLst>
                  <a:path w="2853" h="4755" fill="none" extrusionOk="0">
                    <a:moveTo>
                      <a:pt x="2852" y="1"/>
                    </a:moveTo>
                    <a:cubicBezTo>
                      <a:pt x="1729" y="1470"/>
                      <a:pt x="778" y="3112"/>
                      <a:pt x="0" y="4755"/>
                    </a:cubicBezTo>
                  </a:path>
                </a:pathLst>
              </a:custGeom>
              <a:noFill/>
              <a:ln w="19450" cap="flat" cmpd="sng">
                <a:solidFill>
                  <a:schemeClr val="accent2"/>
                </a:solidFill>
                <a:prstDash val="solid"/>
                <a:miter lim="8643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60"/>
              <p:cNvSpPr/>
              <p:nvPr/>
            </p:nvSpPr>
            <p:spPr>
              <a:xfrm>
                <a:off x="5201575" y="5033450"/>
                <a:ext cx="58375" cy="99425"/>
              </a:xfrm>
              <a:custGeom>
                <a:avLst/>
                <a:gdLst/>
                <a:ahLst/>
                <a:cxnLst/>
                <a:rect l="l" t="t" r="r" b="b"/>
                <a:pathLst>
                  <a:path w="2335" h="3977" fill="none" extrusionOk="0">
                    <a:moveTo>
                      <a:pt x="2334" y="1"/>
                    </a:moveTo>
                    <a:cubicBezTo>
                      <a:pt x="1470" y="1211"/>
                      <a:pt x="692" y="2594"/>
                      <a:pt x="0" y="3977"/>
                    </a:cubicBezTo>
                  </a:path>
                </a:pathLst>
              </a:custGeom>
              <a:noFill/>
              <a:ln w="19450" cap="flat" cmpd="sng">
                <a:solidFill>
                  <a:schemeClr val="accent2"/>
                </a:solidFill>
                <a:prstDash val="solid"/>
                <a:miter lim="8643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60"/>
              <p:cNvSpPr/>
              <p:nvPr/>
            </p:nvSpPr>
            <p:spPr>
              <a:xfrm>
                <a:off x="5259925" y="5061550"/>
                <a:ext cx="54025" cy="90775"/>
              </a:xfrm>
              <a:custGeom>
                <a:avLst/>
                <a:gdLst/>
                <a:ahLst/>
                <a:cxnLst/>
                <a:rect l="l" t="t" r="r" b="b"/>
                <a:pathLst>
                  <a:path w="2161" h="3631" fill="none" extrusionOk="0">
                    <a:moveTo>
                      <a:pt x="2161" y="0"/>
                    </a:moveTo>
                    <a:cubicBezTo>
                      <a:pt x="1297" y="1124"/>
                      <a:pt x="605" y="2334"/>
                      <a:pt x="0" y="3630"/>
                    </a:cubicBezTo>
                  </a:path>
                </a:pathLst>
              </a:custGeom>
              <a:noFill/>
              <a:ln w="19450" cap="flat" cmpd="sng">
                <a:solidFill>
                  <a:schemeClr val="accent2"/>
                </a:solidFill>
                <a:prstDash val="solid"/>
                <a:miter lim="8643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60"/>
              <p:cNvSpPr/>
              <p:nvPr/>
            </p:nvSpPr>
            <p:spPr>
              <a:xfrm>
                <a:off x="4399900" y="5312200"/>
                <a:ext cx="1246825" cy="6500"/>
              </a:xfrm>
              <a:custGeom>
                <a:avLst/>
                <a:gdLst/>
                <a:ahLst/>
                <a:cxnLst/>
                <a:rect l="l" t="t" r="r" b="b"/>
                <a:pathLst>
                  <a:path w="49873" h="260" fill="none" extrusionOk="0">
                    <a:moveTo>
                      <a:pt x="0" y="260"/>
                    </a:moveTo>
                    <a:lnTo>
                      <a:pt x="49873" y="1"/>
                    </a:lnTo>
                  </a:path>
                </a:pathLst>
              </a:custGeom>
              <a:noFill/>
              <a:ln w="19450" cap="flat" cmpd="sng">
                <a:solidFill>
                  <a:schemeClr val="accent2"/>
                </a:solidFill>
                <a:prstDash val="solid"/>
                <a:miter lim="8643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60"/>
              <p:cNvSpPr/>
              <p:nvPr/>
            </p:nvSpPr>
            <p:spPr>
              <a:xfrm>
                <a:off x="4434475" y="5132850"/>
                <a:ext cx="317675" cy="183700"/>
              </a:xfrm>
              <a:custGeom>
                <a:avLst/>
                <a:gdLst/>
                <a:ahLst/>
                <a:cxnLst/>
                <a:rect l="l" t="t" r="r" b="b"/>
                <a:pathLst>
                  <a:path w="12707" h="7348" fill="none" extrusionOk="0">
                    <a:moveTo>
                      <a:pt x="0" y="1"/>
                    </a:moveTo>
                    <a:cubicBezTo>
                      <a:pt x="0" y="1"/>
                      <a:pt x="11669" y="260"/>
                      <a:pt x="12706" y="7347"/>
                    </a:cubicBezTo>
                  </a:path>
                </a:pathLst>
              </a:custGeom>
              <a:noFill/>
              <a:ln w="19450" cap="flat" cmpd="sng">
                <a:solidFill>
                  <a:schemeClr val="accent2"/>
                </a:solidFill>
                <a:prstDash val="solid"/>
                <a:miter lim="8643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60"/>
              <p:cNvSpPr/>
              <p:nvPr/>
            </p:nvSpPr>
            <p:spPr>
              <a:xfrm>
                <a:off x="5389575" y="5145825"/>
                <a:ext cx="97250" cy="166400"/>
              </a:xfrm>
              <a:custGeom>
                <a:avLst/>
                <a:gdLst/>
                <a:ahLst/>
                <a:cxnLst/>
                <a:rect l="l" t="t" r="r" b="b"/>
                <a:pathLst>
                  <a:path w="3890" h="6656" fill="none" extrusionOk="0">
                    <a:moveTo>
                      <a:pt x="3890" y="0"/>
                    </a:moveTo>
                    <a:cubicBezTo>
                      <a:pt x="3890" y="0"/>
                      <a:pt x="605" y="4581"/>
                      <a:pt x="0" y="6656"/>
                    </a:cubicBezTo>
                  </a:path>
                </a:pathLst>
              </a:custGeom>
              <a:noFill/>
              <a:ln w="19450" cap="flat" cmpd="sng">
                <a:solidFill>
                  <a:schemeClr val="accent2"/>
                </a:solidFill>
                <a:prstDash val="solid"/>
                <a:miter lim="8643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60"/>
              <p:cNvSpPr/>
              <p:nvPr/>
            </p:nvSpPr>
            <p:spPr>
              <a:xfrm>
                <a:off x="2279175" y="3055250"/>
                <a:ext cx="4231900" cy="1932850"/>
              </a:xfrm>
              <a:custGeom>
                <a:avLst/>
                <a:gdLst/>
                <a:ahLst/>
                <a:cxnLst/>
                <a:rect l="l" t="t" r="r" b="b"/>
                <a:pathLst>
                  <a:path w="169276" h="77314" extrusionOk="0">
                    <a:moveTo>
                      <a:pt x="94959" y="1"/>
                    </a:moveTo>
                    <a:cubicBezTo>
                      <a:pt x="94523" y="1"/>
                      <a:pt x="94085" y="14"/>
                      <a:pt x="93646" y="42"/>
                    </a:cubicBezTo>
                    <a:cubicBezTo>
                      <a:pt x="82582" y="820"/>
                      <a:pt x="20350" y="25021"/>
                      <a:pt x="20350" y="25021"/>
                    </a:cubicBezTo>
                    <a:lnTo>
                      <a:pt x="1853" y="58990"/>
                    </a:lnTo>
                    <a:cubicBezTo>
                      <a:pt x="1853" y="58990"/>
                      <a:pt x="1" y="70184"/>
                      <a:pt x="10833" y="70184"/>
                    </a:cubicBezTo>
                    <a:cubicBezTo>
                      <a:pt x="11223" y="70184"/>
                      <a:pt x="11629" y="70170"/>
                      <a:pt x="12052" y="70140"/>
                    </a:cubicBezTo>
                    <a:cubicBezTo>
                      <a:pt x="41526" y="68152"/>
                      <a:pt x="88633" y="32973"/>
                      <a:pt x="88633" y="32973"/>
                    </a:cubicBezTo>
                    <a:lnTo>
                      <a:pt x="145765" y="77313"/>
                    </a:lnTo>
                    <a:lnTo>
                      <a:pt x="169275" y="52248"/>
                    </a:lnTo>
                    <a:cubicBezTo>
                      <a:pt x="169275" y="52248"/>
                      <a:pt x="130553" y="19835"/>
                      <a:pt x="119230" y="11192"/>
                    </a:cubicBezTo>
                    <a:cubicBezTo>
                      <a:pt x="114667" y="7707"/>
                      <a:pt x="105404" y="1"/>
                      <a:pt x="949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60"/>
              <p:cNvSpPr/>
              <p:nvPr/>
            </p:nvSpPr>
            <p:spPr>
              <a:xfrm>
                <a:off x="2569675" y="3734800"/>
                <a:ext cx="3431425" cy="1169025"/>
              </a:xfrm>
              <a:custGeom>
                <a:avLst/>
                <a:gdLst/>
                <a:ahLst/>
                <a:cxnLst/>
                <a:rect l="l" t="t" r="r" b="b"/>
                <a:pathLst>
                  <a:path w="137257" h="46761" fill="none" extrusionOk="0">
                    <a:moveTo>
                      <a:pt x="0" y="36561"/>
                    </a:moveTo>
                    <a:cubicBezTo>
                      <a:pt x="25412" y="34833"/>
                      <a:pt x="63875" y="7174"/>
                      <a:pt x="73987" y="951"/>
                    </a:cubicBezTo>
                    <a:cubicBezTo>
                      <a:pt x="75543" y="0"/>
                      <a:pt x="77531" y="173"/>
                      <a:pt x="78914" y="1297"/>
                    </a:cubicBezTo>
                    <a:lnTo>
                      <a:pt x="137257" y="46761"/>
                    </a:lnTo>
                  </a:path>
                </a:pathLst>
              </a:custGeom>
              <a:noFill/>
              <a:ln w="19450" cap="flat" cmpd="sng">
                <a:solidFill>
                  <a:schemeClr val="accent3"/>
                </a:solidFill>
                <a:prstDash val="solid"/>
                <a:miter lim="8643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60"/>
              <p:cNvSpPr/>
              <p:nvPr/>
            </p:nvSpPr>
            <p:spPr>
              <a:xfrm>
                <a:off x="1467700" y="2798725"/>
                <a:ext cx="3686350" cy="2213150"/>
              </a:xfrm>
              <a:custGeom>
                <a:avLst/>
                <a:gdLst/>
                <a:ahLst/>
                <a:cxnLst/>
                <a:rect l="l" t="t" r="r" b="b"/>
                <a:pathLst>
                  <a:path w="147454" h="88526" extrusionOk="0">
                    <a:moveTo>
                      <a:pt x="99945" y="1"/>
                    </a:moveTo>
                    <a:cubicBezTo>
                      <a:pt x="92106" y="1"/>
                      <a:pt x="83820" y="3760"/>
                      <a:pt x="74244" y="9352"/>
                    </a:cubicBezTo>
                    <a:cubicBezTo>
                      <a:pt x="65428" y="14452"/>
                      <a:pt x="38202" y="38394"/>
                      <a:pt x="38202" y="38394"/>
                    </a:cubicBezTo>
                    <a:lnTo>
                      <a:pt x="4665" y="40641"/>
                    </a:lnTo>
                    <a:cubicBezTo>
                      <a:pt x="4665" y="40641"/>
                      <a:pt x="0" y="82053"/>
                      <a:pt x="33277" y="82053"/>
                    </a:cubicBezTo>
                    <a:cubicBezTo>
                      <a:pt x="34198" y="82053"/>
                      <a:pt x="35147" y="82021"/>
                      <a:pt x="36127" y="81956"/>
                    </a:cubicBezTo>
                    <a:cubicBezTo>
                      <a:pt x="61712" y="80228"/>
                      <a:pt x="93951" y="43753"/>
                      <a:pt x="93951" y="43753"/>
                    </a:cubicBezTo>
                    <a:lnTo>
                      <a:pt x="113745" y="88525"/>
                    </a:lnTo>
                    <a:lnTo>
                      <a:pt x="147454" y="78499"/>
                    </a:lnTo>
                    <a:cubicBezTo>
                      <a:pt x="147454" y="78499"/>
                      <a:pt x="130859" y="36924"/>
                      <a:pt x="125240" y="22836"/>
                    </a:cubicBezTo>
                    <a:cubicBezTo>
                      <a:pt x="120400" y="10821"/>
                      <a:pt x="111670" y="1314"/>
                      <a:pt x="102940" y="190"/>
                    </a:cubicBezTo>
                    <a:cubicBezTo>
                      <a:pt x="101948" y="62"/>
                      <a:pt x="100950" y="1"/>
                      <a:pt x="9994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60"/>
              <p:cNvSpPr/>
              <p:nvPr/>
            </p:nvSpPr>
            <p:spPr>
              <a:xfrm>
                <a:off x="1772300" y="3646200"/>
                <a:ext cx="2675150" cy="1324625"/>
              </a:xfrm>
              <a:custGeom>
                <a:avLst/>
                <a:gdLst/>
                <a:ahLst/>
                <a:cxnLst/>
                <a:rect l="l" t="t" r="r" b="b"/>
                <a:pathLst>
                  <a:path w="107006" h="52985" fill="none" extrusionOk="0">
                    <a:moveTo>
                      <a:pt x="2162" y="6137"/>
                    </a:moveTo>
                    <a:cubicBezTo>
                      <a:pt x="2162" y="6137"/>
                      <a:pt x="1" y="42266"/>
                      <a:pt x="26018" y="40451"/>
                    </a:cubicBezTo>
                    <a:cubicBezTo>
                      <a:pt x="41576" y="39414"/>
                      <a:pt x="72260" y="8471"/>
                      <a:pt x="80903" y="951"/>
                    </a:cubicBezTo>
                    <a:cubicBezTo>
                      <a:pt x="82113" y="0"/>
                      <a:pt x="83842" y="346"/>
                      <a:pt x="84533" y="1729"/>
                    </a:cubicBezTo>
                    <a:lnTo>
                      <a:pt x="107006" y="52984"/>
                    </a:lnTo>
                  </a:path>
                </a:pathLst>
              </a:custGeom>
              <a:noFill/>
              <a:ln w="19450" cap="flat" cmpd="sng">
                <a:solidFill>
                  <a:schemeClr val="accent2"/>
                </a:solidFill>
                <a:prstDash val="solid"/>
                <a:miter lim="8643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60"/>
              <p:cNvSpPr/>
              <p:nvPr/>
            </p:nvSpPr>
            <p:spPr>
              <a:xfrm>
                <a:off x="1832825" y="3780175"/>
                <a:ext cx="276600" cy="244200"/>
              </a:xfrm>
              <a:custGeom>
                <a:avLst/>
                <a:gdLst/>
                <a:ahLst/>
                <a:cxnLst/>
                <a:rect l="l" t="t" r="r" b="b"/>
                <a:pathLst>
                  <a:path w="11064" h="9768" fill="none" extrusionOk="0">
                    <a:moveTo>
                      <a:pt x="0" y="9767"/>
                    </a:moveTo>
                    <a:cubicBezTo>
                      <a:pt x="0" y="9767"/>
                      <a:pt x="10286" y="8471"/>
                      <a:pt x="11064" y="0"/>
                    </a:cubicBezTo>
                  </a:path>
                </a:pathLst>
              </a:custGeom>
              <a:noFill/>
              <a:ln w="19450" cap="flat" cmpd="sng">
                <a:solidFill>
                  <a:schemeClr val="accent2"/>
                </a:solidFill>
                <a:prstDash val="solid"/>
                <a:miter lim="8643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60"/>
              <p:cNvSpPr/>
              <p:nvPr/>
            </p:nvSpPr>
            <p:spPr>
              <a:xfrm>
                <a:off x="4242150" y="4601275"/>
                <a:ext cx="847075" cy="255025"/>
              </a:xfrm>
              <a:custGeom>
                <a:avLst/>
                <a:gdLst/>
                <a:ahLst/>
                <a:cxnLst/>
                <a:rect l="l" t="t" r="r" b="b"/>
                <a:pathLst>
                  <a:path w="33883" h="10201" fill="none" extrusionOk="0">
                    <a:moveTo>
                      <a:pt x="1" y="10200"/>
                    </a:moveTo>
                    <a:lnTo>
                      <a:pt x="33883" y="1"/>
                    </a:lnTo>
                  </a:path>
                </a:pathLst>
              </a:custGeom>
              <a:noFill/>
              <a:ln w="19450" cap="flat" cmpd="sng">
                <a:solidFill>
                  <a:schemeClr val="accent2"/>
                </a:solidFill>
                <a:prstDash val="solid"/>
                <a:miter lim="8643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60"/>
              <p:cNvSpPr/>
              <p:nvPr/>
            </p:nvSpPr>
            <p:spPr>
              <a:xfrm>
                <a:off x="5787150" y="4246900"/>
                <a:ext cx="589950" cy="633150"/>
              </a:xfrm>
              <a:custGeom>
                <a:avLst/>
                <a:gdLst/>
                <a:ahLst/>
                <a:cxnLst/>
                <a:rect l="l" t="t" r="r" b="b"/>
                <a:pathLst>
                  <a:path w="23598" h="25326" fill="none" extrusionOk="0">
                    <a:moveTo>
                      <a:pt x="1" y="25326"/>
                    </a:moveTo>
                    <a:lnTo>
                      <a:pt x="23597" y="1"/>
                    </a:lnTo>
                  </a:path>
                </a:pathLst>
              </a:custGeom>
              <a:noFill/>
              <a:ln w="19450" cap="flat" cmpd="sng">
                <a:solidFill>
                  <a:schemeClr val="accent3"/>
                </a:solidFill>
                <a:prstDash val="solid"/>
                <a:miter lim="8643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702"/>
        <p:cNvGrpSpPr/>
        <p:nvPr/>
      </p:nvGrpSpPr>
      <p:grpSpPr>
        <a:xfrm>
          <a:off x="0" y="0"/>
          <a:ext cx="0" cy="0"/>
          <a:chOff x="0" y="0"/>
          <a:chExt cx="0" cy="0"/>
        </a:xfrm>
      </p:grpSpPr>
      <p:sp>
        <p:nvSpPr>
          <p:cNvPr id="2752" name="Google Shape;3680;p96">
            <a:extLst>
              <a:ext uri="{FF2B5EF4-FFF2-40B4-BE49-F238E27FC236}">
                <a16:creationId xmlns:a16="http://schemas.microsoft.com/office/drawing/2014/main" id="{0AB25239-EF5C-F146-2020-746EA1A4B213}"/>
              </a:ext>
            </a:extLst>
          </p:cNvPr>
          <p:cNvSpPr/>
          <p:nvPr/>
        </p:nvSpPr>
        <p:spPr>
          <a:xfrm>
            <a:off x="1220928" y="1475518"/>
            <a:ext cx="2490300" cy="854400"/>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a:p>
            <a:pPr marL="0" lvl="0" indent="0" algn="l" rtl="0">
              <a:spcBef>
                <a:spcPts val="0"/>
              </a:spcBef>
              <a:spcAft>
                <a:spcPts val="0"/>
              </a:spcAft>
              <a:buNone/>
            </a:pPr>
            <a:endParaRPr>
              <a:solidFill>
                <a:schemeClr val="lt2"/>
              </a:solidFill>
            </a:endParaRPr>
          </a:p>
        </p:txBody>
      </p:sp>
      <p:sp>
        <p:nvSpPr>
          <p:cNvPr id="2753" name="Google Shape;3686;p96">
            <a:extLst>
              <a:ext uri="{FF2B5EF4-FFF2-40B4-BE49-F238E27FC236}">
                <a16:creationId xmlns:a16="http://schemas.microsoft.com/office/drawing/2014/main" id="{C9DB05AE-0EB0-FB51-8DC0-2804514A3037}"/>
              </a:ext>
            </a:extLst>
          </p:cNvPr>
          <p:cNvSpPr txBox="1">
            <a:spLocks/>
          </p:cNvSpPr>
          <p:nvPr/>
        </p:nvSpPr>
        <p:spPr>
          <a:xfrm>
            <a:off x="1408344" y="2684062"/>
            <a:ext cx="2490301" cy="1104771"/>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Clr>
                <a:schemeClr val="accent5"/>
              </a:buClr>
              <a:buSzPts val="1100"/>
            </a:pPr>
            <a:r>
              <a:rPr lang="en-IN" sz="3200" dirty="0"/>
              <a:t>MODULES</a:t>
            </a:r>
          </a:p>
        </p:txBody>
      </p:sp>
      <p:sp>
        <p:nvSpPr>
          <p:cNvPr id="2754" name="Google Shape;3687;p96">
            <a:extLst>
              <a:ext uri="{FF2B5EF4-FFF2-40B4-BE49-F238E27FC236}">
                <a16:creationId xmlns:a16="http://schemas.microsoft.com/office/drawing/2014/main" id="{3A31EB3D-4A74-C878-2026-1A314AE2436E}"/>
              </a:ext>
            </a:extLst>
          </p:cNvPr>
          <p:cNvSpPr txBox="1">
            <a:spLocks/>
          </p:cNvSpPr>
          <p:nvPr/>
        </p:nvSpPr>
        <p:spPr>
          <a:xfrm>
            <a:off x="1496431" y="1696437"/>
            <a:ext cx="1976100" cy="573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Spartan"/>
              <a:buNone/>
              <a:defRPr sz="3000" b="1" i="0" u="none" strike="noStrike" cap="none">
                <a:solidFill>
                  <a:schemeClr val="dk1"/>
                </a:solidFill>
                <a:latin typeface="Spartan"/>
                <a:ea typeface="Spartan"/>
                <a:cs typeface="Spartan"/>
                <a:sym typeface="Spartan"/>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4800" dirty="0">
                <a:solidFill>
                  <a:schemeClr val="lt2"/>
                </a:solidFill>
              </a:rPr>
              <a:t>02</a:t>
            </a:r>
          </a:p>
        </p:txBody>
      </p:sp>
      <p:grpSp>
        <p:nvGrpSpPr>
          <p:cNvPr id="2849" name="Google Shape;3379;p88">
            <a:extLst>
              <a:ext uri="{FF2B5EF4-FFF2-40B4-BE49-F238E27FC236}">
                <a16:creationId xmlns:a16="http://schemas.microsoft.com/office/drawing/2014/main" id="{FEB2570D-E047-6C4F-4A52-CC9A9FA39BF9}"/>
              </a:ext>
            </a:extLst>
          </p:cNvPr>
          <p:cNvGrpSpPr/>
          <p:nvPr/>
        </p:nvGrpSpPr>
        <p:grpSpPr>
          <a:xfrm flipH="1">
            <a:off x="6329347" y="1258029"/>
            <a:ext cx="2035006" cy="2852066"/>
            <a:chOff x="995975" y="1356857"/>
            <a:chExt cx="2012591" cy="3246643"/>
          </a:xfrm>
        </p:grpSpPr>
        <p:grpSp>
          <p:nvGrpSpPr>
            <p:cNvPr id="2850" name="Google Shape;3380;p88">
              <a:extLst>
                <a:ext uri="{FF2B5EF4-FFF2-40B4-BE49-F238E27FC236}">
                  <a16:creationId xmlns:a16="http://schemas.microsoft.com/office/drawing/2014/main" id="{11E548A6-C2E6-1403-96E2-1CD613BEC517}"/>
                </a:ext>
              </a:extLst>
            </p:cNvPr>
            <p:cNvGrpSpPr/>
            <p:nvPr/>
          </p:nvGrpSpPr>
          <p:grpSpPr>
            <a:xfrm>
              <a:off x="1217138" y="1356857"/>
              <a:ext cx="1791428" cy="3241958"/>
              <a:chOff x="2363575" y="238250"/>
              <a:chExt cx="2875025" cy="5202950"/>
            </a:xfrm>
          </p:grpSpPr>
          <p:sp>
            <p:nvSpPr>
              <p:cNvPr id="2852" name="Google Shape;3381;p88">
                <a:extLst>
                  <a:ext uri="{FF2B5EF4-FFF2-40B4-BE49-F238E27FC236}">
                    <a16:creationId xmlns:a16="http://schemas.microsoft.com/office/drawing/2014/main" id="{F0A09EB2-A634-EF26-B5F0-A48AAED0A86F}"/>
                  </a:ext>
                </a:extLst>
              </p:cNvPr>
              <p:cNvSpPr/>
              <p:nvPr/>
            </p:nvSpPr>
            <p:spPr>
              <a:xfrm>
                <a:off x="3544150" y="4523200"/>
                <a:ext cx="771375" cy="842775"/>
              </a:xfrm>
              <a:custGeom>
                <a:avLst/>
                <a:gdLst/>
                <a:ahLst/>
                <a:cxnLst/>
                <a:rect l="l" t="t" r="r" b="b"/>
                <a:pathLst>
                  <a:path w="30855" h="33711" extrusionOk="0">
                    <a:moveTo>
                      <a:pt x="19125" y="1"/>
                    </a:moveTo>
                    <a:lnTo>
                      <a:pt x="766" y="1990"/>
                    </a:lnTo>
                    <a:lnTo>
                      <a:pt x="1" y="26112"/>
                    </a:lnTo>
                    <a:lnTo>
                      <a:pt x="766" y="33710"/>
                    </a:lnTo>
                    <a:lnTo>
                      <a:pt x="29580" y="33557"/>
                    </a:lnTo>
                    <a:cubicBezTo>
                      <a:pt x="30294" y="33506"/>
                      <a:pt x="30855" y="32945"/>
                      <a:pt x="30855" y="32231"/>
                    </a:cubicBezTo>
                    <a:cubicBezTo>
                      <a:pt x="30804" y="31670"/>
                      <a:pt x="30498" y="31211"/>
                      <a:pt x="29988" y="31007"/>
                    </a:cubicBezTo>
                    <a:lnTo>
                      <a:pt x="17238" y="25092"/>
                    </a:lnTo>
                    <a:lnTo>
                      <a:pt x="19125" y="1"/>
                    </a:lnTo>
                    <a:close/>
                  </a:path>
                </a:pathLst>
              </a:custGeom>
              <a:solidFill>
                <a:srgbClr val="FFCB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3" name="Google Shape;3382;p88">
                <a:extLst>
                  <a:ext uri="{FF2B5EF4-FFF2-40B4-BE49-F238E27FC236}">
                    <a16:creationId xmlns:a16="http://schemas.microsoft.com/office/drawing/2014/main" id="{9D358EE8-4239-C0EB-13DB-F6A496F650DF}"/>
                  </a:ext>
                </a:extLst>
              </p:cNvPr>
              <p:cNvSpPr/>
              <p:nvPr/>
            </p:nvSpPr>
            <p:spPr>
              <a:xfrm>
                <a:off x="3523775" y="5150475"/>
                <a:ext cx="836375" cy="290725"/>
              </a:xfrm>
              <a:custGeom>
                <a:avLst/>
                <a:gdLst/>
                <a:ahLst/>
                <a:cxnLst/>
                <a:rect l="l" t="t" r="r" b="b"/>
                <a:pathLst>
                  <a:path w="33455" h="11629" extrusionOk="0">
                    <a:moveTo>
                      <a:pt x="17951" y="1"/>
                    </a:moveTo>
                    <a:cubicBezTo>
                      <a:pt x="14992" y="1208"/>
                      <a:pt x="11691" y="1574"/>
                      <a:pt x="8779" y="1574"/>
                    </a:cubicBezTo>
                    <a:cubicBezTo>
                      <a:pt x="4315" y="1574"/>
                      <a:pt x="765" y="715"/>
                      <a:pt x="765" y="715"/>
                    </a:cubicBezTo>
                    <a:lnTo>
                      <a:pt x="0" y="10965"/>
                    </a:lnTo>
                    <a:cubicBezTo>
                      <a:pt x="0" y="11322"/>
                      <a:pt x="306" y="11628"/>
                      <a:pt x="663" y="11628"/>
                    </a:cubicBezTo>
                    <a:lnTo>
                      <a:pt x="32792" y="11424"/>
                    </a:lnTo>
                    <a:cubicBezTo>
                      <a:pt x="33455" y="11424"/>
                      <a:pt x="32996" y="8160"/>
                      <a:pt x="32996" y="8160"/>
                    </a:cubicBezTo>
                    <a:cubicBezTo>
                      <a:pt x="32690" y="7191"/>
                      <a:pt x="32129" y="6120"/>
                      <a:pt x="31568" y="5865"/>
                    </a:cubicBezTo>
                    <a:lnTo>
                      <a:pt x="1795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4" name="Google Shape;3383;p88">
                <a:extLst>
                  <a:ext uri="{FF2B5EF4-FFF2-40B4-BE49-F238E27FC236}">
                    <a16:creationId xmlns:a16="http://schemas.microsoft.com/office/drawing/2014/main" id="{C796D52E-7652-1AF8-F23F-10860203066A}"/>
                  </a:ext>
                </a:extLst>
              </p:cNvPr>
              <p:cNvSpPr/>
              <p:nvPr/>
            </p:nvSpPr>
            <p:spPr>
              <a:xfrm>
                <a:off x="3999325" y="5165775"/>
                <a:ext cx="47200" cy="80350"/>
              </a:xfrm>
              <a:custGeom>
                <a:avLst/>
                <a:gdLst/>
                <a:ahLst/>
                <a:cxnLst/>
                <a:rect l="l" t="t" r="r" b="b"/>
                <a:pathLst>
                  <a:path w="1888" h="3214" fill="none" extrusionOk="0">
                    <a:moveTo>
                      <a:pt x="1887" y="1"/>
                    </a:moveTo>
                    <a:cubicBezTo>
                      <a:pt x="1122" y="970"/>
                      <a:pt x="510" y="2040"/>
                      <a:pt x="0" y="3213"/>
                    </a:cubicBezTo>
                  </a:path>
                </a:pathLst>
              </a:custGeom>
              <a:noFill/>
              <a:ln w="11475" cap="flat" cmpd="sng">
                <a:solidFill>
                  <a:schemeClr val="accent5"/>
                </a:solidFill>
                <a:prstDash val="solid"/>
                <a:miter lim="5099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5" name="Google Shape;3384;p88">
                <a:extLst>
                  <a:ext uri="{FF2B5EF4-FFF2-40B4-BE49-F238E27FC236}">
                    <a16:creationId xmlns:a16="http://schemas.microsoft.com/office/drawing/2014/main" id="{94C01326-5AB7-260C-7342-844D4592B4B6}"/>
                  </a:ext>
                </a:extLst>
              </p:cNvPr>
              <p:cNvSpPr/>
              <p:nvPr/>
            </p:nvSpPr>
            <p:spPr>
              <a:xfrm>
                <a:off x="4050325" y="5191275"/>
                <a:ext cx="39550" cy="68875"/>
              </a:xfrm>
              <a:custGeom>
                <a:avLst/>
                <a:gdLst/>
                <a:ahLst/>
                <a:cxnLst/>
                <a:rect l="l" t="t" r="r" b="b"/>
                <a:pathLst>
                  <a:path w="1582" h="2755" fill="none" extrusionOk="0">
                    <a:moveTo>
                      <a:pt x="1581" y="0"/>
                    </a:moveTo>
                    <a:cubicBezTo>
                      <a:pt x="918" y="816"/>
                      <a:pt x="408" y="1734"/>
                      <a:pt x="0" y="2754"/>
                    </a:cubicBezTo>
                  </a:path>
                </a:pathLst>
              </a:custGeom>
              <a:noFill/>
              <a:ln w="11475" cap="flat" cmpd="sng">
                <a:solidFill>
                  <a:schemeClr val="accent5"/>
                </a:solidFill>
                <a:prstDash val="solid"/>
                <a:miter lim="5099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6" name="Google Shape;3385;p88">
                <a:extLst>
                  <a:ext uri="{FF2B5EF4-FFF2-40B4-BE49-F238E27FC236}">
                    <a16:creationId xmlns:a16="http://schemas.microsoft.com/office/drawing/2014/main" id="{37548F06-CE69-607C-C8BE-AD4900D1DCB4}"/>
                  </a:ext>
                </a:extLst>
              </p:cNvPr>
              <p:cNvSpPr/>
              <p:nvPr/>
            </p:nvSpPr>
            <p:spPr>
              <a:xfrm>
                <a:off x="4088575" y="5210400"/>
                <a:ext cx="36975" cy="62500"/>
              </a:xfrm>
              <a:custGeom>
                <a:avLst/>
                <a:gdLst/>
                <a:ahLst/>
                <a:cxnLst/>
                <a:rect l="l" t="t" r="r" b="b"/>
                <a:pathLst>
                  <a:path w="1479" h="2500" fill="none" extrusionOk="0">
                    <a:moveTo>
                      <a:pt x="1479" y="0"/>
                    </a:moveTo>
                    <a:cubicBezTo>
                      <a:pt x="918" y="816"/>
                      <a:pt x="408" y="1632"/>
                      <a:pt x="0" y="2499"/>
                    </a:cubicBezTo>
                  </a:path>
                </a:pathLst>
              </a:custGeom>
              <a:noFill/>
              <a:ln w="11475" cap="flat" cmpd="sng">
                <a:solidFill>
                  <a:schemeClr val="accent5"/>
                </a:solidFill>
                <a:prstDash val="solid"/>
                <a:miter lim="5099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7" name="Google Shape;3386;p88">
                <a:extLst>
                  <a:ext uri="{FF2B5EF4-FFF2-40B4-BE49-F238E27FC236}">
                    <a16:creationId xmlns:a16="http://schemas.microsoft.com/office/drawing/2014/main" id="{12F54BD1-8A43-E420-7607-757A98E994CC}"/>
                  </a:ext>
                </a:extLst>
              </p:cNvPr>
              <p:cNvSpPr/>
              <p:nvPr/>
            </p:nvSpPr>
            <p:spPr>
              <a:xfrm>
                <a:off x="3528850" y="5379975"/>
                <a:ext cx="823650" cy="5125"/>
              </a:xfrm>
              <a:custGeom>
                <a:avLst/>
                <a:gdLst/>
                <a:ahLst/>
                <a:cxnLst/>
                <a:rect l="l" t="t" r="r" b="b"/>
                <a:pathLst>
                  <a:path w="32946" h="205" fill="none" extrusionOk="0">
                    <a:moveTo>
                      <a:pt x="1" y="204"/>
                    </a:moveTo>
                    <a:lnTo>
                      <a:pt x="32946" y="0"/>
                    </a:lnTo>
                  </a:path>
                </a:pathLst>
              </a:custGeom>
              <a:noFill/>
              <a:ln w="11475" cap="flat" cmpd="sng">
                <a:solidFill>
                  <a:schemeClr val="accent5"/>
                </a:solidFill>
                <a:prstDash val="solid"/>
                <a:miter lim="5099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8" name="Google Shape;3387;p88">
                <a:extLst>
                  <a:ext uri="{FF2B5EF4-FFF2-40B4-BE49-F238E27FC236}">
                    <a16:creationId xmlns:a16="http://schemas.microsoft.com/office/drawing/2014/main" id="{F78009FB-8DC7-BBD0-568C-0301D7522AEA}"/>
                  </a:ext>
                </a:extLst>
              </p:cNvPr>
              <p:cNvSpPr/>
              <p:nvPr/>
            </p:nvSpPr>
            <p:spPr>
              <a:xfrm>
                <a:off x="3536500" y="5262675"/>
                <a:ext cx="206575" cy="121150"/>
              </a:xfrm>
              <a:custGeom>
                <a:avLst/>
                <a:gdLst/>
                <a:ahLst/>
                <a:cxnLst/>
                <a:rect l="l" t="t" r="r" b="b"/>
                <a:pathLst>
                  <a:path w="8263" h="4846" fill="none" extrusionOk="0">
                    <a:moveTo>
                      <a:pt x="1" y="0"/>
                    </a:moveTo>
                    <a:cubicBezTo>
                      <a:pt x="1" y="0"/>
                      <a:pt x="7651" y="51"/>
                      <a:pt x="8263" y="4845"/>
                    </a:cubicBezTo>
                  </a:path>
                </a:pathLst>
              </a:custGeom>
              <a:noFill/>
              <a:ln w="11475" cap="flat" cmpd="sng">
                <a:solidFill>
                  <a:schemeClr val="accent5"/>
                </a:solidFill>
                <a:prstDash val="solid"/>
                <a:miter lim="5099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9" name="Google Shape;3388;p88">
                <a:extLst>
                  <a:ext uri="{FF2B5EF4-FFF2-40B4-BE49-F238E27FC236}">
                    <a16:creationId xmlns:a16="http://schemas.microsoft.com/office/drawing/2014/main" id="{E7C9D7BC-46D4-BAC3-966C-2B09A0E59478}"/>
                  </a:ext>
                </a:extLst>
              </p:cNvPr>
              <p:cNvSpPr/>
              <p:nvPr/>
            </p:nvSpPr>
            <p:spPr>
              <a:xfrm>
                <a:off x="4177800" y="5267775"/>
                <a:ext cx="65050" cy="113500"/>
              </a:xfrm>
              <a:custGeom>
                <a:avLst/>
                <a:gdLst/>
                <a:ahLst/>
                <a:cxnLst/>
                <a:rect l="l" t="t" r="r" b="b"/>
                <a:pathLst>
                  <a:path w="2602" h="4540" fill="none" extrusionOk="0">
                    <a:moveTo>
                      <a:pt x="2602" y="0"/>
                    </a:moveTo>
                    <a:cubicBezTo>
                      <a:pt x="2602" y="0"/>
                      <a:pt x="409" y="3111"/>
                      <a:pt x="1" y="4539"/>
                    </a:cubicBezTo>
                  </a:path>
                </a:pathLst>
              </a:custGeom>
              <a:noFill/>
              <a:ln w="11475" cap="flat" cmpd="sng">
                <a:solidFill>
                  <a:schemeClr val="accent5"/>
                </a:solidFill>
                <a:prstDash val="solid"/>
                <a:miter lim="5099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0" name="Google Shape;3389;p88">
                <a:extLst>
                  <a:ext uri="{FF2B5EF4-FFF2-40B4-BE49-F238E27FC236}">
                    <a16:creationId xmlns:a16="http://schemas.microsoft.com/office/drawing/2014/main" id="{1D78FAAD-5031-A4F4-F48C-CD42FC10E3EF}"/>
                  </a:ext>
                </a:extLst>
              </p:cNvPr>
              <p:cNvSpPr/>
              <p:nvPr/>
            </p:nvSpPr>
            <p:spPr>
              <a:xfrm>
                <a:off x="2834025" y="2258900"/>
                <a:ext cx="1420300" cy="2787050"/>
              </a:xfrm>
              <a:custGeom>
                <a:avLst/>
                <a:gdLst/>
                <a:ahLst/>
                <a:cxnLst/>
                <a:rect l="l" t="t" r="r" b="b"/>
                <a:pathLst>
                  <a:path w="56812" h="111482" extrusionOk="0">
                    <a:moveTo>
                      <a:pt x="0" y="1"/>
                    </a:moveTo>
                    <a:lnTo>
                      <a:pt x="0" y="1"/>
                    </a:lnTo>
                    <a:cubicBezTo>
                      <a:pt x="0" y="1"/>
                      <a:pt x="20093" y="38300"/>
                      <a:pt x="25754" y="52885"/>
                    </a:cubicBezTo>
                    <a:cubicBezTo>
                      <a:pt x="31364" y="67420"/>
                      <a:pt x="26621" y="111482"/>
                      <a:pt x="26621" y="111482"/>
                    </a:cubicBezTo>
                    <a:lnTo>
                      <a:pt x="50386" y="111482"/>
                    </a:lnTo>
                    <a:cubicBezTo>
                      <a:pt x="50386" y="111482"/>
                      <a:pt x="56812" y="70836"/>
                      <a:pt x="52018" y="52885"/>
                    </a:cubicBezTo>
                    <a:cubicBezTo>
                      <a:pt x="47173" y="34883"/>
                      <a:pt x="31874" y="6171"/>
                      <a:pt x="31874" y="6171"/>
                    </a:cubicBez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1" name="Google Shape;3390;p88">
                <a:extLst>
                  <a:ext uri="{FF2B5EF4-FFF2-40B4-BE49-F238E27FC236}">
                    <a16:creationId xmlns:a16="http://schemas.microsoft.com/office/drawing/2014/main" id="{F63DAB5C-1645-9ECD-D362-C8DDAC98ED11}"/>
                  </a:ext>
                </a:extLst>
              </p:cNvPr>
              <p:cNvSpPr/>
              <p:nvPr/>
            </p:nvSpPr>
            <p:spPr>
              <a:xfrm>
                <a:off x="3147650" y="2674525"/>
                <a:ext cx="530400" cy="2371425"/>
              </a:xfrm>
              <a:custGeom>
                <a:avLst/>
                <a:gdLst/>
                <a:ahLst/>
                <a:cxnLst/>
                <a:rect l="l" t="t" r="r" b="b"/>
                <a:pathLst>
                  <a:path w="21216" h="94857" fill="none" extrusionOk="0">
                    <a:moveTo>
                      <a:pt x="17340" y="94857"/>
                    </a:moveTo>
                    <a:cubicBezTo>
                      <a:pt x="17340" y="94857"/>
                      <a:pt x="21216" y="49010"/>
                      <a:pt x="18819" y="37688"/>
                    </a:cubicBezTo>
                    <a:cubicBezTo>
                      <a:pt x="16473" y="26367"/>
                      <a:pt x="1" y="1"/>
                      <a:pt x="1" y="1"/>
                    </a:cubicBezTo>
                  </a:path>
                </a:pathLst>
              </a:custGeom>
              <a:noFill/>
              <a:ln w="11475" cap="flat" cmpd="sng">
                <a:solidFill>
                  <a:schemeClr val="accent5"/>
                </a:solidFill>
                <a:prstDash val="solid"/>
                <a:miter lim="5099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2" name="Google Shape;3391;p88">
                <a:extLst>
                  <a:ext uri="{FF2B5EF4-FFF2-40B4-BE49-F238E27FC236}">
                    <a16:creationId xmlns:a16="http://schemas.microsoft.com/office/drawing/2014/main" id="{8D8F0541-6619-D5B4-A708-93A3A5EF83FB}"/>
                  </a:ext>
                </a:extLst>
              </p:cNvPr>
              <p:cNvSpPr/>
              <p:nvPr/>
            </p:nvSpPr>
            <p:spPr>
              <a:xfrm>
                <a:off x="2434950" y="4237625"/>
                <a:ext cx="847875" cy="1074550"/>
              </a:xfrm>
              <a:custGeom>
                <a:avLst/>
                <a:gdLst/>
                <a:ahLst/>
                <a:cxnLst/>
                <a:rect l="l" t="t" r="r" b="b"/>
                <a:pathLst>
                  <a:path w="33915" h="42982" extrusionOk="0">
                    <a:moveTo>
                      <a:pt x="17901" y="0"/>
                    </a:moveTo>
                    <a:lnTo>
                      <a:pt x="3826" y="19379"/>
                    </a:lnTo>
                    <a:lnTo>
                      <a:pt x="1" y="25958"/>
                    </a:lnTo>
                    <a:lnTo>
                      <a:pt x="23358" y="42736"/>
                    </a:lnTo>
                    <a:cubicBezTo>
                      <a:pt x="23582" y="42899"/>
                      <a:pt x="23847" y="42981"/>
                      <a:pt x="24114" y="42981"/>
                    </a:cubicBezTo>
                    <a:cubicBezTo>
                      <a:pt x="24515" y="42981"/>
                      <a:pt x="24918" y="42797"/>
                      <a:pt x="25194" y="42430"/>
                    </a:cubicBezTo>
                    <a:cubicBezTo>
                      <a:pt x="25500" y="41971"/>
                      <a:pt x="25500" y="41410"/>
                      <a:pt x="25194" y="40951"/>
                    </a:cubicBezTo>
                    <a:lnTo>
                      <a:pt x="18309" y="28661"/>
                    </a:lnTo>
                    <a:lnTo>
                      <a:pt x="33914" y="8313"/>
                    </a:lnTo>
                    <a:lnTo>
                      <a:pt x="17901" y="0"/>
                    </a:lnTo>
                    <a:close/>
                  </a:path>
                </a:pathLst>
              </a:custGeom>
              <a:solidFill>
                <a:srgbClr val="FFCB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3" name="Google Shape;3392;p88">
                <a:extLst>
                  <a:ext uri="{FF2B5EF4-FFF2-40B4-BE49-F238E27FC236}">
                    <a16:creationId xmlns:a16="http://schemas.microsoft.com/office/drawing/2014/main" id="{361E2311-753A-2A7A-79CF-C1CDD6634596}"/>
                  </a:ext>
                </a:extLst>
              </p:cNvPr>
              <p:cNvSpPr/>
              <p:nvPr/>
            </p:nvSpPr>
            <p:spPr>
              <a:xfrm>
                <a:off x="2363575" y="4713175"/>
                <a:ext cx="725450" cy="689475"/>
              </a:xfrm>
              <a:custGeom>
                <a:avLst/>
                <a:gdLst/>
                <a:ahLst/>
                <a:cxnLst/>
                <a:rect l="l" t="t" r="r" b="b"/>
                <a:pathLst>
                  <a:path w="29018" h="27579" extrusionOk="0">
                    <a:moveTo>
                      <a:pt x="6783" y="0"/>
                    </a:moveTo>
                    <a:lnTo>
                      <a:pt x="153" y="7905"/>
                    </a:lnTo>
                    <a:cubicBezTo>
                      <a:pt x="0" y="8160"/>
                      <a:pt x="51" y="8568"/>
                      <a:pt x="306" y="8772"/>
                    </a:cubicBezTo>
                    <a:lnTo>
                      <a:pt x="26417" y="27539"/>
                    </a:lnTo>
                    <a:cubicBezTo>
                      <a:pt x="26450" y="27566"/>
                      <a:pt x="26488" y="27578"/>
                      <a:pt x="26530" y="27578"/>
                    </a:cubicBezTo>
                    <a:cubicBezTo>
                      <a:pt x="27127" y="27578"/>
                      <a:pt x="28508" y="25037"/>
                      <a:pt x="28508" y="24989"/>
                    </a:cubicBezTo>
                    <a:cubicBezTo>
                      <a:pt x="28814" y="24020"/>
                      <a:pt x="29018" y="22847"/>
                      <a:pt x="28712" y="22337"/>
                    </a:cubicBezTo>
                    <a:lnTo>
                      <a:pt x="21113" y="9588"/>
                    </a:lnTo>
                    <a:cubicBezTo>
                      <a:pt x="13259" y="7599"/>
                      <a:pt x="6783" y="0"/>
                      <a:pt x="67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4" name="Google Shape;3393;p88">
                <a:extLst>
                  <a:ext uri="{FF2B5EF4-FFF2-40B4-BE49-F238E27FC236}">
                    <a16:creationId xmlns:a16="http://schemas.microsoft.com/office/drawing/2014/main" id="{2DC82749-7772-BD64-B9AD-B68952E929E0}"/>
                  </a:ext>
                </a:extLst>
              </p:cNvPr>
              <p:cNvSpPr/>
              <p:nvPr/>
            </p:nvSpPr>
            <p:spPr>
              <a:xfrm>
                <a:off x="2856975" y="5008950"/>
                <a:ext cx="85425" cy="37000"/>
              </a:xfrm>
              <a:custGeom>
                <a:avLst/>
                <a:gdLst/>
                <a:ahLst/>
                <a:cxnLst/>
                <a:rect l="l" t="t" r="r" b="b"/>
                <a:pathLst>
                  <a:path w="3417" h="1480" fill="none" extrusionOk="0">
                    <a:moveTo>
                      <a:pt x="3417" y="1"/>
                    </a:moveTo>
                    <a:cubicBezTo>
                      <a:pt x="2244" y="358"/>
                      <a:pt x="1071" y="817"/>
                      <a:pt x="0" y="1480"/>
                    </a:cubicBezTo>
                  </a:path>
                </a:pathLst>
              </a:custGeom>
              <a:noFill/>
              <a:ln w="11475" cap="flat" cmpd="sng">
                <a:solidFill>
                  <a:schemeClr val="accent5"/>
                </a:solidFill>
                <a:prstDash val="solid"/>
                <a:miter lim="5099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5" name="Google Shape;3394;p88">
                <a:extLst>
                  <a:ext uri="{FF2B5EF4-FFF2-40B4-BE49-F238E27FC236}">
                    <a16:creationId xmlns:a16="http://schemas.microsoft.com/office/drawing/2014/main" id="{025B78DA-D8E9-1B78-3A5C-7994D8B8EA23}"/>
                  </a:ext>
                </a:extLst>
              </p:cNvPr>
              <p:cNvSpPr/>
              <p:nvPr/>
            </p:nvSpPr>
            <p:spPr>
              <a:xfrm>
                <a:off x="2890125" y="5054850"/>
                <a:ext cx="72675" cy="31900"/>
              </a:xfrm>
              <a:custGeom>
                <a:avLst/>
                <a:gdLst/>
                <a:ahLst/>
                <a:cxnLst/>
                <a:rect l="l" t="t" r="r" b="b"/>
                <a:pathLst>
                  <a:path w="2907" h="1276" fill="none" extrusionOk="0">
                    <a:moveTo>
                      <a:pt x="2907" y="1"/>
                    </a:moveTo>
                    <a:cubicBezTo>
                      <a:pt x="1887" y="307"/>
                      <a:pt x="918" y="715"/>
                      <a:pt x="0" y="1276"/>
                    </a:cubicBezTo>
                  </a:path>
                </a:pathLst>
              </a:custGeom>
              <a:noFill/>
              <a:ln w="11475" cap="flat" cmpd="sng">
                <a:solidFill>
                  <a:schemeClr val="accent5"/>
                </a:solidFill>
                <a:prstDash val="solid"/>
                <a:miter lim="5099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6" name="Google Shape;3395;p88">
                <a:extLst>
                  <a:ext uri="{FF2B5EF4-FFF2-40B4-BE49-F238E27FC236}">
                    <a16:creationId xmlns:a16="http://schemas.microsoft.com/office/drawing/2014/main" id="{1F2515CE-7839-9A89-9672-B854A81B0E11}"/>
                  </a:ext>
                </a:extLst>
              </p:cNvPr>
              <p:cNvSpPr/>
              <p:nvPr/>
            </p:nvSpPr>
            <p:spPr>
              <a:xfrm>
                <a:off x="2914350" y="5090550"/>
                <a:ext cx="66300" cy="29350"/>
              </a:xfrm>
              <a:custGeom>
                <a:avLst/>
                <a:gdLst/>
                <a:ahLst/>
                <a:cxnLst/>
                <a:rect l="l" t="t" r="r" b="b"/>
                <a:pathLst>
                  <a:path w="2652" h="1174" fill="none" extrusionOk="0">
                    <a:moveTo>
                      <a:pt x="2652" y="1"/>
                    </a:moveTo>
                    <a:cubicBezTo>
                      <a:pt x="1734" y="307"/>
                      <a:pt x="867" y="715"/>
                      <a:pt x="0" y="1174"/>
                    </a:cubicBezTo>
                  </a:path>
                </a:pathLst>
              </a:custGeom>
              <a:noFill/>
              <a:ln w="11475" cap="flat" cmpd="sng">
                <a:solidFill>
                  <a:schemeClr val="accent5"/>
                </a:solidFill>
                <a:prstDash val="solid"/>
                <a:miter lim="5099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7" name="Google Shape;3396;p88">
                <a:extLst>
                  <a:ext uri="{FF2B5EF4-FFF2-40B4-BE49-F238E27FC236}">
                    <a16:creationId xmlns:a16="http://schemas.microsoft.com/office/drawing/2014/main" id="{028B7400-799E-443F-7119-1EDBB7E6A668}"/>
                  </a:ext>
                </a:extLst>
              </p:cNvPr>
              <p:cNvSpPr/>
              <p:nvPr/>
            </p:nvSpPr>
            <p:spPr>
              <a:xfrm>
                <a:off x="2394150" y="4881475"/>
                <a:ext cx="669375" cy="480675"/>
              </a:xfrm>
              <a:custGeom>
                <a:avLst/>
                <a:gdLst/>
                <a:ahLst/>
                <a:cxnLst/>
                <a:rect l="l" t="t" r="r" b="b"/>
                <a:pathLst>
                  <a:path w="26775" h="19227" fill="none" extrusionOk="0">
                    <a:moveTo>
                      <a:pt x="1" y="0"/>
                    </a:moveTo>
                    <a:lnTo>
                      <a:pt x="26775" y="19226"/>
                    </a:lnTo>
                  </a:path>
                </a:pathLst>
              </a:custGeom>
              <a:noFill/>
              <a:ln w="11475" cap="flat" cmpd="sng">
                <a:solidFill>
                  <a:schemeClr val="accent5"/>
                </a:solidFill>
                <a:prstDash val="solid"/>
                <a:miter lim="5099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8" name="Google Shape;3397;p88">
                <a:extLst>
                  <a:ext uri="{FF2B5EF4-FFF2-40B4-BE49-F238E27FC236}">
                    <a16:creationId xmlns:a16="http://schemas.microsoft.com/office/drawing/2014/main" id="{97782F24-F0B7-C31C-9562-844C3E8667F9}"/>
                  </a:ext>
                </a:extLst>
              </p:cNvPr>
              <p:cNvSpPr/>
              <p:nvPr/>
            </p:nvSpPr>
            <p:spPr>
              <a:xfrm>
                <a:off x="2473200" y="4785850"/>
                <a:ext cx="153025" cy="220575"/>
              </a:xfrm>
              <a:custGeom>
                <a:avLst/>
                <a:gdLst/>
                <a:ahLst/>
                <a:cxnLst/>
                <a:rect l="l" t="t" r="r" b="b"/>
                <a:pathLst>
                  <a:path w="6121" h="8823" fill="none" extrusionOk="0">
                    <a:moveTo>
                      <a:pt x="1" y="0"/>
                    </a:moveTo>
                    <a:cubicBezTo>
                      <a:pt x="1" y="0"/>
                      <a:pt x="6121" y="4539"/>
                      <a:pt x="3877" y="8823"/>
                    </a:cubicBezTo>
                  </a:path>
                </a:pathLst>
              </a:custGeom>
              <a:noFill/>
              <a:ln w="11475" cap="flat" cmpd="sng">
                <a:solidFill>
                  <a:schemeClr val="accent5"/>
                </a:solidFill>
                <a:prstDash val="solid"/>
                <a:miter lim="5099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9" name="Google Shape;3398;p88">
                <a:extLst>
                  <a:ext uri="{FF2B5EF4-FFF2-40B4-BE49-F238E27FC236}">
                    <a16:creationId xmlns:a16="http://schemas.microsoft.com/office/drawing/2014/main" id="{5CD8530C-5274-05A4-21B0-F82E889D3025}"/>
                  </a:ext>
                </a:extLst>
              </p:cNvPr>
              <p:cNvSpPr/>
              <p:nvPr/>
            </p:nvSpPr>
            <p:spPr>
              <a:xfrm>
                <a:off x="2922000" y="5206575"/>
                <a:ext cx="119850" cy="53575"/>
              </a:xfrm>
              <a:custGeom>
                <a:avLst/>
                <a:gdLst/>
                <a:ahLst/>
                <a:cxnLst/>
                <a:rect l="l" t="t" r="r" b="b"/>
                <a:pathLst>
                  <a:path w="4794" h="2143" fill="none" extrusionOk="0">
                    <a:moveTo>
                      <a:pt x="4794" y="0"/>
                    </a:moveTo>
                    <a:cubicBezTo>
                      <a:pt x="4794" y="0"/>
                      <a:pt x="1173" y="1224"/>
                      <a:pt x="0" y="2142"/>
                    </a:cubicBezTo>
                  </a:path>
                </a:pathLst>
              </a:custGeom>
              <a:noFill/>
              <a:ln w="11475" cap="flat" cmpd="sng">
                <a:solidFill>
                  <a:schemeClr val="accent5"/>
                </a:solidFill>
                <a:prstDash val="solid"/>
                <a:miter lim="5099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0" name="Google Shape;3399;p88">
                <a:extLst>
                  <a:ext uri="{FF2B5EF4-FFF2-40B4-BE49-F238E27FC236}">
                    <a16:creationId xmlns:a16="http://schemas.microsoft.com/office/drawing/2014/main" id="{CBA921E3-473F-FEB3-D3E8-CE5DD7C23D97}"/>
                  </a:ext>
                </a:extLst>
              </p:cNvPr>
              <p:cNvSpPr/>
              <p:nvPr/>
            </p:nvSpPr>
            <p:spPr>
              <a:xfrm>
                <a:off x="2563725" y="2258900"/>
                <a:ext cx="1169150" cy="2668475"/>
              </a:xfrm>
              <a:custGeom>
                <a:avLst/>
                <a:gdLst/>
                <a:ahLst/>
                <a:cxnLst/>
                <a:rect l="l" t="t" r="r" b="b"/>
                <a:pathLst>
                  <a:path w="46766" h="106739" extrusionOk="0">
                    <a:moveTo>
                      <a:pt x="4539" y="1"/>
                    </a:moveTo>
                    <a:cubicBezTo>
                      <a:pt x="1" y="12852"/>
                      <a:pt x="4539" y="22950"/>
                      <a:pt x="4539" y="22950"/>
                    </a:cubicBezTo>
                    <a:cubicBezTo>
                      <a:pt x="4539" y="22950"/>
                      <a:pt x="19992" y="51202"/>
                      <a:pt x="19992" y="56914"/>
                    </a:cubicBezTo>
                    <a:cubicBezTo>
                      <a:pt x="19992" y="62167"/>
                      <a:pt x="205" y="92154"/>
                      <a:pt x="205" y="92154"/>
                    </a:cubicBezTo>
                    <a:lnTo>
                      <a:pt x="18309" y="106739"/>
                    </a:lnTo>
                    <a:cubicBezTo>
                      <a:pt x="18309" y="106739"/>
                      <a:pt x="46766" y="76140"/>
                      <a:pt x="46205" y="54874"/>
                    </a:cubicBezTo>
                    <a:cubicBezTo>
                      <a:pt x="45593" y="28712"/>
                      <a:pt x="31313" y="1"/>
                      <a:pt x="313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1" name="Google Shape;3400;p88">
                <a:extLst>
                  <a:ext uri="{FF2B5EF4-FFF2-40B4-BE49-F238E27FC236}">
                    <a16:creationId xmlns:a16="http://schemas.microsoft.com/office/drawing/2014/main" id="{9D35C5BE-0E38-D3C4-E9C3-2DABCFD13A91}"/>
                  </a:ext>
                </a:extLst>
              </p:cNvPr>
              <p:cNvSpPr/>
              <p:nvPr/>
            </p:nvSpPr>
            <p:spPr>
              <a:xfrm>
                <a:off x="2633850" y="2280575"/>
                <a:ext cx="513825" cy="2334450"/>
              </a:xfrm>
              <a:custGeom>
                <a:avLst/>
                <a:gdLst/>
                <a:ahLst/>
                <a:cxnLst/>
                <a:rect l="l" t="t" r="r" b="b"/>
                <a:pathLst>
                  <a:path w="20553" h="93378" fill="none" extrusionOk="0">
                    <a:moveTo>
                      <a:pt x="5151" y="0"/>
                    </a:moveTo>
                    <a:cubicBezTo>
                      <a:pt x="613" y="12801"/>
                      <a:pt x="6069" y="21471"/>
                      <a:pt x="6069" y="21471"/>
                    </a:cubicBezTo>
                    <a:cubicBezTo>
                      <a:pt x="6069" y="21471"/>
                      <a:pt x="20553" y="51151"/>
                      <a:pt x="20553" y="56914"/>
                    </a:cubicBezTo>
                    <a:cubicBezTo>
                      <a:pt x="20553" y="62167"/>
                      <a:pt x="1" y="93377"/>
                      <a:pt x="1" y="93377"/>
                    </a:cubicBezTo>
                  </a:path>
                </a:pathLst>
              </a:custGeom>
              <a:noFill/>
              <a:ln w="11475" cap="flat" cmpd="sng">
                <a:solidFill>
                  <a:schemeClr val="accent5"/>
                </a:solidFill>
                <a:prstDash val="solid"/>
                <a:miter lim="5099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2" name="Google Shape;3401;p88">
                <a:extLst>
                  <a:ext uri="{FF2B5EF4-FFF2-40B4-BE49-F238E27FC236}">
                    <a16:creationId xmlns:a16="http://schemas.microsoft.com/office/drawing/2014/main" id="{F5238C5C-7D89-4CFB-6B6E-A296EAACB1CC}"/>
                  </a:ext>
                </a:extLst>
              </p:cNvPr>
              <p:cNvSpPr/>
              <p:nvPr/>
            </p:nvSpPr>
            <p:spPr>
              <a:xfrm>
                <a:off x="3346550" y="2258900"/>
                <a:ext cx="377400" cy="1953250"/>
              </a:xfrm>
              <a:custGeom>
                <a:avLst/>
                <a:gdLst/>
                <a:ahLst/>
                <a:cxnLst/>
                <a:rect l="l" t="t" r="r" b="b"/>
                <a:pathLst>
                  <a:path w="15096" h="78130" fill="none" extrusionOk="0">
                    <a:moveTo>
                      <a:pt x="7701" y="78129"/>
                    </a:moveTo>
                    <a:cubicBezTo>
                      <a:pt x="11934" y="70327"/>
                      <a:pt x="15096" y="62065"/>
                      <a:pt x="14892" y="54874"/>
                    </a:cubicBezTo>
                    <a:cubicBezTo>
                      <a:pt x="14280" y="28712"/>
                      <a:pt x="0" y="1"/>
                      <a:pt x="0" y="1"/>
                    </a:cubicBezTo>
                  </a:path>
                </a:pathLst>
              </a:custGeom>
              <a:noFill/>
              <a:ln w="11475" cap="flat" cmpd="sng">
                <a:solidFill>
                  <a:schemeClr val="accent5"/>
                </a:solidFill>
                <a:prstDash val="solid"/>
                <a:miter lim="5099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3" name="Google Shape;3402;p88">
                <a:extLst>
                  <a:ext uri="{FF2B5EF4-FFF2-40B4-BE49-F238E27FC236}">
                    <a16:creationId xmlns:a16="http://schemas.microsoft.com/office/drawing/2014/main" id="{FF53A5A6-EF1A-1931-4919-4F38ADC30226}"/>
                  </a:ext>
                </a:extLst>
              </p:cNvPr>
              <p:cNvSpPr/>
              <p:nvPr/>
            </p:nvSpPr>
            <p:spPr>
              <a:xfrm>
                <a:off x="2724375" y="2381300"/>
                <a:ext cx="281775" cy="163225"/>
              </a:xfrm>
              <a:custGeom>
                <a:avLst/>
                <a:gdLst/>
                <a:ahLst/>
                <a:cxnLst/>
                <a:rect l="l" t="t" r="r" b="b"/>
                <a:pathLst>
                  <a:path w="11271" h="6529" fill="none" extrusionOk="0">
                    <a:moveTo>
                      <a:pt x="0" y="6018"/>
                    </a:moveTo>
                    <a:cubicBezTo>
                      <a:pt x="0" y="6018"/>
                      <a:pt x="8109" y="6528"/>
                      <a:pt x="11271" y="0"/>
                    </a:cubicBezTo>
                  </a:path>
                </a:pathLst>
              </a:custGeom>
              <a:noFill/>
              <a:ln w="11475" cap="flat" cmpd="sng">
                <a:solidFill>
                  <a:schemeClr val="accent5"/>
                </a:solidFill>
                <a:prstDash val="solid"/>
                <a:miter lim="5099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4" name="Google Shape;3403;p88">
                <a:extLst>
                  <a:ext uri="{FF2B5EF4-FFF2-40B4-BE49-F238E27FC236}">
                    <a16:creationId xmlns:a16="http://schemas.microsoft.com/office/drawing/2014/main" id="{656F5ED9-6AB2-24F9-84F4-FCDCADB18530}"/>
                  </a:ext>
                </a:extLst>
              </p:cNvPr>
              <p:cNvSpPr/>
              <p:nvPr/>
            </p:nvSpPr>
            <p:spPr>
              <a:xfrm>
                <a:off x="3499550" y="2428475"/>
                <a:ext cx="54825" cy="202725"/>
              </a:xfrm>
              <a:custGeom>
                <a:avLst/>
                <a:gdLst/>
                <a:ahLst/>
                <a:cxnLst/>
                <a:rect l="l" t="t" r="r" b="b"/>
                <a:pathLst>
                  <a:path w="2193" h="8109" fill="none" extrusionOk="0">
                    <a:moveTo>
                      <a:pt x="0" y="7854"/>
                    </a:moveTo>
                    <a:cubicBezTo>
                      <a:pt x="0" y="7854"/>
                      <a:pt x="2193" y="8109"/>
                      <a:pt x="1989" y="6987"/>
                    </a:cubicBezTo>
                    <a:cubicBezTo>
                      <a:pt x="1785" y="5916"/>
                      <a:pt x="0" y="0"/>
                      <a:pt x="0" y="0"/>
                    </a:cubicBezTo>
                  </a:path>
                </a:pathLst>
              </a:custGeom>
              <a:noFill/>
              <a:ln w="11475" cap="flat" cmpd="sng">
                <a:solidFill>
                  <a:schemeClr val="accent5"/>
                </a:solidFill>
                <a:prstDash val="solid"/>
                <a:miter lim="5099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5" name="Google Shape;3404;p88">
                <a:extLst>
                  <a:ext uri="{FF2B5EF4-FFF2-40B4-BE49-F238E27FC236}">
                    <a16:creationId xmlns:a16="http://schemas.microsoft.com/office/drawing/2014/main" id="{6365A2EA-4940-C234-CC3F-200BD1287728}"/>
                  </a:ext>
                </a:extLst>
              </p:cNvPr>
              <p:cNvSpPr/>
              <p:nvPr/>
            </p:nvSpPr>
            <p:spPr>
              <a:xfrm>
                <a:off x="3335075" y="336275"/>
                <a:ext cx="442425" cy="498525"/>
              </a:xfrm>
              <a:custGeom>
                <a:avLst/>
                <a:gdLst/>
                <a:ahLst/>
                <a:cxnLst/>
                <a:rect l="l" t="t" r="r" b="b"/>
                <a:pathLst>
                  <a:path w="17697" h="19941" extrusionOk="0">
                    <a:moveTo>
                      <a:pt x="16830" y="8823"/>
                    </a:moveTo>
                    <a:cubicBezTo>
                      <a:pt x="17697" y="13974"/>
                      <a:pt x="17034" y="18564"/>
                      <a:pt x="12597" y="19278"/>
                    </a:cubicBezTo>
                    <a:cubicBezTo>
                      <a:pt x="8160" y="19941"/>
                      <a:pt x="2040" y="18666"/>
                      <a:pt x="867" y="11322"/>
                    </a:cubicBezTo>
                    <a:cubicBezTo>
                      <a:pt x="0" y="6121"/>
                      <a:pt x="2907" y="1327"/>
                      <a:pt x="7344" y="664"/>
                    </a:cubicBezTo>
                    <a:cubicBezTo>
                      <a:pt x="11781" y="1"/>
                      <a:pt x="16014" y="3622"/>
                      <a:pt x="16830" y="8823"/>
                    </a:cubicBezTo>
                    <a:close/>
                  </a:path>
                </a:pathLst>
              </a:custGeom>
              <a:solidFill>
                <a:srgbClr val="FFCB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6" name="Google Shape;3405;p88">
                <a:extLst>
                  <a:ext uri="{FF2B5EF4-FFF2-40B4-BE49-F238E27FC236}">
                    <a16:creationId xmlns:a16="http://schemas.microsoft.com/office/drawing/2014/main" id="{28A4118C-DBAA-3431-1DEA-FBCD1881766C}"/>
                  </a:ext>
                </a:extLst>
              </p:cNvPr>
              <p:cNvSpPr/>
              <p:nvPr/>
            </p:nvSpPr>
            <p:spPr>
              <a:xfrm>
                <a:off x="3665275" y="549350"/>
                <a:ext cx="32375" cy="41200"/>
              </a:xfrm>
              <a:custGeom>
                <a:avLst/>
                <a:gdLst/>
                <a:ahLst/>
                <a:cxnLst/>
                <a:rect l="l" t="t" r="r" b="b"/>
                <a:pathLst>
                  <a:path w="1295" h="1648" extrusionOk="0">
                    <a:moveTo>
                      <a:pt x="298" y="0"/>
                    </a:moveTo>
                    <a:cubicBezTo>
                      <a:pt x="188" y="0"/>
                      <a:pt x="97" y="87"/>
                      <a:pt x="52" y="300"/>
                    </a:cubicBezTo>
                    <a:cubicBezTo>
                      <a:pt x="1" y="759"/>
                      <a:pt x="52" y="1422"/>
                      <a:pt x="460" y="1626"/>
                    </a:cubicBezTo>
                    <a:cubicBezTo>
                      <a:pt x="505" y="1641"/>
                      <a:pt x="545" y="1648"/>
                      <a:pt x="582" y="1648"/>
                    </a:cubicBezTo>
                    <a:cubicBezTo>
                      <a:pt x="672" y="1648"/>
                      <a:pt x="745" y="1611"/>
                      <a:pt x="817" y="1575"/>
                    </a:cubicBezTo>
                    <a:cubicBezTo>
                      <a:pt x="1294" y="1098"/>
                      <a:pt x="685" y="0"/>
                      <a:pt x="2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7" name="Google Shape;3406;p88">
                <a:extLst>
                  <a:ext uri="{FF2B5EF4-FFF2-40B4-BE49-F238E27FC236}">
                    <a16:creationId xmlns:a16="http://schemas.microsoft.com/office/drawing/2014/main" id="{3327121A-2019-1F1C-42E8-B767926263A2}"/>
                  </a:ext>
                </a:extLst>
              </p:cNvPr>
              <p:cNvSpPr/>
              <p:nvPr/>
            </p:nvSpPr>
            <p:spPr>
              <a:xfrm>
                <a:off x="3629575" y="513500"/>
                <a:ext cx="76525" cy="14050"/>
              </a:xfrm>
              <a:custGeom>
                <a:avLst/>
                <a:gdLst/>
                <a:ahLst/>
                <a:cxnLst/>
                <a:rect l="l" t="t" r="r" b="b"/>
                <a:pathLst>
                  <a:path w="3061" h="562" fill="none" extrusionOk="0">
                    <a:moveTo>
                      <a:pt x="1" y="562"/>
                    </a:moveTo>
                    <a:cubicBezTo>
                      <a:pt x="970" y="52"/>
                      <a:pt x="2092" y="1"/>
                      <a:pt x="3061" y="358"/>
                    </a:cubicBezTo>
                  </a:path>
                </a:pathLst>
              </a:custGeom>
              <a:noFill/>
              <a:ln w="76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8" name="Google Shape;3407;p88">
                <a:extLst>
                  <a:ext uri="{FF2B5EF4-FFF2-40B4-BE49-F238E27FC236}">
                    <a16:creationId xmlns:a16="http://schemas.microsoft.com/office/drawing/2014/main" id="{2CF8D8C3-4DC0-89DA-08A9-4F3FD5AC9729}"/>
                  </a:ext>
                </a:extLst>
              </p:cNvPr>
              <p:cNvSpPr/>
              <p:nvPr/>
            </p:nvSpPr>
            <p:spPr>
              <a:xfrm>
                <a:off x="3662725" y="692000"/>
                <a:ext cx="76525" cy="65450"/>
              </a:xfrm>
              <a:custGeom>
                <a:avLst/>
                <a:gdLst/>
                <a:ahLst/>
                <a:cxnLst/>
                <a:rect l="l" t="t" r="r" b="b"/>
                <a:pathLst>
                  <a:path w="3061" h="2618" extrusionOk="0">
                    <a:moveTo>
                      <a:pt x="154" y="0"/>
                    </a:moveTo>
                    <a:cubicBezTo>
                      <a:pt x="154" y="0"/>
                      <a:pt x="1" y="2397"/>
                      <a:pt x="1429" y="2601"/>
                    </a:cubicBezTo>
                    <a:cubicBezTo>
                      <a:pt x="1479" y="2612"/>
                      <a:pt x="1528" y="2617"/>
                      <a:pt x="1575" y="2617"/>
                    </a:cubicBezTo>
                    <a:cubicBezTo>
                      <a:pt x="2640" y="2617"/>
                      <a:pt x="3061" y="0"/>
                      <a:pt x="306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9" name="Google Shape;3408;p88">
                <a:extLst>
                  <a:ext uri="{FF2B5EF4-FFF2-40B4-BE49-F238E27FC236}">
                    <a16:creationId xmlns:a16="http://schemas.microsoft.com/office/drawing/2014/main" id="{120C0A21-55C1-546F-3204-B8791EB180FF}"/>
                  </a:ext>
                </a:extLst>
              </p:cNvPr>
              <p:cNvSpPr/>
              <p:nvPr/>
            </p:nvSpPr>
            <p:spPr>
              <a:xfrm>
                <a:off x="3303200" y="610400"/>
                <a:ext cx="336600" cy="357000"/>
              </a:xfrm>
              <a:custGeom>
                <a:avLst/>
                <a:gdLst/>
                <a:ahLst/>
                <a:cxnLst/>
                <a:rect l="l" t="t" r="r" b="b"/>
                <a:pathLst>
                  <a:path w="13464" h="14280" extrusionOk="0">
                    <a:moveTo>
                      <a:pt x="11577" y="13923"/>
                    </a:moveTo>
                    <a:cubicBezTo>
                      <a:pt x="9333" y="14280"/>
                      <a:pt x="7038" y="14178"/>
                      <a:pt x="4896" y="13668"/>
                    </a:cubicBezTo>
                    <a:cubicBezTo>
                      <a:pt x="1071" y="12597"/>
                      <a:pt x="0" y="11067"/>
                      <a:pt x="0" y="11067"/>
                    </a:cubicBezTo>
                    <a:lnTo>
                      <a:pt x="5253" y="0"/>
                    </a:lnTo>
                    <a:lnTo>
                      <a:pt x="13464" y="3723"/>
                    </a:lnTo>
                    <a:close/>
                  </a:path>
                </a:pathLst>
              </a:custGeom>
              <a:solidFill>
                <a:srgbClr val="FFCB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0" name="Google Shape;3409;p88">
                <a:extLst>
                  <a:ext uri="{FF2B5EF4-FFF2-40B4-BE49-F238E27FC236}">
                    <a16:creationId xmlns:a16="http://schemas.microsoft.com/office/drawing/2014/main" id="{7A12A83C-FD0D-309B-8F11-0C6248675138}"/>
                  </a:ext>
                </a:extLst>
              </p:cNvPr>
              <p:cNvSpPr/>
              <p:nvPr/>
            </p:nvSpPr>
            <p:spPr>
              <a:xfrm>
                <a:off x="3481700" y="779975"/>
                <a:ext cx="135150" cy="43350"/>
              </a:xfrm>
              <a:custGeom>
                <a:avLst/>
                <a:gdLst/>
                <a:ahLst/>
                <a:cxnLst/>
                <a:rect l="l" t="t" r="r" b="b"/>
                <a:pathLst>
                  <a:path w="5406" h="1734" fill="none" extrusionOk="0">
                    <a:moveTo>
                      <a:pt x="5406" y="1632"/>
                    </a:moveTo>
                    <a:cubicBezTo>
                      <a:pt x="5406" y="1632"/>
                      <a:pt x="1887" y="1734"/>
                      <a:pt x="0" y="0"/>
                    </a:cubicBezTo>
                  </a:path>
                </a:pathLst>
              </a:custGeom>
              <a:noFill/>
              <a:ln w="16575" cap="flat" cmpd="sng">
                <a:solidFill>
                  <a:srgbClr val="EF977F"/>
                </a:solidFill>
                <a:prstDash val="solid"/>
                <a:miter lim="5099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1" name="Google Shape;3410;p88">
                <a:extLst>
                  <a:ext uri="{FF2B5EF4-FFF2-40B4-BE49-F238E27FC236}">
                    <a16:creationId xmlns:a16="http://schemas.microsoft.com/office/drawing/2014/main" id="{31367DF6-6D33-FCE7-5B16-00861DBD9181}"/>
                  </a:ext>
                </a:extLst>
              </p:cNvPr>
              <p:cNvSpPr/>
              <p:nvPr/>
            </p:nvSpPr>
            <p:spPr>
              <a:xfrm>
                <a:off x="3732850" y="551750"/>
                <a:ext cx="54850" cy="117325"/>
              </a:xfrm>
              <a:custGeom>
                <a:avLst/>
                <a:gdLst/>
                <a:ahLst/>
                <a:cxnLst/>
                <a:rect l="l" t="t" r="r" b="b"/>
                <a:pathLst>
                  <a:path w="2194" h="4693" extrusionOk="0">
                    <a:moveTo>
                      <a:pt x="1" y="0"/>
                    </a:moveTo>
                    <a:cubicBezTo>
                      <a:pt x="1" y="0"/>
                      <a:pt x="2194" y="3264"/>
                      <a:pt x="2092" y="3825"/>
                    </a:cubicBezTo>
                    <a:cubicBezTo>
                      <a:pt x="1990" y="4437"/>
                      <a:pt x="409" y="4692"/>
                      <a:pt x="409" y="4692"/>
                    </a:cubicBezTo>
                  </a:path>
                </a:pathLst>
              </a:custGeom>
              <a:solidFill>
                <a:srgbClr val="FFCB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2" name="Google Shape;3411;p88">
                <a:extLst>
                  <a:ext uri="{FF2B5EF4-FFF2-40B4-BE49-F238E27FC236}">
                    <a16:creationId xmlns:a16="http://schemas.microsoft.com/office/drawing/2014/main" id="{0169D7E7-7F36-1580-5875-9181EBF66374}"/>
                  </a:ext>
                </a:extLst>
              </p:cNvPr>
              <p:cNvSpPr/>
              <p:nvPr/>
            </p:nvSpPr>
            <p:spPr>
              <a:xfrm>
                <a:off x="3239450" y="238250"/>
                <a:ext cx="525300" cy="506775"/>
              </a:xfrm>
              <a:custGeom>
                <a:avLst/>
                <a:gdLst/>
                <a:ahLst/>
                <a:cxnLst/>
                <a:rect l="l" t="t" r="r" b="b"/>
                <a:pathLst>
                  <a:path w="21012" h="20271" extrusionOk="0">
                    <a:moveTo>
                      <a:pt x="11536" y="1"/>
                    </a:moveTo>
                    <a:cubicBezTo>
                      <a:pt x="10563" y="1"/>
                      <a:pt x="9608" y="228"/>
                      <a:pt x="8772" y="760"/>
                    </a:cubicBezTo>
                    <a:cubicBezTo>
                      <a:pt x="8364" y="1066"/>
                      <a:pt x="7905" y="1423"/>
                      <a:pt x="7548" y="1780"/>
                    </a:cubicBezTo>
                    <a:cubicBezTo>
                      <a:pt x="6681" y="2545"/>
                      <a:pt x="5508" y="2698"/>
                      <a:pt x="4437" y="3106"/>
                    </a:cubicBezTo>
                    <a:cubicBezTo>
                      <a:pt x="3111" y="3616"/>
                      <a:pt x="1938" y="4483"/>
                      <a:pt x="1122" y="5656"/>
                    </a:cubicBezTo>
                    <a:cubicBezTo>
                      <a:pt x="306" y="6829"/>
                      <a:pt x="0" y="8308"/>
                      <a:pt x="204" y="9685"/>
                    </a:cubicBezTo>
                    <a:cubicBezTo>
                      <a:pt x="408" y="11164"/>
                      <a:pt x="1275" y="12540"/>
                      <a:pt x="1071" y="13968"/>
                    </a:cubicBezTo>
                    <a:cubicBezTo>
                      <a:pt x="1020" y="14274"/>
                      <a:pt x="918" y="14580"/>
                      <a:pt x="867" y="14886"/>
                    </a:cubicBezTo>
                    <a:cubicBezTo>
                      <a:pt x="561" y="16824"/>
                      <a:pt x="1530" y="18762"/>
                      <a:pt x="3264" y="19680"/>
                    </a:cubicBezTo>
                    <a:cubicBezTo>
                      <a:pt x="4047" y="20092"/>
                      <a:pt x="4862" y="20271"/>
                      <a:pt x="5711" y="20271"/>
                    </a:cubicBezTo>
                    <a:cubicBezTo>
                      <a:pt x="5914" y="20271"/>
                      <a:pt x="6118" y="20261"/>
                      <a:pt x="6324" y="20241"/>
                    </a:cubicBezTo>
                    <a:cubicBezTo>
                      <a:pt x="6834" y="20190"/>
                      <a:pt x="7344" y="20037"/>
                      <a:pt x="7854" y="19884"/>
                    </a:cubicBezTo>
                    <a:cubicBezTo>
                      <a:pt x="8262" y="19731"/>
                      <a:pt x="8517" y="19374"/>
                      <a:pt x="8670" y="18966"/>
                    </a:cubicBezTo>
                    <a:cubicBezTo>
                      <a:pt x="9078" y="17589"/>
                      <a:pt x="8772" y="15906"/>
                      <a:pt x="8364" y="14580"/>
                    </a:cubicBezTo>
                    <a:cubicBezTo>
                      <a:pt x="9588" y="14274"/>
                      <a:pt x="10710" y="13611"/>
                      <a:pt x="10914" y="12285"/>
                    </a:cubicBezTo>
                    <a:cubicBezTo>
                      <a:pt x="11016" y="11572"/>
                      <a:pt x="10914" y="10858"/>
                      <a:pt x="10710" y="10144"/>
                    </a:cubicBezTo>
                    <a:lnTo>
                      <a:pt x="10710" y="10144"/>
                    </a:lnTo>
                    <a:cubicBezTo>
                      <a:pt x="11237" y="10393"/>
                      <a:pt x="11825" y="10522"/>
                      <a:pt x="12415" y="10522"/>
                    </a:cubicBezTo>
                    <a:cubicBezTo>
                      <a:pt x="12910" y="10522"/>
                      <a:pt x="13407" y="10432"/>
                      <a:pt x="13872" y="10246"/>
                    </a:cubicBezTo>
                    <a:cubicBezTo>
                      <a:pt x="14535" y="9991"/>
                      <a:pt x="15096" y="9583"/>
                      <a:pt x="15810" y="9379"/>
                    </a:cubicBezTo>
                    <a:cubicBezTo>
                      <a:pt x="16728" y="9073"/>
                      <a:pt x="17748" y="9277"/>
                      <a:pt x="18768" y="9124"/>
                    </a:cubicBezTo>
                    <a:cubicBezTo>
                      <a:pt x="19482" y="9073"/>
                      <a:pt x="20145" y="8767"/>
                      <a:pt x="20604" y="8206"/>
                    </a:cubicBezTo>
                    <a:cubicBezTo>
                      <a:pt x="20859" y="7798"/>
                      <a:pt x="21012" y="7339"/>
                      <a:pt x="21012" y="6829"/>
                    </a:cubicBezTo>
                    <a:cubicBezTo>
                      <a:pt x="21012" y="5197"/>
                      <a:pt x="20247" y="2392"/>
                      <a:pt x="18309" y="1984"/>
                    </a:cubicBezTo>
                    <a:cubicBezTo>
                      <a:pt x="18255" y="1978"/>
                      <a:pt x="18201" y="1976"/>
                      <a:pt x="18147" y="1976"/>
                    </a:cubicBezTo>
                    <a:cubicBezTo>
                      <a:pt x="17864" y="1976"/>
                      <a:pt x="17565" y="2042"/>
                      <a:pt x="17261" y="2042"/>
                    </a:cubicBezTo>
                    <a:cubicBezTo>
                      <a:pt x="17118" y="2042"/>
                      <a:pt x="16974" y="2027"/>
                      <a:pt x="16830" y="1984"/>
                    </a:cubicBezTo>
                    <a:cubicBezTo>
                      <a:pt x="16575" y="1882"/>
                      <a:pt x="16320" y="1729"/>
                      <a:pt x="16116" y="1576"/>
                    </a:cubicBezTo>
                    <a:cubicBezTo>
                      <a:pt x="14867" y="648"/>
                      <a:pt x="13177" y="1"/>
                      <a:pt x="115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3" name="Google Shape;3412;p88">
                <a:extLst>
                  <a:ext uri="{FF2B5EF4-FFF2-40B4-BE49-F238E27FC236}">
                    <a16:creationId xmlns:a16="http://schemas.microsoft.com/office/drawing/2014/main" id="{5BFFD6A3-B12B-0EB3-BE10-71657B265816}"/>
                  </a:ext>
                </a:extLst>
              </p:cNvPr>
              <p:cNvSpPr/>
              <p:nvPr/>
            </p:nvSpPr>
            <p:spPr>
              <a:xfrm>
                <a:off x="3378425" y="560600"/>
                <a:ext cx="126250" cy="129075"/>
              </a:xfrm>
              <a:custGeom>
                <a:avLst/>
                <a:gdLst/>
                <a:ahLst/>
                <a:cxnLst/>
                <a:rect l="l" t="t" r="r" b="b"/>
                <a:pathLst>
                  <a:path w="5050" h="5163" extrusionOk="0">
                    <a:moveTo>
                      <a:pt x="2663" y="0"/>
                    </a:moveTo>
                    <a:cubicBezTo>
                      <a:pt x="2303" y="0"/>
                      <a:pt x="1939" y="119"/>
                      <a:pt x="1632" y="360"/>
                    </a:cubicBezTo>
                    <a:cubicBezTo>
                      <a:pt x="0" y="1737"/>
                      <a:pt x="2091" y="4593"/>
                      <a:pt x="3366" y="5052"/>
                    </a:cubicBezTo>
                    <a:cubicBezTo>
                      <a:pt x="3559" y="5129"/>
                      <a:pt x="3733" y="5162"/>
                      <a:pt x="3888" y="5162"/>
                    </a:cubicBezTo>
                    <a:cubicBezTo>
                      <a:pt x="4755" y="5162"/>
                      <a:pt x="5049" y="4134"/>
                      <a:pt x="5049" y="4134"/>
                    </a:cubicBezTo>
                    <a:lnTo>
                      <a:pt x="3927" y="615"/>
                    </a:lnTo>
                    <a:cubicBezTo>
                      <a:pt x="3607" y="209"/>
                      <a:pt x="3139" y="0"/>
                      <a:pt x="2663" y="0"/>
                    </a:cubicBezTo>
                    <a:close/>
                  </a:path>
                </a:pathLst>
              </a:custGeom>
              <a:solidFill>
                <a:srgbClr val="FFCB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4" name="Google Shape;3413;p88">
                <a:extLst>
                  <a:ext uri="{FF2B5EF4-FFF2-40B4-BE49-F238E27FC236}">
                    <a16:creationId xmlns:a16="http://schemas.microsoft.com/office/drawing/2014/main" id="{49DE6C65-5E66-F9DD-FEA7-E6A5E055CAF2}"/>
                  </a:ext>
                </a:extLst>
              </p:cNvPr>
              <p:cNvSpPr/>
              <p:nvPr/>
            </p:nvSpPr>
            <p:spPr>
              <a:xfrm>
                <a:off x="3800425" y="729875"/>
                <a:ext cx="1438175" cy="1422325"/>
              </a:xfrm>
              <a:custGeom>
                <a:avLst/>
                <a:gdLst/>
                <a:ahLst/>
                <a:cxnLst/>
                <a:rect l="l" t="t" r="r" b="b"/>
                <a:pathLst>
                  <a:path w="57527" h="56893" extrusionOk="0">
                    <a:moveTo>
                      <a:pt x="28878" y="17684"/>
                    </a:moveTo>
                    <a:cubicBezTo>
                      <a:pt x="37364" y="17684"/>
                      <a:pt x="42747" y="27566"/>
                      <a:pt x="37433" y="34796"/>
                    </a:cubicBezTo>
                    <a:cubicBezTo>
                      <a:pt x="35298" y="37663"/>
                      <a:pt x="32050" y="39162"/>
                      <a:pt x="28759" y="39162"/>
                    </a:cubicBezTo>
                    <a:cubicBezTo>
                      <a:pt x="26547" y="39162"/>
                      <a:pt x="24315" y="38484"/>
                      <a:pt x="22389" y="37091"/>
                    </a:cubicBezTo>
                    <a:cubicBezTo>
                      <a:pt x="14688" y="31379"/>
                      <a:pt x="17697" y="19241"/>
                      <a:pt x="27182" y="17813"/>
                    </a:cubicBezTo>
                    <a:cubicBezTo>
                      <a:pt x="27759" y="17726"/>
                      <a:pt x="28325" y="17684"/>
                      <a:pt x="28878" y="17684"/>
                    </a:cubicBezTo>
                    <a:close/>
                    <a:moveTo>
                      <a:pt x="28637" y="0"/>
                    </a:moveTo>
                    <a:cubicBezTo>
                      <a:pt x="25019" y="0"/>
                      <a:pt x="21445" y="694"/>
                      <a:pt x="18105" y="2055"/>
                    </a:cubicBezTo>
                    <a:lnTo>
                      <a:pt x="19839" y="7869"/>
                    </a:lnTo>
                    <a:cubicBezTo>
                      <a:pt x="18003" y="8685"/>
                      <a:pt x="16320" y="9705"/>
                      <a:pt x="14739" y="10980"/>
                    </a:cubicBezTo>
                    <a:lnTo>
                      <a:pt x="10455" y="6696"/>
                    </a:lnTo>
                    <a:cubicBezTo>
                      <a:pt x="6987" y="9552"/>
                      <a:pt x="4335" y="13173"/>
                      <a:pt x="2550" y="17303"/>
                    </a:cubicBezTo>
                    <a:lnTo>
                      <a:pt x="7905" y="20159"/>
                    </a:lnTo>
                    <a:cubicBezTo>
                      <a:pt x="7191" y="22046"/>
                      <a:pt x="6681" y="23984"/>
                      <a:pt x="6477" y="25973"/>
                    </a:cubicBezTo>
                    <a:lnTo>
                      <a:pt x="409" y="25973"/>
                    </a:lnTo>
                    <a:cubicBezTo>
                      <a:pt x="1" y="30461"/>
                      <a:pt x="714" y="34949"/>
                      <a:pt x="2397" y="39130"/>
                    </a:cubicBezTo>
                    <a:lnTo>
                      <a:pt x="8211" y="37346"/>
                    </a:lnTo>
                    <a:cubicBezTo>
                      <a:pt x="8976" y="39181"/>
                      <a:pt x="9996" y="40915"/>
                      <a:pt x="11271" y="42445"/>
                    </a:cubicBezTo>
                    <a:lnTo>
                      <a:pt x="6987" y="46780"/>
                    </a:lnTo>
                    <a:cubicBezTo>
                      <a:pt x="8415" y="48463"/>
                      <a:pt x="10047" y="49993"/>
                      <a:pt x="11883" y="51319"/>
                    </a:cubicBezTo>
                    <a:cubicBezTo>
                      <a:pt x="13668" y="52645"/>
                      <a:pt x="15606" y="53767"/>
                      <a:pt x="17646" y="54634"/>
                    </a:cubicBezTo>
                    <a:lnTo>
                      <a:pt x="20502" y="49279"/>
                    </a:lnTo>
                    <a:cubicBezTo>
                      <a:pt x="22389" y="50044"/>
                      <a:pt x="24326" y="50503"/>
                      <a:pt x="26315" y="50707"/>
                    </a:cubicBezTo>
                    <a:lnTo>
                      <a:pt x="26315" y="56776"/>
                    </a:lnTo>
                    <a:cubicBezTo>
                      <a:pt x="27174" y="56854"/>
                      <a:pt x="28033" y="56893"/>
                      <a:pt x="28889" y="56893"/>
                    </a:cubicBezTo>
                    <a:cubicBezTo>
                      <a:pt x="32509" y="56893"/>
                      <a:pt x="36091" y="56199"/>
                      <a:pt x="39473" y="54838"/>
                    </a:cubicBezTo>
                    <a:lnTo>
                      <a:pt x="37739" y="49024"/>
                    </a:lnTo>
                    <a:cubicBezTo>
                      <a:pt x="39524" y="48259"/>
                      <a:pt x="41258" y="47188"/>
                      <a:pt x="42839" y="45964"/>
                    </a:cubicBezTo>
                    <a:lnTo>
                      <a:pt x="47122" y="50248"/>
                    </a:lnTo>
                    <a:cubicBezTo>
                      <a:pt x="50539" y="47341"/>
                      <a:pt x="53242" y="43669"/>
                      <a:pt x="54976" y="39589"/>
                    </a:cubicBezTo>
                    <a:lnTo>
                      <a:pt x="49621" y="36734"/>
                    </a:lnTo>
                    <a:cubicBezTo>
                      <a:pt x="50386" y="34847"/>
                      <a:pt x="50845" y="32909"/>
                      <a:pt x="51100" y="30920"/>
                    </a:cubicBezTo>
                    <a:lnTo>
                      <a:pt x="57169" y="30920"/>
                    </a:lnTo>
                    <a:cubicBezTo>
                      <a:pt x="57526" y="26432"/>
                      <a:pt x="56863" y="21944"/>
                      <a:pt x="55180" y="17813"/>
                    </a:cubicBezTo>
                    <a:lnTo>
                      <a:pt x="49366" y="19598"/>
                    </a:lnTo>
                    <a:cubicBezTo>
                      <a:pt x="48601" y="17711"/>
                      <a:pt x="47530" y="16028"/>
                      <a:pt x="46307" y="14448"/>
                    </a:cubicBezTo>
                    <a:lnTo>
                      <a:pt x="50539" y="10164"/>
                    </a:lnTo>
                    <a:cubicBezTo>
                      <a:pt x="47683" y="6696"/>
                      <a:pt x="44012" y="3993"/>
                      <a:pt x="39881" y="2259"/>
                    </a:cubicBezTo>
                    <a:lnTo>
                      <a:pt x="37025" y="7614"/>
                    </a:lnTo>
                    <a:cubicBezTo>
                      <a:pt x="35189" y="6900"/>
                      <a:pt x="33251" y="6390"/>
                      <a:pt x="31211" y="6186"/>
                    </a:cubicBezTo>
                    <a:lnTo>
                      <a:pt x="31211" y="117"/>
                    </a:lnTo>
                    <a:cubicBezTo>
                      <a:pt x="30352" y="39"/>
                      <a:pt x="29494" y="0"/>
                      <a:pt x="2863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5" name="Google Shape;3414;p88">
                <a:extLst>
                  <a:ext uri="{FF2B5EF4-FFF2-40B4-BE49-F238E27FC236}">
                    <a16:creationId xmlns:a16="http://schemas.microsoft.com/office/drawing/2014/main" id="{93FABFF7-EB58-7AAA-BE4F-9A4650FD11BF}"/>
                  </a:ext>
                </a:extLst>
              </p:cNvPr>
              <p:cNvSpPr/>
              <p:nvPr/>
            </p:nvSpPr>
            <p:spPr>
              <a:xfrm>
                <a:off x="4519500" y="1952925"/>
                <a:ext cx="525600" cy="288150"/>
              </a:xfrm>
              <a:custGeom>
                <a:avLst/>
                <a:gdLst/>
                <a:ahLst/>
                <a:cxnLst/>
                <a:rect l="l" t="t" r="r" b="b"/>
                <a:pathLst>
                  <a:path w="21024" h="11526" extrusionOk="0">
                    <a:moveTo>
                      <a:pt x="12138" y="5967"/>
                    </a:moveTo>
                    <a:lnTo>
                      <a:pt x="12138" y="5967"/>
                    </a:lnTo>
                    <a:cubicBezTo>
                      <a:pt x="12138" y="5967"/>
                      <a:pt x="12437" y="5988"/>
                      <a:pt x="12919" y="6013"/>
                    </a:cubicBezTo>
                    <a:lnTo>
                      <a:pt x="12919" y="6013"/>
                    </a:lnTo>
                    <a:cubicBezTo>
                      <a:pt x="12749" y="6022"/>
                      <a:pt x="12602" y="6028"/>
                      <a:pt x="12483" y="6028"/>
                    </a:cubicBezTo>
                    <a:cubicBezTo>
                      <a:pt x="12263" y="6028"/>
                      <a:pt x="12138" y="6010"/>
                      <a:pt x="12138" y="5967"/>
                    </a:cubicBezTo>
                    <a:close/>
                    <a:moveTo>
                      <a:pt x="12055" y="8351"/>
                    </a:moveTo>
                    <a:cubicBezTo>
                      <a:pt x="11848" y="8423"/>
                      <a:pt x="11730" y="8466"/>
                      <a:pt x="11730" y="8466"/>
                    </a:cubicBezTo>
                    <a:cubicBezTo>
                      <a:pt x="11760" y="8431"/>
                      <a:pt x="11874" y="8393"/>
                      <a:pt x="12055" y="8351"/>
                    </a:cubicBezTo>
                    <a:close/>
                    <a:moveTo>
                      <a:pt x="1632" y="0"/>
                    </a:moveTo>
                    <a:lnTo>
                      <a:pt x="0" y="11373"/>
                    </a:lnTo>
                    <a:cubicBezTo>
                      <a:pt x="1428" y="11475"/>
                      <a:pt x="2850" y="11526"/>
                      <a:pt x="4269" y="11526"/>
                    </a:cubicBezTo>
                    <a:cubicBezTo>
                      <a:pt x="7106" y="11526"/>
                      <a:pt x="9928" y="11322"/>
                      <a:pt x="12750" y="10914"/>
                    </a:cubicBezTo>
                    <a:cubicBezTo>
                      <a:pt x="13472" y="10817"/>
                      <a:pt x="17649" y="9039"/>
                      <a:pt x="18028" y="8111"/>
                    </a:cubicBezTo>
                    <a:lnTo>
                      <a:pt x="18028" y="8111"/>
                    </a:lnTo>
                    <a:cubicBezTo>
                      <a:pt x="18874" y="7667"/>
                      <a:pt x="19498" y="7238"/>
                      <a:pt x="19683" y="6905"/>
                    </a:cubicBezTo>
                    <a:lnTo>
                      <a:pt x="19683" y="6905"/>
                    </a:lnTo>
                    <a:cubicBezTo>
                      <a:pt x="20504" y="6633"/>
                      <a:pt x="21024" y="6322"/>
                      <a:pt x="20960" y="5967"/>
                    </a:cubicBezTo>
                    <a:cubicBezTo>
                      <a:pt x="20927" y="5745"/>
                      <a:pt x="20490" y="5636"/>
                      <a:pt x="19827" y="5599"/>
                    </a:cubicBezTo>
                    <a:lnTo>
                      <a:pt x="19827" y="5599"/>
                    </a:lnTo>
                    <a:cubicBezTo>
                      <a:pt x="19942" y="5514"/>
                      <a:pt x="20001" y="5417"/>
                      <a:pt x="19991" y="5304"/>
                    </a:cubicBezTo>
                    <a:cubicBezTo>
                      <a:pt x="19940" y="4692"/>
                      <a:pt x="17646" y="4335"/>
                      <a:pt x="16167" y="4233"/>
                    </a:cubicBezTo>
                    <a:cubicBezTo>
                      <a:pt x="14535" y="4131"/>
                      <a:pt x="11679" y="3723"/>
                      <a:pt x="11475" y="3213"/>
                    </a:cubicBezTo>
                    <a:cubicBezTo>
                      <a:pt x="11322" y="2856"/>
                      <a:pt x="15147" y="2652"/>
                      <a:pt x="15249" y="2040"/>
                    </a:cubicBezTo>
                    <a:cubicBezTo>
                      <a:pt x="15351" y="1377"/>
                      <a:pt x="4131" y="204"/>
                      <a:pt x="1632" y="0"/>
                    </a:cubicBezTo>
                    <a:close/>
                  </a:path>
                </a:pathLst>
              </a:custGeom>
              <a:solidFill>
                <a:srgbClr val="FFCB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6" name="Google Shape;3415;p88">
                <a:extLst>
                  <a:ext uri="{FF2B5EF4-FFF2-40B4-BE49-F238E27FC236}">
                    <a16:creationId xmlns:a16="http://schemas.microsoft.com/office/drawing/2014/main" id="{CDB60F79-FBF0-68E1-45CB-EBDE62364F2E}"/>
                  </a:ext>
                </a:extLst>
              </p:cNvPr>
              <p:cNvSpPr/>
              <p:nvPr/>
            </p:nvSpPr>
            <p:spPr>
              <a:xfrm>
                <a:off x="2589225" y="837325"/>
                <a:ext cx="1189550" cy="1676600"/>
              </a:xfrm>
              <a:custGeom>
                <a:avLst/>
                <a:gdLst/>
                <a:ahLst/>
                <a:cxnLst/>
                <a:rect l="l" t="t" r="r" b="b"/>
                <a:pathLst>
                  <a:path w="47582" h="67064" extrusionOk="0">
                    <a:moveTo>
                      <a:pt x="29375" y="1"/>
                    </a:moveTo>
                    <a:cubicBezTo>
                      <a:pt x="29375" y="1"/>
                      <a:pt x="7854" y="1939"/>
                      <a:pt x="1" y="61606"/>
                    </a:cubicBezTo>
                    <a:lnTo>
                      <a:pt x="44063" y="67063"/>
                    </a:lnTo>
                    <a:cubicBezTo>
                      <a:pt x="44063" y="67063"/>
                      <a:pt x="47582" y="45695"/>
                      <a:pt x="47021" y="28458"/>
                    </a:cubicBezTo>
                    <a:cubicBezTo>
                      <a:pt x="46664" y="17493"/>
                      <a:pt x="42380" y="8926"/>
                      <a:pt x="40238" y="4132"/>
                    </a:cubicBezTo>
                    <a:cubicBezTo>
                      <a:pt x="40238" y="4132"/>
                      <a:pt x="39382" y="4550"/>
                      <a:pt x="37911" y="4550"/>
                    </a:cubicBezTo>
                    <a:cubicBezTo>
                      <a:pt x="36919" y="4550"/>
                      <a:pt x="35647" y="4360"/>
                      <a:pt x="34169" y="3724"/>
                    </a:cubicBezTo>
                    <a:cubicBezTo>
                      <a:pt x="30242" y="1990"/>
                      <a:pt x="29375" y="1"/>
                      <a:pt x="293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7" name="Google Shape;3416;p88">
                <a:extLst>
                  <a:ext uri="{FF2B5EF4-FFF2-40B4-BE49-F238E27FC236}">
                    <a16:creationId xmlns:a16="http://schemas.microsoft.com/office/drawing/2014/main" id="{4ABA451C-61CD-CE99-0672-83B480000299}"/>
                  </a:ext>
                </a:extLst>
              </p:cNvPr>
              <p:cNvSpPr/>
              <p:nvPr/>
            </p:nvSpPr>
            <p:spPr>
              <a:xfrm>
                <a:off x="3272600" y="940600"/>
                <a:ext cx="1396100" cy="1396100"/>
              </a:xfrm>
              <a:custGeom>
                <a:avLst/>
                <a:gdLst/>
                <a:ahLst/>
                <a:cxnLst/>
                <a:rect l="l" t="t" r="r" b="b"/>
                <a:pathLst>
                  <a:path w="55844" h="55844" extrusionOk="0">
                    <a:moveTo>
                      <a:pt x="12903" y="1"/>
                    </a:moveTo>
                    <a:lnTo>
                      <a:pt x="0" y="23919"/>
                    </a:lnTo>
                    <a:cubicBezTo>
                      <a:pt x="0" y="23919"/>
                      <a:pt x="6783" y="46613"/>
                      <a:pt x="25040" y="51509"/>
                    </a:cubicBezTo>
                    <a:cubicBezTo>
                      <a:pt x="40989" y="55795"/>
                      <a:pt x="53479" y="55843"/>
                      <a:pt x="54039" y="55843"/>
                    </a:cubicBezTo>
                    <a:cubicBezTo>
                      <a:pt x="54052" y="55843"/>
                      <a:pt x="54058" y="55843"/>
                      <a:pt x="54058" y="55843"/>
                    </a:cubicBezTo>
                    <a:lnTo>
                      <a:pt x="55843" y="40544"/>
                    </a:lnTo>
                    <a:cubicBezTo>
                      <a:pt x="55843" y="40544"/>
                      <a:pt x="35903" y="36974"/>
                      <a:pt x="27692" y="31568"/>
                    </a:cubicBezTo>
                    <a:cubicBezTo>
                      <a:pt x="21471" y="27438"/>
                      <a:pt x="20247" y="14229"/>
                      <a:pt x="18666" y="9537"/>
                    </a:cubicBezTo>
                    <a:cubicBezTo>
                      <a:pt x="16473" y="3061"/>
                      <a:pt x="12903" y="1"/>
                      <a:pt x="129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8" name="Google Shape;3417;p88">
                <a:extLst>
                  <a:ext uri="{FF2B5EF4-FFF2-40B4-BE49-F238E27FC236}">
                    <a16:creationId xmlns:a16="http://schemas.microsoft.com/office/drawing/2014/main" id="{00F5EB39-C18D-E509-BAE4-453088768183}"/>
                  </a:ext>
                </a:extLst>
              </p:cNvPr>
              <p:cNvSpPr/>
              <p:nvPr/>
            </p:nvSpPr>
            <p:spPr>
              <a:xfrm>
                <a:off x="3280250" y="848800"/>
                <a:ext cx="350625" cy="163225"/>
              </a:xfrm>
              <a:custGeom>
                <a:avLst/>
                <a:gdLst/>
                <a:ahLst/>
                <a:cxnLst/>
                <a:rect l="l" t="t" r="r" b="b"/>
                <a:pathLst>
                  <a:path w="14025" h="6529" fill="none" extrusionOk="0">
                    <a:moveTo>
                      <a:pt x="0" y="1"/>
                    </a:moveTo>
                    <a:cubicBezTo>
                      <a:pt x="0" y="1"/>
                      <a:pt x="1326" y="4183"/>
                      <a:pt x="7650" y="5560"/>
                    </a:cubicBezTo>
                    <a:cubicBezTo>
                      <a:pt x="12189" y="6529"/>
                      <a:pt x="14025" y="5152"/>
                      <a:pt x="14025" y="5152"/>
                    </a:cubicBezTo>
                  </a:path>
                </a:pathLst>
              </a:custGeom>
              <a:noFill/>
              <a:ln w="11475" cap="flat" cmpd="sng">
                <a:solidFill>
                  <a:schemeClr val="accent1"/>
                </a:solidFill>
                <a:prstDash val="solid"/>
                <a:miter lim="5099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9" name="Google Shape;3418;p88">
                <a:extLst>
                  <a:ext uri="{FF2B5EF4-FFF2-40B4-BE49-F238E27FC236}">
                    <a16:creationId xmlns:a16="http://schemas.microsoft.com/office/drawing/2014/main" id="{1B7CC002-2749-93D9-632D-CFA3DEB46EE5}"/>
                  </a:ext>
                </a:extLst>
              </p:cNvPr>
              <p:cNvSpPr/>
              <p:nvPr/>
            </p:nvSpPr>
            <p:spPr>
              <a:xfrm>
                <a:off x="3280250" y="1426350"/>
                <a:ext cx="439875" cy="738225"/>
              </a:xfrm>
              <a:custGeom>
                <a:avLst/>
                <a:gdLst/>
                <a:ahLst/>
                <a:cxnLst/>
                <a:rect l="l" t="t" r="r" b="b"/>
                <a:pathLst>
                  <a:path w="17595" h="29529" fill="none" extrusionOk="0">
                    <a:moveTo>
                      <a:pt x="17595" y="29529"/>
                    </a:moveTo>
                    <a:cubicBezTo>
                      <a:pt x="17595" y="29529"/>
                      <a:pt x="867" y="21828"/>
                      <a:pt x="0" y="1"/>
                    </a:cubicBezTo>
                  </a:path>
                </a:pathLst>
              </a:custGeom>
              <a:noFill/>
              <a:ln w="11475" cap="flat" cmpd="sng">
                <a:solidFill>
                  <a:schemeClr val="accent1"/>
                </a:solidFill>
                <a:prstDash val="solid"/>
                <a:miter lim="5099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0" name="Google Shape;3419;p88">
                <a:extLst>
                  <a:ext uri="{FF2B5EF4-FFF2-40B4-BE49-F238E27FC236}">
                    <a16:creationId xmlns:a16="http://schemas.microsoft.com/office/drawing/2014/main" id="{FE73B549-4643-0EFA-6AB4-0A4015C80AF1}"/>
                  </a:ext>
                </a:extLst>
              </p:cNvPr>
              <p:cNvSpPr/>
              <p:nvPr/>
            </p:nvSpPr>
            <p:spPr>
              <a:xfrm>
                <a:off x="4519500" y="1936350"/>
                <a:ext cx="56125" cy="396525"/>
              </a:xfrm>
              <a:custGeom>
                <a:avLst/>
                <a:gdLst/>
                <a:ahLst/>
                <a:cxnLst/>
                <a:rect l="l" t="t" r="r" b="b"/>
                <a:pathLst>
                  <a:path w="2245" h="15861" fill="none" extrusionOk="0">
                    <a:moveTo>
                      <a:pt x="2244" y="0"/>
                    </a:moveTo>
                    <a:lnTo>
                      <a:pt x="0" y="15860"/>
                    </a:lnTo>
                  </a:path>
                </a:pathLst>
              </a:custGeom>
              <a:noFill/>
              <a:ln w="11475" cap="flat" cmpd="sng">
                <a:solidFill>
                  <a:schemeClr val="accent1"/>
                </a:solidFill>
                <a:prstDash val="solid"/>
                <a:miter lim="5099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851" name="Google Shape;3420;p88">
              <a:extLst>
                <a:ext uri="{FF2B5EF4-FFF2-40B4-BE49-F238E27FC236}">
                  <a16:creationId xmlns:a16="http://schemas.microsoft.com/office/drawing/2014/main" id="{0B67EF54-A026-4903-C339-C3D5474755A8}"/>
                </a:ext>
              </a:extLst>
            </p:cNvPr>
            <p:cNvCxnSpPr/>
            <p:nvPr/>
          </p:nvCxnSpPr>
          <p:spPr>
            <a:xfrm>
              <a:off x="995975" y="4603500"/>
              <a:ext cx="1985400" cy="0"/>
            </a:xfrm>
            <a:prstGeom prst="straightConnector1">
              <a:avLst/>
            </a:prstGeom>
            <a:noFill/>
            <a:ln w="9525" cap="flat" cmpd="sng">
              <a:solidFill>
                <a:schemeClr val="accent5"/>
              </a:solidFill>
              <a:prstDash val="solid"/>
              <a:round/>
              <a:headEnd type="none" w="med" len="med"/>
              <a:tailEnd type="none" w="med" len="med"/>
            </a:ln>
          </p:spPr>
        </p:cxnSp>
      </p:grpSp>
      <p:grpSp>
        <p:nvGrpSpPr>
          <p:cNvPr id="2891" name="Google Shape;2059;p67">
            <a:extLst>
              <a:ext uri="{FF2B5EF4-FFF2-40B4-BE49-F238E27FC236}">
                <a16:creationId xmlns:a16="http://schemas.microsoft.com/office/drawing/2014/main" id="{B3079F3B-BB95-2FE7-6839-11EFDACDFD03}"/>
              </a:ext>
            </a:extLst>
          </p:cNvPr>
          <p:cNvGrpSpPr/>
          <p:nvPr/>
        </p:nvGrpSpPr>
        <p:grpSpPr>
          <a:xfrm>
            <a:off x="4513430" y="1188919"/>
            <a:ext cx="1976671" cy="2990286"/>
            <a:chOff x="1932839" y="2146661"/>
            <a:chExt cx="1542854" cy="2556899"/>
          </a:xfrm>
        </p:grpSpPr>
        <p:sp>
          <p:nvSpPr>
            <p:cNvPr id="2892" name="Google Shape;2060;p67">
              <a:extLst>
                <a:ext uri="{FF2B5EF4-FFF2-40B4-BE49-F238E27FC236}">
                  <a16:creationId xmlns:a16="http://schemas.microsoft.com/office/drawing/2014/main" id="{822519E2-045A-962A-AAC5-8924D6378EF0}"/>
                </a:ext>
              </a:extLst>
            </p:cNvPr>
            <p:cNvSpPr/>
            <p:nvPr/>
          </p:nvSpPr>
          <p:spPr>
            <a:xfrm rot="-1559609">
              <a:off x="3082073" y="2771108"/>
              <a:ext cx="254484" cy="139516"/>
            </a:xfrm>
            <a:custGeom>
              <a:avLst/>
              <a:gdLst/>
              <a:ahLst/>
              <a:cxnLst/>
              <a:rect l="l" t="t" r="r" b="b"/>
              <a:pathLst>
                <a:path w="21024" h="11526" extrusionOk="0">
                  <a:moveTo>
                    <a:pt x="12138" y="5967"/>
                  </a:moveTo>
                  <a:lnTo>
                    <a:pt x="12138" y="5967"/>
                  </a:lnTo>
                  <a:cubicBezTo>
                    <a:pt x="12138" y="5967"/>
                    <a:pt x="12437" y="5988"/>
                    <a:pt x="12919" y="6013"/>
                  </a:cubicBezTo>
                  <a:lnTo>
                    <a:pt x="12919" y="6013"/>
                  </a:lnTo>
                  <a:cubicBezTo>
                    <a:pt x="12749" y="6022"/>
                    <a:pt x="12602" y="6028"/>
                    <a:pt x="12483" y="6028"/>
                  </a:cubicBezTo>
                  <a:cubicBezTo>
                    <a:pt x="12263" y="6028"/>
                    <a:pt x="12138" y="6010"/>
                    <a:pt x="12138" y="5967"/>
                  </a:cubicBezTo>
                  <a:close/>
                  <a:moveTo>
                    <a:pt x="12055" y="8351"/>
                  </a:moveTo>
                  <a:cubicBezTo>
                    <a:pt x="11848" y="8423"/>
                    <a:pt x="11730" y="8466"/>
                    <a:pt x="11730" y="8466"/>
                  </a:cubicBezTo>
                  <a:cubicBezTo>
                    <a:pt x="11760" y="8431"/>
                    <a:pt x="11874" y="8393"/>
                    <a:pt x="12055" y="8351"/>
                  </a:cubicBezTo>
                  <a:close/>
                  <a:moveTo>
                    <a:pt x="1632" y="0"/>
                  </a:moveTo>
                  <a:lnTo>
                    <a:pt x="0" y="11373"/>
                  </a:lnTo>
                  <a:cubicBezTo>
                    <a:pt x="1428" y="11475"/>
                    <a:pt x="2850" y="11526"/>
                    <a:pt x="4269" y="11526"/>
                  </a:cubicBezTo>
                  <a:cubicBezTo>
                    <a:pt x="7106" y="11526"/>
                    <a:pt x="9928" y="11322"/>
                    <a:pt x="12750" y="10914"/>
                  </a:cubicBezTo>
                  <a:cubicBezTo>
                    <a:pt x="13472" y="10817"/>
                    <a:pt x="17649" y="9039"/>
                    <a:pt x="18028" y="8111"/>
                  </a:cubicBezTo>
                  <a:lnTo>
                    <a:pt x="18028" y="8111"/>
                  </a:lnTo>
                  <a:cubicBezTo>
                    <a:pt x="18874" y="7667"/>
                    <a:pt x="19498" y="7238"/>
                    <a:pt x="19683" y="6905"/>
                  </a:cubicBezTo>
                  <a:lnTo>
                    <a:pt x="19683" y="6905"/>
                  </a:lnTo>
                  <a:cubicBezTo>
                    <a:pt x="20504" y="6633"/>
                    <a:pt x="21024" y="6322"/>
                    <a:pt x="20960" y="5967"/>
                  </a:cubicBezTo>
                  <a:cubicBezTo>
                    <a:pt x="20927" y="5745"/>
                    <a:pt x="20490" y="5636"/>
                    <a:pt x="19827" y="5599"/>
                  </a:cubicBezTo>
                  <a:lnTo>
                    <a:pt x="19827" y="5599"/>
                  </a:lnTo>
                  <a:cubicBezTo>
                    <a:pt x="19942" y="5514"/>
                    <a:pt x="20001" y="5417"/>
                    <a:pt x="19991" y="5304"/>
                  </a:cubicBezTo>
                  <a:cubicBezTo>
                    <a:pt x="19940" y="4692"/>
                    <a:pt x="17646" y="4335"/>
                    <a:pt x="16167" y="4233"/>
                  </a:cubicBezTo>
                  <a:cubicBezTo>
                    <a:pt x="14535" y="4131"/>
                    <a:pt x="11679" y="3723"/>
                    <a:pt x="11475" y="3213"/>
                  </a:cubicBezTo>
                  <a:cubicBezTo>
                    <a:pt x="11322" y="2856"/>
                    <a:pt x="15147" y="2652"/>
                    <a:pt x="15249" y="2040"/>
                  </a:cubicBezTo>
                  <a:cubicBezTo>
                    <a:pt x="15351" y="1377"/>
                    <a:pt x="4131" y="204"/>
                    <a:pt x="1632"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3" name="Google Shape;2061;p67">
              <a:extLst>
                <a:ext uri="{FF2B5EF4-FFF2-40B4-BE49-F238E27FC236}">
                  <a16:creationId xmlns:a16="http://schemas.microsoft.com/office/drawing/2014/main" id="{FD3400A2-8885-B13F-D28C-F5C6C5A83D90}"/>
                </a:ext>
              </a:extLst>
            </p:cNvPr>
            <p:cNvSpPr/>
            <p:nvPr/>
          </p:nvSpPr>
          <p:spPr>
            <a:xfrm rot="-1559609">
              <a:off x="2420782" y="2475668"/>
              <a:ext cx="675960" cy="675960"/>
            </a:xfrm>
            <a:custGeom>
              <a:avLst/>
              <a:gdLst/>
              <a:ahLst/>
              <a:cxnLst/>
              <a:rect l="l" t="t" r="r" b="b"/>
              <a:pathLst>
                <a:path w="55844" h="55844" extrusionOk="0">
                  <a:moveTo>
                    <a:pt x="12903" y="1"/>
                  </a:moveTo>
                  <a:lnTo>
                    <a:pt x="0" y="23919"/>
                  </a:lnTo>
                  <a:cubicBezTo>
                    <a:pt x="0" y="23919"/>
                    <a:pt x="6783" y="46613"/>
                    <a:pt x="25040" y="51509"/>
                  </a:cubicBezTo>
                  <a:cubicBezTo>
                    <a:pt x="40989" y="55795"/>
                    <a:pt x="53479" y="55843"/>
                    <a:pt x="54039" y="55843"/>
                  </a:cubicBezTo>
                  <a:cubicBezTo>
                    <a:pt x="54052" y="55843"/>
                    <a:pt x="54058" y="55843"/>
                    <a:pt x="54058" y="55843"/>
                  </a:cubicBezTo>
                  <a:lnTo>
                    <a:pt x="55843" y="40544"/>
                  </a:lnTo>
                  <a:cubicBezTo>
                    <a:pt x="55843" y="40544"/>
                    <a:pt x="35903" y="36974"/>
                    <a:pt x="27692" y="31568"/>
                  </a:cubicBezTo>
                  <a:cubicBezTo>
                    <a:pt x="21471" y="27438"/>
                    <a:pt x="20247" y="14229"/>
                    <a:pt x="18666" y="9537"/>
                  </a:cubicBezTo>
                  <a:cubicBezTo>
                    <a:pt x="16473" y="3061"/>
                    <a:pt x="12903" y="1"/>
                    <a:pt x="129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894" name="Google Shape;2062;p67">
              <a:extLst>
                <a:ext uri="{FF2B5EF4-FFF2-40B4-BE49-F238E27FC236}">
                  <a16:creationId xmlns:a16="http://schemas.microsoft.com/office/drawing/2014/main" id="{4C9B326C-E783-62AE-B471-A4D3B092E16A}"/>
                </a:ext>
              </a:extLst>
            </p:cNvPr>
            <p:cNvCxnSpPr/>
            <p:nvPr/>
          </p:nvCxnSpPr>
          <p:spPr>
            <a:xfrm>
              <a:off x="1932839" y="4703559"/>
              <a:ext cx="1542854" cy="0"/>
            </a:xfrm>
            <a:prstGeom prst="straightConnector1">
              <a:avLst/>
            </a:prstGeom>
            <a:noFill/>
            <a:ln w="9525" cap="flat" cmpd="sng">
              <a:solidFill>
                <a:schemeClr val="accent5"/>
              </a:solidFill>
              <a:prstDash val="solid"/>
              <a:round/>
              <a:headEnd type="none" w="med" len="med"/>
              <a:tailEnd type="none" w="med" len="med"/>
            </a:ln>
          </p:spPr>
        </p:cxnSp>
        <p:sp>
          <p:nvSpPr>
            <p:cNvPr id="2895" name="Google Shape;2063;p67">
              <a:extLst>
                <a:ext uri="{FF2B5EF4-FFF2-40B4-BE49-F238E27FC236}">
                  <a16:creationId xmlns:a16="http://schemas.microsoft.com/office/drawing/2014/main" id="{723296CA-E1AC-7FA0-6F6E-E8F2AA9A32AE}"/>
                </a:ext>
              </a:extLst>
            </p:cNvPr>
            <p:cNvSpPr/>
            <p:nvPr/>
          </p:nvSpPr>
          <p:spPr>
            <a:xfrm>
              <a:off x="2676352" y="4255413"/>
              <a:ext cx="373508" cy="408081"/>
            </a:xfrm>
            <a:custGeom>
              <a:avLst/>
              <a:gdLst/>
              <a:ahLst/>
              <a:cxnLst/>
              <a:rect l="l" t="t" r="r" b="b"/>
              <a:pathLst>
                <a:path w="30855" h="33711" extrusionOk="0">
                  <a:moveTo>
                    <a:pt x="19125" y="1"/>
                  </a:moveTo>
                  <a:lnTo>
                    <a:pt x="766" y="1990"/>
                  </a:lnTo>
                  <a:lnTo>
                    <a:pt x="1" y="26112"/>
                  </a:lnTo>
                  <a:lnTo>
                    <a:pt x="766" y="33710"/>
                  </a:lnTo>
                  <a:lnTo>
                    <a:pt x="29580" y="33557"/>
                  </a:lnTo>
                  <a:cubicBezTo>
                    <a:pt x="30294" y="33506"/>
                    <a:pt x="30855" y="32945"/>
                    <a:pt x="30855" y="32231"/>
                  </a:cubicBezTo>
                  <a:cubicBezTo>
                    <a:pt x="30804" y="31670"/>
                    <a:pt x="30498" y="31211"/>
                    <a:pt x="29988" y="31007"/>
                  </a:cubicBezTo>
                  <a:lnTo>
                    <a:pt x="17238" y="25092"/>
                  </a:lnTo>
                  <a:lnTo>
                    <a:pt x="19125" y="1"/>
                  </a:ln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6" name="Google Shape;2064;p67">
              <a:extLst>
                <a:ext uri="{FF2B5EF4-FFF2-40B4-BE49-F238E27FC236}">
                  <a16:creationId xmlns:a16="http://schemas.microsoft.com/office/drawing/2014/main" id="{7356EC80-34A8-4B1B-979C-3A5AEAA3E46E}"/>
                </a:ext>
              </a:extLst>
            </p:cNvPr>
            <p:cNvSpPr/>
            <p:nvPr/>
          </p:nvSpPr>
          <p:spPr>
            <a:xfrm>
              <a:off x="2666486" y="4559146"/>
              <a:ext cx="404982" cy="140772"/>
            </a:xfrm>
            <a:custGeom>
              <a:avLst/>
              <a:gdLst/>
              <a:ahLst/>
              <a:cxnLst/>
              <a:rect l="l" t="t" r="r" b="b"/>
              <a:pathLst>
                <a:path w="33455" h="11629" extrusionOk="0">
                  <a:moveTo>
                    <a:pt x="17951" y="1"/>
                  </a:moveTo>
                  <a:cubicBezTo>
                    <a:pt x="14992" y="1208"/>
                    <a:pt x="11691" y="1574"/>
                    <a:pt x="8779" y="1574"/>
                  </a:cubicBezTo>
                  <a:cubicBezTo>
                    <a:pt x="4315" y="1574"/>
                    <a:pt x="765" y="715"/>
                    <a:pt x="765" y="715"/>
                  </a:cubicBezTo>
                  <a:lnTo>
                    <a:pt x="0" y="10965"/>
                  </a:lnTo>
                  <a:cubicBezTo>
                    <a:pt x="0" y="11322"/>
                    <a:pt x="306" y="11628"/>
                    <a:pt x="663" y="11628"/>
                  </a:cubicBezTo>
                  <a:lnTo>
                    <a:pt x="32792" y="11424"/>
                  </a:lnTo>
                  <a:cubicBezTo>
                    <a:pt x="33455" y="11424"/>
                    <a:pt x="32996" y="8160"/>
                    <a:pt x="32996" y="8160"/>
                  </a:cubicBezTo>
                  <a:cubicBezTo>
                    <a:pt x="32690" y="7191"/>
                    <a:pt x="32129" y="6120"/>
                    <a:pt x="31568" y="5865"/>
                  </a:cubicBezTo>
                  <a:lnTo>
                    <a:pt x="1795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7" name="Google Shape;2065;p67">
              <a:extLst>
                <a:ext uri="{FF2B5EF4-FFF2-40B4-BE49-F238E27FC236}">
                  <a16:creationId xmlns:a16="http://schemas.microsoft.com/office/drawing/2014/main" id="{3C3725E4-5CED-E15C-AA34-4618CF1DB7DF}"/>
                </a:ext>
              </a:extLst>
            </p:cNvPr>
            <p:cNvSpPr/>
            <p:nvPr/>
          </p:nvSpPr>
          <p:spPr>
            <a:xfrm>
              <a:off x="2896753" y="4566555"/>
              <a:ext cx="22855" cy="38906"/>
            </a:xfrm>
            <a:custGeom>
              <a:avLst/>
              <a:gdLst/>
              <a:ahLst/>
              <a:cxnLst/>
              <a:rect l="l" t="t" r="r" b="b"/>
              <a:pathLst>
                <a:path w="1888" h="3214" fill="none" extrusionOk="0">
                  <a:moveTo>
                    <a:pt x="1887" y="1"/>
                  </a:moveTo>
                  <a:cubicBezTo>
                    <a:pt x="1122" y="970"/>
                    <a:pt x="510" y="2040"/>
                    <a:pt x="0" y="3213"/>
                  </a:cubicBezTo>
                </a:path>
              </a:pathLst>
            </a:custGeom>
            <a:noFill/>
            <a:ln w="11475" cap="flat" cmpd="sng">
              <a:solidFill>
                <a:schemeClr val="accent5"/>
              </a:solidFill>
              <a:prstDash val="solid"/>
              <a:miter lim="5099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8" name="Google Shape;2066;p67">
              <a:extLst>
                <a:ext uri="{FF2B5EF4-FFF2-40B4-BE49-F238E27FC236}">
                  <a16:creationId xmlns:a16="http://schemas.microsoft.com/office/drawing/2014/main" id="{B38CC9F0-BF1C-CC77-6A5A-26FF930FB88B}"/>
                </a:ext>
              </a:extLst>
            </p:cNvPr>
            <p:cNvSpPr/>
            <p:nvPr/>
          </p:nvSpPr>
          <p:spPr>
            <a:xfrm>
              <a:off x="2921448" y="4578902"/>
              <a:ext cx="19151" cy="33350"/>
            </a:xfrm>
            <a:custGeom>
              <a:avLst/>
              <a:gdLst/>
              <a:ahLst/>
              <a:cxnLst/>
              <a:rect l="l" t="t" r="r" b="b"/>
              <a:pathLst>
                <a:path w="1582" h="2755" fill="none" extrusionOk="0">
                  <a:moveTo>
                    <a:pt x="1581" y="0"/>
                  </a:moveTo>
                  <a:cubicBezTo>
                    <a:pt x="918" y="816"/>
                    <a:pt x="408" y="1734"/>
                    <a:pt x="0" y="2754"/>
                  </a:cubicBezTo>
                </a:path>
              </a:pathLst>
            </a:custGeom>
            <a:noFill/>
            <a:ln w="11475" cap="flat" cmpd="sng">
              <a:solidFill>
                <a:schemeClr val="accent5"/>
              </a:solidFill>
              <a:prstDash val="solid"/>
              <a:miter lim="5099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9" name="Google Shape;2067;p67">
              <a:extLst>
                <a:ext uri="{FF2B5EF4-FFF2-40B4-BE49-F238E27FC236}">
                  <a16:creationId xmlns:a16="http://schemas.microsoft.com/office/drawing/2014/main" id="{BD6C5CF5-379D-034E-E3D8-E32DB34B42F9}"/>
                </a:ext>
              </a:extLst>
            </p:cNvPr>
            <p:cNvSpPr/>
            <p:nvPr/>
          </p:nvSpPr>
          <p:spPr>
            <a:xfrm>
              <a:off x="2939969" y="4588163"/>
              <a:ext cx="17904" cy="30263"/>
            </a:xfrm>
            <a:custGeom>
              <a:avLst/>
              <a:gdLst/>
              <a:ahLst/>
              <a:cxnLst/>
              <a:rect l="l" t="t" r="r" b="b"/>
              <a:pathLst>
                <a:path w="1479" h="2500" fill="none" extrusionOk="0">
                  <a:moveTo>
                    <a:pt x="1479" y="0"/>
                  </a:moveTo>
                  <a:cubicBezTo>
                    <a:pt x="918" y="816"/>
                    <a:pt x="408" y="1632"/>
                    <a:pt x="0" y="2499"/>
                  </a:cubicBezTo>
                </a:path>
              </a:pathLst>
            </a:custGeom>
            <a:noFill/>
            <a:ln w="11475" cap="flat" cmpd="sng">
              <a:solidFill>
                <a:schemeClr val="accent5"/>
              </a:solidFill>
              <a:prstDash val="solid"/>
              <a:miter lim="5099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0" name="Google Shape;2068;p67">
              <a:extLst>
                <a:ext uri="{FF2B5EF4-FFF2-40B4-BE49-F238E27FC236}">
                  <a16:creationId xmlns:a16="http://schemas.microsoft.com/office/drawing/2014/main" id="{479BE38A-FF20-2F4C-429C-EA9CCF86526C}"/>
                </a:ext>
              </a:extLst>
            </p:cNvPr>
            <p:cNvSpPr/>
            <p:nvPr/>
          </p:nvSpPr>
          <p:spPr>
            <a:xfrm>
              <a:off x="2668944" y="4670273"/>
              <a:ext cx="398820" cy="2482"/>
            </a:xfrm>
            <a:custGeom>
              <a:avLst/>
              <a:gdLst/>
              <a:ahLst/>
              <a:cxnLst/>
              <a:rect l="l" t="t" r="r" b="b"/>
              <a:pathLst>
                <a:path w="32946" h="205" fill="none" extrusionOk="0">
                  <a:moveTo>
                    <a:pt x="1" y="204"/>
                  </a:moveTo>
                  <a:lnTo>
                    <a:pt x="32946" y="0"/>
                  </a:lnTo>
                </a:path>
              </a:pathLst>
            </a:custGeom>
            <a:noFill/>
            <a:ln w="11475" cap="flat" cmpd="sng">
              <a:solidFill>
                <a:schemeClr val="accent5"/>
              </a:solidFill>
              <a:prstDash val="solid"/>
              <a:miter lim="5099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1" name="Google Shape;2069;p67">
              <a:extLst>
                <a:ext uri="{FF2B5EF4-FFF2-40B4-BE49-F238E27FC236}">
                  <a16:creationId xmlns:a16="http://schemas.microsoft.com/office/drawing/2014/main" id="{A8B2BE65-A9CC-26C6-0D0D-B408E038E30D}"/>
                </a:ext>
              </a:extLst>
            </p:cNvPr>
            <p:cNvSpPr/>
            <p:nvPr/>
          </p:nvSpPr>
          <p:spPr>
            <a:xfrm>
              <a:off x="2672648" y="4613475"/>
              <a:ext cx="100026" cy="58662"/>
            </a:xfrm>
            <a:custGeom>
              <a:avLst/>
              <a:gdLst/>
              <a:ahLst/>
              <a:cxnLst/>
              <a:rect l="l" t="t" r="r" b="b"/>
              <a:pathLst>
                <a:path w="8263" h="4846" fill="none" extrusionOk="0">
                  <a:moveTo>
                    <a:pt x="1" y="0"/>
                  </a:moveTo>
                  <a:cubicBezTo>
                    <a:pt x="1" y="0"/>
                    <a:pt x="7651" y="51"/>
                    <a:pt x="8263" y="4845"/>
                  </a:cubicBezTo>
                </a:path>
              </a:pathLst>
            </a:custGeom>
            <a:noFill/>
            <a:ln w="11475" cap="flat" cmpd="sng">
              <a:solidFill>
                <a:schemeClr val="accent5"/>
              </a:solidFill>
              <a:prstDash val="solid"/>
              <a:miter lim="5099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2" name="Google Shape;2070;p67">
              <a:extLst>
                <a:ext uri="{FF2B5EF4-FFF2-40B4-BE49-F238E27FC236}">
                  <a16:creationId xmlns:a16="http://schemas.microsoft.com/office/drawing/2014/main" id="{20AC867A-8BCB-7676-28E5-F8F4261DA581}"/>
                </a:ext>
              </a:extLst>
            </p:cNvPr>
            <p:cNvSpPr/>
            <p:nvPr/>
          </p:nvSpPr>
          <p:spPr>
            <a:xfrm>
              <a:off x="2983173" y="4615944"/>
              <a:ext cx="31498" cy="54958"/>
            </a:xfrm>
            <a:custGeom>
              <a:avLst/>
              <a:gdLst/>
              <a:ahLst/>
              <a:cxnLst/>
              <a:rect l="l" t="t" r="r" b="b"/>
              <a:pathLst>
                <a:path w="2602" h="4540" fill="none" extrusionOk="0">
                  <a:moveTo>
                    <a:pt x="2602" y="0"/>
                  </a:moveTo>
                  <a:cubicBezTo>
                    <a:pt x="2602" y="0"/>
                    <a:pt x="409" y="3111"/>
                    <a:pt x="1" y="4539"/>
                  </a:cubicBezTo>
                </a:path>
              </a:pathLst>
            </a:custGeom>
            <a:noFill/>
            <a:ln w="11475" cap="flat" cmpd="sng">
              <a:solidFill>
                <a:schemeClr val="accent5"/>
              </a:solidFill>
              <a:prstDash val="solid"/>
              <a:miter lim="5099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3" name="Google Shape;2071;p67">
              <a:extLst>
                <a:ext uri="{FF2B5EF4-FFF2-40B4-BE49-F238E27FC236}">
                  <a16:creationId xmlns:a16="http://schemas.microsoft.com/office/drawing/2014/main" id="{E013D389-B196-6357-A6AE-65C200085AE0}"/>
                </a:ext>
              </a:extLst>
            </p:cNvPr>
            <p:cNvSpPr/>
            <p:nvPr/>
          </p:nvSpPr>
          <p:spPr>
            <a:xfrm>
              <a:off x="2332502" y="3159014"/>
              <a:ext cx="687725" cy="1349520"/>
            </a:xfrm>
            <a:custGeom>
              <a:avLst/>
              <a:gdLst/>
              <a:ahLst/>
              <a:cxnLst/>
              <a:rect l="l" t="t" r="r" b="b"/>
              <a:pathLst>
                <a:path w="56812" h="111482" extrusionOk="0">
                  <a:moveTo>
                    <a:pt x="0" y="1"/>
                  </a:moveTo>
                  <a:lnTo>
                    <a:pt x="0" y="1"/>
                  </a:lnTo>
                  <a:cubicBezTo>
                    <a:pt x="0" y="1"/>
                    <a:pt x="20093" y="38300"/>
                    <a:pt x="25754" y="52885"/>
                  </a:cubicBezTo>
                  <a:cubicBezTo>
                    <a:pt x="31364" y="67420"/>
                    <a:pt x="26621" y="111482"/>
                    <a:pt x="26621" y="111482"/>
                  </a:cubicBezTo>
                  <a:lnTo>
                    <a:pt x="50386" y="111482"/>
                  </a:lnTo>
                  <a:cubicBezTo>
                    <a:pt x="50386" y="111482"/>
                    <a:pt x="56812" y="70836"/>
                    <a:pt x="52018" y="52885"/>
                  </a:cubicBezTo>
                  <a:cubicBezTo>
                    <a:pt x="47173" y="34883"/>
                    <a:pt x="31874" y="6171"/>
                    <a:pt x="31874" y="6171"/>
                  </a:cubicBez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4" name="Google Shape;2072;p67">
              <a:extLst>
                <a:ext uri="{FF2B5EF4-FFF2-40B4-BE49-F238E27FC236}">
                  <a16:creationId xmlns:a16="http://schemas.microsoft.com/office/drawing/2014/main" id="{B3B2B73E-EED9-3808-9C19-B75C0C8857A7}"/>
                </a:ext>
              </a:extLst>
            </p:cNvPr>
            <p:cNvSpPr/>
            <p:nvPr/>
          </p:nvSpPr>
          <p:spPr>
            <a:xfrm>
              <a:off x="2484363" y="3360264"/>
              <a:ext cx="256826" cy="1148270"/>
            </a:xfrm>
            <a:custGeom>
              <a:avLst/>
              <a:gdLst/>
              <a:ahLst/>
              <a:cxnLst/>
              <a:rect l="l" t="t" r="r" b="b"/>
              <a:pathLst>
                <a:path w="21216" h="94857" fill="none" extrusionOk="0">
                  <a:moveTo>
                    <a:pt x="17340" y="94857"/>
                  </a:moveTo>
                  <a:cubicBezTo>
                    <a:pt x="17340" y="94857"/>
                    <a:pt x="21216" y="49010"/>
                    <a:pt x="18819" y="37688"/>
                  </a:cubicBezTo>
                  <a:cubicBezTo>
                    <a:pt x="16473" y="26367"/>
                    <a:pt x="1" y="1"/>
                    <a:pt x="1" y="1"/>
                  </a:cubicBezTo>
                </a:path>
              </a:pathLst>
            </a:custGeom>
            <a:noFill/>
            <a:ln w="11475" cap="flat" cmpd="sng">
              <a:solidFill>
                <a:schemeClr val="accent5"/>
              </a:solidFill>
              <a:prstDash val="solid"/>
              <a:miter lim="5099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5" name="Google Shape;2073;p67">
              <a:extLst>
                <a:ext uri="{FF2B5EF4-FFF2-40B4-BE49-F238E27FC236}">
                  <a16:creationId xmlns:a16="http://schemas.microsoft.com/office/drawing/2014/main" id="{CD902C18-71A4-0F47-2C43-4BDDADDF5226}"/>
                </a:ext>
              </a:extLst>
            </p:cNvPr>
            <p:cNvSpPr/>
            <p:nvPr/>
          </p:nvSpPr>
          <p:spPr>
            <a:xfrm>
              <a:off x="2139265" y="4117134"/>
              <a:ext cx="410550" cy="520309"/>
            </a:xfrm>
            <a:custGeom>
              <a:avLst/>
              <a:gdLst/>
              <a:ahLst/>
              <a:cxnLst/>
              <a:rect l="l" t="t" r="r" b="b"/>
              <a:pathLst>
                <a:path w="33915" h="42982" extrusionOk="0">
                  <a:moveTo>
                    <a:pt x="17901" y="0"/>
                  </a:moveTo>
                  <a:lnTo>
                    <a:pt x="3826" y="19379"/>
                  </a:lnTo>
                  <a:lnTo>
                    <a:pt x="1" y="25958"/>
                  </a:lnTo>
                  <a:lnTo>
                    <a:pt x="23358" y="42736"/>
                  </a:lnTo>
                  <a:cubicBezTo>
                    <a:pt x="23582" y="42899"/>
                    <a:pt x="23847" y="42981"/>
                    <a:pt x="24114" y="42981"/>
                  </a:cubicBezTo>
                  <a:cubicBezTo>
                    <a:pt x="24515" y="42981"/>
                    <a:pt x="24918" y="42797"/>
                    <a:pt x="25194" y="42430"/>
                  </a:cubicBezTo>
                  <a:cubicBezTo>
                    <a:pt x="25500" y="41971"/>
                    <a:pt x="25500" y="41410"/>
                    <a:pt x="25194" y="40951"/>
                  </a:cubicBezTo>
                  <a:lnTo>
                    <a:pt x="18309" y="28661"/>
                  </a:lnTo>
                  <a:lnTo>
                    <a:pt x="33914" y="8313"/>
                  </a:lnTo>
                  <a:lnTo>
                    <a:pt x="17901" y="0"/>
                  </a:ln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6" name="Google Shape;2074;p67">
              <a:extLst>
                <a:ext uri="{FF2B5EF4-FFF2-40B4-BE49-F238E27FC236}">
                  <a16:creationId xmlns:a16="http://schemas.microsoft.com/office/drawing/2014/main" id="{7977D08E-651A-5C67-E733-E8AC7E1AFBC4}"/>
                </a:ext>
              </a:extLst>
            </p:cNvPr>
            <p:cNvSpPr/>
            <p:nvPr/>
          </p:nvSpPr>
          <p:spPr>
            <a:xfrm>
              <a:off x="2104705" y="4347401"/>
              <a:ext cx="351271" cy="333851"/>
            </a:xfrm>
            <a:custGeom>
              <a:avLst/>
              <a:gdLst/>
              <a:ahLst/>
              <a:cxnLst/>
              <a:rect l="l" t="t" r="r" b="b"/>
              <a:pathLst>
                <a:path w="29018" h="27579" extrusionOk="0">
                  <a:moveTo>
                    <a:pt x="6783" y="0"/>
                  </a:moveTo>
                  <a:lnTo>
                    <a:pt x="153" y="7905"/>
                  </a:lnTo>
                  <a:cubicBezTo>
                    <a:pt x="0" y="8160"/>
                    <a:pt x="51" y="8568"/>
                    <a:pt x="306" y="8772"/>
                  </a:cubicBezTo>
                  <a:lnTo>
                    <a:pt x="26417" y="27539"/>
                  </a:lnTo>
                  <a:cubicBezTo>
                    <a:pt x="26450" y="27566"/>
                    <a:pt x="26488" y="27578"/>
                    <a:pt x="26530" y="27578"/>
                  </a:cubicBezTo>
                  <a:cubicBezTo>
                    <a:pt x="27127" y="27578"/>
                    <a:pt x="28508" y="25037"/>
                    <a:pt x="28508" y="24989"/>
                  </a:cubicBezTo>
                  <a:cubicBezTo>
                    <a:pt x="28814" y="24020"/>
                    <a:pt x="29018" y="22847"/>
                    <a:pt x="28712" y="22337"/>
                  </a:cubicBezTo>
                  <a:lnTo>
                    <a:pt x="21113" y="9588"/>
                  </a:lnTo>
                  <a:cubicBezTo>
                    <a:pt x="13259" y="7599"/>
                    <a:pt x="6783" y="0"/>
                    <a:pt x="67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7" name="Google Shape;2075;p67">
              <a:extLst>
                <a:ext uri="{FF2B5EF4-FFF2-40B4-BE49-F238E27FC236}">
                  <a16:creationId xmlns:a16="http://schemas.microsoft.com/office/drawing/2014/main" id="{F63B96E3-E83C-82DA-104B-C05CEDFB5122}"/>
                </a:ext>
              </a:extLst>
            </p:cNvPr>
            <p:cNvSpPr/>
            <p:nvPr/>
          </p:nvSpPr>
          <p:spPr>
            <a:xfrm>
              <a:off x="2343615" y="4490618"/>
              <a:ext cx="41364" cy="17916"/>
            </a:xfrm>
            <a:custGeom>
              <a:avLst/>
              <a:gdLst/>
              <a:ahLst/>
              <a:cxnLst/>
              <a:rect l="l" t="t" r="r" b="b"/>
              <a:pathLst>
                <a:path w="3417" h="1480" fill="none" extrusionOk="0">
                  <a:moveTo>
                    <a:pt x="3417" y="1"/>
                  </a:moveTo>
                  <a:cubicBezTo>
                    <a:pt x="2244" y="358"/>
                    <a:pt x="1071" y="817"/>
                    <a:pt x="0" y="1480"/>
                  </a:cubicBezTo>
                </a:path>
              </a:pathLst>
            </a:custGeom>
            <a:noFill/>
            <a:ln w="11475" cap="flat" cmpd="sng">
              <a:solidFill>
                <a:schemeClr val="accent5"/>
              </a:solidFill>
              <a:prstDash val="solid"/>
              <a:miter lim="5099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8" name="Google Shape;2076;p67">
              <a:extLst>
                <a:ext uri="{FF2B5EF4-FFF2-40B4-BE49-F238E27FC236}">
                  <a16:creationId xmlns:a16="http://schemas.microsoft.com/office/drawing/2014/main" id="{5F666AF6-16CB-14F0-7BA5-6095CB7BB8F0}"/>
                </a:ext>
              </a:extLst>
            </p:cNvPr>
            <p:cNvSpPr/>
            <p:nvPr/>
          </p:nvSpPr>
          <p:spPr>
            <a:xfrm>
              <a:off x="2359666" y="4512844"/>
              <a:ext cx="35190" cy="15446"/>
            </a:xfrm>
            <a:custGeom>
              <a:avLst/>
              <a:gdLst/>
              <a:ahLst/>
              <a:cxnLst/>
              <a:rect l="l" t="t" r="r" b="b"/>
              <a:pathLst>
                <a:path w="2907" h="1276" fill="none" extrusionOk="0">
                  <a:moveTo>
                    <a:pt x="2907" y="1"/>
                  </a:moveTo>
                  <a:cubicBezTo>
                    <a:pt x="1887" y="307"/>
                    <a:pt x="918" y="715"/>
                    <a:pt x="0" y="1276"/>
                  </a:cubicBezTo>
                </a:path>
              </a:pathLst>
            </a:custGeom>
            <a:noFill/>
            <a:ln w="11475" cap="flat" cmpd="sng">
              <a:solidFill>
                <a:schemeClr val="accent5"/>
              </a:solidFill>
              <a:prstDash val="solid"/>
              <a:miter lim="5099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9" name="Google Shape;2077;p67">
              <a:extLst>
                <a:ext uri="{FF2B5EF4-FFF2-40B4-BE49-F238E27FC236}">
                  <a16:creationId xmlns:a16="http://schemas.microsoft.com/office/drawing/2014/main" id="{12437A34-7B12-B4A3-120A-761FCB11C71B}"/>
                </a:ext>
              </a:extLst>
            </p:cNvPr>
            <p:cNvSpPr/>
            <p:nvPr/>
          </p:nvSpPr>
          <p:spPr>
            <a:xfrm>
              <a:off x="2371396" y="4530130"/>
              <a:ext cx="32103" cy="14212"/>
            </a:xfrm>
            <a:custGeom>
              <a:avLst/>
              <a:gdLst/>
              <a:ahLst/>
              <a:cxnLst/>
              <a:rect l="l" t="t" r="r" b="b"/>
              <a:pathLst>
                <a:path w="2652" h="1174" fill="none" extrusionOk="0">
                  <a:moveTo>
                    <a:pt x="2652" y="1"/>
                  </a:moveTo>
                  <a:cubicBezTo>
                    <a:pt x="1734" y="307"/>
                    <a:pt x="867" y="715"/>
                    <a:pt x="0" y="1174"/>
                  </a:cubicBezTo>
                </a:path>
              </a:pathLst>
            </a:custGeom>
            <a:noFill/>
            <a:ln w="11475" cap="flat" cmpd="sng">
              <a:solidFill>
                <a:schemeClr val="accent5"/>
              </a:solidFill>
              <a:prstDash val="solid"/>
              <a:miter lim="5099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0" name="Google Shape;2078;p67">
              <a:extLst>
                <a:ext uri="{FF2B5EF4-FFF2-40B4-BE49-F238E27FC236}">
                  <a16:creationId xmlns:a16="http://schemas.microsoft.com/office/drawing/2014/main" id="{A3951631-7DCB-2F34-B40B-8C239197BA04}"/>
                </a:ext>
              </a:extLst>
            </p:cNvPr>
            <p:cNvSpPr/>
            <p:nvPr/>
          </p:nvSpPr>
          <p:spPr>
            <a:xfrm>
              <a:off x="2119510" y="4428894"/>
              <a:ext cx="324119" cy="232748"/>
            </a:xfrm>
            <a:custGeom>
              <a:avLst/>
              <a:gdLst/>
              <a:ahLst/>
              <a:cxnLst/>
              <a:rect l="l" t="t" r="r" b="b"/>
              <a:pathLst>
                <a:path w="26775" h="19227" fill="none" extrusionOk="0">
                  <a:moveTo>
                    <a:pt x="1" y="0"/>
                  </a:moveTo>
                  <a:lnTo>
                    <a:pt x="26775" y="19226"/>
                  </a:lnTo>
                </a:path>
              </a:pathLst>
            </a:custGeom>
            <a:noFill/>
            <a:ln w="11475" cap="flat" cmpd="sng">
              <a:solidFill>
                <a:schemeClr val="accent5"/>
              </a:solidFill>
              <a:prstDash val="solid"/>
              <a:miter lim="5099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1" name="Google Shape;2079;p67">
              <a:extLst>
                <a:ext uri="{FF2B5EF4-FFF2-40B4-BE49-F238E27FC236}">
                  <a16:creationId xmlns:a16="http://schemas.microsoft.com/office/drawing/2014/main" id="{8CB22EF1-CE12-21E3-260C-0210D04AB26E}"/>
                </a:ext>
              </a:extLst>
            </p:cNvPr>
            <p:cNvSpPr/>
            <p:nvPr/>
          </p:nvSpPr>
          <p:spPr>
            <a:xfrm>
              <a:off x="2157786" y="4382591"/>
              <a:ext cx="74096" cy="106805"/>
            </a:xfrm>
            <a:custGeom>
              <a:avLst/>
              <a:gdLst/>
              <a:ahLst/>
              <a:cxnLst/>
              <a:rect l="l" t="t" r="r" b="b"/>
              <a:pathLst>
                <a:path w="6121" h="8823" fill="none" extrusionOk="0">
                  <a:moveTo>
                    <a:pt x="1" y="0"/>
                  </a:moveTo>
                  <a:cubicBezTo>
                    <a:pt x="1" y="0"/>
                    <a:pt x="6121" y="4539"/>
                    <a:pt x="3877" y="8823"/>
                  </a:cubicBezTo>
                </a:path>
              </a:pathLst>
            </a:custGeom>
            <a:noFill/>
            <a:ln w="11475" cap="flat" cmpd="sng">
              <a:solidFill>
                <a:schemeClr val="accent5"/>
              </a:solidFill>
              <a:prstDash val="solid"/>
              <a:miter lim="5099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2" name="Google Shape;2080;p67">
              <a:extLst>
                <a:ext uri="{FF2B5EF4-FFF2-40B4-BE49-F238E27FC236}">
                  <a16:creationId xmlns:a16="http://schemas.microsoft.com/office/drawing/2014/main" id="{9A3DD903-75AB-4A2C-658E-2C3A5E7E4EBF}"/>
                </a:ext>
              </a:extLst>
            </p:cNvPr>
            <p:cNvSpPr/>
            <p:nvPr/>
          </p:nvSpPr>
          <p:spPr>
            <a:xfrm>
              <a:off x="2375100" y="4586311"/>
              <a:ext cx="58033" cy="25942"/>
            </a:xfrm>
            <a:custGeom>
              <a:avLst/>
              <a:gdLst/>
              <a:ahLst/>
              <a:cxnLst/>
              <a:rect l="l" t="t" r="r" b="b"/>
              <a:pathLst>
                <a:path w="4794" h="2143" fill="none" extrusionOk="0">
                  <a:moveTo>
                    <a:pt x="4794" y="0"/>
                  </a:moveTo>
                  <a:cubicBezTo>
                    <a:pt x="4794" y="0"/>
                    <a:pt x="1173" y="1224"/>
                    <a:pt x="0" y="2142"/>
                  </a:cubicBezTo>
                </a:path>
              </a:pathLst>
            </a:custGeom>
            <a:noFill/>
            <a:ln w="11475" cap="flat" cmpd="sng">
              <a:solidFill>
                <a:schemeClr val="accent5"/>
              </a:solidFill>
              <a:prstDash val="solid"/>
              <a:miter lim="5099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3" name="Google Shape;2081;p67">
              <a:extLst>
                <a:ext uri="{FF2B5EF4-FFF2-40B4-BE49-F238E27FC236}">
                  <a16:creationId xmlns:a16="http://schemas.microsoft.com/office/drawing/2014/main" id="{0C43C3AC-B69B-C6D0-B534-7C09B23BFE14}"/>
                </a:ext>
              </a:extLst>
            </p:cNvPr>
            <p:cNvSpPr/>
            <p:nvPr/>
          </p:nvSpPr>
          <p:spPr>
            <a:xfrm>
              <a:off x="2201620" y="3159014"/>
              <a:ext cx="566115" cy="1292105"/>
            </a:xfrm>
            <a:custGeom>
              <a:avLst/>
              <a:gdLst/>
              <a:ahLst/>
              <a:cxnLst/>
              <a:rect l="l" t="t" r="r" b="b"/>
              <a:pathLst>
                <a:path w="46766" h="106739" extrusionOk="0">
                  <a:moveTo>
                    <a:pt x="4539" y="1"/>
                  </a:moveTo>
                  <a:cubicBezTo>
                    <a:pt x="1" y="12852"/>
                    <a:pt x="4539" y="22950"/>
                    <a:pt x="4539" y="22950"/>
                  </a:cubicBezTo>
                  <a:cubicBezTo>
                    <a:pt x="4539" y="22950"/>
                    <a:pt x="19992" y="51202"/>
                    <a:pt x="19992" y="56914"/>
                  </a:cubicBezTo>
                  <a:cubicBezTo>
                    <a:pt x="19992" y="62167"/>
                    <a:pt x="205" y="92154"/>
                    <a:pt x="205" y="92154"/>
                  </a:cubicBezTo>
                  <a:lnTo>
                    <a:pt x="18309" y="106739"/>
                  </a:lnTo>
                  <a:cubicBezTo>
                    <a:pt x="18309" y="106739"/>
                    <a:pt x="46766" y="76140"/>
                    <a:pt x="46205" y="54874"/>
                  </a:cubicBezTo>
                  <a:cubicBezTo>
                    <a:pt x="45593" y="28712"/>
                    <a:pt x="31313" y="1"/>
                    <a:pt x="313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4" name="Google Shape;2082;p67">
              <a:extLst>
                <a:ext uri="{FF2B5EF4-FFF2-40B4-BE49-F238E27FC236}">
                  <a16:creationId xmlns:a16="http://schemas.microsoft.com/office/drawing/2014/main" id="{1F50B7D2-F3F6-F20B-BFF3-D43859360B7A}"/>
                </a:ext>
              </a:extLst>
            </p:cNvPr>
            <p:cNvSpPr/>
            <p:nvPr/>
          </p:nvSpPr>
          <p:spPr>
            <a:xfrm>
              <a:off x="2235575" y="3169509"/>
              <a:ext cx="248800" cy="1130366"/>
            </a:xfrm>
            <a:custGeom>
              <a:avLst/>
              <a:gdLst/>
              <a:ahLst/>
              <a:cxnLst/>
              <a:rect l="l" t="t" r="r" b="b"/>
              <a:pathLst>
                <a:path w="20553" h="93378" fill="none" extrusionOk="0">
                  <a:moveTo>
                    <a:pt x="5151" y="0"/>
                  </a:moveTo>
                  <a:cubicBezTo>
                    <a:pt x="613" y="12801"/>
                    <a:pt x="6069" y="21471"/>
                    <a:pt x="6069" y="21471"/>
                  </a:cubicBezTo>
                  <a:cubicBezTo>
                    <a:pt x="6069" y="21471"/>
                    <a:pt x="20553" y="51151"/>
                    <a:pt x="20553" y="56914"/>
                  </a:cubicBezTo>
                  <a:cubicBezTo>
                    <a:pt x="20553" y="62167"/>
                    <a:pt x="1" y="93377"/>
                    <a:pt x="1" y="93377"/>
                  </a:cubicBezTo>
                </a:path>
              </a:pathLst>
            </a:custGeom>
            <a:noFill/>
            <a:ln w="11475" cap="flat" cmpd="sng">
              <a:solidFill>
                <a:schemeClr val="accent5"/>
              </a:solidFill>
              <a:prstDash val="solid"/>
              <a:miter lim="5099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5" name="Google Shape;2083;p67">
              <a:extLst>
                <a:ext uri="{FF2B5EF4-FFF2-40B4-BE49-F238E27FC236}">
                  <a16:creationId xmlns:a16="http://schemas.microsoft.com/office/drawing/2014/main" id="{BD73B7F5-DAA9-DF89-D69C-7F773C81E007}"/>
                </a:ext>
              </a:extLst>
            </p:cNvPr>
            <p:cNvSpPr/>
            <p:nvPr/>
          </p:nvSpPr>
          <p:spPr>
            <a:xfrm>
              <a:off x="2580672" y="3159014"/>
              <a:ext cx="182741" cy="945785"/>
            </a:xfrm>
            <a:custGeom>
              <a:avLst/>
              <a:gdLst/>
              <a:ahLst/>
              <a:cxnLst/>
              <a:rect l="l" t="t" r="r" b="b"/>
              <a:pathLst>
                <a:path w="15096" h="78130" fill="none" extrusionOk="0">
                  <a:moveTo>
                    <a:pt x="7701" y="78129"/>
                  </a:moveTo>
                  <a:cubicBezTo>
                    <a:pt x="11934" y="70327"/>
                    <a:pt x="15096" y="62065"/>
                    <a:pt x="14892" y="54874"/>
                  </a:cubicBezTo>
                  <a:cubicBezTo>
                    <a:pt x="14280" y="28712"/>
                    <a:pt x="0" y="1"/>
                    <a:pt x="0" y="1"/>
                  </a:cubicBezTo>
                </a:path>
              </a:pathLst>
            </a:custGeom>
            <a:noFill/>
            <a:ln w="11475" cap="flat" cmpd="sng">
              <a:solidFill>
                <a:schemeClr val="accent5"/>
              </a:solidFill>
              <a:prstDash val="solid"/>
              <a:miter lim="5099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6" name="Google Shape;2084;p67">
              <a:extLst>
                <a:ext uri="{FF2B5EF4-FFF2-40B4-BE49-F238E27FC236}">
                  <a16:creationId xmlns:a16="http://schemas.microsoft.com/office/drawing/2014/main" id="{D4BBD061-6CD0-A858-02B0-F91C1ADCE285}"/>
                </a:ext>
              </a:extLst>
            </p:cNvPr>
            <p:cNvSpPr/>
            <p:nvPr/>
          </p:nvSpPr>
          <p:spPr>
            <a:xfrm>
              <a:off x="2279408" y="3218281"/>
              <a:ext cx="136439" cy="79035"/>
            </a:xfrm>
            <a:custGeom>
              <a:avLst/>
              <a:gdLst/>
              <a:ahLst/>
              <a:cxnLst/>
              <a:rect l="l" t="t" r="r" b="b"/>
              <a:pathLst>
                <a:path w="11271" h="6529" fill="none" extrusionOk="0">
                  <a:moveTo>
                    <a:pt x="0" y="6018"/>
                  </a:moveTo>
                  <a:cubicBezTo>
                    <a:pt x="0" y="6018"/>
                    <a:pt x="8109" y="6528"/>
                    <a:pt x="11271" y="0"/>
                  </a:cubicBezTo>
                </a:path>
              </a:pathLst>
            </a:custGeom>
            <a:noFill/>
            <a:ln w="11475" cap="flat" cmpd="sng">
              <a:solidFill>
                <a:schemeClr val="accent5"/>
              </a:solidFill>
              <a:prstDash val="solid"/>
              <a:miter lim="5099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7" name="Google Shape;2085;p67">
              <a:extLst>
                <a:ext uri="{FF2B5EF4-FFF2-40B4-BE49-F238E27FC236}">
                  <a16:creationId xmlns:a16="http://schemas.microsoft.com/office/drawing/2014/main" id="{750AB94A-91E4-5E44-F872-A7C3F36185C0}"/>
                </a:ext>
              </a:extLst>
            </p:cNvPr>
            <p:cNvSpPr/>
            <p:nvPr/>
          </p:nvSpPr>
          <p:spPr>
            <a:xfrm>
              <a:off x="2654756" y="3241124"/>
              <a:ext cx="26547" cy="98162"/>
            </a:xfrm>
            <a:custGeom>
              <a:avLst/>
              <a:gdLst/>
              <a:ahLst/>
              <a:cxnLst/>
              <a:rect l="l" t="t" r="r" b="b"/>
              <a:pathLst>
                <a:path w="2193" h="8109" fill="none" extrusionOk="0">
                  <a:moveTo>
                    <a:pt x="0" y="7854"/>
                  </a:moveTo>
                  <a:cubicBezTo>
                    <a:pt x="0" y="7854"/>
                    <a:pt x="2193" y="8109"/>
                    <a:pt x="1989" y="6987"/>
                  </a:cubicBezTo>
                  <a:cubicBezTo>
                    <a:pt x="1785" y="5916"/>
                    <a:pt x="0" y="0"/>
                    <a:pt x="0" y="0"/>
                  </a:cubicBezTo>
                </a:path>
              </a:pathLst>
            </a:custGeom>
            <a:noFill/>
            <a:ln w="11475" cap="flat" cmpd="sng">
              <a:solidFill>
                <a:schemeClr val="accent5"/>
              </a:solidFill>
              <a:prstDash val="solid"/>
              <a:miter lim="5099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8" name="Google Shape;2086;p67">
              <a:extLst>
                <a:ext uri="{FF2B5EF4-FFF2-40B4-BE49-F238E27FC236}">
                  <a16:creationId xmlns:a16="http://schemas.microsoft.com/office/drawing/2014/main" id="{B9AB3237-D017-37FF-19D3-B77622BC2B47}"/>
                </a:ext>
              </a:extLst>
            </p:cNvPr>
            <p:cNvSpPr/>
            <p:nvPr/>
          </p:nvSpPr>
          <p:spPr>
            <a:xfrm>
              <a:off x="2575116" y="2228058"/>
              <a:ext cx="214227" cy="241391"/>
            </a:xfrm>
            <a:custGeom>
              <a:avLst/>
              <a:gdLst/>
              <a:ahLst/>
              <a:cxnLst/>
              <a:rect l="l" t="t" r="r" b="b"/>
              <a:pathLst>
                <a:path w="17697" h="19941" extrusionOk="0">
                  <a:moveTo>
                    <a:pt x="16830" y="8823"/>
                  </a:moveTo>
                  <a:cubicBezTo>
                    <a:pt x="17697" y="13974"/>
                    <a:pt x="17034" y="18564"/>
                    <a:pt x="12597" y="19278"/>
                  </a:cubicBezTo>
                  <a:cubicBezTo>
                    <a:pt x="8160" y="19941"/>
                    <a:pt x="2040" y="18666"/>
                    <a:pt x="867" y="11322"/>
                  </a:cubicBezTo>
                  <a:cubicBezTo>
                    <a:pt x="0" y="6121"/>
                    <a:pt x="2907" y="1327"/>
                    <a:pt x="7344" y="664"/>
                  </a:cubicBezTo>
                  <a:cubicBezTo>
                    <a:pt x="11781" y="1"/>
                    <a:pt x="16014" y="3622"/>
                    <a:pt x="16830" y="8823"/>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9" name="Google Shape;2087;p67">
              <a:extLst>
                <a:ext uri="{FF2B5EF4-FFF2-40B4-BE49-F238E27FC236}">
                  <a16:creationId xmlns:a16="http://schemas.microsoft.com/office/drawing/2014/main" id="{C6E0C3F0-88A7-EB9D-AA3D-F0A21100818C}"/>
                </a:ext>
              </a:extLst>
            </p:cNvPr>
            <p:cNvSpPr/>
            <p:nvPr/>
          </p:nvSpPr>
          <p:spPr>
            <a:xfrm>
              <a:off x="2735002" y="2331231"/>
              <a:ext cx="15676" cy="19949"/>
            </a:xfrm>
            <a:custGeom>
              <a:avLst/>
              <a:gdLst/>
              <a:ahLst/>
              <a:cxnLst/>
              <a:rect l="l" t="t" r="r" b="b"/>
              <a:pathLst>
                <a:path w="1295" h="1648" extrusionOk="0">
                  <a:moveTo>
                    <a:pt x="298" y="0"/>
                  </a:moveTo>
                  <a:cubicBezTo>
                    <a:pt x="188" y="0"/>
                    <a:pt x="97" y="87"/>
                    <a:pt x="52" y="300"/>
                  </a:cubicBezTo>
                  <a:cubicBezTo>
                    <a:pt x="1" y="759"/>
                    <a:pt x="52" y="1422"/>
                    <a:pt x="460" y="1626"/>
                  </a:cubicBezTo>
                  <a:cubicBezTo>
                    <a:pt x="505" y="1641"/>
                    <a:pt x="545" y="1648"/>
                    <a:pt x="582" y="1648"/>
                  </a:cubicBezTo>
                  <a:cubicBezTo>
                    <a:pt x="672" y="1648"/>
                    <a:pt x="745" y="1611"/>
                    <a:pt x="817" y="1575"/>
                  </a:cubicBezTo>
                  <a:cubicBezTo>
                    <a:pt x="1294" y="1098"/>
                    <a:pt x="685" y="0"/>
                    <a:pt x="2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0" name="Google Shape;2088;p67">
              <a:extLst>
                <a:ext uri="{FF2B5EF4-FFF2-40B4-BE49-F238E27FC236}">
                  <a16:creationId xmlns:a16="http://schemas.microsoft.com/office/drawing/2014/main" id="{99596C09-44CB-DEF1-5519-5C05F8F94357}"/>
                </a:ext>
              </a:extLst>
            </p:cNvPr>
            <p:cNvSpPr/>
            <p:nvPr/>
          </p:nvSpPr>
          <p:spPr>
            <a:xfrm>
              <a:off x="2717716" y="2313872"/>
              <a:ext cx="37054" cy="6803"/>
            </a:xfrm>
            <a:custGeom>
              <a:avLst/>
              <a:gdLst/>
              <a:ahLst/>
              <a:cxnLst/>
              <a:rect l="l" t="t" r="r" b="b"/>
              <a:pathLst>
                <a:path w="3061" h="562" fill="none" extrusionOk="0">
                  <a:moveTo>
                    <a:pt x="1" y="562"/>
                  </a:moveTo>
                  <a:cubicBezTo>
                    <a:pt x="970" y="52"/>
                    <a:pt x="2092" y="1"/>
                    <a:pt x="3061" y="358"/>
                  </a:cubicBezTo>
                </a:path>
              </a:pathLst>
            </a:custGeom>
            <a:noFill/>
            <a:ln w="76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1" name="Google Shape;2089;p67">
              <a:extLst>
                <a:ext uri="{FF2B5EF4-FFF2-40B4-BE49-F238E27FC236}">
                  <a16:creationId xmlns:a16="http://schemas.microsoft.com/office/drawing/2014/main" id="{D4CEE5F7-AB3A-BAC3-575B-667B56E6238E}"/>
                </a:ext>
              </a:extLst>
            </p:cNvPr>
            <p:cNvSpPr/>
            <p:nvPr/>
          </p:nvSpPr>
          <p:spPr>
            <a:xfrm>
              <a:off x="2733768" y="2400304"/>
              <a:ext cx="37054" cy="31692"/>
            </a:xfrm>
            <a:custGeom>
              <a:avLst/>
              <a:gdLst/>
              <a:ahLst/>
              <a:cxnLst/>
              <a:rect l="l" t="t" r="r" b="b"/>
              <a:pathLst>
                <a:path w="3061" h="2618" extrusionOk="0">
                  <a:moveTo>
                    <a:pt x="154" y="0"/>
                  </a:moveTo>
                  <a:cubicBezTo>
                    <a:pt x="154" y="0"/>
                    <a:pt x="1" y="2397"/>
                    <a:pt x="1429" y="2601"/>
                  </a:cubicBezTo>
                  <a:cubicBezTo>
                    <a:pt x="1479" y="2612"/>
                    <a:pt x="1528" y="2617"/>
                    <a:pt x="1575" y="2617"/>
                  </a:cubicBezTo>
                  <a:cubicBezTo>
                    <a:pt x="2640" y="2617"/>
                    <a:pt x="3061" y="0"/>
                    <a:pt x="306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2" name="Google Shape;2090;p67">
              <a:extLst>
                <a:ext uri="{FF2B5EF4-FFF2-40B4-BE49-F238E27FC236}">
                  <a16:creationId xmlns:a16="http://schemas.microsoft.com/office/drawing/2014/main" id="{CACB62CF-8A6D-E6FA-04C5-6F6211B3E838}"/>
                </a:ext>
              </a:extLst>
            </p:cNvPr>
            <p:cNvSpPr/>
            <p:nvPr/>
          </p:nvSpPr>
          <p:spPr>
            <a:xfrm>
              <a:off x="2559682" y="2360792"/>
              <a:ext cx="162985" cy="172863"/>
            </a:xfrm>
            <a:custGeom>
              <a:avLst/>
              <a:gdLst/>
              <a:ahLst/>
              <a:cxnLst/>
              <a:rect l="l" t="t" r="r" b="b"/>
              <a:pathLst>
                <a:path w="13464" h="14280" extrusionOk="0">
                  <a:moveTo>
                    <a:pt x="11577" y="13923"/>
                  </a:moveTo>
                  <a:cubicBezTo>
                    <a:pt x="9333" y="14280"/>
                    <a:pt x="7038" y="14178"/>
                    <a:pt x="4896" y="13668"/>
                  </a:cubicBezTo>
                  <a:cubicBezTo>
                    <a:pt x="1071" y="12597"/>
                    <a:pt x="0" y="11067"/>
                    <a:pt x="0" y="11067"/>
                  </a:cubicBezTo>
                  <a:lnTo>
                    <a:pt x="5253" y="0"/>
                  </a:lnTo>
                  <a:lnTo>
                    <a:pt x="13464" y="3723"/>
                  </a:ln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3" name="Google Shape;2091;p67">
              <a:extLst>
                <a:ext uri="{FF2B5EF4-FFF2-40B4-BE49-F238E27FC236}">
                  <a16:creationId xmlns:a16="http://schemas.microsoft.com/office/drawing/2014/main" id="{F1414005-27DE-B7A3-CB76-102DF20F95CD}"/>
                </a:ext>
              </a:extLst>
            </p:cNvPr>
            <p:cNvSpPr/>
            <p:nvPr/>
          </p:nvSpPr>
          <p:spPr>
            <a:xfrm>
              <a:off x="2767723" y="2332393"/>
              <a:ext cx="26559" cy="56810"/>
            </a:xfrm>
            <a:custGeom>
              <a:avLst/>
              <a:gdLst/>
              <a:ahLst/>
              <a:cxnLst/>
              <a:rect l="l" t="t" r="r" b="b"/>
              <a:pathLst>
                <a:path w="2194" h="4693" extrusionOk="0">
                  <a:moveTo>
                    <a:pt x="1" y="0"/>
                  </a:moveTo>
                  <a:cubicBezTo>
                    <a:pt x="1" y="0"/>
                    <a:pt x="2194" y="3264"/>
                    <a:pt x="2092" y="3825"/>
                  </a:cubicBezTo>
                  <a:cubicBezTo>
                    <a:pt x="1990" y="4437"/>
                    <a:pt x="409" y="4692"/>
                    <a:pt x="409" y="4692"/>
                  </a:cubicBezTo>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4" name="Google Shape;2092;p67">
              <a:extLst>
                <a:ext uri="{FF2B5EF4-FFF2-40B4-BE49-F238E27FC236}">
                  <a16:creationId xmlns:a16="http://schemas.microsoft.com/office/drawing/2014/main" id="{3DABBDDA-50A3-EF13-0B0B-9B8B70AAF8B9}"/>
                </a:ext>
              </a:extLst>
            </p:cNvPr>
            <p:cNvSpPr/>
            <p:nvPr/>
          </p:nvSpPr>
          <p:spPr>
            <a:xfrm>
              <a:off x="2213967" y="2470672"/>
              <a:ext cx="575993" cy="811828"/>
            </a:xfrm>
            <a:custGeom>
              <a:avLst/>
              <a:gdLst/>
              <a:ahLst/>
              <a:cxnLst/>
              <a:rect l="l" t="t" r="r" b="b"/>
              <a:pathLst>
                <a:path w="47582" h="67064" extrusionOk="0">
                  <a:moveTo>
                    <a:pt x="29375" y="1"/>
                  </a:moveTo>
                  <a:cubicBezTo>
                    <a:pt x="29375" y="1"/>
                    <a:pt x="7854" y="1939"/>
                    <a:pt x="1" y="61606"/>
                  </a:cubicBezTo>
                  <a:lnTo>
                    <a:pt x="44063" y="67063"/>
                  </a:lnTo>
                  <a:cubicBezTo>
                    <a:pt x="44063" y="67063"/>
                    <a:pt x="47582" y="45695"/>
                    <a:pt x="47021" y="28458"/>
                  </a:cubicBezTo>
                  <a:cubicBezTo>
                    <a:pt x="46664" y="17493"/>
                    <a:pt x="42380" y="8926"/>
                    <a:pt x="40238" y="4132"/>
                  </a:cubicBezTo>
                  <a:cubicBezTo>
                    <a:pt x="40238" y="4132"/>
                    <a:pt x="39382" y="4550"/>
                    <a:pt x="37911" y="4550"/>
                  </a:cubicBezTo>
                  <a:cubicBezTo>
                    <a:pt x="36919" y="4550"/>
                    <a:pt x="35647" y="4360"/>
                    <a:pt x="34169" y="3724"/>
                  </a:cubicBezTo>
                  <a:cubicBezTo>
                    <a:pt x="30242" y="1990"/>
                    <a:pt x="29375" y="1"/>
                    <a:pt x="293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5" name="Google Shape;2093;p67">
              <a:extLst>
                <a:ext uri="{FF2B5EF4-FFF2-40B4-BE49-F238E27FC236}">
                  <a16:creationId xmlns:a16="http://schemas.microsoft.com/office/drawing/2014/main" id="{E1232A85-5E94-6D0A-AC9A-454559706AA9}"/>
                </a:ext>
              </a:extLst>
            </p:cNvPr>
            <p:cNvSpPr/>
            <p:nvPr/>
          </p:nvSpPr>
          <p:spPr>
            <a:xfrm>
              <a:off x="2548569" y="2476228"/>
              <a:ext cx="169776" cy="79035"/>
            </a:xfrm>
            <a:custGeom>
              <a:avLst/>
              <a:gdLst/>
              <a:ahLst/>
              <a:cxnLst/>
              <a:rect l="l" t="t" r="r" b="b"/>
              <a:pathLst>
                <a:path w="14025" h="6529" fill="none" extrusionOk="0">
                  <a:moveTo>
                    <a:pt x="0" y="1"/>
                  </a:moveTo>
                  <a:cubicBezTo>
                    <a:pt x="0" y="1"/>
                    <a:pt x="1326" y="4183"/>
                    <a:pt x="7650" y="5560"/>
                  </a:cubicBezTo>
                  <a:cubicBezTo>
                    <a:pt x="12189" y="6529"/>
                    <a:pt x="14025" y="5152"/>
                    <a:pt x="14025" y="5152"/>
                  </a:cubicBezTo>
                </a:path>
              </a:pathLst>
            </a:custGeom>
            <a:noFill/>
            <a:ln w="11475" cap="flat" cmpd="sng">
              <a:solidFill>
                <a:schemeClr val="accent1"/>
              </a:solidFill>
              <a:prstDash val="solid"/>
              <a:miter lim="5099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6" name="Google Shape;2094;p67">
              <a:extLst>
                <a:ext uri="{FF2B5EF4-FFF2-40B4-BE49-F238E27FC236}">
                  <a16:creationId xmlns:a16="http://schemas.microsoft.com/office/drawing/2014/main" id="{51A015ED-6336-2420-FFDA-958794D58404}"/>
                </a:ext>
              </a:extLst>
            </p:cNvPr>
            <p:cNvSpPr/>
            <p:nvPr/>
          </p:nvSpPr>
          <p:spPr>
            <a:xfrm rot="-724092">
              <a:off x="2513346" y="3001678"/>
              <a:ext cx="238583" cy="125388"/>
            </a:xfrm>
            <a:custGeom>
              <a:avLst/>
              <a:gdLst/>
              <a:ahLst/>
              <a:cxnLst/>
              <a:rect l="l" t="t" r="r" b="b"/>
              <a:pathLst>
                <a:path w="17595" h="29529" fill="none" extrusionOk="0">
                  <a:moveTo>
                    <a:pt x="17595" y="29529"/>
                  </a:moveTo>
                  <a:cubicBezTo>
                    <a:pt x="17595" y="29529"/>
                    <a:pt x="867" y="21828"/>
                    <a:pt x="0" y="1"/>
                  </a:cubicBezTo>
                </a:path>
              </a:pathLst>
            </a:custGeom>
            <a:noFill/>
            <a:ln w="11475" cap="flat" cmpd="sng">
              <a:solidFill>
                <a:schemeClr val="accent1"/>
              </a:solidFill>
              <a:prstDash val="solid"/>
              <a:miter lim="5099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7" name="Google Shape;2095;p67">
              <a:extLst>
                <a:ext uri="{FF2B5EF4-FFF2-40B4-BE49-F238E27FC236}">
                  <a16:creationId xmlns:a16="http://schemas.microsoft.com/office/drawing/2014/main" id="{79B43AAD-EB32-5EF1-D5F5-5DFB01E64FF6}"/>
                </a:ext>
              </a:extLst>
            </p:cNvPr>
            <p:cNvSpPr/>
            <p:nvPr/>
          </p:nvSpPr>
          <p:spPr>
            <a:xfrm rot="-1559609">
              <a:off x="3101551" y="2811051"/>
              <a:ext cx="27174" cy="191988"/>
            </a:xfrm>
            <a:custGeom>
              <a:avLst/>
              <a:gdLst/>
              <a:ahLst/>
              <a:cxnLst/>
              <a:rect l="l" t="t" r="r" b="b"/>
              <a:pathLst>
                <a:path w="2245" h="15861" fill="none" extrusionOk="0">
                  <a:moveTo>
                    <a:pt x="2244" y="0"/>
                  </a:moveTo>
                  <a:lnTo>
                    <a:pt x="0" y="15860"/>
                  </a:lnTo>
                </a:path>
              </a:pathLst>
            </a:custGeom>
            <a:noFill/>
            <a:ln w="11475" cap="flat" cmpd="sng">
              <a:solidFill>
                <a:schemeClr val="accent1"/>
              </a:solidFill>
              <a:prstDash val="solid"/>
              <a:miter lim="5099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8" name="Google Shape;2096;p67">
              <a:extLst>
                <a:ext uri="{FF2B5EF4-FFF2-40B4-BE49-F238E27FC236}">
                  <a16:creationId xmlns:a16="http://schemas.microsoft.com/office/drawing/2014/main" id="{3BAC2DAF-D21E-B422-98D8-5069A612E8CB}"/>
                </a:ext>
              </a:extLst>
            </p:cNvPr>
            <p:cNvSpPr/>
            <p:nvPr/>
          </p:nvSpPr>
          <p:spPr>
            <a:xfrm rot="713285">
              <a:off x="2557551" y="2170925"/>
              <a:ext cx="264125" cy="274256"/>
            </a:xfrm>
            <a:custGeom>
              <a:avLst/>
              <a:gdLst/>
              <a:ahLst/>
              <a:cxnLst/>
              <a:rect l="l" t="t" r="r" b="b"/>
              <a:pathLst>
                <a:path w="2972" h="3086" extrusionOk="0">
                  <a:moveTo>
                    <a:pt x="2683" y="1"/>
                  </a:moveTo>
                  <a:cubicBezTo>
                    <a:pt x="2370" y="1"/>
                    <a:pt x="1867" y="279"/>
                    <a:pt x="1500" y="335"/>
                  </a:cubicBezTo>
                  <a:cubicBezTo>
                    <a:pt x="1162" y="383"/>
                    <a:pt x="600" y="374"/>
                    <a:pt x="436" y="703"/>
                  </a:cubicBezTo>
                  <a:cubicBezTo>
                    <a:pt x="305" y="964"/>
                    <a:pt x="300" y="1002"/>
                    <a:pt x="305" y="1005"/>
                  </a:cubicBezTo>
                  <a:lnTo>
                    <a:pt x="305" y="1005"/>
                  </a:lnTo>
                  <a:cubicBezTo>
                    <a:pt x="105" y="1093"/>
                    <a:pt x="1" y="1304"/>
                    <a:pt x="39" y="1525"/>
                  </a:cubicBezTo>
                  <a:cubicBezTo>
                    <a:pt x="97" y="1903"/>
                    <a:pt x="204" y="2077"/>
                    <a:pt x="339" y="2386"/>
                  </a:cubicBezTo>
                  <a:cubicBezTo>
                    <a:pt x="475" y="2735"/>
                    <a:pt x="591" y="2967"/>
                    <a:pt x="775" y="3044"/>
                  </a:cubicBezTo>
                  <a:cubicBezTo>
                    <a:pt x="839" y="3073"/>
                    <a:pt x="905" y="3086"/>
                    <a:pt x="965" y="3086"/>
                  </a:cubicBezTo>
                  <a:cubicBezTo>
                    <a:pt x="1067" y="3086"/>
                    <a:pt x="1149" y="3048"/>
                    <a:pt x="1162" y="2986"/>
                  </a:cubicBezTo>
                  <a:cubicBezTo>
                    <a:pt x="1200" y="2793"/>
                    <a:pt x="707" y="2396"/>
                    <a:pt x="939" y="2251"/>
                  </a:cubicBezTo>
                  <a:lnTo>
                    <a:pt x="1113" y="2125"/>
                  </a:lnTo>
                  <a:cubicBezTo>
                    <a:pt x="1104" y="2077"/>
                    <a:pt x="1094" y="2038"/>
                    <a:pt x="1075" y="1990"/>
                  </a:cubicBezTo>
                  <a:cubicBezTo>
                    <a:pt x="910" y="1670"/>
                    <a:pt x="1200" y="1699"/>
                    <a:pt x="1229" y="1544"/>
                  </a:cubicBezTo>
                  <a:cubicBezTo>
                    <a:pt x="1288" y="1264"/>
                    <a:pt x="1394" y="1167"/>
                    <a:pt x="1829" y="1099"/>
                  </a:cubicBezTo>
                  <a:cubicBezTo>
                    <a:pt x="1910" y="1086"/>
                    <a:pt x="2002" y="1085"/>
                    <a:pt x="2095" y="1085"/>
                  </a:cubicBezTo>
                  <a:cubicBezTo>
                    <a:pt x="2114" y="1085"/>
                    <a:pt x="2133" y="1085"/>
                    <a:pt x="2151" y="1085"/>
                  </a:cubicBezTo>
                  <a:cubicBezTo>
                    <a:pt x="2321" y="1085"/>
                    <a:pt x="2491" y="1082"/>
                    <a:pt x="2613" y="1012"/>
                  </a:cubicBezTo>
                  <a:cubicBezTo>
                    <a:pt x="2971" y="809"/>
                    <a:pt x="2971" y="122"/>
                    <a:pt x="2855" y="44"/>
                  </a:cubicBezTo>
                  <a:cubicBezTo>
                    <a:pt x="2809" y="14"/>
                    <a:pt x="2750" y="1"/>
                    <a:pt x="26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9" name="Google Shape;2097;p67">
              <a:extLst>
                <a:ext uri="{FF2B5EF4-FFF2-40B4-BE49-F238E27FC236}">
                  <a16:creationId xmlns:a16="http://schemas.microsoft.com/office/drawing/2014/main" id="{ACB5EEBD-9D94-E0B2-4E4E-B34D95287CF8}"/>
                </a:ext>
              </a:extLst>
            </p:cNvPr>
            <p:cNvSpPr/>
            <p:nvPr/>
          </p:nvSpPr>
          <p:spPr>
            <a:xfrm rot="712990">
              <a:off x="2580405" y="2314994"/>
              <a:ext cx="61127" cy="62495"/>
            </a:xfrm>
            <a:custGeom>
              <a:avLst/>
              <a:gdLst/>
              <a:ahLst/>
              <a:cxnLst/>
              <a:rect l="l" t="t" r="r" b="b"/>
              <a:pathLst>
                <a:path w="5050" h="5163" extrusionOk="0">
                  <a:moveTo>
                    <a:pt x="2663" y="0"/>
                  </a:moveTo>
                  <a:cubicBezTo>
                    <a:pt x="2303" y="0"/>
                    <a:pt x="1939" y="119"/>
                    <a:pt x="1632" y="360"/>
                  </a:cubicBezTo>
                  <a:cubicBezTo>
                    <a:pt x="0" y="1737"/>
                    <a:pt x="2091" y="4593"/>
                    <a:pt x="3366" y="5052"/>
                  </a:cubicBezTo>
                  <a:cubicBezTo>
                    <a:pt x="3559" y="5129"/>
                    <a:pt x="3733" y="5162"/>
                    <a:pt x="3888" y="5162"/>
                  </a:cubicBezTo>
                  <a:cubicBezTo>
                    <a:pt x="4755" y="5162"/>
                    <a:pt x="5049" y="4134"/>
                    <a:pt x="5049" y="4134"/>
                  </a:cubicBezTo>
                  <a:lnTo>
                    <a:pt x="3927" y="615"/>
                  </a:lnTo>
                  <a:cubicBezTo>
                    <a:pt x="3607" y="209"/>
                    <a:pt x="3139" y="0"/>
                    <a:pt x="2663"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48537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2849"/>
                                        </p:tgtEl>
                                        <p:attrNameLst>
                                          <p:attrName>style.visibility</p:attrName>
                                        </p:attrNameLst>
                                      </p:cBhvr>
                                      <p:to>
                                        <p:strVal val="visible"/>
                                      </p:to>
                                    </p:set>
                                    <p:anim calcmode="lin" valueType="num">
                                      <p:cBhvr additive="base">
                                        <p:cTn id="7" dur="1000"/>
                                        <p:tgtEl>
                                          <p:spTgt spid="2849"/>
                                        </p:tgtEl>
                                        <p:attrNameLst>
                                          <p:attrName>ppt_x</p:attrName>
                                        </p:attrNameLst>
                                      </p:cBhvr>
                                      <p:tavLst>
                                        <p:tav tm="0">
                                          <p:val>
                                            <p:strVal val="#ppt_x+1"/>
                                          </p:val>
                                        </p:tav>
                                        <p:tav tm="100000">
                                          <p:val>
                                            <p:strVal val="#ppt_x"/>
                                          </p:val>
                                        </p:tav>
                                      </p:tavLst>
                                    </p:anim>
                                  </p:childTnLst>
                                </p:cTn>
                              </p:par>
                              <p:par>
                                <p:cTn id="8" presetID="2" presetClass="entr" presetSubtype="8" fill="hold" nodeType="withEffect">
                                  <p:stCondLst>
                                    <p:cond delay="0"/>
                                  </p:stCondLst>
                                  <p:childTnLst>
                                    <p:set>
                                      <p:cBhvr>
                                        <p:cTn id="9" dur="1" fill="hold">
                                          <p:stCondLst>
                                            <p:cond delay="0"/>
                                          </p:stCondLst>
                                        </p:cTn>
                                        <p:tgtEl>
                                          <p:spTgt spid="2891"/>
                                        </p:tgtEl>
                                        <p:attrNameLst>
                                          <p:attrName>style.visibility</p:attrName>
                                        </p:attrNameLst>
                                      </p:cBhvr>
                                      <p:to>
                                        <p:strVal val="visible"/>
                                      </p:to>
                                    </p:set>
                                    <p:anim calcmode="lin" valueType="num">
                                      <p:cBhvr additive="base">
                                        <p:cTn id="10" dur="1000"/>
                                        <p:tgtEl>
                                          <p:spTgt spid="2891"/>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2576;p73">
            <a:extLst>
              <a:ext uri="{FF2B5EF4-FFF2-40B4-BE49-F238E27FC236}">
                <a16:creationId xmlns:a16="http://schemas.microsoft.com/office/drawing/2014/main" id="{828F00EB-C6FE-ADEF-FAF4-17C62D48696D}"/>
              </a:ext>
            </a:extLst>
          </p:cNvPr>
          <p:cNvSpPr/>
          <p:nvPr/>
        </p:nvSpPr>
        <p:spPr>
          <a:xfrm>
            <a:off x="2094783" y="2943337"/>
            <a:ext cx="2617800" cy="1266900"/>
          </a:xfrm>
          <a:prstGeom prst="roundRect">
            <a:avLst>
              <a:gd name="adj" fmla="val 17125"/>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2577;p73">
            <a:extLst>
              <a:ext uri="{FF2B5EF4-FFF2-40B4-BE49-F238E27FC236}">
                <a16:creationId xmlns:a16="http://schemas.microsoft.com/office/drawing/2014/main" id="{967AE773-22BB-8380-49C9-812769273553}"/>
              </a:ext>
            </a:extLst>
          </p:cNvPr>
          <p:cNvSpPr/>
          <p:nvPr/>
        </p:nvSpPr>
        <p:spPr>
          <a:xfrm>
            <a:off x="4914183" y="1457787"/>
            <a:ext cx="2617800" cy="1266900"/>
          </a:xfrm>
          <a:prstGeom prst="roundRect">
            <a:avLst>
              <a:gd name="adj" fmla="val 17125"/>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 name="Google Shape;2578;p73">
            <a:extLst>
              <a:ext uri="{FF2B5EF4-FFF2-40B4-BE49-F238E27FC236}">
                <a16:creationId xmlns:a16="http://schemas.microsoft.com/office/drawing/2014/main" id="{1FCAF6D9-D405-4CA6-84BA-C0C229D5BADE}"/>
              </a:ext>
            </a:extLst>
          </p:cNvPr>
          <p:cNvGrpSpPr/>
          <p:nvPr/>
        </p:nvGrpSpPr>
        <p:grpSpPr>
          <a:xfrm>
            <a:off x="1957314" y="318725"/>
            <a:ext cx="5614800" cy="915675"/>
            <a:chOff x="1764675" y="540000"/>
            <a:chExt cx="5614800" cy="915675"/>
          </a:xfrm>
        </p:grpSpPr>
        <p:sp>
          <p:nvSpPr>
            <p:cNvPr id="7" name="Google Shape;2579;p73">
              <a:extLst>
                <a:ext uri="{FF2B5EF4-FFF2-40B4-BE49-F238E27FC236}">
                  <a16:creationId xmlns:a16="http://schemas.microsoft.com/office/drawing/2014/main" id="{6DAA6AF8-B18F-F856-C756-5DBDCB4C1EB0}"/>
                </a:ext>
              </a:extLst>
            </p:cNvPr>
            <p:cNvSpPr/>
            <p:nvPr/>
          </p:nvSpPr>
          <p:spPr>
            <a:xfrm>
              <a:off x="1764675" y="540000"/>
              <a:ext cx="5614800" cy="744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8" name="Google Shape;2580;p73">
              <a:extLst>
                <a:ext uri="{FF2B5EF4-FFF2-40B4-BE49-F238E27FC236}">
                  <a16:creationId xmlns:a16="http://schemas.microsoft.com/office/drawing/2014/main" id="{9A83EF2A-8A11-C19B-A11D-022680E93394}"/>
                </a:ext>
              </a:extLst>
            </p:cNvPr>
            <p:cNvSpPr/>
            <p:nvPr/>
          </p:nvSpPr>
          <p:spPr>
            <a:xfrm rot="-3604631">
              <a:off x="4416245" y="1119070"/>
              <a:ext cx="311527" cy="268811"/>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 name="Google Shape;2581;p73">
            <a:extLst>
              <a:ext uri="{FF2B5EF4-FFF2-40B4-BE49-F238E27FC236}">
                <a16:creationId xmlns:a16="http://schemas.microsoft.com/office/drawing/2014/main" id="{015B8CCC-2D87-40F3-DF2C-C7C4DB4795F5}"/>
              </a:ext>
            </a:extLst>
          </p:cNvPr>
          <p:cNvSpPr/>
          <p:nvPr/>
        </p:nvSpPr>
        <p:spPr>
          <a:xfrm>
            <a:off x="4914183" y="2943337"/>
            <a:ext cx="2617800" cy="1266900"/>
          </a:xfrm>
          <a:prstGeom prst="roundRect">
            <a:avLst>
              <a:gd name="adj" fmla="val 17125"/>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0" name="Google Shape;2582;p73">
            <a:extLst>
              <a:ext uri="{FF2B5EF4-FFF2-40B4-BE49-F238E27FC236}">
                <a16:creationId xmlns:a16="http://schemas.microsoft.com/office/drawing/2014/main" id="{DDC42E9C-0113-E442-2D48-7BDEB98CFFF5}"/>
              </a:ext>
            </a:extLst>
          </p:cNvPr>
          <p:cNvSpPr/>
          <p:nvPr/>
        </p:nvSpPr>
        <p:spPr>
          <a:xfrm>
            <a:off x="2094783" y="1457787"/>
            <a:ext cx="2617800" cy="1266900"/>
          </a:xfrm>
          <a:prstGeom prst="roundRect">
            <a:avLst>
              <a:gd name="adj" fmla="val 17125"/>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583;p73">
            <a:extLst>
              <a:ext uri="{FF2B5EF4-FFF2-40B4-BE49-F238E27FC236}">
                <a16:creationId xmlns:a16="http://schemas.microsoft.com/office/drawing/2014/main" id="{3F37543E-1AE1-4260-24C8-EBE38A1EF8F5}"/>
              </a:ext>
            </a:extLst>
          </p:cNvPr>
          <p:cNvSpPr txBox="1">
            <a:spLocks/>
          </p:cNvSpPr>
          <p:nvPr/>
        </p:nvSpPr>
        <p:spPr>
          <a:xfrm>
            <a:off x="1997464" y="427949"/>
            <a:ext cx="5534400" cy="5304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Spartan"/>
              <a:buNone/>
              <a:defRPr sz="3000" b="1" i="0" u="none" strike="noStrike" cap="none">
                <a:solidFill>
                  <a:schemeClr val="dk1"/>
                </a:solidFill>
                <a:latin typeface="Spartan"/>
                <a:ea typeface="Spartan"/>
                <a:cs typeface="Spartan"/>
                <a:sym typeface="Spartan"/>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IN" dirty="0"/>
              <a:t>LOGIN &amp; LOGOUT</a:t>
            </a:r>
          </a:p>
        </p:txBody>
      </p:sp>
      <p:sp>
        <p:nvSpPr>
          <p:cNvPr id="12" name="Google Shape;2584;p73">
            <a:extLst>
              <a:ext uri="{FF2B5EF4-FFF2-40B4-BE49-F238E27FC236}">
                <a16:creationId xmlns:a16="http://schemas.microsoft.com/office/drawing/2014/main" id="{680948B2-1401-999A-8E1B-FB843EC306FB}"/>
              </a:ext>
            </a:extLst>
          </p:cNvPr>
          <p:cNvSpPr txBox="1">
            <a:spLocks/>
          </p:cNvSpPr>
          <p:nvPr/>
        </p:nvSpPr>
        <p:spPr>
          <a:xfrm>
            <a:off x="2247933" y="1591787"/>
            <a:ext cx="2311500" cy="100047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2"/>
              </a:buClr>
              <a:buSzPts val="1400"/>
              <a:buFont typeface="Barlow Semi Condensed"/>
              <a:buChar char="●"/>
              <a:defRPr sz="1400" b="0" i="0" u="none" strike="noStrike" cap="none">
                <a:solidFill>
                  <a:schemeClr val="dk2"/>
                </a:solidFill>
                <a:latin typeface="Barlow Semi Condensed"/>
                <a:ea typeface="Barlow Semi Condensed"/>
                <a:cs typeface="Barlow Semi Condensed"/>
                <a:sym typeface="Barlow Semi Condensed"/>
              </a:defRPr>
            </a:lvl1pPr>
            <a:lvl2pPr marL="914400" marR="0" lvl="1" indent="-317500" algn="ctr" rtl="0">
              <a:lnSpc>
                <a:spcPct val="100000"/>
              </a:lnSpc>
              <a:spcBef>
                <a:spcPts val="1600"/>
              </a:spcBef>
              <a:spcAft>
                <a:spcPts val="0"/>
              </a:spcAft>
              <a:buClr>
                <a:schemeClr val="dk2"/>
              </a:buClr>
              <a:buSzPts val="1400"/>
              <a:buFont typeface="Barlow Semi Condensed"/>
              <a:buChar char="○"/>
              <a:defRPr sz="1400" b="0" i="0" u="none" strike="noStrike" cap="none">
                <a:solidFill>
                  <a:schemeClr val="dk2"/>
                </a:solidFill>
                <a:latin typeface="Barlow Semi Condensed"/>
                <a:ea typeface="Barlow Semi Condensed"/>
                <a:cs typeface="Barlow Semi Condensed"/>
                <a:sym typeface="Barlow Semi Condensed"/>
              </a:defRPr>
            </a:lvl2pPr>
            <a:lvl3pPr marL="1371600" marR="0" lvl="2" indent="-317500" algn="ctr" rtl="0">
              <a:lnSpc>
                <a:spcPct val="100000"/>
              </a:lnSpc>
              <a:spcBef>
                <a:spcPts val="1600"/>
              </a:spcBef>
              <a:spcAft>
                <a:spcPts val="0"/>
              </a:spcAft>
              <a:buClr>
                <a:schemeClr val="dk2"/>
              </a:buClr>
              <a:buSzPts val="1400"/>
              <a:buFont typeface="Barlow Semi Condensed"/>
              <a:buChar char="■"/>
              <a:defRPr sz="1400" b="0" i="0" u="none" strike="noStrike" cap="none">
                <a:solidFill>
                  <a:schemeClr val="dk2"/>
                </a:solidFill>
                <a:latin typeface="Barlow Semi Condensed"/>
                <a:ea typeface="Barlow Semi Condensed"/>
                <a:cs typeface="Barlow Semi Condensed"/>
                <a:sym typeface="Barlow Semi Condensed"/>
              </a:defRPr>
            </a:lvl3pPr>
            <a:lvl4pPr marL="1828800" marR="0" lvl="3" indent="-317500" algn="ctr" rtl="0">
              <a:lnSpc>
                <a:spcPct val="100000"/>
              </a:lnSpc>
              <a:spcBef>
                <a:spcPts val="1600"/>
              </a:spcBef>
              <a:spcAft>
                <a:spcPts val="0"/>
              </a:spcAft>
              <a:buClr>
                <a:schemeClr val="dk2"/>
              </a:buClr>
              <a:buSzPts val="1400"/>
              <a:buFont typeface="Barlow Semi Condensed"/>
              <a:buChar char="●"/>
              <a:defRPr sz="1400" b="0" i="0" u="none" strike="noStrike" cap="none">
                <a:solidFill>
                  <a:schemeClr val="dk2"/>
                </a:solidFill>
                <a:latin typeface="Barlow Semi Condensed"/>
                <a:ea typeface="Barlow Semi Condensed"/>
                <a:cs typeface="Barlow Semi Condensed"/>
                <a:sym typeface="Barlow Semi Condensed"/>
              </a:defRPr>
            </a:lvl4pPr>
            <a:lvl5pPr marL="2286000" marR="0" lvl="4" indent="-317500" algn="ctr" rtl="0">
              <a:lnSpc>
                <a:spcPct val="100000"/>
              </a:lnSpc>
              <a:spcBef>
                <a:spcPts val="1600"/>
              </a:spcBef>
              <a:spcAft>
                <a:spcPts val="0"/>
              </a:spcAft>
              <a:buClr>
                <a:schemeClr val="dk2"/>
              </a:buClr>
              <a:buSzPts val="1400"/>
              <a:buFont typeface="Barlow Semi Condensed"/>
              <a:buChar char="○"/>
              <a:defRPr sz="1400" b="0" i="0" u="none" strike="noStrike" cap="none">
                <a:solidFill>
                  <a:schemeClr val="dk2"/>
                </a:solidFill>
                <a:latin typeface="Barlow Semi Condensed"/>
                <a:ea typeface="Barlow Semi Condensed"/>
                <a:cs typeface="Barlow Semi Condensed"/>
                <a:sym typeface="Barlow Semi Condensed"/>
              </a:defRPr>
            </a:lvl5pPr>
            <a:lvl6pPr marL="2743200" marR="0" lvl="5" indent="-317500" algn="ctr" rtl="0">
              <a:lnSpc>
                <a:spcPct val="100000"/>
              </a:lnSpc>
              <a:spcBef>
                <a:spcPts val="1600"/>
              </a:spcBef>
              <a:spcAft>
                <a:spcPts val="0"/>
              </a:spcAft>
              <a:buClr>
                <a:schemeClr val="dk2"/>
              </a:buClr>
              <a:buSzPts val="1400"/>
              <a:buFont typeface="Barlow Semi Condensed"/>
              <a:buChar char="■"/>
              <a:defRPr sz="1400" b="0" i="0" u="none" strike="noStrike" cap="none">
                <a:solidFill>
                  <a:schemeClr val="dk2"/>
                </a:solidFill>
                <a:latin typeface="Barlow Semi Condensed"/>
                <a:ea typeface="Barlow Semi Condensed"/>
                <a:cs typeface="Barlow Semi Condensed"/>
                <a:sym typeface="Barlow Semi Condensed"/>
              </a:defRPr>
            </a:lvl6pPr>
            <a:lvl7pPr marL="3200400" marR="0" lvl="6" indent="-317500" algn="ctr" rtl="0">
              <a:lnSpc>
                <a:spcPct val="100000"/>
              </a:lnSpc>
              <a:spcBef>
                <a:spcPts val="1600"/>
              </a:spcBef>
              <a:spcAft>
                <a:spcPts val="0"/>
              </a:spcAft>
              <a:buClr>
                <a:schemeClr val="dk2"/>
              </a:buClr>
              <a:buSzPts val="1400"/>
              <a:buFont typeface="Barlow Semi Condensed"/>
              <a:buChar char="●"/>
              <a:defRPr sz="1400" b="0" i="0" u="none" strike="noStrike" cap="none">
                <a:solidFill>
                  <a:schemeClr val="dk2"/>
                </a:solidFill>
                <a:latin typeface="Barlow Semi Condensed"/>
                <a:ea typeface="Barlow Semi Condensed"/>
                <a:cs typeface="Barlow Semi Condensed"/>
                <a:sym typeface="Barlow Semi Condensed"/>
              </a:defRPr>
            </a:lvl7pPr>
            <a:lvl8pPr marL="3657600" marR="0" lvl="7" indent="-317500" algn="ctr" rtl="0">
              <a:lnSpc>
                <a:spcPct val="100000"/>
              </a:lnSpc>
              <a:spcBef>
                <a:spcPts val="1600"/>
              </a:spcBef>
              <a:spcAft>
                <a:spcPts val="0"/>
              </a:spcAft>
              <a:buClr>
                <a:schemeClr val="dk2"/>
              </a:buClr>
              <a:buSzPts val="1400"/>
              <a:buFont typeface="Barlow Semi Condensed"/>
              <a:buChar char="○"/>
              <a:defRPr sz="1400" b="0" i="0" u="none" strike="noStrike" cap="none">
                <a:solidFill>
                  <a:schemeClr val="dk2"/>
                </a:solidFill>
                <a:latin typeface="Barlow Semi Condensed"/>
                <a:ea typeface="Barlow Semi Condensed"/>
                <a:cs typeface="Barlow Semi Condensed"/>
                <a:sym typeface="Barlow Semi Condensed"/>
              </a:defRPr>
            </a:lvl8pPr>
            <a:lvl9pPr marL="4114800" marR="0" lvl="8" indent="-317500" algn="ctr" rtl="0">
              <a:lnSpc>
                <a:spcPct val="100000"/>
              </a:lnSpc>
              <a:spcBef>
                <a:spcPts val="1600"/>
              </a:spcBef>
              <a:spcAft>
                <a:spcPts val="1600"/>
              </a:spcAft>
              <a:buClr>
                <a:schemeClr val="dk2"/>
              </a:buClr>
              <a:buSzPts val="1400"/>
              <a:buFont typeface="Barlow Semi Condensed"/>
              <a:buChar char="■"/>
              <a:defRPr sz="1400" b="0" i="0" u="none" strike="noStrike" cap="none">
                <a:solidFill>
                  <a:schemeClr val="dk2"/>
                </a:solidFill>
                <a:latin typeface="Barlow Semi Condensed"/>
                <a:ea typeface="Barlow Semi Condensed"/>
                <a:cs typeface="Barlow Semi Condensed"/>
                <a:sym typeface="Barlow Semi Condensed"/>
              </a:defRPr>
            </a:lvl9pPr>
          </a:lstStyle>
          <a:p>
            <a:pPr marL="0" indent="0">
              <a:buFont typeface="Barlow Semi Condensed"/>
              <a:buNone/>
            </a:pPr>
            <a:r>
              <a:rPr lang="en-IN" sz="2000" b="1" dirty="0">
                <a:latin typeface="Söhne"/>
              </a:rPr>
              <a:t>SECURE AUTHENTICATION</a:t>
            </a:r>
            <a:endParaRPr lang="en-IN" sz="2000" dirty="0"/>
          </a:p>
        </p:txBody>
      </p:sp>
      <p:sp>
        <p:nvSpPr>
          <p:cNvPr id="13" name="Google Shape;2586;p73">
            <a:extLst>
              <a:ext uri="{FF2B5EF4-FFF2-40B4-BE49-F238E27FC236}">
                <a16:creationId xmlns:a16="http://schemas.microsoft.com/office/drawing/2014/main" id="{F27C1078-521B-9A07-7990-24565251A4E3}"/>
              </a:ext>
            </a:extLst>
          </p:cNvPr>
          <p:cNvSpPr txBox="1">
            <a:spLocks/>
          </p:cNvSpPr>
          <p:nvPr/>
        </p:nvSpPr>
        <p:spPr>
          <a:xfrm>
            <a:off x="5067333" y="3065525"/>
            <a:ext cx="2311500" cy="821322"/>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buClr>
                <a:schemeClr val="accent5"/>
              </a:buClr>
              <a:buSzPts val="1100"/>
            </a:pPr>
            <a:r>
              <a:rPr lang="en-IN" sz="2000" b="1" dirty="0">
                <a:latin typeface="Söhne"/>
              </a:rPr>
              <a:t>ENHANCES EFFICIENCY</a:t>
            </a:r>
            <a:endParaRPr lang="en-IN" sz="2000" dirty="0"/>
          </a:p>
        </p:txBody>
      </p:sp>
      <p:grpSp>
        <p:nvGrpSpPr>
          <p:cNvPr id="14" name="Google Shape;2588;p73">
            <a:extLst>
              <a:ext uri="{FF2B5EF4-FFF2-40B4-BE49-F238E27FC236}">
                <a16:creationId xmlns:a16="http://schemas.microsoft.com/office/drawing/2014/main" id="{746A8D9C-47F7-19D0-ED18-23BAF366C77F}"/>
              </a:ext>
            </a:extLst>
          </p:cNvPr>
          <p:cNvGrpSpPr/>
          <p:nvPr/>
        </p:nvGrpSpPr>
        <p:grpSpPr>
          <a:xfrm flipH="1">
            <a:off x="1020608" y="2030193"/>
            <a:ext cx="1266505" cy="2654963"/>
            <a:chOff x="5643774" y="1681431"/>
            <a:chExt cx="1363446" cy="2858180"/>
          </a:xfrm>
        </p:grpSpPr>
        <p:grpSp>
          <p:nvGrpSpPr>
            <p:cNvPr id="15" name="Google Shape;2589;p73">
              <a:extLst>
                <a:ext uri="{FF2B5EF4-FFF2-40B4-BE49-F238E27FC236}">
                  <a16:creationId xmlns:a16="http://schemas.microsoft.com/office/drawing/2014/main" id="{6B2EEA00-1B3D-EC6A-0634-27971AE62C40}"/>
                </a:ext>
              </a:extLst>
            </p:cNvPr>
            <p:cNvGrpSpPr/>
            <p:nvPr/>
          </p:nvGrpSpPr>
          <p:grpSpPr>
            <a:xfrm>
              <a:off x="5643774" y="1681431"/>
              <a:ext cx="1363446" cy="2858160"/>
              <a:chOff x="-3554500" y="-441836"/>
              <a:chExt cx="2601499" cy="5453463"/>
            </a:xfrm>
          </p:grpSpPr>
          <p:sp>
            <p:nvSpPr>
              <p:cNvPr id="17" name="Google Shape;2590;p73">
                <a:extLst>
                  <a:ext uri="{FF2B5EF4-FFF2-40B4-BE49-F238E27FC236}">
                    <a16:creationId xmlns:a16="http://schemas.microsoft.com/office/drawing/2014/main" id="{481AB39E-B07A-5BB3-0A40-EEB0AE56B2B5}"/>
                  </a:ext>
                </a:extLst>
              </p:cNvPr>
              <p:cNvSpPr/>
              <p:nvPr/>
            </p:nvSpPr>
            <p:spPr>
              <a:xfrm>
                <a:off x="-1469267" y="695851"/>
                <a:ext cx="516266" cy="1098357"/>
              </a:xfrm>
              <a:custGeom>
                <a:avLst/>
                <a:gdLst/>
                <a:ahLst/>
                <a:cxnLst/>
                <a:rect l="l" t="t" r="r" b="b"/>
                <a:pathLst>
                  <a:path w="3098" h="6591" extrusionOk="0">
                    <a:moveTo>
                      <a:pt x="2140" y="0"/>
                    </a:moveTo>
                    <a:lnTo>
                      <a:pt x="1" y="881"/>
                    </a:lnTo>
                    <a:cubicBezTo>
                      <a:pt x="1" y="881"/>
                      <a:pt x="727" y="1994"/>
                      <a:pt x="727" y="2797"/>
                    </a:cubicBezTo>
                    <a:cubicBezTo>
                      <a:pt x="727" y="3591"/>
                      <a:pt x="330" y="5846"/>
                      <a:pt x="330" y="5846"/>
                    </a:cubicBezTo>
                    <a:lnTo>
                      <a:pt x="1607" y="6591"/>
                    </a:lnTo>
                    <a:cubicBezTo>
                      <a:pt x="1607" y="6591"/>
                      <a:pt x="3098" y="3571"/>
                      <a:pt x="2933" y="2507"/>
                    </a:cubicBezTo>
                    <a:cubicBezTo>
                      <a:pt x="2769" y="1433"/>
                      <a:pt x="2140" y="0"/>
                      <a:pt x="2140" y="0"/>
                    </a:cubicBezTo>
                    <a:close/>
                  </a:path>
                </a:pathLst>
              </a:custGeom>
              <a:solidFill>
                <a:srgbClr val="FFCB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591;p73">
                <a:extLst>
                  <a:ext uri="{FF2B5EF4-FFF2-40B4-BE49-F238E27FC236}">
                    <a16:creationId xmlns:a16="http://schemas.microsoft.com/office/drawing/2014/main" id="{830412B7-6540-647B-0FC5-37B20262542D}"/>
                  </a:ext>
                </a:extLst>
              </p:cNvPr>
              <p:cNvSpPr/>
              <p:nvPr/>
            </p:nvSpPr>
            <p:spPr>
              <a:xfrm>
                <a:off x="-1548257" y="1642562"/>
                <a:ext cx="375951" cy="451775"/>
              </a:xfrm>
              <a:custGeom>
                <a:avLst/>
                <a:gdLst/>
                <a:ahLst/>
                <a:cxnLst/>
                <a:rect l="l" t="t" r="r" b="b"/>
                <a:pathLst>
                  <a:path w="2256" h="2711" extrusionOk="0">
                    <a:moveTo>
                      <a:pt x="872" y="0"/>
                    </a:moveTo>
                    <a:cubicBezTo>
                      <a:pt x="707" y="494"/>
                      <a:pt x="1" y="1848"/>
                      <a:pt x="69" y="1926"/>
                    </a:cubicBezTo>
                    <a:cubicBezTo>
                      <a:pt x="74" y="1932"/>
                      <a:pt x="81" y="1934"/>
                      <a:pt x="89" y="1934"/>
                    </a:cubicBezTo>
                    <a:cubicBezTo>
                      <a:pt x="175" y="1934"/>
                      <a:pt x="366" y="1598"/>
                      <a:pt x="432" y="1598"/>
                    </a:cubicBezTo>
                    <a:cubicBezTo>
                      <a:pt x="437" y="1598"/>
                      <a:pt x="442" y="1601"/>
                      <a:pt x="446" y="1607"/>
                    </a:cubicBezTo>
                    <a:cubicBezTo>
                      <a:pt x="494" y="1684"/>
                      <a:pt x="156" y="2439"/>
                      <a:pt x="243" y="2497"/>
                    </a:cubicBezTo>
                    <a:cubicBezTo>
                      <a:pt x="249" y="2500"/>
                      <a:pt x="255" y="2502"/>
                      <a:pt x="261" y="2502"/>
                    </a:cubicBezTo>
                    <a:cubicBezTo>
                      <a:pt x="397" y="2502"/>
                      <a:pt x="678" y="1781"/>
                      <a:pt x="678" y="1781"/>
                    </a:cubicBezTo>
                    <a:lnTo>
                      <a:pt x="678" y="1781"/>
                    </a:lnTo>
                    <a:cubicBezTo>
                      <a:pt x="678" y="1781"/>
                      <a:pt x="388" y="2671"/>
                      <a:pt x="514" y="2710"/>
                    </a:cubicBezTo>
                    <a:cubicBezTo>
                      <a:pt x="515" y="2710"/>
                      <a:pt x="517" y="2710"/>
                      <a:pt x="518" y="2710"/>
                    </a:cubicBezTo>
                    <a:cubicBezTo>
                      <a:pt x="618" y="2710"/>
                      <a:pt x="864" y="2068"/>
                      <a:pt x="998" y="1829"/>
                    </a:cubicBezTo>
                    <a:lnTo>
                      <a:pt x="998" y="1829"/>
                    </a:lnTo>
                    <a:cubicBezTo>
                      <a:pt x="891" y="2100"/>
                      <a:pt x="765" y="2584"/>
                      <a:pt x="862" y="2603"/>
                    </a:cubicBezTo>
                    <a:cubicBezTo>
                      <a:pt x="865" y="2604"/>
                      <a:pt x="868" y="2605"/>
                      <a:pt x="871" y="2605"/>
                    </a:cubicBezTo>
                    <a:cubicBezTo>
                      <a:pt x="970" y="2605"/>
                      <a:pt x="1148" y="2167"/>
                      <a:pt x="1307" y="1848"/>
                    </a:cubicBezTo>
                    <a:lnTo>
                      <a:pt x="1307" y="1848"/>
                    </a:lnTo>
                    <a:cubicBezTo>
                      <a:pt x="1220" y="2061"/>
                      <a:pt x="1104" y="2468"/>
                      <a:pt x="1181" y="2497"/>
                    </a:cubicBezTo>
                    <a:cubicBezTo>
                      <a:pt x="1183" y="2497"/>
                      <a:pt x="1184" y="2497"/>
                      <a:pt x="1185" y="2497"/>
                    </a:cubicBezTo>
                    <a:cubicBezTo>
                      <a:pt x="1283" y="2497"/>
                      <a:pt x="1807" y="1448"/>
                      <a:pt x="2256" y="445"/>
                    </a:cubicBezTo>
                    <a:lnTo>
                      <a:pt x="872" y="0"/>
                    </a:lnTo>
                    <a:close/>
                  </a:path>
                </a:pathLst>
              </a:custGeom>
              <a:solidFill>
                <a:srgbClr val="FFCB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592;p73">
                <a:extLst>
                  <a:ext uri="{FF2B5EF4-FFF2-40B4-BE49-F238E27FC236}">
                    <a16:creationId xmlns:a16="http://schemas.microsoft.com/office/drawing/2014/main" id="{82174BA9-40CF-A0F1-B37A-39033837C1E6}"/>
                  </a:ext>
                </a:extLst>
              </p:cNvPr>
              <p:cNvSpPr/>
              <p:nvPr/>
            </p:nvSpPr>
            <p:spPr>
              <a:xfrm>
                <a:off x="-1590085" y="2391799"/>
                <a:ext cx="606754" cy="2535504"/>
              </a:xfrm>
              <a:custGeom>
                <a:avLst/>
                <a:gdLst/>
                <a:ahLst/>
                <a:cxnLst/>
                <a:rect l="l" t="t" r="r" b="b"/>
                <a:pathLst>
                  <a:path w="3641" h="15215" extrusionOk="0">
                    <a:moveTo>
                      <a:pt x="1455" y="0"/>
                    </a:moveTo>
                    <a:cubicBezTo>
                      <a:pt x="847" y="0"/>
                      <a:pt x="331" y="496"/>
                      <a:pt x="271" y="1872"/>
                    </a:cubicBezTo>
                    <a:cubicBezTo>
                      <a:pt x="116" y="5453"/>
                      <a:pt x="1103" y="14414"/>
                      <a:pt x="1103" y="14414"/>
                    </a:cubicBezTo>
                    <a:lnTo>
                      <a:pt x="0" y="15120"/>
                    </a:lnTo>
                    <a:cubicBezTo>
                      <a:pt x="0" y="15120"/>
                      <a:pt x="1945" y="15214"/>
                      <a:pt x="2937" y="15214"/>
                    </a:cubicBezTo>
                    <a:cubicBezTo>
                      <a:pt x="3258" y="15214"/>
                      <a:pt x="3480" y="15205"/>
                      <a:pt x="3503" y="15178"/>
                    </a:cubicBezTo>
                    <a:cubicBezTo>
                      <a:pt x="3610" y="15082"/>
                      <a:pt x="3387" y="14395"/>
                      <a:pt x="3387" y="14395"/>
                    </a:cubicBezTo>
                    <a:cubicBezTo>
                      <a:pt x="3387" y="14395"/>
                      <a:pt x="3484" y="3807"/>
                      <a:pt x="3581" y="2240"/>
                    </a:cubicBezTo>
                    <a:cubicBezTo>
                      <a:pt x="3640" y="1274"/>
                      <a:pt x="2430" y="0"/>
                      <a:pt x="1455" y="0"/>
                    </a:cubicBezTo>
                    <a:close/>
                  </a:path>
                </a:pathLst>
              </a:custGeom>
              <a:solidFill>
                <a:srgbClr val="FFCB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593;p73">
                <a:extLst>
                  <a:ext uri="{FF2B5EF4-FFF2-40B4-BE49-F238E27FC236}">
                    <a16:creationId xmlns:a16="http://schemas.microsoft.com/office/drawing/2014/main" id="{1CFE31D7-D9B5-491B-8BA8-84ED25018B2C}"/>
                  </a:ext>
                </a:extLst>
              </p:cNvPr>
              <p:cNvSpPr/>
              <p:nvPr/>
            </p:nvSpPr>
            <p:spPr>
              <a:xfrm>
                <a:off x="-1690072" y="4806654"/>
                <a:ext cx="693576" cy="203307"/>
              </a:xfrm>
              <a:custGeom>
                <a:avLst/>
                <a:gdLst/>
                <a:ahLst/>
                <a:cxnLst/>
                <a:rect l="l" t="t" r="r" b="b"/>
                <a:pathLst>
                  <a:path w="4162" h="1220" extrusionOk="0">
                    <a:moveTo>
                      <a:pt x="4007" y="0"/>
                    </a:moveTo>
                    <a:lnTo>
                      <a:pt x="2942" y="678"/>
                    </a:lnTo>
                    <a:lnTo>
                      <a:pt x="2603" y="678"/>
                    </a:lnTo>
                    <a:lnTo>
                      <a:pt x="1423" y="97"/>
                    </a:lnTo>
                    <a:lnTo>
                      <a:pt x="145" y="900"/>
                    </a:lnTo>
                    <a:cubicBezTo>
                      <a:pt x="0" y="987"/>
                      <a:pt x="58" y="1220"/>
                      <a:pt x="242" y="1220"/>
                    </a:cubicBezTo>
                    <a:lnTo>
                      <a:pt x="1965" y="1220"/>
                    </a:lnTo>
                    <a:lnTo>
                      <a:pt x="2507" y="842"/>
                    </a:lnTo>
                    <a:lnTo>
                      <a:pt x="2671" y="842"/>
                    </a:lnTo>
                    <a:lnTo>
                      <a:pt x="2671" y="1220"/>
                    </a:lnTo>
                    <a:lnTo>
                      <a:pt x="4162" y="1220"/>
                    </a:lnTo>
                    <a:lnTo>
                      <a:pt x="4162" y="687"/>
                    </a:lnTo>
                    <a:lnTo>
                      <a:pt x="3252" y="678"/>
                    </a:lnTo>
                    <a:lnTo>
                      <a:pt x="4065" y="233"/>
                    </a:lnTo>
                    <a:lnTo>
                      <a:pt x="400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594;p73">
                <a:extLst>
                  <a:ext uri="{FF2B5EF4-FFF2-40B4-BE49-F238E27FC236}">
                    <a16:creationId xmlns:a16="http://schemas.microsoft.com/office/drawing/2014/main" id="{54C8CB7F-7780-30DE-C698-EA4DD35D9C89}"/>
                  </a:ext>
                </a:extLst>
              </p:cNvPr>
              <p:cNvSpPr/>
              <p:nvPr/>
            </p:nvSpPr>
            <p:spPr>
              <a:xfrm>
                <a:off x="-2512634" y="2273647"/>
                <a:ext cx="808395" cy="2651655"/>
              </a:xfrm>
              <a:custGeom>
                <a:avLst/>
                <a:gdLst/>
                <a:ahLst/>
                <a:cxnLst/>
                <a:rect l="l" t="t" r="r" b="b"/>
                <a:pathLst>
                  <a:path w="4851" h="15912" extrusionOk="0">
                    <a:moveTo>
                      <a:pt x="2946" y="0"/>
                    </a:moveTo>
                    <a:cubicBezTo>
                      <a:pt x="2156" y="0"/>
                      <a:pt x="1373" y="904"/>
                      <a:pt x="1259" y="3191"/>
                    </a:cubicBezTo>
                    <a:cubicBezTo>
                      <a:pt x="1017" y="8223"/>
                      <a:pt x="1104" y="15123"/>
                      <a:pt x="1104" y="15123"/>
                    </a:cubicBezTo>
                    <a:lnTo>
                      <a:pt x="1" y="15829"/>
                    </a:lnTo>
                    <a:cubicBezTo>
                      <a:pt x="1" y="15829"/>
                      <a:pt x="1917" y="15911"/>
                      <a:pt x="2920" y="15911"/>
                    </a:cubicBezTo>
                    <a:cubicBezTo>
                      <a:pt x="3254" y="15911"/>
                      <a:pt x="3487" y="15902"/>
                      <a:pt x="3514" y="15878"/>
                    </a:cubicBezTo>
                    <a:cubicBezTo>
                      <a:pt x="3610" y="15781"/>
                      <a:pt x="3378" y="15094"/>
                      <a:pt x="3378" y="15094"/>
                    </a:cubicBezTo>
                    <a:cubicBezTo>
                      <a:pt x="3378" y="15094"/>
                      <a:pt x="4326" y="6355"/>
                      <a:pt x="4665" y="3084"/>
                    </a:cubicBezTo>
                    <a:cubicBezTo>
                      <a:pt x="4850" y="1304"/>
                      <a:pt x="3894" y="0"/>
                      <a:pt x="2946" y="0"/>
                    </a:cubicBezTo>
                    <a:close/>
                  </a:path>
                </a:pathLst>
              </a:custGeom>
              <a:solidFill>
                <a:srgbClr val="FFCB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595;p73">
                <a:extLst>
                  <a:ext uri="{FF2B5EF4-FFF2-40B4-BE49-F238E27FC236}">
                    <a16:creationId xmlns:a16="http://schemas.microsoft.com/office/drawing/2014/main" id="{3347D5B6-6AB2-AFFE-D72F-2E73F6645DFA}"/>
                  </a:ext>
                </a:extLst>
              </p:cNvPr>
              <p:cNvSpPr/>
              <p:nvPr/>
            </p:nvSpPr>
            <p:spPr>
              <a:xfrm>
                <a:off x="-2610954" y="4804987"/>
                <a:ext cx="691910" cy="206640"/>
              </a:xfrm>
              <a:custGeom>
                <a:avLst/>
                <a:gdLst/>
                <a:ahLst/>
                <a:cxnLst/>
                <a:rect l="l" t="t" r="r" b="b"/>
                <a:pathLst>
                  <a:path w="4152" h="1240" extrusionOk="0">
                    <a:moveTo>
                      <a:pt x="3997" y="1"/>
                    </a:moveTo>
                    <a:lnTo>
                      <a:pt x="2942" y="688"/>
                    </a:lnTo>
                    <a:lnTo>
                      <a:pt x="2604" y="688"/>
                    </a:lnTo>
                    <a:lnTo>
                      <a:pt x="1423" y="107"/>
                    </a:lnTo>
                    <a:lnTo>
                      <a:pt x="145" y="910"/>
                    </a:lnTo>
                    <a:cubicBezTo>
                      <a:pt x="0" y="1007"/>
                      <a:pt x="68" y="1230"/>
                      <a:pt x="242" y="1239"/>
                    </a:cubicBezTo>
                    <a:lnTo>
                      <a:pt x="1965" y="1220"/>
                    </a:lnTo>
                    <a:lnTo>
                      <a:pt x="2516" y="833"/>
                    </a:lnTo>
                    <a:lnTo>
                      <a:pt x="2671" y="833"/>
                    </a:lnTo>
                    <a:lnTo>
                      <a:pt x="2671" y="1210"/>
                    </a:lnTo>
                    <a:lnTo>
                      <a:pt x="4152" y="1210"/>
                    </a:lnTo>
                    <a:lnTo>
                      <a:pt x="4152" y="678"/>
                    </a:lnTo>
                    <a:lnTo>
                      <a:pt x="3252" y="678"/>
                    </a:lnTo>
                    <a:lnTo>
                      <a:pt x="4065" y="233"/>
                    </a:lnTo>
                    <a:lnTo>
                      <a:pt x="399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596;p73">
                <a:extLst>
                  <a:ext uri="{FF2B5EF4-FFF2-40B4-BE49-F238E27FC236}">
                    <a16:creationId xmlns:a16="http://schemas.microsoft.com/office/drawing/2014/main" id="{2141C41B-CED3-8142-C58B-7B40A83F8B39}"/>
                  </a:ext>
                </a:extLst>
              </p:cNvPr>
              <p:cNvSpPr/>
              <p:nvPr/>
            </p:nvSpPr>
            <p:spPr>
              <a:xfrm>
                <a:off x="-2331990" y="1436089"/>
                <a:ext cx="1369322" cy="1491973"/>
              </a:xfrm>
              <a:custGeom>
                <a:avLst/>
                <a:gdLst/>
                <a:ahLst/>
                <a:cxnLst/>
                <a:rect l="l" t="t" r="r" b="b"/>
                <a:pathLst>
                  <a:path w="8217" h="8953" extrusionOk="0">
                    <a:moveTo>
                      <a:pt x="6339" y="0"/>
                    </a:moveTo>
                    <a:lnTo>
                      <a:pt x="1288" y="10"/>
                    </a:lnTo>
                    <a:cubicBezTo>
                      <a:pt x="813" y="726"/>
                      <a:pt x="504" y="1539"/>
                      <a:pt x="359" y="2391"/>
                    </a:cubicBezTo>
                    <a:cubicBezTo>
                      <a:pt x="49" y="4384"/>
                      <a:pt x="0" y="8952"/>
                      <a:pt x="0" y="8952"/>
                    </a:cubicBezTo>
                    <a:lnTo>
                      <a:pt x="8217" y="8952"/>
                    </a:lnTo>
                    <a:cubicBezTo>
                      <a:pt x="8217" y="8952"/>
                      <a:pt x="8207" y="4200"/>
                      <a:pt x="7568" y="2052"/>
                    </a:cubicBezTo>
                    <a:cubicBezTo>
                      <a:pt x="7288" y="1133"/>
                      <a:pt x="6639" y="204"/>
                      <a:pt x="633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597;p73">
                <a:extLst>
                  <a:ext uri="{FF2B5EF4-FFF2-40B4-BE49-F238E27FC236}">
                    <a16:creationId xmlns:a16="http://schemas.microsoft.com/office/drawing/2014/main" id="{7F27D9F0-9332-0CEF-384D-5EFB1E584EDA}"/>
                  </a:ext>
                </a:extLst>
              </p:cNvPr>
              <p:cNvSpPr/>
              <p:nvPr/>
            </p:nvSpPr>
            <p:spPr>
              <a:xfrm>
                <a:off x="-2243335" y="1419924"/>
                <a:ext cx="208306" cy="1508137"/>
              </a:xfrm>
              <a:custGeom>
                <a:avLst/>
                <a:gdLst/>
                <a:ahLst/>
                <a:cxnLst/>
                <a:rect l="l" t="t" r="r" b="b"/>
                <a:pathLst>
                  <a:path w="1250" h="9050" extrusionOk="0">
                    <a:moveTo>
                      <a:pt x="1191" y="1"/>
                    </a:moveTo>
                    <a:cubicBezTo>
                      <a:pt x="930" y="213"/>
                      <a:pt x="514" y="988"/>
                      <a:pt x="398" y="1878"/>
                    </a:cubicBezTo>
                    <a:cubicBezTo>
                      <a:pt x="1" y="4801"/>
                      <a:pt x="88" y="9010"/>
                      <a:pt x="88" y="9049"/>
                    </a:cubicBezTo>
                    <a:lnTo>
                      <a:pt x="175" y="9049"/>
                    </a:lnTo>
                    <a:cubicBezTo>
                      <a:pt x="175" y="9010"/>
                      <a:pt x="98" y="4801"/>
                      <a:pt x="485" y="1888"/>
                    </a:cubicBezTo>
                    <a:cubicBezTo>
                      <a:pt x="601" y="1036"/>
                      <a:pt x="1007" y="272"/>
                      <a:pt x="1249" y="68"/>
                    </a:cubicBezTo>
                    <a:lnTo>
                      <a:pt x="1191" y="1"/>
                    </a:lnTo>
                    <a:close/>
                  </a:path>
                </a:pathLst>
              </a:custGeom>
              <a:solidFill>
                <a:srgbClr val="0F1D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98;p73">
                <a:extLst>
                  <a:ext uri="{FF2B5EF4-FFF2-40B4-BE49-F238E27FC236}">
                    <a16:creationId xmlns:a16="http://schemas.microsoft.com/office/drawing/2014/main" id="{6052F3C3-5CC2-AE45-4895-92A8E9D05D89}"/>
                  </a:ext>
                </a:extLst>
              </p:cNvPr>
              <p:cNvSpPr/>
              <p:nvPr/>
            </p:nvSpPr>
            <p:spPr>
              <a:xfrm>
                <a:off x="-1609416" y="195915"/>
                <a:ext cx="545262" cy="737071"/>
              </a:xfrm>
              <a:custGeom>
                <a:avLst/>
                <a:gdLst/>
                <a:ahLst/>
                <a:cxnLst/>
                <a:rect l="l" t="t" r="r" b="b"/>
                <a:pathLst>
                  <a:path w="3272" h="4423" extrusionOk="0">
                    <a:moveTo>
                      <a:pt x="0" y="0"/>
                    </a:moveTo>
                    <a:lnTo>
                      <a:pt x="1539" y="4423"/>
                    </a:lnTo>
                    <a:lnTo>
                      <a:pt x="3271" y="3223"/>
                    </a:lnTo>
                    <a:cubicBezTo>
                      <a:pt x="3271" y="3223"/>
                      <a:pt x="2458" y="155"/>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599;p73">
                <a:extLst>
                  <a:ext uri="{FF2B5EF4-FFF2-40B4-BE49-F238E27FC236}">
                    <a16:creationId xmlns:a16="http://schemas.microsoft.com/office/drawing/2014/main" id="{45D607EB-E945-E8BD-0D1C-40A1DAD3EFAB}"/>
                  </a:ext>
                </a:extLst>
              </p:cNvPr>
              <p:cNvSpPr/>
              <p:nvPr/>
            </p:nvSpPr>
            <p:spPr>
              <a:xfrm>
                <a:off x="-1233798" y="662022"/>
                <a:ext cx="151814" cy="108153"/>
              </a:xfrm>
              <a:custGeom>
                <a:avLst/>
                <a:gdLst/>
                <a:ahLst/>
                <a:cxnLst/>
                <a:rect l="l" t="t" r="r" b="b"/>
                <a:pathLst>
                  <a:path w="911" h="649" extrusionOk="0">
                    <a:moveTo>
                      <a:pt x="862" y="0"/>
                    </a:moveTo>
                    <a:lnTo>
                      <a:pt x="1" y="571"/>
                    </a:lnTo>
                    <a:lnTo>
                      <a:pt x="49" y="649"/>
                    </a:lnTo>
                    <a:lnTo>
                      <a:pt x="911" y="68"/>
                    </a:lnTo>
                    <a:lnTo>
                      <a:pt x="862" y="0"/>
                    </a:lnTo>
                    <a:close/>
                  </a:path>
                </a:pathLst>
              </a:custGeom>
              <a:solidFill>
                <a:srgbClr val="0F1D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600;p73">
                <a:extLst>
                  <a:ext uri="{FF2B5EF4-FFF2-40B4-BE49-F238E27FC236}">
                    <a16:creationId xmlns:a16="http://schemas.microsoft.com/office/drawing/2014/main" id="{497A7063-292A-9743-B4D0-CE4DB3A5B8F6}"/>
                  </a:ext>
                </a:extLst>
              </p:cNvPr>
              <p:cNvSpPr/>
              <p:nvPr/>
            </p:nvSpPr>
            <p:spPr>
              <a:xfrm>
                <a:off x="-3359358" y="310401"/>
                <a:ext cx="1248504" cy="809728"/>
              </a:xfrm>
              <a:custGeom>
                <a:avLst/>
                <a:gdLst/>
                <a:ahLst/>
                <a:cxnLst/>
                <a:rect l="l" t="t" r="r" b="b"/>
                <a:pathLst>
                  <a:path w="7492" h="4859" extrusionOk="0">
                    <a:moveTo>
                      <a:pt x="1240" y="0"/>
                    </a:moveTo>
                    <a:lnTo>
                      <a:pt x="1" y="1452"/>
                    </a:lnTo>
                    <a:cubicBezTo>
                      <a:pt x="1" y="1452"/>
                      <a:pt x="2488" y="4859"/>
                      <a:pt x="3823" y="4859"/>
                    </a:cubicBezTo>
                    <a:cubicBezTo>
                      <a:pt x="5604" y="4859"/>
                      <a:pt x="7491" y="2904"/>
                      <a:pt x="7491" y="2904"/>
                    </a:cubicBezTo>
                    <a:lnTo>
                      <a:pt x="6040" y="784"/>
                    </a:lnTo>
                    <a:cubicBezTo>
                      <a:pt x="6040" y="784"/>
                      <a:pt x="4201" y="2197"/>
                      <a:pt x="3911" y="2197"/>
                    </a:cubicBezTo>
                    <a:cubicBezTo>
                      <a:pt x="3910" y="2197"/>
                      <a:pt x="3909" y="2197"/>
                      <a:pt x="3909" y="2197"/>
                    </a:cubicBezTo>
                    <a:cubicBezTo>
                      <a:pt x="3600" y="2197"/>
                      <a:pt x="1240" y="0"/>
                      <a:pt x="1240" y="0"/>
                    </a:cubicBezTo>
                    <a:close/>
                  </a:path>
                </a:pathLst>
              </a:custGeom>
              <a:solidFill>
                <a:srgbClr val="FFCB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601;p73">
                <a:extLst>
                  <a:ext uri="{FF2B5EF4-FFF2-40B4-BE49-F238E27FC236}">
                    <a16:creationId xmlns:a16="http://schemas.microsoft.com/office/drawing/2014/main" id="{36607277-19BE-E529-E184-153193EC34C2}"/>
                  </a:ext>
                </a:extLst>
              </p:cNvPr>
              <p:cNvSpPr/>
              <p:nvPr/>
            </p:nvSpPr>
            <p:spPr>
              <a:xfrm>
                <a:off x="-2248167" y="191083"/>
                <a:ext cx="1037198" cy="1246838"/>
              </a:xfrm>
              <a:custGeom>
                <a:avLst/>
                <a:gdLst/>
                <a:ahLst/>
                <a:cxnLst/>
                <a:rect l="l" t="t" r="r" b="b"/>
                <a:pathLst>
                  <a:path w="6224" h="7482" extrusionOk="0">
                    <a:moveTo>
                      <a:pt x="3852" y="0"/>
                    </a:moveTo>
                    <a:cubicBezTo>
                      <a:pt x="3533" y="78"/>
                      <a:pt x="3194" y="145"/>
                      <a:pt x="2865" y="184"/>
                    </a:cubicBezTo>
                    <a:cubicBezTo>
                      <a:pt x="2792" y="193"/>
                      <a:pt x="2724" y="197"/>
                      <a:pt x="2661" y="197"/>
                    </a:cubicBezTo>
                    <a:cubicBezTo>
                      <a:pt x="2244" y="197"/>
                      <a:pt x="2033" y="29"/>
                      <a:pt x="2033" y="29"/>
                    </a:cubicBezTo>
                    <a:cubicBezTo>
                      <a:pt x="2033" y="29"/>
                      <a:pt x="1" y="1220"/>
                      <a:pt x="1" y="2575"/>
                    </a:cubicBezTo>
                    <a:cubicBezTo>
                      <a:pt x="1" y="3929"/>
                      <a:pt x="785" y="7481"/>
                      <a:pt x="785" y="7481"/>
                    </a:cubicBezTo>
                    <a:lnTo>
                      <a:pt x="5846" y="7481"/>
                    </a:lnTo>
                    <a:cubicBezTo>
                      <a:pt x="6214" y="4578"/>
                      <a:pt x="6223" y="3736"/>
                      <a:pt x="6146" y="2304"/>
                    </a:cubicBezTo>
                    <a:cubicBezTo>
                      <a:pt x="6069" y="1026"/>
                      <a:pt x="3852" y="10"/>
                      <a:pt x="38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602;p73">
                <a:extLst>
                  <a:ext uri="{FF2B5EF4-FFF2-40B4-BE49-F238E27FC236}">
                    <a16:creationId xmlns:a16="http://schemas.microsoft.com/office/drawing/2014/main" id="{3EBCE4BF-DBBA-D9F8-7771-19D1E15E9851}"/>
                  </a:ext>
                </a:extLst>
              </p:cNvPr>
              <p:cNvSpPr/>
              <p:nvPr/>
            </p:nvSpPr>
            <p:spPr>
              <a:xfrm>
                <a:off x="-2481971" y="195749"/>
                <a:ext cx="572592" cy="758235"/>
              </a:xfrm>
              <a:custGeom>
                <a:avLst/>
                <a:gdLst/>
                <a:ahLst/>
                <a:cxnLst/>
                <a:rect l="l" t="t" r="r" b="b"/>
                <a:pathLst>
                  <a:path w="3436" h="4550" extrusionOk="0">
                    <a:moveTo>
                      <a:pt x="3379" y="1"/>
                    </a:moveTo>
                    <a:cubicBezTo>
                      <a:pt x="2906" y="1"/>
                      <a:pt x="2451" y="116"/>
                      <a:pt x="2033" y="330"/>
                    </a:cubicBezTo>
                    <a:cubicBezTo>
                      <a:pt x="1288" y="785"/>
                      <a:pt x="600" y="1327"/>
                      <a:pt x="0" y="1956"/>
                    </a:cubicBezTo>
                    <a:lnTo>
                      <a:pt x="1471" y="4550"/>
                    </a:lnTo>
                    <a:lnTo>
                      <a:pt x="3020" y="3466"/>
                    </a:lnTo>
                    <a:lnTo>
                      <a:pt x="3436" y="1"/>
                    </a:lnTo>
                    <a:cubicBezTo>
                      <a:pt x="3417" y="1"/>
                      <a:pt x="3398" y="1"/>
                      <a:pt x="33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603;p73">
                <a:extLst>
                  <a:ext uri="{FF2B5EF4-FFF2-40B4-BE49-F238E27FC236}">
                    <a16:creationId xmlns:a16="http://schemas.microsoft.com/office/drawing/2014/main" id="{E5B6C1D4-5433-6987-0686-4EC82062DCF7}"/>
                  </a:ext>
                </a:extLst>
              </p:cNvPr>
              <p:cNvSpPr/>
              <p:nvPr/>
            </p:nvSpPr>
            <p:spPr>
              <a:xfrm>
                <a:off x="-1249795" y="502376"/>
                <a:ext cx="43661" cy="337123"/>
              </a:xfrm>
              <a:custGeom>
                <a:avLst/>
                <a:gdLst/>
                <a:ahLst/>
                <a:cxnLst/>
                <a:rect l="l" t="t" r="r" b="b"/>
                <a:pathLst>
                  <a:path w="262" h="2023" extrusionOk="0">
                    <a:moveTo>
                      <a:pt x="87" y="0"/>
                    </a:moveTo>
                    <a:lnTo>
                      <a:pt x="0" y="19"/>
                    </a:lnTo>
                    <a:cubicBezTo>
                      <a:pt x="126" y="677"/>
                      <a:pt x="174" y="1345"/>
                      <a:pt x="145" y="2023"/>
                    </a:cubicBezTo>
                    <a:lnTo>
                      <a:pt x="242" y="2023"/>
                    </a:lnTo>
                    <a:cubicBezTo>
                      <a:pt x="261" y="1345"/>
                      <a:pt x="213" y="668"/>
                      <a:pt x="87" y="0"/>
                    </a:cubicBezTo>
                    <a:close/>
                  </a:path>
                </a:pathLst>
              </a:custGeom>
              <a:solidFill>
                <a:srgbClr val="0F1D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604;p73">
                <a:extLst>
                  <a:ext uri="{FF2B5EF4-FFF2-40B4-BE49-F238E27FC236}">
                    <a16:creationId xmlns:a16="http://schemas.microsoft.com/office/drawing/2014/main" id="{6485713C-F8DD-D4E0-FE8E-F972AF151A33}"/>
                  </a:ext>
                </a:extLst>
              </p:cNvPr>
              <p:cNvSpPr/>
              <p:nvPr/>
            </p:nvSpPr>
            <p:spPr>
              <a:xfrm>
                <a:off x="-2427145" y="455548"/>
                <a:ext cx="264632" cy="464606"/>
              </a:xfrm>
              <a:custGeom>
                <a:avLst/>
                <a:gdLst/>
                <a:ahLst/>
                <a:cxnLst/>
                <a:rect l="l" t="t" r="r" b="b"/>
                <a:pathLst>
                  <a:path w="1588" h="2788" extrusionOk="0">
                    <a:moveTo>
                      <a:pt x="78" y="0"/>
                    </a:moveTo>
                    <a:lnTo>
                      <a:pt x="0" y="49"/>
                    </a:lnTo>
                    <a:lnTo>
                      <a:pt x="1501" y="2788"/>
                    </a:lnTo>
                    <a:lnTo>
                      <a:pt x="1588" y="2749"/>
                    </a:lnTo>
                    <a:lnTo>
                      <a:pt x="78" y="0"/>
                    </a:lnTo>
                    <a:close/>
                  </a:path>
                </a:pathLst>
              </a:custGeom>
              <a:solidFill>
                <a:srgbClr val="0F1D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605;p73">
                <a:extLst>
                  <a:ext uri="{FF2B5EF4-FFF2-40B4-BE49-F238E27FC236}">
                    <a16:creationId xmlns:a16="http://schemas.microsoft.com/office/drawing/2014/main" id="{C6D62DEE-86FA-CC58-B096-84DF5429E959}"/>
                  </a:ext>
                </a:extLst>
              </p:cNvPr>
              <p:cNvSpPr/>
              <p:nvPr/>
            </p:nvSpPr>
            <p:spPr>
              <a:xfrm>
                <a:off x="-2215838" y="787672"/>
                <a:ext cx="224304" cy="164812"/>
              </a:xfrm>
              <a:custGeom>
                <a:avLst/>
                <a:gdLst/>
                <a:ahLst/>
                <a:cxnLst/>
                <a:rect l="l" t="t" r="r" b="b"/>
                <a:pathLst>
                  <a:path w="1346" h="989" extrusionOk="0">
                    <a:moveTo>
                      <a:pt x="1297" y="1"/>
                    </a:moveTo>
                    <a:lnTo>
                      <a:pt x="0" y="911"/>
                    </a:lnTo>
                    <a:lnTo>
                      <a:pt x="49" y="988"/>
                    </a:lnTo>
                    <a:lnTo>
                      <a:pt x="1345" y="69"/>
                    </a:lnTo>
                    <a:lnTo>
                      <a:pt x="1297" y="1"/>
                    </a:lnTo>
                    <a:close/>
                  </a:path>
                </a:pathLst>
              </a:custGeom>
              <a:solidFill>
                <a:srgbClr val="0F1D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606;p73">
                <a:extLst>
                  <a:ext uri="{FF2B5EF4-FFF2-40B4-BE49-F238E27FC236}">
                    <a16:creationId xmlns:a16="http://schemas.microsoft.com/office/drawing/2014/main" id="{4F8DAA6F-4016-06EB-95A9-D7495D54CDFB}"/>
                  </a:ext>
                </a:extLst>
              </p:cNvPr>
              <p:cNvSpPr/>
              <p:nvPr/>
            </p:nvSpPr>
            <p:spPr>
              <a:xfrm>
                <a:off x="-3554500" y="75597"/>
                <a:ext cx="551762" cy="668746"/>
              </a:xfrm>
              <a:custGeom>
                <a:avLst/>
                <a:gdLst/>
                <a:ahLst/>
                <a:cxnLst/>
                <a:rect l="l" t="t" r="r" b="b"/>
                <a:pathLst>
                  <a:path w="3311" h="4013" extrusionOk="0">
                    <a:moveTo>
                      <a:pt x="177" y="0"/>
                    </a:moveTo>
                    <a:cubicBezTo>
                      <a:pt x="168" y="0"/>
                      <a:pt x="161" y="2"/>
                      <a:pt x="156" y="6"/>
                    </a:cubicBezTo>
                    <a:cubicBezTo>
                      <a:pt x="1" y="113"/>
                      <a:pt x="717" y="838"/>
                      <a:pt x="717" y="838"/>
                    </a:cubicBezTo>
                    <a:cubicBezTo>
                      <a:pt x="717" y="838"/>
                      <a:pt x="631" y="783"/>
                      <a:pt x="542" y="783"/>
                    </a:cubicBezTo>
                    <a:cubicBezTo>
                      <a:pt x="498" y="783"/>
                      <a:pt x="452" y="797"/>
                      <a:pt x="417" y="838"/>
                    </a:cubicBezTo>
                    <a:cubicBezTo>
                      <a:pt x="340" y="935"/>
                      <a:pt x="562" y="1226"/>
                      <a:pt x="562" y="1226"/>
                    </a:cubicBezTo>
                    <a:cubicBezTo>
                      <a:pt x="562" y="1226"/>
                      <a:pt x="441" y="1152"/>
                      <a:pt x="347" y="1152"/>
                    </a:cubicBezTo>
                    <a:cubicBezTo>
                      <a:pt x="313" y="1152"/>
                      <a:pt x="283" y="1161"/>
                      <a:pt x="262" y="1187"/>
                    </a:cubicBezTo>
                    <a:cubicBezTo>
                      <a:pt x="185" y="1284"/>
                      <a:pt x="378" y="1584"/>
                      <a:pt x="378" y="1584"/>
                    </a:cubicBezTo>
                    <a:cubicBezTo>
                      <a:pt x="378" y="1584"/>
                      <a:pt x="306" y="1525"/>
                      <a:pt x="245" y="1525"/>
                    </a:cubicBezTo>
                    <a:cubicBezTo>
                      <a:pt x="216" y="1525"/>
                      <a:pt x="190" y="1537"/>
                      <a:pt x="175" y="1574"/>
                    </a:cubicBezTo>
                    <a:cubicBezTo>
                      <a:pt x="98" y="1738"/>
                      <a:pt x="1133" y="2948"/>
                      <a:pt x="2091" y="4013"/>
                    </a:cubicBezTo>
                    <a:lnTo>
                      <a:pt x="3311" y="2242"/>
                    </a:lnTo>
                    <a:cubicBezTo>
                      <a:pt x="3311" y="2242"/>
                      <a:pt x="1261" y="344"/>
                      <a:pt x="1099" y="344"/>
                    </a:cubicBezTo>
                    <a:cubicBezTo>
                      <a:pt x="1097" y="344"/>
                      <a:pt x="1096" y="345"/>
                      <a:pt x="1094" y="345"/>
                    </a:cubicBezTo>
                    <a:cubicBezTo>
                      <a:pt x="959" y="393"/>
                      <a:pt x="1336" y="771"/>
                      <a:pt x="1220" y="780"/>
                    </a:cubicBezTo>
                    <a:cubicBezTo>
                      <a:pt x="1219" y="781"/>
                      <a:pt x="1218" y="781"/>
                      <a:pt x="1216" y="781"/>
                    </a:cubicBezTo>
                    <a:cubicBezTo>
                      <a:pt x="1092" y="781"/>
                      <a:pt x="347" y="0"/>
                      <a:pt x="177" y="0"/>
                    </a:cubicBezTo>
                    <a:close/>
                  </a:path>
                </a:pathLst>
              </a:custGeom>
              <a:solidFill>
                <a:srgbClr val="FFCB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607;p73">
                <a:extLst>
                  <a:ext uri="{FF2B5EF4-FFF2-40B4-BE49-F238E27FC236}">
                    <a16:creationId xmlns:a16="http://schemas.microsoft.com/office/drawing/2014/main" id="{3397AE74-DFFA-0BD0-4CBE-97ADDA232975}"/>
                  </a:ext>
                </a:extLst>
              </p:cNvPr>
              <p:cNvSpPr/>
              <p:nvPr/>
            </p:nvSpPr>
            <p:spPr>
              <a:xfrm>
                <a:off x="-1919210" y="-21890"/>
                <a:ext cx="324458" cy="300294"/>
              </a:xfrm>
              <a:custGeom>
                <a:avLst/>
                <a:gdLst/>
                <a:ahLst/>
                <a:cxnLst/>
                <a:rect l="l" t="t" r="r" b="b"/>
                <a:pathLst>
                  <a:path w="1947" h="1802" extrusionOk="0">
                    <a:moveTo>
                      <a:pt x="1753" y="1"/>
                    </a:moveTo>
                    <a:lnTo>
                      <a:pt x="1" y="523"/>
                    </a:lnTo>
                    <a:lnTo>
                      <a:pt x="49" y="1307"/>
                    </a:lnTo>
                    <a:cubicBezTo>
                      <a:pt x="399" y="1681"/>
                      <a:pt x="741" y="1801"/>
                      <a:pt x="1036" y="1801"/>
                    </a:cubicBezTo>
                    <a:cubicBezTo>
                      <a:pt x="1567" y="1801"/>
                      <a:pt x="1946" y="1414"/>
                      <a:pt x="1946" y="1414"/>
                    </a:cubicBezTo>
                    <a:lnTo>
                      <a:pt x="1753" y="1"/>
                    </a:lnTo>
                    <a:close/>
                  </a:path>
                </a:pathLst>
              </a:custGeom>
              <a:solidFill>
                <a:srgbClr val="FFCB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608;p73">
                <a:extLst>
                  <a:ext uri="{FF2B5EF4-FFF2-40B4-BE49-F238E27FC236}">
                    <a16:creationId xmlns:a16="http://schemas.microsoft.com/office/drawing/2014/main" id="{6A8C50A9-3C44-C28B-62E4-ADD007A495AA}"/>
                  </a:ext>
                </a:extLst>
              </p:cNvPr>
              <p:cNvSpPr/>
              <p:nvPr/>
            </p:nvSpPr>
            <p:spPr>
              <a:xfrm>
                <a:off x="-2103019" y="-328350"/>
                <a:ext cx="508267" cy="444109"/>
              </a:xfrm>
              <a:custGeom>
                <a:avLst/>
                <a:gdLst/>
                <a:ahLst/>
                <a:cxnLst/>
                <a:rect l="l" t="t" r="r" b="b"/>
                <a:pathLst>
                  <a:path w="3050" h="2665" extrusionOk="0">
                    <a:moveTo>
                      <a:pt x="1364" y="0"/>
                    </a:moveTo>
                    <a:cubicBezTo>
                      <a:pt x="1340" y="0"/>
                      <a:pt x="1327" y="1"/>
                      <a:pt x="1327" y="1"/>
                    </a:cubicBezTo>
                    <a:cubicBezTo>
                      <a:pt x="1327" y="1"/>
                      <a:pt x="1" y="1501"/>
                      <a:pt x="485" y="2121"/>
                    </a:cubicBezTo>
                    <a:cubicBezTo>
                      <a:pt x="680" y="2369"/>
                      <a:pt x="1381" y="2665"/>
                      <a:pt x="1864" y="2665"/>
                    </a:cubicBezTo>
                    <a:cubicBezTo>
                      <a:pt x="2002" y="2665"/>
                      <a:pt x="2121" y="2641"/>
                      <a:pt x="2207" y="2585"/>
                    </a:cubicBezTo>
                    <a:cubicBezTo>
                      <a:pt x="2498" y="2411"/>
                      <a:pt x="3049" y="1133"/>
                      <a:pt x="2923" y="891"/>
                    </a:cubicBezTo>
                    <a:cubicBezTo>
                      <a:pt x="2501" y="47"/>
                      <a:pt x="1564" y="0"/>
                      <a:pt x="1364" y="0"/>
                    </a:cubicBezTo>
                    <a:close/>
                  </a:path>
                </a:pathLst>
              </a:custGeom>
              <a:solidFill>
                <a:srgbClr val="FFCB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609;p73">
                <a:extLst>
                  <a:ext uri="{FF2B5EF4-FFF2-40B4-BE49-F238E27FC236}">
                    <a16:creationId xmlns:a16="http://schemas.microsoft.com/office/drawing/2014/main" id="{DD2FF188-0D33-43E6-22CD-AD5920B9DC5B}"/>
                  </a:ext>
                </a:extLst>
              </p:cNvPr>
              <p:cNvSpPr/>
              <p:nvPr/>
            </p:nvSpPr>
            <p:spPr>
              <a:xfrm>
                <a:off x="-1946539" y="-382010"/>
                <a:ext cx="535597" cy="693243"/>
              </a:xfrm>
              <a:custGeom>
                <a:avLst/>
                <a:gdLst/>
                <a:ahLst/>
                <a:cxnLst/>
                <a:rect l="l" t="t" r="r" b="b"/>
                <a:pathLst>
                  <a:path w="3214" h="4160" extrusionOk="0">
                    <a:moveTo>
                      <a:pt x="979" y="0"/>
                    </a:moveTo>
                    <a:cubicBezTo>
                      <a:pt x="601" y="0"/>
                      <a:pt x="254" y="98"/>
                      <a:pt x="0" y="255"/>
                    </a:cubicBezTo>
                    <a:cubicBezTo>
                      <a:pt x="49" y="372"/>
                      <a:pt x="136" y="459"/>
                      <a:pt x="252" y="507"/>
                    </a:cubicBezTo>
                    <a:lnTo>
                      <a:pt x="465" y="594"/>
                    </a:lnTo>
                    <a:lnTo>
                      <a:pt x="446" y="594"/>
                    </a:lnTo>
                    <a:cubicBezTo>
                      <a:pt x="358" y="1465"/>
                      <a:pt x="620" y="1910"/>
                      <a:pt x="620" y="1910"/>
                    </a:cubicBezTo>
                    <a:cubicBezTo>
                      <a:pt x="620" y="1910"/>
                      <a:pt x="39" y="3730"/>
                      <a:pt x="165" y="3904"/>
                    </a:cubicBezTo>
                    <a:cubicBezTo>
                      <a:pt x="244" y="4013"/>
                      <a:pt x="1004" y="4160"/>
                      <a:pt x="1785" y="4160"/>
                    </a:cubicBezTo>
                    <a:cubicBezTo>
                      <a:pt x="2252" y="4160"/>
                      <a:pt x="2727" y="4107"/>
                      <a:pt x="3068" y="3962"/>
                    </a:cubicBezTo>
                    <a:cubicBezTo>
                      <a:pt x="3068" y="3962"/>
                      <a:pt x="3213" y="1213"/>
                      <a:pt x="2381" y="507"/>
                    </a:cubicBezTo>
                    <a:cubicBezTo>
                      <a:pt x="1945" y="146"/>
                      <a:pt x="1440" y="0"/>
                      <a:pt x="97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610;p73">
                <a:extLst>
                  <a:ext uri="{FF2B5EF4-FFF2-40B4-BE49-F238E27FC236}">
                    <a16:creationId xmlns:a16="http://schemas.microsoft.com/office/drawing/2014/main" id="{191AAF23-820A-7EF5-6B87-9904F36DFB6D}"/>
                  </a:ext>
                </a:extLst>
              </p:cNvPr>
              <p:cNvSpPr/>
              <p:nvPr/>
            </p:nvSpPr>
            <p:spPr>
              <a:xfrm>
                <a:off x="-1899712" y="-125710"/>
                <a:ext cx="103320" cy="112652"/>
              </a:xfrm>
              <a:custGeom>
                <a:avLst/>
                <a:gdLst/>
                <a:ahLst/>
                <a:cxnLst/>
                <a:rect l="l" t="t" r="r" b="b"/>
                <a:pathLst>
                  <a:path w="620" h="676" extrusionOk="0">
                    <a:moveTo>
                      <a:pt x="384" y="1"/>
                    </a:moveTo>
                    <a:cubicBezTo>
                      <a:pt x="319" y="1"/>
                      <a:pt x="241" y="43"/>
                      <a:pt x="155" y="150"/>
                    </a:cubicBezTo>
                    <a:lnTo>
                      <a:pt x="0" y="556"/>
                    </a:lnTo>
                    <a:cubicBezTo>
                      <a:pt x="5" y="637"/>
                      <a:pt x="53" y="676"/>
                      <a:pt x="126" y="676"/>
                    </a:cubicBezTo>
                    <a:cubicBezTo>
                      <a:pt x="184" y="676"/>
                      <a:pt x="258" y="652"/>
                      <a:pt x="339" y="604"/>
                    </a:cubicBezTo>
                    <a:cubicBezTo>
                      <a:pt x="426" y="556"/>
                      <a:pt x="619" y="237"/>
                      <a:pt x="523" y="92"/>
                    </a:cubicBezTo>
                    <a:cubicBezTo>
                      <a:pt x="490" y="36"/>
                      <a:pt x="443" y="1"/>
                      <a:pt x="384" y="1"/>
                    </a:cubicBezTo>
                    <a:close/>
                  </a:path>
                </a:pathLst>
              </a:custGeom>
              <a:solidFill>
                <a:srgbClr val="FFCB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611;p73">
                <a:extLst>
                  <a:ext uri="{FF2B5EF4-FFF2-40B4-BE49-F238E27FC236}">
                    <a16:creationId xmlns:a16="http://schemas.microsoft.com/office/drawing/2014/main" id="{5D6685EC-1EF7-7265-76BB-2E94BF98FD08}"/>
                  </a:ext>
                </a:extLst>
              </p:cNvPr>
              <p:cNvSpPr/>
              <p:nvPr/>
            </p:nvSpPr>
            <p:spPr>
              <a:xfrm>
                <a:off x="-1919210" y="58766"/>
                <a:ext cx="46994" cy="33996"/>
              </a:xfrm>
              <a:custGeom>
                <a:avLst/>
                <a:gdLst/>
                <a:ahLst/>
                <a:cxnLst/>
                <a:rect l="l" t="t" r="r" b="b"/>
                <a:pathLst>
                  <a:path w="282" h="204" extrusionOk="0">
                    <a:moveTo>
                      <a:pt x="224" y="1"/>
                    </a:moveTo>
                    <a:cubicBezTo>
                      <a:pt x="188" y="81"/>
                      <a:pt x="110" y="137"/>
                      <a:pt x="22" y="137"/>
                    </a:cubicBezTo>
                    <a:cubicBezTo>
                      <a:pt x="15" y="137"/>
                      <a:pt x="8" y="137"/>
                      <a:pt x="1" y="136"/>
                    </a:cubicBezTo>
                    <a:lnTo>
                      <a:pt x="1" y="204"/>
                    </a:lnTo>
                    <a:cubicBezTo>
                      <a:pt x="127" y="204"/>
                      <a:pt x="233" y="136"/>
                      <a:pt x="282" y="20"/>
                    </a:cubicBezTo>
                    <a:lnTo>
                      <a:pt x="224" y="1"/>
                    </a:lnTo>
                    <a:close/>
                  </a:path>
                </a:pathLst>
              </a:custGeom>
              <a:solidFill>
                <a:srgbClr val="E888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2612;p73">
                <a:extLst>
                  <a:ext uri="{FF2B5EF4-FFF2-40B4-BE49-F238E27FC236}">
                    <a16:creationId xmlns:a16="http://schemas.microsoft.com/office/drawing/2014/main" id="{5E12A5A0-1D6E-A093-2A51-4FA5622C77F7}"/>
                  </a:ext>
                </a:extLst>
              </p:cNvPr>
              <p:cNvSpPr/>
              <p:nvPr/>
            </p:nvSpPr>
            <p:spPr>
              <a:xfrm>
                <a:off x="-1957871" y="-189535"/>
                <a:ext cx="35662" cy="38828"/>
              </a:xfrm>
              <a:custGeom>
                <a:avLst/>
                <a:gdLst/>
                <a:ahLst/>
                <a:cxnLst/>
                <a:rect l="l" t="t" r="r" b="b"/>
                <a:pathLst>
                  <a:path w="214" h="233" extrusionOk="0">
                    <a:moveTo>
                      <a:pt x="148" y="0"/>
                    </a:moveTo>
                    <a:cubicBezTo>
                      <a:pt x="137" y="0"/>
                      <a:pt x="124" y="6"/>
                      <a:pt x="107" y="20"/>
                    </a:cubicBezTo>
                    <a:cubicBezTo>
                      <a:pt x="49" y="58"/>
                      <a:pt x="1" y="146"/>
                      <a:pt x="30" y="204"/>
                    </a:cubicBezTo>
                    <a:cubicBezTo>
                      <a:pt x="30" y="223"/>
                      <a:pt x="49" y="233"/>
                      <a:pt x="68" y="233"/>
                    </a:cubicBezTo>
                    <a:cubicBezTo>
                      <a:pt x="176" y="216"/>
                      <a:pt x="213" y="0"/>
                      <a:pt x="1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613;p73">
                <a:extLst>
                  <a:ext uri="{FF2B5EF4-FFF2-40B4-BE49-F238E27FC236}">
                    <a16:creationId xmlns:a16="http://schemas.microsoft.com/office/drawing/2014/main" id="{1AA6EF3B-222F-3D2F-A92E-ABBB927B3EFA}"/>
                  </a:ext>
                </a:extLst>
              </p:cNvPr>
              <p:cNvSpPr/>
              <p:nvPr/>
            </p:nvSpPr>
            <p:spPr>
              <a:xfrm>
                <a:off x="-1940040" y="-231530"/>
                <a:ext cx="50160" cy="42161"/>
              </a:xfrm>
              <a:custGeom>
                <a:avLst/>
                <a:gdLst/>
                <a:ahLst/>
                <a:cxnLst/>
                <a:rect l="l" t="t" r="r" b="b"/>
                <a:pathLst>
                  <a:path w="301" h="253" extrusionOk="0">
                    <a:moveTo>
                      <a:pt x="29" y="1"/>
                    </a:moveTo>
                    <a:lnTo>
                      <a:pt x="0" y="78"/>
                    </a:lnTo>
                    <a:cubicBezTo>
                      <a:pt x="87" y="107"/>
                      <a:pt x="165" y="175"/>
                      <a:pt x="223" y="252"/>
                    </a:cubicBezTo>
                    <a:lnTo>
                      <a:pt x="300" y="214"/>
                    </a:lnTo>
                    <a:cubicBezTo>
                      <a:pt x="242" y="107"/>
                      <a:pt x="145" y="30"/>
                      <a:pt x="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614;p73">
                <a:extLst>
                  <a:ext uri="{FF2B5EF4-FFF2-40B4-BE49-F238E27FC236}">
                    <a16:creationId xmlns:a16="http://schemas.microsoft.com/office/drawing/2014/main" id="{4CD95D44-938C-A5B1-1347-7B07DB78CCFC}"/>
                  </a:ext>
                </a:extLst>
              </p:cNvPr>
              <p:cNvSpPr/>
              <p:nvPr/>
            </p:nvSpPr>
            <p:spPr>
              <a:xfrm>
                <a:off x="-2040028" y="-99213"/>
                <a:ext cx="74324" cy="69824"/>
              </a:xfrm>
              <a:custGeom>
                <a:avLst/>
                <a:gdLst/>
                <a:ahLst/>
                <a:cxnLst/>
                <a:rect l="l" t="t" r="r" b="b"/>
                <a:pathLst>
                  <a:path w="446" h="419" extrusionOk="0">
                    <a:moveTo>
                      <a:pt x="174" y="0"/>
                    </a:moveTo>
                    <a:cubicBezTo>
                      <a:pt x="174" y="0"/>
                      <a:pt x="0" y="339"/>
                      <a:pt x="126" y="407"/>
                    </a:cubicBezTo>
                    <a:cubicBezTo>
                      <a:pt x="139" y="415"/>
                      <a:pt x="153" y="419"/>
                      <a:pt x="168" y="419"/>
                    </a:cubicBezTo>
                    <a:cubicBezTo>
                      <a:pt x="290" y="419"/>
                      <a:pt x="445" y="155"/>
                      <a:pt x="445" y="155"/>
                    </a:cubicBezTo>
                    <a:lnTo>
                      <a:pt x="17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615;p73">
                <a:extLst>
                  <a:ext uri="{FF2B5EF4-FFF2-40B4-BE49-F238E27FC236}">
                    <a16:creationId xmlns:a16="http://schemas.microsoft.com/office/drawing/2014/main" id="{80FED732-5441-3B33-8791-2BC26CB55584}"/>
                  </a:ext>
                </a:extLst>
              </p:cNvPr>
              <p:cNvSpPr/>
              <p:nvPr/>
            </p:nvSpPr>
            <p:spPr>
              <a:xfrm>
                <a:off x="-1661076" y="-441836"/>
                <a:ext cx="135649" cy="120984"/>
              </a:xfrm>
              <a:custGeom>
                <a:avLst/>
                <a:gdLst/>
                <a:ahLst/>
                <a:cxnLst/>
                <a:rect l="l" t="t" r="r" b="b"/>
                <a:pathLst>
                  <a:path w="814" h="726" extrusionOk="0">
                    <a:moveTo>
                      <a:pt x="400" y="1"/>
                    </a:moveTo>
                    <a:cubicBezTo>
                      <a:pt x="329" y="1"/>
                      <a:pt x="258" y="18"/>
                      <a:pt x="194" y="53"/>
                    </a:cubicBezTo>
                    <a:cubicBezTo>
                      <a:pt x="87" y="101"/>
                      <a:pt x="10" y="218"/>
                      <a:pt x="0" y="334"/>
                    </a:cubicBezTo>
                    <a:cubicBezTo>
                      <a:pt x="0" y="460"/>
                      <a:pt x="78" y="576"/>
                      <a:pt x="204" y="614"/>
                    </a:cubicBezTo>
                    <a:lnTo>
                      <a:pt x="329" y="643"/>
                    </a:lnTo>
                    <a:cubicBezTo>
                      <a:pt x="361" y="691"/>
                      <a:pt x="426" y="726"/>
                      <a:pt x="485" y="726"/>
                    </a:cubicBezTo>
                    <a:cubicBezTo>
                      <a:pt x="498" y="726"/>
                      <a:pt x="511" y="724"/>
                      <a:pt x="523" y="721"/>
                    </a:cubicBezTo>
                    <a:cubicBezTo>
                      <a:pt x="600" y="701"/>
                      <a:pt x="668" y="653"/>
                      <a:pt x="707" y="585"/>
                    </a:cubicBezTo>
                    <a:cubicBezTo>
                      <a:pt x="813" y="431"/>
                      <a:pt x="813" y="189"/>
                      <a:pt x="668" y="72"/>
                    </a:cubicBezTo>
                    <a:cubicBezTo>
                      <a:pt x="629" y="53"/>
                      <a:pt x="591" y="34"/>
                      <a:pt x="542" y="24"/>
                    </a:cubicBezTo>
                    <a:cubicBezTo>
                      <a:pt x="496" y="9"/>
                      <a:pt x="448" y="1"/>
                      <a:pt x="400" y="1"/>
                    </a:cubicBezTo>
                    <a:close/>
                  </a:path>
                </a:pathLst>
              </a:custGeom>
              <a:solidFill>
                <a:srgbClr val="011E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6" name="Google Shape;2616;p73">
              <a:extLst>
                <a:ext uri="{FF2B5EF4-FFF2-40B4-BE49-F238E27FC236}">
                  <a16:creationId xmlns:a16="http://schemas.microsoft.com/office/drawing/2014/main" id="{BD158821-7582-EBC1-2629-2C7EB85B2811}"/>
                </a:ext>
              </a:extLst>
            </p:cNvPr>
            <p:cNvCxnSpPr/>
            <p:nvPr/>
          </p:nvCxnSpPr>
          <p:spPr>
            <a:xfrm>
              <a:off x="5929425" y="4539610"/>
              <a:ext cx="1016100" cy="0"/>
            </a:xfrm>
            <a:prstGeom prst="straightConnector1">
              <a:avLst/>
            </a:prstGeom>
            <a:noFill/>
            <a:ln w="9525" cap="flat" cmpd="sng">
              <a:solidFill>
                <a:schemeClr val="dk1"/>
              </a:solidFill>
              <a:prstDash val="solid"/>
              <a:round/>
              <a:headEnd type="none" w="med" len="med"/>
              <a:tailEnd type="none" w="med" len="med"/>
            </a:ln>
          </p:spPr>
        </p:cxnSp>
      </p:grpSp>
      <p:sp>
        <p:nvSpPr>
          <p:cNvPr id="99" name="Google Shape;2673;p73">
            <a:extLst>
              <a:ext uri="{FF2B5EF4-FFF2-40B4-BE49-F238E27FC236}">
                <a16:creationId xmlns:a16="http://schemas.microsoft.com/office/drawing/2014/main" id="{9ABF12DC-28AA-F46A-6F34-04A6406F58DB}"/>
              </a:ext>
            </a:extLst>
          </p:cNvPr>
          <p:cNvSpPr txBox="1">
            <a:spLocks/>
          </p:cNvSpPr>
          <p:nvPr/>
        </p:nvSpPr>
        <p:spPr>
          <a:xfrm>
            <a:off x="2247933" y="3065513"/>
            <a:ext cx="2311500" cy="930462"/>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IN" sz="2000" b="1" dirty="0">
                <a:latin typeface="Söhne"/>
              </a:rPr>
              <a:t>CONFIDENTIALITY</a:t>
            </a:r>
            <a:endParaRPr lang="en-IN" sz="2000" dirty="0"/>
          </a:p>
        </p:txBody>
      </p:sp>
      <p:sp>
        <p:nvSpPr>
          <p:cNvPr id="100" name="Google Shape;2675;p73">
            <a:extLst>
              <a:ext uri="{FF2B5EF4-FFF2-40B4-BE49-F238E27FC236}">
                <a16:creationId xmlns:a16="http://schemas.microsoft.com/office/drawing/2014/main" id="{8CF62096-270E-0589-861D-1DF71A6B6932}"/>
              </a:ext>
            </a:extLst>
          </p:cNvPr>
          <p:cNvSpPr txBox="1">
            <a:spLocks/>
          </p:cNvSpPr>
          <p:nvPr/>
        </p:nvSpPr>
        <p:spPr>
          <a:xfrm>
            <a:off x="5067333" y="1618900"/>
            <a:ext cx="2311500" cy="833686"/>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IN" sz="2000" b="1" dirty="0">
                <a:latin typeface="Söhne"/>
              </a:rPr>
              <a:t>ACCESS CONTROL</a:t>
            </a:r>
            <a:endParaRPr lang="en-IN" sz="2000" dirty="0"/>
          </a:p>
        </p:txBody>
      </p:sp>
      <p:grpSp>
        <p:nvGrpSpPr>
          <p:cNvPr id="101" name="Google Shape;2447;p71">
            <a:extLst>
              <a:ext uri="{FF2B5EF4-FFF2-40B4-BE49-F238E27FC236}">
                <a16:creationId xmlns:a16="http://schemas.microsoft.com/office/drawing/2014/main" id="{22EAA0E4-3FAC-4479-389E-02DC3A894A75}"/>
              </a:ext>
            </a:extLst>
          </p:cNvPr>
          <p:cNvGrpSpPr/>
          <p:nvPr/>
        </p:nvGrpSpPr>
        <p:grpSpPr>
          <a:xfrm>
            <a:off x="7458286" y="2245296"/>
            <a:ext cx="1287862" cy="2362147"/>
            <a:chOff x="3110602" y="1984212"/>
            <a:chExt cx="1079198" cy="2176323"/>
          </a:xfrm>
        </p:grpSpPr>
        <p:grpSp>
          <p:nvGrpSpPr>
            <p:cNvPr id="102" name="Google Shape;2448;p71">
              <a:extLst>
                <a:ext uri="{FF2B5EF4-FFF2-40B4-BE49-F238E27FC236}">
                  <a16:creationId xmlns:a16="http://schemas.microsoft.com/office/drawing/2014/main" id="{8950BAD0-0890-3FEE-A1B2-AAB678DCD171}"/>
                </a:ext>
              </a:extLst>
            </p:cNvPr>
            <p:cNvGrpSpPr/>
            <p:nvPr/>
          </p:nvGrpSpPr>
          <p:grpSpPr>
            <a:xfrm>
              <a:off x="3110602" y="1984212"/>
              <a:ext cx="1043840" cy="2171849"/>
              <a:chOff x="2580725" y="238000"/>
              <a:chExt cx="2493050" cy="5187125"/>
            </a:xfrm>
          </p:grpSpPr>
          <p:sp>
            <p:nvSpPr>
              <p:cNvPr id="104" name="Google Shape;2449;p71">
                <a:extLst>
                  <a:ext uri="{FF2B5EF4-FFF2-40B4-BE49-F238E27FC236}">
                    <a16:creationId xmlns:a16="http://schemas.microsoft.com/office/drawing/2014/main" id="{9334CB6A-C841-4FE1-22C9-114BF8D970DD}"/>
                  </a:ext>
                </a:extLst>
              </p:cNvPr>
              <p:cNvSpPr/>
              <p:nvPr/>
            </p:nvSpPr>
            <p:spPr>
              <a:xfrm>
                <a:off x="4534000" y="2466225"/>
                <a:ext cx="304400" cy="430100"/>
              </a:xfrm>
              <a:custGeom>
                <a:avLst/>
                <a:gdLst/>
                <a:ahLst/>
                <a:cxnLst/>
                <a:rect l="l" t="t" r="r" b="b"/>
                <a:pathLst>
                  <a:path w="12176" h="17204" extrusionOk="0">
                    <a:moveTo>
                      <a:pt x="3007" y="0"/>
                    </a:moveTo>
                    <a:cubicBezTo>
                      <a:pt x="2662" y="3253"/>
                      <a:pt x="0" y="12570"/>
                      <a:pt x="542" y="12964"/>
                    </a:cubicBezTo>
                    <a:cubicBezTo>
                      <a:pt x="570" y="12982"/>
                      <a:pt x="598" y="12990"/>
                      <a:pt x="628" y="12990"/>
                    </a:cubicBezTo>
                    <a:cubicBezTo>
                      <a:pt x="1149" y="12990"/>
                      <a:pt x="1982" y="10417"/>
                      <a:pt x="2391" y="10417"/>
                    </a:cubicBezTo>
                    <a:cubicBezTo>
                      <a:pt x="2418" y="10417"/>
                      <a:pt x="2442" y="10428"/>
                      <a:pt x="2465" y="10450"/>
                    </a:cubicBezTo>
                    <a:cubicBezTo>
                      <a:pt x="2859" y="10894"/>
                      <a:pt x="1726" y="16021"/>
                      <a:pt x="2366" y="16218"/>
                    </a:cubicBezTo>
                    <a:cubicBezTo>
                      <a:pt x="2394" y="16229"/>
                      <a:pt x="2422" y="16234"/>
                      <a:pt x="2450" y="16234"/>
                    </a:cubicBezTo>
                    <a:cubicBezTo>
                      <a:pt x="3308" y="16234"/>
                      <a:pt x="4141" y="11241"/>
                      <a:pt x="4141" y="11239"/>
                    </a:cubicBezTo>
                    <a:lnTo>
                      <a:pt x="4141" y="11239"/>
                    </a:lnTo>
                    <a:cubicBezTo>
                      <a:pt x="4141" y="11241"/>
                      <a:pt x="3451" y="17105"/>
                      <a:pt x="4289" y="17204"/>
                    </a:cubicBezTo>
                    <a:cubicBezTo>
                      <a:pt x="4930" y="17204"/>
                      <a:pt x="5620" y="12767"/>
                      <a:pt x="6162" y="11091"/>
                    </a:cubicBezTo>
                    <a:lnTo>
                      <a:pt x="6162" y="11091"/>
                    </a:lnTo>
                    <a:cubicBezTo>
                      <a:pt x="5817" y="12964"/>
                      <a:pt x="5718" y="16021"/>
                      <a:pt x="6310" y="16119"/>
                    </a:cubicBezTo>
                    <a:cubicBezTo>
                      <a:pt x="6315" y="16120"/>
                      <a:pt x="6320" y="16120"/>
                      <a:pt x="6325" y="16120"/>
                    </a:cubicBezTo>
                    <a:cubicBezTo>
                      <a:pt x="6960" y="16120"/>
                      <a:pt x="7547" y="13094"/>
                      <a:pt x="8084" y="10845"/>
                    </a:cubicBezTo>
                    <a:lnTo>
                      <a:pt x="8084" y="10845"/>
                    </a:lnTo>
                    <a:cubicBezTo>
                      <a:pt x="7838" y="12274"/>
                      <a:pt x="7592" y="14986"/>
                      <a:pt x="8183" y="15035"/>
                    </a:cubicBezTo>
                    <a:cubicBezTo>
                      <a:pt x="8185" y="15035"/>
                      <a:pt x="8187" y="15035"/>
                      <a:pt x="8189" y="15035"/>
                    </a:cubicBezTo>
                    <a:cubicBezTo>
                      <a:pt x="8787" y="15035"/>
                      <a:pt x="10653" y="7815"/>
                      <a:pt x="12176" y="986"/>
                    </a:cubicBezTo>
                    <a:lnTo>
                      <a:pt x="3007" y="0"/>
                    </a:lnTo>
                    <a:close/>
                  </a:path>
                </a:pathLst>
              </a:custGeom>
              <a:solidFill>
                <a:srgbClr val="F49C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2450;p71">
                <a:extLst>
                  <a:ext uri="{FF2B5EF4-FFF2-40B4-BE49-F238E27FC236}">
                    <a16:creationId xmlns:a16="http://schemas.microsoft.com/office/drawing/2014/main" id="{5A28008C-572A-D9FB-4579-D2543645D456}"/>
                  </a:ext>
                </a:extLst>
              </p:cNvPr>
              <p:cNvSpPr/>
              <p:nvPr/>
            </p:nvSpPr>
            <p:spPr>
              <a:xfrm>
                <a:off x="4499500" y="1344775"/>
                <a:ext cx="574275" cy="1337125"/>
              </a:xfrm>
              <a:custGeom>
                <a:avLst/>
                <a:gdLst/>
                <a:ahLst/>
                <a:cxnLst/>
                <a:rect l="l" t="t" r="r" b="b"/>
                <a:pathLst>
                  <a:path w="22971" h="53485" extrusionOk="0">
                    <a:moveTo>
                      <a:pt x="15035" y="0"/>
                    </a:moveTo>
                    <a:lnTo>
                      <a:pt x="0" y="3895"/>
                    </a:lnTo>
                    <a:lnTo>
                      <a:pt x="8577" y="23662"/>
                    </a:lnTo>
                    <a:cubicBezTo>
                      <a:pt x="8577" y="23662"/>
                      <a:pt x="2613" y="48999"/>
                      <a:pt x="2613" y="50034"/>
                    </a:cubicBezTo>
                    <a:cubicBezTo>
                      <a:pt x="2613" y="51118"/>
                      <a:pt x="11190" y="53485"/>
                      <a:pt x="11190" y="53485"/>
                    </a:cubicBezTo>
                    <a:cubicBezTo>
                      <a:pt x="11190" y="53485"/>
                      <a:pt x="22971" y="29380"/>
                      <a:pt x="21098" y="15183"/>
                    </a:cubicBezTo>
                    <a:cubicBezTo>
                      <a:pt x="20358" y="9415"/>
                      <a:pt x="15035" y="0"/>
                      <a:pt x="15035" y="0"/>
                    </a:cubicBezTo>
                    <a:close/>
                  </a:path>
                </a:pathLst>
              </a:custGeom>
              <a:solidFill>
                <a:srgbClr val="F49C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2451;p71">
                <a:extLst>
                  <a:ext uri="{FF2B5EF4-FFF2-40B4-BE49-F238E27FC236}">
                    <a16:creationId xmlns:a16="http://schemas.microsoft.com/office/drawing/2014/main" id="{45801DDD-1300-6BFC-3C6B-30F70F981DA9}"/>
                  </a:ext>
                </a:extLst>
              </p:cNvPr>
              <p:cNvSpPr/>
              <p:nvPr/>
            </p:nvSpPr>
            <p:spPr>
              <a:xfrm>
                <a:off x="3960950" y="573325"/>
                <a:ext cx="299475" cy="319875"/>
              </a:xfrm>
              <a:custGeom>
                <a:avLst/>
                <a:gdLst/>
                <a:ahLst/>
                <a:cxnLst/>
                <a:rect l="l" t="t" r="r" b="b"/>
                <a:pathLst>
                  <a:path w="11979" h="12795" extrusionOk="0">
                    <a:moveTo>
                      <a:pt x="10845" y="0"/>
                    </a:moveTo>
                    <a:lnTo>
                      <a:pt x="691" y="2958"/>
                    </a:lnTo>
                    <a:lnTo>
                      <a:pt x="1" y="9908"/>
                    </a:lnTo>
                    <a:cubicBezTo>
                      <a:pt x="2028" y="12095"/>
                      <a:pt x="4151" y="12794"/>
                      <a:pt x="6037" y="12794"/>
                    </a:cubicBezTo>
                    <a:cubicBezTo>
                      <a:pt x="9380" y="12794"/>
                      <a:pt x="11979" y="10598"/>
                      <a:pt x="11979" y="10598"/>
                    </a:cubicBezTo>
                    <a:lnTo>
                      <a:pt x="10845" y="0"/>
                    </a:lnTo>
                    <a:close/>
                  </a:path>
                </a:pathLst>
              </a:custGeom>
              <a:solidFill>
                <a:srgbClr val="F49C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2452;p71">
                <a:extLst>
                  <a:ext uri="{FF2B5EF4-FFF2-40B4-BE49-F238E27FC236}">
                    <a16:creationId xmlns:a16="http://schemas.microsoft.com/office/drawing/2014/main" id="{F1FBFD31-13A4-2BEF-E397-38CA2202E0D0}"/>
                  </a:ext>
                </a:extLst>
              </p:cNvPr>
              <p:cNvSpPr/>
              <p:nvPr/>
            </p:nvSpPr>
            <p:spPr>
              <a:xfrm>
                <a:off x="3838950" y="307050"/>
                <a:ext cx="420250" cy="387350"/>
              </a:xfrm>
              <a:custGeom>
                <a:avLst/>
                <a:gdLst/>
                <a:ahLst/>
                <a:cxnLst/>
                <a:rect l="l" t="t" r="r" b="b"/>
                <a:pathLst>
                  <a:path w="16810" h="15494" extrusionOk="0">
                    <a:moveTo>
                      <a:pt x="7031" y="1"/>
                    </a:moveTo>
                    <a:cubicBezTo>
                      <a:pt x="6915" y="1"/>
                      <a:pt x="6852" y="3"/>
                      <a:pt x="6852" y="3"/>
                    </a:cubicBezTo>
                    <a:cubicBezTo>
                      <a:pt x="6852" y="3"/>
                      <a:pt x="0" y="9468"/>
                      <a:pt x="2810" y="13017"/>
                    </a:cubicBezTo>
                    <a:cubicBezTo>
                      <a:pt x="4170" y="14766"/>
                      <a:pt x="6977" y="15493"/>
                      <a:pt x="9217" y="15493"/>
                    </a:cubicBezTo>
                    <a:cubicBezTo>
                      <a:pt x="10388" y="15493"/>
                      <a:pt x="11404" y="15295"/>
                      <a:pt x="11979" y="14940"/>
                    </a:cubicBezTo>
                    <a:cubicBezTo>
                      <a:pt x="12373" y="12968"/>
                      <a:pt x="16810" y="6560"/>
                      <a:pt x="16070" y="5130"/>
                    </a:cubicBezTo>
                    <a:cubicBezTo>
                      <a:pt x="13626" y="241"/>
                      <a:pt x="8096" y="1"/>
                      <a:pt x="7031" y="1"/>
                    </a:cubicBezTo>
                    <a:close/>
                  </a:path>
                </a:pathLst>
              </a:custGeom>
              <a:solidFill>
                <a:srgbClr val="F49C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2453;p71">
                <a:extLst>
                  <a:ext uri="{FF2B5EF4-FFF2-40B4-BE49-F238E27FC236}">
                    <a16:creationId xmlns:a16="http://schemas.microsoft.com/office/drawing/2014/main" id="{FA80A9E8-676B-24B7-5753-D7FB96747EBA}"/>
                  </a:ext>
                </a:extLst>
              </p:cNvPr>
              <p:cNvSpPr/>
              <p:nvPr/>
            </p:nvSpPr>
            <p:spPr>
              <a:xfrm>
                <a:off x="3925200" y="238000"/>
                <a:ext cx="410400" cy="437900"/>
              </a:xfrm>
              <a:custGeom>
                <a:avLst/>
                <a:gdLst/>
                <a:ahLst/>
                <a:cxnLst/>
                <a:rect l="l" t="t" r="r" b="b"/>
                <a:pathLst>
                  <a:path w="16416" h="17516" extrusionOk="0">
                    <a:moveTo>
                      <a:pt x="1583" y="0"/>
                    </a:moveTo>
                    <a:cubicBezTo>
                      <a:pt x="1166" y="0"/>
                      <a:pt x="816" y="89"/>
                      <a:pt x="642" y="399"/>
                    </a:cubicBezTo>
                    <a:cubicBezTo>
                      <a:pt x="100" y="1484"/>
                      <a:pt x="1" y="3653"/>
                      <a:pt x="1036" y="4589"/>
                    </a:cubicBezTo>
                    <a:cubicBezTo>
                      <a:pt x="1628" y="5132"/>
                      <a:pt x="2416" y="5477"/>
                      <a:pt x="3205" y="5625"/>
                    </a:cubicBezTo>
                    <a:cubicBezTo>
                      <a:pt x="4437" y="5871"/>
                      <a:pt x="5670" y="7054"/>
                      <a:pt x="5078" y="8336"/>
                    </a:cubicBezTo>
                    <a:cubicBezTo>
                      <a:pt x="4881" y="8681"/>
                      <a:pt x="4487" y="9272"/>
                      <a:pt x="4733" y="9519"/>
                    </a:cubicBezTo>
                    <a:cubicBezTo>
                      <a:pt x="4980" y="9667"/>
                      <a:pt x="5226" y="9815"/>
                      <a:pt x="5473" y="9913"/>
                    </a:cubicBezTo>
                    <a:cubicBezTo>
                      <a:pt x="5966" y="10160"/>
                      <a:pt x="5916" y="10899"/>
                      <a:pt x="5621" y="11392"/>
                    </a:cubicBezTo>
                    <a:cubicBezTo>
                      <a:pt x="5325" y="11836"/>
                      <a:pt x="5473" y="12378"/>
                      <a:pt x="5177" y="12822"/>
                    </a:cubicBezTo>
                    <a:cubicBezTo>
                      <a:pt x="4437" y="13906"/>
                      <a:pt x="5275" y="15878"/>
                      <a:pt x="6409" y="16568"/>
                    </a:cubicBezTo>
                    <a:cubicBezTo>
                      <a:pt x="7044" y="16980"/>
                      <a:pt x="8619" y="17516"/>
                      <a:pt x="10304" y="17516"/>
                    </a:cubicBezTo>
                    <a:cubicBezTo>
                      <a:pt x="11237" y="17516"/>
                      <a:pt x="12204" y="17352"/>
                      <a:pt x="13064" y="16913"/>
                    </a:cubicBezTo>
                    <a:cubicBezTo>
                      <a:pt x="15134" y="15828"/>
                      <a:pt x="16367" y="12920"/>
                      <a:pt x="16416" y="7646"/>
                    </a:cubicBezTo>
                    <a:cubicBezTo>
                      <a:pt x="16368" y="5695"/>
                      <a:pt x="14989" y="4387"/>
                      <a:pt x="14184" y="4387"/>
                    </a:cubicBezTo>
                    <a:cubicBezTo>
                      <a:pt x="14155" y="4387"/>
                      <a:pt x="14127" y="4389"/>
                      <a:pt x="14099" y="4392"/>
                    </a:cubicBezTo>
                    <a:cubicBezTo>
                      <a:pt x="13927" y="1297"/>
                      <a:pt x="11206" y="76"/>
                      <a:pt x="6033" y="76"/>
                    </a:cubicBezTo>
                    <a:cubicBezTo>
                      <a:pt x="5274" y="76"/>
                      <a:pt x="4463" y="102"/>
                      <a:pt x="3599" y="153"/>
                    </a:cubicBezTo>
                    <a:cubicBezTo>
                      <a:pt x="3529" y="160"/>
                      <a:pt x="3456" y="164"/>
                      <a:pt x="3379" y="164"/>
                    </a:cubicBezTo>
                    <a:cubicBezTo>
                      <a:pt x="2835" y="164"/>
                      <a:pt x="2147" y="0"/>
                      <a:pt x="15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2454;p71">
                <a:extLst>
                  <a:ext uri="{FF2B5EF4-FFF2-40B4-BE49-F238E27FC236}">
                    <a16:creationId xmlns:a16="http://schemas.microsoft.com/office/drawing/2014/main" id="{49F6CEE5-4FFF-C807-6806-76E294DA4030}"/>
                  </a:ext>
                </a:extLst>
              </p:cNvPr>
              <p:cNvSpPr/>
              <p:nvPr/>
            </p:nvSpPr>
            <p:spPr>
              <a:xfrm>
                <a:off x="4001625" y="457600"/>
                <a:ext cx="107225" cy="117175"/>
              </a:xfrm>
              <a:custGeom>
                <a:avLst/>
                <a:gdLst/>
                <a:ahLst/>
                <a:cxnLst/>
                <a:rect l="l" t="t" r="r" b="b"/>
                <a:pathLst>
                  <a:path w="4289" h="4687" extrusionOk="0">
                    <a:moveTo>
                      <a:pt x="2625" y="1"/>
                    </a:moveTo>
                    <a:cubicBezTo>
                      <a:pt x="2191" y="1"/>
                      <a:pt x="1671" y="292"/>
                      <a:pt x="1085" y="1031"/>
                    </a:cubicBezTo>
                    <a:lnTo>
                      <a:pt x="0" y="3840"/>
                    </a:lnTo>
                    <a:cubicBezTo>
                      <a:pt x="55" y="4416"/>
                      <a:pt x="399" y="4687"/>
                      <a:pt x="906" y="4687"/>
                    </a:cubicBezTo>
                    <a:cubicBezTo>
                      <a:pt x="1311" y="4687"/>
                      <a:pt x="1819" y="4514"/>
                      <a:pt x="2366" y="4185"/>
                    </a:cubicBezTo>
                    <a:cubicBezTo>
                      <a:pt x="2958" y="3840"/>
                      <a:pt x="4289" y="1671"/>
                      <a:pt x="3599" y="636"/>
                    </a:cubicBezTo>
                    <a:cubicBezTo>
                      <a:pt x="3361" y="255"/>
                      <a:pt x="3030" y="1"/>
                      <a:pt x="2625" y="1"/>
                    </a:cubicBezTo>
                    <a:close/>
                  </a:path>
                </a:pathLst>
              </a:custGeom>
              <a:solidFill>
                <a:srgbClr val="F49C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2455;p71">
                <a:extLst>
                  <a:ext uri="{FF2B5EF4-FFF2-40B4-BE49-F238E27FC236}">
                    <a16:creationId xmlns:a16="http://schemas.microsoft.com/office/drawing/2014/main" id="{08733F0A-36E6-B63E-6EF5-E2BE5EE44AE2}"/>
                  </a:ext>
                </a:extLst>
              </p:cNvPr>
              <p:cNvSpPr/>
              <p:nvPr/>
            </p:nvSpPr>
            <p:spPr>
              <a:xfrm>
                <a:off x="3944925" y="426500"/>
                <a:ext cx="30825" cy="33800"/>
              </a:xfrm>
              <a:custGeom>
                <a:avLst/>
                <a:gdLst/>
                <a:ahLst/>
                <a:cxnLst/>
                <a:rect l="l" t="t" r="r" b="b"/>
                <a:pathLst>
                  <a:path w="1233" h="1352" extrusionOk="0">
                    <a:moveTo>
                      <a:pt x="827" y="0"/>
                    </a:moveTo>
                    <a:cubicBezTo>
                      <a:pt x="764" y="0"/>
                      <a:pt x="686" y="32"/>
                      <a:pt x="592" y="106"/>
                    </a:cubicBezTo>
                    <a:cubicBezTo>
                      <a:pt x="296" y="401"/>
                      <a:pt x="1" y="845"/>
                      <a:pt x="149" y="1239"/>
                    </a:cubicBezTo>
                    <a:cubicBezTo>
                      <a:pt x="188" y="1279"/>
                      <a:pt x="261" y="1351"/>
                      <a:pt x="365" y="1351"/>
                    </a:cubicBezTo>
                    <a:cubicBezTo>
                      <a:pt x="390" y="1351"/>
                      <a:pt x="416" y="1347"/>
                      <a:pt x="444" y="1338"/>
                    </a:cubicBezTo>
                    <a:cubicBezTo>
                      <a:pt x="1041" y="1295"/>
                      <a:pt x="1232" y="0"/>
                      <a:pt x="8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2456;p71">
                <a:extLst>
                  <a:ext uri="{FF2B5EF4-FFF2-40B4-BE49-F238E27FC236}">
                    <a16:creationId xmlns:a16="http://schemas.microsoft.com/office/drawing/2014/main" id="{B6AEE301-523A-58E8-AF39-D7534111184F}"/>
                  </a:ext>
                </a:extLst>
              </p:cNvPr>
              <p:cNvSpPr/>
              <p:nvPr/>
            </p:nvSpPr>
            <p:spPr>
              <a:xfrm>
                <a:off x="3962175" y="395850"/>
                <a:ext cx="35775" cy="28375"/>
              </a:xfrm>
              <a:custGeom>
                <a:avLst/>
                <a:gdLst/>
                <a:ahLst/>
                <a:cxnLst/>
                <a:rect l="l" t="t" r="r" b="b"/>
                <a:pathLst>
                  <a:path w="1431" h="1135" fill="none" extrusionOk="0">
                    <a:moveTo>
                      <a:pt x="1" y="1"/>
                    </a:moveTo>
                    <a:cubicBezTo>
                      <a:pt x="592" y="198"/>
                      <a:pt x="1135" y="641"/>
                      <a:pt x="1430" y="1134"/>
                    </a:cubicBezTo>
                  </a:path>
                </a:pathLst>
              </a:custGeom>
              <a:noFill/>
              <a:ln w="11100" cap="flat" cmpd="sng">
                <a:solidFill>
                  <a:schemeClr val="dk1"/>
                </a:solidFill>
                <a:prstDash val="solid"/>
                <a:miter lim="4929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2457;p71">
                <a:extLst>
                  <a:ext uri="{FF2B5EF4-FFF2-40B4-BE49-F238E27FC236}">
                    <a16:creationId xmlns:a16="http://schemas.microsoft.com/office/drawing/2014/main" id="{AD503180-9E75-3470-E1B1-426BACD6B729}"/>
                  </a:ext>
                </a:extLst>
              </p:cNvPr>
              <p:cNvSpPr/>
              <p:nvPr/>
            </p:nvSpPr>
            <p:spPr>
              <a:xfrm>
                <a:off x="3898100" y="533875"/>
                <a:ext cx="64100" cy="60275"/>
              </a:xfrm>
              <a:custGeom>
                <a:avLst/>
                <a:gdLst/>
                <a:ahLst/>
                <a:cxnLst/>
                <a:rect l="l" t="t" r="r" b="b"/>
                <a:pathLst>
                  <a:path w="2564" h="2411" extrusionOk="0">
                    <a:moveTo>
                      <a:pt x="986" y="1"/>
                    </a:moveTo>
                    <a:cubicBezTo>
                      <a:pt x="986" y="1"/>
                      <a:pt x="1" y="1972"/>
                      <a:pt x="691" y="2367"/>
                    </a:cubicBezTo>
                    <a:cubicBezTo>
                      <a:pt x="755" y="2397"/>
                      <a:pt x="821" y="2410"/>
                      <a:pt x="890" y="2410"/>
                    </a:cubicBezTo>
                    <a:cubicBezTo>
                      <a:pt x="1618" y="2410"/>
                      <a:pt x="2564" y="888"/>
                      <a:pt x="2564" y="888"/>
                    </a:cubicBezTo>
                    <a:lnTo>
                      <a:pt x="98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2458;p71">
                <a:extLst>
                  <a:ext uri="{FF2B5EF4-FFF2-40B4-BE49-F238E27FC236}">
                    <a16:creationId xmlns:a16="http://schemas.microsoft.com/office/drawing/2014/main" id="{41AC741D-7C5F-DB44-E4CE-4894C0C271BA}"/>
                  </a:ext>
                </a:extLst>
              </p:cNvPr>
              <p:cNvSpPr/>
              <p:nvPr/>
            </p:nvSpPr>
            <p:spPr>
              <a:xfrm>
                <a:off x="3369425" y="5195875"/>
                <a:ext cx="621125" cy="229250"/>
              </a:xfrm>
              <a:custGeom>
                <a:avLst/>
                <a:gdLst/>
                <a:ahLst/>
                <a:cxnLst/>
                <a:rect l="l" t="t" r="r" b="b"/>
                <a:pathLst>
                  <a:path w="24845" h="9170" extrusionOk="0">
                    <a:moveTo>
                      <a:pt x="21295" y="1"/>
                    </a:moveTo>
                    <a:lnTo>
                      <a:pt x="10106" y="592"/>
                    </a:lnTo>
                    <a:cubicBezTo>
                      <a:pt x="9120" y="1776"/>
                      <a:pt x="7937" y="2761"/>
                      <a:pt x="6606" y="3550"/>
                    </a:cubicBezTo>
                    <a:cubicBezTo>
                      <a:pt x="641" y="7001"/>
                      <a:pt x="0" y="9170"/>
                      <a:pt x="0" y="9170"/>
                    </a:cubicBezTo>
                    <a:lnTo>
                      <a:pt x="24845" y="9170"/>
                    </a:lnTo>
                    <a:cubicBezTo>
                      <a:pt x="24845" y="7839"/>
                      <a:pt x="24795" y="6557"/>
                      <a:pt x="24598" y="5275"/>
                    </a:cubicBezTo>
                    <a:cubicBezTo>
                      <a:pt x="24253" y="3304"/>
                      <a:pt x="23464" y="494"/>
                      <a:pt x="23464" y="494"/>
                    </a:cubicBezTo>
                    <a:lnTo>
                      <a:pt x="2129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2459;p71">
                <a:extLst>
                  <a:ext uri="{FF2B5EF4-FFF2-40B4-BE49-F238E27FC236}">
                    <a16:creationId xmlns:a16="http://schemas.microsoft.com/office/drawing/2014/main" id="{7D7A44B2-C70D-6278-20B8-1E9BB103174C}"/>
                  </a:ext>
                </a:extLst>
              </p:cNvPr>
              <p:cNvSpPr/>
              <p:nvPr/>
            </p:nvSpPr>
            <p:spPr>
              <a:xfrm>
                <a:off x="3601100" y="4892725"/>
                <a:ext cx="364800" cy="347550"/>
              </a:xfrm>
              <a:custGeom>
                <a:avLst/>
                <a:gdLst/>
                <a:ahLst/>
                <a:cxnLst/>
                <a:rect l="l" t="t" r="r" b="b"/>
                <a:pathLst>
                  <a:path w="14592" h="13902" extrusionOk="0">
                    <a:moveTo>
                      <a:pt x="1" y="1"/>
                    </a:moveTo>
                    <a:lnTo>
                      <a:pt x="839" y="12718"/>
                    </a:lnTo>
                    <a:cubicBezTo>
                      <a:pt x="3451" y="13458"/>
                      <a:pt x="6212" y="13852"/>
                      <a:pt x="8923" y="13902"/>
                    </a:cubicBezTo>
                    <a:cubicBezTo>
                      <a:pt x="13162" y="13902"/>
                      <a:pt x="14197" y="12620"/>
                      <a:pt x="14197" y="12620"/>
                    </a:cubicBezTo>
                    <a:lnTo>
                      <a:pt x="14592" y="3205"/>
                    </a:lnTo>
                    <a:lnTo>
                      <a:pt x="1" y="1"/>
                    </a:lnTo>
                    <a:close/>
                  </a:path>
                </a:pathLst>
              </a:custGeom>
              <a:solidFill>
                <a:srgbClr val="F2B1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2460;p71">
                <a:extLst>
                  <a:ext uri="{FF2B5EF4-FFF2-40B4-BE49-F238E27FC236}">
                    <a16:creationId xmlns:a16="http://schemas.microsoft.com/office/drawing/2014/main" id="{3BE2EEC4-2DEC-9B3D-BA1F-6BA3A5C91479}"/>
                  </a:ext>
                </a:extLst>
              </p:cNvPr>
              <p:cNvSpPr/>
              <p:nvPr/>
            </p:nvSpPr>
            <p:spPr>
              <a:xfrm>
                <a:off x="4253025" y="5195875"/>
                <a:ext cx="622350" cy="229250"/>
              </a:xfrm>
              <a:custGeom>
                <a:avLst/>
                <a:gdLst/>
                <a:ahLst/>
                <a:cxnLst/>
                <a:rect l="l" t="t" r="r" b="b"/>
                <a:pathLst>
                  <a:path w="24894" h="9170" extrusionOk="0">
                    <a:moveTo>
                      <a:pt x="21295" y="1"/>
                    </a:moveTo>
                    <a:lnTo>
                      <a:pt x="10105" y="592"/>
                    </a:lnTo>
                    <a:cubicBezTo>
                      <a:pt x="9120" y="1776"/>
                      <a:pt x="7937" y="2761"/>
                      <a:pt x="6606" y="3550"/>
                    </a:cubicBezTo>
                    <a:cubicBezTo>
                      <a:pt x="641" y="7001"/>
                      <a:pt x="0" y="9170"/>
                      <a:pt x="0" y="9170"/>
                    </a:cubicBezTo>
                    <a:lnTo>
                      <a:pt x="24844" y="9170"/>
                    </a:lnTo>
                    <a:cubicBezTo>
                      <a:pt x="24894" y="7839"/>
                      <a:pt x="24795" y="6557"/>
                      <a:pt x="24598" y="5275"/>
                    </a:cubicBezTo>
                    <a:cubicBezTo>
                      <a:pt x="24302" y="3304"/>
                      <a:pt x="23464" y="494"/>
                      <a:pt x="23464" y="494"/>
                    </a:cubicBezTo>
                    <a:lnTo>
                      <a:pt x="2129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2461;p71">
                <a:extLst>
                  <a:ext uri="{FF2B5EF4-FFF2-40B4-BE49-F238E27FC236}">
                    <a16:creationId xmlns:a16="http://schemas.microsoft.com/office/drawing/2014/main" id="{CEC92102-3323-2AFC-4A19-D8923D733212}"/>
                  </a:ext>
                </a:extLst>
              </p:cNvPr>
              <p:cNvSpPr/>
              <p:nvPr/>
            </p:nvSpPr>
            <p:spPr>
              <a:xfrm>
                <a:off x="4457600" y="4892725"/>
                <a:ext cx="382050" cy="347550"/>
              </a:xfrm>
              <a:custGeom>
                <a:avLst/>
                <a:gdLst/>
                <a:ahLst/>
                <a:cxnLst/>
                <a:rect l="l" t="t" r="r" b="b"/>
                <a:pathLst>
                  <a:path w="15282" h="13902" extrusionOk="0">
                    <a:moveTo>
                      <a:pt x="0" y="1"/>
                    </a:moveTo>
                    <a:lnTo>
                      <a:pt x="1922" y="12718"/>
                    </a:lnTo>
                    <a:cubicBezTo>
                      <a:pt x="4584" y="13458"/>
                      <a:pt x="7296" y="13852"/>
                      <a:pt x="10007" y="13902"/>
                    </a:cubicBezTo>
                    <a:cubicBezTo>
                      <a:pt x="14246" y="13902"/>
                      <a:pt x="15281" y="12620"/>
                      <a:pt x="15281" y="12620"/>
                    </a:cubicBezTo>
                    <a:lnTo>
                      <a:pt x="14443" y="2810"/>
                    </a:lnTo>
                    <a:lnTo>
                      <a:pt x="0" y="1"/>
                    </a:lnTo>
                    <a:close/>
                  </a:path>
                </a:pathLst>
              </a:custGeom>
              <a:solidFill>
                <a:srgbClr val="F2B1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2462;p71">
                <a:extLst>
                  <a:ext uri="{FF2B5EF4-FFF2-40B4-BE49-F238E27FC236}">
                    <a16:creationId xmlns:a16="http://schemas.microsoft.com/office/drawing/2014/main" id="{DE3B324E-27D7-D78C-D9EC-06C3936D8E19}"/>
                  </a:ext>
                </a:extLst>
              </p:cNvPr>
              <p:cNvSpPr/>
              <p:nvPr/>
            </p:nvSpPr>
            <p:spPr>
              <a:xfrm>
                <a:off x="3967100" y="1724325"/>
                <a:ext cx="913200" cy="3402575"/>
              </a:xfrm>
              <a:custGeom>
                <a:avLst/>
                <a:gdLst/>
                <a:ahLst/>
                <a:cxnLst/>
                <a:rect l="l" t="t" r="r" b="b"/>
                <a:pathLst>
                  <a:path w="36528" h="136103" extrusionOk="0">
                    <a:moveTo>
                      <a:pt x="1" y="1"/>
                    </a:moveTo>
                    <a:cubicBezTo>
                      <a:pt x="1" y="2"/>
                      <a:pt x="1973" y="33817"/>
                      <a:pt x="5177" y="61471"/>
                    </a:cubicBezTo>
                    <a:cubicBezTo>
                      <a:pt x="8036" y="86266"/>
                      <a:pt x="12867" y="136004"/>
                      <a:pt x="12867" y="136004"/>
                    </a:cubicBezTo>
                    <a:lnTo>
                      <a:pt x="36528" y="136102"/>
                    </a:lnTo>
                    <a:cubicBezTo>
                      <a:pt x="36528" y="136102"/>
                      <a:pt x="32387" y="89815"/>
                      <a:pt x="30810" y="55358"/>
                    </a:cubicBezTo>
                    <a:cubicBezTo>
                      <a:pt x="33915" y="39929"/>
                      <a:pt x="30070" y="31845"/>
                      <a:pt x="30070" y="31845"/>
                    </a:cubicBez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2463;p71">
                <a:extLst>
                  <a:ext uri="{FF2B5EF4-FFF2-40B4-BE49-F238E27FC236}">
                    <a16:creationId xmlns:a16="http://schemas.microsoft.com/office/drawing/2014/main" id="{7A4A46E7-450E-1A51-A6B7-453CD0B73C6A}"/>
                  </a:ext>
                </a:extLst>
              </p:cNvPr>
              <p:cNvSpPr/>
              <p:nvPr/>
            </p:nvSpPr>
            <p:spPr>
              <a:xfrm>
                <a:off x="4191400" y="3261075"/>
                <a:ext cx="193500" cy="1863350"/>
              </a:xfrm>
              <a:custGeom>
                <a:avLst/>
                <a:gdLst/>
                <a:ahLst/>
                <a:cxnLst/>
                <a:rect l="l" t="t" r="r" b="b"/>
                <a:pathLst>
                  <a:path w="7740" h="74534" fill="none" extrusionOk="0">
                    <a:moveTo>
                      <a:pt x="7740" y="74534"/>
                    </a:moveTo>
                    <a:cubicBezTo>
                      <a:pt x="7740" y="74534"/>
                      <a:pt x="2909" y="24796"/>
                      <a:pt x="1" y="1"/>
                    </a:cubicBezTo>
                  </a:path>
                </a:pathLst>
              </a:custGeom>
              <a:noFill/>
              <a:ln w="11100" cap="flat" cmpd="sng">
                <a:solidFill>
                  <a:schemeClr val="accent1"/>
                </a:solidFill>
                <a:prstDash val="solid"/>
                <a:miter lim="4929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2464;p71">
                <a:extLst>
                  <a:ext uri="{FF2B5EF4-FFF2-40B4-BE49-F238E27FC236}">
                    <a16:creationId xmlns:a16="http://schemas.microsoft.com/office/drawing/2014/main" id="{30ACD00B-18B0-2270-A52C-1CBF0358A79A}"/>
                  </a:ext>
                </a:extLst>
              </p:cNvPr>
              <p:cNvSpPr/>
              <p:nvPr/>
            </p:nvSpPr>
            <p:spPr>
              <a:xfrm>
                <a:off x="3498825" y="2028725"/>
                <a:ext cx="1001925" cy="3098175"/>
              </a:xfrm>
              <a:custGeom>
                <a:avLst/>
                <a:gdLst/>
                <a:ahLst/>
                <a:cxnLst/>
                <a:rect l="l" t="t" r="r" b="b"/>
                <a:pathLst>
                  <a:path w="40077" h="123927" extrusionOk="0">
                    <a:moveTo>
                      <a:pt x="14098" y="1"/>
                    </a:moveTo>
                    <a:lnTo>
                      <a:pt x="3648" y="21246"/>
                    </a:lnTo>
                    <a:cubicBezTo>
                      <a:pt x="3648" y="21246"/>
                      <a:pt x="1134" y="57576"/>
                      <a:pt x="1134" y="74977"/>
                    </a:cubicBezTo>
                    <a:cubicBezTo>
                      <a:pt x="1134" y="92427"/>
                      <a:pt x="0" y="123926"/>
                      <a:pt x="0" y="123926"/>
                    </a:cubicBezTo>
                    <a:lnTo>
                      <a:pt x="23908" y="123926"/>
                    </a:lnTo>
                    <a:lnTo>
                      <a:pt x="32781" y="41506"/>
                    </a:lnTo>
                    <a:cubicBezTo>
                      <a:pt x="40076" y="32781"/>
                      <a:pt x="39583" y="13852"/>
                      <a:pt x="37809" y="6507"/>
                    </a:cubicBezTo>
                    <a:lnTo>
                      <a:pt x="1409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2465;p71">
                <a:extLst>
                  <a:ext uri="{FF2B5EF4-FFF2-40B4-BE49-F238E27FC236}">
                    <a16:creationId xmlns:a16="http://schemas.microsoft.com/office/drawing/2014/main" id="{1EE822F7-9750-043B-5234-42007B5255A9}"/>
                  </a:ext>
                </a:extLst>
              </p:cNvPr>
              <p:cNvSpPr/>
              <p:nvPr/>
            </p:nvSpPr>
            <p:spPr>
              <a:xfrm>
                <a:off x="4196325" y="2681875"/>
                <a:ext cx="274850" cy="1515825"/>
              </a:xfrm>
              <a:custGeom>
                <a:avLst/>
                <a:gdLst/>
                <a:ahLst/>
                <a:cxnLst/>
                <a:rect l="l" t="t" r="r" b="b"/>
                <a:pathLst>
                  <a:path w="10994" h="60633" fill="none" extrusionOk="0">
                    <a:moveTo>
                      <a:pt x="1" y="60633"/>
                    </a:moveTo>
                    <a:lnTo>
                      <a:pt x="4881" y="15380"/>
                    </a:lnTo>
                    <a:cubicBezTo>
                      <a:pt x="10993" y="8578"/>
                      <a:pt x="10993" y="1"/>
                      <a:pt x="10993" y="1"/>
                    </a:cubicBezTo>
                  </a:path>
                </a:pathLst>
              </a:custGeom>
              <a:noFill/>
              <a:ln w="11100" cap="flat" cmpd="sng">
                <a:solidFill>
                  <a:schemeClr val="accent1"/>
                </a:solidFill>
                <a:prstDash val="solid"/>
                <a:miter lim="4929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2466;p71">
                <a:extLst>
                  <a:ext uri="{FF2B5EF4-FFF2-40B4-BE49-F238E27FC236}">
                    <a16:creationId xmlns:a16="http://schemas.microsoft.com/office/drawing/2014/main" id="{7E2984BD-A4C1-59CF-786F-F2953047B109}"/>
                  </a:ext>
                </a:extLst>
              </p:cNvPr>
              <p:cNvSpPr/>
              <p:nvPr/>
            </p:nvSpPr>
            <p:spPr>
              <a:xfrm>
                <a:off x="3572750" y="2468675"/>
                <a:ext cx="141750" cy="2658225"/>
              </a:xfrm>
              <a:custGeom>
                <a:avLst/>
                <a:gdLst/>
                <a:ahLst/>
                <a:cxnLst/>
                <a:rect l="l" t="t" r="r" b="b"/>
                <a:pathLst>
                  <a:path w="5670" h="106329" fill="none" extrusionOk="0">
                    <a:moveTo>
                      <a:pt x="5670" y="1"/>
                    </a:moveTo>
                    <a:lnTo>
                      <a:pt x="1" y="106328"/>
                    </a:lnTo>
                  </a:path>
                </a:pathLst>
              </a:custGeom>
              <a:noFill/>
              <a:ln w="11100" cap="flat" cmpd="sng">
                <a:solidFill>
                  <a:schemeClr val="accent1"/>
                </a:solidFill>
                <a:prstDash val="solid"/>
                <a:miter lim="4929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2467;p71">
                <a:extLst>
                  <a:ext uri="{FF2B5EF4-FFF2-40B4-BE49-F238E27FC236}">
                    <a16:creationId xmlns:a16="http://schemas.microsoft.com/office/drawing/2014/main" id="{ED0A0F3B-AA79-184F-2DEA-B15A662BA913}"/>
                  </a:ext>
                </a:extLst>
              </p:cNvPr>
              <p:cNvSpPr/>
              <p:nvPr/>
            </p:nvSpPr>
            <p:spPr>
              <a:xfrm>
                <a:off x="4106375" y="2707750"/>
                <a:ext cx="290850" cy="6200"/>
              </a:xfrm>
              <a:custGeom>
                <a:avLst/>
                <a:gdLst/>
                <a:ahLst/>
                <a:cxnLst/>
                <a:rect l="l" t="t" r="r" b="b"/>
                <a:pathLst>
                  <a:path w="11634" h="248" fill="none" extrusionOk="0">
                    <a:moveTo>
                      <a:pt x="0" y="1"/>
                    </a:moveTo>
                    <a:lnTo>
                      <a:pt x="11634" y="247"/>
                    </a:lnTo>
                  </a:path>
                </a:pathLst>
              </a:custGeom>
              <a:noFill/>
              <a:ln w="11100" cap="flat" cmpd="sng">
                <a:solidFill>
                  <a:schemeClr val="accent1"/>
                </a:solidFill>
                <a:prstDash val="solid"/>
                <a:miter lim="4929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2468;p71">
                <a:extLst>
                  <a:ext uri="{FF2B5EF4-FFF2-40B4-BE49-F238E27FC236}">
                    <a16:creationId xmlns:a16="http://schemas.microsoft.com/office/drawing/2014/main" id="{AD4237D4-1770-70B3-513C-5E3747F429CB}"/>
                  </a:ext>
                </a:extLst>
              </p:cNvPr>
              <p:cNvSpPr/>
              <p:nvPr/>
            </p:nvSpPr>
            <p:spPr>
              <a:xfrm>
                <a:off x="4604225" y="2696675"/>
                <a:ext cx="109725" cy="2475"/>
              </a:xfrm>
              <a:custGeom>
                <a:avLst/>
                <a:gdLst/>
                <a:ahLst/>
                <a:cxnLst/>
                <a:rect l="l" t="t" r="r" b="b"/>
                <a:pathLst>
                  <a:path w="4389" h="99" fill="none" extrusionOk="0">
                    <a:moveTo>
                      <a:pt x="1" y="99"/>
                    </a:moveTo>
                    <a:lnTo>
                      <a:pt x="4388" y="0"/>
                    </a:lnTo>
                  </a:path>
                </a:pathLst>
              </a:custGeom>
              <a:noFill/>
              <a:ln w="11100" cap="flat" cmpd="sng">
                <a:solidFill>
                  <a:schemeClr val="accent1"/>
                </a:solidFill>
                <a:prstDash val="solid"/>
                <a:miter lim="4929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2469;p71">
                <a:extLst>
                  <a:ext uri="{FF2B5EF4-FFF2-40B4-BE49-F238E27FC236}">
                    <a16:creationId xmlns:a16="http://schemas.microsoft.com/office/drawing/2014/main" id="{5869D496-8376-9398-EF06-B9237F5E7713}"/>
                  </a:ext>
                </a:extLst>
              </p:cNvPr>
              <p:cNvSpPr/>
              <p:nvPr/>
            </p:nvSpPr>
            <p:spPr>
              <a:xfrm>
                <a:off x="2580725" y="709425"/>
                <a:ext cx="505275" cy="680975"/>
              </a:xfrm>
              <a:custGeom>
                <a:avLst/>
                <a:gdLst/>
                <a:ahLst/>
                <a:cxnLst/>
                <a:rect l="l" t="t" r="r" b="b"/>
                <a:pathLst>
                  <a:path w="20211" h="27239" extrusionOk="0">
                    <a:moveTo>
                      <a:pt x="1943" y="0"/>
                    </a:moveTo>
                    <a:cubicBezTo>
                      <a:pt x="1899" y="0"/>
                      <a:pt x="1859" y="9"/>
                      <a:pt x="1824" y="28"/>
                    </a:cubicBezTo>
                    <a:cubicBezTo>
                      <a:pt x="759" y="582"/>
                      <a:pt x="4300" y="5337"/>
                      <a:pt x="5278" y="6614"/>
                    </a:cubicBezTo>
                    <a:lnTo>
                      <a:pt x="5278" y="6614"/>
                    </a:lnTo>
                    <a:cubicBezTo>
                      <a:pt x="4837" y="6068"/>
                      <a:pt x="3884" y="5004"/>
                      <a:pt x="3169" y="5004"/>
                    </a:cubicBezTo>
                    <a:cubicBezTo>
                      <a:pt x="3000" y="5004"/>
                      <a:pt x="2844" y="5063"/>
                      <a:pt x="2711" y="5204"/>
                    </a:cubicBezTo>
                    <a:cubicBezTo>
                      <a:pt x="2071" y="5795"/>
                      <a:pt x="2416" y="7126"/>
                      <a:pt x="3747" y="9295"/>
                    </a:cubicBezTo>
                    <a:cubicBezTo>
                      <a:pt x="3201" y="8598"/>
                      <a:pt x="2655" y="8254"/>
                      <a:pt x="2166" y="8254"/>
                    </a:cubicBezTo>
                    <a:cubicBezTo>
                      <a:pt x="1861" y="8254"/>
                      <a:pt x="1578" y="8389"/>
                      <a:pt x="1331" y="8654"/>
                    </a:cubicBezTo>
                    <a:cubicBezTo>
                      <a:pt x="690" y="9295"/>
                      <a:pt x="1331" y="10478"/>
                      <a:pt x="2120" y="11710"/>
                    </a:cubicBezTo>
                    <a:cubicBezTo>
                      <a:pt x="1734" y="11206"/>
                      <a:pt x="1241" y="10862"/>
                      <a:pt x="856" y="10862"/>
                    </a:cubicBezTo>
                    <a:cubicBezTo>
                      <a:pt x="601" y="10862"/>
                      <a:pt x="394" y="11012"/>
                      <a:pt x="296" y="11365"/>
                    </a:cubicBezTo>
                    <a:cubicBezTo>
                      <a:pt x="0" y="12401"/>
                      <a:pt x="2662" y="18020"/>
                      <a:pt x="8873" y="27238"/>
                    </a:cubicBezTo>
                    <a:lnTo>
                      <a:pt x="20211" y="18710"/>
                    </a:lnTo>
                    <a:cubicBezTo>
                      <a:pt x="16980" y="15088"/>
                      <a:pt x="8403" y="1307"/>
                      <a:pt x="7318" y="1307"/>
                    </a:cubicBezTo>
                    <a:cubicBezTo>
                      <a:pt x="7310" y="1307"/>
                      <a:pt x="7303" y="1308"/>
                      <a:pt x="7296" y="1309"/>
                    </a:cubicBezTo>
                    <a:cubicBezTo>
                      <a:pt x="6310" y="1556"/>
                      <a:pt x="8922" y="5844"/>
                      <a:pt x="8084" y="5894"/>
                    </a:cubicBezTo>
                    <a:cubicBezTo>
                      <a:pt x="7278" y="5894"/>
                      <a:pt x="3090" y="0"/>
                      <a:pt x="1943" y="0"/>
                    </a:cubicBezTo>
                    <a:close/>
                  </a:path>
                </a:pathLst>
              </a:custGeom>
              <a:solidFill>
                <a:srgbClr val="F49C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2470;p71">
                <a:extLst>
                  <a:ext uri="{FF2B5EF4-FFF2-40B4-BE49-F238E27FC236}">
                    <a16:creationId xmlns:a16="http://schemas.microsoft.com/office/drawing/2014/main" id="{6792B60E-94E9-39C1-0A6B-286163FC9BFF}"/>
                  </a:ext>
                </a:extLst>
              </p:cNvPr>
              <p:cNvSpPr/>
              <p:nvPr/>
            </p:nvSpPr>
            <p:spPr>
              <a:xfrm>
                <a:off x="3528400" y="805000"/>
                <a:ext cx="1250850" cy="1790625"/>
              </a:xfrm>
              <a:custGeom>
                <a:avLst/>
                <a:gdLst/>
                <a:ahLst/>
                <a:cxnLst/>
                <a:rect l="l" t="t" r="r" b="b"/>
                <a:pathLst>
                  <a:path w="50034" h="71625" extrusionOk="0">
                    <a:moveTo>
                      <a:pt x="17401" y="0"/>
                    </a:moveTo>
                    <a:cubicBezTo>
                      <a:pt x="17401" y="0"/>
                      <a:pt x="3796" y="1036"/>
                      <a:pt x="1775" y="18289"/>
                    </a:cubicBezTo>
                    <a:cubicBezTo>
                      <a:pt x="641" y="27704"/>
                      <a:pt x="0" y="71280"/>
                      <a:pt x="0" y="71280"/>
                    </a:cubicBezTo>
                    <a:lnTo>
                      <a:pt x="50034" y="71625"/>
                    </a:lnTo>
                    <a:cubicBezTo>
                      <a:pt x="50034" y="71625"/>
                      <a:pt x="48851" y="23415"/>
                      <a:pt x="46978" y="16415"/>
                    </a:cubicBezTo>
                    <a:cubicBezTo>
                      <a:pt x="42886" y="789"/>
                      <a:pt x="29182" y="247"/>
                      <a:pt x="29182" y="247"/>
                    </a:cubicBezTo>
                    <a:cubicBezTo>
                      <a:pt x="29182" y="247"/>
                      <a:pt x="28591" y="1528"/>
                      <a:pt x="23316" y="1528"/>
                    </a:cubicBezTo>
                    <a:cubicBezTo>
                      <a:pt x="17993" y="1528"/>
                      <a:pt x="17401" y="0"/>
                      <a:pt x="1740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2471;p71">
                <a:extLst>
                  <a:ext uri="{FF2B5EF4-FFF2-40B4-BE49-F238E27FC236}">
                    <a16:creationId xmlns:a16="http://schemas.microsoft.com/office/drawing/2014/main" id="{89B444AE-3494-9CC7-348C-22219E60F35D}"/>
                  </a:ext>
                </a:extLst>
              </p:cNvPr>
              <p:cNvSpPr/>
              <p:nvPr/>
            </p:nvSpPr>
            <p:spPr>
              <a:xfrm>
                <a:off x="4257950" y="811150"/>
                <a:ext cx="656875" cy="686450"/>
              </a:xfrm>
              <a:custGeom>
                <a:avLst/>
                <a:gdLst/>
                <a:ahLst/>
                <a:cxnLst/>
                <a:rect l="l" t="t" r="r" b="b"/>
                <a:pathLst>
                  <a:path w="26275" h="27458" extrusionOk="0">
                    <a:moveTo>
                      <a:pt x="0" y="1"/>
                    </a:moveTo>
                    <a:lnTo>
                      <a:pt x="16070" y="27458"/>
                    </a:lnTo>
                    <a:lnTo>
                      <a:pt x="26274" y="22331"/>
                    </a:lnTo>
                    <a:cubicBezTo>
                      <a:pt x="26274" y="22331"/>
                      <a:pt x="16267" y="1"/>
                      <a:pt x="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2472;p71">
                <a:extLst>
                  <a:ext uri="{FF2B5EF4-FFF2-40B4-BE49-F238E27FC236}">
                    <a16:creationId xmlns:a16="http://schemas.microsoft.com/office/drawing/2014/main" id="{04F07ABD-E6F4-EE8D-D958-1BDC2E4C606A}"/>
                  </a:ext>
                </a:extLst>
              </p:cNvPr>
              <p:cNvSpPr/>
              <p:nvPr/>
            </p:nvSpPr>
            <p:spPr>
              <a:xfrm>
                <a:off x="2675600" y="993550"/>
                <a:ext cx="1045075" cy="939550"/>
              </a:xfrm>
              <a:custGeom>
                <a:avLst/>
                <a:gdLst/>
                <a:ahLst/>
                <a:cxnLst/>
                <a:rect l="l" t="t" r="r" b="b"/>
                <a:pathLst>
                  <a:path w="41803" h="37582" extrusionOk="0">
                    <a:moveTo>
                      <a:pt x="10550" y="0"/>
                    </a:moveTo>
                    <a:lnTo>
                      <a:pt x="1" y="7099"/>
                    </a:lnTo>
                    <a:cubicBezTo>
                      <a:pt x="1" y="7099"/>
                      <a:pt x="16248" y="37581"/>
                      <a:pt x="25728" y="37581"/>
                    </a:cubicBezTo>
                    <a:cubicBezTo>
                      <a:pt x="25863" y="37581"/>
                      <a:pt x="25995" y="37575"/>
                      <a:pt x="26127" y="37563"/>
                    </a:cubicBezTo>
                    <a:cubicBezTo>
                      <a:pt x="33126" y="36873"/>
                      <a:pt x="41802" y="24352"/>
                      <a:pt x="41802" y="24352"/>
                    </a:cubicBezTo>
                    <a:lnTo>
                      <a:pt x="29922" y="10796"/>
                    </a:lnTo>
                    <a:lnTo>
                      <a:pt x="24993" y="18190"/>
                    </a:lnTo>
                    <a:lnTo>
                      <a:pt x="10550" y="0"/>
                    </a:lnTo>
                    <a:close/>
                  </a:path>
                </a:pathLst>
              </a:custGeom>
              <a:solidFill>
                <a:srgbClr val="F49C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2473;p71">
                <a:extLst>
                  <a:ext uri="{FF2B5EF4-FFF2-40B4-BE49-F238E27FC236}">
                    <a16:creationId xmlns:a16="http://schemas.microsoft.com/office/drawing/2014/main" id="{524E13F4-39AF-6B1D-65CC-CF53D1F75F5B}"/>
                  </a:ext>
                </a:extLst>
              </p:cNvPr>
              <p:cNvSpPr/>
              <p:nvPr/>
            </p:nvSpPr>
            <p:spPr>
              <a:xfrm>
                <a:off x="3357100" y="803775"/>
                <a:ext cx="642075" cy="834325"/>
              </a:xfrm>
              <a:custGeom>
                <a:avLst/>
                <a:gdLst/>
                <a:ahLst/>
                <a:cxnLst/>
                <a:rect l="l" t="t" r="r" b="b"/>
                <a:pathLst>
                  <a:path w="25683" h="33373" extrusionOk="0">
                    <a:moveTo>
                      <a:pt x="24253" y="0"/>
                    </a:moveTo>
                    <a:cubicBezTo>
                      <a:pt x="10254" y="789"/>
                      <a:pt x="0" y="21640"/>
                      <a:pt x="0" y="21640"/>
                    </a:cubicBezTo>
                    <a:lnTo>
                      <a:pt x="16366" y="33372"/>
                    </a:lnTo>
                    <a:lnTo>
                      <a:pt x="25683" y="21246"/>
                    </a:lnTo>
                    <a:lnTo>
                      <a:pt x="2425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2474;p71">
                <a:extLst>
                  <a:ext uri="{FF2B5EF4-FFF2-40B4-BE49-F238E27FC236}">
                    <a16:creationId xmlns:a16="http://schemas.microsoft.com/office/drawing/2014/main" id="{EB21C429-E4FE-EA55-8133-EAB8D6B97DA1}"/>
                  </a:ext>
                </a:extLst>
              </p:cNvPr>
              <p:cNvSpPr/>
              <p:nvPr/>
            </p:nvSpPr>
            <p:spPr>
              <a:xfrm>
                <a:off x="3752675" y="1370650"/>
                <a:ext cx="198450" cy="257575"/>
              </a:xfrm>
              <a:custGeom>
                <a:avLst/>
                <a:gdLst/>
                <a:ahLst/>
                <a:cxnLst/>
                <a:rect l="l" t="t" r="r" b="b"/>
                <a:pathLst>
                  <a:path w="7938" h="10303" fill="none" extrusionOk="0">
                    <a:moveTo>
                      <a:pt x="1" y="10303"/>
                    </a:moveTo>
                    <a:lnTo>
                      <a:pt x="7937" y="0"/>
                    </a:lnTo>
                  </a:path>
                </a:pathLst>
              </a:custGeom>
              <a:noFill/>
              <a:ln w="11100" cap="flat" cmpd="sng">
                <a:solidFill>
                  <a:schemeClr val="dk1"/>
                </a:solidFill>
                <a:prstDash val="solid"/>
                <a:miter lim="4929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2475;p71">
                <a:extLst>
                  <a:ext uri="{FF2B5EF4-FFF2-40B4-BE49-F238E27FC236}">
                    <a16:creationId xmlns:a16="http://schemas.microsoft.com/office/drawing/2014/main" id="{18A27BB5-0382-5ED9-5A55-79377D50B9D3}"/>
                  </a:ext>
                </a:extLst>
              </p:cNvPr>
              <p:cNvSpPr/>
              <p:nvPr/>
            </p:nvSpPr>
            <p:spPr>
              <a:xfrm>
                <a:off x="4659700" y="1153750"/>
                <a:ext cx="77650" cy="304425"/>
              </a:xfrm>
              <a:custGeom>
                <a:avLst/>
                <a:gdLst/>
                <a:ahLst/>
                <a:cxnLst/>
                <a:rect l="l" t="t" r="r" b="b"/>
                <a:pathLst>
                  <a:path w="3106" h="12177" fill="none" extrusionOk="0">
                    <a:moveTo>
                      <a:pt x="3106" y="12176"/>
                    </a:moveTo>
                    <a:cubicBezTo>
                      <a:pt x="2514" y="8036"/>
                      <a:pt x="1430" y="3944"/>
                      <a:pt x="0" y="1"/>
                    </a:cubicBezTo>
                  </a:path>
                </a:pathLst>
              </a:custGeom>
              <a:noFill/>
              <a:ln w="11100" cap="flat" cmpd="sng">
                <a:solidFill>
                  <a:schemeClr val="dk1"/>
                </a:solidFill>
                <a:prstDash val="solid"/>
                <a:miter lim="4929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2476;p71">
                <a:extLst>
                  <a:ext uri="{FF2B5EF4-FFF2-40B4-BE49-F238E27FC236}">
                    <a16:creationId xmlns:a16="http://schemas.microsoft.com/office/drawing/2014/main" id="{3B15ADC6-654D-E3FE-C5A7-C1F467D6911B}"/>
                  </a:ext>
                </a:extLst>
              </p:cNvPr>
              <p:cNvSpPr/>
              <p:nvPr/>
            </p:nvSpPr>
            <p:spPr>
              <a:xfrm>
                <a:off x="3889475" y="448850"/>
                <a:ext cx="55475" cy="72725"/>
              </a:xfrm>
              <a:custGeom>
                <a:avLst/>
                <a:gdLst/>
                <a:ahLst/>
                <a:cxnLst/>
                <a:rect l="l" t="t" r="r" b="b"/>
                <a:pathLst>
                  <a:path w="2219" h="2909" extrusionOk="0">
                    <a:moveTo>
                      <a:pt x="2219" y="0"/>
                    </a:moveTo>
                    <a:cubicBezTo>
                      <a:pt x="2218" y="0"/>
                      <a:pt x="0" y="1085"/>
                      <a:pt x="99" y="1528"/>
                    </a:cubicBezTo>
                    <a:cubicBezTo>
                      <a:pt x="296" y="2021"/>
                      <a:pt x="592" y="2465"/>
                      <a:pt x="888" y="2909"/>
                    </a:cubicBezTo>
                    <a:lnTo>
                      <a:pt x="2219" y="0"/>
                    </a:lnTo>
                    <a:close/>
                  </a:path>
                </a:pathLst>
              </a:custGeom>
              <a:solidFill>
                <a:srgbClr val="F49C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2477;p71">
                <a:extLst>
                  <a:ext uri="{FF2B5EF4-FFF2-40B4-BE49-F238E27FC236}">
                    <a16:creationId xmlns:a16="http://schemas.microsoft.com/office/drawing/2014/main" id="{BE986057-EFBE-054C-4CD7-6D70DE67DF25}"/>
                  </a:ext>
                </a:extLst>
              </p:cNvPr>
              <p:cNvSpPr/>
              <p:nvPr/>
            </p:nvSpPr>
            <p:spPr>
              <a:xfrm>
                <a:off x="3498825" y="4997475"/>
                <a:ext cx="607575" cy="25"/>
              </a:xfrm>
              <a:custGeom>
                <a:avLst/>
                <a:gdLst/>
                <a:ahLst/>
                <a:cxnLst/>
                <a:rect l="l" t="t" r="r" b="b"/>
                <a:pathLst>
                  <a:path w="24303" h="1" fill="none" extrusionOk="0">
                    <a:moveTo>
                      <a:pt x="0" y="1"/>
                    </a:moveTo>
                    <a:lnTo>
                      <a:pt x="24302" y="1"/>
                    </a:lnTo>
                  </a:path>
                </a:pathLst>
              </a:custGeom>
              <a:noFill/>
              <a:ln w="11100" cap="flat" cmpd="sng">
                <a:solidFill>
                  <a:schemeClr val="accent1"/>
                </a:solidFill>
                <a:prstDash val="solid"/>
                <a:miter lim="4929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2478;p71">
                <a:extLst>
                  <a:ext uri="{FF2B5EF4-FFF2-40B4-BE49-F238E27FC236}">
                    <a16:creationId xmlns:a16="http://schemas.microsoft.com/office/drawing/2014/main" id="{233E97D8-986C-8D10-150C-51D50E9C84AF}"/>
                  </a:ext>
                </a:extLst>
              </p:cNvPr>
              <p:cNvSpPr/>
              <p:nvPr/>
            </p:nvSpPr>
            <p:spPr>
              <a:xfrm>
                <a:off x="4276425" y="5002400"/>
                <a:ext cx="591550" cy="25"/>
              </a:xfrm>
              <a:custGeom>
                <a:avLst/>
                <a:gdLst/>
                <a:ahLst/>
                <a:cxnLst/>
                <a:rect l="l" t="t" r="r" b="b"/>
                <a:pathLst>
                  <a:path w="23662" h="1" fill="none" extrusionOk="0">
                    <a:moveTo>
                      <a:pt x="1" y="1"/>
                    </a:moveTo>
                    <a:lnTo>
                      <a:pt x="23662" y="1"/>
                    </a:lnTo>
                  </a:path>
                </a:pathLst>
              </a:custGeom>
              <a:noFill/>
              <a:ln w="11100" cap="flat" cmpd="sng">
                <a:solidFill>
                  <a:schemeClr val="accent1"/>
                </a:solidFill>
                <a:prstDash val="solid"/>
                <a:miter lim="4929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03" name="Google Shape;2479;p71">
              <a:extLst>
                <a:ext uri="{FF2B5EF4-FFF2-40B4-BE49-F238E27FC236}">
                  <a16:creationId xmlns:a16="http://schemas.microsoft.com/office/drawing/2014/main" id="{52FFD94F-0BA9-8959-B569-5B4F1A03DFA8}"/>
                </a:ext>
              </a:extLst>
            </p:cNvPr>
            <p:cNvCxnSpPr/>
            <p:nvPr/>
          </p:nvCxnSpPr>
          <p:spPr>
            <a:xfrm>
              <a:off x="3173700" y="4160535"/>
              <a:ext cx="1016100" cy="0"/>
            </a:xfrm>
            <a:prstGeom prst="straightConnector1">
              <a:avLst/>
            </a:prstGeom>
            <a:noFill/>
            <a:ln w="9525" cap="flat" cmpd="sng">
              <a:solidFill>
                <a:schemeClr val="dk1"/>
              </a:solidFill>
              <a:prstDash val="solid"/>
              <a:round/>
              <a:headEnd type="none" w="med" len="med"/>
              <a:tailEnd type="none" w="med" len="med"/>
            </a:ln>
          </p:spPr>
        </p:cxnSp>
      </p:grpSp>
      <p:grpSp>
        <p:nvGrpSpPr>
          <p:cNvPr id="204" name="Google Shape;2421;p71">
            <a:extLst>
              <a:ext uri="{FF2B5EF4-FFF2-40B4-BE49-F238E27FC236}">
                <a16:creationId xmlns:a16="http://schemas.microsoft.com/office/drawing/2014/main" id="{039B8E94-DEB9-4AAD-D44B-2A263CA41A73}"/>
              </a:ext>
            </a:extLst>
          </p:cNvPr>
          <p:cNvGrpSpPr/>
          <p:nvPr/>
        </p:nvGrpSpPr>
        <p:grpSpPr>
          <a:xfrm>
            <a:off x="1513629" y="1186838"/>
            <a:ext cx="914390" cy="923643"/>
            <a:chOff x="876175" y="2778850"/>
            <a:chExt cx="651600" cy="651600"/>
          </a:xfrm>
        </p:grpSpPr>
        <p:sp>
          <p:nvSpPr>
            <p:cNvPr id="205" name="Google Shape;2422;p71">
              <a:extLst>
                <a:ext uri="{FF2B5EF4-FFF2-40B4-BE49-F238E27FC236}">
                  <a16:creationId xmlns:a16="http://schemas.microsoft.com/office/drawing/2014/main" id="{0DB2460D-2119-A3D4-2320-E7E9B4CF5357}"/>
                </a:ext>
              </a:extLst>
            </p:cNvPr>
            <p:cNvSpPr/>
            <p:nvPr/>
          </p:nvSpPr>
          <p:spPr>
            <a:xfrm>
              <a:off x="876175" y="2778850"/>
              <a:ext cx="651600" cy="6516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6" name="Google Shape;2423;p71">
              <a:extLst>
                <a:ext uri="{FF2B5EF4-FFF2-40B4-BE49-F238E27FC236}">
                  <a16:creationId xmlns:a16="http://schemas.microsoft.com/office/drawing/2014/main" id="{5F0E5F15-99BC-F8F4-F50A-1059DEE53B90}"/>
                </a:ext>
              </a:extLst>
            </p:cNvPr>
            <p:cNvGrpSpPr/>
            <p:nvPr/>
          </p:nvGrpSpPr>
          <p:grpSpPr>
            <a:xfrm>
              <a:off x="1047009" y="2888282"/>
              <a:ext cx="376752" cy="374468"/>
              <a:chOff x="2180884" y="2888719"/>
              <a:chExt cx="376752" cy="374468"/>
            </a:xfrm>
          </p:grpSpPr>
          <p:sp>
            <p:nvSpPr>
              <p:cNvPr id="207" name="Google Shape;2424;p71">
                <a:extLst>
                  <a:ext uri="{FF2B5EF4-FFF2-40B4-BE49-F238E27FC236}">
                    <a16:creationId xmlns:a16="http://schemas.microsoft.com/office/drawing/2014/main" id="{DBA70A1A-CF8D-4587-CEA1-EE52071D63D0}"/>
                  </a:ext>
                </a:extLst>
              </p:cNvPr>
              <p:cNvSpPr/>
              <p:nvPr/>
            </p:nvSpPr>
            <p:spPr>
              <a:xfrm>
                <a:off x="2180884" y="2954054"/>
                <a:ext cx="309395" cy="309133"/>
              </a:xfrm>
              <a:custGeom>
                <a:avLst/>
                <a:gdLst/>
                <a:ahLst/>
                <a:cxnLst/>
                <a:rect l="l" t="t" r="r" b="b"/>
                <a:pathLst>
                  <a:path w="11782" h="11772" extrusionOk="0">
                    <a:moveTo>
                      <a:pt x="5896" y="0"/>
                    </a:moveTo>
                    <a:cubicBezTo>
                      <a:pt x="2642" y="0"/>
                      <a:pt x="1" y="2632"/>
                      <a:pt x="1" y="5886"/>
                    </a:cubicBezTo>
                    <a:cubicBezTo>
                      <a:pt x="1" y="9140"/>
                      <a:pt x="2642" y="11772"/>
                      <a:pt x="5896" y="11772"/>
                    </a:cubicBezTo>
                    <a:cubicBezTo>
                      <a:pt x="9150" y="11772"/>
                      <a:pt x="11782" y="9140"/>
                      <a:pt x="11782" y="5886"/>
                    </a:cubicBezTo>
                    <a:cubicBezTo>
                      <a:pt x="11782" y="2632"/>
                      <a:pt x="9150" y="0"/>
                      <a:pt x="58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425;p71">
                <a:extLst>
                  <a:ext uri="{FF2B5EF4-FFF2-40B4-BE49-F238E27FC236}">
                    <a16:creationId xmlns:a16="http://schemas.microsoft.com/office/drawing/2014/main" id="{CEF5BB78-C048-8AB4-51D0-07AF1B05C025}"/>
                  </a:ext>
                </a:extLst>
              </p:cNvPr>
              <p:cNvSpPr/>
              <p:nvPr/>
            </p:nvSpPr>
            <p:spPr>
              <a:xfrm>
                <a:off x="2465648" y="2888719"/>
                <a:ext cx="91989" cy="89993"/>
              </a:xfrm>
              <a:custGeom>
                <a:avLst/>
                <a:gdLst/>
                <a:ahLst/>
                <a:cxnLst/>
                <a:rect l="l" t="t" r="r" b="b"/>
                <a:pathLst>
                  <a:path w="3503" h="3427" extrusionOk="0">
                    <a:moveTo>
                      <a:pt x="2115" y="1"/>
                    </a:moveTo>
                    <a:cubicBezTo>
                      <a:pt x="2059" y="1"/>
                      <a:pt x="2001" y="21"/>
                      <a:pt x="1952" y="67"/>
                    </a:cubicBezTo>
                    <a:lnTo>
                      <a:pt x="211" y="1809"/>
                    </a:lnTo>
                    <a:cubicBezTo>
                      <a:pt x="77" y="1943"/>
                      <a:pt x="0" y="2125"/>
                      <a:pt x="0" y="2307"/>
                    </a:cubicBezTo>
                    <a:lnTo>
                      <a:pt x="0" y="3426"/>
                    </a:lnTo>
                    <a:lnTo>
                      <a:pt x="1120" y="3426"/>
                    </a:lnTo>
                    <a:cubicBezTo>
                      <a:pt x="1311" y="3426"/>
                      <a:pt x="1483" y="3350"/>
                      <a:pt x="1617" y="3216"/>
                    </a:cubicBezTo>
                    <a:lnTo>
                      <a:pt x="3369" y="1474"/>
                    </a:lnTo>
                    <a:cubicBezTo>
                      <a:pt x="3503" y="1321"/>
                      <a:pt x="3407" y="1082"/>
                      <a:pt x="3197" y="1072"/>
                    </a:cubicBezTo>
                    <a:lnTo>
                      <a:pt x="2354" y="1072"/>
                    </a:lnTo>
                    <a:lnTo>
                      <a:pt x="2354" y="230"/>
                    </a:lnTo>
                    <a:cubicBezTo>
                      <a:pt x="2348" y="93"/>
                      <a:pt x="2235" y="1"/>
                      <a:pt x="211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426;p71">
                <a:extLst>
                  <a:ext uri="{FF2B5EF4-FFF2-40B4-BE49-F238E27FC236}">
                    <a16:creationId xmlns:a16="http://schemas.microsoft.com/office/drawing/2014/main" id="{A47034C2-2DCB-9139-F744-09F4E4B544FD}"/>
                  </a:ext>
                </a:extLst>
              </p:cNvPr>
              <p:cNvSpPr/>
              <p:nvPr/>
            </p:nvSpPr>
            <p:spPr>
              <a:xfrm>
                <a:off x="2465648" y="2888719"/>
                <a:ext cx="61842" cy="90229"/>
              </a:xfrm>
              <a:custGeom>
                <a:avLst/>
                <a:gdLst/>
                <a:ahLst/>
                <a:cxnLst/>
                <a:rect l="l" t="t" r="r" b="b"/>
                <a:pathLst>
                  <a:path w="2355" h="3436" extrusionOk="0">
                    <a:moveTo>
                      <a:pt x="2115" y="1"/>
                    </a:moveTo>
                    <a:cubicBezTo>
                      <a:pt x="2059" y="1"/>
                      <a:pt x="2001" y="21"/>
                      <a:pt x="1952" y="67"/>
                    </a:cubicBezTo>
                    <a:lnTo>
                      <a:pt x="211" y="1809"/>
                    </a:lnTo>
                    <a:cubicBezTo>
                      <a:pt x="77" y="1943"/>
                      <a:pt x="0" y="2125"/>
                      <a:pt x="0" y="2307"/>
                    </a:cubicBezTo>
                    <a:lnTo>
                      <a:pt x="0" y="3436"/>
                    </a:lnTo>
                    <a:lnTo>
                      <a:pt x="2354" y="1072"/>
                    </a:lnTo>
                    <a:lnTo>
                      <a:pt x="2354" y="230"/>
                    </a:lnTo>
                    <a:cubicBezTo>
                      <a:pt x="2348" y="93"/>
                      <a:pt x="2235" y="1"/>
                      <a:pt x="211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427;p71">
                <a:extLst>
                  <a:ext uri="{FF2B5EF4-FFF2-40B4-BE49-F238E27FC236}">
                    <a16:creationId xmlns:a16="http://schemas.microsoft.com/office/drawing/2014/main" id="{B7149124-0D68-F4EA-EFD9-19FFB4888B58}"/>
                  </a:ext>
                </a:extLst>
              </p:cNvPr>
              <p:cNvSpPr/>
              <p:nvPr/>
            </p:nvSpPr>
            <p:spPr>
              <a:xfrm>
                <a:off x="2218094" y="2991002"/>
                <a:ext cx="235263" cy="235263"/>
              </a:xfrm>
              <a:custGeom>
                <a:avLst/>
                <a:gdLst/>
                <a:ahLst/>
                <a:cxnLst/>
                <a:rect l="l" t="t" r="r" b="b"/>
                <a:pathLst>
                  <a:path w="8959" h="8959" extrusionOk="0">
                    <a:moveTo>
                      <a:pt x="4479" y="0"/>
                    </a:moveTo>
                    <a:cubicBezTo>
                      <a:pt x="2010" y="0"/>
                      <a:pt x="0" y="2010"/>
                      <a:pt x="0" y="4479"/>
                    </a:cubicBezTo>
                    <a:cubicBezTo>
                      <a:pt x="0" y="6948"/>
                      <a:pt x="2010" y="8958"/>
                      <a:pt x="4479" y="8958"/>
                    </a:cubicBezTo>
                    <a:cubicBezTo>
                      <a:pt x="6948" y="8958"/>
                      <a:pt x="8958" y="6948"/>
                      <a:pt x="8958" y="4479"/>
                    </a:cubicBezTo>
                    <a:cubicBezTo>
                      <a:pt x="8958" y="2010"/>
                      <a:pt x="6948" y="0"/>
                      <a:pt x="447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428;p71">
                <a:extLst>
                  <a:ext uri="{FF2B5EF4-FFF2-40B4-BE49-F238E27FC236}">
                    <a16:creationId xmlns:a16="http://schemas.microsoft.com/office/drawing/2014/main" id="{7B01E8CC-2912-2A18-A148-3AB5698E7E1C}"/>
                  </a:ext>
                </a:extLst>
              </p:cNvPr>
              <p:cNvSpPr/>
              <p:nvPr/>
            </p:nvSpPr>
            <p:spPr>
              <a:xfrm>
                <a:off x="2249003" y="3021910"/>
                <a:ext cx="173185" cy="173421"/>
              </a:xfrm>
              <a:custGeom>
                <a:avLst/>
                <a:gdLst/>
                <a:ahLst/>
                <a:cxnLst/>
                <a:rect l="l" t="t" r="r" b="b"/>
                <a:pathLst>
                  <a:path w="6595" h="6604" extrusionOk="0">
                    <a:moveTo>
                      <a:pt x="3302" y="0"/>
                    </a:moveTo>
                    <a:cubicBezTo>
                      <a:pt x="1484" y="0"/>
                      <a:pt x="0" y="1484"/>
                      <a:pt x="0" y="3302"/>
                    </a:cubicBezTo>
                    <a:cubicBezTo>
                      <a:pt x="0" y="5121"/>
                      <a:pt x="1484" y="6604"/>
                      <a:pt x="3302" y="6604"/>
                    </a:cubicBezTo>
                    <a:cubicBezTo>
                      <a:pt x="5121" y="6604"/>
                      <a:pt x="6594" y="5121"/>
                      <a:pt x="6594" y="3302"/>
                    </a:cubicBezTo>
                    <a:cubicBezTo>
                      <a:pt x="6594" y="1484"/>
                      <a:pt x="5121" y="0"/>
                      <a:pt x="330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429;p71">
                <a:extLst>
                  <a:ext uri="{FF2B5EF4-FFF2-40B4-BE49-F238E27FC236}">
                    <a16:creationId xmlns:a16="http://schemas.microsoft.com/office/drawing/2014/main" id="{1CE81AD3-42E9-BAEB-2BEC-43D11CF84830}"/>
                  </a:ext>
                </a:extLst>
              </p:cNvPr>
              <p:cNvSpPr/>
              <p:nvPr/>
            </p:nvSpPr>
            <p:spPr>
              <a:xfrm>
                <a:off x="2286187" y="3059094"/>
                <a:ext cx="99053" cy="99053"/>
              </a:xfrm>
              <a:custGeom>
                <a:avLst/>
                <a:gdLst/>
                <a:ahLst/>
                <a:cxnLst/>
                <a:rect l="l" t="t" r="r" b="b"/>
                <a:pathLst>
                  <a:path w="3772" h="3772" extrusionOk="0">
                    <a:moveTo>
                      <a:pt x="1886" y="1"/>
                    </a:moveTo>
                    <a:cubicBezTo>
                      <a:pt x="843" y="1"/>
                      <a:pt x="1" y="843"/>
                      <a:pt x="1" y="1886"/>
                    </a:cubicBezTo>
                    <a:cubicBezTo>
                      <a:pt x="1" y="2929"/>
                      <a:pt x="843" y="3772"/>
                      <a:pt x="1886" y="3772"/>
                    </a:cubicBezTo>
                    <a:cubicBezTo>
                      <a:pt x="2929" y="3772"/>
                      <a:pt x="3772" y="2929"/>
                      <a:pt x="3772" y="1886"/>
                    </a:cubicBezTo>
                    <a:cubicBezTo>
                      <a:pt x="3772" y="843"/>
                      <a:pt x="2929" y="1"/>
                      <a:pt x="188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430;p71">
                <a:extLst>
                  <a:ext uri="{FF2B5EF4-FFF2-40B4-BE49-F238E27FC236}">
                    <a16:creationId xmlns:a16="http://schemas.microsoft.com/office/drawing/2014/main" id="{69F68D24-6BE4-5864-2406-27EE8181E0DB}"/>
                  </a:ext>
                </a:extLst>
              </p:cNvPr>
              <p:cNvSpPr/>
              <p:nvPr/>
            </p:nvSpPr>
            <p:spPr>
              <a:xfrm>
                <a:off x="2317095" y="3090002"/>
                <a:ext cx="37237" cy="37237"/>
              </a:xfrm>
              <a:custGeom>
                <a:avLst/>
                <a:gdLst/>
                <a:ahLst/>
                <a:cxnLst/>
                <a:rect l="l" t="t" r="r" b="b"/>
                <a:pathLst>
                  <a:path w="1418" h="1418" extrusionOk="0">
                    <a:moveTo>
                      <a:pt x="709" y="1"/>
                    </a:moveTo>
                    <a:cubicBezTo>
                      <a:pt x="317" y="1"/>
                      <a:pt x="1" y="317"/>
                      <a:pt x="1" y="709"/>
                    </a:cubicBezTo>
                    <a:cubicBezTo>
                      <a:pt x="1" y="1102"/>
                      <a:pt x="317" y="1417"/>
                      <a:pt x="709" y="1417"/>
                    </a:cubicBezTo>
                    <a:cubicBezTo>
                      <a:pt x="1102" y="1417"/>
                      <a:pt x="1417" y="1102"/>
                      <a:pt x="1417" y="709"/>
                    </a:cubicBezTo>
                    <a:cubicBezTo>
                      <a:pt x="1417" y="317"/>
                      <a:pt x="1102" y="1"/>
                      <a:pt x="7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431;p71">
                <a:extLst>
                  <a:ext uri="{FF2B5EF4-FFF2-40B4-BE49-F238E27FC236}">
                    <a16:creationId xmlns:a16="http://schemas.microsoft.com/office/drawing/2014/main" id="{CC424242-2C39-7F8A-AEF1-21291483C622}"/>
                  </a:ext>
                </a:extLst>
              </p:cNvPr>
              <p:cNvSpPr/>
              <p:nvPr/>
            </p:nvSpPr>
            <p:spPr>
              <a:xfrm>
                <a:off x="2326496" y="3073169"/>
                <a:ext cx="44668" cy="41570"/>
              </a:xfrm>
              <a:custGeom>
                <a:avLst/>
                <a:gdLst/>
                <a:ahLst/>
                <a:cxnLst/>
                <a:rect l="l" t="t" r="r" b="b"/>
                <a:pathLst>
                  <a:path w="1701" h="1583" extrusionOk="0">
                    <a:moveTo>
                      <a:pt x="1366" y="1"/>
                    </a:moveTo>
                    <a:lnTo>
                      <a:pt x="188" y="1178"/>
                    </a:lnTo>
                    <a:cubicBezTo>
                      <a:pt x="0" y="1306"/>
                      <a:pt x="215" y="1582"/>
                      <a:pt x="390" y="1582"/>
                    </a:cubicBezTo>
                    <a:cubicBezTo>
                      <a:pt x="437" y="1582"/>
                      <a:pt x="481" y="1562"/>
                      <a:pt x="514" y="1513"/>
                    </a:cubicBezTo>
                    <a:lnTo>
                      <a:pt x="1701" y="336"/>
                    </a:lnTo>
                    <a:lnTo>
                      <a:pt x="136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432;p71">
                <a:extLst>
                  <a:ext uri="{FF2B5EF4-FFF2-40B4-BE49-F238E27FC236}">
                    <a16:creationId xmlns:a16="http://schemas.microsoft.com/office/drawing/2014/main" id="{2EBCBF78-0492-FA6F-EF89-6A8CA5EAF2DD}"/>
                  </a:ext>
                </a:extLst>
              </p:cNvPr>
              <p:cNvSpPr/>
              <p:nvPr/>
            </p:nvSpPr>
            <p:spPr>
              <a:xfrm>
                <a:off x="2355566" y="2901954"/>
                <a:ext cx="188704" cy="185080"/>
              </a:xfrm>
              <a:custGeom>
                <a:avLst/>
                <a:gdLst/>
                <a:ahLst/>
                <a:cxnLst/>
                <a:rect l="l" t="t" r="r" b="b"/>
                <a:pathLst>
                  <a:path w="7186" h="7048" extrusionOk="0">
                    <a:moveTo>
                      <a:pt x="6868" y="0"/>
                    </a:moveTo>
                    <a:cubicBezTo>
                      <a:pt x="6825" y="0"/>
                      <a:pt x="6780" y="13"/>
                      <a:pt x="6738" y="42"/>
                    </a:cubicBezTo>
                    <a:lnTo>
                      <a:pt x="134" y="6645"/>
                    </a:lnTo>
                    <a:cubicBezTo>
                      <a:pt x="0" y="6789"/>
                      <a:pt x="96" y="7038"/>
                      <a:pt x="306" y="7047"/>
                    </a:cubicBezTo>
                    <a:cubicBezTo>
                      <a:pt x="364" y="7047"/>
                      <a:pt x="421" y="7018"/>
                      <a:pt x="469" y="6980"/>
                    </a:cubicBezTo>
                    <a:lnTo>
                      <a:pt x="7063" y="377"/>
                    </a:lnTo>
                    <a:cubicBezTo>
                      <a:pt x="7186" y="201"/>
                      <a:pt x="7039" y="0"/>
                      <a:pt x="68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678712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1000"/>
                                        <p:tgtEl>
                                          <p:spTgt spid="14"/>
                                        </p:tgtEl>
                                        <p:attrNameLst>
                                          <p:attrName>ppt_x</p:attrName>
                                        </p:attrNameLst>
                                      </p:cBhvr>
                                      <p:tavLst>
                                        <p:tav tm="0">
                                          <p:val>
                                            <p:strVal val="#ppt_x-1"/>
                                          </p:val>
                                        </p:tav>
                                        <p:tav tm="100000">
                                          <p:val>
                                            <p:strVal val="#ppt_x"/>
                                          </p:val>
                                        </p:tav>
                                      </p:tavLst>
                                    </p:anim>
                                  </p:childTnLst>
                                </p:cTn>
                              </p:par>
                            </p:childTnLst>
                          </p:cTn>
                        </p:par>
                        <p:par>
                          <p:cTn id="8" fill="hold">
                            <p:stCondLst>
                              <p:cond delay="1000"/>
                            </p:stCondLst>
                            <p:childTnLst>
                              <p:par>
                                <p:cTn id="9" presetID="2" presetClass="entr" presetSubtype="2" fill="hold" nodeType="afterEffect">
                                  <p:stCondLst>
                                    <p:cond delay="0"/>
                                  </p:stCondLst>
                                  <p:childTnLst>
                                    <p:set>
                                      <p:cBhvr>
                                        <p:cTn id="10" dur="1" fill="hold">
                                          <p:stCondLst>
                                            <p:cond delay="0"/>
                                          </p:stCondLst>
                                        </p:cTn>
                                        <p:tgtEl>
                                          <p:spTgt spid="101"/>
                                        </p:tgtEl>
                                        <p:attrNameLst>
                                          <p:attrName>style.visibility</p:attrName>
                                        </p:attrNameLst>
                                      </p:cBhvr>
                                      <p:to>
                                        <p:strVal val="visible"/>
                                      </p:to>
                                    </p:set>
                                    <p:anim calcmode="lin" valueType="num">
                                      <p:cBhvr additive="base">
                                        <p:cTn id="11" dur="1000"/>
                                        <p:tgtEl>
                                          <p:spTgt spid="101"/>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863"/>
        <p:cNvGrpSpPr/>
        <p:nvPr/>
      </p:nvGrpSpPr>
      <p:grpSpPr>
        <a:xfrm>
          <a:off x="0" y="0"/>
          <a:ext cx="0" cy="0"/>
          <a:chOff x="0" y="0"/>
          <a:chExt cx="0" cy="0"/>
        </a:xfrm>
      </p:grpSpPr>
      <p:grpSp>
        <p:nvGrpSpPr>
          <p:cNvPr id="3865" name="Google Shape;3865;p101"/>
          <p:cNvGrpSpPr/>
          <p:nvPr/>
        </p:nvGrpSpPr>
        <p:grpSpPr>
          <a:xfrm>
            <a:off x="2650900" y="540000"/>
            <a:ext cx="3794350" cy="778314"/>
            <a:chOff x="2650900" y="540000"/>
            <a:chExt cx="3794350" cy="778314"/>
          </a:xfrm>
        </p:grpSpPr>
        <p:sp>
          <p:nvSpPr>
            <p:cNvPr id="3866" name="Google Shape;3866;p101"/>
            <p:cNvSpPr/>
            <p:nvPr/>
          </p:nvSpPr>
          <p:spPr>
            <a:xfrm>
              <a:off x="2698850" y="540000"/>
              <a:ext cx="3746400" cy="744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3867" name="Google Shape;3867;p101"/>
            <p:cNvSpPr/>
            <p:nvPr/>
          </p:nvSpPr>
          <p:spPr>
            <a:xfrm rot="-900790">
              <a:off x="2680383" y="1013584"/>
              <a:ext cx="311534" cy="268961"/>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76" name="Google Shape;3876;p101"/>
          <p:cNvSpPr txBox="1">
            <a:spLocks noGrp="1"/>
          </p:cNvSpPr>
          <p:nvPr>
            <p:ph type="title"/>
          </p:nvPr>
        </p:nvSpPr>
        <p:spPr>
          <a:xfrm>
            <a:off x="1060750" y="649224"/>
            <a:ext cx="7020600" cy="530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HOME PAGE</a:t>
            </a:r>
            <a:endParaRPr dirty="0"/>
          </a:p>
        </p:txBody>
      </p:sp>
      <p:grpSp>
        <p:nvGrpSpPr>
          <p:cNvPr id="4005" name="Google Shape;1922;p66">
            <a:extLst>
              <a:ext uri="{FF2B5EF4-FFF2-40B4-BE49-F238E27FC236}">
                <a16:creationId xmlns:a16="http://schemas.microsoft.com/office/drawing/2014/main" id="{A558696D-C8AD-54B8-82DB-1CC1423E13BD}"/>
              </a:ext>
            </a:extLst>
          </p:cNvPr>
          <p:cNvGrpSpPr/>
          <p:nvPr/>
        </p:nvGrpSpPr>
        <p:grpSpPr>
          <a:xfrm>
            <a:off x="-234223" y="2953778"/>
            <a:ext cx="2613719" cy="2184411"/>
            <a:chOff x="832475" y="929113"/>
            <a:chExt cx="3810000" cy="3285263"/>
          </a:xfrm>
        </p:grpSpPr>
        <p:grpSp>
          <p:nvGrpSpPr>
            <p:cNvPr id="4006" name="Google Shape;1923;p66">
              <a:extLst>
                <a:ext uri="{FF2B5EF4-FFF2-40B4-BE49-F238E27FC236}">
                  <a16:creationId xmlns:a16="http://schemas.microsoft.com/office/drawing/2014/main" id="{A114A799-89FC-D7D0-FE37-CD4FAAD16C51}"/>
                </a:ext>
              </a:extLst>
            </p:cNvPr>
            <p:cNvGrpSpPr/>
            <p:nvPr/>
          </p:nvGrpSpPr>
          <p:grpSpPr>
            <a:xfrm flipH="1">
              <a:off x="1233227" y="929113"/>
              <a:ext cx="3008502" cy="3285263"/>
              <a:chOff x="8786552" y="2926550"/>
              <a:chExt cx="3008502" cy="3285263"/>
            </a:xfrm>
          </p:grpSpPr>
          <p:sp>
            <p:nvSpPr>
              <p:cNvPr id="4008" name="Google Shape;1924;p66">
                <a:extLst>
                  <a:ext uri="{FF2B5EF4-FFF2-40B4-BE49-F238E27FC236}">
                    <a16:creationId xmlns:a16="http://schemas.microsoft.com/office/drawing/2014/main" id="{5D3FB29B-A80C-1BF3-F942-EE285AB7C301}"/>
                  </a:ext>
                </a:extLst>
              </p:cNvPr>
              <p:cNvSpPr/>
              <p:nvPr/>
            </p:nvSpPr>
            <p:spPr>
              <a:xfrm>
                <a:off x="8974059" y="4283082"/>
                <a:ext cx="12298" cy="1925675"/>
              </a:xfrm>
              <a:custGeom>
                <a:avLst/>
                <a:gdLst/>
                <a:ahLst/>
                <a:cxnLst/>
                <a:rect l="l" t="t" r="r" b="b"/>
                <a:pathLst>
                  <a:path w="117" h="18321" extrusionOk="0">
                    <a:moveTo>
                      <a:pt x="1" y="1"/>
                    </a:moveTo>
                    <a:lnTo>
                      <a:pt x="1" y="18320"/>
                    </a:lnTo>
                    <a:lnTo>
                      <a:pt x="117" y="18320"/>
                    </a:lnTo>
                    <a:lnTo>
                      <a:pt x="11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9" name="Google Shape;1925;p66">
                <a:extLst>
                  <a:ext uri="{FF2B5EF4-FFF2-40B4-BE49-F238E27FC236}">
                    <a16:creationId xmlns:a16="http://schemas.microsoft.com/office/drawing/2014/main" id="{7A954F88-465A-7314-71A0-FF593DFDC2C2}"/>
                  </a:ext>
                </a:extLst>
              </p:cNvPr>
              <p:cNvSpPr/>
              <p:nvPr/>
            </p:nvSpPr>
            <p:spPr>
              <a:xfrm>
                <a:off x="10649574" y="5047011"/>
                <a:ext cx="236077" cy="1161753"/>
              </a:xfrm>
              <a:custGeom>
                <a:avLst/>
                <a:gdLst/>
                <a:ahLst/>
                <a:cxnLst/>
                <a:rect l="l" t="t" r="r" b="b"/>
                <a:pathLst>
                  <a:path w="2246" h="11053" extrusionOk="0">
                    <a:moveTo>
                      <a:pt x="117" y="1"/>
                    </a:moveTo>
                    <a:lnTo>
                      <a:pt x="1" y="20"/>
                    </a:lnTo>
                    <a:lnTo>
                      <a:pt x="2130" y="11052"/>
                    </a:lnTo>
                    <a:lnTo>
                      <a:pt x="2246" y="11033"/>
                    </a:lnTo>
                    <a:lnTo>
                      <a:pt x="11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0" name="Google Shape;1926;p66">
                <a:extLst>
                  <a:ext uri="{FF2B5EF4-FFF2-40B4-BE49-F238E27FC236}">
                    <a16:creationId xmlns:a16="http://schemas.microsoft.com/office/drawing/2014/main" id="{5E8CF85E-FDAA-7E11-E73F-8CD67657923D}"/>
                  </a:ext>
                </a:extLst>
              </p:cNvPr>
              <p:cNvSpPr/>
              <p:nvPr/>
            </p:nvSpPr>
            <p:spPr>
              <a:xfrm>
                <a:off x="9947762" y="5049008"/>
                <a:ext cx="236077" cy="1162804"/>
              </a:xfrm>
              <a:custGeom>
                <a:avLst/>
                <a:gdLst/>
                <a:ahLst/>
                <a:cxnLst/>
                <a:rect l="l" t="t" r="r" b="b"/>
                <a:pathLst>
                  <a:path w="2246" h="11063" extrusionOk="0">
                    <a:moveTo>
                      <a:pt x="2129" y="1"/>
                    </a:moveTo>
                    <a:lnTo>
                      <a:pt x="0" y="11033"/>
                    </a:lnTo>
                    <a:lnTo>
                      <a:pt x="116" y="11062"/>
                    </a:lnTo>
                    <a:lnTo>
                      <a:pt x="2245" y="30"/>
                    </a:lnTo>
                    <a:lnTo>
                      <a:pt x="212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1" name="Google Shape;1927;p66">
                <a:extLst>
                  <a:ext uri="{FF2B5EF4-FFF2-40B4-BE49-F238E27FC236}">
                    <a16:creationId xmlns:a16="http://schemas.microsoft.com/office/drawing/2014/main" id="{906B130C-DFB7-192F-D924-3A8C2ECD5CA6}"/>
                  </a:ext>
                </a:extLst>
              </p:cNvPr>
              <p:cNvSpPr/>
              <p:nvPr/>
            </p:nvSpPr>
            <p:spPr>
              <a:xfrm>
                <a:off x="10420752" y="5047011"/>
                <a:ext cx="74313" cy="1159651"/>
              </a:xfrm>
              <a:custGeom>
                <a:avLst/>
                <a:gdLst/>
                <a:ahLst/>
                <a:cxnLst/>
                <a:rect l="l" t="t" r="r" b="b"/>
                <a:pathLst>
                  <a:path w="707" h="11033" extrusionOk="0">
                    <a:moveTo>
                      <a:pt x="0" y="1"/>
                    </a:moveTo>
                    <a:lnTo>
                      <a:pt x="591" y="11033"/>
                    </a:lnTo>
                    <a:lnTo>
                      <a:pt x="707" y="11033"/>
                    </a:lnTo>
                    <a:lnTo>
                      <a:pt x="126" y="1"/>
                    </a:lnTo>
                    <a:close/>
                  </a:path>
                </a:pathLst>
              </a:custGeom>
              <a:solidFill>
                <a:srgbClr val="3D4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2" name="Google Shape;1928;p66">
                <a:extLst>
                  <a:ext uri="{FF2B5EF4-FFF2-40B4-BE49-F238E27FC236}">
                    <a16:creationId xmlns:a16="http://schemas.microsoft.com/office/drawing/2014/main" id="{A2CB4144-E0BA-5AE6-89A6-ECC0CADC491F}"/>
                  </a:ext>
                </a:extLst>
              </p:cNvPr>
              <p:cNvSpPr/>
              <p:nvPr/>
            </p:nvSpPr>
            <p:spPr>
              <a:xfrm>
                <a:off x="9548979" y="3288334"/>
                <a:ext cx="2059946" cy="1784200"/>
              </a:xfrm>
              <a:custGeom>
                <a:avLst/>
                <a:gdLst/>
                <a:ahLst/>
                <a:cxnLst/>
                <a:rect l="l" t="t" r="r" b="b"/>
                <a:pathLst>
                  <a:path w="19598" h="16975" extrusionOk="0">
                    <a:moveTo>
                      <a:pt x="8933" y="0"/>
                    </a:moveTo>
                    <a:cubicBezTo>
                      <a:pt x="1152" y="0"/>
                      <a:pt x="4094" y="15184"/>
                      <a:pt x="4094" y="15184"/>
                    </a:cubicBezTo>
                    <a:lnTo>
                      <a:pt x="1471" y="15184"/>
                    </a:lnTo>
                    <a:cubicBezTo>
                      <a:pt x="0" y="15184"/>
                      <a:pt x="407" y="16975"/>
                      <a:pt x="1830" y="16975"/>
                    </a:cubicBezTo>
                    <a:lnTo>
                      <a:pt x="12281" y="16975"/>
                    </a:lnTo>
                    <a:cubicBezTo>
                      <a:pt x="16849" y="16975"/>
                      <a:pt x="19598" y="0"/>
                      <a:pt x="8933" y="0"/>
                    </a:cubicBezTo>
                    <a:close/>
                  </a:path>
                </a:pathLst>
              </a:custGeom>
              <a:solidFill>
                <a:srgbClr val="E8E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3" name="Google Shape;1929;p66">
                <a:extLst>
                  <a:ext uri="{FF2B5EF4-FFF2-40B4-BE49-F238E27FC236}">
                    <a16:creationId xmlns:a16="http://schemas.microsoft.com/office/drawing/2014/main" id="{21BDCDB9-1091-66E9-2725-B30A71F09F66}"/>
                  </a:ext>
                </a:extLst>
              </p:cNvPr>
              <p:cNvSpPr/>
              <p:nvPr/>
            </p:nvSpPr>
            <p:spPr>
              <a:xfrm>
                <a:off x="9618140" y="3305572"/>
                <a:ext cx="1877895" cy="1616448"/>
              </a:xfrm>
              <a:custGeom>
                <a:avLst/>
                <a:gdLst/>
                <a:ahLst/>
                <a:cxnLst/>
                <a:rect l="l" t="t" r="r" b="b"/>
                <a:pathLst>
                  <a:path w="17866" h="15379" extrusionOk="0">
                    <a:moveTo>
                      <a:pt x="7201" y="1"/>
                    </a:moveTo>
                    <a:cubicBezTo>
                      <a:pt x="7104" y="1"/>
                      <a:pt x="7017" y="10"/>
                      <a:pt x="6920" y="10"/>
                    </a:cubicBezTo>
                    <a:cubicBezTo>
                      <a:pt x="852" y="1694"/>
                      <a:pt x="3436" y="15020"/>
                      <a:pt x="3436" y="15020"/>
                    </a:cubicBezTo>
                    <a:lnTo>
                      <a:pt x="823" y="15020"/>
                    </a:lnTo>
                    <a:cubicBezTo>
                      <a:pt x="397" y="15020"/>
                      <a:pt x="126" y="15175"/>
                      <a:pt x="1" y="15378"/>
                    </a:cubicBezTo>
                    <a:lnTo>
                      <a:pt x="10549" y="15378"/>
                    </a:lnTo>
                    <a:cubicBezTo>
                      <a:pt x="15117" y="15378"/>
                      <a:pt x="17865" y="1"/>
                      <a:pt x="7201" y="1"/>
                    </a:cubicBezTo>
                    <a:close/>
                  </a:path>
                </a:pathLst>
              </a:custGeom>
              <a:solidFill>
                <a:srgbClr val="CDD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4" name="Google Shape;1930;p66">
                <a:extLst>
                  <a:ext uri="{FF2B5EF4-FFF2-40B4-BE49-F238E27FC236}">
                    <a16:creationId xmlns:a16="http://schemas.microsoft.com/office/drawing/2014/main" id="{FAF262FF-41A7-7049-25A3-958823654AC0}"/>
                  </a:ext>
                </a:extLst>
              </p:cNvPr>
              <p:cNvSpPr/>
              <p:nvPr/>
            </p:nvSpPr>
            <p:spPr>
              <a:xfrm>
                <a:off x="9603951" y="5121323"/>
                <a:ext cx="328574" cy="844329"/>
              </a:xfrm>
              <a:custGeom>
                <a:avLst/>
                <a:gdLst/>
                <a:ahLst/>
                <a:cxnLst/>
                <a:rect l="l" t="t" r="r" b="b"/>
                <a:pathLst>
                  <a:path w="3126" h="8033" extrusionOk="0">
                    <a:moveTo>
                      <a:pt x="2932" y="0"/>
                    </a:moveTo>
                    <a:lnTo>
                      <a:pt x="0" y="261"/>
                    </a:lnTo>
                    <a:lnTo>
                      <a:pt x="716" y="8032"/>
                    </a:lnTo>
                    <a:lnTo>
                      <a:pt x="3126" y="7761"/>
                    </a:lnTo>
                    <a:lnTo>
                      <a:pt x="2932" y="0"/>
                    </a:lnTo>
                    <a:close/>
                  </a:path>
                </a:pathLst>
              </a:custGeom>
              <a:solidFill>
                <a:srgbClr val="FFDA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5" name="Google Shape;1931;p66">
                <a:extLst>
                  <a:ext uri="{FF2B5EF4-FFF2-40B4-BE49-F238E27FC236}">
                    <a16:creationId xmlns:a16="http://schemas.microsoft.com/office/drawing/2014/main" id="{6AF5C6EB-88E0-946A-97A5-0CC9AFD9D1CD}"/>
                  </a:ext>
                </a:extLst>
              </p:cNvPr>
              <p:cNvSpPr/>
              <p:nvPr/>
            </p:nvSpPr>
            <p:spPr>
              <a:xfrm>
                <a:off x="9472670" y="5884201"/>
                <a:ext cx="502636" cy="253309"/>
              </a:xfrm>
              <a:custGeom>
                <a:avLst/>
                <a:gdLst/>
                <a:ahLst/>
                <a:cxnLst/>
                <a:rect l="l" t="t" r="r" b="b"/>
                <a:pathLst>
                  <a:path w="4782" h="2410" extrusionOk="0">
                    <a:moveTo>
                      <a:pt x="2449" y="0"/>
                    </a:moveTo>
                    <a:lnTo>
                      <a:pt x="1936" y="397"/>
                    </a:lnTo>
                    <a:lnTo>
                      <a:pt x="1" y="2410"/>
                    </a:lnTo>
                    <a:cubicBezTo>
                      <a:pt x="1" y="2410"/>
                      <a:pt x="4568" y="1568"/>
                      <a:pt x="4675" y="1403"/>
                    </a:cubicBezTo>
                    <a:cubicBezTo>
                      <a:pt x="4781" y="1239"/>
                      <a:pt x="4307" y="387"/>
                      <a:pt x="4307" y="387"/>
                    </a:cubicBezTo>
                    <a:lnTo>
                      <a:pt x="2449" y="0"/>
                    </a:lnTo>
                    <a:close/>
                  </a:path>
                </a:pathLst>
              </a:custGeom>
              <a:solidFill>
                <a:srgbClr val="FFDA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6" name="Google Shape;1932;p66">
                <a:extLst>
                  <a:ext uri="{FF2B5EF4-FFF2-40B4-BE49-F238E27FC236}">
                    <a16:creationId xmlns:a16="http://schemas.microsoft.com/office/drawing/2014/main" id="{AF01CE52-4908-55D9-9C6B-01405C907BB6}"/>
                  </a:ext>
                </a:extLst>
              </p:cNvPr>
              <p:cNvSpPr/>
              <p:nvPr/>
            </p:nvSpPr>
            <p:spPr>
              <a:xfrm>
                <a:off x="9397307" y="5937071"/>
                <a:ext cx="589142" cy="271913"/>
              </a:xfrm>
              <a:custGeom>
                <a:avLst/>
                <a:gdLst/>
                <a:ahLst/>
                <a:cxnLst/>
                <a:rect l="l" t="t" r="r" b="b"/>
                <a:pathLst>
                  <a:path w="5605" h="2587" extrusionOk="0">
                    <a:moveTo>
                      <a:pt x="5092" y="0"/>
                    </a:moveTo>
                    <a:lnTo>
                      <a:pt x="4327" y="1084"/>
                    </a:lnTo>
                    <a:lnTo>
                      <a:pt x="3882" y="1171"/>
                    </a:lnTo>
                    <a:lnTo>
                      <a:pt x="1821" y="736"/>
                    </a:lnTo>
                    <a:lnTo>
                      <a:pt x="156" y="2178"/>
                    </a:lnTo>
                    <a:cubicBezTo>
                      <a:pt x="0" y="2334"/>
                      <a:pt x="123" y="2587"/>
                      <a:pt x="327" y="2587"/>
                    </a:cubicBezTo>
                    <a:cubicBezTo>
                      <a:pt x="337" y="2587"/>
                      <a:pt x="348" y="2586"/>
                      <a:pt x="360" y="2584"/>
                    </a:cubicBezTo>
                    <a:lnTo>
                      <a:pt x="3156" y="2052"/>
                    </a:lnTo>
                    <a:lnTo>
                      <a:pt x="3795" y="1404"/>
                    </a:lnTo>
                    <a:lnTo>
                      <a:pt x="4008" y="1365"/>
                    </a:lnTo>
                    <a:lnTo>
                      <a:pt x="4105" y="1878"/>
                    </a:lnTo>
                    <a:lnTo>
                      <a:pt x="5605" y="1588"/>
                    </a:lnTo>
                    <a:lnTo>
                      <a:pt x="5469" y="871"/>
                    </a:lnTo>
                    <a:lnTo>
                      <a:pt x="4744" y="1007"/>
                    </a:lnTo>
                    <a:lnTo>
                      <a:pt x="4744" y="1007"/>
                    </a:lnTo>
                    <a:lnTo>
                      <a:pt x="5237" y="291"/>
                    </a:lnTo>
                    <a:lnTo>
                      <a:pt x="50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7" name="Google Shape;1933;p66">
                <a:extLst>
                  <a:ext uri="{FF2B5EF4-FFF2-40B4-BE49-F238E27FC236}">
                    <a16:creationId xmlns:a16="http://schemas.microsoft.com/office/drawing/2014/main" id="{C45509AA-7A6E-40CB-D135-1CCA77DEAE2C}"/>
                  </a:ext>
                </a:extLst>
              </p:cNvPr>
              <p:cNvSpPr/>
              <p:nvPr/>
            </p:nvSpPr>
            <p:spPr>
              <a:xfrm>
                <a:off x="10115515" y="5065300"/>
                <a:ext cx="433474" cy="867768"/>
              </a:xfrm>
              <a:custGeom>
                <a:avLst/>
                <a:gdLst/>
                <a:ahLst/>
                <a:cxnLst/>
                <a:rect l="l" t="t" r="r" b="b"/>
                <a:pathLst>
                  <a:path w="4124" h="8256" extrusionOk="0">
                    <a:moveTo>
                      <a:pt x="2865" y="1"/>
                    </a:moveTo>
                    <a:lnTo>
                      <a:pt x="1" y="659"/>
                    </a:lnTo>
                    <a:lnTo>
                      <a:pt x="1772" y="8256"/>
                    </a:lnTo>
                    <a:lnTo>
                      <a:pt x="4124" y="7665"/>
                    </a:lnTo>
                    <a:lnTo>
                      <a:pt x="2865" y="1"/>
                    </a:lnTo>
                    <a:close/>
                  </a:path>
                </a:pathLst>
              </a:custGeom>
              <a:solidFill>
                <a:srgbClr val="FFDA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8" name="Google Shape;1934;p66">
                <a:extLst>
                  <a:ext uri="{FF2B5EF4-FFF2-40B4-BE49-F238E27FC236}">
                    <a16:creationId xmlns:a16="http://schemas.microsoft.com/office/drawing/2014/main" id="{282A7BCA-5DBC-4B87-DEC8-31FB4B4D2444}"/>
                  </a:ext>
                </a:extLst>
              </p:cNvPr>
              <p:cNvSpPr/>
              <p:nvPr/>
            </p:nvSpPr>
            <p:spPr>
              <a:xfrm>
                <a:off x="10120666" y="5846573"/>
                <a:ext cx="481194" cy="285892"/>
              </a:xfrm>
              <a:custGeom>
                <a:avLst/>
                <a:gdLst/>
                <a:ahLst/>
                <a:cxnLst/>
                <a:rect l="l" t="t" r="r" b="b"/>
                <a:pathLst>
                  <a:path w="4578" h="2720" extrusionOk="0">
                    <a:moveTo>
                      <a:pt x="2100" y="0"/>
                    </a:moveTo>
                    <a:lnTo>
                      <a:pt x="1636" y="455"/>
                    </a:lnTo>
                    <a:lnTo>
                      <a:pt x="0" y="2720"/>
                    </a:lnTo>
                    <a:cubicBezTo>
                      <a:pt x="0" y="2720"/>
                      <a:pt x="4404" y="1249"/>
                      <a:pt x="4491" y="1074"/>
                    </a:cubicBezTo>
                    <a:cubicBezTo>
                      <a:pt x="4578" y="910"/>
                      <a:pt x="3997" y="116"/>
                      <a:pt x="3997" y="116"/>
                    </a:cubicBezTo>
                    <a:lnTo>
                      <a:pt x="2100" y="0"/>
                    </a:lnTo>
                    <a:close/>
                  </a:path>
                </a:pathLst>
              </a:custGeom>
              <a:solidFill>
                <a:srgbClr val="FFDA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9" name="Google Shape;1935;p66">
                <a:extLst>
                  <a:ext uri="{FF2B5EF4-FFF2-40B4-BE49-F238E27FC236}">
                    <a16:creationId xmlns:a16="http://schemas.microsoft.com/office/drawing/2014/main" id="{E2455F6A-CB95-3F3A-B7A1-9032EEB2C8FD}"/>
                  </a:ext>
                </a:extLst>
              </p:cNvPr>
              <p:cNvSpPr/>
              <p:nvPr/>
            </p:nvSpPr>
            <p:spPr>
              <a:xfrm>
                <a:off x="10052871" y="5870958"/>
                <a:ext cx="571378" cy="337710"/>
              </a:xfrm>
              <a:custGeom>
                <a:avLst/>
                <a:gdLst/>
                <a:ahLst/>
                <a:cxnLst/>
                <a:rect l="l" t="t" r="r" b="b"/>
                <a:pathLst>
                  <a:path w="5436" h="3213" extrusionOk="0">
                    <a:moveTo>
                      <a:pt x="4720" y="0"/>
                    </a:moveTo>
                    <a:lnTo>
                      <a:pt x="4110" y="1181"/>
                    </a:lnTo>
                    <a:lnTo>
                      <a:pt x="3674" y="1326"/>
                    </a:lnTo>
                    <a:lnTo>
                      <a:pt x="1574" y="1171"/>
                    </a:lnTo>
                    <a:lnTo>
                      <a:pt x="123" y="2826"/>
                    </a:lnTo>
                    <a:cubicBezTo>
                      <a:pt x="1" y="2992"/>
                      <a:pt x="130" y="3212"/>
                      <a:pt x="312" y="3212"/>
                    </a:cubicBezTo>
                    <a:cubicBezTo>
                      <a:pt x="332" y="3212"/>
                      <a:pt x="353" y="3209"/>
                      <a:pt x="374" y="3204"/>
                    </a:cubicBezTo>
                    <a:lnTo>
                      <a:pt x="3074" y="2294"/>
                    </a:lnTo>
                    <a:lnTo>
                      <a:pt x="3616" y="1568"/>
                    </a:lnTo>
                    <a:lnTo>
                      <a:pt x="3820" y="1500"/>
                    </a:lnTo>
                    <a:lnTo>
                      <a:pt x="3984" y="1994"/>
                    </a:lnTo>
                    <a:lnTo>
                      <a:pt x="5436" y="1510"/>
                    </a:lnTo>
                    <a:lnTo>
                      <a:pt x="5203" y="813"/>
                    </a:lnTo>
                    <a:lnTo>
                      <a:pt x="4507" y="1046"/>
                    </a:lnTo>
                    <a:lnTo>
                      <a:pt x="4903" y="271"/>
                    </a:lnTo>
                    <a:lnTo>
                      <a:pt x="47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0" name="Google Shape;1936;p66">
                <a:extLst>
                  <a:ext uri="{FF2B5EF4-FFF2-40B4-BE49-F238E27FC236}">
                    <a16:creationId xmlns:a16="http://schemas.microsoft.com/office/drawing/2014/main" id="{6DC86771-5A46-D732-77EE-91CC4401E2ED}"/>
                  </a:ext>
                </a:extLst>
              </p:cNvPr>
              <p:cNvSpPr/>
              <p:nvPr/>
            </p:nvSpPr>
            <p:spPr>
              <a:xfrm>
                <a:off x="9628336" y="3515158"/>
                <a:ext cx="650105" cy="598377"/>
              </a:xfrm>
              <a:custGeom>
                <a:avLst/>
                <a:gdLst/>
                <a:ahLst/>
                <a:cxnLst/>
                <a:rect l="l" t="t" r="r" b="b"/>
                <a:pathLst>
                  <a:path w="6185" h="5693" extrusionOk="0">
                    <a:moveTo>
                      <a:pt x="1616" y="0"/>
                    </a:moveTo>
                    <a:lnTo>
                      <a:pt x="0" y="707"/>
                    </a:lnTo>
                    <a:cubicBezTo>
                      <a:pt x="0" y="707"/>
                      <a:pt x="1849" y="5294"/>
                      <a:pt x="3223" y="5662"/>
                    </a:cubicBezTo>
                    <a:cubicBezTo>
                      <a:pt x="3304" y="5683"/>
                      <a:pt x="3386" y="5692"/>
                      <a:pt x="3468" y="5692"/>
                    </a:cubicBezTo>
                    <a:cubicBezTo>
                      <a:pt x="4786" y="5692"/>
                      <a:pt x="6184" y="3145"/>
                      <a:pt x="6184" y="3145"/>
                    </a:cubicBezTo>
                    <a:lnTo>
                      <a:pt x="4375" y="997"/>
                    </a:lnTo>
                    <a:cubicBezTo>
                      <a:pt x="4375" y="997"/>
                      <a:pt x="3740" y="2410"/>
                      <a:pt x="3468" y="2410"/>
                    </a:cubicBezTo>
                    <a:cubicBezTo>
                      <a:pt x="3467" y="2410"/>
                      <a:pt x="3466" y="2410"/>
                      <a:pt x="3465" y="2410"/>
                    </a:cubicBezTo>
                    <a:cubicBezTo>
                      <a:pt x="3204" y="2391"/>
                      <a:pt x="1616" y="0"/>
                      <a:pt x="1616" y="0"/>
                    </a:cubicBezTo>
                    <a:close/>
                  </a:path>
                </a:pathLst>
              </a:custGeom>
              <a:solidFill>
                <a:srgbClr val="FFDA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1" name="Google Shape;1937;p66">
                <a:extLst>
                  <a:ext uri="{FF2B5EF4-FFF2-40B4-BE49-F238E27FC236}">
                    <a16:creationId xmlns:a16="http://schemas.microsoft.com/office/drawing/2014/main" id="{DBAC1138-7194-62BD-D1D7-4C433D8C67FD}"/>
                  </a:ext>
                </a:extLst>
              </p:cNvPr>
              <p:cNvSpPr/>
              <p:nvPr/>
            </p:nvSpPr>
            <p:spPr>
              <a:xfrm>
                <a:off x="9568319" y="3313665"/>
                <a:ext cx="260463" cy="353161"/>
              </a:xfrm>
              <a:custGeom>
                <a:avLst/>
                <a:gdLst/>
                <a:ahLst/>
                <a:cxnLst/>
                <a:rect l="l" t="t" r="r" b="b"/>
                <a:pathLst>
                  <a:path w="2478" h="3360" extrusionOk="0">
                    <a:moveTo>
                      <a:pt x="519" y="0"/>
                    </a:moveTo>
                    <a:cubicBezTo>
                      <a:pt x="517" y="0"/>
                      <a:pt x="515" y="1"/>
                      <a:pt x="513" y="1"/>
                    </a:cubicBezTo>
                    <a:cubicBezTo>
                      <a:pt x="368" y="40"/>
                      <a:pt x="765" y="756"/>
                      <a:pt x="765" y="756"/>
                    </a:cubicBezTo>
                    <a:cubicBezTo>
                      <a:pt x="765" y="756"/>
                      <a:pt x="691" y="669"/>
                      <a:pt x="601" y="669"/>
                    </a:cubicBezTo>
                    <a:cubicBezTo>
                      <a:pt x="579" y="669"/>
                      <a:pt x="556" y="675"/>
                      <a:pt x="533" y="688"/>
                    </a:cubicBezTo>
                    <a:cubicBezTo>
                      <a:pt x="455" y="737"/>
                      <a:pt x="523" y="949"/>
                      <a:pt x="523" y="949"/>
                    </a:cubicBezTo>
                    <a:cubicBezTo>
                      <a:pt x="523" y="949"/>
                      <a:pt x="450" y="905"/>
                      <a:pt x="381" y="905"/>
                    </a:cubicBezTo>
                    <a:cubicBezTo>
                      <a:pt x="359" y="905"/>
                      <a:pt x="338" y="909"/>
                      <a:pt x="320" y="920"/>
                    </a:cubicBezTo>
                    <a:cubicBezTo>
                      <a:pt x="242" y="969"/>
                      <a:pt x="300" y="1162"/>
                      <a:pt x="300" y="1162"/>
                    </a:cubicBezTo>
                    <a:cubicBezTo>
                      <a:pt x="300" y="1162"/>
                      <a:pt x="244" y="1080"/>
                      <a:pt x="176" y="1080"/>
                    </a:cubicBezTo>
                    <a:cubicBezTo>
                      <a:pt x="151" y="1080"/>
                      <a:pt x="124" y="1092"/>
                      <a:pt x="97" y="1124"/>
                    </a:cubicBezTo>
                    <a:cubicBezTo>
                      <a:pt x="0" y="1240"/>
                      <a:pt x="387" y="2266"/>
                      <a:pt x="881" y="3359"/>
                    </a:cubicBezTo>
                    <a:lnTo>
                      <a:pt x="2478" y="2353"/>
                    </a:lnTo>
                    <a:cubicBezTo>
                      <a:pt x="2478" y="2353"/>
                      <a:pt x="1229" y="446"/>
                      <a:pt x="1133" y="446"/>
                    </a:cubicBezTo>
                    <a:cubicBezTo>
                      <a:pt x="1029" y="446"/>
                      <a:pt x="1192" y="795"/>
                      <a:pt x="1119" y="795"/>
                    </a:cubicBezTo>
                    <a:cubicBezTo>
                      <a:pt x="1118" y="795"/>
                      <a:pt x="1116" y="795"/>
                      <a:pt x="1113" y="795"/>
                    </a:cubicBezTo>
                    <a:cubicBezTo>
                      <a:pt x="1028" y="776"/>
                      <a:pt x="634" y="0"/>
                      <a:pt x="519" y="0"/>
                    </a:cubicBezTo>
                    <a:close/>
                  </a:path>
                </a:pathLst>
              </a:custGeom>
              <a:solidFill>
                <a:srgbClr val="FFDA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2" name="Google Shape;1938;p66">
                <a:extLst>
                  <a:ext uri="{FF2B5EF4-FFF2-40B4-BE49-F238E27FC236}">
                    <a16:creationId xmlns:a16="http://schemas.microsoft.com/office/drawing/2014/main" id="{1110C422-11AF-B4E3-4362-D8414FC58D6F}"/>
                  </a:ext>
                </a:extLst>
              </p:cNvPr>
              <p:cNvSpPr/>
              <p:nvPr/>
            </p:nvSpPr>
            <p:spPr>
              <a:xfrm>
                <a:off x="9690350" y="3415410"/>
                <a:ext cx="22494" cy="76413"/>
              </a:xfrm>
              <a:custGeom>
                <a:avLst/>
                <a:gdLst/>
                <a:ahLst/>
                <a:cxnLst/>
                <a:rect l="l" t="t" r="r" b="b"/>
                <a:pathLst>
                  <a:path w="214" h="727" extrusionOk="0">
                    <a:moveTo>
                      <a:pt x="88" y="1"/>
                    </a:moveTo>
                    <a:lnTo>
                      <a:pt x="1" y="11"/>
                    </a:lnTo>
                    <a:cubicBezTo>
                      <a:pt x="20" y="252"/>
                      <a:pt x="59" y="485"/>
                      <a:pt x="126" y="727"/>
                    </a:cubicBezTo>
                    <a:lnTo>
                      <a:pt x="214" y="698"/>
                    </a:lnTo>
                    <a:cubicBezTo>
                      <a:pt x="156" y="465"/>
                      <a:pt x="117" y="233"/>
                      <a:pt x="88" y="1"/>
                    </a:cubicBezTo>
                    <a:close/>
                  </a:path>
                </a:pathLst>
              </a:custGeom>
              <a:solidFill>
                <a:srgbClr val="F2A4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3" name="Google Shape;1939;p66">
                <a:extLst>
                  <a:ext uri="{FF2B5EF4-FFF2-40B4-BE49-F238E27FC236}">
                    <a16:creationId xmlns:a16="http://schemas.microsoft.com/office/drawing/2014/main" id="{460E3AF3-9CC1-892A-20A3-1FE16AB655D9}"/>
                  </a:ext>
                </a:extLst>
              </p:cNvPr>
              <p:cNvSpPr/>
              <p:nvPr/>
            </p:nvSpPr>
            <p:spPr>
              <a:xfrm>
                <a:off x="10130861" y="3370739"/>
                <a:ext cx="838252" cy="1024378"/>
              </a:xfrm>
              <a:custGeom>
                <a:avLst/>
                <a:gdLst/>
                <a:ahLst/>
                <a:cxnLst/>
                <a:rect l="l" t="t" r="r" b="b"/>
                <a:pathLst>
                  <a:path w="7975" h="9746" extrusionOk="0">
                    <a:moveTo>
                      <a:pt x="2981" y="0"/>
                    </a:moveTo>
                    <a:lnTo>
                      <a:pt x="1442" y="1694"/>
                    </a:lnTo>
                    <a:cubicBezTo>
                      <a:pt x="1442" y="1694"/>
                      <a:pt x="145" y="2632"/>
                      <a:pt x="39" y="3958"/>
                    </a:cubicBezTo>
                    <a:cubicBezTo>
                      <a:pt x="0" y="4452"/>
                      <a:pt x="271" y="5139"/>
                      <a:pt x="542" y="5778"/>
                    </a:cubicBezTo>
                    <a:lnTo>
                      <a:pt x="590" y="9745"/>
                    </a:lnTo>
                    <a:lnTo>
                      <a:pt x="7713" y="9745"/>
                    </a:lnTo>
                    <a:cubicBezTo>
                      <a:pt x="7713" y="9745"/>
                      <a:pt x="7974" y="2990"/>
                      <a:pt x="7249" y="1694"/>
                    </a:cubicBezTo>
                    <a:lnTo>
                      <a:pt x="4626" y="77"/>
                    </a:lnTo>
                    <a:lnTo>
                      <a:pt x="298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4" name="Google Shape;1940;p66">
                <a:extLst>
                  <a:ext uri="{FF2B5EF4-FFF2-40B4-BE49-F238E27FC236}">
                    <a16:creationId xmlns:a16="http://schemas.microsoft.com/office/drawing/2014/main" id="{7B22ACD5-9AD6-E0E0-BFFF-D67814D7E9A2}"/>
                  </a:ext>
                </a:extLst>
              </p:cNvPr>
              <p:cNvSpPr/>
              <p:nvPr/>
            </p:nvSpPr>
            <p:spPr>
              <a:xfrm>
                <a:off x="10859161" y="3501915"/>
                <a:ext cx="805668" cy="532054"/>
              </a:xfrm>
              <a:custGeom>
                <a:avLst/>
                <a:gdLst/>
                <a:ahLst/>
                <a:cxnLst/>
                <a:rect l="l" t="t" r="r" b="b"/>
                <a:pathLst>
                  <a:path w="7665" h="5062" extrusionOk="0">
                    <a:moveTo>
                      <a:pt x="6281" y="0"/>
                    </a:moveTo>
                    <a:cubicBezTo>
                      <a:pt x="6281" y="0"/>
                      <a:pt x="3780" y="2256"/>
                      <a:pt x="3466" y="2256"/>
                    </a:cubicBezTo>
                    <a:cubicBezTo>
                      <a:pt x="3462" y="2256"/>
                      <a:pt x="3458" y="2256"/>
                      <a:pt x="3455" y="2255"/>
                    </a:cubicBezTo>
                    <a:cubicBezTo>
                      <a:pt x="3194" y="2197"/>
                      <a:pt x="1752" y="997"/>
                      <a:pt x="1752" y="997"/>
                    </a:cubicBezTo>
                    <a:lnTo>
                      <a:pt x="0" y="3039"/>
                    </a:lnTo>
                    <a:cubicBezTo>
                      <a:pt x="0" y="3039"/>
                      <a:pt x="1878" y="5062"/>
                      <a:pt x="3300" y="5062"/>
                    </a:cubicBezTo>
                    <a:cubicBezTo>
                      <a:pt x="4733" y="5062"/>
                      <a:pt x="7665" y="1084"/>
                      <a:pt x="7665" y="1084"/>
                    </a:cubicBezTo>
                    <a:lnTo>
                      <a:pt x="6281" y="0"/>
                    </a:lnTo>
                    <a:close/>
                  </a:path>
                </a:pathLst>
              </a:custGeom>
              <a:solidFill>
                <a:srgbClr val="FFDA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5" name="Google Shape;1941;p66">
                <a:extLst>
                  <a:ext uri="{FF2B5EF4-FFF2-40B4-BE49-F238E27FC236}">
                    <a16:creationId xmlns:a16="http://schemas.microsoft.com/office/drawing/2014/main" id="{B6EA6416-F875-4ADB-20B5-AF294CA98E1F}"/>
                  </a:ext>
                </a:extLst>
              </p:cNvPr>
              <p:cNvSpPr/>
              <p:nvPr/>
            </p:nvSpPr>
            <p:spPr>
              <a:xfrm>
                <a:off x="10616990" y="3379253"/>
                <a:ext cx="498537" cy="509246"/>
              </a:xfrm>
              <a:custGeom>
                <a:avLst/>
                <a:gdLst/>
                <a:ahLst/>
                <a:cxnLst/>
                <a:rect l="l" t="t" r="r" b="b"/>
                <a:pathLst>
                  <a:path w="4743" h="4845" extrusionOk="0">
                    <a:moveTo>
                      <a:pt x="278" y="0"/>
                    </a:moveTo>
                    <a:cubicBezTo>
                      <a:pt x="106" y="0"/>
                      <a:pt x="1" y="6"/>
                      <a:pt x="1" y="6"/>
                    </a:cubicBezTo>
                    <a:lnTo>
                      <a:pt x="959" y="3238"/>
                    </a:lnTo>
                    <a:lnTo>
                      <a:pt x="2614" y="4845"/>
                    </a:lnTo>
                    <a:lnTo>
                      <a:pt x="4743" y="2638"/>
                    </a:lnTo>
                    <a:cubicBezTo>
                      <a:pt x="4743" y="2638"/>
                      <a:pt x="3330" y="1013"/>
                      <a:pt x="2624" y="509"/>
                    </a:cubicBezTo>
                    <a:cubicBezTo>
                      <a:pt x="1980" y="56"/>
                      <a:pt x="810" y="0"/>
                      <a:pt x="27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6" name="Google Shape;1942;p66">
                <a:extLst>
                  <a:ext uri="{FF2B5EF4-FFF2-40B4-BE49-F238E27FC236}">
                    <a16:creationId xmlns:a16="http://schemas.microsoft.com/office/drawing/2014/main" id="{CFCCE53C-AD79-9237-9432-3BFFDF519AED}"/>
                  </a:ext>
                </a:extLst>
              </p:cNvPr>
              <p:cNvSpPr/>
              <p:nvPr/>
            </p:nvSpPr>
            <p:spPr>
              <a:xfrm>
                <a:off x="10020917" y="3371370"/>
                <a:ext cx="423278" cy="450070"/>
              </a:xfrm>
              <a:custGeom>
                <a:avLst/>
                <a:gdLst/>
                <a:ahLst/>
                <a:cxnLst/>
                <a:rect l="l" t="t" r="r" b="b"/>
                <a:pathLst>
                  <a:path w="4027" h="4282" extrusionOk="0">
                    <a:moveTo>
                      <a:pt x="3889" y="1"/>
                    </a:moveTo>
                    <a:cubicBezTo>
                      <a:pt x="3522" y="1"/>
                      <a:pt x="2504" y="51"/>
                      <a:pt x="1801" y="575"/>
                    </a:cubicBezTo>
                    <a:cubicBezTo>
                      <a:pt x="1007" y="1175"/>
                      <a:pt x="1" y="3468"/>
                      <a:pt x="1" y="3468"/>
                    </a:cubicBezTo>
                    <a:lnTo>
                      <a:pt x="2740" y="4281"/>
                    </a:lnTo>
                    <a:lnTo>
                      <a:pt x="3582" y="2142"/>
                    </a:lnTo>
                    <a:lnTo>
                      <a:pt x="4027" y="4"/>
                    </a:lnTo>
                    <a:cubicBezTo>
                      <a:pt x="4027" y="4"/>
                      <a:pt x="3976" y="1"/>
                      <a:pt x="388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7" name="Google Shape;1943;p66">
                <a:extLst>
                  <a:ext uri="{FF2B5EF4-FFF2-40B4-BE49-F238E27FC236}">
                    <a16:creationId xmlns:a16="http://schemas.microsoft.com/office/drawing/2014/main" id="{1F85D891-5BD8-DA96-09D1-6D41AA03E664}"/>
                  </a:ext>
                </a:extLst>
              </p:cNvPr>
              <p:cNvSpPr/>
              <p:nvPr/>
            </p:nvSpPr>
            <p:spPr>
              <a:xfrm>
                <a:off x="10713690" y="3715495"/>
                <a:ext cx="181105" cy="175109"/>
              </a:xfrm>
              <a:custGeom>
                <a:avLst/>
                <a:gdLst/>
                <a:ahLst/>
                <a:cxnLst/>
                <a:rect l="l" t="t" r="r" b="b"/>
                <a:pathLst>
                  <a:path w="1723" h="1666" extrusionOk="0">
                    <a:moveTo>
                      <a:pt x="58" y="1"/>
                    </a:moveTo>
                    <a:lnTo>
                      <a:pt x="0" y="59"/>
                    </a:lnTo>
                    <a:lnTo>
                      <a:pt x="1655" y="1665"/>
                    </a:lnTo>
                    <a:lnTo>
                      <a:pt x="1723" y="1598"/>
                    </a:lnTo>
                    <a:lnTo>
                      <a:pt x="5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8" name="Google Shape;1944;p66">
                <a:extLst>
                  <a:ext uri="{FF2B5EF4-FFF2-40B4-BE49-F238E27FC236}">
                    <a16:creationId xmlns:a16="http://schemas.microsoft.com/office/drawing/2014/main" id="{E8905F1A-4E4C-FFDE-9524-B81500B799D0}"/>
                  </a:ext>
                </a:extLst>
              </p:cNvPr>
              <p:cNvSpPr/>
              <p:nvPr/>
            </p:nvSpPr>
            <p:spPr>
              <a:xfrm>
                <a:off x="10122663" y="3573073"/>
                <a:ext cx="127288" cy="227978"/>
              </a:xfrm>
              <a:custGeom>
                <a:avLst/>
                <a:gdLst/>
                <a:ahLst/>
                <a:cxnLst/>
                <a:rect l="l" t="t" r="r" b="b"/>
                <a:pathLst>
                  <a:path w="1211" h="2169" extrusionOk="0">
                    <a:moveTo>
                      <a:pt x="1201" y="1"/>
                    </a:moveTo>
                    <a:cubicBezTo>
                      <a:pt x="1133" y="11"/>
                      <a:pt x="930" y="233"/>
                      <a:pt x="852" y="340"/>
                    </a:cubicBezTo>
                    <a:cubicBezTo>
                      <a:pt x="426" y="862"/>
                      <a:pt x="1" y="1607"/>
                      <a:pt x="78" y="2169"/>
                    </a:cubicBezTo>
                    <a:lnTo>
                      <a:pt x="165" y="2159"/>
                    </a:lnTo>
                    <a:cubicBezTo>
                      <a:pt x="49" y="1336"/>
                      <a:pt x="1075" y="146"/>
                      <a:pt x="1210" y="88"/>
                    </a:cubicBezTo>
                    <a:lnTo>
                      <a:pt x="1201" y="49"/>
                    </a:lnTo>
                    <a:lnTo>
                      <a:pt x="120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9" name="Google Shape;1945;p66">
                <a:extLst>
                  <a:ext uri="{FF2B5EF4-FFF2-40B4-BE49-F238E27FC236}">
                    <a16:creationId xmlns:a16="http://schemas.microsoft.com/office/drawing/2014/main" id="{319FC1CD-3D3A-EE7E-8D0D-1EBF78540C0F}"/>
                  </a:ext>
                </a:extLst>
              </p:cNvPr>
              <p:cNvSpPr/>
              <p:nvPr/>
            </p:nvSpPr>
            <p:spPr>
              <a:xfrm>
                <a:off x="11478567" y="3350138"/>
                <a:ext cx="316486" cy="331929"/>
              </a:xfrm>
              <a:custGeom>
                <a:avLst/>
                <a:gdLst/>
                <a:ahLst/>
                <a:cxnLst/>
                <a:rect l="l" t="t" r="r" b="b"/>
                <a:pathLst>
                  <a:path w="3011" h="3158" extrusionOk="0">
                    <a:moveTo>
                      <a:pt x="2486" y="0"/>
                    </a:moveTo>
                    <a:cubicBezTo>
                      <a:pt x="2361" y="0"/>
                      <a:pt x="1806" y="622"/>
                      <a:pt x="1716" y="622"/>
                    </a:cubicBezTo>
                    <a:cubicBezTo>
                      <a:pt x="1715" y="622"/>
                      <a:pt x="1714" y="622"/>
                      <a:pt x="1714" y="622"/>
                    </a:cubicBezTo>
                    <a:cubicBezTo>
                      <a:pt x="1627" y="622"/>
                      <a:pt x="1888" y="312"/>
                      <a:pt x="1791" y="283"/>
                    </a:cubicBezTo>
                    <a:cubicBezTo>
                      <a:pt x="1791" y="283"/>
                      <a:pt x="1790" y="283"/>
                      <a:pt x="1789" y="283"/>
                    </a:cubicBezTo>
                    <a:cubicBezTo>
                      <a:pt x="1664" y="283"/>
                      <a:pt x="1" y="1793"/>
                      <a:pt x="1" y="1793"/>
                    </a:cubicBezTo>
                    <a:lnTo>
                      <a:pt x="1298" y="3157"/>
                    </a:lnTo>
                    <a:cubicBezTo>
                      <a:pt x="2053" y="2228"/>
                      <a:pt x="3011" y="941"/>
                      <a:pt x="2953" y="873"/>
                    </a:cubicBezTo>
                    <a:cubicBezTo>
                      <a:pt x="2948" y="869"/>
                      <a:pt x="2942" y="867"/>
                      <a:pt x="2933" y="867"/>
                    </a:cubicBezTo>
                    <a:cubicBezTo>
                      <a:pt x="2826" y="867"/>
                      <a:pt x="2411" y="1183"/>
                      <a:pt x="2411" y="1183"/>
                    </a:cubicBezTo>
                    <a:cubicBezTo>
                      <a:pt x="2411" y="1183"/>
                      <a:pt x="2933" y="602"/>
                      <a:pt x="2865" y="535"/>
                    </a:cubicBezTo>
                    <a:cubicBezTo>
                      <a:pt x="2861" y="530"/>
                      <a:pt x="2854" y="528"/>
                      <a:pt x="2845" y="528"/>
                    </a:cubicBezTo>
                    <a:cubicBezTo>
                      <a:pt x="2724" y="528"/>
                      <a:pt x="2246" y="922"/>
                      <a:pt x="2246" y="922"/>
                    </a:cubicBezTo>
                    <a:cubicBezTo>
                      <a:pt x="2246" y="922"/>
                      <a:pt x="2865" y="206"/>
                      <a:pt x="2798" y="138"/>
                    </a:cubicBezTo>
                    <a:cubicBezTo>
                      <a:pt x="2792" y="132"/>
                      <a:pt x="2784" y="130"/>
                      <a:pt x="2774" y="130"/>
                    </a:cubicBezTo>
                    <a:cubicBezTo>
                      <a:pt x="2628" y="130"/>
                      <a:pt x="2062" y="670"/>
                      <a:pt x="2062" y="670"/>
                    </a:cubicBezTo>
                    <a:cubicBezTo>
                      <a:pt x="2062" y="670"/>
                      <a:pt x="2623" y="80"/>
                      <a:pt x="2498" y="2"/>
                    </a:cubicBezTo>
                    <a:cubicBezTo>
                      <a:pt x="2494" y="1"/>
                      <a:pt x="2490" y="0"/>
                      <a:pt x="2486" y="0"/>
                    </a:cubicBezTo>
                    <a:close/>
                  </a:path>
                </a:pathLst>
              </a:custGeom>
              <a:solidFill>
                <a:srgbClr val="FFDA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0" name="Google Shape;1946;p66">
                <a:extLst>
                  <a:ext uri="{FF2B5EF4-FFF2-40B4-BE49-F238E27FC236}">
                    <a16:creationId xmlns:a16="http://schemas.microsoft.com/office/drawing/2014/main" id="{83635545-D36C-68E9-2BD1-2370C03CAFC7}"/>
                  </a:ext>
                </a:extLst>
              </p:cNvPr>
              <p:cNvSpPr/>
              <p:nvPr/>
            </p:nvSpPr>
            <p:spPr>
              <a:xfrm>
                <a:off x="11610794" y="3481524"/>
                <a:ext cx="110996" cy="50977"/>
              </a:xfrm>
              <a:custGeom>
                <a:avLst/>
                <a:gdLst/>
                <a:ahLst/>
                <a:cxnLst/>
                <a:rect l="l" t="t" r="r" b="b"/>
                <a:pathLst>
                  <a:path w="1056" h="485" extrusionOk="0">
                    <a:moveTo>
                      <a:pt x="998" y="1"/>
                    </a:moveTo>
                    <a:cubicBezTo>
                      <a:pt x="862" y="88"/>
                      <a:pt x="717" y="146"/>
                      <a:pt x="562" y="165"/>
                    </a:cubicBezTo>
                    <a:cubicBezTo>
                      <a:pt x="349" y="214"/>
                      <a:pt x="127" y="262"/>
                      <a:pt x="1" y="417"/>
                    </a:cubicBezTo>
                    <a:lnTo>
                      <a:pt x="69" y="485"/>
                    </a:lnTo>
                    <a:cubicBezTo>
                      <a:pt x="175" y="349"/>
                      <a:pt x="388" y="301"/>
                      <a:pt x="582" y="253"/>
                    </a:cubicBezTo>
                    <a:cubicBezTo>
                      <a:pt x="756" y="233"/>
                      <a:pt x="920" y="165"/>
                      <a:pt x="1056" y="69"/>
                    </a:cubicBezTo>
                    <a:lnTo>
                      <a:pt x="998" y="1"/>
                    </a:lnTo>
                    <a:close/>
                  </a:path>
                </a:pathLst>
              </a:custGeom>
              <a:solidFill>
                <a:srgbClr val="F2A4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1" name="Google Shape;1947;p66">
                <a:extLst>
                  <a:ext uri="{FF2B5EF4-FFF2-40B4-BE49-F238E27FC236}">
                    <a16:creationId xmlns:a16="http://schemas.microsoft.com/office/drawing/2014/main" id="{A98A0587-B2CF-7B69-048D-43E05A209F6C}"/>
                  </a:ext>
                </a:extLst>
              </p:cNvPr>
              <p:cNvSpPr/>
              <p:nvPr/>
            </p:nvSpPr>
            <p:spPr>
              <a:xfrm>
                <a:off x="11609848" y="3429705"/>
                <a:ext cx="39732" cy="73365"/>
              </a:xfrm>
              <a:custGeom>
                <a:avLst/>
                <a:gdLst/>
                <a:ahLst/>
                <a:cxnLst/>
                <a:rect l="l" t="t" r="r" b="b"/>
                <a:pathLst>
                  <a:path w="378" h="698" extrusionOk="0">
                    <a:moveTo>
                      <a:pt x="291" y="0"/>
                    </a:moveTo>
                    <a:cubicBezTo>
                      <a:pt x="213" y="223"/>
                      <a:pt x="116" y="446"/>
                      <a:pt x="0" y="649"/>
                    </a:cubicBezTo>
                    <a:lnTo>
                      <a:pt x="78" y="697"/>
                    </a:lnTo>
                    <a:cubicBezTo>
                      <a:pt x="194" y="484"/>
                      <a:pt x="300" y="262"/>
                      <a:pt x="378" y="29"/>
                    </a:cubicBezTo>
                    <a:lnTo>
                      <a:pt x="291" y="0"/>
                    </a:lnTo>
                    <a:close/>
                  </a:path>
                </a:pathLst>
              </a:custGeom>
              <a:solidFill>
                <a:srgbClr val="F2A4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2" name="Google Shape;1948;p66">
                <a:extLst>
                  <a:ext uri="{FF2B5EF4-FFF2-40B4-BE49-F238E27FC236}">
                    <a16:creationId xmlns:a16="http://schemas.microsoft.com/office/drawing/2014/main" id="{664C6197-4DF0-BAA2-CBD9-82FBB0C2F13F}"/>
                  </a:ext>
                </a:extLst>
              </p:cNvPr>
              <p:cNvSpPr/>
              <p:nvPr/>
            </p:nvSpPr>
            <p:spPr>
              <a:xfrm>
                <a:off x="9580511" y="3401221"/>
                <a:ext cx="93653" cy="107525"/>
              </a:xfrm>
              <a:custGeom>
                <a:avLst/>
                <a:gdLst/>
                <a:ahLst/>
                <a:cxnLst/>
                <a:rect l="l" t="t" r="r" b="b"/>
                <a:pathLst>
                  <a:path w="891" h="1023" extrusionOk="0">
                    <a:moveTo>
                      <a:pt x="678" y="0"/>
                    </a:moveTo>
                    <a:cubicBezTo>
                      <a:pt x="717" y="126"/>
                      <a:pt x="746" y="242"/>
                      <a:pt x="775" y="368"/>
                    </a:cubicBezTo>
                    <a:cubicBezTo>
                      <a:pt x="794" y="426"/>
                      <a:pt x="804" y="484"/>
                      <a:pt x="813" y="552"/>
                    </a:cubicBezTo>
                    <a:cubicBezTo>
                      <a:pt x="833" y="600"/>
                      <a:pt x="833" y="668"/>
                      <a:pt x="833" y="717"/>
                    </a:cubicBezTo>
                    <a:lnTo>
                      <a:pt x="833" y="736"/>
                    </a:lnTo>
                    <a:cubicBezTo>
                      <a:pt x="823" y="726"/>
                      <a:pt x="813" y="726"/>
                      <a:pt x="813" y="717"/>
                    </a:cubicBezTo>
                    <a:cubicBezTo>
                      <a:pt x="784" y="697"/>
                      <a:pt x="765" y="678"/>
                      <a:pt x="755" y="658"/>
                    </a:cubicBezTo>
                    <a:cubicBezTo>
                      <a:pt x="717" y="610"/>
                      <a:pt x="688" y="552"/>
                      <a:pt x="659" y="504"/>
                    </a:cubicBezTo>
                    <a:cubicBezTo>
                      <a:pt x="601" y="387"/>
                      <a:pt x="552" y="281"/>
                      <a:pt x="504" y="165"/>
                    </a:cubicBezTo>
                    <a:cubicBezTo>
                      <a:pt x="497" y="151"/>
                      <a:pt x="479" y="142"/>
                      <a:pt x="463" y="142"/>
                    </a:cubicBezTo>
                    <a:cubicBezTo>
                      <a:pt x="457" y="142"/>
                      <a:pt x="451" y="143"/>
                      <a:pt x="446" y="146"/>
                    </a:cubicBezTo>
                    <a:cubicBezTo>
                      <a:pt x="427" y="155"/>
                      <a:pt x="418" y="173"/>
                      <a:pt x="425" y="191"/>
                    </a:cubicBezTo>
                    <a:lnTo>
                      <a:pt x="425" y="191"/>
                    </a:lnTo>
                    <a:lnTo>
                      <a:pt x="417" y="194"/>
                    </a:lnTo>
                    <a:cubicBezTo>
                      <a:pt x="427" y="215"/>
                      <a:pt x="438" y="237"/>
                      <a:pt x="448" y="258"/>
                    </a:cubicBezTo>
                    <a:lnTo>
                      <a:pt x="448" y="258"/>
                    </a:lnTo>
                    <a:cubicBezTo>
                      <a:pt x="480" y="351"/>
                      <a:pt x="511" y="440"/>
                      <a:pt x="542" y="542"/>
                    </a:cubicBezTo>
                    <a:cubicBezTo>
                      <a:pt x="552" y="591"/>
                      <a:pt x="571" y="658"/>
                      <a:pt x="581" y="717"/>
                    </a:cubicBezTo>
                    <a:cubicBezTo>
                      <a:pt x="601" y="765"/>
                      <a:pt x="601" y="823"/>
                      <a:pt x="601" y="871"/>
                    </a:cubicBezTo>
                    <a:cubicBezTo>
                      <a:pt x="613" y="871"/>
                      <a:pt x="613" y="876"/>
                      <a:pt x="609" y="876"/>
                    </a:cubicBezTo>
                    <a:cubicBezTo>
                      <a:pt x="607" y="876"/>
                      <a:pt x="604" y="875"/>
                      <a:pt x="601" y="871"/>
                    </a:cubicBezTo>
                    <a:cubicBezTo>
                      <a:pt x="601" y="875"/>
                      <a:pt x="599" y="876"/>
                      <a:pt x="598" y="876"/>
                    </a:cubicBezTo>
                    <a:cubicBezTo>
                      <a:pt x="596" y="876"/>
                      <a:pt x="594" y="871"/>
                      <a:pt x="601" y="871"/>
                    </a:cubicBezTo>
                    <a:lnTo>
                      <a:pt x="601" y="871"/>
                    </a:lnTo>
                    <a:cubicBezTo>
                      <a:pt x="601" y="871"/>
                      <a:pt x="601" y="871"/>
                      <a:pt x="601" y="871"/>
                    </a:cubicBezTo>
                    <a:cubicBezTo>
                      <a:pt x="581" y="862"/>
                      <a:pt x="562" y="842"/>
                      <a:pt x="552" y="823"/>
                    </a:cubicBezTo>
                    <a:cubicBezTo>
                      <a:pt x="513" y="784"/>
                      <a:pt x="475" y="736"/>
                      <a:pt x="446" y="678"/>
                    </a:cubicBezTo>
                    <a:cubicBezTo>
                      <a:pt x="378" y="581"/>
                      <a:pt x="320" y="475"/>
                      <a:pt x="271" y="368"/>
                    </a:cubicBezTo>
                    <a:cubicBezTo>
                      <a:pt x="262" y="349"/>
                      <a:pt x="233" y="349"/>
                      <a:pt x="213" y="349"/>
                    </a:cubicBezTo>
                    <a:cubicBezTo>
                      <a:pt x="194" y="358"/>
                      <a:pt x="184" y="387"/>
                      <a:pt x="194" y="407"/>
                    </a:cubicBezTo>
                    <a:cubicBezTo>
                      <a:pt x="233" y="504"/>
                      <a:pt x="281" y="600"/>
                      <a:pt x="320" y="697"/>
                    </a:cubicBezTo>
                    <a:cubicBezTo>
                      <a:pt x="339" y="746"/>
                      <a:pt x="359" y="794"/>
                      <a:pt x="368" y="842"/>
                    </a:cubicBezTo>
                    <a:cubicBezTo>
                      <a:pt x="378" y="871"/>
                      <a:pt x="388" y="900"/>
                      <a:pt x="388" y="920"/>
                    </a:cubicBezTo>
                    <a:cubicBezTo>
                      <a:pt x="388" y="939"/>
                      <a:pt x="388" y="958"/>
                      <a:pt x="388" y="978"/>
                    </a:cubicBezTo>
                    <a:cubicBezTo>
                      <a:pt x="368" y="978"/>
                      <a:pt x="349" y="978"/>
                      <a:pt x="339" y="958"/>
                    </a:cubicBezTo>
                    <a:cubicBezTo>
                      <a:pt x="320" y="949"/>
                      <a:pt x="301" y="929"/>
                      <a:pt x="291" y="910"/>
                    </a:cubicBezTo>
                    <a:cubicBezTo>
                      <a:pt x="252" y="871"/>
                      <a:pt x="213" y="833"/>
                      <a:pt x="184" y="794"/>
                    </a:cubicBezTo>
                    <a:cubicBezTo>
                      <a:pt x="117" y="707"/>
                      <a:pt x="59" y="620"/>
                      <a:pt x="0" y="533"/>
                    </a:cubicBezTo>
                    <a:lnTo>
                      <a:pt x="0" y="533"/>
                    </a:lnTo>
                    <a:cubicBezTo>
                      <a:pt x="49" y="620"/>
                      <a:pt x="97" y="717"/>
                      <a:pt x="165" y="804"/>
                    </a:cubicBezTo>
                    <a:cubicBezTo>
                      <a:pt x="194" y="852"/>
                      <a:pt x="223" y="891"/>
                      <a:pt x="262" y="939"/>
                    </a:cubicBezTo>
                    <a:cubicBezTo>
                      <a:pt x="271" y="958"/>
                      <a:pt x="301" y="978"/>
                      <a:pt x="320" y="997"/>
                    </a:cubicBezTo>
                    <a:cubicBezTo>
                      <a:pt x="330" y="1007"/>
                      <a:pt x="349" y="1017"/>
                      <a:pt x="359" y="1017"/>
                    </a:cubicBezTo>
                    <a:cubicBezTo>
                      <a:pt x="367" y="1021"/>
                      <a:pt x="376" y="1023"/>
                      <a:pt x="386" y="1023"/>
                    </a:cubicBezTo>
                    <a:cubicBezTo>
                      <a:pt x="400" y="1023"/>
                      <a:pt x="415" y="1018"/>
                      <a:pt x="426" y="1007"/>
                    </a:cubicBezTo>
                    <a:cubicBezTo>
                      <a:pt x="446" y="978"/>
                      <a:pt x="455" y="949"/>
                      <a:pt x="446" y="910"/>
                    </a:cubicBezTo>
                    <a:cubicBezTo>
                      <a:pt x="436" y="881"/>
                      <a:pt x="436" y="852"/>
                      <a:pt x="426" y="823"/>
                    </a:cubicBezTo>
                    <a:cubicBezTo>
                      <a:pt x="424" y="814"/>
                      <a:pt x="422" y="804"/>
                      <a:pt x="420" y="795"/>
                    </a:cubicBezTo>
                    <a:lnTo>
                      <a:pt x="420" y="795"/>
                    </a:lnTo>
                    <a:cubicBezTo>
                      <a:pt x="437" y="821"/>
                      <a:pt x="455" y="846"/>
                      <a:pt x="475" y="871"/>
                    </a:cubicBezTo>
                    <a:cubicBezTo>
                      <a:pt x="504" y="900"/>
                      <a:pt x="523" y="929"/>
                      <a:pt x="552" y="949"/>
                    </a:cubicBezTo>
                    <a:cubicBezTo>
                      <a:pt x="568" y="959"/>
                      <a:pt x="585" y="964"/>
                      <a:pt x="602" y="964"/>
                    </a:cubicBezTo>
                    <a:cubicBezTo>
                      <a:pt x="647" y="964"/>
                      <a:pt x="688" y="930"/>
                      <a:pt x="688" y="881"/>
                    </a:cubicBezTo>
                    <a:cubicBezTo>
                      <a:pt x="688" y="823"/>
                      <a:pt x="688" y="755"/>
                      <a:pt x="668" y="687"/>
                    </a:cubicBezTo>
                    <a:cubicBezTo>
                      <a:pt x="662" y="668"/>
                      <a:pt x="656" y="648"/>
                      <a:pt x="651" y="628"/>
                    </a:cubicBezTo>
                    <a:lnTo>
                      <a:pt x="651" y="628"/>
                    </a:lnTo>
                    <a:cubicBezTo>
                      <a:pt x="666" y="648"/>
                      <a:pt x="682" y="668"/>
                      <a:pt x="697" y="687"/>
                    </a:cubicBezTo>
                    <a:cubicBezTo>
                      <a:pt x="717" y="717"/>
                      <a:pt x="746" y="746"/>
                      <a:pt x="765" y="765"/>
                    </a:cubicBezTo>
                    <a:cubicBezTo>
                      <a:pt x="784" y="775"/>
                      <a:pt x="804" y="784"/>
                      <a:pt x="833" y="784"/>
                    </a:cubicBezTo>
                    <a:cubicBezTo>
                      <a:pt x="862" y="775"/>
                      <a:pt x="881" y="755"/>
                      <a:pt x="881" y="726"/>
                    </a:cubicBezTo>
                    <a:cubicBezTo>
                      <a:pt x="891" y="658"/>
                      <a:pt x="881" y="600"/>
                      <a:pt x="862" y="533"/>
                    </a:cubicBezTo>
                    <a:cubicBezTo>
                      <a:pt x="852" y="475"/>
                      <a:pt x="833" y="416"/>
                      <a:pt x="813" y="349"/>
                    </a:cubicBezTo>
                    <a:cubicBezTo>
                      <a:pt x="775" y="233"/>
                      <a:pt x="726" y="116"/>
                      <a:pt x="678" y="0"/>
                    </a:cubicBezTo>
                    <a:close/>
                  </a:path>
                </a:pathLst>
              </a:custGeom>
              <a:solidFill>
                <a:srgbClr val="F2A4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3" name="Google Shape;1949;p66">
                <a:extLst>
                  <a:ext uri="{FF2B5EF4-FFF2-40B4-BE49-F238E27FC236}">
                    <a16:creationId xmlns:a16="http://schemas.microsoft.com/office/drawing/2014/main" id="{9060BE25-4765-D9F2-30E0-28EF08088657}"/>
                  </a:ext>
                </a:extLst>
              </p:cNvPr>
              <p:cNvSpPr/>
              <p:nvPr/>
            </p:nvSpPr>
            <p:spPr>
              <a:xfrm>
                <a:off x="10323105" y="2985201"/>
                <a:ext cx="208643" cy="309647"/>
              </a:xfrm>
              <a:custGeom>
                <a:avLst/>
                <a:gdLst/>
                <a:ahLst/>
                <a:cxnLst/>
                <a:rect l="l" t="t" r="r" b="b"/>
                <a:pathLst>
                  <a:path w="1985" h="2946" extrusionOk="0">
                    <a:moveTo>
                      <a:pt x="900" y="0"/>
                    </a:moveTo>
                    <a:cubicBezTo>
                      <a:pt x="590" y="513"/>
                      <a:pt x="87" y="1945"/>
                      <a:pt x="0" y="2749"/>
                    </a:cubicBezTo>
                    <a:cubicBezTo>
                      <a:pt x="0" y="2787"/>
                      <a:pt x="832" y="2904"/>
                      <a:pt x="920" y="2913"/>
                    </a:cubicBezTo>
                    <a:cubicBezTo>
                      <a:pt x="1086" y="2935"/>
                      <a:pt x="1248" y="2946"/>
                      <a:pt x="1412" y="2946"/>
                    </a:cubicBezTo>
                    <a:cubicBezTo>
                      <a:pt x="1467" y="2946"/>
                      <a:pt x="1522" y="2945"/>
                      <a:pt x="1578" y="2942"/>
                    </a:cubicBezTo>
                    <a:cubicBezTo>
                      <a:pt x="1703" y="2923"/>
                      <a:pt x="1568" y="2691"/>
                      <a:pt x="1597" y="2574"/>
                    </a:cubicBezTo>
                    <a:cubicBezTo>
                      <a:pt x="1674" y="2100"/>
                      <a:pt x="1955" y="474"/>
                      <a:pt x="1984" y="0"/>
                    </a:cubicBezTo>
                    <a:close/>
                  </a:path>
                </a:pathLst>
              </a:custGeom>
              <a:solidFill>
                <a:srgbClr val="FF73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4" name="Google Shape;1950;p66">
                <a:extLst>
                  <a:ext uri="{FF2B5EF4-FFF2-40B4-BE49-F238E27FC236}">
                    <a16:creationId xmlns:a16="http://schemas.microsoft.com/office/drawing/2014/main" id="{0C057532-3B47-1C21-F542-CFA9731B6932}"/>
                  </a:ext>
                </a:extLst>
              </p:cNvPr>
              <p:cNvSpPr/>
              <p:nvPr/>
            </p:nvSpPr>
            <p:spPr>
              <a:xfrm>
                <a:off x="10354638" y="2971957"/>
                <a:ext cx="315435" cy="324257"/>
              </a:xfrm>
              <a:custGeom>
                <a:avLst/>
                <a:gdLst/>
                <a:ahLst/>
                <a:cxnLst/>
                <a:rect l="l" t="t" r="r" b="b"/>
                <a:pathLst>
                  <a:path w="3001" h="3085" extrusionOk="0">
                    <a:moveTo>
                      <a:pt x="890" y="0"/>
                    </a:moveTo>
                    <a:cubicBezTo>
                      <a:pt x="890" y="0"/>
                      <a:pt x="0" y="1771"/>
                      <a:pt x="387" y="2546"/>
                    </a:cubicBezTo>
                    <a:cubicBezTo>
                      <a:pt x="580" y="2925"/>
                      <a:pt x="979" y="3084"/>
                      <a:pt x="1357" y="3084"/>
                    </a:cubicBezTo>
                    <a:cubicBezTo>
                      <a:pt x="1529" y="3084"/>
                      <a:pt x="1697" y="3051"/>
                      <a:pt x="1839" y="2991"/>
                    </a:cubicBezTo>
                    <a:cubicBezTo>
                      <a:pt x="2178" y="2855"/>
                      <a:pt x="3000" y="1626"/>
                      <a:pt x="2932" y="1326"/>
                    </a:cubicBezTo>
                    <a:cubicBezTo>
                      <a:pt x="2632" y="184"/>
                      <a:pt x="890" y="0"/>
                      <a:pt x="890" y="0"/>
                    </a:cubicBezTo>
                    <a:close/>
                  </a:path>
                </a:pathLst>
              </a:custGeom>
              <a:solidFill>
                <a:srgbClr val="FFDA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5" name="Google Shape;1951;p66">
                <a:extLst>
                  <a:ext uri="{FF2B5EF4-FFF2-40B4-BE49-F238E27FC236}">
                    <a16:creationId xmlns:a16="http://schemas.microsoft.com/office/drawing/2014/main" id="{254E134A-3D2E-2F1A-AE8B-3893B1FB6A4C}"/>
                  </a:ext>
                </a:extLst>
              </p:cNvPr>
              <p:cNvSpPr/>
              <p:nvPr/>
            </p:nvSpPr>
            <p:spPr>
              <a:xfrm>
                <a:off x="10444086" y="3235359"/>
                <a:ext cx="187306" cy="174478"/>
              </a:xfrm>
              <a:custGeom>
                <a:avLst/>
                <a:gdLst/>
                <a:ahLst/>
                <a:cxnLst/>
                <a:rect l="l" t="t" r="r" b="b"/>
                <a:pathLst>
                  <a:path w="1782" h="1660" extrusionOk="0">
                    <a:moveTo>
                      <a:pt x="156" y="1"/>
                    </a:moveTo>
                    <a:lnTo>
                      <a:pt x="1" y="1298"/>
                    </a:lnTo>
                    <a:cubicBezTo>
                      <a:pt x="251" y="1538"/>
                      <a:pt x="577" y="1659"/>
                      <a:pt x="902" y="1659"/>
                    </a:cubicBezTo>
                    <a:cubicBezTo>
                      <a:pt x="1218" y="1659"/>
                      <a:pt x="1534" y="1546"/>
                      <a:pt x="1781" y="1317"/>
                    </a:cubicBezTo>
                    <a:lnTo>
                      <a:pt x="1617" y="49"/>
                    </a:lnTo>
                    <a:lnTo>
                      <a:pt x="156" y="1"/>
                    </a:lnTo>
                    <a:close/>
                  </a:path>
                </a:pathLst>
              </a:custGeom>
              <a:solidFill>
                <a:srgbClr val="FFDA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6" name="Google Shape;1952;p66">
                <a:extLst>
                  <a:ext uri="{FF2B5EF4-FFF2-40B4-BE49-F238E27FC236}">
                    <a16:creationId xmlns:a16="http://schemas.microsoft.com/office/drawing/2014/main" id="{513384BD-311A-43DE-5F66-15CA59522FCD}"/>
                  </a:ext>
                </a:extLst>
              </p:cNvPr>
              <p:cNvSpPr/>
              <p:nvPr/>
            </p:nvSpPr>
            <p:spPr>
              <a:xfrm>
                <a:off x="10377026" y="2926550"/>
                <a:ext cx="365257" cy="393417"/>
              </a:xfrm>
              <a:custGeom>
                <a:avLst/>
                <a:gdLst/>
                <a:ahLst/>
                <a:cxnLst/>
                <a:rect l="l" t="t" r="r" b="b"/>
                <a:pathLst>
                  <a:path w="3475" h="3743" extrusionOk="0">
                    <a:moveTo>
                      <a:pt x="872" y="0"/>
                    </a:moveTo>
                    <a:cubicBezTo>
                      <a:pt x="483" y="0"/>
                      <a:pt x="74" y="257"/>
                      <a:pt x="0" y="868"/>
                    </a:cubicBezTo>
                    <a:cubicBezTo>
                      <a:pt x="181" y="847"/>
                      <a:pt x="347" y="838"/>
                      <a:pt x="506" y="838"/>
                    </a:cubicBezTo>
                    <a:cubicBezTo>
                      <a:pt x="945" y="838"/>
                      <a:pt x="1332" y="906"/>
                      <a:pt x="1829" y="984"/>
                    </a:cubicBezTo>
                    <a:cubicBezTo>
                      <a:pt x="1829" y="1294"/>
                      <a:pt x="1858" y="1603"/>
                      <a:pt x="1916" y="1903"/>
                    </a:cubicBezTo>
                    <a:cubicBezTo>
                      <a:pt x="1955" y="2136"/>
                      <a:pt x="1926" y="3355"/>
                      <a:pt x="1723" y="3742"/>
                    </a:cubicBezTo>
                    <a:cubicBezTo>
                      <a:pt x="2303" y="3703"/>
                      <a:pt x="2865" y="3568"/>
                      <a:pt x="3397" y="3355"/>
                    </a:cubicBezTo>
                    <a:cubicBezTo>
                      <a:pt x="3445" y="2929"/>
                      <a:pt x="3474" y="1642"/>
                      <a:pt x="3194" y="974"/>
                    </a:cubicBezTo>
                    <a:cubicBezTo>
                      <a:pt x="3058" y="645"/>
                      <a:pt x="2826" y="307"/>
                      <a:pt x="2478" y="181"/>
                    </a:cubicBezTo>
                    <a:cubicBezTo>
                      <a:pt x="2275" y="106"/>
                      <a:pt x="2064" y="70"/>
                      <a:pt x="1854" y="70"/>
                    </a:cubicBezTo>
                    <a:cubicBezTo>
                      <a:pt x="1682" y="70"/>
                      <a:pt x="1511" y="94"/>
                      <a:pt x="1345" y="142"/>
                    </a:cubicBezTo>
                    <a:cubicBezTo>
                      <a:pt x="1212" y="50"/>
                      <a:pt x="1044" y="0"/>
                      <a:pt x="872" y="0"/>
                    </a:cubicBezTo>
                    <a:close/>
                  </a:path>
                </a:pathLst>
              </a:custGeom>
              <a:solidFill>
                <a:srgbClr val="FF66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7" name="Google Shape;1953;p66">
                <a:extLst>
                  <a:ext uri="{FF2B5EF4-FFF2-40B4-BE49-F238E27FC236}">
                    <a16:creationId xmlns:a16="http://schemas.microsoft.com/office/drawing/2014/main" id="{575B8864-914C-C4A4-E75F-EDE2C20E4FD1}"/>
                  </a:ext>
                </a:extLst>
              </p:cNvPr>
              <p:cNvSpPr/>
              <p:nvPr/>
            </p:nvSpPr>
            <p:spPr>
              <a:xfrm>
                <a:off x="10453230" y="3266892"/>
                <a:ext cx="106897" cy="32688"/>
              </a:xfrm>
              <a:custGeom>
                <a:avLst/>
                <a:gdLst/>
                <a:ahLst/>
                <a:cxnLst/>
                <a:rect l="l" t="t" r="r" b="b"/>
                <a:pathLst>
                  <a:path w="1017" h="311" extrusionOk="0">
                    <a:moveTo>
                      <a:pt x="959" y="1"/>
                    </a:moveTo>
                    <a:cubicBezTo>
                      <a:pt x="950" y="1"/>
                      <a:pt x="718" y="224"/>
                      <a:pt x="208" y="224"/>
                    </a:cubicBezTo>
                    <a:cubicBezTo>
                      <a:pt x="146" y="224"/>
                      <a:pt x="80" y="221"/>
                      <a:pt x="11" y="214"/>
                    </a:cubicBezTo>
                    <a:lnTo>
                      <a:pt x="1" y="301"/>
                    </a:lnTo>
                    <a:cubicBezTo>
                      <a:pt x="69" y="311"/>
                      <a:pt x="146" y="311"/>
                      <a:pt x="214" y="311"/>
                    </a:cubicBezTo>
                    <a:cubicBezTo>
                      <a:pt x="756" y="311"/>
                      <a:pt x="1007" y="78"/>
                      <a:pt x="1017" y="69"/>
                    </a:cubicBezTo>
                    <a:lnTo>
                      <a:pt x="959" y="1"/>
                    </a:lnTo>
                    <a:close/>
                  </a:path>
                </a:pathLst>
              </a:custGeom>
              <a:solidFill>
                <a:srgbClr val="F2A4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8" name="Google Shape;1954;p66">
                <a:extLst>
                  <a:ext uri="{FF2B5EF4-FFF2-40B4-BE49-F238E27FC236}">
                    <a16:creationId xmlns:a16="http://schemas.microsoft.com/office/drawing/2014/main" id="{C0FE7811-BCB9-6F9D-4DBE-EA512AF88CA8}"/>
                  </a:ext>
                </a:extLst>
              </p:cNvPr>
              <p:cNvSpPr/>
              <p:nvPr/>
            </p:nvSpPr>
            <p:spPr>
              <a:xfrm>
                <a:off x="10419701" y="3107232"/>
                <a:ext cx="44882" cy="83560"/>
              </a:xfrm>
              <a:custGeom>
                <a:avLst/>
                <a:gdLst/>
                <a:ahLst/>
                <a:cxnLst/>
                <a:rect l="l" t="t" r="r" b="b"/>
                <a:pathLst>
                  <a:path w="427" h="795" extrusionOk="0">
                    <a:moveTo>
                      <a:pt x="359" y="1"/>
                    </a:moveTo>
                    <a:cubicBezTo>
                      <a:pt x="301" y="78"/>
                      <a:pt x="1" y="426"/>
                      <a:pt x="20" y="581"/>
                    </a:cubicBezTo>
                    <a:cubicBezTo>
                      <a:pt x="39" y="736"/>
                      <a:pt x="310" y="784"/>
                      <a:pt x="368" y="794"/>
                    </a:cubicBezTo>
                    <a:lnTo>
                      <a:pt x="388" y="707"/>
                    </a:lnTo>
                    <a:cubicBezTo>
                      <a:pt x="281" y="697"/>
                      <a:pt x="117" y="639"/>
                      <a:pt x="107" y="572"/>
                    </a:cubicBezTo>
                    <a:cubicBezTo>
                      <a:pt x="107" y="504"/>
                      <a:pt x="271" y="252"/>
                      <a:pt x="426" y="59"/>
                    </a:cubicBezTo>
                    <a:lnTo>
                      <a:pt x="359" y="1"/>
                    </a:lnTo>
                    <a:close/>
                  </a:path>
                </a:pathLst>
              </a:custGeom>
              <a:solidFill>
                <a:srgbClr val="F2A4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9" name="Google Shape;1955;p66">
                <a:extLst>
                  <a:ext uri="{FF2B5EF4-FFF2-40B4-BE49-F238E27FC236}">
                    <a16:creationId xmlns:a16="http://schemas.microsoft.com/office/drawing/2014/main" id="{F5F5F20C-E1F7-C1E9-6C77-03789341A850}"/>
                  </a:ext>
                </a:extLst>
              </p:cNvPr>
              <p:cNvSpPr/>
              <p:nvPr/>
            </p:nvSpPr>
            <p:spPr>
              <a:xfrm>
                <a:off x="10406457" y="3198781"/>
                <a:ext cx="98803" cy="51608"/>
              </a:xfrm>
              <a:custGeom>
                <a:avLst/>
                <a:gdLst/>
                <a:ahLst/>
                <a:cxnLst/>
                <a:rect l="l" t="t" r="r" b="b"/>
                <a:pathLst>
                  <a:path w="940" h="491" extrusionOk="0">
                    <a:moveTo>
                      <a:pt x="136" y="1"/>
                    </a:moveTo>
                    <a:cubicBezTo>
                      <a:pt x="136" y="1"/>
                      <a:pt x="1" y="359"/>
                      <a:pt x="301" y="465"/>
                    </a:cubicBezTo>
                    <a:cubicBezTo>
                      <a:pt x="356" y="482"/>
                      <a:pt x="411" y="490"/>
                      <a:pt x="466" y="490"/>
                    </a:cubicBezTo>
                    <a:cubicBezTo>
                      <a:pt x="663" y="490"/>
                      <a:pt x="849" y="385"/>
                      <a:pt x="939" y="204"/>
                    </a:cubicBezTo>
                    <a:lnTo>
                      <a:pt x="13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0" name="Google Shape;1956;p66">
                <a:extLst>
                  <a:ext uri="{FF2B5EF4-FFF2-40B4-BE49-F238E27FC236}">
                    <a16:creationId xmlns:a16="http://schemas.microsoft.com/office/drawing/2014/main" id="{C969496F-C47F-5260-DAFC-FCECEDBA0109}"/>
                  </a:ext>
                </a:extLst>
              </p:cNvPr>
              <p:cNvSpPr/>
              <p:nvPr/>
            </p:nvSpPr>
            <p:spPr>
              <a:xfrm>
                <a:off x="10415286" y="3089784"/>
                <a:ext cx="15346" cy="18919"/>
              </a:xfrm>
              <a:custGeom>
                <a:avLst/>
                <a:gdLst/>
                <a:ahLst/>
                <a:cxnLst/>
                <a:rect l="l" t="t" r="r" b="b"/>
                <a:pathLst>
                  <a:path w="146" h="180" extrusionOk="0">
                    <a:moveTo>
                      <a:pt x="101" y="1"/>
                    </a:moveTo>
                    <a:cubicBezTo>
                      <a:pt x="87" y="1"/>
                      <a:pt x="73" y="7"/>
                      <a:pt x="62" y="21"/>
                    </a:cubicBezTo>
                    <a:cubicBezTo>
                      <a:pt x="43" y="50"/>
                      <a:pt x="33" y="89"/>
                      <a:pt x="13" y="128"/>
                    </a:cubicBezTo>
                    <a:cubicBezTo>
                      <a:pt x="1" y="154"/>
                      <a:pt x="35" y="179"/>
                      <a:pt x="68" y="179"/>
                    </a:cubicBezTo>
                    <a:cubicBezTo>
                      <a:pt x="84" y="179"/>
                      <a:pt x="101" y="173"/>
                      <a:pt x="110" y="157"/>
                    </a:cubicBezTo>
                    <a:cubicBezTo>
                      <a:pt x="120" y="118"/>
                      <a:pt x="130" y="89"/>
                      <a:pt x="139" y="50"/>
                    </a:cubicBezTo>
                    <a:cubicBezTo>
                      <a:pt x="145" y="20"/>
                      <a:pt x="124" y="1"/>
                      <a:pt x="101" y="1"/>
                    </a:cubicBezTo>
                    <a:close/>
                  </a:path>
                </a:pathLst>
              </a:custGeom>
              <a:solidFill>
                <a:srgbClr val="0027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1" name="Google Shape;1957;p66">
                <a:extLst>
                  <a:ext uri="{FF2B5EF4-FFF2-40B4-BE49-F238E27FC236}">
                    <a16:creationId xmlns:a16="http://schemas.microsoft.com/office/drawing/2014/main" id="{8FBA5D03-43D7-3087-E709-709AF8D08166}"/>
                  </a:ext>
                </a:extLst>
              </p:cNvPr>
              <p:cNvSpPr/>
              <p:nvPr/>
            </p:nvSpPr>
            <p:spPr>
              <a:xfrm>
                <a:off x="10407298" y="3060248"/>
                <a:ext cx="39942" cy="17553"/>
              </a:xfrm>
              <a:custGeom>
                <a:avLst/>
                <a:gdLst/>
                <a:ahLst/>
                <a:cxnLst/>
                <a:rect l="l" t="t" r="r" b="b"/>
                <a:pathLst>
                  <a:path w="380" h="167" extrusionOk="0">
                    <a:moveTo>
                      <a:pt x="164" y="1"/>
                    </a:moveTo>
                    <a:cubicBezTo>
                      <a:pt x="119" y="1"/>
                      <a:pt x="73" y="14"/>
                      <a:pt x="31" y="41"/>
                    </a:cubicBezTo>
                    <a:cubicBezTo>
                      <a:pt x="0" y="57"/>
                      <a:pt x="19" y="97"/>
                      <a:pt x="43" y="97"/>
                    </a:cubicBezTo>
                    <a:cubicBezTo>
                      <a:pt x="49" y="97"/>
                      <a:pt x="55" y="95"/>
                      <a:pt x="60" y="89"/>
                    </a:cubicBezTo>
                    <a:cubicBezTo>
                      <a:pt x="91" y="69"/>
                      <a:pt x="125" y="60"/>
                      <a:pt x="160" y="60"/>
                    </a:cubicBezTo>
                    <a:cubicBezTo>
                      <a:pt x="225" y="60"/>
                      <a:pt x="290" y="94"/>
                      <a:pt x="322" y="157"/>
                    </a:cubicBezTo>
                    <a:cubicBezTo>
                      <a:pt x="331" y="157"/>
                      <a:pt x="341" y="167"/>
                      <a:pt x="351" y="167"/>
                    </a:cubicBezTo>
                    <a:lnTo>
                      <a:pt x="360" y="167"/>
                    </a:lnTo>
                    <a:cubicBezTo>
                      <a:pt x="380" y="157"/>
                      <a:pt x="380" y="138"/>
                      <a:pt x="380" y="119"/>
                    </a:cubicBezTo>
                    <a:cubicBezTo>
                      <a:pt x="330" y="44"/>
                      <a:pt x="248" y="1"/>
                      <a:pt x="164" y="1"/>
                    </a:cubicBezTo>
                    <a:close/>
                  </a:path>
                </a:pathLst>
              </a:custGeom>
              <a:solidFill>
                <a:srgbClr val="0027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2" name="Google Shape;1958;p66">
                <a:extLst>
                  <a:ext uri="{FF2B5EF4-FFF2-40B4-BE49-F238E27FC236}">
                    <a16:creationId xmlns:a16="http://schemas.microsoft.com/office/drawing/2014/main" id="{3DF88260-671E-A73F-F226-DEA359BDB17E}"/>
                  </a:ext>
                </a:extLst>
              </p:cNvPr>
              <p:cNvSpPr/>
              <p:nvPr/>
            </p:nvSpPr>
            <p:spPr>
              <a:xfrm>
                <a:off x="10515034" y="3122893"/>
                <a:ext cx="15241" cy="20286"/>
              </a:xfrm>
              <a:custGeom>
                <a:avLst/>
                <a:gdLst/>
                <a:ahLst/>
                <a:cxnLst/>
                <a:rect l="l" t="t" r="r" b="b"/>
                <a:pathLst>
                  <a:path w="145" h="193" extrusionOk="0">
                    <a:moveTo>
                      <a:pt x="95" y="1"/>
                    </a:moveTo>
                    <a:cubicBezTo>
                      <a:pt x="82" y="1"/>
                      <a:pt x="68" y="8"/>
                      <a:pt x="61" y="26"/>
                    </a:cubicBezTo>
                    <a:cubicBezTo>
                      <a:pt x="42" y="55"/>
                      <a:pt x="32" y="93"/>
                      <a:pt x="13" y="132"/>
                    </a:cubicBezTo>
                    <a:cubicBezTo>
                      <a:pt x="1" y="168"/>
                      <a:pt x="33" y="193"/>
                      <a:pt x="64" y="193"/>
                    </a:cubicBezTo>
                    <a:cubicBezTo>
                      <a:pt x="84" y="193"/>
                      <a:pt x="102" y="183"/>
                      <a:pt x="110" y="161"/>
                    </a:cubicBezTo>
                    <a:cubicBezTo>
                      <a:pt x="119" y="123"/>
                      <a:pt x="129" y="84"/>
                      <a:pt x="139" y="55"/>
                    </a:cubicBezTo>
                    <a:cubicBezTo>
                      <a:pt x="145" y="24"/>
                      <a:pt x="119" y="1"/>
                      <a:pt x="95" y="1"/>
                    </a:cubicBezTo>
                    <a:close/>
                  </a:path>
                </a:pathLst>
              </a:custGeom>
              <a:solidFill>
                <a:srgbClr val="0027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3" name="Google Shape;1959;p66">
                <a:extLst>
                  <a:ext uri="{FF2B5EF4-FFF2-40B4-BE49-F238E27FC236}">
                    <a16:creationId xmlns:a16="http://schemas.microsoft.com/office/drawing/2014/main" id="{8324EF55-3FFA-75B2-C186-D05850FFE3BA}"/>
                  </a:ext>
                </a:extLst>
              </p:cNvPr>
              <p:cNvSpPr/>
              <p:nvPr/>
            </p:nvSpPr>
            <p:spPr>
              <a:xfrm>
                <a:off x="10516296" y="3088627"/>
                <a:ext cx="47930" cy="28905"/>
              </a:xfrm>
              <a:custGeom>
                <a:avLst/>
                <a:gdLst/>
                <a:ahLst/>
                <a:cxnLst/>
                <a:rect l="l" t="t" r="r" b="b"/>
                <a:pathLst>
                  <a:path w="456" h="275" extrusionOk="0">
                    <a:moveTo>
                      <a:pt x="76" y="0"/>
                    </a:moveTo>
                    <a:cubicBezTo>
                      <a:pt x="49" y="0"/>
                      <a:pt x="32" y="3"/>
                      <a:pt x="30" y="3"/>
                    </a:cubicBezTo>
                    <a:cubicBezTo>
                      <a:pt x="11" y="3"/>
                      <a:pt x="1" y="23"/>
                      <a:pt x="11" y="32"/>
                    </a:cubicBezTo>
                    <a:cubicBezTo>
                      <a:pt x="11" y="52"/>
                      <a:pt x="30" y="61"/>
                      <a:pt x="40" y="61"/>
                    </a:cubicBezTo>
                    <a:cubicBezTo>
                      <a:pt x="40" y="61"/>
                      <a:pt x="55" y="57"/>
                      <a:pt x="82" y="57"/>
                    </a:cubicBezTo>
                    <a:cubicBezTo>
                      <a:pt x="148" y="57"/>
                      <a:pt x="280" y="82"/>
                      <a:pt x="398" y="255"/>
                    </a:cubicBezTo>
                    <a:cubicBezTo>
                      <a:pt x="407" y="265"/>
                      <a:pt x="417" y="274"/>
                      <a:pt x="427" y="274"/>
                    </a:cubicBezTo>
                    <a:cubicBezTo>
                      <a:pt x="427" y="274"/>
                      <a:pt x="436" y="265"/>
                      <a:pt x="436" y="265"/>
                    </a:cubicBezTo>
                    <a:cubicBezTo>
                      <a:pt x="456" y="255"/>
                      <a:pt x="456" y="236"/>
                      <a:pt x="446" y="226"/>
                    </a:cubicBezTo>
                    <a:cubicBezTo>
                      <a:pt x="303" y="26"/>
                      <a:pt x="150" y="0"/>
                      <a:pt x="76" y="0"/>
                    </a:cubicBezTo>
                    <a:close/>
                  </a:path>
                </a:pathLst>
              </a:custGeom>
              <a:solidFill>
                <a:srgbClr val="0027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4" name="Google Shape;1960;p66">
                <a:extLst>
                  <a:ext uri="{FF2B5EF4-FFF2-40B4-BE49-F238E27FC236}">
                    <a16:creationId xmlns:a16="http://schemas.microsoft.com/office/drawing/2014/main" id="{92F8F177-7810-1DEA-4C68-BFA0A58032DF}"/>
                  </a:ext>
                </a:extLst>
              </p:cNvPr>
              <p:cNvSpPr/>
              <p:nvPr/>
            </p:nvSpPr>
            <p:spPr>
              <a:xfrm>
                <a:off x="10556973" y="3138659"/>
                <a:ext cx="74418" cy="95333"/>
              </a:xfrm>
              <a:custGeom>
                <a:avLst/>
                <a:gdLst/>
                <a:ahLst/>
                <a:cxnLst/>
                <a:rect l="l" t="t" r="r" b="b"/>
                <a:pathLst>
                  <a:path w="708" h="907" extrusionOk="0">
                    <a:moveTo>
                      <a:pt x="408" y="0"/>
                    </a:moveTo>
                    <a:cubicBezTo>
                      <a:pt x="325" y="0"/>
                      <a:pt x="227" y="61"/>
                      <a:pt x="127" y="214"/>
                    </a:cubicBezTo>
                    <a:lnTo>
                      <a:pt x="1" y="727"/>
                    </a:lnTo>
                    <a:cubicBezTo>
                      <a:pt x="18" y="843"/>
                      <a:pt x="77" y="906"/>
                      <a:pt x="166" y="906"/>
                    </a:cubicBezTo>
                    <a:cubicBezTo>
                      <a:pt x="227" y="906"/>
                      <a:pt x="302" y="877"/>
                      <a:pt x="388" y="814"/>
                    </a:cubicBezTo>
                    <a:cubicBezTo>
                      <a:pt x="495" y="737"/>
                      <a:pt x="707" y="311"/>
                      <a:pt x="582" y="108"/>
                    </a:cubicBezTo>
                    <a:cubicBezTo>
                      <a:pt x="538" y="42"/>
                      <a:pt x="478" y="0"/>
                      <a:pt x="408" y="0"/>
                    </a:cubicBezTo>
                    <a:close/>
                  </a:path>
                </a:pathLst>
              </a:custGeom>
              <a:solidFill>
                <a:srgbClr val="FFDA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5" name="Google Shape;1961;p66">
                <a:extLst>
                  <a:ext uri="{FF2B5EF4-FFF2-40B4-BE49-F238E27FC236}">
                    <a16:creationId xmlns:a16="http://schemas.microsoft.com/office/drawing/2014/main" id="{23C8157F-48B8-70FC-991C-7718E3063322}"/>
                  </a:ext>
                </a:extLst>
              </p:cNvPr>
              <p:cNvSpPr/>
              <p:nvPr/>
            </p:nvSpPr>
            <p:spPr>
              <a:xfrm>
                <a:off x="9526590" y="4389872"/>
                <a:ext cx="1576755" cy="892258"/>
              </a:xfrm>
              <a:custGeom>
                <a:avLst/>
                <a:gdLst/>
                <a:ahLst/>
                <a:cxnLst/>
                <a:rect l="l" t="t" r="r" b="b"/>
                <a:pathLst>
                  <a:path w="15001" h="8489" extrusionOk="0">
                    <a:moveTo>
                      <a:pt x="6485" y="1"/>
                    </a:moveTo>
                    <a:cubicBezTo>
                      <a:pt x="6485" y="1"/>
                      <a:pt x="5720" y="49"/>
                      <a:pt x="3668" y="49"/>
                    </a:cubicBezTo>
                    <a:cubicBezTo>
                      <a:pt x="1617" y="49"/>
                      <a:pt x="504" y="1288"/>
                      <a:pt x="233" y="2411"/>
                    </a:cubicBezTo>
                    <a:cubicBezTo>
                      <a:pt x="1" y="3378"/>
                      <a:pt x="504" y="8488"/>
                      <a:pt x="504" y="8488"/>
                    </a:cubicBezTo>
                    <a:lnTo>
                      <a:pt x="9127" y="8488"/>
                    </a:lnTo>
                    <a:lnTo>
                      <a:pt x="8594" y="5333"/>
                    </a:lnTo>
                    <a:cubicBezTo>
                      <a:pt x="8565" y="5178"/>
                      <a:pt x="8681" y="5043"/>
                      <a:pt x="8836" y="5043"/>
                    </a:cubicBezTo>
                    <a:lnTo>
                      <a:pt x="11275" y="5043"/>
                    </a:lnTo>
                    <a:cubicBezTo>
                      <a:pt x="15001" y="5043"/>
                      <a:pt x="13462" y="49"/>
                      <a:pt x="13462" y="49"/>
                    </a:cubicBezTo>
                    <a:lnTo>
                      <a:pt x="648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6" name="Google Shape;1962;p66">
                <a:extLst>
                  <a:ext uri="{FF2B5EF4-FFF2-40B4-BE49-F238E27FC236}">
                    <a16:creationId xmlns:a16="http://schemas.microsoft.com/office/drawing/2014/main" id="{9AD45E67-FB4B-BAB0-B7CB-690C2AA22D60}"/>
                  </a:ext>
                </a:extLst>
              </p:cNvPr>
              <p:cNvSpPr/>
              <p:nvPr/>
            </p:nvSpPr>
            <p:spPr>
              <a:xfrm>
                <a:off x="10499058" y="4200677"/>
                <a:ext cx="581889" cy="31637"/>
              </a:xfrm>
              <a:custGeom>
                <a:avLst/>
                <a:gdLst/>
                <a:ahLst/>
                <a:cxnLst/>
                <a:rect l="l" t="t" r="r" b="b"/>
                <a:pathLst>
                  <a:path w="5536" h="301" extrusionOk="0">
                    <a:moveTo>
                      <a:pt x="20" y="1"/>
                    </a:moveTo>
                    <a:lnTo>
                      <a:pt x="0" y="301"/>
                    </a:lnTo>
                    <a:lnTo>
                      <a:pt x="5526" y="301"/>
                    </a:lnTo>
                    <a:cubicBezTo>
                      <a:pt x="5536" y="136"/>
                      <a:pt x="5410" y="1"/>
                      <a:pt x="5255" y="1"/>
                    </a:cubicBezTo>
                    <a:close/>
                  </a:path>
                </a:pathLst>
              </a:custGeom>
              <a:solidFill>
                <a:srgbClr val="C9CE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7" name="Google Shape;1963;p66">
                <a:extLst>
                  <a:ext uri="{FF2B5EF4-FFF2-40B4-BE49-F238E27FC236}">
                    <a16:creationId xmlns:a16="http://schemas.microsoft.com/office/drawing/2014/main" id="{829E6075-6A35-DFE0-A13C-0103306A8949}"/>
                  </a:ext>
                </a:extLst>
              </p:cNvPr>
              <p:cNvSpPr/>
              <p:nvPr/>
            </p:nvSpPr>
            <p:spPr>
              <a:xfrm>
                <a:off x="9699495" y="3716441"/>
                <a:ext cx="902369" cy="515868"/>
              </a:xfrm>
              <a:custGeom>
                <a:avLst/>
                <a:gdLst/>
                <a:ahLst/>
                <a:cxnLst/>
                <a:rect l="l" t="t" r="r" b="b"/>
                <a:pathLst>
                  <a:path w="8585" h="4908" extrusionOk="0">
                    <a:moveTo>
                      <a:pt x="6930" y="1"/>
                    </a:moveTo>
                    <a:cubicBezTo>
                      <a:pt x="6924" y="1"/>
                      <a:pt x="6917" y="1"/>
                      <a:pt x="6911" y="1"/>
                    </a:cubicBezTo>
                    <a:lnTo>
                      <a:pt x="262" y="1"/>
                    </a:lnTo>
                    <a:cubicBezTo>
                      <a:pt x="117" y="1"/>
                      <a:pt x="1" y="137"/>
                      <a:pt x="39" y="282"/>
                    </a:cubicBezTo>
                    <a:lnTo>
                      <a:pt x="1230" y="4908"/>
                    </a:lnTo>
                    <a:lnTo>
                      <a:pt x="8585" y="4908"/>
                    </a:lnTo>
                    <a:lnTo>
                      <a:pt x="7414" y="388"/>
                    </a:lnTo>
                    <a:cubicBezTo>
                      <a:pt x="7357" y="163"/>
                      <a:pt x="7155" y="1"/>
                      <a:pt x="6930" y="1"/>
                    </a:cubicBezTo>
                    <a:close/>
                  </a:path>
                </a:pathLst>
              </a:custGeom>
              <a:solidFill>
                <a:srgbClr val="C9CE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8" name="Google Shape;1964;p66">
                <a:extLst>
                  <a:ext uri="{FF2B5EF4-FFF2-40B4-BE49-F238E27FC236}">
                    <a16:creationId xmlns:a16="http://schemas.microsoft.com/office/drawing/2014/main" id="{007D31DD-1DE5-25AE-857E-6490258C34ED}"/>
                  </a:ext>
                </a:extLst>
              </p:cNvPr>
              <p:cNvSpPr/>
              <p:nvPr/>
            </p:nvSpPr>
            <p:spPr>
              <a:xfrm>
                <a:off x="9664914" y="3716441"/>
                <a:ext cx="901423" cy="515868"/>
              </a:xfrm>
              <a:custGeom>
                <a:avLst/>
                <a:gdLst/>
                <a:ahLst/>
                <a:cxnLst/>
                <a:rect l="l" t="t" r="r" b="b"/>
                <a:pathLst>
                  <a:path w="8576" h="4908" extrusionOk="0">
                    <a:moveTo>
                      <a:pt x="6921" y="1"/>
                    </a:moveTo>
                    <a:cubicBezTo>
                      <a:pt x="6914" y="1"/>
                      <a:pt x="6908" y="1"/>
                      <a:pt x="6901" y="1"/>
                    </a:cubicBezTo>
                    <a:lnTo>
                      <a:pt x="262" y="1"/>
                    </a:lnTo>
                    <a:cubicBezTo>
                      <a:pt x="107" y="1"/>
                      <a:pt x="1" y="137"/>
                      <a:pt x="30" y="282"/>
                    </a:cubicBezTo>
                    <a:lnTo>
                      <a:pt x="1230" y="4908"/>
                    </a:lnTo>
                    <a:lnTo>
                      <a:pt x="8575" y="4908"/>
                    </a:lnTo>
                    <a:lnTo>
                      <a:pt x="7414" y="388"/>
                    </a:lnTo>
                    <a:cubicBezTo>
                      <a:pt x="7357" y="163"/>
                      <a:pt x="7155" y="1"/>
                      <a:pt x="6921" y="1"/>
                    </a:cubicBezTo>
                    <a:close/>
                  </a:path>
                </a:pathLst>
              </a:custGeom>
              <a:solidFill>
                <a:srgbClr val="E8EA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9" name="Google Shape;1965;p66">
                <a:extLst>
                  <a:ext uri="{FF2B5EF4-FFF2-40B4-BE49-F238E27FC236}">
                    <a16:creationId xmlns:a16="http://schemas.microsoft.com/office/drawing/2014/main" id="{5975061E-2F43-D300-5E13-D316B114D197}"/>
                  </a:ext>
                </a:extLst>
              </p:cNvPr>
              <p:cNvSpPr/>
              <p:nvPr/>
            </p:nvSpPr>
            <p:spPr>
              <a:xfrm>
                <a:off x="10032164" y="3941374"/>
                <a:ext cx="109945" cy="80407"/>
              </a:xfrm>
              <a:custGeom>
                <a:avLst/>
                <a:gdLst/>
                <a:ahLst/>
                <a:cxnLst/>
                <a:rect l="l" t="t" r="r" b="b"/>
                <a:pathLst>
                  <a:path w="1046" h="765" extrusionOk="0">
                    <a:moveTo>
                      <a:pt x="465" y="0"/>
                    </a:moveTo>
                    <a:cubicBezTo>
                      <a:pt x="194" y="0"/>
                      <a:pt x="0" y="174"/>
                      <a:pt x="29" y="387"/>
                    </a:cubicBezTo>
                    <a:cubicBezTo>
                      <a:pt x="58" y="600"/>
                      <a:pt x="310" y="765"/>
                      <a:pt x="581" y="765"/>
                    </a:cubicBezTo>
                    <a:cubicBezTo>
                      <a:pt x="852" y="765"/>
                      <a:pt x="1046" y="600"/>
                      <a:pt x="1016" y="387"/>
                    </a:cubicBezTo>
                    <a:cubicBezTo>
                      <a:pt x="978" y="174"/>
                      <a:pt x="736" y="0"/>
                      <a:pt x="465" y="0"/>
                    </a:cubicBezTo>
                    <a:close/>
                  </a:path>
                </a:pathLst>
              </a:custGeom>
              <a:solidFill>
                <a:srgbClr val="C9CE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0" name="Google Shape;1966;p66">
                <a:extLst>
                  <a:ext uri="{FF2B5EF4-FFF2-40B4-BE49-F238E27FC236}">
                    <a16:creationId xmlns:a16="http://schemas.microsoft.com/office/drawing/2014/main" id="{F674CEC0-5335-C95D-6CF3-91CD7A233CBC}"/>
                  </a:ext>
                </a:extLst>
              </p:cNvPr>
              <p:cNvSpPr/>
              <p:nvPr/>
            </p:nvSpPr>
            <p:spPr>
              <a:xfrm>
                <a:off x="10963954" y="4048164"/>
                <a:ext cx="84508" cy="121084"/>
              </a:xfrm>
              <a:custGeom>
                <a:avLst/>
                <a:gdLst/>
                <a:ahLst/>
                <a:cxnLst/>
                <a:rect l="l" t="t" r="r" b="b"/>
                <a:pathLst>
                  <a:path w="804" h="1152" extrusionOk="0">
                    <a:moveTo>
                      <a:pt x="0" y="0"/>
                    </a:moveTo>
                    <a:lnTo>
                      <a:pt x="0" y="184"/>
                    </a:lnTo>
                    <a:lnTo>
                      <a:pt x="387" y="184"/>
                    </a:lnTo>
                    <a:cubicBezTo>
                      <a:pt x="513" y="184"/>
                      <a:pt x="619" y="291"/>
                      <a:pt x="619" y="416"/>
                    </a:cubicBezTo>
                    <a:lnTo>
                      <a:pt x="619" y="736"/>
                    </a:lnTo>
                    <a:cubicBezTo>
                      <a:pt x="619" y="862"/>
                      <a:pt x="513" y="968"/>
                      <a:pt x="387" y="968"/>
                    </a:cubicBezTo>
                    <a:lnTo>
                      <a:pt x="0" y="968"/>
                    </a:lnTo>
                    <a:lnTo>
                      <a:pt x="0" y="1152"/>
                    </a:lnTo>
                    <a:lnTo>
                      <a:pt x="387" y="1152"/>
                    </a:lnTo>
                    <a:cubicBezTo>
                      <a:pt x="619" y="1152"/>
                      <a:pt x="803" y="968"/>
                      <a:pt x="803" y="736"/>
                    </a:cubicBezTo>
                    <a:lnTo>
                      <a:pt x="803" y="416"/>
                    </a:lnTo>
                    <a:cubicBezTo>
                      <a:pt x="803" y="184"/>
                      <a:pt x="619" y="0"/>
                      <a:pt x="387" y="0"/>
                    </a:cubicBezTo>
                    <a:close/>
                  </a:path>
                </a:pathLst>
              </a:custGeom>
              <a:solidFill>
                <a:srgbClr val="E8EA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1" name="Google Shape;1967;p66">
                <a:extLst>
                  <a:ext uri="{FF2B5EF4-FFF2-40B4-BE49-F238E27FC236}">
                    <a16:creationId xmlns:a16="http://schemas.microsoft.com/office/drawing/2014/main" id="{6E602C6D-E512-C127-2FD4-F4C1C97844BE}"/>
                  </a:ext>
                </a:extLst>
              </p:cNvPr>
              <p:cNvSpPr/>
              <p:nvPr/>
            </p:nvSpPr>
            <p:spPr>
              <a:xfrm>
                <a:off x="10828574" y="4019680"/>
                <a:ext cx="165969" cy="211687"/>
              </a:xfrm>
              <a:custGeom>
                <a:avLst/>
                <a:gdLst/>
                <a:ahLst/>
                <a:cxnLst/>
                <a:rect l="l" t="t" r="r" b="b"/>
                <a:pathLst>
                  <a:path w="1579" h="2014" extrusionOk="0">
                    <a:moveTo>
                      <a:pt x="1" y="0"/>
                    </a:moveTo>
                    <a:lnTo>
                      <a:pt x="1" y="1278"/>
                    </a:lnTo>
                    <a:cubicBezTo>
                      <a:pt x="1" y="1684"/>
                      <a:pt x="330" y="2013"/>
                      <a:pt x="736" y="2013"/>
                    </a:cubicBezTo>
                    <a:lnTo>
                      <a:pt x="843" y="2013"/>
                    </a:lnTo>
                    <a:cubicBezTo>
                      <a:pt x="1249" y="2013"/>
                      <a:pt x="1578" y="1684"/>
                      <a:pt x="1578" y="1278"/>
                    </a:cubicBezTo>
                    <a:lnTo>
                      <a:pt x="1578" y="0"/>
                    </a:lnTo>
                    <a:close/>
                  </a:path>
                </a:pathLst>
              </a:custGeom>
              <a:solidFill>
                <a:srgbClr val="E8EA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2" name="Google Shape;1968;p66">
                <a:extLst>
                  <a:ext uri="{FF2B5EF4-FFF2-40B4-BE49-F238E27FC236}">
                    <a16:creationId xmlns:a16="http://schemas.microsoft.com/office/drawing/2014/main" id="{279E5060-11DB-D8BD-44ED-9E92A022898C}"/>
                  </a:ext>
                </a:extLst>
              </p:cNvPr>
              <p:cNvSpPr/>
              <p:nvPr/>
            </p:nvSpPr>
            <p:spPr>
              <a:xfrm>
                <a:off x="10801141" y="4192583"/>
                <a:ext cx="219785" cy="39731"/>
              </a:xfrm>
              <a:custGeom>
                <a:avLst/>
                <a:gdLst/>
                <a:ahLst/>
                <a:cxnLst/>
                <a:rect l="l" t="t" r="r" b="b"/>
                <a:pathLst>
                  <a:path w="2091" h="378" extrusionOk="0">
                    <a:moveTo>
                      <a:pt x="1" y="0"/>
                    </a:moveTo>
                    <a:cubicBezTo>
                      <a:pt x="1" y="0"/>
                      <a:pt x="20" y="378"/>
                      <a:pt x="601" y="378"/>
                    </a:cubicBezTo>
                    <a:lnTo>
                      <a:pt x="1501" y="378"/>
                    </a:lnTo>
                    <a:cubicBezTo>
                      <a:pt x="2081" y="378"/>
                      <a:pt x="2091" y="0"/>
                      <a:pt x="209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3" name="Google Shape;1969;p66">
                <a:extLst>
                  <a:ext uri="{FF2B5EF4-FFF2-40B4-BE49-F238E27FC236}">
                    <a16:creationId xmlns:a16="http://schemas.microsoft.com/office/drawing/2014/main" id="{F2969CA9-CDB3-038D-6C1D-85CB7F96CC99}"/>
                  </a:ext>
                </a:extLst>
              </p:cNvPr>
              <p:cNvSpPr/>
              <p:nvPr/>
            </p:nvSpPr>
            <p:spPr>
              <a:xfrm>
                <a:off x="11359584" y="4283082"/>
                <a:ext cx="12298" cy="1925675"/>
              </a:xfrm>
              <a:custGeom>
                <a:avLst/>
                <a:gdLst/>
                <a:ahLst/>
                <a:cxnLst/>
                <a:rect l="l" t="t" r="r" b="b"/>
                <a:pathLst>
                  <a:path w="117" h="18321" extrusionOk="0">
                    <a:moveTo>
                      <a:pt x="1" y="1"/>
                    </a:moveTo>
                    <a:lnTo>
                      <a:pt x="1" y="18320"/>
                    </a:lnTo>
                    <a:lnTo>
                      <a:pt x="117" y="18320"/>
                    </a:lnTo>
                    <a:lnTo>
                      <a:pt x="11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4" name="Google Shape;1970;p66">
                <a:extLst>
                  <a:ext uri="{FF2B5EF4-FFF2-40B4-BE49-F238E27FC236}">
                    <a16:creationId xmlns:a16="http://schemas.microsoft.com/office/drawing/2014/main" id="{36727CDF-756C-BD60-6CF7-0CFAD4B124C7}"/>
                  </a:ext>
                </a:extLst>
              </p:cNvPr>
              <p:cNvSpPr/>
              <p:nvPr/>
            </p:nvSpPr>
            <p:spPr>
              <a:xfrm>
                <a:off x="8786552" y="4229150"/>
                <a:ext cx="2723677" cy="108999"/>
              </a:xfrm>
              <a:custGeom>
                <a:avLst/>
                <a:gdLst/>
                <a:ahLst/>
                <a:cxnLst/>
                <a:rect l="l" t="t" r="r" b="b"/>
                <a:pathLst>
                  <a:path w="43724" h="1037" extrusionOk="0">
                    <a:moveTo>
                      <a:pt x="1" y="1"/>
                    </a:moveTo>
                    <a:lnTo>
                      <a:pt x="1" y="1036"/>
                    </a:lnTo>
                    <a:lnTo>
                      <a:pt x="43724" y="1036"/>
                    </a:lnTo>
                    <a:lnTo>
                      <a:pt x="43724" y="1"/>
                    </a:lnTo>
                    <a:close/>
                  </a:path>
                </a:pathLst>
              </a:custGeom>
              <a:solidFill>
                <a:srgbClr val="F2F9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007" name="Google Shape;1971;p66">
              <a:extLst>
                <a:ext uri="{FF2B5EF4-FFF2-40B4-BE49-F238E27FC236}">
                  <a16:creationId xmlns:a16="http://schemas.microsoft.com/office/drawing/2014/main" id="{C2CB0ED1-CFC0-94E6-57A3-81D27150744B}"/>
                </a:ext>
              </a:extLst>
            </p:cNvPr>
            <p:cNvCxnSpPr/>
            <p:nvPr/>
          </p:nvCxnSpPr>
          <p:spPr>
            <a:xfrm>
              <a:off x="832475" y="4214375"/>
              <a:ext cx="3810000" cy="0"/>
            </a:xfrm>
            <a:prstGeom prst="straightConnector1">
              <a:avLst/>
            </a:prstGeom>
            <a:noFill/>
            <a:ln w="9525" cap="flat" cmpd="sng">
              <a:solidFill>
                <a:schemeClr val="dk2"/>
              </a:solidFill>
              <a:prstDash val="solid"/>
              <a:round/>
              <a:headEnd type="none" w="med" len="med"/>
              <a:tailEnd type="none" w="med" len="med"/>
            </a:ln>
          </p:spPr>
        </p:cxnSp>
      </p:grpSp>
      <p:sp>
        <p:nvSpPr>
          <p:cNvPr id="4071" name="Google Shape;2576;p73">
            <a:extLst>
              <a:ext uri="{FF2B5EF4-FFF2-40B4-BE49-F238E27FC236}">
                <a16:creationId xmlns:a16="http://schemas.microsoft.com/office/drawing/2014/main" id="{FAAA1925-79B4-FA6B-176C-7B602768C44A}"/>
              </a:ext>
            </a:extLst>
          </p:cNvPr>
          <p:cNvSpPr/>
          <p:nvPr/>
        </p:nvSpPr>
        <p:spPr>
          <a:xfrm>
            <a:off x="3575742" y="3010096"/>
            <a:ext cx="2135117" cy="1045251"/>
          </a:xfrm>
          <a:prstGeom prst="roundRect">
            <a:avLst>
              <a:gd name="adj" fmla="val 17125"/>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2" name="Google Shape;2577;p73">
            <a:extLst>
              <a:ext uri="{FF2B5EF4-FFF2-40B4-BE49-F238E27FC236}">
                <a16:creationId xmlns:a16="http://schemas.microsoft.com/office/drawing/2014/main" id="{28D806A0-5876-0861-7F5C-52D9FBB1E3C2}"/>
              </a:ext>
            </a:extLst>
          </p:cNvPr>
          <p:cNvSpPr/>
          <p:nvPr/>
        </p:nvSpPr>
        <p:spPr>
          <a:xfrm>
            <a:off x="6081207" y="1613853"/>
            <a:ext cx="2135117" cy="1045251"/>
          </a:xfrm>
          <a:prstGeom prst="roundRect">
            <a:avLst>
              <a:gd name="adj" fmla="val 17125"/>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3" name="Google Shape;2581;p73">
            <a:extLst>
              <a:ext uri="{FF2B5EF4-FFF2-40B4-BE49-F238E27FC236}">
                <a16:creationId xmlns:a16="http://schemas.microsoft.com/office/drawing/2014/main" id="{4A1B3336-7ADF-9B97-C4D4-697FEF139A94}"/>
              </a:ext>
            </a:extLst>
          </p:cNvPr>
          <p:cNvSpPr/>
          <p:nvPr/>
        </p:nvSpPr>
        <p:spPr>
          <a:xfrm>
            <a:off x="6033023" y="3187856"/>
            <a:ext cx="2292082" cy="1045251"/>
          </a:xfrm>
          <a:prstGeom prst="roundRect">
            <a:avLst>
              <a:gd name="adj" fmla="val 17125"/>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074" name="Google Shape;2582;p73">
            <a:extLst>
              <a:ext uri="{FF2B5EF4-FFF2-40B4-BE49-F238E27FC236}">
                <a16:creationId xmlns:a16="http://schemas.microsoft.com/office/drawing/2014/main" id="{13DE1A22-3FD1-C72D-E843-DE8756AE0DC8}"/>
              </a:ext>
            </a:extLst>
          </p:cNvPr>
          <p:cNvSpPr/>
          <p:nvPr/>
        </p:nvSpPr>
        <p:spPr>
          <a:xfrm>
            <a:off x="3693510" y="1684820"/>
            <a:ext cx="2135117" cy="1045251"/>
          </a:xfrm>
          <a:prstGeom prst="roundRect">
            <a:avLst>
              <a:gd name="adj" fmla="val 17125"/>
            </a:avLst>
          </a:prstGeom>
          <a:solidFill>
            <a:schemeClr val="accent4"/>
          </a:solidFill>
          <a:ln>
            <a:noFill/>
          </a:ln>
        </p:spPr>
        <p:txBody>
          <a:bodyPr spcFirstLastPara="1" wrap="square" lIns="91425" tIns="91425" rIns="91425" bIns="91425" anchor="ctr" anchorCtr="0">
            <a:noAutofit/>
          </a:bodyPr>
          <a:lstStyle/>
          <a:p>
            <a:pPr marL="0" indent="0">
              <a:buFont typeface="Barlow Semi Condensed"/>
              <a:buNone/>
            </a:pPr>
            <a:endParaRPr lang="en-IN" sz="1400" dirty="0"/>
          </a:p>
        </p:txBody>
      </p:sp>
      <p:grpSp>
        <p:nvGrpSpPr>
          <p:cNvPr id="59" name="Google Shape;3011;p79">
            <a:extLst>
              <a:ext uri="{FF2B5EF4-FFF2-40B4-BE49-F238E27FC236}">
                <a16:creationId xmlns:a16="http://schemas.microsoft.com/office/drawing/2014/main" id="{3772AF77-6FA0-02F9-40E8-B7ACC5682EC0}"/>
              </a:ext>
            </a:extLst>
          </p:cNvPr>
          <p:cNvGrpSpPr/>
          <p:nvPr/>
        </p:nvGrpSpPr>
        <p:grpSpPr>
          <a:xfrm>
            <a:off x="2083215" y="2250376"/>
            <a:ext cx="2072004" cy="2868504"/>
            <a:chOff x="1345163" y="2232519"/>
            <a:chExt cx="1725300" cy="2370981"/>
          </a:xfrm>
        </p:grpSpPr>
        <p:grpSp>
          <p:nvGrpSpPr>
            <p:cNvPr id="60" name="Google Shape;3012;p79">
              <a:extLst>
                <a:ext uri="{FF2B5EF4-FFF2-40B4-BE49-F238E27FC236}">
                  <a16:creationId xmlns:a16="http://schemas.microsoft.com/office/drawing/2014/main" id="{96EDEE8B-CA39-A671-4D48-60E2F98B00F2}"/>
                </a:ext>
              </a:extLst>
            </p:cNvPr>
            <p:cNvGrpSpPr/>
            <p:nvPr/>
          </p:nvGrpSpPr>
          <p:grpSpPr>
            <a:xfrm>
              <a:off x="1659785" y="2232519"/>
              <a:ext cx="1096070" cy="2367834"/>
              <a:chOff x="2564225" y="237975"/>
              <a:chExt cx="2412125" cy="5212050"/>
            </a:xfrm>
          </p:grpSpPr>
          <p:sp>
            <p:nvSpPr>
              <p:cNvPr id="62" name="Google Shape;3013;p79">
                <a:extLst>
                  <a:ext uri="{FF2B5EF4-FFF2-40B4-BE49-F238E27FC236}">
                    <a16:creationId xmlns:a16="http://schemas.microsoft.com/office/drawing/2014/main" id="{2B257501-0053-3FB8-C1D9-1278D76A77F5}"/>
                  </a:ext>
                </a:extLst>
              </p:cNvPr>
              <p:cNvSpPr/>
              <p:nvPr/>
            </p:nvSpPr>
            <p:spPr>
              <a:xfrm>
                <a:off x="3676875" y="1893675"/>
                <a:ext cx="364300" cy="170275"/>
              </a:xfrm>
              <a:custGeom>
                <a:avLst/>
                <a:gdLst/>
                <a:ahLst/>
                <a:cxnLst/>
                <a:rect l="l" t="t" r="r" b="b"/>
                <a:pathLst>
                  <a:path w="14572" h="6811" extrusionOk="0">
                    <a:moveTo>
                      <a:pt x="1" y="1"/>
                    </a:moveTo>
                    <a:cubicBezTo>
                      <a:pt x="187" y="94"/>
                      <a:pt x="374" y="234"/>
                      <a:pt x="561" y="328"/>
                    </a:cubicBezTo>
                    <a:cubicBezTo>
                      <a:pt x="2289" y="1542"/>
                      <a:pt x="4204" y="2569"/>
                      <a:pt x="6259" y="3270"/>
                    </a:cubicBezTo>
                    <a:cubicBezTo>
                      <a:pt x="7426" y="3597"/>
                      <a:pt x="8734" y="3784"/>
                      <a:pt x="9714" y="4578"/>
                    </a:cubicBezTo>
                    <a:cubicBezTo>
                      <a:pt x="10041" y="4905"/>
                      <a:pt x="10462" y="5185"/>
                      <a:pt x="10882" y="5465"/>
                    </a:cubicBezTo>
                    <a:cubicBezTo>
                      <a:pt x="10966" y="5507"/>
                      <a:pt x="11921" y="5852"/>
                      <a:pt x="12076" y="5852"/>
                    </a:cubicBezTo>
                    <a:cubicBezTo>
                      <a:pt x="12093" y="5852"/>
                      <a:pt x="12101" y="5848"/>
                      <a:pt x="12096" y="5839"/>
                    </a:cubicBezTo>
                    <a:lnTo>
                      <a:pt x="12096" y="5839"/>
                    </a:lnTo>
                    <a:cubicBezTo>
                      <a:pt x="12283" y="6212"/>
                      <a:pt x="12657" y="6492"/>
                      <a:pt x="13124" y="6586"/>
                    </a:cubicBezTo>
                    <a:cubicBezTo>
                      <a:pt x="13147" y="6609"/>
                      <a:pt x="13170" y="6621"/>
                      <a:pt x="13194" y="6621"/>
                    </a:cubicBezTo>
                    <a:cubicBezTo>
                      <a:pt x="13217" y="6621"/>
                      <a:pt x="13240" y="6609"/>
                      <a:pt x="13264" y="6586"/>
                    </a:cubicBezTo>
                    <a:cubicBezTo>
                      <a:pt x="13310" y="6586"/>
                      <a:pt x="13357" y="6539"/>
                      <a:pt x="13357" y="6492"/>
                    </a:cubicBezTo>
                    <a:cubicBezTo>
                      <a:pt x="13453" y="6685"/>
                      <a:pt x="13725" y="6811"/>
                      <a:pt x="13932" y="6811"/>
                    </a:cubicBezTo>
                    <a:cubicBezTo>
                      <a:pt x="14026" y="6811"/>
                      <a:pt x="14107" y="6785"/>
                      <a:pt x="14151" y="6726"/>
                    </a:cubicBezTo>
                    <a:cubicBezTo>
                      <a:pt x="14338" y="6586"/>
                      <a:pt x="13918" y="5885"/>
                      <a:pt x="13918" y="5885"/>
                    </a:cubicBezTo>
                    <a:cubicBezTo>
                      <a:pt x="13918" y="5885"/>
                      <a:pt x="14198" y="5885"/>
                      <a:pt x="14291" y="5792"/>
                    </a:cubicBezTo>
                    <a:cubicBezTo>
                      <a:pt x="14385" y="5605"/>
                      <a:pt x="14478" y="5418"/>
                      <a:pt x="14478" y="5185"/>
                    </a:cubicBezTo>
                    <a:cubicBezTo>
                      <a:pt x="14571" y="3317"/>
                      <a:pt x="13871" y="1449"/>
                      <a:pt x="12516" y="94"/>
                    </a:cubicBezTo>
                    <a:lnTo>
                      <a:pt x="1" y="1"/>
                    </a:lnTo>
                    <a:close/>
                  </a:path>
                </a:pathLst>
              </a:custGeom>
              <a:solidFill>
                <a:srgbClr val="FFCB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3014;p79">
                <a:extLst>
                  <a:ext uri="{FF2B5EF4-FFF2-40B4-BE49-F238E27FC236}">
                    <a16:creationId xmlns:a16="http://schemas.microsoft.com/office/drawing/2014/main" id="{F2C1879E-271D-E599-C7B1-A49DC81B0542}"/>
                  </a:ext>
                </a:extLst>
              </p:cNvPr>
              <p:cNvSpPr/>
              <p:nvPr/>
            </p:nvSpPr>
            <p:spPr>
              <a:xfrm>
                <a:off x="3997950" y="1988250"/>
                <a:ext cx="23375" cy="47725"/>
              </a:xfrm>
              <a:custGeom>
                <a:avLst/>
                <a:gdLst/>
                <a:ahLst/>
                <a:cxnLst/>
                <a:rect l="l" t="t" r="r" b="b"/>
                <a:pathLst>
                  <a:path w="935" h="1909" extrusionOk="0">
                    <a:moveTo>
                      <a:pt x="47" y="1"/>
                    </a:moveTo>
                    <a:cubicBezTo>
                      <a:pt x="47" y="1"/>
                      <a:pt x="0" y="1"/>
                      <a:pt x="0" y="47"/>
                    </a:cubicBezTo>
                    <a:cubicBezTo>
                      <a:pt x="0" y="94"/>
                      <a:pt x="0" y="141"/>
                      <a:pt x="0" y="187"/>
                    </a:cubicBezTo>
                    <a:cubicBezTo>
                      <a:pt x="0" y="234"/>
                      <a:pt x="47" y="281"/>
                      <a:pt x="47" y="328"/>
                    </a:cubicBezTo>
                    <a:lnTo>
                      <a:pt x="140" y="514"/>
                    </a:lnTo>
                    <a:cubicBezTo>
                      <a:pt x="187" y="654"/>
                      <a:pt x="281" y="841"/>
                      <a:pt x="327" y="981"/>
                    </a:cubicBezTo>
                    <a:lnTo>
                      <a:pt x="514" y="1402"/>
                    </a:lnTo>
                    <a:cubicBezTo>
                      <a:pt x="608" y="1589"/>
                      <a:pt x="654" y="1729"/>
                      <a:pt x="748" y="1869"/>
                    </a:cubicBezTo>
                    <a:cubicBezTo>
                      <a:pt x="762" y="1898"/>
                      <a:pt x="786" y="1909"/>
                      <a:pt x="811" y="1909"/>
                    </a:cubicBezTo>
                    <a:cubicBezTo>
                      <a:pt x="868" y="1909"/>
                      <a:pt x="934" y="1854"/>
                      <a:pt x="934" y="1822"/>
                    </a:cubicBezTo>
                    <a:cubicBezTo>
                      <a:pt x="888" y="1635"/>
                      <a:pt x="841" y="1448"/>
                      <a:pt x="794" y="1308"/>
                    </a:cubicBezTo>
                    <a:cubicBezTo>
                      <a:pt x="748" y="1168"/>
                      <a:pt x="654" y="981"/>
                      <a:pt x="608" y="841"/>
                    </a:cubicBezTo>
                    <a:cubicBezTo>
                      <a:pt x="514" y="701"/>
                      <a:pt x="421" y="561"/>
                      <a:pt x="374" y="374"/>
                    </a:cubicBezTo>
                    <a:cubicBezTo>
                      <a:pt x="281" y="234"/>
                      <a:pt x="281" y="281"/>
                      <a:pt x="234" y="187"/>
                    </a:cubicBezTo>
                    <a:cubicBezTo>
                      <a:pt x="187" y="94"/>
                      <a:pt x="140" y="47"/>
                      <a:pt x="47" y="1"/>
                    </a:cubicBezTo>
                    <a:close/>
                  </a:path>
                </a:pathLst>
              </a:custGeom>
              <a:solidFill>
                <a:srgbClr val="F49C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0" name="Google Shape;3015;p79">
                <a:extLst>
                  <a:ext uri="{FF2B5EF4-FFF2-40B4-BE49-F238E27FC236}">
                    <a16:creationId xmlns:a16="http://schemas.microsoft.com/office/drawing/2014/main" id="{317B4C6B-F941-1167-2B80-1EFB2722A427}"/>
                  </a:ext>
                </a:extLst>
              </p:cNvPr>
              <p:cNvSpPr/>
              <p:nvPr/>
            </p:nvSpPr>
            <p:spPr>
              <a:xfrm>
                <a:off x="3948425" y="1988450"/>
                <a:ext cx="55025" cy="61550"/>
              </a:xfrm>
              <a:custGeom>
                <a:avLst/>
                <a:gdLst/>
                <a:ahLst/>
                <a:cxnLst/>
                <a:rect l="l" t="t" r="r" b="b"/>
                <a:pathLst>
                  <a:path w="2201" h="2462" extrusionOk="0">
                    <a:moveTo>
                      <a:pt x="103" y="1"/>
                    </a:moveTo>
                    <a:cubicBezTo>
                      <a:pt x="51" y="1"/>
                      <a:pt x="1" y="67"/>
                      <a:pt x="67" y="133"/>
                    </a:cubicBezTo>
                    <a:lnTo>
                      <a:pt x="67" y="86"/>
                    </a:lnTo>
                    <a:cubicBezTo>
                      <a:pt x="394" y="460"/>
                      <a:pt x="767" y="833"/>
                      <a:pt x="1141" y="1207"/>
                    </a:cubicBezTo>
                    <a:cubicBezTo>
                      <a:pt x="1281" y="1394"/>
                      <a:pt x="1468" y="1581"/>
                      <a:pt x="1608" y="1767"/>
                    </a:cubicBezTo>
                    <a:cubicBezTo>
                      <a:pt x="1701" y="1861"/>
                      <a:pt x="1748" y="2001"/>
                      <a:pt x="1841" y="2094"/>
                    </a:cubicBezTo>
                    <a:cubicBezTo>
                      <a:pt x="1888" y="2188"/>
                      <a:pt x="1981" y="2281"/>
                      <a:pt x="2028" y="2421"/>
                    </a:cubicBezTo>
                    <a:cubicBezTo>
                      <a:pt x="2043" y="2450"/>
                      <a:pt x="2066" y="2461"/>
                      <a:pt x="2090" y="2461"/>
                    </a:cubicBezTo>
                    <a:cubicBezTo>
                      <a:pt x="2144" y="2461"/>
                      <a:pt x="2200" y="2407"/>
                      <a:pt x="2168" y="2374"/>
                    </a:cubicBezTo>
                    <a:cubicBezTo>
                      <a:pt x="2168" y="2234"/>
                      <a:pt x="2121" y="2094"/>
                      <a:pt x="2075" y="2001"/>
                    </a:cubicBezTo>
                    <a:cubicBezTo>
                      <a:pt x="1981" y="1861"/>
                      <a:pt x="1935" y="1767"/>
                      <a:pt x="1841" y="1674"/>
                    </a:cubicBezTo>
                    <a:cubicBezTo>
                      <a:pt x="1701" y="1487"/>
                      <a:pt x="1514" y="1300"/>
                      <a:pt x="1328" y="1114"/>
                    </a:cubicBezTo>
                    <a:cubicBezTo>
                      <a:pt x="954" y="740"/>
                      <a:pt x="534" y="413"/>
                      <a:pt x="160" y="39"/>
                    </a:cubicBezTo>
                    <a:cubicBezTo>
                      <a:pt x="146" y="12"/>
                      <a:pt x="125" y="1"/>
                      <a:pt x="103" y="1"/>
                    </a:cubicBezTo>
                    <a:close/>
                  </a:path>
                </a:pathLst>
              </a:custGeom>
              <a:solidFill>
                <a:srgbClr val="F49C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1" name="Google Shape;3016;p79">
                <a:extLst>
                  <a:ext uri="{FF2B5EF4-FFF2-40B4-BE49-F238E27FC236}">
                    <a16:creationId xmlns:a16="http://schemas.microsoft.com/office/drawing/2014/main" id="{5B562005-DC96-E1D6-4D57-A070CFAD0A14}"/>
                  </a:ext>
                </a:extLst>
              </p:cNvPr>
              <p:cNvSpPr/>
              <p:nvPr/>
            </p:nvSpPr>
            <p:spPr>
              <a:xfrm>
                <a:off x="3293925" y="1939225"/>
                <a:ext cx="343275" cy="3510800"/>
              </a:xfrm>
              <a:custGeom>
                <a:avLst/>
                <a:gdLst/>
                <a:ahLst/>
                <a:cxnLst/>
                <a:rect l="l" t="t" r="r" b="b"/>
                <a:pathLst>
                  <a:path w="13731" h="140432" fill="none" extrusionOk="0">
                    <a:moveTo>
                      <a:pt x="13731" y="140432"/>
                    </a:moveTo>
                    <a:lnTo>
                      <a:pt x="1" y="0"/>
                    </a:lnTo>
                  </a:path>
                </a:pathLst>
              </a:custGeom>
              <a:noFill/>
              <a:ln w="15175" cap="flat" cmpd="sng">
                <a:solidFill>
                  <a:schemeClr val="dk1"/>
                </a:solidFill>
                <a:prstDash val="solid"/>
                <a:miter lim="4670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2" name="Google Shape;3017;p79">
                <a:extLst>
                  <a:ext uri="{FF2B5EF4-FFF2-40B4-BE49-F238E27FC236}">
                    <a16:creationId xmlns:a16="http://schemas.microsoft.com/office/drawing/2014/main" id="{8ACCC716-6DB5-54FF-9843-AACD38F3C08A}"/>
                  </a:ext>
                </a:extLst>
              </p:cNvPr>
              <p:cNvSpPr/>
              <p:nvPr/>
            </p:nvSpPr>
            <p:spPr>
              <a:xfrm>
                <a:off x="3293925" y="1939225"/>
                <a:ext cx="1682425" cy="3510800"/>
              </a:xfrm>
              <a:custGeom>
                <a:avLst/>
                <a:gdLst/>
                <a:ahLst/>
                <a:cxnLst/>
                <a:rect l="l" t="t" r="r" b="b"/>
                <a:pathLst>
                  <a:path w="67297" h="140432" fill="none" extrusionOk="0">
                    <a:moveTo>
                      <a:pt x="67297" y="140432"/>
                    </a:moveTo>
                    <a:lnTo>
                      <a:pt x="53567" y="0"/>
                    </a:lnTo>
                    <a:lnTo>
                      <a:pt x="1" y="0"/>
                    </a:lnTo>
                  </a:path>
                </a:pathLst>
              </a:custGeom>
              <a:noFill/>
              <a:ln w="15175" cap="flat" cmpd="sng">
                <a:solidFill>
                  <a:schemeClr val="dk1"/>
                </a:solidFill>
                <a:prstDash val="solid"/>
                <a:miter lim="4670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3" name="Google Shape;3018;p79">
                <a:extLst>
                  <a:ext uri="{FF2B5EF4-FFF2-40B4-BE49-F238E27FC236}">
                    <a16:creationId xmlns:a16="http://schemas.microsoft.com/office/drawing/2014/main" id="{340C68ED-10C7-50D9-E17C-521B44BC5479}"/>
                  </a:ext>
                </a:extLst>
              </p:cNvPr>
              <p:cNvSpPr/>
              <p:nvPr/>
            </p:nvSpPr>
            <p:spPr>
              <a:xfrm>
                <a:off x="4288650" y="1939225"/>
                <a:ext cx="344450" cy="3510800"/>
              </a:xfrm>
              <a:custGeom>
                <a:avLst/>
                <a:gdLst/>
                <a:ahLst/>
                <a:cxnLst/>
                <a:rect l="l" t="t" r="r" b="b"/>
                <a:pathLst>
                  <a:path w="13778" h="140432" fill="none" extrusionOk="0">
                    <a:moveTo>
                      <a:pt x="1" y="140432"/>
                    </a:moveTo>
                    <a:lnTo>
                      <a:pt x="13778" y="0"/>
                    </a:lnTo>
                  </a:path>
                </a:pathLst>
              </a:custGeom>
              <a:noFill/>
              <a:ln w="15175" cap="flat" cmpd="sng">
                <a:solidFill>
                  <a:schemeClr val="dk1"/>
                </a:solidFill>
                <a:prstDash val="solid"/>
                <a:miter lim="4670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4" name="Google Shape;3019;p79">
                <a:extLst>
                  <a:ext uri="{FF2B5EF4-FFF2-40B4-BE49-F238E27FC236}">
                    <a16:creationId xmlns:a16="http://schemas.microsoft.com/office/drawing/2014/main" id="{6784A0E0-3FBA-5208-0C73-75FAB686861A}"/>
                  </a:ext>
                </a:extLst>
              </p:cNvPr>
              <p:cNvSpPr/>
              <p:nvPr/>
            </p:nvSpPr>
            <p:spPr>
              <a:xfrm>
                <a:off x="2949500" y="1939225"/>
                <a:ext cx="1683600" cy="3510800"/>
              </a:xfrm>
              <a:custGeom>
                <a:avLst/>
                <a:gdLst/>
                <a:ahLst/>
                <a:cxnLst/>
                <a:rect l="l" t="t" r="r" b="b"/>
                <a:pathLst>
                  <a:path w="67344" h="140432" fill="none" extrusionOk="0">
                    <a:moveTo>
                      <a:pt x="1" y="140432"/>
                    </a:moveTo>
                    <a:lnTo>
                      <a:pt x="13778" y="0"/>
                    </a:lnTo>
                    <a:lnTo>
                      <a:pt x="67344" y="0"/>
                    </a:lnTo>
                  </a:path>
                </a:pathLst>
              </a:custGeom>
              <a:noFill/>
              <a:ln w="15175" cap="flat" cmpd="sng">
                <a:solidFill>
                  <a:schemeClr val="dk1"/>
                </a:solidFill>
                <a:prstDash val="solid"/>
                <a:miter lim="4670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5" name="Google Shape;3020;p79">
                <a:extLst>
                  <a:ext uri="{FF2B5EF4-FFF2-40B4-BE49-F238E27FC236}">
                    <a16:creationId xmlns:a16="http://schemas.microsoft.com/office/drawing/2014/main" id="{9EE1CF26-71C2-A1DA-561C-197B0E46D9B7}"/>
                  </a:ext>
                </a:extLst>
              </p:cNvPr>
              <p:cNvSpPr/>
              <p:nvPr/>
            </p:nvSpPr>
            <p:spPr>
              <a:xfrm>
                <a:off x="2998550" y="4952625"/>
                <a:ext cx="1922925" cy="25"/>
              </a:xfrm>
              <a:custGeom>
                <a:avLst/>
                <a:gdLst/>
                <a:ahLst/>
                <a:cxnLst/>
                <a:rect l="l" t="t" r="r" b="b"/>
                <a:pathLst>
                  <a:path w="76917" h="1" fill="none" extrusionOk="0">
                    <a:moveTo>
                      <a:pt x="76917" y="1"/>
                    </a:moveTo>
                    <a:lnTo>
                      <a:pt x="0" y="1"/>
                    </a:lnTo>
                  </a:path>
                </a:pathLst>
              </a:custGeom>
              <a:noFill/>
              <a:ln w="15175" cap="flat" cmpd="sng">
                <a:solidFill>
                  <a:schemeClr val="dk1"/>
                </a:solidFill>
                <a:prstDash val="solid"/>
                <a:miter lim="4670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6" name="Google Shape;3021;p79">
                <a:extLst>
                  <a:ext uri="{FF2B5EF4-FFF2-40B4-BE49-F238E27FC236}">
                    <a16:creationId xmlns:a16="http://schemas.microsoft.com/office/drawing/2014/main" id="{FC835F52-592F-E881-01CB-B8151A64CAE1}"/>
                  </a:ext>
                </a:extLst>
              </p:cNvPr>
              <p:cNvSpPr/>
              <p:nvPr/>
            </p:nvSpPr>
            <p:spPr>
              <a:xfrm>
                <a:off x="3040575" y="4522975"/>
                <a:ext cx="1836550" cy="25"/>
              </a:xfrm>
              <a:custGeom>
                <a:avLst/>
                <a:gdLst/>
                <a:ahLst/>
                <a:cxnLst/>
                <a:rect l="l" t="t" r="r" b="b"/>
                <a:pathLst>
                  <a:path w="73462" h="1" fill="none" extrusionOk="0">
                    <a:moveTo>
                      <a:pt x="73461" y="1"/>
                    </a:moveTo>
                    <a:lnTo>
                      <a:pt x="0" y="1"/>
                    </a:lnTo>
                  </a:path>
                </a:pathLst>
              </a:custGeom>
              <a:noFill/>
              <a:ln w="15175" cap="flat" cmpd="sng">
                <a:solidFill>
                  <a:schemeClr val="dk1"/>
                </a:solidFill>
                <a:prstDash val="solid"/>
                <a:miter lim="4670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7" name="Google Shape;3022;p79">
                <a:extLst>
                  <a:ext uri="{FF2B5EF4-FFF2-40B4-BE49-F238E27FC236}">
                    <a16:creationId xmlns:a16="http://schemas.microsoft.com/office/drawing/2014/main" id="{2300ED0C-C7A2-2E52-ED4D-3C2424ABEB47}"/>
                  </a:ext>
                </a:extLst>
              </p:cNvPr>
              <p:cNvSpPr/>
              <p:nvPr/>
            </p:nvSpPr>
            <p:spPr>
              <a:xfrm>
                <a:off x="3083775" y="4081650"/>
                <a:ext cx="1759500" cy="25"/>
              </a:xfrm>
              <a:custGeom>
                <a:avLst/>
                <a:gdLst/>
                <a:ahLst/>
                <a:cxnLst/>
                <a:rect l="l" t="t" r="r" b="b"/>
                <a:pathLst>
                  <a:path w="70380" h="1" fill="none" extrusionOk="0">
                    <a:moveTo>
                      <a:pt x="70379" y="1"/>
                    </a:moveTo>
                    <a:lnTo>
                      <a:pt x="0" y="1"/>
                    </a:lnTo>
                  </a:path>
                </a:pathLst>
              </a:custGeom>
              <a:noFill/>
              <a:ln w="15175" cap="flat" cmpd="sng">
                <a:solidFill>
                  <a:schemeClr val="dk1"/>
                </a:solidFill>
                <a:prstDash val="solid"/>
                <a:miter lim="4670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8" name="Google Shape;3023;p79">
                <a:extLst>
                  <a:ext uri="{FF2B5EF4-FFF2-40B4-BE49-F238E27FC236}">
                    <a16:creationId xmlns:a16="http://schemas.microsoft.com/office/drawing/2014/main" id="{FB9DD981-CA21-FA3F-2B43-6CC49C3B5A8D}"/>
                  </a:ext>
                </a:extLst>
              </p:cNvPr>
              <p:cNvSpPr/>
              <p:nvPr/>
            </p:nvSpPr>
            <p:spPr>
              <a:xfrm>
                <a:off x="3125800" y="3660175"/>
                <a:ext cx="1674275" cy="25"/>
              </a:xfrm>
              <a:custGeom>
                <a:avLst/>
                <a:gdLst/>
                <a:ahLst/>
                <a:cxnLst/>
                <a:rect l="l" t="t" r="r" b="b"/>
                <a:pathLst>
                  <a:path w="66971" h="1" fill="none" extrusionOk="0">
                    <a:moveTo>
                      <a:pt x="66970" y="0"/>
                    </a:moveTo>
                    <a:lnTo>
                      <a:pt x="1" y="0"/>
                    </a:lnTo>
                  </a:path>
                </a:pathLst>
              </a:custGeom>
              <a:noFill/>
              <a:ln w="15175" cap="flat" cmpd="sng">
                <a:solidFill>
                  <a:schemeClr val="dk1"/>
                </a:solidFill>
                <a:prstDash val="solid"/>
                <a:miter lim="4670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9" name="Google Shape;3024;p79">
                <a:extLst>
                  <a:ext uri="{FF2B5EF4-FFF2-40B4-BE49-F238E27FC236}">
                    <a16:creationId xmlns:a16="http://schemas.microsoft.com/office/drawing/2014/main" id="{941B0EC4-1107-465D-8B4D-C13022A18FDA}"/>
                  </a:ext>
                </a:extLst>
              </p:cNvPr>
              <p:cNvSpPr/>
              <p:nvPr/>
            </p:nvSpPr>
            <p:spPr>
              <a:xfrm>
                <a:off x="3166675" y="3220000"/>
                <a:ext cx="1591350" cy="25"/>
              </a:xfrm>
              <a:custGeom>
                <a:avLst/>
                <a:gdLst/>
                <a:ahLst/>
                <a:cxnLst/>
                <a:rect l="l" t="t" r="r" b="b"/>
                <a:pathLst>
                  <a:path w="63654" h="1" fill="none" extrusionOk="0">
                    <a:moveTo>
                      <a:pt x="63654" y="1"/>
                    </a:moveTo>
                    <a:lnTo>
                      <a:pt x="0" y="1"/>
                    </a:lnTo>
                  </a:path>
                </a:pathLst>
              </a:custGeom>
              <a:noFill/>
              <a:ln w="15175" cap="flat" cmpd="sng">
                <a:solidFill>
                  <a:schemeClr val="dk1"/>
                </a:solidFill>
                <a:prstDash val="solid"/>
                <a:miter lim="4670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0" name="Google Shape;3025;p79">
                <a:extLst>
                  <a:ext uri="{FF2B5EF4-FFF2-40B4-BE49-F238E27FC236}">
                    <a16:creationId xmlns:a16="http://schemas.microsoft.com/office/drawing/2014/main" id="{84327989-EEA0-3770-40EA-9DE06BDD03C0}"/>
                  </a:ext>
                </a:extLst>
              </p:cNvPr>
              <p:cNvSpPr/>
              <p:nvPr/>
            </p:nvSpPr>
            <p:spPr>
              <a:xfrm>
                <a:off x="3209875" y="2784525"/>
                <a:ext cx="1506125" cy="25"/>
              </a:xfrm>
              <a:custGeom>
                <a:avLst/>
                <a:gdLst/>
                <a:ahLst/>
                <a:cxnLst/>
                <a:rect l="l" t="t" r="r" b="b"/>
                <a:pathLst>
                  <a:path w="60245" h="1" fill="none" extrusionOk="0">
                    <a:moveTo>
                      <a:pt x="60245" y="0"/>
                    </a:moveTo>
                    <a:lnTo>
                      <a:pt x="0" y="0"/>
                    </a:lnTo>
                  </a:path>
                </a:pathLst>
              </a:custGeom>
              <a:noFill/>
              <a:ln w="15175" cap="flat" cmpd="sng">
                <a:solidFill>
                  <a:schemeClr val="dk1"/>
                </a:solidFill>
                <a:prstDash val="solid"/>
                <a:miter lim="4670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1" name="Google Shape;3026;p79">
                <a:extLst>
                  <a:ext uri="{FF2B5EF4-FFF2-40B4-BE49-F238E27FC236}">
                    <a16:creationId xmlns:a16="http://schemas.microsoft.com/office/drawing/2014/main" id="{D41DCD76-7A7B-4730-1574-2C7C119A5DA1}"/>
                  </a:ext>
                </a:extLst>
              </p:cNvPr>
              <p:cNvSpPr/>
              <p:nvPr/>
            </p:nvSpPr>
            <p:spPr>
              <a:xfrm>
                <a:off x="3251900" y="2372375"/>
                <a:ext cx="1413900" cy="25"/>
              </a:xfrm>
              <a:custGeom>
                <a:avLst/>
                <a:gdLst/>
                <a:ahLst/>
                <a:cxnLst/>
                <a:rect l="l" t="t" r="r" b="b"/>
                <a:pathLst>
                  <a:path w="56556" h="1" fill="none" extrusionOk="0">
                    <a:moveTo>
                      <a:pt x="56555" y="0"/>
                    </a:moveTo>
                    <a:lnTo>
                      <a:pt x="0" y="0"/>
                    </a:lnTo>
                  </a:path>
                </a:pathLst>
              </a:custGeom>
              <a:noFill/>
              <a:ln w="15175" cap="flat" cmpd="sng">
                <a:solidFill>
                  <a:schemeClr val="dk1"/>
                </a:solidFill>
                <a:prstDash val="solid"/>
                <a:miter lim="4670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2" name="Google Shape;3027;p79">
                <a:extLst>
                  <a:ext uri="{FF2B5EF4-FFF2-40B4-BE49-F238E27FC236}">
                    <a16:creationId xmlns:a16="http://schemas.microsoft.com/office/drawing/2014/main" id="{43E6C8E8-EB79-C962-E773-A7180A9517D0}"/>
                  </a:ext>
                </a:extLst>
              </p:cNvPr>
              <p:cNvSpPr/>
              <p:nvPr/>
            </p:nvSpPr>
            <p:spPr>
              <a:xfrm>
                <a:off x="3602150" y="1788600"/>
                <a:ext cx="412175" cy="142475"/>
              </a:xfrm>
              <a:custGeom>
                <a:avLst/>
                <a:gdLst/>
                <a:ahLst/>
                <a:cxnLst/>
                <a:rect l="l" t="t" r="r" b="b"/>
                <a:pathLst>
                  <a:path w="16487" h="5699" extrusionOk="0">
                    <a:moveTo>
                      <a:pt x="4718" y="1"/>
                    </a:moveTo>
                    <a:lnTo>
                      <a:pt x="1" y="5698"/>
                    </a:lnTo>
                    <a:cubicBezTo>
                      <a:pt x="5465" y="5698"/>
                      <a:pt x="10975" y="5698"/>
                      <a:pt x="16486" y="5652"/>
                    </a:cubicBezTo>
                    <a:cubicBezTo>
                      <a:pt x="16113" y="4904"/>
                      <a:pt x="15599" y="4204"/>
                      <a:pt x="15038" y="3550"/>
                    </a:cubicBezTo>
                    <a:cubicBezTo>
                      <a:pt x="14431" y="2943"/>
                      <a:pt x="13731" y="2429"/>
                      <a:pt x="12984" y="2056"/>
                    </a:cubicBezTo>
                    <a:cubicBezTo>
                      <a:pt x="10415" y="701"/>
                      <a:pt x="7566" y="1"/>
                      <a:pt x="4718" y="1"/>
                    </a:cubicBezTo>
                    <a:close/>
                  </a:path>
                </a:pathLst>
              </a:custGeom>
              <a:solidFill>
                <a:srgbClr val="FFCB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3" name="Google Shape;3028;p79">
                <a:extLst>
                  <a:ext uri="{FF2B5EF4-FFF2-40B4-BE49-F238E27FC236}">
                    <a16:creationId xmlns:a16="http://schemas.microsoft.com/office/drawing/2014/main" id="{71967F81-1002-3692-E2D8-E791F69EF7DC}"/>
                  </a:ext>
                </a:extLst>
              </p:cNvPr>
              <p:cNvSpPr/>
              <p:nvPr/>
            </p:nvSpPr>
            <p:spPr>
              <a:xfrm>
                <a:off x="2752200" y="984175"/>
                <a:ext cx="1099825" cy="1084675"/>
              </a:xfrm>
              <a:custGeom>
                <a:avLst/>
                <a:gdLst/>
                <a:ahLst/>
                <a:cxnLst/>
                <a:rect l="l" t="t" r="r" b="b"/>
                <a:pathLst>
                  <a:path w="43993" h="43387" extrusionOk="0">
                    <a:moveTo>
                      <a:pt x="14805" y="0"/>
                    </a:moveTo>
                    <a:lnTo>
                      <a:pt x="0" y="5371"/>
                    </a:lnTo>
                    <a:cubicBezTo>
                      <a:pt x="981" y="17093"/>
                      <a:pt x="10788" y="28768"/>
                      <a:pt x="13871" y="31757"/>
                    </a:cubicBezTo>
                    <a:cubicBezTo>
                      <a:pt x="16953" y="34746"/>
                      <a:pt x="38482" y="43386"/>
                      <a:pt x="38482" y="43386"/>
                    </a:cubicBezTo>
                    <a:lnTo>
                      <a:pt x="43993" y="31757"/>
                    </a:lnTo>
                    <a:cubicBezTo>
                      <a:pt x="43993" y="31757"/>
                      <a:pt x="26060" y="22837"/>
                      <a:pt x="24191" y="21203"/>
                    </a:cubicBezTo>
                    <a:cubicBezTo>
                      <a:pt x="22323" y="19568"/>
                      <a:pt x="14805" y="0"/>
                      <a:pt x="1480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4" name="Google Shape;3029;p79">
                <a:extLst>
                  <a:ext uri="{FF2B5EF4-FFF2-40B4-BE49-F238E27FC236}">
                    <a16:creationId xmlns:a16="http://schemas.microsoft.com/office/drawing/2014/main" id="{67996AC3-FC65-09D0-6C68-970C18AA549C}"/>
                  </a:ext>
                </a:extLst>
              </p:cNvPr>
              <p:cNvSpPr/>
              <p:nvPr/>
            </p:nvSpPr>
            <p:spPr>
              <a:xfrm>
                <a:off x="2744025" y="4143525"/>
                <a:ext cx="673675" cy="735575"/>
              </a:xfrm>
              <a:custGeom>
                <a:avLst/>
                <a:gdLst/>
                <a:ahLst/>
                <a:cxnLst/>
                <a:rect l="l" t="t" r="r" b="b"/>
                <a:pathLst>
                  <a:path w="26947" h="29423" extrusionOk="0">
                    <a:moveTo>
                      <a:pt x="16813" y="1"/>
                    </a:moveTo>
                    <a:lnTo>
                      <a:pt x="794" y="1682"/>
                    </a:lnTo>
                    <a:lnTo>
                      <a:pt x="0" y="22744"/>
                    </a:lnTo>
                    <a:lnTo>
                      <a:pt x="654" y="29423"/>
                    </a:lnTo>
                    <a:lnTo>
                      <a:pt x="25779" y="29423"/>
                    </a:lnTo>
                    <a:cubicBezTo>
                      <a:pt x="26433" y="29423"/>
                      <a:pt x="26947" y="28909"/>
                      <a:pt x="26947" y="28255"/>
                    </a:cubicBezTo>
                    <a:cubicBezTo>
                      <a:pt x="26947" y="27788"/>
                      <a:pt x="26667" y="27321"/>
                      <a:pt x="26246" y="27181"/>
                    </a:cubicBezTo>
                    <a:lnTo>
                      <a:pt x="15038" y="21951"/>
                    </a:lnTo>
                    <a:lnTo>
                      <a:pt x="16813" y="1"/>
                    </a:lnTo>
                    <a:close/>
                  </a:path>
                </a:pathLst>
              </a:custGeom>
              <a:solidFill>
                <a:srgbClr val="FFCB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5" name="Google Shape;3030;p79">
                <a:extLst>
                  <a:ext uri="{FF2B5EF4-FFF2-40B4-BE49-F238E27FC236}">
                    <a16:creationId xmlns:a16="http://schemas.microsoft.com/office/drawing/2014/main" id="{2F6FD394-373E-2372-4C2F-570C954F7CA8}"/>
                  </a:ext>
                </a:extLst>
              </p:cNvPr>
              <p:cNvSpPr/>
              <p:nvPr/>
            </p:nvSpPr>
            <p:spPr>
              <a:xfrm>
                <a:off x="2725350" y="4692275"/>
                <a:ext cx="729725" cy="251050"/>
              </a:xfrm>
              <a:custGeom>
                <a:avLst/>
                <a:gdLst/>
                <a:ahLst/>
                <a:cxnLst/>
                <a:rect l="l" t="t" r="r" b="b"/>
                <a:pathLst>
                  <a:path w="29189" h="10042" extrusionOk="0">
                    <a:moveTo>
                      <a:pt x="15738" y="1"/>
                    </a:moveTo>
                    <a:cubicBezTo>
                      <a:pt x="13178" y="1018"/>
                      <a:pt x="10334" y="1328"/>
                      <a:pt x="7816" y="1328"/>
                    </a:cubicBezTo>
                    <a:cubicBezTo>
                      <a:pt x="3857" y="1328"/>
                      <a:pt x="701" y="561"/>
                      <a:pt x="701" y="561"/>
                    </a:cubicBezTo>
                    <a:lnTo>
                      <a:pt x="0" y="9481"/>
                    </a:lnTo>
                    <a:cubicBezTo>
                      <a:pt x="0" y="9808"/>
                      <a:pt x="234" y="10041"/>
                      <a:pt x="514" y="10041"/>
                    </a:cubicBezTo>
                    <a:lnTo>
                      <a:pt x="28628" y="10041"/>
                    </a:lnTo>
                    <a:cubicBezTo>
                      <a:pt x="29188" y="10041"/>
                      <a:pt x="28861" y="7193"/>
                      <a:pt x="28815" y="7146"/>
                    </a:cubicBezTo>
                    <a:cubicBezTo>
                      <a:pt x="28581" y="6352"/>
                      <a:pt x="28068" y="5418"/>
                      <a:pt x="27601" y="5184"/>
                    </a:cubicBezTo>
                    <a:lnTo>
                      <a:pt x="1573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6" name="Google Shape;3031;p79">
                <a:extLst>
                  <a:ext uri="{FF2B5EF4-FFF2-40B4-BE49-F238E27FC236}">
                    <a16:creationId xmlns:a16="http://schemas.microsoft.com/office/drawing/2014/main" id="{A2FB39B4-4911-0EB1-DB8C-5CA606E3D904}"/>
                  </a:ext>
                </a:extLst>
              </p:cNvPr>
              <p:cNvSpPr/>
              <p:nvPr/>
            </p:nvSpPr>
            <p:spPr>
              <a:xfrm>
                <a:off x="3140975" y="4705125"/>
                <a:ext cx="42050" cy="70075"/>
              </a:xfrm>
              <a:custGeom>
                <a:avLst/>
                <a:gdLst/>
                <a:ahLst/>
                <a:cxnLst/>
                <a:rect l="l" t="t" r="r" b="b"/>
                <a:pathLst>
                  <a:path w="1682" h="2803" fill="none" extrusionOk="0">
                    <a:moveTo>
                      <a:pt x="1682" y="0"/>
                    </a:moveTo>
                    <a:cubicBezTo>
                      <a:pt x="981" y="888"/>
                      <a:pt x="421" y="1822"/>
                      <a:pt x="1" y="2802"/>
                    </a:cubicBezTo>
                  </a:path>
                </a:pathLst>
              </a:custGeom>
              <a:noFill/>
              <a:ln w="10500" cap="flat" cmpd="sng">
                <a:solidFill>
                  <a:schemeClr val="accent1"/>
                </a:solidFill>
                <a:prstDash val="solid"/>
                <a:miter lim="4670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7" name="Google Shape;3032;p79">
                <a:extLst>
                  <a:ext uri="{FF2B5EF4-FFF2-40B4-BE49-F238E27FC236}">
                    <a16:creationId xmlns:a16="http://schemas.microsoft.com/office/drawing/2014/main" id="{CD99B156-AAEA-1815-5798-3BC3931F29F0}"/>
                  </a:ext>
                </a:extLst>
              </p:cNvPr>
              <p:cNvSpPr/>
              <p:nvPr/>
            </p:nvSpPr>
            <p:spPr>
              <a:xfrm>
                <a:off x="3185350" y="4728475"/>
                <a:ext cx="35050" cy="59575"/>
              </a:xfrm>
              <a:custGeom>
                <a:avLst/>
                <a:gdLst/>
                <a:ahLst/>
                <a:cxnLst/>
                <a:rect l="l" t="t" r="r" b="b"/>
                <a:pathLst>
                  <a:path w="1402" h="2383" fill="none" extrusionOk="0">
                    <a:moveTo>
                      <a:pt x="1401" y="0"/>
                    </a:moveTo>
                    <a:cubicBezTo>
                      <a:pt x="841" y="701"/>
                      <a:pt x="374" y="1541"/>
                      <a:pt x="0" y="2382"/>
                    </a:cubicBezTo>
                  </a:path>
                </a:pathLst>
              </a:custGeom>
              <a:noFill/>
              <a:ln w="10500" cap="flat" cmpd="sng">
                <a:solidFill>
                  <a:schemeClr val="accent1"/>
                </a:solidFill>
                <a:prstDash val="solid"/>
                <a:miter lim="4670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8" name="Google Shape;3033;p79">
                <a:extLst>
                  <a:ext uri="{FF2B5EF4-FFF2-40B4-BE49-F238E27FC236}">
                    <a16:creationId xmlns:a16="http://schemas.microsoft.com/office/drawing/2014/main" id="{E7FADA75-A3E8-4B95-1391-59A1F7F9C5C0}"/>
                  </a:ext>
                </a:extLst>
              </p:cNvPr>
              <p:cNvSpPr/>
              <p:nvPr/>
            </p:nvSpPr>
            <p:spPr>
              <a:xfrm>
                <a:off x="3219200" y="4744825"/>
                <a:ext cx="32725" cy="54900"/>
              </a:xfrm>
              <a:custGeom>
                <a:avLst/>
                <a:gdLst/>
                <a:ahLst/>
                <a:cxnLst/>
                <a:rect l="l" t="t" r="r" b="b"/>
                <a:pathLst>
                  <a:path w="1309" h="2196" fill="none" extrusionOk="0">
                    <a:moveTo>
                      <a:pt x="1308" y="0"/>
                    </a:moveTo>
                    <a:cubicBezTo>
                      <a:pt x="795" y="701"/>
                      <a:pt x="374" y="1401"/>
                      <a:pt x="1" y="2195"/>
                    </a:cubicBezTo>
                  </a:path>
                </a:pathLst>
              </a:custGeom>
              <a:noFill/>
              <a:ln w="10500" cap="flat" cmpd="sng">
                <a:solidFill>
                  <a:schemeClr val="accent1"/>
                </a:solidFill>
                <a:prstDash val="solid"/>
                <a:miter lim="4670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9" name="Google Shape;3034;p79">
                <a:extLst>
                  <a:ext uri="{FF2B5EF4-FFF2-40B4-BE49-F238E27FC236}">
                    <a16:creationId xmlns:a16="http://schemas.microsoft.com/office/drawing/2014/main" id="{6544D5F2-12E1-B315-EB67-04538D380DFD}"/>
                  </a:ext>
                </a:extLst>
              </p:cNvPr>
              <p:cNvSpPr/>
              <p:nvPr/>
            </p:nvSpPr>
            <p:spPr>
              <a:xfrm>
                <a:off x="2728850" y="4894250"/>
                <a:ext cx="720375" cy="25"/>
              </a:xfrm>
              <a:custGeom>
                <a:avLst/>
                <a:gdLst/>
                <a:ahLst/>
                <a:cxnLst/>
                <a:rect l="l" t="t" r="r" b="b"/>
                <a:pathLst>
                  <a:path w="28815" h="1" fill="none" extrusionOk="0">
                    <a:moveTo>
                      <a:pt x="0" y="1"/>
                    </a:moveTo>
                    <a:lnTo>
                      <a:pt x="28815" y="1"/>
                    </a:lnTo>
                  </a:path>
                </a:pathLst>
              </a:custGeom>
              <a:noFill/>
              <a:ln w="10500" cap="flat" cmpd="sng">
                <a:solidFill>
                  <a:schemeClr val="accent1"/>
                </a:solidFill>
                <a:prstDash val="solid"/>
                <a:miter lim="4670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0" name="Google Shape;3035;p79">
                <a:extLst>
                  <a:ext uri="{FF2B5EF4-FFF2-40B4-BE49-F238E27FC236}">
                    <a16:creationId xmlns:a16="http://schemas.microsoft.com/office/drawing/2014/main" id="{8D70925E-09D0-CE5D-EF37-601750A30AA0}"/>
                  </a:ext>
                </a:extLst>
              </p:cNvPr>
              <p:cNvSpPr/>
              <p:nvPr/>
            </p:nvSpPr>
            <p:spPr>
              <a:xfrm>
                <a:off x="2735850" y="4788025"/>
                <a:ext cx="182150" cy="106250"/>
              </a:xfrm>
              <a:custGeom>
                <a:avLst/>
                <a:gdLst/>
                <a:ahLst/>
                <a:cxnLst/>
                <a:rect l="l" t="t" r="r" b="b"/>
                <a:pathLst>
                  <a:path w="7286" h="4250" fill="none" extrusionOk="0">
                    <a:moveTo>
                      <a:pt x="0" y="0"/>
                    </a:moveTo>
                    <a:cubicBezTo>
                      <a:pt x="0" y="0"/>
                      <a:pt x="6725" y="47"/>
                      <a:pt x="7286" y="4250"/>
                    </a:cubicBezTo>
                  </a:path>
                </a:pathLst>
              </a:custGeom>
              <a:noFill/>
              <a:ln w="10500" cap="flat" cmpd="sng">
                <a:solidFill>
                  <a:schemeClr val="accent1"/>
                </a:solidFill>
                <a:prstDash val="solid"/>
                <a:miter lim="4670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1" name="Google Shape;3036;p79">
                <a:extLst>
                  <a:ext uri="{FF2B5EF4-FFF2-40B4-BE49-F238E27FC236}">
                    <a16:creationId xmlns:a16="http://schemas.microsoft.com/office/drawing/2014/main" id="{487B6DF3-C2B8-D5E1-33C8-FD5CCF13B5A0}"/>
                  </a:ext>
                </a:extLst>
              </p:cNvPr>
              <p:cNvSpPr/>
              <p:nvPr/>
            </p:nvSpPr>
            <p:spPr>
              <a:xfrm>
                <a:off x="3296250" y="4795025"/>
                <a:ext cx="58425" cy="99250"/>
              </a:xfrm>
              <a:custGeom>
                <a:avLst/>
                <a:gdLst/>
                <a:ahLst/>
                <a:cxnLst/>
                <a:rect l="l" t="t" r="r" b="b"/>
                <a:pathLst>
                  <a:path w="2337" h="3970" fill="none" extrusionOk="0">
                    <a:moveTo>
                      <a:pt x="2336" y="0"/>
                    </a:moveTo>
                    <a:cubicBezTo>
                      <a:pt x="2336" y="0"/>
                      <a:pt x="375" y="2709"/>
                      <a:pt x="1" y="3970"/>
                    </a:cubicBezTo>
                  </a:path>
                </a:pathLst>
              </a:custGeom>
              <a:noFill/>
              <a:ln w="10500" cap="flat" cmpd="sng">
                <a:solidFill>
                  <a:schemeClr val="accent1"/>
                </a:solidFill>
                <a:prstDash val="solid"/>
                <a:miter lim="4670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2" name="Google Shape;3037;p79">
                <a:extLst>
                  <a:ext uri="{FF2B5EF4-FFF2-40B4-BE49-F238E27FC236}">
                    <a16:creationId xmlns:a16="http://schemas.microsoft.com/office/drawing/2014/main" id="{C10F3682-E7C8-305D-1497-78CBBB3C172E}"/>
                  </a:ext>
                </a:extLst>
              </p:cNvPr>
              <p:cNvSpPr/>
              <p:nvPr/>
            </p:nvSpPr>
            <p:spPr>
              <a:xfrm>
                <a:off x="2564225" y="2069975"/>
                <a:ext cx="742575" cy="2548775"/>
              </a:xfrm>
              <a:custGeom>
                <a:avLst/>
                <a:gdLst/>
                <a:ahLst/>
                <a:cxnLst/>
                <a:rect l="l" t="t" r="r" b="b"/>
                <a:pathLst>
                  <a:path w="29703" h="101951" extrusionOk="0">
                    <a:moveTo>
                      <a:pt x="27647" y="1"/>
                    </a:moveTo>
                    <a:lnTo>
                      <a:pt x="2429" y="5325"/>
                    </a:lnTo>
                    <a:cubicBezTo>
                      <a:pt x="2429" y="5325"/>
                      <a:pt x="0" y="16066"/>
                      <a:pt x="5184" y="29096"/>
                    </a:cubicBezTo>
                    <a:cubicBezTo>
                      <a:pt x="6865" y="38763"/>
                      <a:pt x="7753" y="48524"/>
                      <a:pt x="7940" y="58284"/>
                    </a:cubicBezTo>
                    <a:cubicBezTo>
                      <a:pt x="8126" y="74163"/>
                      <a:pt x="6025" y="94385"/>
                      <a:pt x="6025" y="101950"/>
                    </a:cubicBezTo>
                    <a:lnTo>
                      <a:pt x="26713" y="101950"/>
                    </a:lnTo>
                    <a:cubicBezTo>
                      <a:pt x="26713" y="101950"/>
                      <a:pt x="29235" y="80421"/>
                      <a:pt x="29469" y="58751"/>
                    </a:cubicBezTo>
                    <a:cubicBezTo>
                      <a:pt x="29702" y="34467"/>
                      <a:pt x="27647" y="7053"/>
                      <a:pt x="276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3" name="Google Shape;3038;p79">
                <a:extLst>
                  <a:ext uri="{FF2B5EF4-FFF2-40B4-BE49-F238E27FC236}">
                    <a16:creationId xmlns:a16="http://schemas.microsoft.com/office/drawing/2014/main" id="{6B45D8AF-720C-DADC-744B-33EFE6E7D3FF}"/>
                  </a:ext>
                </a:extLst>
              </p:cNvPr>
              <p:cNvSpPr/>
              <p:nvPr/>
            </p:nvSpPr>
            <p:spPr>
              <a:xfrm>
                <a:off x="3155000" y="2068825"/>
                <a:ext cx="75900" cy="2549925"/>
              </a:xfrm>
              <a:custGeom>
                <a:avLst/>
                <a:gdLst/>
                <a:ahLst/>
                <a:cxnLst/>
                <a:rect l="l" t="t" r="r" b="b"/>
                <a:pathLst>
                  <a:path w="3036" h="101997" fill="none" extrusionOk="0">
                    <a:moveTo>
                      <a:pt x="0" y="101996"/>
                    </a:moveTo>
                    <a:cubicBezTo>
                      <a:pt x="0" y="101996"/>
                      <a:pt x="2522" y="80093"/>
                      <a:pt x="2802" y="58144"/>
                    </a:cubicBezTo>
                    <a:cubicBezTo>
                      <a:pt x="3036" y="33999"/>
                      <a:pt x="981" y="7052"/>
                      <a:pt x="981" y="0"/>
                    </a:cubicBezTo>
                  </a:path>
                </a:pathLst>
              </a:custGeom>
              <a:noFill/>
              <a:ln w="10500" cap="flat" cmpd="sng">
                <a:solidFill>
                  <a:schemeClr val="accent5"/>
                </a:solidFill>
                <a:prstDash val="solid"/>
                <a:miter lim="4670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3" name="Google Shape;3039;p79">
                <a:extLst>
                  <a:ext uri="{FF2B5EF4-FFF2-40B4-BE49-F238E27FC236}">
                    <a16:creationId xmlns:a16="http://schemas.microsoft.com/office/drawing/2014/main" id="{7BA22BD3-0118-DABB-F801-AF403F8B7E35}"/>
                  </a:ext>
                </a:extLst>
              </p:cNvPr>
              <p:cNvSpPr/>
              <p:nvPr/>
            </p:nvSpPr>
            <p:spPr>
              <a:xfrm>
                <a:off x="3618500" y="3715050"/>
                <a:ext cx="673700" cy="734400"/>
              </a:xfrm>
              <a:custGeom>
                <a:avLst/>
                <a:gdLst/>
                <a:ahLst/>
                <a:cxnLst/>
                <a:rect l="l" t="t" r="r" b="b"/>
                <a:pathLst>
                  <a:path w="26948" h="29376" extrusionOk="0">
                    <a:moveTo>
                      <a:pt x="16813" y="0"/>
                    </a:moveTo>
                    <a:lnTo>
                      <a:pt x="748" y="1635"/>
                    </a:lnTo>
                    <a:lnTo>
                      <a:pt x="1" y="22744"/>
                    </a:lnTo>
                    <a:lnTo>
                      <a:pt x="654" y="29376"/>
                    </a:lnTo>
                    <a:lnTo>
                      <a:pt x="25780" y="29376"/>
                    </a:lnTo>
                    <a:cubicBezTo>
                      <a:pt x="26433" y="29376"/>
                      <a:pt x="26947" y="28862"/>
                      <a:pt x="26947" y="28208"/>
                    </a:cubicBezTo>
                    <a:cubicBezTo>
                      <a:pt x="26947" y="27741"/>
                      <a:pt x="26667" y="27321"/>
                      <a:pt x="26247" y="27134"/>
                    </a:cubicBezTo>
                    <a:lnTo>
                      <a:pt x="15038" y="21903"/>
                    </a:lnTo>
                    <a:lnTo>
                      <a:pt x="16813" y="0"/>
                    </a:lnTo>
                    <a:close/>
                  </a:path>
                </a:pathLst>
              </a:custGeom>
              <a:solidFill>
                <a:srgbClr val="FFCB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4" name="Google Shape;3040;p79">
                <a:extLst>
                  <a:ext uri="{FF2B5EF4-FFF2-40B4-BE49-F238E27FC236}">
                    <a16:creationId xmlns:a16="http://schemas.microsoft.com/office/drawing/2014/main" id="{CB5B807B-80D5-9E43-E7CE-11769513B4E5}"/>
                  </a:ext>
                </a:extLst>
              </p:cNvPr>
              <p:cNvSpPr/>
              <p:nvPr/>
            </p:nvSpPr>
            <p:spPr>
              <a:xfrm>
                <a:off x="3599825" y="4262625"/>
                <a:ext cx="729575" cy="251050"/>
              </a:xfrm>
              <a:custGeom>
                <a:avLst/>
                <a:gdLst/>
                <a:ahLst/>
                <a:cxnLst/>
                <a:rect l="l" t="t" r="r" b="b"/>
                <a:pathLst>
                  <a:path w="29183" h="10042" extrusionOk="0">
                    <a:moveTo>
                      <a:pt x="15739" y="0"/>
                    </a:moveTo>
                    <a:cubicBezTo>
                      <a:pt x="13185" y="1033"/>
                      <a:pt x="10351" y="1349"/>
                      <a:pt x="7838" y="1349"/>
                    </a:cubicBezTo>
                    <a:cubicBezTo>
                      <a:pt x="3869" y="1349"/>
                      <a:pt x="701" y="561"/>
                      <a:pt x="701" y="561"/>
                    </a:cubicBezTo>
                    <a:lnTo>
                      <a:pt x="0" y="9527"/>
                    </a:lnTo>
                    <a:cubicBezTo>
                      <a:pt x="0" y="9808"/>
                      <a:pt x="234" y="10041"/>
                      <a:pt x="514" y="10041"/>
                    </a:cubicBezTo>
                    <a:lnTo>
                      <a:pt x="28628" y="10041"/>
                    </a:lnTo>
                    <a:cubicBezTo>
                      <a:pt x="28633" y="10042"/>
                      <a:pt x="28637" y="10042"/>
                      <a:pt x="28642" y="10042"/>
                    </a:cubicBezTo>
                    <a:cubicBezTo>
                      <a:pt x="29182" y="10042"/>
                      <a:pt x="28815" y="7239"/>
                      <a:pt x="28815" y="7192"/>
                    </a:cubicBezTo>
                    <a:cubicBezTo>
                      <a:pt x="28581" y="6352"/>
                      <a:pt x="28068" y="5418"/>
                      <a:pt x="27601" y="5184"/>
                    </a:cubicBezTo>
                    <a:lnTo>
                      <a:pt x="1573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5" name="Google Shape;3041;p79">
                <a:extLst>
                  <a:ext uri="{FF2B5EF4-FFF2-40B4-BE49-F238E27FC236}">
                    <a16:creationId xmlns:a16="http://schemas.microsoft.com/office/drawing/2014/main" id="{9B63280E-42EE-DD29-DFFC-D44FAF88E4E4}"/>
                  </a:ext>
                </a:extLst>
              </p:cNvPr>
              <p:cNvSpPr/>
              <p:nvPr/>
            </p:nvSpPr>
            <p:spPr>
              <a:xfrm>
                <a:off x="4015450" y="4276625"/>
                <a:ext cx="42075" cy="70075"/>
              </a:xfrm>
              <a:custGeom>
                <a:avLst/>
                <a:gdLst/>
                <a:ahLst/>
                <a:cxnLst/>
                <a:rect l="l" t="t" r="r" b="b"/>
                <a:pathLst>
                  <a:path w="1683" h="2803" fill="none" extrusionOk="0">
                    <a:moveTo>
                      <a:pt x="1682" y="1"/>
                    </a:moveTo>
                    <a:cubicBezTo>
                      <a:pt x="982" y="841"/>
                      <a:pt x="421" y="1775"/>
                      <a:pt x="1" y="2803"/>
                    </a:cubicBezTo>
                  </a:path>
                </a:pathLst>
              </a:custGeom>
              <a:noFill/>
              <a:ln w="10500" cap="flat" cmpd="sng">
                <a:solidFill>
                  <a:schemeClr val="accent1"/>
                </a:solidFill>
                <a:prstDash val="solid"/>
                <a:miter lim="4670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6" name="Google Shape;3042;p79">
                <a:extLst>
                  <a:ext uri="{FF2B5EF4-FFF2-40B4-BE49-F238E27FC236}">
                    <a16:creationId xmlns:a16="http://schemas.microsoft.com/office/drawing/2014/main" id="{B827E80C-38FC-CA05-522E-545ECC07DDDB}"/>
                  </a:ext>
                </a:extLst>
              </p:cNvPr>
              <p:cNvSpPr/>
              <p:nvPr/>
            </p:nvSpPr>
            <p:spPr>
              <a:xfrm>
                <a:off x="4059825" y="4298825"/>
                <a:ext cx="35050" cy="59550"/>
              </a:xfrm>
              <a:custGeom>
                <a:avLst/>
                <a:gdLst/>
                <a:ahLst/>
                <a:cxnLst/>
                <a:rect l="l" t="t" r="r" b="b"/>
                <a:pathLst>
                  <a:path w="1402" h="2382" fill="none" extrusionOk="0">
                    <a:moveTo>
                      <a:pt x="1402" y="0"/>
                    </a:moveTo>
                    <a:cubicBezTo>
                      <a:pt x="841" y="747"/>
                      <a:pt x="374" y="1541"/>
                      <a:pt x="1" y="2382"/>
                    </a:cubicBezTo>
                  </a:path>
                </a:pathLst>
              </a:custGeom>
              <a:noFill/>
              <a:ln w="10500" cap="flat" cmpd="sng">
                <a:solidFill>
                  <a:schemeClr val="accent1"/>
                </a:solidFill>
                <a:prstDash val="solid"/>
                <a:miter lim="4670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7" name="Google Shape;3043;p79">
                <a:extLst>
                  <a:ext uri="{FF2B5EF4-FFF2-40B4-BE49-F238E27FC236}">
                    <a16:creationId xmlns:a16="http://schemas.microsoft.com/office/drawing/2014/main" id="{6890C7FC-FF9F-322D-DDA2-47D12C207F38}"/>
                  </a:ext>
                </a:extLst>
              </p:cNvPr>
              <p:cNvSpPr/>
              <p:nvPr/>
            </p:nvSpPr>
            <p:spPr>
              <a:xfrm>
                <a:off x="4093675" y="4315150"/>
                <a:ext cx="47900" cy="54900"/>
              </a:xfrm>
              <a:custGeom>
                <a:avLst/>
                <a:gdLst/>
                <a:ahLst/>
                <a:cxnLst/>
                <a:rect l="l" t="t" r="r" b="b"/>
                <a:pathLst>
                  <a:path w="1916" h="2196" fill="none" extrusionOk="0">
                    <a:moveTo>
                      <a:pt x="1309" y="1"/>
                    </a:moveTo>
                    <a:cubicBezTo>
                      <a:pt x="842" y="655"/>
                      <a:pt x="1916" y="281"/>
                      <a:pt x="1" y="2196"/>
                    </a:cubicBezTo>
                  </a:path>
                </a:pathLst>
              </a:custGeom>
              <a:noFill/>
              <a:ln w="10500" cap="flat" cmpd="sng">
                <a:solidFill>
                  <a:schemeClr val="accent1"/>
                </a:solidFill>
                <a:prstDash val="solid"/>
                <a:miter lim="4670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8" name="Google Shape;3044;p79">
                <a:extLst>
                  <a:ext uri="{FF2B5EF4-FFF2-40B4-BE49-F238E27FC236}">
                    <a16:creationId xmlns:a16="http://schemas.microsoft.com/office/drawing/2014/main" id="{22460BA4-7B03-B3C8-E098-7419B6729979}"/>
                  </a:ext>
                </a:extLst>
              </p:cNvPr>
              <p:cNvSpPr/>
              <p:nvPr/>
            </p:nvSpPr>
            <p:spPr>
              <a:xfrm>
                <a:off x="3603325" y="4465775"/>
                <a:ext cx="720400" cy="25"/>
              </a:xfrm>
              <a:custGeom>
                <a:avLst/>
                <a:gdLst/>
                <a:ahLst/>
                <a:cxnLst/>
                <a:rect l="l" t="t" r="r" b="b"/>
                <a:pathLst>
                  <a:path w="28816" h="1" fill="none" extrusionOk="0">
                    <a:moveTo>
                      <a:pt x="0" y="0"/>
                    </a:moveTo>
                    <a:lnTo>
                      <a:pt x="28815" y="0"/>
                    </a:lnTo>
                  </a:path>
                </a:pathLst>
              </a:custGeom>
              <a:noFill/>
              <a:ln w="10500" cap="flat" cmpd="sng">
                <a:solidFill>
                  <a:schemeClr val="accent1"/>
                </a:solidFill>
                <a:prstDash val="solid"/>
                <a:miter lim="4670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9" name="Google Shape;3045;p79">
                <a:extLst>
                  <a:ext uri="{FF2B5EF4-FFF2-40B4-BE49-F238E27FC236}">
                    <a16:creationId xmlns:a16="http://schemas.microsoft.com/office/drawing/2014/main" id="{05B0D0DB-65D9-0013-3708-B49A6CADE2AA}"/>
                  </a:ext>
                </a:extLst>
              </p:cNvPr>
              <p:cNvSpPr/>
              <p:nvPr/>
            </p:nvSpPr>
            <p:spPr>
              <a:xfrm>
                <a:off x="3610325" y="4358350"/>
                <a:ext cx="181000" cy="107450"/>
              </a:xfrm>
              <a:custGeom>
                <a:avLst/>
                <a:gdLst/>
                <a:ahLst/>
                <a:cxnLst/>
                <a:rect l="l" t="t" r="r" b="b"/>
                <a:pathLst>
                  <a:path w="7240" h="4298" fill="none" extrusionOk="0">
                    <a:moveTo>
                      <a:pt x="1" y="1"/>
                    </a:moveTo>
                    <a:cubicBezTo>
                      <a:pt x="1" y="1"/>
                      <a:pt x="6679" y="94"/>
                      <a:pt x="7239" y="4297"/>
                    </a:cubicBezTo>
                  </a:path>
                </a:pathLst>
              </a:custGeom>
              <a:noFill/>
              <a:ln w="10500" cap="flat" cmpd="sng">
                <a:solidFill>
                  <a:schemeClr val="accent1"/>
                </a:solidFill>
                <a:prstDash val="solid"/>
                <a:miter lim="4670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0" name="Google Shape;3046;p79">
                <a:extLst>
                  <a:ext uri="{FF2B5EF4-FFF2-40B4-BE49-F238E27FC236}">
                    <a16:creationId xmlns:a16="http://schemas.microsoft.com/office/drawing/2014/main" id="{69F3646B-94BC-BC03-C6AA-475699BA36B2}"/>
                  </a:ext>
                </a:extLst>
              </p:cNvPr>
              <p:cNvSpPr/>
              <p:nvPr/>
            </p:nvSpPr>
            <p:spPr>
              <a:xfrm>
                <a:off x="4170750" y="4366525"/>
                <a:ext cx="58400" cy="99275"/>
              </a:xfrm>
              <a:custGeom>
                <a:avLst/>
                <a:gdLst/>
                <a:ahLst/>
                <a:cxnLst/>
                <a:rect l="l" t="t" r="r" b="b"/>
                <a:pathLst>
                  <a:path w="2336" h="3971" fill="none" extrusionOk="0">
                    <a:moveTo>
                      <a:pt x="2335" y="1"/>
                    </a:moveTo>
                    <a:cubicBezTo>
                      <a:pt x="2335" y="1"/>
                      <a:pt x="374" y="2709"/>
                      <a:pt x="0" y="3970"/>
                    </a:cubicBezTo>
                  </a:path>
                </a:pathLst>
              </a:custGeom>
              <a:noFill/>
              <a:ln w="10500" cap="flat" cmpd="sng">
                <a:solidFill>
                  <a:schemeClr val="accent1"/>
                </a:solidFill>
                <a:prstDash val="solid"/>
                <a:miter lim="4670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1" name="Google Shape;3047;p79">
                <a:extLst>
                  <a:ext uri="{FF2B5EF4-FFF2-40B4-BE49-F238E27FC236}">
                    <a16:creationId xmlns:a16="http://schemas.microsoft.com/office/drawing/2014/main" id="{7C6ECEF9-9170-33EB-A725-F3BDCF2261A3}"/>
                  </a:ext>
                </a:extLst>
              </p:cNvPr>
              <p:cNvSpPr/>
              <p:nvPr/>
            </p:nvSpPr>
            <p:spPr>
              <a:xfrm>
                <a:off x="2796550" y="2126025"/>
                <a:ext cx="1385900" cy="2074750"/>
              </a:xfrm>
              <a:custGeom>
                <a:avLst/>
                <a:gdLst/>
                <a:ahLst/>
                <a:cxnLst/>
                <a:rect l="l" t="t" r="r" b="b"/>
                <a:pathLst>
                  <a:path w="55436" h="82990" extrusionOk="0">
                    <a:moveTo>
                      <a:pt x="1402" y="0"/>
                    </a:moveTo>
                    <a:cubicBezTo>
                      <a:pt x="1402" y="1"/>
                      <a:pt x="1" y="8454"/>
                      <a:pt x="3083" y="15412"/>
                    </a:cubicBezTo>
                    <a:cubicBezTo>
                      <a:pt x="5091" y="19989"/>
                      <a:pt x="9014" y="23398"/>
                      <a:pt x="13778" y="24752"/>
                    </a:cubicBezTo>
                    <a:cubicBezTo>
                      <a:pt x="13778" y="24752"/>
                      <a:pt x="30824" y="39463"/>
                      <a:pt x="32318" y="43807"/>
                    </a:cubicBezTo>
                    <a:cubicBezTo>
                      <a:pt x="33532" y="47449"/>
                      <a:pt x="31151" y="82989"/>
                      <a:pt x="31151" y="82989"/>
                    </a:cubicBezTo>
                    <a:lnTo>
                      <a:pt x="50905" y="82989"/>
                    </a:lnTo>
                    <a:cubicBezTo>
                      <a:pt x="50905" y="82989"/>
                      <a:pt x="55435" y="43947"/>
                      <a:pt x="52306" y="35400"/>
                    </a:cubicBezTo>
                    <a:cubicBezTo>
                      <a:pt x="47823" y="23164"/>
                      <a:pt x="27975" y="4297"/>
                      <a:pt x="27975" y="4297"/>
                    </a:cubicBezTo>
                    <a:lnTo>
                      <a:pt x="140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2" name="Google Shape;3048;p79">
                <a:extLst>
                  <a:ext uri="{FF2B5EF4-FFF2-40B4-BE49-F238E27FC236}">
                    <a16:creationId xmlns:a16="http://schemas.microsoft.com/office/drawing/2014/main" id="{4823EEAB-EEB3-12ED-83D8-A4818C072356}"/>
                  </a:ext>
                </a:extLst>
              </p:cNvPr>
              <p:cNvSpPr/>
              <p:nvPr/>
            </p:nvSpPr>
            <p:spPr>
              <a:xfrm>
                <a:off x="3379150" y="2233450"/>
                <a:ext cx="680700" cy="1967325"/>
              </a:xfrm>
              <a:custGeom>
                <a:avLst/>
                <a:gdLst/>
                <a:ahLst/>
                <a:cxnLst/>
                <a:rect l="l" t="t" r="r" b="b"/>
                <a:pathLst>
                  <a:path w="27228" h="78693" fill="none" extrusionOk="0">
                    <a:moveTo>
                      <a:pt x="1" y="0"/>
                    </a:moveTo>
                    <a:cubicBezTo>
                      <a:pt x="1" y="0"/>
                      <a:pt x="20643" y="21763"/>
                      <a:pt x="24379" y="31103"/>
                    </a:cubicBezTo>
                    <a:cubicBezTo>
                      <a:pt x="27228" y="38202"/>
                      <a:pt x="22931" y="78692"/>
                      <a:pt x="22931" y="78692"/>
                    </a:cubicBezTo>
                  </a:path>
                </a:pathLst>
              </a:custGeom>
              <a:noFill/>
              <a:ln w="10500" cap="flat" cmpd="sng">
                <a:solidFill>
                  <a:schemeClr val="accent5"/>
                </a:solidFill>
                <a:prstDash val="solid"/>
                <a:miter lim="4670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3" name="Google Shape;3049;p79">
                <a:extLst>
                  <a:ext uri="{FF2B5EF4-FFF2-40B4-BE49-F238E27FC236}">
                    <a16:creationId xmlns:a16="http://schemas.microsoft.com/office/drawing/2014/main" id="{673FBA08-A52C-D366-7E00-A9CF78ACE169}"/>
                  </a:ext>
                </a:extLst>
              </p:cNvPr>
              <p:cNvSpPr/>
              <p:nvPr/>
            </p:nvSpPr>
            <p:spPr>
              <a:xfrm>
                <a:off x="2872450" y="2511300"/>
                <a:ext cx="418000" cy="368975"/>
              </a:xfrm>
              <a:custGeom>
                <a:avLst/>
                <a:gdLst/>
                <a:ahLst/>
                <a:cxnLst/>
                <a:rect l="l" t="t" r="r" b="b"/>
                <a:pathLst>
                  <a:path w="16720" h="14759" fill="none" extrusionOk="0">
                    <a:moveTo>
                      <a:pt x="16719" y="14759"/>
                    </a:moveTo>
                    <a:cubicBezTo>
                      <a:pt x="15178" y="13311"/>
                      <a:pt x="12470" y="10882"/>
                      <a:pt x="11629" y="10182"/>
                    </a:cubicBezTo>
                    <a:cubicBezTo>
                      <a:pt x="11115" y="9715"/>
                      <a:pt x="10508" y="9341"/>
                      <a:pt x="9854" y="9108"/>
                    </a:cubicBezTo>
                    <a:cubicBezTo>
                      <a:pt x="5465" y="7567"/>
                      <a:pt x="1915" y="4251"/>
                      <a:pt x="0" y="1"/>
                    </a:cubicBezTo>
                  </a:path>
                </a:pathLst>
              </a:custGeom>
              <a:noFill/>
              <a:ln w="10500" cap="flat" cmpd="sng">
                <a:solidFill>
                  <a:schemeClr val="accent5"/>
                </a:solidFill>
                <a:prstDash val="solid"/>
                <a:miter lim="4670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4" name="Google Shape;3050;p79">
                <a:extLst>
                  <a:ext uri="{FF2B5EF4-FFF2-40B4-BE49-F238E27FC236}">
                    <a16:creationId xmlns:a16="http://schemas.microsoft.com/office/drawing/2014/main" id="{B1FC5D74-3B84-5DC4-D8C2-98E573ABC131}"/>
                  </a:ext>
                </a:extLst>
              </p:cNvPr>
              <p:cNvSpPr/>
              <p:nvPr/>
            </p:nvSpPr>
            <p:spPr>
              <a:xfrm>
                <a:off x="3010225" y="2402725"/>
                <a:ext cx="210175" cy="4700"/>
              </a:xfrm>
              <a:custGeom>
                <a:avLst/>
                <a:gdLst/>
                <a:ahLst/>
                <a:cxnLst/>
                <a:rect l="l" t="t" r="r" b="b"/>
                <a:pathLst>
                  <a:path w="8407" h="188" fill="none" extrusionOk="0">
                    <a:moveTo>
                      <a:pt x="0" y="1"/>
                    </a:moveTo>
                    <a:cubicBezTo>
                      <a:pt x="0" y="1"/>
                      <a:pt x="5931" y="188"/>
                      <a:pt x="8406" y="1"/>
                    </a:cubicBezTo>
                  </a:path>
                </a:pathLst>
              </a:custGeom>
              <a:noFill/>
              <a:ln w="10500" cap="flat" cmpd="sng">
                <a:solidFill>
                  <a:schemeClr val="accent5"/>
                </a:solidFill>
                <a:prstDash val="solid"/>
                <a:miter lim="4670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5" name="Google Shape;3051;p79">
                <a:extLst>
                  <a:ext uri="{FF2B5EF4-FFF2-40B4-BE49-F238E27FC236}">
                    <a16:creationId xmlns:a16="http://schemas.microsoft.com/office/drawing/2014/main" id="{9FBF8D4E-A736-1530-6CC7-81E45807F73C}"/>
                  </a:ext>
                </a:extLst>
              </p:cNvPr>
              <p:cNvSpPr/>
              <p:nvPr/>
            </p:nvSpPr>
            <p:spPr>
              <a:xfrm>
                <a:off x="2610925" y="2402725"/>
                <a:ext cx="119100" cy="25"/>
              </a:xfrm>
              <a:custGeom>
                <a:avLst/>
                <a:gdLst/>
                <a:ahLst/>
                <a:cxnLst/>
                <a:rect l="l" t="t" r="r" b="b"/>
                <a:pathLst>
                  <a:path w="4764" h="1" fill="none" extrusionOk="0">
                    <a:moveTo>
                      <a:pt x="0" y="1"/>
                    </a:moveTo>
                    <a:lnTo>
                      <a:pt x="4764" y="1"/>
                    </a:lnTo>
                  </a:path>
                </a:pathLst>
              </a:custGeom>
              <a:noFill/>
              <a:ln w="10500" cap="flat" cmpd="sng">
                <a:solidFill>
                  <a:schemeClr val="accent5"/>
                </a:solidFill>
                <a:prstDash val="solid"/>
                <a:miter lim="4670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6" name="Google Shape;3052;p79">
                <a:extLst>
                  <a:ext uri="{FF2B5EF4-FFF2-40B4-BE49-F238E27FC236}">
                    <a16:creationId xmlns:a16="http://schemas.microsoft.com/office/drawing/2014/main" id="{CE489A32-0117-E8F7-DBFD-6432523B0288}"/>
                  </a:ext>
                </a:extLst>
              </p:cNvPr>
              <p:cNvSpPr/>
              <p:nvPr/>
            </p:nvSpPr>
            <p:spPr>
              <a:xfrm>
                <a:off x="4383225" y="926825"/>
                <a:ext cx="440200" cy="358600"/>
              </a:xfrm>
              <a:custGeom>
                <a:avLst/>
                <a:gdLst/>
                <a:ahLst/>
                <a:cxnLst/>
                <a:rect l="l" t="t" r="r" b="b"/>
                <a:pathLst>
                  <a:path w="17608" h="14344" extrusionOk="0">
                    <a:moveTo>
                      <a:pt x="11626" y="0"/>
                    </a:moveTo>
                    <a:cubicBezTo>
                      <a:pt x="10411" y="0"/>
                      <a:pt x="1969" y="3664"/>
                      <a:pt x="1" y="4583"/>
                    </a:cubicBezTo>
                    <a:lnTo>
                      <a:pt x="3830" y="14343"/>
                    </a:lnTo>
                    <a:cubicBezTo>
                      <a:pt x="3830" y="14343"/>
                      <a:pt x="13638" y="10887"/>
                      <a:pt x="13451" y="9393"/>
                    </a:cubicBezTo>
                    <a:cubicBezTo>
                      <a:pt x="13383" y="8855"/>
                      <a:pt x="13058" y="8715"/>
                      <a:pt x="12738" y="8715"/>
                    </a:cubicBezTo>
                    <a:cubicBezTo>
                      <a:pt x="12391" y="8715"/>
                      <a:pt x="12050" y="8879"/>
                      <a:pt x="12050" y="8879"/>
                    </a:cubicBezTo>
                    <a:cubicBezTo>
                      <a:pt x="12050" y="8879"/>
                      <a:pt x="13591" y="8085"/>
                      <a:pt x="13217" y="7198"/>
                    </a:cubicBezTo>
                    <a:cubicBezTo>
                      <a:pt x="13066" y="6787"/>
                      <a:pt x="12764" y="6676"/>
                      <a:pt x="12483" y="6676"/>
                    </a:cubicBezTo>
                    <a:cubicBezTo>
                      <a:pt x="12159" y="6676"/>
                      <a:pt x="11863" y="6824"/>
                      <a:pt x="11863" y="6824"/>
                    </a:cubicBezTo>
                    <a:cubicBezTo>
                      <a:pt x="11863" y="6824"/>
                      <a:pt x="13684" y="5844"/>
                      <a:pt x="12797" y="4816"/>
                    </a:cubicBezTo>
                    <a:cubicBezTo>
                      <a:pt x="12570" y="4532"/>
                      <a:pt x="12243" y="4448"/>
                      <a:pt x="11934" y="4448"/>
                    </a:cubicBezTo>
                    <a:cubicBezTo>
                      <a:pt x="11482" y="4448"/>
                      <a:pt x="11069" y="4629"/>
                      <a:pt x="11069" y="4629"/>
                    </a:cubicBezTo>
                    <a:cubicBezTo>
                      <a:pt x="11069" y="4629"/>
                      <a:pt x="17607" y="1500"/>
                      <a:pt x="17047" y="566"/>
                    </a:cubicBezTo>
                    <a:cubicBezTo>
                      <a:pt x="16970" y="446"/>
                      <a:pt x="16801" y="395"/>
                      <a:pt x="16573" y="395"/>
                    </a:cubicBezTo>
                    <a:cubicBezTo>
                      <a:pt x="15825" y="395"/>
                      <a:pt x="14438" y="942"/>
                      <a:pt x="13544" y="1407"/>
                    </a:cubicBezTo>
                    <a:cubicBezTo>
                      <a:pt x="12190" y="2014"/>
                      <a:pt x="10789" y="2434"/>
                      <a:pt x="9341" y="2715"/>
                    </a:cubicBezTo>
                    <a:cubicBezTo>
                      <a:pt x="9014" y="2621"/>
                      <a:pt x="12003" y="613"/>
                      <a:pt x="11769" y="53"/>
                    </a:cubicBezTo>
                    <a:cubicBezTo>
                      <a:pt x="11758" y="17"/>
                      <a:pt x="11708" y="0"/>
                      <a:pt x="11626" y="0"/>
                    </a:cubicBezTo>
                    <a:close/>
                  </a:path>
                </a:pathLst>
              </a:custGeom>
              <a:solidFill>
                <a:srgbClr val="FFCB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7" name="Google Shape;3053;p79">
                <a:extLst>
                  <a:ext uri="{FF2B5EF4-FFF2-40B4-BE49-F238E27FC236}">
                    <a16:creationId xmlns:a16="http://schemas.microsoft.com/office/drawing/2014/main" id="{25257732-13C8-4834-605E-6AD6A95B6D30}"/>
                  </a:ext>
                </a:extLst>
              </p:cNvPr>
              <p:cNvSpPr/>
              <p:nvPr/>
            </p:nvSpPr>
            <p:spPr>
              <a:xfrm>
                <a:off x="2589900" y="775175"/>
                <a:ext cx="997100" cy="1501475"/>
              </a:xfrm>
              <a:custGeom>
                <a:avLst/>
                <a:gdLst/>
                <a:ahLst/>
                <a:cxnLst/>
                <a:rect l="l" t="t" r="r" b="b"/>
                <a:pathLst>
                  <a:path w="39884" h="60059" extrusionOk="0">
                    <a:moveTo>
                      <a:pt x="14758" y="1"/>
                    </a:moveTo>
                    <a:cubicBezTo>
                      <a:pt x="14758" y="1"/>
                      <a:pt x="6352" y="1168"/>
                      <a:pt x="2336" y="27088"/>
                    </a:cubicBezTo>
                    <a:cubicBezTo>
                      <a:pt x="608" y="37969"/>
                      <a:pt x="1" y="49037"/>
                      <a:pt x="421" y="60059"/>
                    </a:cubicBezTo>
                    <a:lnTo>
                      <a:pt x="38716" y="60059"/>
                    </a:lnTo>
                    <a:cubicBezTo>
                      <a:pt x="38716" y="60059"/>
                      <a:pt x="39884" y="20503"/>
                      <a:pt x="37969" y="13124"/>
                    </a:cubicBezTo>
                    <a:lnTo>
                      <a:pt x="23818" y="1028"/>
                    </a:lnTo>
                    <a:cubicBezTo>
                      <a:pt x="22704" y="1795"/>
                      <a:pt x="21381" y="2197"/>
                      <a:pt x="20044" y="2197"/>
                    </a:cubicBezTo>
                    <a:cubicBezTo>
                      <a:pt x="19589" y="2197"/>
                      <a:pt x="19132" y="2151"/>
                      <a:pt x="18681" y="2056"/>
                    </a:cubicBezTo>
                    <a:cubicBezTo>
                      <a:pt x="15552" y="1542"/>
                      <a:pt x="14758" y="1"/>
                      <a:pt x="1475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8" name="Google Shape;3054;p79">
                <a:extLst>
                  <a:ext uri="{FF2B5EF4-FFF2-40B4-BE49-F238E27FC236}">
                    <a16:creationId xmlns:a16="http://schemas.microsoft.com/office/drawing/2014/main" id="{F2A84B66-F579-9EC6-3F10-400CC5062D2A}"/>
                  </a:ext>
                </a:extLst>
              </p:cNvPr>
              <p:cNvSpPr/>
              <p:nvPr/>
            </p:nvSpPr>
            <p:spPr>
              <a:xfrm>
                <a:off x="3185350" y="800875"/>
                <a:ext cx="1385875" cy="789275"/>
              </a:xfrm>
              <a:custGeom>
                <a:avLst/>
                <a:gdLst/>
                <a:ahLst/>
                <a:cxnLst/>
                <a:rect l="l" t="t" r="r" b="b"/>
                <a:pathLst>
                  <a:path w="55435" h="31571" extrusionOk="0">
                    <a:moveTo>
                      <a:pt x="0" y="0"/>
                    </a:moveTo>
                    <a:lnTo>
                      <a:pt x="3036" y="19054"/>
                    </a:lnTo>
                    <a:cubicBezTo>
                      <a:pt x="3036" y="19054"/>
                      <a:pt x="14338" y="31570"/>
                      <a:pt x="24939" y="31570"/>
                    </a:cubicBezTo>
                    <a:cubicBezTo>
                      <a:pt x="35493" y="31570"/>
                      <a:pt x="55435" y="20315"/>
                      <a:pt x="55435" y="20315"/>
                    </a:cubicBezTo>
                    <a:lnTo>
                      <a:pt x="50671" y="7286"/>
                    </a:lnTo>
                    <a:lnTo>
                      <a:pt x="27554" y="15552"/>
                    </a:lnTo>
                    <a:cubicBezTo>
                      <a:pt x="27554" y="15552"/>
                      <a:pt x="15365" y="4203"/>
                      <a:pt x="9761" y="2102"/>
                    </a:cubicBezTo>
                    <a:cubicBezTo>
                      <a:pt x="6632" y="841"/>
                      <a:pt x="3363" y="140"/>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9" name="Google Shape;3055;p79">
                <a:extLst>
                  <a:ext uri="{FF2B5EF4-FFF2-40B4-BE49-F238E27FC236}">
                    <a16:creationId xmlns:a16="http://schemas.microsoft.com/office/drawing/2014/main" id="{7471CB5F-6059-BF82-0C55-7E470024DBD1}"/>
                  </a:ext>
                </a:extLst>
              </p:cNvPr>
              <p:cNvSpPr/>
              <p:nvPr/>
            </p:nvSpPr>
            <p:spPr>
              <a:xfrm>
                <a:off x="3302100" y="1318075"/>
                <a:ext cx="263875" cy="199675"/>
              </a:xfrm>
              <a:custGeom>
                <a:avLst/>
                <a:gdLst/>
                <a:ahLst/>
                <a:cxnLst/>
                <a:rect l="l" t="t" r="r" b="b"/>
                <a:pathLst>
                  <a:path w="10555" h="7987" fill="none" extrusionOk="0">
                    <a:moveTo>
                      <a:pt x="10555" y="7987"/>
                    </a:moveTo>
                    <a:cubicBezTo>
                      <a:pt x="10555" y="7987"/>
                      <a:pt x="3410" y="2570"/>
                      <a:pt x="1" y="1"/>
                    </a:cubicBezTo>
                  </a:path>
                </a:pathLst>
              </a:custGeom>
              <a:noFill/>
              <a:ln w="10500" cap="flat" cmpd="sng">
                <a:solidFill>
                  <a:schemeClr val="accent1"/>
                </a:solidFill>
                <a:prstDash val="solid"/>
                <a:miter lim="4670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0" name="Google Shape;3056;p79">
                <a:extLst>
                  <a:ext uri="{FF2B5EF4-FFF2-40B4-BE49-F238E27FC236}">
                    <a16:creationId xmlns:a16="http://schemas.microsoft.com/office/drawing/2014/main" id="{0D2380B3-E0D2-B289-E277-2589FCFBA432}"/>
                  </a:ext>
                </a:extLst>
              </p:cNvPr>
              <p:cNvSpPr/>
              <p:nvPr/>
            </p:nvSpPr>
            <p:spPr>
              <a:xfrm>
                <a:off x="4397250" y="1002850"/>
                <a:ext cx="108600" cy="342125"/>
              </a:xfrm>
              <a:custGeom>
                <a:avLst/>
                <a:gdLst/>
                <a:ahLst/>
                <a:cxnLst/>
                <a:rect l="l" t="t" r="r" b="b"/>
                <a:pathLst>
                  <a:path w="4344" h="13685" fill="none" extrusionOk="0">
                    <a:moveTo>
                      <a:pt x="0" y="1"/>
                    </a:moveTo>
                    <a:lnTo>
                      <a:pt x="4343" y="13684"/>
                    </a:lnTo>
                  </a:path>
                </a:pathLst>
              </a:custGeom>
              <a:noFill/>
              <a:ln w="10500" cap="flat" cmpd="sng">
                <a:solidFill>
                  <a:schemeClr val="accent1"/>
                </a:solidFill>
                <a:prstDash val="solid"/>
                <a:miter lim="4670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1" name="Google Shape;3057;p79">
                <a:extLst>
                  <a:ext uri="{FF2B5EF4-FFF2-40B4-BE49-F238E27FC236}">
                    <a16:creationId xmlns:a16="http://schemas.microsoft.com/office/drawing/2014/main" id="{E1151F80-47FB-E5CC-EE69-279764092B8B}"/>
                  </a:ext>
                </a:extLst>
              </p:cNvPr>
              <p:cNvSpPr/>
              <p:nvPr/>
            </p:nvSpPr>
            <p:spPr>
              <a:xfrm>
                <a:off x="2598075" y="2197250"/>
                <a:ext cx="962075" cy="25"/>
              </a:xfrm>
              <a:custGeom>
                <a:avLst/>
                <a:gdLst/>
                <a:ahLst/>
                <a:cxnLst/>
                <a:rect l="l" t="t" r="r" b="b"/>
                <a:pathLst>
                  <a:path w="38483" h="1" fill="none" extrusionOk="0">
                    <a:moveTo>
                      <a:pt x="1" y="0"/>
                    </a:moveTo>
                    <a:lnTo>
                      <a:pt x="38482" y="0"/>
                    </a:lnTo>
                  </a:path>
                </a:pathLst>
              </a:custGeom>
              <a:noFill/>
              <a:ln w="10500" cap="flat" cmpd="sng">
                <a:solidFill>
                  <a:schemeClr val="accent1"/>
                </a:solidFill>
                <a:prstDash val="solid"/>
                <a:miter lim="4670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2" name="Google Shape;3058;p79">
                <a:extLst>
                  <a:ext uri="{FF2B5EF4-FFF2-40B4-BE49-F238E27FC236}">
                    <a16:creationId xmlns:a16="http://schemas.microsoft.com/office/drawing/2014/main" id="{80B9373E-6AAE-58C1-2B93-C209696C19E7}"/>
                  </a:ext>
                </a:extLst>
              </p:cNvPr>
              <p:cNvSpPr/>
              <p:nvPr/>
            </p:nvSpPr>
            <p:spPr>
              <a:xfrm>
                <a:off x="3396675" y="1389300"/>
                <a:ext cx="9350" cy="887350"/>
              </a:xfrm>
              <a:custGeom>
                <a:avLst/>
                <a:gdLst/>
                <a:ahLst/>
                <a:cxnLst/>
                <a:rect l="l" t="t" r="r" b="b"/>
                <a:pathLst>
                  <a:path w="374" h="35494" fill="none" extrusionOk="0">
                    <a:moveTo>
                      <a:pt x="0" y="1"/>
                    </a:moveTo>
                    <a:cubicBezTo>
                      <a:pt x="374" y="11022"/>
                      <a:pt x="0" y="35494"/>
                      <a:pt x="0" y="35494"/>
                    </a:cubicBezTo>
                  </a:path>
                </a:pathLst>
              </a:custGeom>
              <a:noFill/>
              <a:ln w="10500" cap="flat" cmpd="sng">
                <a:solidFill>
                  <a:schemeClr val="accent1"/>
                </a:solidFill>
                <a:prstDash val="solid"/>
                <a:miter lim="4670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3" name="Google Shape;3059;p79">
                <a:extLst>
                  <a:ext uri="{FF2B5EF4-FFF2-40B4-BE49-F238E27FC236}">
                    <a16:creationId xmlns:a16="http://schemas.microsoft.com/office/drawing/2014/main" id="{88826AEF-9643-DFDE-D22D-480F5368AC70}"/>
                  </a:ext>
                </a:extLst>
              </p:cNvPr>
              <p:cNvSpPr/>
              <p:nvPr/>
            </p:nvSpPr>
            <p:spPr>
              <a:xfrm>
                <a:off x="2940175" y="633900"/>
                <a:ext cx="280225" cy="212925"/>
              </a:xfrm>
              <a:custGeom>
                <a:avLst/>
                <a:gdLst/>
                <a:ahLst/>
                <a:cxnLst/>
                <a:rect l="l" t="t" r="r" b="b"/>
                <a:pathLst>
                  <a:path w="11209" h="8517" extrusionOk="0">
                    <a:moveTo>
                      <a:pt x="887" y="1"/>
                    </a:moveTo>
                    <a:lnTo>
                      <a:pt x="0" y="7006"/>
                    </a:lnTo>
                    <a:cubicBezTo>
                      <a:pt x="0" y="7006"/>
                      <a:pt x="2862" y="8517"/>
                      <a:pt x="6097" y="8517"/>
                    </a:cubicBezTo>
                    <a:cubicBezTo>
                      <a:pt x="7820" y="8517"/>
                      <a:pt x="9650" y="8088"/>
                      <a:pt x="11208" y="6773"/>
                    </a:cubicBezTo>
                    <a:lnTo>
                      <a:pt x="11208" y="2710"/>
                    </a:lnTo>
                    <a:lnTo>
                      <a:pt x="887" y="1"/>
                    </a:lnTo>
                    <a:close/>
                  </a:path>
                </a:pathLst>
              </a:custGeom>
              <a:solidFill>
                <a:srgbClr val="FFCB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4" name="Google Shape;3060;p79">
                <a:extLst>
                  <a:ext uri="{FF2B5EF4-FFF2-40B4-BE49-F238E27FC236}">
                    <a16:creationId xmlns:a16="http://schemas.microsoft.com/office/drawing/2014/main" id="{992E99B6-D41B-3F10-7ED0-661CEC623692}"/>
                  </a:ext>
                </a:extLst>
              </p:cNvPr>
              <p:cNvSpPr/>
              <p:nvPr/>
            </p:nvSpPr>
            <p:spPr>
              <a:xfrm>
                <a:off x="2934325" y="359450"/>
                <a:ext cx="454200" cy="372700"/>
              </a:xfrm>
              <a:custGeom>
                <a:avLst/>
                <a:gdLst/>
                <a:ahLst/>
                <a:cxnLst/>
                <a:rect l="l" t="t" r="r" b="b"/>
                <a:pathLst>
                  <a:path w="18168" h="14908" extrusionOk="0">
                    <a:moveTo>
                      <a:pt x="10070" y="0"/>
                    </a:moveTo>
                    <a:cubicBezTo>
                      <a:pt x="8922" y="0"/>
                      <a:pt x="3259" y="263"/>
                      <a:pt x="748" y="5328"/>
                    </a:cubicBezTo>
                    <a:cubicBezTo>
                      <a:pt x="1" y="6776"/>
                      <a:pt x="4811" y="12567"/>
                      <a:pt x="6586" y="13641"/>
                    </a:cubicBezTo>
                    <a:cubicBezTo>
                      <a:pt x="7808" y="14414"/>
                      <a:pt x="9777" y="14908"/>
                      <a:pt x="11574" y="14908"/>
                    </a:cubicBezTo>
                    <a:cubicBezTo>
                      <a:pt x="13140" y="14908"/>
                      <a:pt x="14576" y="14533"/>
                      <a:pt x="15272" y="13641"/>
                    </a:cubicBezTo>
                    <a:cubicBezTo>
                      <a:pt x="18167" y="9951"/>
                      <a:pt x="10275" y="4"/>
                      <a:pt x="10275" y="4"/>
                    </a:cubicBezTo>
                    <a:cubicBezTo>
                      <a:pt x="10275" y="4"/>
                      <a:pt x="10203" y="0"/>
                      <a:pt x="10070" y="0"/>
                    </a:cubicBezTo>
                    <a:close/>
                  </a:path>
                </a:pathLst>
              </a:custGeom>
              <a:solidFill>
                <a:srgbClr val="FFCB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5" name="Google Shape;3061;p79">
                <a:extLst>
                  <a:ext uri="{FF2B5EF4-FFF2-40B4-BE49-F238E27FC236}">
                    <a16:creationId xmlns:a16="http://schemas.microsoft.com/office/drawing/2014/main" id="{06125596-63EC-E260-27F8-4E3329C8E35A}"/>
                  </a:ext>
                </a:extLst>
              </p:cNvPr>
              <p:cNvSpPr/>
              <p:nvPr/>
            </p:nvSpPr>
            <p:spPr>
              <a:xfrm>
                <a:off x="2716000" y="312450"/>
                <a:ext cx="527750" cy="613775"/>
              </a:xfrm>
              <a:custGeom>
                <a:avLst/>
                <a:gdLst/>
                <a:ahLst/>
                <a:cxnLst/>
                <a:rect l="l" t="t" r="r" b="b"/>
                <a:pathLst>
                  <a:path w="21110" h="24551" extrusionOk="0">
                    <a:moveTo>
                      <a:pt x="15209" y="1"/>
                    </a:moveTo>
                    <a:cubicBezTo>
                      <a:pt x="12572" y="1"/>
                      <a:pt x="9672" y="897"/>
                      <a:pt x="7192" y="3005"/>
                    </a:cubicBezTo>
                    <a:cubicBezTo>
                      <a:pt x="2195" y="7161"/>
                      <a:pt x="1" y="20938"/>
                      <a:pt x="1" y="20938"/>
                    </a:cubicBezTo>
                    <a:cubicBezTo>
                      <a:pt x="4514" y="24053"/>
                      <a:pt x="10779" y="24550"/>
                      <a:pt x="14321" y="24550"/>
                    </a:cubicBezTo>
                    <a:cubicBezTo>
                      <a:pt x="15984" y="24550"/>
                      <a:pt x="17046" y="24441"/>
                      <a:pt x="17046" y="24441"/>
                    </a:cubicBezTo>
                    <a:lnTo>
                      <a:pt x="17607" y="11364"/>
                    </a:lnTo>
                    <a:cubicBezTo>
                      <a:pt x="17934" y="8796"/>
                      <a:pt x="18074" y="6274"/>
                      <a:pt x="18027" y="3705"/>
                    </a:cubicBezTo>
                    <a:lnTo>
                      <a:pt x="17980" y="3705"/>
                    </a:lnTo>
                    <a:cubicBezTo>
                      <a:pt x="18728" y="3705"/>
                      <a:pt x="19428" y="3565"/>
                      <a:pt x="20082" y="3378"/>
                    </a:cubicBezTo>
                    <a:cubicBezTo>
                      <a:pt x="20689" y="3098"/>
                      <a:pt x="21109" y="1884"/>
                      <a:pt x="21109" y="1884"/>
                    </a:cubicBezTo>
                    <a:cubicBezTo>
                      <a:pt x="19663" y="701"/>
                      <a:pt x="17539" y="1"/>
                      <a:pt x="152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6" name="Google Shape;3062;p79">
                <a:extLst>
                  <a:ext uri="{FF2B5EF4-FFF2-40B4-BE49-F238E27FC236}">
                    <a16:creationId xmlns:a16="http://schemas.microsoft.com/office/drawing/2014/main" id="{28FC4DEC-2DDE-F7C4-493A-F696619AF4D2}"/>
                  </a:ext>
                </a:extLst>
              </p:cNvPr>
              <p:cNvSpPr/>
              <p:nvPr/>
            </p:nvSpPr>
            <p:spPr>
              <a:xfrm>
                <a:off x="3114125" y="540625"/>
                <a:ext cx="93425" cy="100925"/>
              </a:xfrm>
              <a:custGeom>
                <a:avLst/>
                <a:gdLst/>
                <a:ahLst/>
                <a:cxnLst/>
                <a:rect l="l" t="t" r="r" b="b"/>
                <a:pathLst>
                  <a:path w="3737" h="4037" extrusionOk="0">
                    <a:moveTo>
                      <a:pt x="1414" y="1"/>
                    </a:moveTo>
                    <a:cubicBezTo>
                      <a:pt x="1065" y="1"/>
                      <a:pt x="788" y="219"/>
                      <a:pt x="608" y="556"/>
                    </a:cubicBezTo>
                    <a:cubicBezTo>
                      <a:pt x="1" y="1443"/>
                      <a:pt x="1168" y="3312"/>
                      <a:pt x="1682" y="3592"/>
                    </a:cubicBezTo>
                    <a:cubicBezTo>
                      <a:pt x="2162" y="3884"/>
                      <a:pt x="2604" y="4036"/>
                      <a:pt x="2955" y="4036"/>
                    </a:cubicBezTo>
                    <a:cubicBezTo>
                      <a:pt x="3390" y="4036"/>
                      <a:pt x="3685" y="3802"/>
                      <a:pt x="3737" y="3312"/>
                    </a:cubicBezTo>
                    <a:lnTo>
                      <a:pt x="2756" y="883"/>
                    </a:lnTo>
                    <a:cubicBezTo>
                      <a:pt x="2248" y="254"/>
                      <a:pt x="1789" y="1"/>
                      <a:pt x="1414" y="1"/>
                    </a:cubicBezTo>
                    <a:close/>
                  </a:path>
                </a:pathLst>
              </a:custGeom>
              <a:solidFill>
                <a:srgbClr val="FFCB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7" name="Google Shape;3063;p79">
                <a:extLst>
                  <a:ext uri="{FF2B5EF4-FFF2-40B4-BE49-F238E27FC236}">
                    <a16:creationId xmlns:a16="http://schemas.microsoft.com/office/drawing/2014/main" id="{F03422A9-E9BB-7924-C52B-A5621AF0805D}"/>
                  </a:ext>
                </a:extLst>
              </p:cNvPr>
              <p:cNvSpPr/>
              <p:nvPr/>
            </p:nvSpPr>
            <p:spPr>
              <a:xfrm>
                <a:off x="3185350" y="707475"/>
                <a:ext cx="38550" cy="23375"/>
              </a:xfrm>
              <a:custGeom>
                <a:avLst/>
                <a:gdLst/>
                <a:ahLst/>
                <a:cxnLst/>
                <a:rect l="l" t="t" r="r" b="b"/>
                <a:pathLst>
                  <a:path w="1542" h="935" fill="none" extrusionOk="0">
                    <a:moveTo>
                      <a:pt x="1542" y="934"/>
                    </a:moveTo>
                    <a:cubicBezTo>
                      <a:pt x="888" y="934"/>
                      <a:pt x="281" y="560"/>
                      <a:pt x="0" y="0"/>
                    </a:cubicBezTo>
                  </a:path>
                </a:pathLst>
              </a:custGeom>
              <a:noFill/>
              <a:ln w="7000" cap="flat" cmpd="sng">
                <a:solidFill>
                  <a:srgbClr val="E8887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8" name="Google Shape;3064;p79">
                <a:extLst>
                  <a:ext uri="{FF2B5EF4-FFF2-40B4-BE49-F238E27FC236}">
                    <a16:creationId xmlns:a16="http://schemas.microsoft.com/office/drawing/2014/main" id="{20F203B2-397E-563C-045E-09A470C0013D}"/>
                  </a:ext>
                </a:extLst>
              </p:cNvPr>
              <p:cNvSpPr/>
              <p:nvPr/>
            </p:nvSpPr>
            <p:spPr>
              <a:xfrm>
                <a:off x="3227550" y="483650"/>
                <a:ext cx="31375" cy="34700"/>
              </a:xfrm>
              <a:custGeom>
                <a:avLst/>
                <a:gdLst/>
                <a:ahLst/>
                <a:cxnLst/>
                <a:rect l="l" t="t" r="r" b="b"/>
                <a:pathLst>
                  <a:path w="1255" h="1388" extrusionOk="0">
                    <a:moveTo>
                      <a:pt x="394" y="0"/>
                    </a:moveTo>
                    <a:cubicBezTo>
                      <a:pt x="1" y="0"/>
                      <a:pt x="196" y="1308"/>
                      <a:pt x="834" y="1387"/>
                    </a:cubicBezTo>
                    <a:cubicBezTo>
                      <a:pt x="928" y="1387"/>
                      <a:pt x="1021" y="1341"/>
                      <a:pt x="1068" y="1247"/>
                    </a:cubicBezTo>
                    <a:cubicBezTo>
                      <a:pt x="1255" y="874"/>
                      <a:pt x="974" y="360"/>
                      <a:pt x="647" y="126"/>
                    </a:cubicBezTo>
                    <a:cubicBezTo>
                      <a:pt x="546" y="38"/>
                      <a:pt x="461" y="0"/>
                      <a:pt x="3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9" name="Google Shape;3065;p79">
                <a:extLst>
                  <a:ext uri="{FF2B5EF4-FFF2-40B4-BE49-F238E27FC236}">
                    <a16:creationId xmlns:a16="http://schemas.microsoft.com/office/drawing/2014/main" id="{E86AB32A-BD25-AF98-C626-079FF3098D3C}"/>
                  </a:ext>
                </a:extLst>
              </p:cNvPr>
              <p:cNvSpPr/>
              <p:nvPr/>
            </p:nvSpPr>
            <p:spPr>
              <a:xfrm>
                <a:off x="3204025" y="451775"/>
                <a:ext cx="37400" cy="29200"/>
              </a:xfrm>
              <a:custGeom>
                <a:avLst/>
                <a:gdLst/>
                <a:ahLst/>
                <a:cxnLst/>
                <a:rect l="l" t="t" r="r" b="b"/>
                <a:pathLst>
                  <a:path w="1496" h="1168" fill="none" extrusionOk="0">
                    <a:moveTo>
                      <a:pt x="1495" y="0"/>
                    </a:moveTo>
                    <a:cubicBezTo>
                      <a:pt x="795" y="94"/>
                      <a:pt x="187" y="514"/>
                      <a:pt x="1" y="1168"/>
                    </a:cubicBezTo>
                  </a:path>
                </a:pathLst>
              </a:custGeom>
              <a:noFill/>
              <a:ln w="7000" cap="rnd" cmpd="sng">
                <a:solidFill>
                  <a:schemeClr val="dk1"/>
                </a:solidFill>
                <a:prstDash val="solid"/>
                <a:miter lim="4670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0" name="Google Shape;3066;p79">
                <a:extLst>
                  <a:ext uri="{FF2B5EF4-FFF2-40B4-BE49-F238E27FC236}">
                    <a16:creationId xmlns:a16="http://schemas.microsoft.com/office/drawing/2014/main" id="{144B369A-9B00-3E6A-181B-7043316AD839}"/>
                  </a:ext>
                </a:extLst>
              </p:cNvPr>
              <p:cNvSpPr/>
              <p:nvPr/>
            </p:nvSpPr>
            <p:spPr>
              <a:xfrm>
                <a:off x="3257725" y="600050"/>
                <a:ext cx="61900" cy="61575"/>
              </a:xfrm>
              <a:custGeom>
                <a:avLst/>
                <a:gdLst/>
                <a:ahLst/>
                <a:cxnLst/>
                <a:rect l="l" t="t" r="r" b="b"/>
                <a:pathLst>
                  <a:path w="2476" h="2463" extrusionOk="0">
                    <a:moveTo>
                      <a:pt x="1776" y="0"/>
                    </a:moveTo>
                    <a:lnTo>
                      <a:pt x="1" y="561"/>
                    </a:lnTo>
                    <a:cubicBezTo>
                      <a:pt x="1" y="561"/>
                      <a:pt x="648" y="2462"/>
                      <a:pt x="1453" y="2462"/>
                    </a:cubicBezTo>
                    <a:cubicBezTo>
                      <a:pt x="1513" y="2462"/>
                      <a:pt x="1574" y="2452"/>
                      <a:pt x="1635" y="2429"/>
                    </a:cubicBezTo>
                    <a:cubicBezTo>
                      <a:pt x="2476" y="2149"/>
                      <a:pt x="1776" y="1"/>
                      <a:pt x="177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1" name="Google Shape;3067;p79">
                <a:extLst>
                  <a:ext uri="{FF2B5EF4-FFF2-40B4-BE49-F238E27FC236}">
                    <a16:creationId xmlns:a16="http://schemas.microsoft.com/office/drawing/2014/main" id="{C8C7E2F8-8744-F794-367B-DCDC233F2FB9}"/>
                  </a:ext>
                </a:extLst>
              </p:cNvPr>
              <p:cNvSpPr/>
              <p:nvPr/>
            </p:nvSpPr>
            <p:spPr>
              <a:xfrm>
                <a:off x="2927325" y="237975"/>
                <a:ext cx="122625" cy="107850"/>
              </a:xfrm>
              <a:custGeom>
                <a:avLst/>
                <a:gdLst/>
                <a:ahLst/>
                <a:cxnLst/>
                <a:rect l="l" t="t" r="r" b="b"/>
                <a:pathLst>
                  <a:path w="4905" h="4314" extrusionOk="0">
                    <a:moveTo>
                      <a:pt x="2525" y="0"/>
                    </a:moveTo>
                    <a:cubicBezTo>
                      <a:pt x="2227" y="0"/>
                      <a:pt x="1927" y="49"/>
                      <a:pt x="1635" y="146"/>
                    </a:cubicBezTo>
                    <a:cubicBezTo>
                      <a:pt x="1355" y="193"/>
                      <a:pt x="1121" y="333"/>
                      <a:pt x="888" y="473"/>
                    </a:cubicBezTo>
                    <a:cubicBezTo>
                      <a:pt x="0" y="1127"/>
                      <a:pt x="0" y="2575"/>
                      <a:pt x="654" y="3509"/>
                    </a:cubicBezTo>
                    <a:cubicBezTo>
                      <a:pt x="888" y="3882"/>
                      <a:pt x="1261" y="4162"/>
                      <a:pt x="1728" y="4303"/>
                    </a:cubicBezTo>
                    <a:cubicBezTo>
                      <a:pt x="1832" y="4310"/>
                      <a:pt x="1935" y="4314"/>
                      <a:pt x="2039" y="4314"/>
                    </a:cubicBezTo>
                    <a:cubicBezTo>
                      <a:pt x="2587" y="4314"/>
                      <a:pt x="3125" y="4204"/>
                      <a:pt x="3596" y="3929"/>
                    </a:cubicBezTo>
                    <a:lnTo>
                      <a:pt x="3737" y="3649"/>
                    </a:lnTo>
                    <a:cubicBezTo>
                      <a:pt x="4437" y="3415"/>
                      <a:pt x="4904" y="2761"/>
                      <a:pt x="4904" y="2014"/>
                    </a:cubicBezTo>
                    <a:cubicBezTo>
                      <a:pt x="4811" y="1267"/>
                      <a:pt x="4390" y="613"/>
                      <a:pt x="3737" y="286"/>
                    </a:cubicBezTo>
                    <a:cubicBezTo>
                      <a:pt x="3355" y="96"/>
                      <a:pt x="2942" y="0"/>
                      <a:pt x="25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2" name="Google Shape;3068;p79">
                <a:extLst>
                  <a:ext uri="{FF2B5EF4-FFF2-40B4-BE49-F238E27FC236}">
                    <a16:creationId xmlns:a16="http://schemas.microsoft.com/office/drawing/2014/main" id="{5C2DBC8B-21C4-180A-8DD8-C48AFFE5D16D}"/>
                  </a:ext>
                </a:extLst>
              </p:cNvPr>
              <p:cNvSpPr/>
              <p:nvPr/>
            </p:nvSpPr>
            <p:spPr>
              <a:xfrm>
                <a:off x="3263575" y="483300"/>
                <a:ext cx="57225" cy="70075"/>
              </a:xfrm>
              <a:custGeom>
                <a:avLst/>
                <a:gdLst/>
                <a:ahLst/>
                <a:cxnLst/>
                <a:rect l="l" t="t" r="r" b="b"/>
                <a:pathLst>
                  <a:path w="2289" h="2803" extrusionOk="0">
                    <a:moveTo>
                      <a:pt x="0" y="0"/>
                    </a:moveTo>
                    <a:lnTo>
                      <a:pt x="1121" y="2802"/>
                    </a:lnTo>
                    <a:cubicBezTo>
                      <a:pt x="1121" y="2802"/>
                      <a:pt x="2289" y="2289"/>
                      <a:pt x="2289" y="1822"/>
                    </a:cubicBezTo>
                    <a:cubicBezTo>
                      <a:pt x="2289" y="981"/>
                      <a:pt x="234" y="94"/>
                      <a:pt x="0" y="0"/>
                    </a:cubicBezTo>
                    <a:close/>
                  </a:path>
                </a:pathLst>
              </a:custGeom>
              <a:solidFill>
                <a:srgbClr val="FFCB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3" name="Google Shape;3069;p79">
                <a:extLst>
                  <a:ext uri="{FF2B5EF4-FFF2-40B4-BE49-F238E27FC236}">
                    <a16:creationId xmlns:a16="http://schemas.microsoft.com/office/drawing/2014/main" id="{8E37A027-50E1-DD6A-B8EB-DF2323AB465B}"/>
                  </a:ext>
                </a:extLst>
              </p:cNvPr>
              <p:cNvSpPr/>
              <p:nvPr/>
            </p:nvSpPr>
            <p:spPr>
              <a:xfrm>
                <a:off x="3805300" y="1890175"/>
                <a:ext cx="196175" cy="101900"/>
              </a:xfrm>
              <a:custGeom>
                <a:avLst/>
                <a:gdLst/>
                <a:ahLst/>
                <a:cxnLst/>
                <a:rect l="l" t="t" r="r" b="b"/>
                <a:pathLst>
                  <a:path w="7847" h="4076" extrusionOk="0">
                    <a:moveTo>
                      <a:pt x="1" y="1"/>
                    </a:moveTo>
                    <a:cubicBezTo>
                      <a:pt x="795" y="1448"/>
                      <a:pt x="2476" y="2289"/>
                      <a:pt x="4110" y="2476"/>
                    </a:cubicBezTo>
                    <a:cubicBezTo>
                      <a:pt x="4531" y="2523"/>
                      <a:pt x="4904" y="2569"/>
                      <a:pt x="5278" y="2756"/>
                    </a:cubicBezTo>
                    <a:cubicBezTo>
                      <a:pt x="5465" y="2896"/>
                      <a:pt x="5652" y="3036"/>
                      <a:pt x="5838" y="3176"/>
                    </a:cubicBezTo>
                    <a:cubicBezTo>
                      <a:pt x="6259" y="3550"/>
                      <a:pt x="6726" y="3830"/>
                      <a:pt x="7286" y="4017"/>
                    </a:cubicBezTo>
                    <a:cubicBezTo>
                      <a:pt x="7358" y="4053"/>
                      <a:pt x="7459" y="4075"/>
                      <a:pt x="7555" y="4075"/>
                    </a:cubicBezTo>
                    <a:cubicBezTo>
                      <a:pt x="7706" y="4075"/>
                      <a:pt x="7846" y="4020"/>
                      <a:pt x="7846" y="3877"/>
                    </a:cubicBezTo>
                    <a:cubicBezTo>
                      <a:pt x="7846" y="3784"/>
                      <a:pt x="7800" y="3737"/>
                      <a:pt x="7800" y="3690"/>
                    </a:cubicBezTo>
                    <a:cubicBezTo>
                      <a:pt x="7286" y="2616"/>
                      <a:pt x="6866" y="1308"/>
                      <a:pt x="5652" y="1"/>
                    </a:cubicBezTo>
                    <a:close/>
                  </a:path>
                </a:pathLst>
              </a:custGeom>
              <a:solidFill>
                <a:srgbClr val="FFCB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4" name="Google Shape;3070;p79">
                <a:extLst>
                  <a:ext uri="{FF2B5EF4-FFF2-40B4-BE49-F238E27FC236}">
                    <a16:creationId xmlns:a16="http://schemas.microsoft.com/office/drawing/2014/main" id="{05430472-BB8C-F943-5A50-89F560E69472}"/>
                  </a:ext>
                </a:extLst>
              </p:cNvPr>
              <p:cNvSpPr/>
              <p:nvPr/>
            </p:nvSpPr>
            <p:spPr>
              <a:xfrm>
                <a:off x="3804150" y="1890175"/>
                <a:ext cx="200825" cy="104825"/>
              </a:xfrm>
              <a:custGeom>
                <a:avLst/>
                <a:gdLst/>
                <a:ahLst/>
                <a:cxnLst/>
                <a:rect l="l" t="t" r="r" b="b"/>
                <a:pathLst>
                  <a:path w="8033" h="4193" extrusionOk="0">
                    <a:moveTo>
                      <a:pt x="5698" y="1"/>
                    </a:moveTo>
                    <a:lnTo>
                      <a:pt x="5698" y="1"/>
                    </a:lnTo>
                    <a:cubicBezTo>
                      <a:pt x="6398" y="888"/>
                      <a:pt x="7005" y="1869"/>
                      <a:pt x="7379" y="2943"/>
                    </a:cubicBezTo>
                    <a:cubicBezTo>
                      <a:pt x="7472" y="3223"/>
                      <a:pt x="7612" y="3457"/>
                      <a:pt x="7706" y="3737"/>
                    </a:cubicBezTo>
                    <a:cubicBezTo>
                      <a:pt x="7752" y="3784"/>
                      <a:pt x="7752" y="3830"/>
                      <a:pt x="7752" y="3877"/>
                    </a:cubicBezTo>
                    <a:cubicBezTo>
                      <a:pt x="7752" y="3877"/>
                      <a:pt x="7752" y="3924"/>
                      <a:pt x="7706" y="3924"/>
                    </a:cubicBezTo>
                    <a:cubicBezTo>
                      <a:pt x="7659" y="3947"/>
                      <a:pt x="7601" y="3959"/>
                      <a:pt x="7542" y="3959"/>
                    </a:cubicBezTo>
                    <a:cubicBezTo>
                      <a:pt x="7484" y="3959"/>
                      <a:pt x="7425" y="3947"/>
                      <a:pt x="7379" y="3924"/>
                    </a:cubicBezTo>
                    <a:cubicBezTo>
                      <a:pt x="6818" y="3737"/>
                      <a:pt x="6351" y="3410"/>
                      <a:pt x="5931" y="3036"/>
                    </a:cubicBezTo>
                    <a:cubicBezTo>
                      <a:pt x="5744" y="2850"/>
                      <a:pt x="5464" y="2663"/>
                      <a:pt x="5184" y="2523"/>
                    </a:cubicBezTo>
                    <a:cubicBezTo>
                      <a:pt x="4904" y="2429"/>
                      <a:pt x="4623" y="2383"/>
                      <a:pt x="4297" y="2383"/>
                    </a:cubicBezTo>
                    <a:cubicBezTo>
                      <a:pt x="3736" y="2289"/>
                      <a:pt x="3176" y="2196"/>
                      <a:pt x="2662" y="2009"/>
                    </a:cubicBezTo>
                    <a:cubicBezTo>
                      <a:pt x="1588" y="1635"/>
                      <a:pt x="607" y="935"/>
                      <a:pt x="0" y="1"/>
                    </a:cubicBezTo>
                    <a:lnTo>
                      <a:pt x="0" y="1"/>
                    </a:lnTo>
                    <a:cubicBezTo>
                      <a:pt x="560" y="1028"/>
                      <a:pt x="1494" y="1822"/>
                      <a:pt x="2569" y="2196"/>
                    </a:cubicBezTo>
                    <a:cubicBezTo>
                      <a:pt x="3129" y="2429"/>
                      <a:pt x="3689" y="2569"/>
                      <a:pt x="4297" y="2616"/>
                    </a:cubicBezTo>
                    <a:cubicBezTo>
                      <a:pt x="4577" y="2663"/>
                      <a:pt x="4810" y="2709"/>
                      <a:pt x="5090" y="2803"/>
                    </a:cubicBezTo>
                    <a:cubicBezTo>
                      <a:pt x="5324" y="2896"/>
                      <a:pt x="5557" y="3083"/>
                      <a:pt x="5744" y="3270"/>
                    </a:cubicBezTo>
                    <a:cubicBezTo>
                      <a:pt x="6211" y="3643"/>
                      <a:pt x="6725" y="3970"/>
                      <a:pt x="7285" y="4157"/>
                    </a:cubicBezTo>
                    <a:cubicBezTo>
                      <a:pt x="7355" y="4181"/>
                      <a:pt x="7437" y="4192"/>
                      <a:pt x="7525" y="4192"/>
                    </a:cubicBezTo>
                    <a:cubicBezTo>
                      <a:pt x="7612" y="4192"/>
                      <a:pt x="7706" y="4181"/>
                      <a:pt x="7799" y="4157"/>
                    </a:cubicBezTo>
                    <a:cubicBezTo>
                      <a:pt x="7892" y="4157"/>
                      <a:pt x="7986" y="4017"/>
                      <a:pt x="8033" y="3924"/>
                    </a:cubicBezTo>
                    <a:cubicBezTo>
                      <a:pt x="8033" y="3830"/>
                      <a:pt x="7939" y="3737"/>
                      <a:pt x="7939" y="3643"/>
                    </a:cubicBezTo>
                    <a:lnTo>
                      <a:pt x="7612" y="2850"/>
                    </a:lnTo>
                    <a:cubicBezTo>
                      <a:pt x="7379" y="2336"/>
                      <a:pt x="7099" y="1822"/>
                      <a:pt x="6772" y="1308"/>
                    </a:cubicBezTo>
                    <a:cubicBezTo>
                      <a:pt x="6491" y="841"/>
                      <a:pt x="6118" y="374"/>
                      <a:pt x="5698" y="1"/>
                    </a:cubicBezTo>
                    <a:close/>
                  </a:path>
                </a:pathLst>
              </a:custGeom>
              <a:solidFill>
                <a:srgbClr val="E888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61" name="Google Shape;3071;p79">
              <a:extLst>
                <a:ext uri="{FF2B5EF4-FFF2-40B4-BE49-F238E27FC236}">
                  <a16:creationId xmlns:a16="http://schemas.microsoft.com/office/drawing/2014/main" id="{E3E8C8C9-24C7-F34D-3385-D1961B5653CC}"/>
                </a:ext>
              </a:extLst>
            </p:cNvPr>
            <p:cNvCxnSpPr/>
            <p:nvPr/>
          </p:nvCxnSpPr>
          <p:spPr>
            <a:xfrm>
              <a:off x="1345163" y="4603500"/>
              <a:ext cx="1725300" cy="0"/>
            </a:xfrm>
            <a:prstGeom prst="straightConnector1">
              <a:avLst/>
            </a:prstGeom>
            <a:noFill/>
            <a:ln w="9525" cap="flat" cmpd="sng">
              <a:solidFill>
                <a:schemeClr val="accent5"/>
              </a:solidFill>
              <a:prstDash val="solid"/>
              <a:round/>
              <a:headEnd type="none" w="med" len="med"/>
              <a:tailEnd type="none" w="med" len="med"/>
            </a:ln>
          </p:spPr>
        </p:cxnSp>
      </p:grpSp>
      <p:grpSp>
        <p:nvGrpSpPr>
          <p:cNvPr id="2" name="Google Shape;2002;p67">
            <a:extLst>
              <a:ext uri="{FF2B5EF4-FFF2-40B4-BE49-F238E27FC236}">
                <a16:creationId xmlns:a16="http://schemas.microsoft.com/office/drawing/2014/main" id="{AE07CF5E-526D-D1B5-42EE-FFE93EC45B19}"/>
              </a:ext>
            </a:extLst>
          </p:cNvPr>
          <p:cNvGrpSpPr/>
          <p:nvPr/>
        </p:nvGrpSpPr>
        <p:grpSpPr>
          <a:xfrm>
            <a:off x="7853301" y="2017695"/>
            <a:ext cx="1670150" cy="3717575"/>
            <a:chOff x="8909625" y="1092538"/>
            <a:chExt cx="1670150" cy="3717575"/>
          </a:xfrm>
        </p:grpSpPr>
        <p:sp>
          <p:nvSpPr>
            <p:cNvPr id="3" name="Google Shape;2003;p67">
              <a:extLst>
                <a:ext uri="{FF2B5EF4-FFF2-40B4-BE49-F238E27FC236}">
                  <a16:creationId xmlns:a16="http://schemas.microsoft.com/office/drawing/2014/main" id="{ABF9CF64-5C77-1F14-528D-33A417988B6C}"/>
                </a:ext>
              </a:extLst>
            </p:cNvPr>
            <p:cNvSpPr/>
            <p:nvPr/>
          </p:nvSpPr>
          <p:spPr>
            <a:xfrm>
              <a:off x="9997884" y="2043612"/>
              <a:ext cx="328597" cy="193853"/>
            </a:xfrm>
            <a:custGeom>
              <a:avLst/>
              <a:gdLst/>
              <a:ahLst/>
              <a:cxnLst/>
              <a:rect l="l" t="t" r="r" b="b"/>
              <a:pathLst>
                <a:path w="2963" h="1748" extrusionOk="0">
                  <a:moveTo>
                    <a:pt x="270" y="0"/>
                  </a:moveTo>
                  <a:cubicBezTo>
                    <a:pt x="262" y="0"/>
                    <a:pt x="256" y="2"/>
                    <a:pt x="253" y="6"/>
                  </a:cubicBezTo>
                  <a:cubicBezTo>
                    <a:pt x="165" y="93"/>
                    <a:pt x="736" y="480"/>
                    <a:pt x="736" y="480"/>
                  </a:cubicBezTo>
                  <a:cubicBezTo>
                    <a:pt x="736" y="480"/>
                    <a:pt x="221" y="165"/>
                    <a:pt x="75" y="165"/>
                  </a:cubicBezTo>
                  <a:cubicBezTo>
                    <a:pt x="57" y="165"/>
                    <a:pt x="45" y="170"/>
                    <a:pt x="40" y="180"/>
                  </a:cubicBezTo>
                  <a:cubicBezTo>
                    <a:pt x="1" y="248"/>
                    <a:pt x="475" y="577"/>
                    <a:pt x="640" y="722"/>
                  </a:cubicBezTo>
                  <a:cubicBezTo>
                    <a:pt x="478" y="609"/>
                    <a:pt x="208" y="462"/>
                    <a:pt x="101" y="462"/>
                  </a:cubicBezTo>
                  <a:cubicBezTo>
                    <a:pt x="80" y="462"/>
                    <a:pt x="65" y="468"/>
                    <a:pt x="59" y="480"/>
                  </a:cubicBezTo>
                  <a:cubicBezTo>
                    <a:pt x="20" y="548"/>
                    <a:pt x="340" y="771"/>
                    <a:pt x="572" y="964"/>
                  </a:cubicBezTo>
                  <a:cubicBezTo>
                    <a:pt x="441" y="874"/>
                    <a:pt x="207" y="736"/>
                    <a:pt x="114" y="736"/>
                  </a:cubicBezTo>
                  <a:cubicBezTo>
                    <a:pt x="97" y="736"/>
                    <a:pt x="84" y="741"/>
                    <a:pt x="78" y="751"/>
                  </a:cubicBezTo>
                  <a:cubicBezTo>
                    <a:pt x="40" y="819"/>
                    <a:pt x="562" y="1235"/>
                    <a:pt x="1269" y="1748"/>
                  </a:cubicBezTo>
                  <a:lnTo>
                    <a:pt x="2962" y="1400"/>
                  </a:lnTo>
                  <a:cubicBezTo>
                    <a:pt x="2459" y="1058"/>
                    <a:pt x="968" y="73"/>
                    <a:pt x="848" y="73"/>
                  </a:cubicBezTo>
                  <a:cubicBezTo>
                    <a:pt x="846" y="73"/>
                    <a:pt x="844" y="73"/>
                    <a:pt x="843" y="74"/>
                  </a:cubicBezTo>
                  <a:cubicBezTo>
                    <a:pt x="766" y="112"/>
                    <a:pt x="978" y="306"/>
                    <a:pt x="911" y="325"/>
                  </a:cubicBezTo>
                  <a:cubicBezTo>
                    <a:pt x="908" y="326"/>
                    <a:pt x="905" y="327"/>
                    <a:pt x="902" y="327"/>
                  </a:cubicBezTo>
                  <a:cubicBezTo>
                    <a:pt x="813" y="327"/>
                    <a:pt x="376" y="0"/>
                    <a:pt x="270" y="0"/>
                  </a:cubicBezTo>
                  <a:close/>
                </a:path>
              </a:pathLst>
            </a:custGeom>
            <a:solidFill>
              <a:srgbClr val="E7B9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2004;p67">
              <a:extLst>
                <a:ext uri="{FF2B5EF4-FFF2-40B4-BE49-F238E27FC236}">
                  <a16:creationId xmlns:a16="http://schemas.microsoft.com/office/drawing/2014/main" id="{08B6BF48-6819-3527-AA23-A31FAB2835C1}"/>
                </a:ext>
              </a:extLst>
            </p:cNvPr>
            <p:cNvSpPr/>
            <p:nvPr/>
          </p:nvSpPr>
          <p:spPr>
            <a:xfrm>
              <a:off x="10535637" y="4744460"/>
              <a:ext cx="44138" cy="65653"/>
            </a:xfrm>
            <a:custGeom>
              <a:avLst/>
              <a:gdLst/>
              <a:ahLst/>
              <a:cxnLst/>
              <a:rect l="l" t="t" r="r" b="b"/>
              <a:pathLst>
                <a:path w="398" h="592" extrusionOk="0">
                  <a:moveTo>
                    <a:pt x="78" y="1"/>
                  </a:moveTo>
                  <a:lnTo>
                    <a:pt x="0" y="59"/>
                  </a:lnTo>
                  <a:cubicBezTo>
                    <a:pt x="126" y="223"/>
                    <a:pt x="223" y="397"/>
                    <a:pt x="310" y="591"/>
                  </a:cubicBezTo>
                  <a:lnTo>
                    <a:pt x="397" y="562"/>
                  </a:lnTo>
                  <a:cubicBezTo>
                    <a:pt x="310" y="368"/>
                    <a:pt x="204" y="175"/>
                    <a:pt x="78" y="1"/>
                  </a:cubicBezTo>
                  <a:close/>
                </a:path>
              </a:pathLst>
            </a:custGeom>
            <a:solidFill>
              <a:srgbClr val="5288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2005;p67">
              <a:extLst>
                <a:ext uri="{FF2B5EF4-FFF2-40B4-BE49-F238E27FC236}">
                  <a16:creationId xmlns:a16="http://schemas.microsoft.com/office/drawing/2014/main" id="{6B944D82-9D4C-3CCF-C671-268878C1C7D9}"/>
                </a:ext>
              </a:extLst>
            </p:cNvPr>
            <p:cNvSpPr/>
            <p:nvPr/>
          </p:nvSpPr>
          <p:spPr>
            <a:xfrm>
              <a:off x="9453810" y="4017957"/>
              <a:ext cx="722403" cy="13973"/>
            </a:xfrm>
            <a:custGeom>
              <a:avLst/>
              <a:gdLst/>
              <a:ahLst/>
              <a:cxnLst/>
              <a:rect l="l" t="t" r="r" b="b"/>
              <a:pathLst>
                <a:path w="6514" h="126" extrusionOk="0">
                  <a:moveTo>
                    <a:pt x="0" y="0"/>
                  </a:moveTo>
                  <a:lnTo>
                    <a:pt x="0" y="126"/>
                  </a:lnTo>
                  <a:lnTo>
                    <a:pt x="6513" y="126"/>
                  </a:lnTo>
                  <a:lnTo>
                    <a:pt x="651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 name="Google Shape;2006;p67">
              <a:extLst>
                <a:ext uri="{FF2B5EF4-FFF2-40B4-BE49-F238E27FC236}">
                  <a16:creationId xmlns:a16="http://schemas.microsoft.com/office/drawing/2014/main" id="{6E64B7C1-6E1D-3ECC-D367-16153FE590F4}"/>
                </a:ext>
              </a:extLst>
            </p:cNvPr>
            <p:cNvGrpSpPr/>
            <p:nvPr/>
          </p:nvGrpSpPr>
          <p:grpSpPr>
            <a:xfrm>
              <a:off x="9204840" y="1737308"/>
              <a:ext cx="1048669" cy="2954709"/>
              <a:chOff x="9674865" y="1357733"/>
              <a:chExt cx="1048669" cy="2954709"/>
            </a:xfrm>
          </p:grpSpPr>
          <p:sp>
            <p:nvSpPr>
              <p:cNvPr id="46" name="Google Shape;2007;p67">
                <a:extLst>
                  <a:ext uri="{FF2B5EF4-FFF2-40B4-BE49-F238E27FC236}">
                    <a16:creationId xmlns:a16="http://schemas.microsoft.com/office/drawing/2014/main" id="{043920FB-41A7-C1E7-EB3D-37D55A585312}"/>
                  </a:ext>
                </a:extLst>
              </p:cNvPr>
              <p:cNvSpPr/>
              <p:nvPr/>
            </p:nvSpPr>
            <p:spPr>
              <a:xfrm>
                <a:off x="9674865" y="1357733"/>
                <a:ext cx="327377" cy="2954709"/>
              </a:xfrm>
              <a:custGeom>
                <a:avLst/>
                <a:gdLst/>
                <a:ahLst/>
                <a:cxnLst/>
                <a:rect l="l" t="t" r="r" b="b"/>
                <a:pathLst>
                  <a:path w="2952" h="26643" extrusionOk="0">
                    <a:moveTo>
                      <a:pt x="126" y="0"/>
                    </a:moveTo>
                    <a:lnTo>
                      <a:pt x="0" y="10"/>
                    </a:lnTo>
                    <a:lnTo>
                      <a:pt x="2826" y="26643"/>
                    </a:lnTo>
                    <a:lnTo>
                      <a:pt x="2952" y="26633"/>
                    </a:lnTo>
                    <a:lnTo>
                      <a:pt x="12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2008;p67">
                <a:extLst>
                  <a:ext uri="{FF2B5EF4-FFF2-40B4-BE49-F238E27FC236}">
                    <a16:creationId xmlns:a16="http://schemas.microsoft.com/office/drawing/2014/main" id="{DF8A9CC9-F768-0E3D-749C-05C3A775112E}"/>
                  </a:ext>
                </a:extLst>
              </p:cNvPr>
              <p:cNvSpPr/>
              <p:nvPr/>
            </p:nvSpPr>
            <p:spPr>
              <a:xfrm>
                <a:off x="10397155" y="1357733"/>
                <a:ext cx="326379" cy="2954709"/>
              </a:xfrm>
              <a:custGeom>
                <a:avLst/>
                <a:gdLst/>
                <a:ahLst/>
                <a:cxnLst/>
                <a:rect l="l" t="t" r="r" b="b"/>
                <a:pathLst>
                  <a:path w="2943" h="26643" extrusionOk="0">
                    <a:moveTo>
                      <a:pt x="126" y="0"/>
                    </a:moveTo>
                    <a:lnTo>
                      <a:pt x="0" y="10"/>
                    </a:lnTo>
                    <a:lnTo>
                      <a:pt x="2826" y="26643"/>
                    </a:lnTo>
                    <a:lnTo>
                      <a:pt x="2942" y="26633"/>
                    </a:lnTo>
                    <a:lnTo>
                      <a:pt x="12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2009;p67">
                <a:extLst>
                  <a:ext uri="{FF2B5EF4-FFF2-40B4-BE49-F238E27FC236}">
                    <a16:creationId xmlns:a16="http://schemas.microsoft.com/office/drawing/2014/main" id="{38385B29-C31B-4FF9-8F9C-57E0E8C7FA9F}"/>
                  </a:ext>
                </a:extLst>
              </p:cNvPr>
              <p:cNvSpPr/>
              <p:nvPr/>
            </p:nvSpPr>
            <p:spPr>
              <a:xfrm>
                <a:off x="9695271" y="1477948"/>
                <a:ext cx="722403" cy="12975"/>
              </a:xfrm>
              <a:custGeom>
                <a:avLst/>
                <a:gdLst/>
                <a:ahLst/>
                <a:cxnLst/>
                <a:rect l="l" t="t" r="r" b="b"/>
                <a:pathLst>
                  <a:path w="6514" h="117" extrusionOk="0">
                    <a:moveTo>
                      <a:pt x="0" y="0"/>
                    </a:moveTo>
                    <a:lnTo>
                      <a:pt x="0" y="116"/>
                    </a:lnTo>
                    <a:lnTo>
                      <a:pt x="6513" y="116"/>
                    </a:lnTo>
                    <a:lnTo>
                      <a:pt x="651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2010;p67">
                <a:extLst>
                  <a:ext uri="{FF2B5EF4-FFF2-40B4-BE49-F238E27FC236}">
                    <a16:creationId xmlns:a16="http://schemas.microsoft.com/office/drawing/2014/main" id="{81BB8FEC-74C5-083E-71AF-6102939FD995}"/>
                  </a:ext>
                </a:extLst>
              </p:cNvPr>
              <p:cNvSpPr/>
              <p:nvPr/>
            </p:nvSpPr>
            <p:spPr>
              <a:xfrm>
                <a:off x="9720999" y="1718267"/>
                <a:ext cx="722403" cy="13086"/>
              </a:xfrm>
              <a:custGeom>
                <a:avLst/>
                <a:gdLst/>
                <a:ahLst/>
                <a:cxnLst/>
                <a:rect l="l" t="t" r="r" b="b"/>
                <a:pathLst>
                  <a:path w="6514" h="118" extrusionOk="0">
                    <a:moveTo>
                      <a:pt x="0" y="1"/>
                    </a:moveTo>
                    <a:lnTo>
                      <a:pt x="0" y="117"/>
                    </a:lnTo>
                    <a:lnTo>
                      <a:pt x="6513" y="117"/>
                    </a:lnTo>
                    <a:lnTo>
                      <a:pt x="651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2011;p67">
                <a:extLst>
                  <a:ext uri="{FF2B5EF4-FFF2-40B4-BE49-F238E27FC236}">
                    <a16:creationId xmlns:a16="http://schemas.microsoft.com/office/drawing/2014/main" id="{D3C64AF5-8D76-6387-5B2B-8ED188990358}"/>
                  </a:ext>
                </a:extLst>
              </p:cNvPr>
              <p:cNvSpPr/>
              <p:nvPr/>
            </p:nvSpPr>
            <p:spPr>
              <a:xfrm>
                <a:off x="9745619" y="1957699"/>
                <a:ext cx="722403" cy="13973"/>
              </a:xfrm>
              <a:custGeom>
                <a:avLst/>
                <a:gdLst/>
                <a:ahLst/>
                <a:cxnLst/>
                <a:rect l="l" t="t" r="r" b="b"/>
                <a:pathLst>
                  <a:path w="6514" h="126" extrusionOk="0">
                    <a:moveTo>
                      <a:pt x="1" y="0"/>
                    </a:moveTo>
                    <a:lnTo>
                      <a:pt x="1" y="126"/>
                    </a:lnTo>
                    <a:lnTo>
                      <a:pt x="6514" y="126"/>
                    </a:lnTo>
                    <a:lnTo>
                      <a:pt x="651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 name="Google Shape;2012;p67">
                <a:extLst>
                  <a:ext uri="{FF2B5EF4-FFF2-40B4-BE49-F238E27FC236}">
                    <a16:creationId xmlns:a16="http://schemas.microsoft.com/office/drawing/2014/main" id="{8EAA48BC-FFC4-6B40-C072-AC322C860244}"/>
                  </a:ext>
                </a:extLst>
              </p:cNvPr>
              <p:cNvSpPr/>
              <p:nvPr/>
            </p:nvSpPr>
            <p:spPr>
              <a:xfrm>
                <a:off x="9771459" y="2198018"/>
                <a:ext cx="722403" cy="14084"/>
              </a:xfrm>
              <a:custGeom>
                <a:avLst/>
                <a:gdLst/>
                <a:ahLst/>
                <a:cxnLst/>
                <a:rect l="l" t="t" r="r" b="b"/>
                <a:pathLst>
                  <a:path w="6514" h="127" extrusionOk="0">
                    <a:moveTo>
                      <a:pt x="0" y="1"/>
                    </a:moveTo>
                    <a:lnTo>
                      <a:pt x="0" y="127"/>
                    </a:lnTo>
                    <a:lnTo>
                      <a:pt x="6513" y="127"/>
                    </a:lnTo>
                    <a:lnTo>
                      <a:pt x="651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2013;p67">
                <a:extLst>
                  <a:ext uri="{FF2B5EF4-FFF2-40B4-BE49-F238E27FC236}">
                    <a16:creationId xmlns:a16="http://schemas.microsoft.com/office/drawing/2014/main" id="{2017E745-700E-FAC2-BEE3-EEF83A136115}"/>
                  </a:ext>
                </a:extLst>
              </p:cNvPr>
              <p:cNvSpPr/>
              <p:nvPr/>
            </p:nvSpPr>
            <p:spPr>
              <a:xfrm>
                <a:off x="9797188" y="2438449"/>
                <a:ext cx="722403" cy="12975"/>
              </a:xfrm>
              <a:custGeom>
                <a:avLst/>
                <a:gdLst/>
                <a:ahLst/>
                <a:cxnLst/>
                <a:rect l="l" t="t" r="r" b="b"/>
                <a:pathLst>
                  <a:path w="6514" h="117" extrusionOk="0">
                    <a:moveTo>
                      <a:pt x="0" y="1"/>
                    </a:moveTo>
                    <a:lnTo>
                      <a:pt x="0" y="117"/>
                    </a:lnTo>
                    <a:lnTo>
                      <a:pt x="6513" y="117"/>
                    </a:lnTo>
                    <a:lnTo>
                      <a:pt x="651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2014;p67">
                <a:extLst>
                  <a:ext uri="{FF2B5EF4-FFF2-40B4-BE49-F238E27FC236}">
                    <a16:creationId xmlns:a16="http://schemas.microsoft.com/office/drawing/2014/main" id="{992B6B38-D78A-43B9-6818-E95B83ABB5CE}"/>
                  </a:ext>
                </a:extLst>
              </p:cNvPr>
              <p:cNvSpPr/>
              <p:nvPr/>
            </p:nvSpPr>
            <p:spPr>
              <a:xfrm>
                <a:off x="9821918" y="2677770"/>
                <a:ext cx="722403" cy="14084"/>
              </a:xfrm>
              <a:custGeom>
                <a:avLst/>
                <a:gdLst/>
                <a:ahLst/>
                <a:cxnLst/>
                <a:rect l="l" t="t" r="r" b="b"/>
                <a:pathLst>
                  <a:path w="6514" h="127" extrusionOk="0">
                    <a:moveTo>
                      <a:pt x="0" y="1"/>
                    </a:moveTo>
                    <a:lnTo>
                      <a:pt x="0" y="126"/>
                    </a:lnTo>
                    <a:lnTo>
                      <a:pt x="6513" y="126"/>
                    </a:lnTo>
                    <a:lnTo>
                      <a:pt x="651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2015;p67">
                <a:extLst>
                  <a:ext uri="{FF2B5EF4-FFF2-40B4-BE49-F238E27FC236}">
                    <a16:creationId xmlns:a16="http://schemas.microsoft.com/office/drawing/2014/main" id="{8F3A1C3C-1713-FDEF-55BB-A4F903BF7618}"/>
                  </a:ext>
                </a:extLst>
              </p:cNvPr>
              <p:cNvSpPr/>
              <p:nvPr/>
            </p:nvSpPr>
            <p:spPr>
              <a:xfrm>
                <a:off x="9847647" y="2918200"/>
                <a:ext cx="722403" cy="14084"/>
              </a:xfrm>
              <a:custGeom>
                <a:avLst/>
                <a:gdLst/>
                <a:ahLst/>
                <a:cxnLst/>
                <a:rect l="l" t="t" r="r" b="b"/>
                <a:pathLst>
                  <a:path w="6514" h="127" extrusionOk="0">
                    <a:moveTo>
                      <a:pt x="0" y="0"/>
                    </a:moveTo>
                    <a:lnTo>
                      <a:pt x="0" y="126"/>
                    </a:lnTo>
                    <a:lnTo>
                      <a:pt x="6513" y="126"/>
                    </a:lnTo>
                    <a:lnTo>
                      <a:pt x="651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2016;p67">
                <a:extLst>
                  <a:ext uri="{FF2B5EF4-FFF2-40B4-BE49-F238E27FC236}">
                    <a16:creationId xmlns:a16="http://schemas.microsoft.com/office/drawing/2014/main" id="{B9805016-3D3A-7EBA-34C0-05DE9D97A95B}"/>
                  </a:ext>
                </a:extLst>
              </p:cNvPr>
              <p:cNvSpPr/>
              <p:nvPr/>
            </p:nvSpPr>
            <p:spPr>
              <a:xfrm>
                <a:off x="9873376" y="3158630"/>
                <a:ext cx="722403" cy="12975"/>
              </a:xfrm>
              <a:custGeom>
                <a:avLst/>
                <a:gdLst/>
                <a:ahLst/>
                <a:cxnLst/>
                <a:rect l="l" t="t" r="r" b="b"/>
                <a:pathLst>
                  <a:path w="6514" h="117" extrusionOk="0">
                    <a:moveTo>
                      <a:pt x="1" y="0"/>
                    </a:moveTo>
                    <a:lnTo>
                      <a:pt x="1" y="116"/>
                    </a:lnTo>
                    <a:lnTo>
                      <a:pt x="6514" y="116"/>
                    </a:lnTo>
                    <a:lnTo>
                      <a:pt x="651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2017;p67">
                <a:extLst>
                  <a:ext uri="{FF2B5EF4-FFF2-40B4-BE49-F238E27FC236}">
                    <a16:creationId xmlns:a16="http://schemas.microsoft.com/office/drawing/2014/main" id="{2BBC9B82-4932-DCC9-FBB9-3BA515F20046}"/>
                  </a:ext>
                </a:extLst>
              </p:cNvPr>
              <p:cNvSpPr/>
              <p:nvPr/>
            </p:nvSpPr>
            <p:spPr>
              <a:xfrm>
                <a:off x="9899104" y="3398950"/>
                <a:ext cx="722403" cy="13086"/>
              </a:xfrm>
              <a:custGeom>
                <a:avLst/>
                <a:gdLst/>
                <a:ahLst/>
                <a:cxnLst/>
                <a:rect l="l" t="t" r="r" b="b"/>
                <a:pathLst>
                  <a:path w="6514" h="118" extrusionOk="0">
                    <a:moveTo>
                      <a:pt x="1" y="1"/>
                    </a:moveTo>
                    <a:lnTo>
                      <a:pt x="1" y="117"/>
                    </a:lnTo>
                    <a:lnTo>
                      <a:pt x="6514" y="117"/>
                    </a:lnTo>
                    <a:lnTo>
                      <a:pt x="651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2018;p67">
                <a:extLst>
                  <a:ext uri="{FF2B5EF4-FFF2-40B4-BE49-F238E27FC236}">
                    <a16:creationId xmlns:a16="http://schemas.microsoft.com/office/drawing/2014/main" id="{459ABA64-0624-776D-E220-C2173D3E1BBA}"/>
                  </a:ext>
                </a:extLst>
              </p:cNvPr>
              <p:cNvSpPr/>
              <p:nvPr/>
            </p:nvSpPr>
            <p:spPr>
              <a:xfrm>
                <a:off x="9949564" y="3878701"/>
                <a:ext cx="722403" cy="14084"/>
              </a:xfrm>
              <a:custGeom>
                <a:avLst/>
                <a:gdLst/>
                <a:ahLst/>
                <a:cxnLst/>
                <a:rect l="l" t="t" r="r" b="b"/>
                <a:pathLst>
                  <a:path w="6514" h="127" extrusionOk="0">
                    <a:moveTo>
                      <a:pt x="1" y="1"/>
                    </a:moveTo>
                    <a:lnTo>
                      <a:pt x="1" y="127"/>
                    </a:lnTo>
                    <a:lnTo>
                      <a:pt x="6514" y="127"/>
                    </a:lnTo>
                    <a:lnTo>
                      <a:pt x="651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2019;p67">
                <a:extLst>
                  <a:ext uri="{FF2B5EF4-FFF2-40B4-BE49-F238E27FC236}">
                    <a16:creationId xmlns:a16="http://schemas.microsoft.com/office/drawing/2014/main" id="{CAA14A6F-785A-5A4B-EDD9-E5E75F0510C1}"/>
                  </a:ext>
                </a:extLst>
              </p:cNvPr>
              <p:cNvSpPr/>
              <p:nvPr/>
            </p:nvSpPr>
            <p:spPr>
              <a:xfrm>
                <a:off x="9975292" y="4119132"/>
                <a:ext cx="722403" cy="12975"/>
              </a:xfrm>
              <a:custGeom>
                <a:avLst/>
                <a:gdLst/>
                <a:ahLst/>
                <a:cxnLst/>
                <a:rect l="l" t="t" r="r" b="b"/>
                <a:pathLst>
                  <a:path w="6514" h="117" extrusionOk="0">
                    <a:moveTo>
                      <a:pt x="1" y="1"/>
                    </a:moveTo>
                    <a:lnTo>
                      <a:pt x="1" y="117"/>
                    </a:lnTo>
                    <a:lnTo>
                      <a:pt x="6514" y="117"/>
                    </a:lnTo>
                    <a:lnTo>
                      <a:pt x="651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 name="Google Shape;2020;p67">
              <a:extLst>
                <a:ext uri="{FF2B5EF4-FFF2-40B4-BE49-F238E27FC236}">
                  <a16:creationId xmlns:a16="http://schemas.microsoft.com/office/drawing/2014/main" id="{E98E8512-3840-F35A-DD15-570FE3AB1C58}"/>
                </a:ext>
              </a:extLst>
            </p:cNvPr>
            <p:cNvSpPr/>
            <p:nvPr/>
          </p:nvSpPr>
          <p:spPr>
            <a:xfrm>
              <a:off x="9877780" y="1309013"/>
              <a:ext cx="182541" cy="233334"/>
            </a:xfrm>
            <a:custGeom>
              <a:avLst/>
              <a:gdLst/>
              <a:ahLst/>
              <a:cxnLst/>
              <a:rect l="l" t="t" r="r" b="b"/>
              <a:pathLst>
                <a:path w="1646" h="2104" extrusionOk="0">
                  <a:moveTo>
                    <a:pt x="1645" y="1"/>
                  </a:moveTo>
                  <a:lnTo>
                    <a:pt x="213" y="678"/>
                  </a:lnTo>
                  <a:lnTo>
                    <a:pt x="0" y="1607"/>
                  </a:lnTo>
                  <a:cubicBezTo>
                    <a:pt x="278" y="1993"/>
                    <a:pt x="611" y="2103"/>
                    <a:pt x="901" y="2103"/>
                  </a:cubicBezTo>
                  <a:cubicBezTo>
                    <a:pt x="1287" y="2103"/>
                    <a:pt x="1597" y="1907"/>
                    <a:pt x="1597" y="1907"/>
                  </a:cubicBezTo>
                  <a:lnTo>
                    <a:pt x="1645" y="1"/>
                  </a:lnTo>
                  <a:close/>
                </a:path>
              </a:pathLst>
            </a:custGeom>
            <a:solidFill>
              <a:srgbClr val="E7B9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021;p67">
              <a:extLst>
                <a:ext uri="{FF2B5EF4-FFF2-40B4-BE49-F238E27FC236}">
                  <a16:creationId xmlns:a16="http://schemas.microsoft.com/office/drawing/2014/main" id="{397B2357-41DA-4E24-1B47-C87E3FB4B713}"/>
                </a:ext>
              </a:extLst>
            </p:cNvPr>
            <p:cNvSpPr/>
            <p:nvPr/>
          </p:nvSpPr>
          <p:spPr>
            <a:xfrm>
              <a:off x="9821886" y="1178152"/>
              <a:ext cx="260948" cy="227345"/>
            </a:xfrm>
            <a:custGeom>
              <a:avLst/>
              <a:gdLst/>
              <a:ahLst/>
              <a:cxnLst/>
              <a:rect l="l" t="t" r="r" b="b"/>
              <a:pathLst>
                <a:path w="2353" h="2050" extrusionOk="0">
                  <a:moveTo>
                    <a:pt x="959" y="0"/>
                  </a:moveTo>
                  <a:cubicBezTo>
                    <a:pt x="959" y="0"/>
                    <a:pt x="1" y="1181"/>
                    <a:pt x="311" y="1713"/>
                  </a:cubicBezTo>
                  <a:cubicBezTo>
                    <a:pt x="432" y="1913"/>
                    <a:pt x="621" y="2049"/>
                    <a:pt x="844" y="2049"/>
                  </a:cubicBezTo>
                  <a:cubicBezTo>
                    <a:pt x="924" y="2049"/>
                    <a:pt x="1008" y="2032"/>
                    <a:pt x="1094" y="1994"/>
                  </a:cubicBezTo>
                  <a:cubicBezTo>
                    <a:pt x="1336" y="1878"/>
                    <a:pt x="2353" y="1113"/>
                    <a:pt x="2285" y="900"/>
                  </a:cubicBezTo>
                  <a:cubicBezTo>
                    <a:pt x="2014" y="126"/>
                    <a:pt x="959" y="0"/>
                    <a:pt x="959" y="0"/>
                  </a:cubicBezTo>
                  <a:close/>
                </a:path>
              </a:pathLst>
            </a:custGeom>
            <a:solidFill>
              <a:srgbClr val="E7B9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022;p67">
              <a:extLst>
                <a:ext uri="{FF2B5EF4-FFF2-40B4-BE49-F238E27FC236}">
                  <a16:creationId xmlns:a16="http://schemas.microsoft.com/office/drawing/2014/main" id="{7C0C48D6-A0BD-ACE9-DDA2-C86E91E825B3}"/>
                </a:ext>
              </a:extLst>
            </p:cNvPr>
            <p:cNvSpPr/>
            <p:nvPr/>
          </p:nvSpPr>
          <p:spPr>
            <a:xfrm>
              <a:off x="9841294" y="1254340"/>
              <a:ext cx="39813" cy="54785"/>
            </a:xfrm>
            <a:custGeom>
              <a:avLst/>
              <a:gdLst/>
              <a:ahLst/>
              <a:cxnLst/>
              <a:rect l="l" t="t" r="r" b="b"/>
              <a:pathLst>
                <a:path w="359" h="494" extrusionOk="0">
                  <a:moveTo>
                    <a:pt x="358" y="0"/>
                  </a:moveTo>
                  <a:cubicBezTo>
                    <a:pt x="358" y="0"/>
                    <a:pt x="58" y="194"/>
                    <a:pt x="19" y="358"/>
                  </a:cubicBezTo>
                  <a:cubicBezTo>
                    <a:pt x="0" y="426"/>
                    <a:pt x="242" y="494"/>
                    <a:pt x="242" y="494"/>
                  </a:cubicBezTo>
                  <a:lnTo>
                    <a:pt x="358" y="0"/>
                  </a:lnTo>
                  <a:close/>
                </a:path>
              </a:pathLst>
            </a:custGeom>
            <a:solidFill>
              <a:srgbClr val="E7B9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023;p67">
              <a:extLst>
                <a:ext uri="{FF2B5EF4-FFF2-40B4-BE49-F238E27FC236}">
                  <a16:creationId xmlns:a16="http://schemas.microsoft.com/office/drawing/2014/main" id="{2477AAFB-9E30-E60A-FA3B-6F6C53FBC3D3}"/>
                </a:ext>
              </a:extLst>
            </p:cNvPr>
            <p:cNvSpPr/>
            <p:nvPr/>
          </p:nvSpPr>
          <p:spPr>
            <a:xfrm>
              <a:off x="9867022" y="1324096"/>
              <a:ext cx="48352" cy="32383"/>
            </a:xfrm>
            <a:custGeom>
              <a:avLst/>
              <a:gdLst/>
              <a:ahLst/>
              <a:cxnLst/>
              <a:rect l="l" t="t" r="r" b="b"/>
              <a:pathLst>
                <a:path w="436" h="292" extrusionOk="0">
                  <a:moveTo>
                    <a:pt x="0" y="0"/>
                  </a:moveTo>
                  <a:lnTo>
                    <a:pt x="0" y="0"/>
                  </a:lnTo>
                  <a:cubicBezTo>
                    <a:pt x="4" y="218"/>
                    <a:pt x="76" y="291"/>
                    <a:pt x="160" y="291"/>
                  </a:cubicBezTo>
                  <a:cubicBezTo>
                    <a:pt x="282" y="291"/>
                    <a:pt x="430" y="136"/>
                    <a:pt x="436" y="39"/>
                  </a:cubicBez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024;p67">
              <a:extLst>
                <a:ext uri="{FF2B5EF4-FFF2-40B4-BE49-F238E27FC236}">
                  <a16:creationId xmlns:a16="http://schemas.microsoft.com/office/drawing/2014/main" id="{F91CCD24-F876-3EC4-211B-3D5F0AB2DA1B}"/>
                </a:ext>
              </a:extLst>
            </p:cNvPr>
            <p:cNvSpPr/>
            <p:nvPr/>
          </p:nvSpPr>
          <p:spPr>
            <a:xfrm>
              <a:off x="9905616" y="1256780"/>
              <a:ext cx="12975" cy="17190"/>
            </a:xfrm>
            <a:custGeom>
              <a:avLst/>
              <a:gdLst/>
              <a:ahLst/>
              <a:cxnLst/>
              <a:rect l="l" t="t" r="r" b="b"/>
              <a:pathLst>
                <a:path w="117" h="155" extrusionOk="0">
                  <a:moveTo>
                    <a:pt x="71" y="0"/>
                  </a:moveTo>
                  <a:cubicBezTo>
                    <a:pt x="59" y="0"/>
                    <a:pt x="47" y="6"/>
                    <a:pt x="39" y="17"/>
                  </a:cubicBezTo>
                  <a:cubicBezTo>
                    <a:pt x="20" y="46"/>
                    <a:pt x="10" y="75"/>
                    <a:pt x="1" y="114"/>
                  </a:cubicBezTo>
                  <a:cubicBezTo>
                    <a:pt x="1" y="131"/>
                    <a:pt x="8" y="154"/>
                    <a:pt x="29" y="154"/>
                  </a:cubicBezTo>
                  <a:cubicBezTo>
                    <a:pt x="32" y="154"/>
                    <a:pt x="35" y="154"/>
                    <a:pt x="39" y="153"/>
                  </a:cubicBezTo>
                  <a:cubicBezTo>
                    <a:pt x="88" y="133"/>
                    <a:pt x="117" y="85"/>
                    <a:pt x="107" y="36"/>
                  </a:cubicBezTo>
                  <a:cubicBezTo>
                    <a:pt x="107" y="13"/>
                    <a:pt x="89" y="0"/>
                    <a:pt x="71" y="0"/>
                  </a:cubicBezTo>
                  <a:close/>
                </a:path>
              </a:pathLst>
            </a:custGeom>
            <a:solidFill>
              <a:srgbClr val="0027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025;p67">
              <a:extLst>
                <a:ext uri="{FF2B5EF4-FFF2-40B4-BE49-F238E27FC236}">
                  <a16:creationId xmlns:a16="http://schemas.microsoft.com/office/drawing/2014/main" id="{2CDE4775-36F1-A542-07AB-DB7668EBE1F3}"/>
                </a:ext>
              </a:extLst>
            </p:cNvPr>
            <p:cNvSpPr/>
            <p:nvPr/>
          </p:nvSpPr>
          <p:spPr>
            <a:xfrm>
              <a:off x="9906059" y="1234156"/>
              <a:ext cx="40479" cy="26727"/>
            </a:xfrm>
            <a:custGeom>
              <a:avLst/>
              <a:gdLst/>
              <a:ahLst/>
              <a:cxnLst/>
              <a:rect l="l" t="t" r="r" b="b"/>
              <a:pathLst>
                <a:path w="365" h="241" extrusionOk="0">
                  <a:moveTo>
                    <a:pt x="93" y="1"/>
                  </a:moveTo>
                  <a:cubicBezTo>
                    <a:pt x="72" y="1"/>
                    <a:pt x="50" y="3"/>
                    <a:pt x="26" y="8"/>
                  </a:cubicBezTo>
                  <a:cubicBezTo>
                    <a:pt x="0" y="17"/>
                    <a:pt x="19" y="70"/>
                    <a:pt x="44" y="70"/>
                  </a:cubicBezTo>
                  <a:cubicBezTo>
                    <a:pt x="48" y="70"/>
                    <a:pt x="51" y="69"/>
                    <a:pt x="55" y="66"/>
                  </a:cubicBezTo>
                  <a:cubicBezTo>
                    <a:pt x="69" y="61"/>
                    <a:pt x="84" y="59"/>
                    <a:pt x="98" y="59"/>
                  </a:cubicBezTo>
                  <a:cubicBezTo>
                    <a:pt x="113" y="59"/>
                    <a:pt x="127" y="61"/>
                    <a:pt x="142" y="66"/>
                  </a:cubicBezTo>
                  <a:cubicBezTo>
                    <a:pt x="210" y="86"/>
                    <a:pt x="268" y="144"/>
                    <a:pt x="297" y="211"/>
                  </a:cubicBezTo>
                  <a:cubicBezTo>
                    <a:pt x="306" y="221"/>
                    <a:pt x="316" y="231"/>
                    <a:pt x="326" y="231"/>
                  </a:cubicBezTo>
                  <a:lnTo>
                    <a:pt x="335" y="240"/>
                  </a:lnTo>
                  <a:cubicBezTo>
                    <a:pt x="355" y="231"/>
                    <a:pt x="364" y="211"/>
                    <a:pt x="355" y="202"/>
                  </a:cubicBezTo>
                  <a:cubicBezTo>
                    <a:pt x="316" y="105"/>
                    <a:pt x="248" y="37"/>
                    <a:pt x="161" y="8"/>
                  </a:cubicBezTo>
                  <a:cubicBezTo>
                    <a:pt x="137" y="3"/>
                    <a:pt x="115" y="1"/>
                    <a:pt x="93" y="1"/>
                  </a:cubicBezTo>
                  <a:close/>
                </a:path>
              </a:pathLst>
            </a:custGeom>
            <a:solidFill>
              <a:srgbClr val="0027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026;p67">
              <a:extLst>
                <a:ext uri="{FF2B5EF4-FFF2-40B4-BE49-F238E27FC236}">
                  <a16:creationId xmlns:a16="http://schemas.microsoft.com/office/drawing/2014/main" id="{7582911A-CA00-96E0-91C9-786D8C1BBE8D}"/>
                </a:ext>
              </a:extLst>
            </p:cNvPr>
            <p:cNvSpPr/>
            <p:nvPr/>
          </p:nvSpPr>
          <p:spPr>
            <a:xfrm>
              <a:off x="9878778" y="1092538"/>
              <a:ext cx="264164" cy="309965"/>
            </a:xfrm>
            <a:custGeom>
              <a:avLst/>
              <a:gdLst/>
              <a:ahLst/>
              <a:cxnLst/>
              <a:rect l="l" t="t" r="r" b="b"/>
              <a:pathLst>
                <a:path w="2382" h="2795" extrusionOk="0">
                  <a:moveTo>
                    <a:pt x="493" y="0"/>
                  </a:moveTo>
                  <a:cubicBezTo>
                    <a:pt x="352" y="0"/>
                    <a:pt x="223" y="57"/>
                    <a:pt x="127" y="153"/>
                  </a:cubicBezTo>
                  <a:cubicBezTo>
                    <a:pt x="20" y="240"/>
                    <a:pt x="1" y="395"/>
                    <a:pt x="59" y="511"/>
                  </a:cubicBezTo>
                  <a:cubicBezTo>
                    <a:pt x="127" y="598"/>
                    <a:pt x="252" y="637"/>
                    <a:pt x="291" y="743"/>
                  </a:cubicBezTo>
                  <a:cubicBezTo>
                    <a:pt x="339" y="840"/>
                    <a:pt x="291" y="917"/>
                    <a:pt x="310" y="1014"/>
                  </a:cubicBezTo>
                  <a:cubicBezTo>
                    <a:pt x="359" y="1179"/>
                    <a:pt x="601" y="1208"/>
                    <a:pt x="698" y="1353"/>
                  </a:cubicBezTo>
                  <a:cubicBezTo>
                    <a:pt x="794" y="1498"/>
                    <a:pt x="727" y="1692"/>
                    <a:pt x="785" y="1856"/>
                  </a:cubicBezTo>
                  <a:cubicBezTo>
                    <a:pt x="833" y="1972"/>
                    <a:pt x="939" y="2050"/>
                    <a:pt x="978" y="2166"/>
                  </a:cubicBezTo>
                  <a:cubicBezTo>
                    <a:pt x="998" y="2243"/>
                    <a:pt x="988" y="2330"/>
                    <a:pt x="1007" y="2408"/>
                  </a:cubicBezTo>
                  <a:cubicBezTo>
                    <a:pt x="1085" y="2650"/>
                    <a:pt x="1394" y="2795"/>
                    <a:pt x="1627" y="2795"/>
                  </a:cubicBezTo>
                  <a:cubicBezTo>
                    <a:pt x="1752" y="2795"/>
                    <a:pt x="1772" y="2737"/>
                    <a:pt x="1840" y="2650"/>
                  </a:cubicBezTo>
                  <a:cubicBezTo>
                    <a:pt x="1985" y="2437"/>
                    <a:pt x="2110" y="2214"/>
                    <a:pt x="2198" y="1972"/>
                  </a:cubicBezTo>
                  <a:cubicBezTo>
                    <a:pt x="2285" y="1750"/>
                    <a:pt x="2381" y="1353"/>
                    <a:pt x="2188" y="1140"/>
                  </a:cubicBezTo>
                  <a:cubicBezTo>
                    <a:pt x="2178" y="1130"/>
                    <a:pt x="2159" y="1121"/>
                    <a:pt x="2149" y="1111"/>
                  </a:cubicBezTo>
                  <a:cubicBezTo>
                    <a:pt x="2091" y="1063"/>
                    <a:pt x="2043" y="1014"/>
                    <a:pt x="1994" y="966"/>
                  </a:cubicBezTo>
                  <a:cubicBezTo>
                    <a:pt x="1888" y="830"/>
                    <a:pt x="1907" y="617"/>
                    <a:pt x="1781" y="492"/>
                  </a:cubicBezTo>
                  <a:cubicBezTo>
                    <a:pt x="1656" y="375"/>
                    <a:pt x="1472" y="385"/>
                    <a:pt x="1327" y="317"/>
                  </a:cubicBezTo>
                  <a:cubicBezTo>
                    <a:pt x="1230" y="279"/>
                    <a:pt x="1152" y="211"/>
                    <a:pt x="1065" y="163"/>
                  </a:cubicBezTo>
                  <a:cubicBezTo>
                    <a:pt x="910" y="85"/>
                    <a:pt x="746" y="27"/>
                    <a:pt x="581" y="8"/>
                  </a:cubicBezTo>
                  <a:cubicBezTo>
                    <a:pt x="552" y="3"/>
                    <a:pt x="522" y="0"/>
                    <a:pt x="49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027;p67">
              <a:extLst>
                <a:ext uri="{FF2B5EF4-FFF2-40B4-BE49-F238E27FC236}">
                  <a16:creationId xmlns:a16="http://schemas.microsoft.com/office/drawing/2014/main" id="{C30BAA5E-D000-AAE5-42C2-8573AF06B63C}"/>
                </a:ext>
              </a:extLst>
            </p:cNvPr>
            <p:cNvSpPr/>
            <p:nvPr/>
          </p:nvSpPr>
          <p:spPr>
            <a:xfrm>
              <a:off x="9946427" y="1291602"/>
              <a:ext cx="61328" cy="66540"/>
            </a:xfrm>
            <a:custGeom>
              <a:avLst/>
              <a:gdLst/>
              <a:ahLst/>
              <a:cxnLst/>
              <a:rect l="l" t="t" r="r" b="b"/>
              <a:pathLst>
                <a:path w="553" h="600" extrusionOk="0">
                  <a:moveTo>
                    <a:pt x="281" y="0"/>
                  </a:moveTo>
                  <a:cubicBezTo>
                    <a:pt x="224" y="0"/>
                    <a:pt x="168" y="34"/>
                    <a:pt x="126" y="129"/>
                  </a:cubicBezTo>
                  <a:lnTo>
                    <a:pt x="0" y="477"/>
                  </a:lnTo>
                  <a:cubicBezTo>
                    <a:pt x="0" y="559"/>
                    <a:pt x="50" y="600"/>
                    <a:pt x="129" y="600"/>
                  </a:cubicBezTo>
                  <a:cubicBezTo>
                    <a:pt x="172" y="600"/>
                    <a:pt x="224" y="588"/>
                    <a:pt x="281" y="564"/>
                  </a:cubicBezTo>
                  <a:cubicBezTo>
                    <a:pt x="359" y="526"/>
                    <a:pt x="552" y="284"/>
                    <a:pt x="494" y="148"/>
                  </a:cubicBezTo>
                  <a:cubicBezTo>
                    <a:pt x="459" y="83"/>
                    <a:pt x="369" y="0"/>
                    <a:pt x="281" y="0"/>
                  </a:cubicBezTo>
                  <a:close/>
                </a:path>
              </a:pathLst>
            </a:custGeom>
            <a:solidFill>
              <a:srgbClr val="E7B9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028;p67">
              <a:extLst>
                <a:ext uri="{FF2B5EF4-FFF2-40B4-BE49-F238E27FC236}">
                  <a16:creationId xmlns:a16="http://schemas.microsoft.com/office/drawing/2014/main" id="{BC19D482-41A6-064A-A61F-E8392755125E}"/>
                </a:ext>
              </a:extLst>
            </p:cNvPr>
            <p:cNvSpPr/>
            <p:nvPr/>
          </p:nvSpPr>
          <p:spPr>
            <a:xfrm>
              <a:off x="9898074" y="1386310"/>
              <a:ext cx="62437" cy="23733"/>
            </a:xfrm>
            <a:custGeom>
              <a:avLst/>
              <a:gdLst/>
              <a:ahLst/>
              <a:cxnLst/>
              <a:rect l="l" t="t" r="r" b="b"/>
              <a:pathLst>
                <a:path w="563" h="214" extrusionOk="0">
                  <a:moveTo>
                    <a:pt x="524" y="1"/>
                  </a:moveTo>
                  <a:cubicBezTo>
                    <a:pt x="359" y="68"/>
                    <a:pt x="185" y="107"/>
                    <a:pt x="1" y="127"/>
                  </a:cubicBezTo>
                  <a:lnTo>
                    <a:pt x="11" y="214"/>
                  </a:lnTo>
                  <a:cubicBezTo>
                    <a:pt x="204" y="204"/>
                    <a:pt x="388" y="156"/>
                    <a:pt x="562" y="78"/>
                  </a:cubicBezTo>
                  <a:lnTo>
                    <a:pt x="524" y="1"/>
                  </a:lnTo>
                  <a:close/>
                </a:path>
              </a:pathLst>
            </a:custGeom>
            <a:solidFill>
              <a:srgbClr val="D1864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029;p67">
              <a:extLst>
                <a:ext uri="{FF2B5EF4-FFF2-40B4-BE49-F238E27FC236}">
                  <a16:creationId xmlns:a16="http://schemas.microsoft.com/office/drawing/2014/main" id="{B1019825-E91B-6DD9-FD79-9FFFC0031452}"/>
                </a:ext>
              </a:extLst>
            </p:cNvPr>
            <p:cNvSpPr/>
            <p:nvPr/>
          </p:nvSpPr>
          <p:spPr>
            <a:xfrm>
              <a:off x="9945318" y="3428748"/>
              <a:ext cx="420865" cy="538974"/>
            </a:xfrm>
            <a:custGeom>
              <a:avLst/>
              <a:gdLst/>
              <a:ahLst/>
              <a:cxnLst/>
              <a:rect l="l" t="t" r="r" b="b"/>
              <a:pathLst>
                <a:path w="3795" h="4860" extrusionOk="0">
                  <a:moveTo>
                    <a:pt x="2817" y="0"/>
                  </a:moveTo>
                  <a:lnTo>
                    <a:pt x="552" y="145"/>
                  </a:lnTo>
                  <a:lnTo>
                    <a:pt x="1501" y="3484"/>
                  </a:lnTo>
                  <a:lnTo>
                    <a:pt x="88" y="4539"/>
                  </a:lnTo>
                  <a:cubicBezTo>
                    <a:pt x="30" y="4578"/>
                    <a:pt x="1" y="4645"/>
                    <a:pt x="20" y="4713"/>
                  </a:cubicBezTo>
                  <a:cubicBezTo>
                    <a:pt x="29" y="4803"/>
                    <a:pt x="105" y="4859"/>
                    <a:pt x="185" y="4859"/>
                  </a:cubicBezTo>
                  <a:cubicBezTo>
                    <a:pt x="191" y="4859"/>
                    <a:pt x="198" y="4859"/>
                    <a:pt x="204" y="4858"/>
                  </a:cubicBezTo>
                  <a:lnTo>
                    <a:pt x="3794" y="4229"/>
                  </a:lnTo>
                  <a:lnTo>
                    <a:pt x="3601" y="3242"/>
                  </a:lnTo>
                  <a:lnTo>
                    <a:pt x="2817" y="0"/>
                  </a:lnTo>
                  <a:close/>
                </a:path>
              </a:pathLst>
            </a:custGeom>
            <a:solidFill>
              <a:srgbClr val="E2AA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030;p67">
              <a:extLst>
                <a:ext uri="{FF2B5EF4-FFF2-40B4-BE49-F238E27FC236}">
                  <a16:creationId xmlns:a16="http://schemas.microsoft.com/office/drawing/2014/main" id="{489220E8-AC74-871D-D0F9-C4B67B5F6751}"/>
                </a:ext>
              </a:extLst>
            </p:cNvPr>
            <p:cNvSpPr/>
            <p:nvPr/>
          </p:nvSpPr>
          <p:spPr>
            <a:xfrm>
              <a:off x="9932453" y="3783959"/>
              <a:ext cx="462675" cy="232003"/>
            </a:xfrm>
            <a:custGeom>
              <a:avLst/>
              <a:gdLst/>
              <a:ahLst/>
              <a:cxnLst/>
              <a:rect l="l" t="t" r="r" b="b"/>
              <a:pathLst>
                <a:path w="4172" h="2092" extrusionOk="0">
                  <a:moveTo>
                    <a:pt x="3717" y="0"/>
                  </a:moveTo>
                  <a:cubicBezTo>
                    <a:pt x="3717" y="0"/>
                    <a:pt x="2977" y="341"/>
                    <a:pt x="2174" y="341"/>
                  </a:cubicBezTo>
                  <a:cubicBezTo>
                    <a:pt x="1992" y="341"/>
                    <a:pt x="1807" y="324"/>
                    <a:pt x="1626" y="281"/>
                  </a:cubicBezTo>
                  <a:lnTo>
                    <a:pt x="117" y="1345"/>
                  </a:lnTo>
                  <a:cubicBezTo>
                    <a:pt x="49" y="1442"/>
                    <a:pt x="1" y="1549"/>
                    <a:pt x="1" y="1675"/>
                  </a:cubicBezTo>
                  <a:cubicBezTo>
                    <a:pt x="1" y="1675"/>
                    <a:pt x="19" y="2091"/>
                    <a:pt x="102" y="2091"/>
                  </a:cubicBezTo>
                  <a:cubicBezTo>
                    <a:pt x="103" y="2091"/>
                    <a:pt x="105" y="2091"/>
                    <a:pt x="107" y="2091"/>
                  </a:cubicBezTo>
                  <a:lnTo>
                    <a:pt x="4104" y="1384"/>
                  </a:lnTo>
                  <a:cubicBezTo>
                    <a:pt x="4152" y="1375"/>
                    <a:pt x="4172" y="1336"/>
                    <a:pt x="4162" y="1297"/>
                  </a:cubicBezTo>
                  <a:lnTo>
                    <a:pt x="371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031;p67">
              <a:extLst>
                <a:ext uri="{FF2B5EF4-FFF2-40B4-BE49-F238E27FC236}">
                  <a16:creationId xmlns:a16="http://schemas.microsoft.com/office/drawing/2014/main" id="{78FBEA8D-3A2D-8D37-A0F1-605F585CC251}"/>
                </a:ext>
              </a:extLst>
            </p:cNvPr>
            <p:cNvSpPr/>
            <p:nvPr/>
          </p:nvSpPr>
          <p:spPr>
            <a:xfrm>
              <a:off x="10070967" y="3827986"/>
              <a:ext cx="41920" cy="47243"/>
            </a:xfrm>
            <a:custGeom>
              <a:avLst/>
              <a:gdLst/>
              <a:ahLst/>
              <a:cxnLst/>
              <a:rect l="l" t="t" r="r" b="b"/>
              <a:pathLst>
                <a:path w="378" h="426" extrusionOk="0">
                  <a:moveTo>
                    <a:pt x="68" y="0"/>
                  </a:moveTo>
                  <a:lnTo>
                    <a:pt x="0" y="68"/>
                  </a:lnTo>
                  <a:cubicBezTo>
                    <a:pt x="116" y="174"/>
                    <a:pt x="213" y="300"/>
                    <a:pt x="300" y="426"/>
                  </a:cubicBezTo>
                  <a:lnTo>
                    <a:pt x="377" y="387"/>
                  </a:lnTo>
                  <a:cubicBezTo>
                    <a:pt x="290" y="252"/>
                    <a:pt x="184" y="116"/>
                    <a:pt x="6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032;p67">
              <a:extLst>
                <a:ext uri="{FF2B5EF4-FFF2-40B4-BE49-F238E27FC236}">
                  <a16:creationId xmlns:a16="http://schemas.microsoft.com/office/drawing/2014/main" id="{6650B53F-A152-22D1-B61E-B2A947021D7A}"/>
                </a:ext>
              </a:extLst>
            </p:cNvPr>
            <p:cNvSpPr/>
            <p:nvPr/>
          </p:nvSpPr>
          <p:spPr>
            <a:xfrm>
              <a:off x="10050561" y="3846174"/>
              <a:ext cx="36597" cy="42031"/>
            </a:xfrm>
            <a:custGeom>
              <a:avLst/>
              <a:gdLst/>
              <a:ahLst/>
              <a:cxnLst/>
              <a:rect l="l" t="t" r="r" b="b"/>
              <a:pathLst>
                <a:path w="330" h="379" extrusionOk="0">
                  <a:moveTo>
                    <a:pt x="68" y="1"/>
                  </a:moveTo>
                  <a:lnTo>
                    <a:pt x="0" y="68"/>
                  </a:lnTo>
                  <a:cubicBezTo>
                    <a:pt x="97" y="165"/>
                    <a:pt x="174" y="272"/>
                    <a:pt x="252" y="378"/>
                  </a:cubicBezTo>
                  <a:lnTo>
                    <a:pt x="329" y="330"/>
                  </a:lnTo>
                  <a:cubicBezTo>
                    <a:pt x="252" y="214"/>
                    <a:pt x="165" y="107"/>
                    <a:pt x="6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33;p67">
              <a:extLst>
                <a:ext uri="{FF2B5EF4-FFF2-40B4-BE49-F238E27FC236}">
                  <a16:creationId xmlns:a16="http://schemas.microsoft.com/office/drawing/2014/main" id="{13F2E2C6-0DB4-5AE7-5233-4397D1E9523A}"/>
                </a:ext>
              </a:extLst>
            </p:cNvPr>
            <p:cNvSpPr/>
            <p:nvPr/>
          </p:nvSpPr>
          <p:spPr>
            <a:xfrm>
              <a:off x="10033372" y="3861256"/>
              <a:ext cx="33381" cy="38704"/>
            </a:xfrm>
            <a:custGeom>
              <a:avLst/>
              <a:gdLst/>
              <a:ahLst/>
              <a:cxnLst/>
              <a:rect l="l" t="t" r="r" b="b"/>
              <a:pathLst>
                <a:path w="301" h="349" extrusionOk="0">
                  <a:moveTo>
                    <a:pt x="58" y="0"/>
                  </a:moveTo>
                  <a:lnTo>
                    <a:pt x="0" y="58"/>
                  </a:lnTo>
                  <a:cubicBezTo>
                    <a:pt x="78" y="145"/>
                    <a:pt x="165" y="242"/>
                    <a:pt x="233" y="348"/>
                  </a:cubicBezTo>
                  <a:lnTo>
                    <a:pt x="300" y="290"/>
                  </a:lnTo>
                  <a:cubicBezTo>
                    <a:pt x="233" y="194"/>
                    <a:pt x="145" y="87"/>
                    <a:pt x="5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034;p67">
              <a:extLst>
                <a:ext uri="{FF2B5EF4-FFF2-40B4-BE49-F238E27FC236}">
                  <a16:creationId xmlns:a16="http://schemas.microsoft.com/office/drawing/2014/main" id="{FAB4E495-C314-3E3B-D63F-B6C5FE421071}"/>
                </a:ext>
              </a:extLst>
            </p:cNvPr>
            <p:cNvSpPr/>
            <p:nvPr/>
          </p:nvSpPr>
          <p:spPr>
            <a:xfrm>
              <a:off x="9932453" y="3899849"/>
              <a:ext cx="456243" cy="91382"/>
            </a:xfrm>
            <a:custGeom>
              <a:avLst/>
              <a:gdLst/>
              <a:ahLst/>
              <a:cxnLst/>
              <a:rect l="l" t="t" r="r" b="b"/>
              <a:pathLst>
                <a:path w="4114" h="824" extrusionOk="0">
                  <a:moveTo>
                    <a:pt x="4094" y="0"/>
                  </a:moveTo>
                  <a:lnTo>
                    <a:pt x="1" y="726"/>
                  </a:lnTo>
                  <a:lnTo>
                    <a:pt x="10" y="823"/>
                  </a:lnTo>
                  <a:lnTo>
                    <a:pt x="4114" y="88"/>
                  </a:lnTo>
                  <a:lnTo>
                    <a:pt x="409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035;p67">
              <a:extLst>
                <a:ext uri="{FF2B5EF4-FFF2-40B4-BE49-F238E27FC236}">
                  <a16:creationId xmlns:a16="http://schemas.microsoft.com/office/drawing/2014/main" id="{282431B8-D2FA-7969-0696-FB9A7029195C}"/>
                </a:ext>
              </a:extLst>
            </p:cNvPr>
            <p:cNvSpPr/>
            <p:nvPr/>
          </p:nvSpPr>
          <p:spPr>
            <a:xfrm>
              <a:off x="10250181" y="3830093"/>
              <a:ext cx="113894" cy="97814"/>
            </a:xfrm>
            <a:custGeom>
              <a:avLst/>
              <a:gdLst/>
              <a:ahLst/>
              <a:cxnLst/>
              <a:rect l="l" t="t" r="r" b="b"/>
              <a:pathLst>
                <a:path w="1027" h="882" extrusionOk="0">
                  <a:moveTo>
                    <a:pt x="1007" y="0"/>
                  </a:moveTo>
                  <a:cubicBezTo>
                    <a:pt x="958" y="10"/>
                    <a:pt x="0" y="213"/>
                    <a:pt x="39" y="881"/>
                  </a:cubicBezTo>
                  <a:lnTo>
                    <a:pt x="126" y="881"/>
                  </a:lnTo>
                  <a:cubicBezTo>
                    <a:pt x="107" y="281"/>
                    <a:pt x="1016" y="88"/>
                    <a:pt x="1026" y="88"/>
                  </a:cubicBezTo>
                  <a:lnTo>
                    <a:pt x="100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036;p67">
              <a:extLst>
                <a:ext uri="{FF2B5EF4-FFF2-40B4-BE49-F238E27FC236}">
                  <a16:creationId xmlns:a16="http://schemas.microsoft.com/office/drawing/2014/main" id="{DA13ED16-E802-FCC8-9DC6-A233F90597B2}"/>
                </a:ext>
              </a:extLst>
            </p:cNvPr>
            <p:cNvSpPr/>
            <p:nvPr/>
          </p:nvSpPr>
          <p:spPr>
            <a:xfrm>
              <a:off x="9976480" y="3905172"/>
              <a:ext cx="54785" cy="65653"/>
            </a:xfrm>
            <a:custGeom>
              <a:avLst/>
              <a:gdLst/>
              <a:ahLst/>
              <a:cxnLst/>
              <a:rect l="l" t="t" r="r" b="b"/>
              <a:pathLst>
                <a:path w="494" h="592" extrusionOk="0">
                  <a:moveTo>
                    <a:pt x="58" y="1"/>
                  </a:moveTo>
                  <a:lnTo>
                    <a:pt x="0" y="69"/>
                  </a:lnTo>
                  <a:cubicBezTo>
                    <a:pt x="155" y="223"/>
                    <a:pt x="291" y="398"/>
                    <a:pt x="417" y="591"/>
                  </a:cubicBezTo>
                  <a:lnTo>
                    <a:pt x="494" y="552"/>
                  </a:lnTo>
                  <a:cubicBezTo>
                    <a:pt x="368" y="359"/>
                    <a:pt x="223" y="175"/>
                    <a:pt x="5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037;p67">
              <a:extLst>
                <a:ext uri="{FF2B5EF4-FFF2-40B4-BE49-F238E27FC236}">
                  <a16:creationId xmlns:a16="http://schemas.microsoft.com/office/drawing/2014/main" id="{0BB411CC-3082-F671-8A4F-2AC563C861F5}"/>
                </a:ext>
              </a:extLst>
            </p:cNvPr>
            <p:cNvSpPr/>
            <p:nvPr/>
          </p:nvSpPr>
          <p:spPr>
            <a:xfrm>
              <a:off x="9878778" y="2332949"/>
              <a:ext cx="474541" cy="1428614"/>
            </a:xfrm>
            <a:custGeom>
              <a:avLst/>
              <a:gdLst/>
              <a:ahLst/>
              <a:cxnLst/>
              <a:rect l="l" t="t" r="r" b="b"/>
              <a:pathLst>
                <a:path w="4279" h="12882" extrusionOk="0">
                  <a:moveTo>
                    <a:pt x="3301" y="0"/>
                  </a:moveTo>
                  <a:lnTo>
                    <a:pt x="1" y="378"/>
                  </a:lnTo>
                  <a:cubicBezTo>
                    <a:pt x="1" y="378"/>
                    <a:pt x="194" y="4142"/>
                    <a:pt x="446" y="6958"/>
                  </a:cubicBezTo>
                  <a:cubicBezTo>
                    <a:pt x="630" y="8962"/>
                    <a:pt x="998" y="10946"/>
                    <a:pt x="1559" y="12881"/>
                  </a:cubicBezTo>
                  <a:lnTo>
                    <a:pt x="4278" y="12484"/>
                  </a:lnTo>
                  <a:cubicBezTo>
                    <a:pt x="4278" y="12484"/>
                    <a:pt x="3378" y="8265"/>
                    <a:pt x="3281" y="6958"/>
                  </a:cubicBezTo>
                  <a:cubicBezTo>
                    <a:pt x="3146" y="5100"/>
                    <a:pt x="3252" y="2449"/>
                    <a:pt x="3252" y="2449"/>
                  </a:cubicBezTo>
                  <a:cubicBezTo>
                    <a:pt x="3572" y="1665"/>
                    <a:pt x="3581" y="794"/>
                    <a:pt x="330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038;p67">
              <a:extLst>
                <a:ext uri="{FF2B5EF4-FFF2-40B4-BE49-F238E27FC236}">
                  <a16:creationId xmlns:a16="http://schemas.microsoft.com/office/drawing/2014/main" id="{42986541-87D9-258D-D95E-545D1DC6ECDE}"/>
                </a:ext>
              </a:extLst>
            </p:cNvPr>
            <p:cNvSpPr/>
            <p:nvPr/>
          </p:nvSpPr>
          <p:spPr>
            <a:xfrm>
              <a:off x="9926021" y="2370544"/>
              <a:ext cx="172893" cy="1385585"/>
            </a:xfrm>
            <a:custGeom>
              <a:avLst/>
              <a:gdLst/>
              <a:ahLst/>
              <a:cxnLst/>
              <a:rect l="l" t="t" r="r" b="b"/>
              <a:pathLst>
                <a:path w="1559" h="12494" extrusionOk="0">
                  <a:moveTo>
                    <a:pt x="1" y="0"/>
                  </a:moveTo>
                  <a:cubicBezTo>
                    <a:pt x="1" y="48"/>
                    <a:pt x="1" y="4471"/>
                    <a:pt x="436" y="7316"/>
                  </a:cubicBezTo>
                  <a:cubicBezTo>
                    <a:pt x="813" y="9813"/>
                    <a:pt x="1472" y="12465"/>
                    <a:pt x="1472" y="12494"/>
                  </a:cubicBezTo>
                  <a:lnTo>
                    <a:pt x="1559" y="12474"/>
                  </a:lnTo>
                  <a:cubicBezTo>
                    <a:pt x="1549" y="12445"/>
                    <a:pt x="901" y="9794"/>
                    <a:pt x="523" y="7307"/>
                  </a:cubicBezTo>
                  <a:cubicBezTo>
                    <a:pt x="97" y="4461"/>
                    <a:pt x="88" y="48"/>
                    <a:pt x="8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039;p67">
              <a:extLst>
                <a:ext uri="{FF2B5EF4-FFF2-40B4-BE49-F238E27FC236}">
                  <a16:creationId xmlns:a16="http://schemas.microsoft.com/office/drawing/2014/main" id="{3F732D64-3311-F58B-3478-1075FEE7A594}"/>
                </a:ext>
              </a:extLst>
            </p:cNvPr>
            <p:cNvSpPr/>
            <p:nvPr/>
          </p:nvSpPr>
          <p:spPr>
            <a:xfrm>
              <a:off x="10035479" y="3646554"/>
              <a:ext cx="300650" cy="65542"/>
            </a:xfrm>
            <a:custGeom>
              <a:avLst/>
              <a:gdLst/>
              <a:ahLst/>
              <a:cxnLst/>
              <a:rect l="l" t="t" r="r" b="b"/>
              <a:pathLst>
                <a:path w="2711" h="591" extrusionOk="0">
                  <a:moveTo>
                    <a:pt x="2691" y="1"/>
                  </a:moveTo>
                  <a:lnTo>
                    <a:pt x="1" y="504"/>
                  </a:lnTo>
                  <a:lnTo>
                    <a:pt x="20" y="591"/>
                  </a:lnTo>
                  <a:lnTo>
                    <a:pt x="2710" y="88"/>
                  </a:lnTo>
                  <a:lnTo>
                    <a:pt x="269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040;p67">
              <a:extLst>
                <a:ext uri="{FF2B5EF4-FFF2-40B4-BE49-F238E27FC236}">
                  <a16:creationId xmlns:a16="http://schemas.microsoft.com/office/drawing/2014/main" id="{4AFB0F48-7FE5-F60D-0CF6-8F4CD1C1CAF0}"/>
                </a:ext>
              </a:extLst>
            </p:cNvPr>
            <p:cNvSpPr/>
            <p:nvPr/>
          </p:nvSpPr>
          <p:spPr>
            <a:xfrm>
              <a:off x="9521459" y="3467341"/>
              <a:ext cx="422973" cy="509918"/>
            </a:xfrm>
            <a:custGeom>
              <a:avLst/>
              <a:gdLst/>
              <a:ahLst/>
              <a:cxnLst/>
              <a:rect l="l" t="t" r="r" b="b"/>
              <a:pathLst>
                <a:path w="3814" h="4598" extrusionOk="0">
                  <a:moveTo>
                    <a:pt x="1336" y="0"/>
                  </a:moveTo>
                  <a:lnTo>
                    <a:pt x="1674" y="3465"/>
                  </a:lnTo>
                  <a:lnTo>
                    <a:pt x="107" y="4239"/>
                  </a:lnTo>
                  <a:cubicBezTo>
                    <a:pt x="39" y="4268"/>
                    <a:pt x="0" y="4336"/>
                    <a:pt x="0" y="4404"/>
                  </a:cubicBezTo>
                  <a:cubicBezTo>
                    <a:pt x="0" y="4500"/>
                    <a:pt x="68" y="4578"/>
                    <a:pt x="165" y="4578"/>
                  </a:cubicBezTo>
                  <a:lnTo>
                    <a:pt x="3813" y="4597"/>
                  </a:lnTo>
                  <a:lnTo>
                    <a:pt x="3784" y="3591"/>
                  </a:lnTo>
                  <a:lnTo>
                    <a:pt x="3591" y="262"/>
                  </a:lnTo>
                  <a:lnTo>
                    <a:pt x="1336" y="0"/>
                  </a:lnTo>
                  <a:close/>
                </a:path>
              </a:pathLst>
            </a:custGeom>
            <a:solidFill>
              <a:srgbClr val="E7B9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041;p67">
              <a:extLst>
                <a:ext uri="{FF2B5EF4-FFF2-40B4-BE49-F238E27FC236}">
                  <a16:creationId xmlns:a16="http://schemas.microsoft.com/office/drawing/2014/main" id="{F8990DDF-5FD7-6028-B432-550DEA7E071F}"/>
                </a:ext>
              </a:extLst>
            </p:cNvPr>
            <p:cNvSpPr/>
            <p:nvPr/>
          </p:nvSpPr>
          <p:spPr>
            <a:xfrm>
              <a:off x="9497837" y="3851497"/>
              <a:ext cx="467998" cy="169788"/>
            </a:xfrm>
            <a:custGeom>
              <a:avLst/>
              <a:gdLst/>
              <a:ahLst/>
              <a:cxnLst/>
              <a:rect l="l" t="t" r="r" b="b"/>
              <a:pathLst>
                <a:path w="4220" h="1531" extrusionOk="0">
                  <a:moveTo>
                    <a:pt x="1897" y="1"/>
                  </a:moveTo>
                  <a:lnTo>
                    <a:pt x="232" y="775"/>
                  </a:lnTo>
                  <a:cubicBezTo>
                    <a:pt x="136" y="853"/>
                    <a:pt x="78" y="959"/>
                    <a:pt x="58" y="1075"/>
                  </a:cubicBezTo>
                  <a:cubicBezTo>
                    <a:pt x="49" y="1075"/>
                    <a:pt x="0" y="1501"/>
                    <a:pt x="78" y="1501"/>
                  </a:cubicBezTo>
                  <a:lnTo>
                    <a:pt x="4142" y="1530"/>
                  </a:lnTo>
                  <a:cubicBezTo>
                    <a:pt x="4191" y="1530"/>
                    <a:pt x="4220" y="1491"/>
                    <a:pt x="4220" y="1443"/>
                  </a:cubicBezTo>
                  <a:lnTo>
                    <a:pt x="4007" y="88"/>
                  </a:lnTo>
                  <a:cubicBezTo>
                    <a:pt x="4007" y="88"/>
                    <a:pt x="3565" y="203"/>
                    <a:pt x="3011" y="203"/>
                  </a:cubicBezTo>
                  <a:cubicBezTo>
                    <a:pt x="2656" y="203"/>
                    <a:pt x="2256" y="156"/>
                    <a:pt x="18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042;p67">
              <a:extLst>
                <a:ext uri="{FF2B5EF4-FFF2-40B4-BE49-F238E27FC236}">
                  <a16:creationId xmlns:a16="http://schemas.microsoft.com/office/drawing/2014/main" id="{43906C0C-A893-C9D6-4FC0-9C3AD099CF1C}"/>
                </a:ext>
              </a:extLst>
            </p:cNvPr>
            <p:cNvSpPr/>
            <p:nvPr/>
          </p:nvSpPr>
          <p:spPr>
            <a:xfrm>
              <a:off x="9664187" y="3856931"/>
              <a:ext cx="35488" cy="52678"/>
            </a:xfrm>
            <a:custGeom>
              <a:avLst/>
              <a:gdLst/>
              <a:ahLst/>
              <a:cxnLst/>
              <a:rect l="l" t="t" r="r" b="b"/>
              <a:pathLst>
                <a:path w="320" h="475" extrusionOk="0">
                  <a:moveTo>
                    <a:pt x="78" y="0"/>
                  </a:moveTo>
                  <a:lnTo>
                    <a:pt x="0" y="49"/>
                  </a:lnTo>
                  <a:cubicBezTo>
                    <a:pt x="97" y="184"/>
                    <a:pt x="174" y="320"/>
                    <a:pt x="233" y="475"/>
                  </a:cubicBezTo>
                  <a:lnTo>
                    <a:pt x="320" y="436"/>
                  </a:lnTo>
                  <a:cubicBezTo>
                    <a:pt x="252" y="281"/>
                    <a:pt x="174" y="136"/>
                    <a:pt x="7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043;p67">
              <a:extLst>
                <a:ext uri="{FF2B5EF4-FFF2-40B4-BE49-F238E27FC236}">
                  <a16:creationId xmlns:a16="http://schemas.microsoft.com/office/drawing/2014/main" id="{0447B928-51AE-734F-4718-CDFC16690266}"/>
                </a:ext>
              </a:extLst>
            </p:cNvPr>
            <p:cNvSpPr/>
            <p:nvPr/>
          </p:nvSpPr>
          <p:spPr>
            <a:xfrm>
              <a:off x="9640565" y="3871902"/>
              <a:ext cx="30165" cy="45247"/>
            </a:xfrm>
            <a:custGeom>
              <a:avLst/>
              <a:gdLst/>
              <a:ahLst/>
              <a:cxnLst/>
              <a:rect l="l" t="t" r="r" b="b"/>
              <a:pathLst>
                <a:path w="272" h="408" extrusionOk="0">
                  <a:moveTo>
                    <a:pt x="78" y="1"/>
                  </a:moveTo>
                  <a:lnTo>
                    <a:pt x="0" y="49"/>
                  </a:lnTo>
                  <a:cubicBezTo>
                    <a:pt x="78" y="165"/>
                    <a:pt x="136" y="282"/>
                    <a:pt x="194" y="407"/>
                  </a:cubicBezTo>
                  <a:lnTo>
                    <a:pt x="271" y="369"/>
                  </a:lnTo>
                  <a:cubicBezTo>
                    <a:pt x="223" y="243"/>
                    <a:pt x="155" y="117"/>
                    <a:pt x="7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044;p67">
              <a:extLst>
                <a:ext uri="{FF2B5EF4-FFF2-40B4-BE49-F238E27FC236}">
                  <a16:creationId xmlns:a16="http://schemas.microsoft.com/office/drawing/2014/main" id="{CF8A458D-BA04-9A62-69FC-BA0FD6BAF297}"/>
                </a:ext>
              </a:extLst>
            </p:cNvPr>
            <p:cNvSpPr/>
            <p:nvPr/>
          </p:nvSpPr>
          <p:spPr>
            <a:xfrm>
              <a:off x="9621269" y="3882659"/>
              <a:ext cx="27947" cy="42031"/>
            </a:xfrm>
            <a:custGeom>
              <a:avLst/>
              <a:gdLst/>
              <a:ahLst/>
              <a:cxnLst/>
              <a:rect l="l" t="t" r="r" b="b"/>
              <a:pathLst>
                <a:path w="252" h="379" extrusionOk="0">
                  <a:moveTo>
                    <a:pt x="68" y="1"/>
                  </a:moveTo>
                  <a:lnTo>
                    <a:pt x="0" y="49"/>
                  </a:lnTo>
                  <a:cubicBezTo>
                    <a:pt x="68" y="155"/>
                    <a:pt x="126" y="272"/>
                    <a:pt x="174" y="378"/>
                  </a:cubicBezTo>
                  <a:lnTo>
                    <a:pt x="252" y="339"/>
                  </a:lnTo>
                  <a:cubicBezTo>
                    <a:pt x="203" y="223"/>
                    <a:pt x="145" y="107"/>
                    <a:pt x="6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045;p67">
              <a:extLst>
                <a:ext uri="{FF2B5EF4-FFF2-40B4-BE49-F238E27FC236}">
                  <a16:creationId xmlns:a16="http://schemas.microsoft.com/office/drawing/2014/main" id="{6BF5A9EF-A413-3424-D252-95B34D93CB5F}"/>
                </a:ext>
              </a:extLst>
            </p:cNvPr>
            <p:cNvSpPr/>
            <p:nvPr/>
          </p:nvSpPr>
          <p:spPr>
            <a:xfrm>
              <a:off x="9503160" y="3981360"/>
              <a:ext cx="461566" cy="13086"/>
            </a:xfrm>
            <a:custGeom>
              <a:avLst/>
              <a:gdLst/>
              <a:ahLst/>
              <a:cxnLst/>
              <a:rect l="l" t="t" r="r" b="b"/>
              <a:pathLst>
                <a:path w="4162" h="118" extrusionOk="0">
                  <a:moveTo>
                    <a:pt x="1" y="1"/>
                  </a:moveTo>
                  <a:lnTo>
                    <a:pt x="1" y="98"/>
                  </a:lnTo>
                  <a:lnTo>
                    <a:pt x="4162" y="117"/>
                  </a:lnTo>
                  <a:lnTo>
                    <a:pt x="4162" y="30"/>
                  </a:lnTo>
                  <a:lnTo>
                    <a:pt x="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046;p67">
              <a:extLst>
                <a:ext uri="{FF2B5EF4-FFF2-40B4-BE49-F238E27FC236}">
                  <a16:creationId xmlns:a16="http://schemas.microsoft.com/office/drawing/2014/main" id="{CA29AA55-5728-786E-1FDD-E026741CEA1C}"/>
                </a:ext>
              </a:extLst>
            </p:cNvPr>
            <p:cNvSpPr/>
            <p:nvPr/>
          </p:nvSpPr>
          <p:spPr>
            <a:xfrm>
              <a:off x="9827320" y="3909497"/>
              <a:ext cx="122434" cy="78517"/>
            </a:xfrm>
            <a:custGeom>
              <a:avLst/>
              <a:gdLst/>
              <a:ahLst/>
              <a:cxnLst/>
              <a:rect l="l" t="t" r="r" b="b"/>
              <a:pathLst>
                <a:path w="1104" h="708" extrusionOk="0">
                  <a:moveTo>
                    <a:pt x="1103" y="1"/>
                  </a:moveTo>
                  <a:cubicBezTo>
                    <a:pt x="1065" y="10"/>
                    <a:pt x="87" y="39"/>
                    <a:pt x="0" y="697"/>
                  </a:cubicBezTo>
                  <a:lnTo>
                    <a:pt x="97" y="707"/>
                  </a:lnTo>
                  <a:cubicBezTo>
                    <a:pt x="174" y="126"/>
                    <a:pt x="1103" y="97"/>
                    <a:pt x="1103" y="97"/>
                  </a:cubicBezTo>
                  <a:lnTo>
                    <a:pt x="110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047;p67">
              <a:extLst>
                <a:ext uri="{FF2B5EF4-FFF2-40B4-BE49-F238E27FC236}">
                  <a16:creationId xmlns:a16="http://schemas.microsoft.com/office/drawing/2014/main" id="{69F57F7B-585B-CEAB-BB25-A72FEE815E02}"/>
                </a:ext>
              </a:extLst>
            </p:cNvPr>
            <p:cNvSpPr/>
            <p:nvPr/>
          </p:nvSpPr>
          <p:spPr>
            <a:xfrm>
              <a:off x="9556836" y="3917038"/>
              <a:ext cx="45136" cy="70976"/>
            </a:xfrm>
            <a:custGeom>
              <a:avLst/>
              <a:gdLst/>
              <a:ahLst/>
              <a:cxnLst/>
              <a:rect l="l" t="t" r="r" b="b"/>
              <a:pathLst>
                <a:path w="407" h="640" extrusionOk="0">
                  <a:moveTo>
                    <a:pt x="78" y="0"/>
                  </a:moveTo>
                  <a:lnTo>
                    <a:pt x="0" y="49"/>
                  </a:lnTo>
                  <a:cubicBezTo>
                    <a:pt x="126" y="233"/>
                    <a:pt x="233" y="436"/>
                    <a:pt x="320" y="639"/>
                  </a:cubicBezTo>
                  <a:lnTo>
                    <a:pt x="407" y="610"/>
                  </a:lnTo>
                  <a:cubicBezTo>
                    <a:pt x="320" y="397"/>
                    <a:pt x="204" y="194"/>
                    <a:pt x="7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048;p67">
              <a:extLst>
                <a:ext uri="{FF2B5EF4-FFF2-40B4-BE49-F238E27FC236}">
                  <a16:creationId xmlns:a16="http://schemas.microsoft.com/office/drawing/2014/main" id="{05DE553D-E9E0-DB77-F998-6508ED1D8AE8}"/>
                </a:ext>
              </a:extLst>
            </p:cNvPr>
            <p:cNvSpPr/>
            <p:nvPr/>
          </p:nvSpPr>
          <p:spPr>
            <a:xfrm>
              <a:off x="9630917" y="2350138"/>
              <a:ext cx="454025" cy="1423180"/>
            </a:xfrm>
            <a:custGeom>
              <a:avLst/>
              <a:gdLst/>
              <a:ahLst/>
              <a:cxnLst/>
              <a:rect l="l" t="t" r="r" b="b"/>
              <a:pathLst>
                <a:path w="4094" h="12833" extrusionOk="0">
                  <a:moveTo>
                    <a:pt x="3726" y="0"/>
                  </a:moveTo>
                  <a:lnTo>
                    <a:pt x="262" y="223"/>
                  </a:lnTo>
                  <a:cubicBezTo>
                    <a:pt x="262" y="223"/>
                    <a:pt x="0" y="4297"/>
                    <a:pt x="107" y="7123"/>
                  </a:cubicBezTo>
                  <a:cubicBezTo>
                    <a:pt x="213" y="9949"/>
                    <a:pt x="358" y="12833"/>
                    <a:pt x="358" y="12833"/>
                  </a:cubicBezTo>
                  <a:lnTo>
                    <a:pt x="3145" y="12833"/>
                  </a:lnTo>
                  <a:cubicBezTo>
                    <a:pt x="3145" y="12833"/>
                    <a:pt x="3068" y="8236"/>
                    <a:pt x="3126" y="6503"/>
                  </a:cubicBezTo>
                  <a:cubicBezTo>
                    <a:pt x="3194" y="4771"/>
                    <a:pt x="3474" y="2429"/>
                    <a:pt x="3474" y="2429"/>
                  </a:cubicBezTo>
                  <a:cubicBezTo>
                    <a:pt x="3474" y="2429"/>
                    <a:pt x="4094" y="1674"/>
                    <a:pt x="372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049;p67">
              <a:extLst>
                <a:ext uri="{FF2B5EF4-FFF2-40B4-BE49-F238E27FC236}">
                  <a16:creationId xmlns:a16="http://schemas.microsoft.com/office/drawing/2014/main" id="{C216A6C5-B688-8E7F-9883-917C7897F4B4}"/>
                </a:ext>
              </a:extLst>
            </p:cNvPr>
            <p:cNvSpPr/>
            <p:nvPr/>
          </p:nvSpPr>
          <p:spPr>
            <a:xfrm>
              <a:off x="9675942" y="2374758"/>
              <a:ext cx="52677" cy="1398560"/>
            </a:xfrm>
            <a:custGeom>
              <a:avLst/>
              <a:gdLst/>
              <a:ahLst/>
              <a:cxnLst/>
              <a:rect l="l" t="t" r="r" b="b"/>
              <a:pathLst>
                <a:path w="475" h="12611" extrusionOk="0">
                  <a:moveTo>
                    <a:pt x="281" y="1"/>
                  </a:moveTo>
                  <a:cubicBezTo>
                    <a:pt x="281" y="39"/>
                    <a:pt x="1" y="4104"/>
                    <a:pt x="117" y="6901"/>
                  </a:cubicBezTo>
                  <a:cubicBezTo>
                    <a:pt x="223" y="9688"/>
                    <a:pt x="378" y="12582"/>
                    <a:pt x="378" y="12611"/>
                  </a:cubicBezTo>
                  <a:lnTo>
                    <a:pt x="475" y="12611"/>
                  </a:lnTo>
                  <a:cubicBezTo>
                    <a:pt x="475" y="12582"/>
                    <a:pt x="310" y="9688"/>
                    <a:pt x="204" y="6901"/>
                  </a:cubicBezTo>
                  <a:cubicBezTo>
                    <a:pt x="97" y="4104"/>
                    <a:pt x="368" y="49"/>
                    <a:pt x="368" y="10"/>
                  </a:cubicBezTo>
                  <a:lnTo>
                    <a:pt x="28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050;p67">
              <a:extLst>
                <a:ext uri="{FF2B5EF4-FFF2-40B4-BE49-F238E27FC236}">
                  <a16:creationId xmlns:a16="http://schemas.microsoft.com/office/drawing/2014/main" id="{4A9DA684-400B-EA3B-4820-FF1F6F05FAD2}"/>
                </a:ext>
              </a:extLst>
            </p:cNvPr>
            <p:cNvSpPr/>
            <p:nvPr/>
          </p:nvSpPr>
          <p:spPr>
            <a:xfrm>
              <a:off x="9815454" y="2459596"/>
              <a:ext cx="135409" cy="10868"/>
            </a:xfrm>
            <a:custGeom>
              <a:avLst/>
              <a:gdLst/>
              <a:ahLst/>
              <a:cxnLst/>
              <a:rect l="l" t="t" r="r" b="b"/>
              <a:pathLst>
                <a:path w="1221" h="98" extrusionOk="0">
                  <a:moveTo>
                    <a:pt x="1" y="0"/>
                  </a:moveTo>
                  <a:lnTo>
                    <a:pt x="1" y="87"/>
                  </a:lnTo>
                  <a:cubicBezTo>
                    <a:pt x="10" y="87"/>
                    <a:pt x="369" y="97"/>
                    <a:pt x="727" y="97"/>
                  </a:cubicBezTo>
                  <a:cubicBezTo>
                    <a:pt x="910" y="97"/>
                    <a:pt x="1094" y="97"/>
                    <a:pt x="1220" y="87"/>
                  </a:cubicBezTo>
                  <a:lnTo>
                    <a:pt x="1210" y="0"/>
                  </a:lnTo>
                  <a:cubicBezTo>
                    <a:pt x="1081" y="10"/>
                    <a:pt x="905" y="13"/>
                    <a:pt x="727" y="13"/>
                  </a:cubicBezTo>
                  <a:cubicBezTo>
                    <a:pt x="371" y="13"/>
                    <a:pt x="7" y="0"/>
                    <a:pt x="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051;p67">
              <a:extLst>
                <a:ext uri="{FF2B5EF4-FFF2-40B4-BE49-F238E27FC236}">
                  <a16:creationId xmlns:a16="http://schemas.microsoft.com/office/drawing/2014/main" id="{64D75A7B-D876-B329-1FF1-5E5610C23AD4}"/>
                </a:ext>
              </a:extLst>
            </p:cNvPr>
            <p:cNvSpPr/>
            <p:nvPr/>
          </p:nvSpPr>
          <p:spPr>
            <a:xfrm>
              <a:off x="10109560" y="2456380"/>
              <a:ext cx="118109" cy="17300"/>
            </a:xfrm>
            <a:custGeom>
              <a:avLst/>
              <a:gdLst/>
              <a:ahLst/>
              <a:cxnLst/>
              <a:rect l="l" t="t" r="r" b="b"/>
              <a:pathLst>
                <a:path w="1065" h="156" extrusionOk="0">
                  <a:moveTo>
                    <a:pt x="1055" y="0"/>
                  </a:moveTo>
                  <a:cubicBezTo>
                    <a:pt x="717" y="49"/>
                    <a:pt x="0" y="68"/>
                    <a:pt x="0" y="68"/>
                  </a:cubicBezTo>
                  <a:lnTo>
                    <a:pt x="0" y="155"/>
                  </a:lnTo>
                  <a:cubicBezTo>
                    <a:pt x="29" y="155"/>
                    <a:pt x="726" y="136"/>
                    <a:pt x="1065" y="87"/>
                  </a:cubicBezTo>
                  <a:lnTo>
                    <a:pt x="105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2052;p67">
              <a:extLst>
                <a:ext uri="{FF2B5EF4-FFF2-40B4-BE49-F238E27FC236}">
                  <a16:creationId xmlns:a16="http://schemas.microsoft.com/office/drawing/2014/main" id="{B94B2B3C-81BA-3B69-BB05-DF3C481EA7AE}"/>
                </a:ext>
              </a:extLst>
            </p:cNvPr>
            <p:cNvSpPr/>
            <p:nvPr/>
          </p:nvSpPr>
          <p:spPr>
            <a:xfrm>
              <a:off x="9668401" y="3706662"/>
              <a:ext cx="310298" cy="9759"/>
            </a:xfrm>
            <a:custGeom>
              <a:avLst/>
              <a:gdLst/>
              <a:ahLst/>
              <a:cxnLst/>
              <a:rect l="l" t="t" r="r" b="b"/>
              <a:pathLst>
                <a:path w="2798" h="88" extrusionOk="0">
                  <a:moveTo>
                    <a:pt x="1" y="1"/>
                  </a:moveTo>
                  <a:lnTo>
                    <a:pt x="1" y="88"/>
                  </a:lnTo>
                  <a:lnTo>
                    <a:pt x="2798" y="88"/>
                  </a:lnTo>
                  <a:lnTo>
                    <a:pt x="279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053;p67">
              <a:extLst>
                <a:ext uri="{FF2B5EF4-FFF2-40B4-BE49-F238E27FC236}">
                  <a16:creationId xmlns:a16="http://schemas.microsoft.com/office/drawing/2014/main" id="{64A2FB6A-8BAF-2BFF-4BF0-D79B0333AB68}"/>
                </a:ext>
              </a:extLst>
            </p:cNvPr>
            <p:cNvSpPr/>
            <p:nvPr/>
          </p:nvSpPr>
          <p:spPr>
            <a:xfrm>
              <a:off x="10045127" y="1476472"/>
              <a:ext cx="360758" cy="898401"/>
            </a:xfrm>
            <a:custGeom>
              <a:avLst/>
              <a:gdLst/>
              <a:ahLst/>
              <a:cxnLst/>
              <a:rect l="l" t="t" r="r" b="b"/>
              <a:pathLst>
                <a:path w="3253" h="8101" extrusionOk="0">
                  <a:moveTo>
                    <a:pt x="127" y="1"/>
                  </a:moveTo>
                  <a:lnTo>
                    <a:pt x="1" y="2585"/>
                  </a:lnTo>
                  <a:cubicBezTo>
                    <a:pt x="1" y="2585"/>
                    <a:pt x="1065" y="4762"/>
                    <a:pt x="1065" y="5052"/>
                  </a:cubicBezTo>
                  <a:cubicBezTo>
                    <a:pt x="1056" y="5739"/>
                    <a:pt x="194" y="8101"/>
                    <a:pt x="194" y="8101"/>
                  </a:cubicBezTo>
                  <a:lnTo>
                    <a:pt x="2023" y="7936"/>
                  </a:lnTo>
                  <a:cubicBezTo>
                    <a:pt x="2023" y="7936"/>
                    <a:pt x="3252" y="5846"/>
                    <a:pt x="3107" y="4714"/>
                  </a:cubicBezTo>
                  <a:cubicBezTo>
                    <a:pt x="2846" y="2643"/>
                    <a:pt x="2285" y="1626"/>
                    <a:pt x="1743" y="978"/>
                  </a:cubicBezTo>
                  <a:cubicBezTo>
                    <a:pt x="1327" y="475"/>
                    <a:pt x="756" y="136"/>
                    <a:pt x="12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054;p67">
              <a:extLst>
                <a:ext uri="{FF2B5EF4-FFF2-40B4-BE49-F238E27FC236}">
                  <a16:creationId xmlns:a16="http://schemas.microsoft.com/office/drawing/2014/main" id="{6EEDD488-74B0-22AB-7002-55DB5089A3DE}"/>
                </a:ext>
              </a:extLst>
            </p:cNvPr>
            <p:cNvSpPr/>
            <p:nvPr/>
          </p:nvSpPr>
          <p:spPr>
            <a:xfrm>
              <a:off x="8909625" y="1181701"/>
              <a:ext cx="281353" cy="316398"/>
            </a:xfrm>
            <a:custGeom>
              <a:avLst/>
              <a:gdLst/>
              <a:ahLst/>
              <a:cxnLst/>
              <a:rect l="l" t="t" r="r" b="b"/>
              <a:pathLst>
                <a:path w="2537" h="2853" extrusionOk="0">
                  <a:moveTo>
                    <a:pt x="159" y="0"/>
                  </a:moveTo>
                  <a:cubicBezTo>
                    <a:pt x="150" y="0"/>
                    <a:pt x="142" y="2"/>
                    <a:pt x="136" y="7"/>
                  </a:cubicBezTo>
                  <a:cubicBezTo>
                    <a:pt x="1" y="104"/>
                    <a:pt x="727" y="723"/>
                    <a:pt x="727" y="723"/>
                  </a:cubicBezTo>
                  <a:cubicBezTo>
                    <a:pt x="727" y="723"/>
                    <a:pt x="671" y="700"/>
                    <a:pt x="606" y="700"/>
                  </a:cubicBezTo>
                  <a:cubicBezTo>
                    <a:pt x="553" y="700"/>
                    <a:pt x="495" y="715"/>
                    <a:pt x="456" y="771"/>
                  </a:cubicBezTo>
                  <a:cubicBezTo>
                    <a:pt x="398" y="859"/>
                    <a:pt x="572" y="1033"/>
                    <a:pt x="572" y="1033"/>
                  </a:cubicBezTo>
                  <a:cubicBezTo>
                    <a:pt x="572" y="1033"/>
                    <a:pt x="495" y="1003"/>
                    <a:pt x="420" y="1003"/>
                  </a:cubicBezTo>
                  <a:cubicBezTo>
                    <a:pt x="373" y="1003"/>
                    <a:pt x="327" y="1015"/>
                    <a:pt x="301" y="1052"/>
                  </a:cubicBezTo>
                  <a:cubicBezTo>
                    <a:pt x="243" y="1139"/>
                    <a:pt x="436" y="1352"/>
                    <a:pt x="436" y="1352"/>
                  </a:cubicBezTo>
                  <a:cubicBezTo>
                    <a:pt x="436" y="1352"/>
                    <a:pt x="368" y="1316"/>
                    <a:pt x="310" y="1316"/>
                  </a:cubicBezTo>
                  <a:cubicBezTo>
                    <a:pt x="277" y="1316"/>
                    <a:pt x="247" y="1327"/>
                    <a:pt x="233" y="1362"/>
                  </a:cubicBezTo>
                  <a:cubicBezTo>
                    <a:pt x="175" y="1517"/>
                    <a:pt x="659" y="2010"/>
                    <a:pt x="1569" y="2852"/>
                  </a:cubicBezTo>
                  <a:lnTo>
                    <a:pt x="2536" y="1555"/>
                  </a:lnTo>
                  <a:cubicBezTo>
                    <a:pt x="2081" y="1214"/>
                    <a:pt x="946" y="25"/>
                    <a:pt x="802" y="25"/>
                  </a:cubicBezTo>
                  <a:cubicBezTo>
                    <a:pt x="799" y="25"/>
                    <a:pt x="797" y="25"/>
                    <a:pt x="794" y="26"/>
                  </a:cubicBezTo>
                  <a:cubicBezTo>
                    <a:pt x="688" y="75"/>
                    <a:pt x="1094" y="510"/>
                    <a:pt x="998" y="539"/>
                  </a:cubicBezTo>
                  <a:cubicBezTo>
                    <a:pt x="996" y="540"/>
                    <a:pt x="995" y="540"/>
                    <a:pt x="993" y="540"/>
                  </a:cubicBezTo>
                  <a:cubicBezTo>
                    <a:pt x="887" y="540"/>
                    <a:pt x="306" y="0"/>
                    <a:pt x="159" y="0"/>
                  </a:cubicBezTo>
                  <a:close/>
                </a:path>
              </a:pathLst>
            </a:custGeom>
            <a:solidFill>
              <a:srgbClr val="FFB3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055;p67">
              <a:extLst>
                <a:ext uri="{FF2B5EF4-FFF2-40B4-BE49-F238E27FC236}">
                  <a16:creationId xmlns:a16="http://schemas.microsoft.com/office/drawing/2014/main" id="{338A25C5-E262-04F8-5CE9-DF44248F541D}"/>
                </a:ext>
              </a:extLst>
            </p:cNvPr>
            <p:cNvSpPr/>
            <p:nvPr/>
          </p:nvSpPr>
          <p:spPr>
            <a:xfrm>
              <a:off x="9655537" y="1476472"/>
              <a:ext cx="618268" cy="937549"/>
            </a:xfrm>
            <a:custGeom>
              <a:avLst/>
              <a:gdLst/>
              <a:ahLst/>
              <a:cxnLst/>
              <a:rect l="l" t="t" r="r" b="b"/>
              <a:pathLst>
                <a:path w="5575" h="8454" extrusionOk="0">
                  <a:moveTo>
                    <a:pt x="3640" y="1"/>
                  </a:moveTo>
                  <a:lnTo>
                    <a:pt x="2227" y="59"/>
                  </a:lnTo>
                  <a:cubicBezTo>
                    <a:pt x="2227" y="59"/>
                    <a:pt x="20" y="484"/>
                    <a:pt x="88" y="3243"/>
                  </a:cubicBezTo>
                  <a:cubicBezTo>
                    <a:pt x="107" y="4394"/>
                    <a:pt x="1" y="8168"/>
                    <a:pt x="1" y="8168"/>
                  </a:cubicBezTo>
                  <a:cubicBezTo>
                    <a:pt x="1" y="8168"/>
                    <a:pt x="1426" y="8454"/>
                    <a:pt x="3208" y="8454"/>
                  </a:cubicBezTo>
                  <a:cubicBezTo>
                    <a:pt x="3948" y="8454"/>
                    <a:pt x="4750" y="8404"/>
                    <a:pt x="5536" y="8265"/>
                  </a:cubicBezTo>
                  <a:cubicBezTo>
                    <a:pt x="5536" y="8265"/>
                    <a:pt x="5536" y="8265"/>
                    <a:pt x="5536" y="8265"/>
                  </a:cubicBezTo>
                  <a:cubicBezTo>
                    <a:pt x="5536" y="8265"/>
                    <a:pt x="5575" y="3368"/>
                    <a:pt x="5420" y="2497"/>
                  </a:cubicBezTo>
                  <a:cubicBezTo>
                    <a:pt x="5082" y="543"/>
                    <a:pt x="3640" y="1"/>
                    <a:pt x="364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2056;p67">
              <a:extLst>
                <a:ext uri="{FF2B5EF4-FFF2-40B4-BE49-F238E27FC236}">
                  <a16:creationId xmlns:a16="http://schemas.microsoft.com/office/drawing/2014/main" id="{F6E423FD-57F2-7085-0672-36C6B12CF654}"/>
                </a:ext>
              </a:extLst>
            </p:cNvPr>
            <p:cNvSpPr/>
            <p:nvPr/>
          </p:nvSpPr>
          <p:spPr>
            <a:xfrm>
              <a:off x="9654539" y="2338272"/>
              <a:ext cx="616160" cy="43140"/>
            </a:xfrm>
            <a:custGeom>
              <a:avLst/>
              <a:gdLst/>
              <a:ahLst/>
              <a:cxnLst/>
              <a:rect l="l" t="t" r="r" b="b"/>
              <a:pathLst>
                <a:path w="5556" h="389" extrusionOk="0">
                  <a:moveTo>
                    <a:pt x="20" y="1"/>
                  </a:moveTo>
                  <a:lnTo>
                    <a:pt x="0" y="97"/>
                  </a:lnTo>
                  <a:cubicBezTo>
                    <a:pt x="1026" y="291"/>
                    <a:pt x="2071" y="388"/>
                    <a:pt x="3107" y="388"/>
                  </a:cubicBezTo>
                  <a:cubicBezTo>
                    <a:pt x="3165" y="388"/>
                    <a:pt x="3224" y="389"/>
                    <a:pt x="3283" y="389"/>
                  </a:cubicBezTo>
                  <a:cubicBezTo>
                    <a:pt x="4045" y="389"/>
                    <a:pt x="4800" y="330"/>
                    <a:pt x="5555" y="214"/>
                  </a:cubicBezTo>
                  <a:lnTo>
                    <a:pt x="5536" y="126"/>
                  </a:lnTo>
                  <a:cubicBezTo>
                    <a:pt x="4745" y="239"/>
                    <a:pt x="3946" y="296"/>
                    <a:pt x="3148" y="296"/>
                  </a:cubicBezTo>
                  <a:cubicBezTo>
                    <a:pt x="2100" y="296"/>
                    <a:pt x="1052" y="198"/>
                    <a:pt x="20" y="1"/>
                  </a:cubicBezTo>
                  <a:close/>
                </a:path>
              </a:pathLst>
            </a:custGeom>
            <a:solidFill>
              <a:srgbClr val="868A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057;p67">
              <a:extLst>
                <a:ext uri="{FF2B5EF4-FFF2-40B4-BE49-F238E27FC236}">
                  <a16:creationId xmlns:a16="http://schemas.microsoft.com/office/drawing/2014/main" id="{D25FCD45-2AD7-C1FE-BCAD-19D71264D5C5}"/>
                </a:ext>
              </a:extLst>
            </p:cNvPr>
            <p:cNvSpPr/>
            <p:nvPr/>
          </p:nvSpPr>
          <p:spPr>
            <a:xfrm>
              <a:off x="8986922" y="1286501"/>
              <a:ext cx="1058319" cy="482526"/>
            </a:xfrm>
            <a:custGeom>
              <a:avLst/>
              <a:gdLst/>
              <a:ahLst/>
              <a:cxnLst/>
              <a:rect l="l" t="t" r="r" b="b"/>
              <a:pathLst>
                <a:path w="9543" h="4351" extrusionOk="0">
                  <a:moveTo>
                    <a:pt x="1365" y="1"/>
                  </a:moveTo>
                  <a:lnTo>
                    <a:pt x="1" y="1356"/>
                  </a:lnTo>
                  <a:cubicBezTo>
                    <a:pt x="1" y="1356"/>
                    <a:pt x="2052" y="4065"/>
                    <a:pt x="3901" y="4288"/>
                  </a:cubicBezTo>
                  <a:cubicBezTo>
                    <a:pt x="4259" y="4333"/>
                    <a:pt x="4622" y="4351"/>
                    <a:pt x="4976" y="4351"/>
                  </a:cubicBezTo>
                  <a:cubicBezTo>
                    <a:pt x="6450" y="4351"/>
                    <a:pt x="7752" y="4036"/>
                    <a:pt x="7752" y="4036"/>
                  </a:cubicBezTo>
                  <a:lnTo>
                    <a:pt x="9543" y="1723"/>
                  </a:lnTo>
                  <a:cubicBezTo>
                    <a:pt x="9543" y="1723"/>
                    <a:pt x="9189" y="1707"/>
                    <a:pt x="8683" y="1707"/>
                  </a:cubicBezTo>
                  <a:cubicBezTo>
                    <a:pt x="8081" y="1707"/>
                    <a:pt x="7265" y="1730"/>
                    <a:pt x="6572" y="1830"/>
                  </a:cubicBezTo>
                  <a:cubicBezTo>
                    <a:pt x="5733" y="1946"/>
                    <a:pt x="5045" y="2028"/>
                    <a:pt x="4523" y="2028"/>
                  </a:cubicBezTo>
                  <a:cubicBezTo>
                    <a:pt x="4220" y="2028"/>
                    <a:pt x="3973" y="2000"/>
                    <a:pt x="3785" y="1936"/>
                  </a:cubicBezTo>
                  <a:cubicBezTo>
                    <a:pt x="3281" y="1752"/>
                    <a:pt x="1365" y="1"/>
                    <a:pt x="136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2058;p67">
              <a:extLst>
                <a:ext uri="{FF2B5EF4-FFF2-40B4-BE49-F238E27FC236}">
                  <a16:creationId xmlns:a16="http://schemas.microsoft.com/office/drawing/2014/main" id="{ED4F8296-7AEF-C226-2DA5-CA8848D1D033}"/>
                </a:ext>
              </a:extLst>
            </p:cNvPr>
            <p:cNvSpPr/>
            <p:nvPr/>
          </p:nvSpPr>
          <p:spPr>
            <a:xfrm>
              <a:off x="9667403" y="1734091"/>
              <a:ext cx="147164" cy="33381"/>
            </a:xfrm>
            <a:custGeom>
              <a:avLst/>
              <a:gdLst/>
              <a:ahLst/>
              <a:cxnLst/>
              <a:rect l="l" t="t" r="r" b="b"/>
              <a:pathLst>
                <a:path w="1327" h="301" extrusionOk="0">
                  <a:moveTo>
                    <a:pt x="1316" y="0"/>
                  </a:moveTo>
                  <a:lnTo>
                    <a:pt x="0" y="203"/>
                  </a:lnTo>
                  <a:lnTo>
                    <a:pt x="20" y="300"/>
                  </a:lnTo>
                  <a:lnTo>
                    <a:pt x="1326" y="97"/>
                  </a:lnTo>
                  <a:lnTo>
                    <a:pt x="1316" y="0"/>
                  </a:lnTo>
                  <a:close/>
                </a:path>
              </a:pathLst>
            </a:custGeom>
            <a:solidFill>
              <a:srgbClr val="868A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76" name="TextBox 4075">
            <a:extLst>
              <a:ext uri="{FF2B5EF4-FFF2-40B4-BE49-F238E27FC236}">
                <a16:creationId xmlns:a16="http://schemas.microsoft.com/office/drawing/2014/main" id="{FF797C65-F261-0993-28C4-95A96110C733}"/>
              </a:ext>
            </a:extLst>
          </p:cNvPr>
          <p:cNvSpPr txBox="1"/>
          <p:nvPr/>
        </p:nvSpPr>
        <p:spPr>
          <a:xfrm>
            <a:off x="6295454" y="1825554"/>
            <a:ext cx="1707682" cy="707886"/>
          </a:xfrm>
          <a:prstGeom prst="rect">
            <a:avLst/>
          </a:prstGeom>
          <a:noFill/>
        </p:spPr>
        <p:txBody>
          <a:bodyPr wrap="square">
            <a:spAutoFit/>
          </a:bodyPr>
          <a:lstStyle/>
          <a:p>
            <a:pPr algn="ctr"/>
            <a:r>
              <a:rPr lang="en-IN" sz="2000" b="1" dirty="0">
                <a:latin typeface="Söhne"/>
              </a:rPr>
              <a:t>INTUTIVE NAVIGATION</a:t>
            </a:r>
            <a:endParaRPr lang="en-IN" sz="2000" dirty="0"/>
          </a:p>
        </p:txBody>
      </p:sp>
      <p:sp>
        <p:nvSpPr>
          <p:cNvPr id="4078" name="TextBox 4077">
            <a:extLst>
              <a:ext uri="{FF2B5EF4-FFF2-40B4-BE49-F238E27FC236}">
                <a16:creationId xmlns:a16="http://schemas.microsoft.com/office/drawing/2014/main" id="{AE5F3AED-E545-8183-5AF7-BE6CEB6E52D6}"/>
              </a:ext>
            </a:extLst>
          </p:cNvPr>
          <p:cNvSpPr txBox="1"/>
          <p:nvPr/>
        </p:nvSpPr>
        <p:spPr>
          <a:xfrm>
            <a:off x="3962375" y="1852691"/>
            <a:ext cx="1361849" cy="707886"/>
          </a:xfrm>
          <a:prstGeom prst="rect">
            <a:avLst/>
          </a:prstGeom>
          <a:noFill/>
        </p:spPr>
        <p:txBody>
          <a:bodyPr wrap="square">
            <a:spAutoFit/>
          </a:bodyPr>
          <a:lstStyle/>
          <a:p>
            <a:pPr algn="ctr"/>
            <a:r>
              <a:rPr lang="en-IN" sz="2000" b="1" dirty="0">
                <a:latin typeface="Söhne"/>
              </a:rPr>
              <a:t>ENGAGING CONTENT</a:t>
            </a:r>
            <a:endParaRPr lang="en-IN" sz="2000" dirty="0"/>
          </a:p>
        </p:txBody>
      </p:sp>
      <p:sp>
        <p:nvSpPr>
          <p:cNvPr id="4080" name="TextBox 4079">
            <a:extLst>
              <a:ext uri="{FF2B5EF4-FFF2-40B4-BE49-F238E27FC236}">
                <a16:creationId xmlns:a16="http://schemas.microsoft.com/office/drawing/2014/main" id="{BE078EAB-2BA9-AB51-E4E9-6B68BD88B97A}"/>
              </a:ext>
            </a:extLst>
          </p:cNvPr>
          <p:cNvSpPr txBox="1"/>
          <p:nvPr/>
        </p:nvSpPr>
        <p:spPr>
          <a:xfrm>
            <a:off x="3857921" y="3129477"/>
            <a:ext cx="1693820" cy="707886"/>
          </a:xfrm>
          <a:prstGeom prst="rect">
            <a:avLst/>
          </a:prstGeom>
          <a:noFill/>
        </p:spPr>
        <p:txBody>
          <a:bodyPr wrap="square">
            <a:spAutoFit/>
          </a:bodyPr>
          <a:lstStyle/>
          <a:p>
            <a:pPr algn="ctr"/>
            <a:r>
              <a:rPr lang="en-US" sz="2000" b="1" dirty="0">
                <a:latin typeface="Söhne"/>
              </a:rPr>
              <a:t>IMPORTANT </a:t>
            </a:r>
          </a:p>
          <a:p>
            <a:pPr algn="ctr"/>
            <a:r>
              <a:rPr lang="en-US" sz="2000" b="1" dirty="0">
                <a:latin typeface="Söhne"/>
              </a:rPr>
              <a:t>JOBS</a:t>
            </a:r>
            <a:endParaRPr lang="en-IN" sz="2000" dirty="0"/>
          </a:p>
        </p:txBody>
      </p:sp>
      <p:sp>
        <p:nvSpPr>
          <p:cNvPr id="4082" name="TextBox 4081">
            <a:extLst>
              <a:ext uri="{FF2B5EF4-FFF2-40B4-BE49-F238E27FC236}">
                <a16:creationId xmlns:a16="http://schemas.microsoft.com/office/drawing/2014/main" id="{1C600DEE-E559-8E7B-96DF-A9B16E2C7FC2}"/>
              </a:ext>
            </a:extLst>
          </p:cNvPr>
          <p:cNvSpPr txBox="1"/>
          <p:nvPr/>
        </p:nvSpPr>
        <p:spPr>
          <a:xfrm>
            <a:off x="6310104" y="3229208"/>
            <a:ext cx="1946763" cy="1015663"/>
          </a:xfrm>
          <a:prstGeom prst="rect">
            <a:avLst/>
          </a:prstGeom>
          <a:noFill/>
        </p:spPr>
        <p:txBody>
          <a:bodyPr wrap="square">
            <a:spAutoFit/>
          </a:bodyPr>
          <a:lstStyle/>
          <a:p>
            <a:pPr algn="ctr"/>
            <a:r>
              <a:rPr lang="en-US" sz="2000" b="1" dirty="0">
                <a:latin typeface="Söhne"/>
              </a:rPr>
              <a:t>ENHANCED</a:t>
            </a:r>
            <a:r>
              <a:rPr lang="en-US" sz="2000" b="1" dirty="0"/>
              <a:t> </a:t>
            </a:r>
            <a:r>
              <a:rPr lang="en-US" sz="2000" b="1" dirty="0">
                <a:latin typeface="Söhne"/>
              </a:rPr>
              <a:t>USER</a:t>
            </a:r>
            <a:r>
              <a:rPr lang="en-US" sz="2000" b="1" dirty="0"/>
              <a:t> </a:t>
            </a:r>
            <a:r>
              <a:rPr lang="en-US" sz="2000" b="1" dirty="0">
                <a:latin typeface="Söhne"/>
              </a:rPr>
              <a:t>EXPERIENCE</a:t>
            </a:r>
            <a:endParaRPr lang="en-IN" sz="2000" b="1" dirty="0">
              <a:latin typeface="Söhne"/>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p:tgtEl>
                                          <p:spTgt spid="2"/>
                                        </p:tgtEl>
                                        <p:attrNameLst>
                                          <p:attrName>ppt_y</p:attrName>
                                        </p:attrNameLst>
                                      </p:cBhvr>
                                      <p:tavLst>
                                        <p:tav tm="0">
                                          <p:val>
                                            <p:strVal val="#ppt_y+1"/>
                                          </p:val>
                                        </p:tav>
                                        <p:tav tm="100000">
                                          <p:val>
                                            <p:strVal val="#ppt_y"/>
                                          </p:val>
                                        </p:tav>
                                      </p:tavLst>
                                    </p:anim>
                                  </p:childTnLst>
                                </p:cTn>
                              </p:par>
                            </p:childTnLst>
                          </p:cTn>
                        </p:par>
                        <p:par>
                          <p:cTn id="8" fill="hold">
                            <p:stCondLst>
                              <p:cond delay="1000"/>
                            </p:stCondLst>
                            <p:childTnLst>
                              <p:par>
                                <p:cTn id="9" presetID="2" presetClass="entr" presetSubtype="8" fill="hold" nodeType="afterEffect">
                                  <p:stCondLst>
                                    <p:cond delay="0"/>
                                  </p:stCondLst>
                                  <p:childTnLst>
                                    <p:set>
                                      <p:cBhvr>
                                        <p:cTn id="10" dur="1" fill="hold">
                                          <p:stCondLst>
                                            <p:cond delay="0"/>
                                          </p:stCondLst>
                                        </p:cTn>
                                        <p:tgtEl>
                                          <p:spTgt spid="59"/>
                                        </p:tgtEl>
                                        <p:attrNameLst>
                                          <p:attrName>style.visibility</p:attrName>
                                        </p:attrNameLst>
                                      </p:cBhvr>
                                      <p:to>
                                        <p:strVal val="visible"/>
                                      </p:to>
                                    </p:set>
                                    <p:anim calcmode="lin" valueType="num">
                                      <p:cBhvr additive="base">
                                        <p:cTn id="11" dur="1000"/>
                                        <p:tgtEl>
                                          <p:spTgt spid="59"/>
                                        </p:tgtEl>
                                        <p:attrNameLst>
                                          <p:attrName>ppt_x</p:attrName>
                                        </p:attrNameLst>
                                      </p:cBhvr>
                                      <p:tavLst>
                                        <p:tav tm="0">
                                          <p:val>
                                            <p:strVal val="#ppt_x-1"/>
                                          </p:val>
                                        </p:tav>
                                        <p:tav tm="100000">
                                          <p:val>
                                            <p:strVal val="#ppt_x"/>
                                          </p:val>
                                        </p:tav>
                                      </p:tavLst>
                                    </p:anim>
                                  </p:childTnLst>
                                </p:cTn>
                              </p:par>
                            </p:childTnLst>
                          </p:cTn>
                        </p:par>
                        <p:par>
                          <p:cTn id="12" fill="hold">
                            <p:stCondLst>
                              <p:cond delay="2000"/>
                            </p:stCondLst>
                            <p:childTnLst>
                              <p:par>
                                <p:cTn id="13" presetID="2" presetClass="entr" presetSubtype="8" fill="hold" nodeType="afterEffect">
                                  <p:stCondLst>
                                    <p:cond delay="0"/>
                                  </p:stCondLst>
                                  <p:childTnLst>
                                    <p:set>
                                      <p:cBhvr>
                                        <p:cTn id="14" dur="1" fill="hold">
                                          <p:stCondLst>
                                            <p:cond delay="0"/>
                                          </p:stCondLst>
                                        </p:cTn>
                                        <p:tgtEl>
                                          <p:spTgt spid="4005"/>
                                        </p:tgtEl>
                                        <p:attrNameLst>
                                          <p:attrName>style.visibility</p:attrName>
                                        </p:attrNameLst>
                                      </p:cBhvr>
                                      <p:to>
                                        <p:strVal val="visible"/>
                                      </p:to>
                                    </p:set>
                                    <p:anim calcmode="lin" valueType="num">
                                      <p:cBhvr additive="base">
                                        <p:cTn id="15" dur="1000"/>
                                        <p:tgtEl>
                                          <p:spTgt spid="4005"/>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409"/>
        <p:cNvGrpSpPr/>
        <p:nvPr/>
      </p:nvGrpSpPr>
      <p:grpSpPr>
        <a:xfrm>
          <a:off x="0" y="0"/>
          <a:ext cx="0" cy="0"/>
          <a:chOff x="0" y="0"/>
          <a:chExt cx="0" cy="0"/>
        </a:xfrm>
      </p:grpSpPr>
      <p:grpSp>
        <p:nvGrpSpPr>
          <p:cNvPr id="2410" name="Google Shape;2410;p71"/>
          <p:cNvGrpSpPr/>
          <p:nvPr/>
        </p:nvGrpSpPr>
        <p:grpSpPr>
          <a:xfrm>
            <a:off x="1764675" y="540000"/>
            <a:ext cx="5614800" cy="958065"/>
            <a:chOff x="1764675" y="540000"/>
            <a:chExt cx="5614800" cy="958065"/>
          </a:xfrm>
        </p:grpSpPr>
        <p:sp>
          <p:nvSpPr>
            <p:cNvPr id="2411" name="Google Shape;2411;p71"/>
            <p:cNvSpPr/>
            <p:nvPr/>
          </p:nvSpPr>
          <p:spPr>
            <a:xfrm>
              <a:off x="1764675" y="540000"/>
              <a:ext cx="5614800" cy="744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2412" name="Google Shape;2412;p71"/>
            <p:cNvSpPr/>
            <p:nvPr/>
          </p:nvSpPr>
          <p:spPr>
            <a:xfrm rot="8997242">
              <a:off x="6076780" y="1169260"/>
              <a:ext cx="311567" cy="268811"/>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3" name="Google Shape;2413;p71"/>
            <p:cNvSpPr/>
            <p:nvPr/>
          </p:nvSpPr>
          <p:spPr>
            <a:xfrm rot="-1802758">
              <a:off x="2837191" y="1119057"/>
              <a:ext cx="311567" cy="268811"/>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17" name="Google Shape;2417;p71"/>
          <p:cNvSpPr txBox="1">
            <a:spLocks noGrp="1"/>
          </p:cNvSpPr>
          <p:nvPr>
            <p:ph type="title"/>
          </p:nvPr>
        </p:nvSpPr>
        <p:spPr>
          <a:xfrm>
            <a:off x="1804825" y="649224"/>
            <a:ext cx="5534400" cy="530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b="1" i="0" dirty="0">
                <a:effectLst/>
                <a:latin typeface="Söhne"/>
              </a:rPr>
              <a:t>JOB SEARCH AND LISTINGS</a:t>
            </a:r>
            <a:endParaRPr lang="en-IN" dirty="0"/>
          </a:p>
        </p:txBody>
      </p:sp>
      <p:sp>
        <p:nvSpPr>
          <p:cNvPr id="11" name="Google Shape;3680;p96">
            <a:extLst>
              <a:ext uri="{FF2B5EF4-FFF2-40B4-BE49-F238E27FC236}">
                <a16:creationId xmlns:a16="http://schemas.microsoft.com/office/drawing/2014/main" id="{D69160B8-A7CF-58BF-E12D-4C04CD3FEF57}"/>
              </a:ext>
            </a:extLst>
          </p:cNvPr>
          <p:cNvSpPr/>
          <p:nvPr/>
        </p:nvSpPr>
        <p:spPr>
          <a:xfrm>
            <a:off x="5041483" y="2270826"/>
            <a:ext cx="2197565" cy="854400"/>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a:p>
            <a:pPr marL="0" lvl="0" indent="0" algn="l" rtl="0">
              <a:spcBef>
                <a:spcPts val="0"/>
              </a:spcBef>
              <a:spcAft>
                <a:spcPts val="0"/>
              </a:spcAft>
              <a:buNone/>
            </a:pPr>
            <a:endParaRPr>
              <a:solidFill>
                <a:schemeClr val="lt2"/>
              </a:solidFill>
            </a:endParaRPr>
          </a:p>
        </p:txBody>
      </p:sp>
      <p:grpSp>
        <p:nvGrpSpPr>
          <p:cNvPr id="2447" name="Google Shape;2447;p71"/>
          <p:cNvGrpSpPr/>
          <p:nvPr/>
        </p:nvGrpSpPr>
        <p:grpSpPr>
          <a:xfrm>
            <a:off x="7314127" y="2415487"/>
            <a:ext cx="1079198" cy="2176323"/>
            <a:chOff x="3110602" y="1984212"/>
            <a:chExt cx="1079198" cy="2176323"/>
          </a:xfrm>
        </p:grpSpPr>
        <p:grpSp>
          <p:nvGrpSpPr>
            <p:cNvPr id="2448" name="Google Shape;2448;p71"/>
            <p:cNvGrpSpPr/>
            <p:nvPr/>
          </p:nvGrpSpPr>
          <p:grpSpPr>
            <a:xfrm>
              <a:off x="3110602" y="1984212"/>
              <a:ext cx="1043840" cy="2171849"/>
              <a:chOff x="2580725" y="238000"/>
              <a:chExt cx="2493050" cy="5187125"/>
            </a:xfrm>
          </p:grpSpPr>
          <p:sp>
            <p:nvSpPr>
              <p:cNvPr id="2449" name="Google Shape;2449;p71"/>
              <p:cNvSpPr/>
              <p:nvPr/>
            </p:nvSpPr>
            <p:spPr>
              <a:xfrm>
                <a:off x="4534000" y="2466225"/>
                <a:ext cx="304400" cy="430100"/>
              </a:xfrm>
              <a:custGeom>
                <a:avLst/>
                <a:gdLst/>
                <a:ahLst/>
                <a:cxnLst/>
                <a:rect l="l" t="t" r="r" b="b"/>
                <a:pathLst>
                  <a:path w="12176" h="17204" extrusionOk="0">
                    <a:moveTo>
                      <a:pt x="3007" y="0"/>
                    </a:moveTo>
                    <a:cubicBezTo>
                      <a:pt x="2662" y="3253"/>
                      <a:pt x="0" y="12570"/>
                      <a:pt x="542" y="12964"/>
                    </a:cubicBezTo>
                    <a:cubicBezTo>
                      <a:pt x="570" y="12982"/>
                      <a:pt x="598" y="12990"/>
                      <a:pt x="628" y="12990"/>
                    </a:cubicBezTo>
                    <a:cubicBezTo>
                      <a:pt x="1149" y="12990"/>
                      <a:pt x="1982" y="10417"/>
                      <a:pt x="2391" y="10417"/>
                    </a:cubicBezTo>
                    <a:cubicBezTo>
                      <a:pt x="2418" y="10417"/>
                      <a:pt x="2442" y="10428"/>
                      <a:pt x="2465" y="10450"/>
                    </a:cubicBezTo>
                    <a:cubicBezTo>
                      <a:pt x="2859" y="10894"/>
                      <a:pt x="1726" y="16021"/>
                      <a:pt x="2366" y="16218"/>
                    </a:cubicBezTo>
                    <a:cubicBezTo>
                      <a:pt x="2394" y="16229"/>
                      <a:pt x="2422" y="16234"/>
                      <a:pt x="2450" y="16234"/>
                    </a:cubicBezTo>
                    <a:cubicBezTo>
                      <a:pt x="3308" y="16234"/>
                      <a:pt x="4141" y="11241"/>
                      <a:pt x="4141" y="11239"/>
                    </a:cubicBezTo>
                    <a:lnTo>
                      <a:pt x="4141" y="11239"/>
                    </a:lnTo>
                    <a:cubicBezTo>
                      <a:pt x="4141" y="11241"/>
                      <a:pt x="3451" y="17105"/>
                      <a:pt x="4289" y="17204"/>
                    </a:cubicBezTo>
                    <a:cubicBezTo>
                      <a:pt x="4930" y="17204"/>
                      <a:pt x="5620" y="12767"/>
                      <a:pt x="6162" y="11091"/>
                    </a:cubicBezTo>
                    <a:lnTo>
                      <a:pt x="6162" y="11091"/>
                    </a:lnTo>
                    <a:cubicBezTo>
                      <a:pt x="5817" y="12964"/>
                      <a:pt x="5718" y="16021"/>
                      <a:pt x="6310" y="16119"/>
                    </a:cubicBezTo>
                    <a:cubicBezTo>
                      <a:pt x="6315" y="16120"/>
                      <a:pt x="6320" y="16120"/>
                      <a:pt x="6325" y="16120"/>
                    </a:cubicBezTo>
                    <a:cubicBezTo>
                      <a:pt x="6960" y="16120"/>
                      <a:pt x="7547" y="13094"/>
                      <a:pt x="8084" y="10845"/>
                    </a:cubicBezTo>
                    <a:lnTo>
                      <a:pt x="8084" y="10845"/>
                    </a:lnTo>
                    <a:cubicBezTo>
                      <a:pt x="7838" y="12274"/>
                      <a:pt x="7592" y="14986"/>
                      <a:pt x="8183" y="15035"/>
                    </a:cubicBezTo>
                    <a:cubicBezTo>
                      <a:pt x="8185" y="15035"/>
                      <a:pt x="8187" y="15035"/>
                      <a:pt x="8189" y="15035"/>
                    </a:cubicBezTo>
                    <a:cubicBezTo>
                      <a:pt x="8787" y="15035"/>
                      <a:pt x="10653" y="7815"/>
                      <a:pt x="12176" y="986"/>
                    </a:cubicBezTo>
                    <a:lnTo>
                      <a:pt x="3007" y="0"/>
                    </a:lnTo>
                    <a:close/>
                  </a:path>
                </a:pathLst>
              </a:custGeom>
              <a:solidFill>
                <a:srgbClr val="F49C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0" name="Google Shape;2450;p71"/>
              <p:cNvSpPr/>
              <p:nvPr/>
            </p:nvSpPr>
            <p:spPr>
              <a:xfrm>
                <a:off x="4499500" y="1344775"/>
                <a:ext cx="574275" cy="1337125"/>
              </a:xfrm>
              <a:custGeom>
                <a:avLst/>
                <a:gdLst/>
                <a:ahLst/>
                <a:cxnLst/>
                <a:rect l="l" t="t" r="r" b="b"/>
                <a:pathLst>
                  <a:path w="22971" h="53485" extrusionOk="0">
                    <a:moveTo>
                      <a:pt x="15035" y="0"/>
                    </a:moveTo>
                    <a:lnTo>
                      <a:pt x="0" y="3895"/>
                    </a:lnTo>
                    <a:lnTo>
                      <a:pt x="8577" y="23662"/>
                    </a:lnTo>
                    <a:cubicBezTo>
                      <a:pt x="8577" y="23662"/>
                      <a:pt x="2613" y="48999"/>
                      <a:pt x="2613" y="50034"/>
                    </a:cubicBezTo>
                    <a:cubicBezTo>
                      <a:pt x="2613" y="51118"/>
                      <a:pt x="11190" y="53485"/>
                      <a:pt x="11190" y="53485"/>
                    </a:cubicBezTo>
                    <a:cubicBezTo>
                      <a:pt x="11190" y="53485"/>
                      <a:pt x="22971" y="29380"/>
                      <a:pt x="21098" y="15183"/>
                    </a:cubicBezTo>
                    <a:cubicBezTo>
                      <a:pt x="20358" y="9415"/>
                      <a:pt x="15035" y="0"/>
                      <a:pt x="15035" y="0"/>
                    </a:cubicBezTo>
                    <a:close/>
                  </a:path>
                </a:pathLst>
              </a:custGeom>
              <a:solidFill>
                <a:srgbClr val="F49C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1" name="Google Shape;2451;p71"/>
              <p:cNvSpPr/>
              <p:nvPr/>
            </p:nvSpPr>
            <p:spPr>
              <a:xfrm>
                <a:off x="3960950" y="573325"/>
                <a:ext cx="299475" cy="319875"/>
              </a:xfrm>
              <a:custGeom>
                <a:avLst/>
                <a:gdLst/>
                <a:ahLst/>
                <a:cxnLst/>
                <a:rect l="l" t="t" r="r" b="b"/>
                <a:pathLst>
                  <a:path w="11979" h="12795" extrusionOk="0">
                    <a:moveTo>
                      <a:pt x="10845" y="0"/>
                    </a:moveTo>
                    <a:lnTo>
                      <a:pt x="691" y="2958"/>
                    </a:lnTo>
                    <a:lnTo>
                      <a:pt x="1" y="9908"/>
                    </a:lnTo>
                    <a:cubicBezTo>
                      <a:pt x="2028" y="12095"/>
                      <a:pt x="4151" y="12794"/>
                      <a:pt x="6037" y="12794"/>
                    </a:cubicBezTo>
                    <a:cubicBezTo>
                      <a:pt x="9380" y="12794"/>
                      <a:pt x="11979" y="10598"/>
                      <a:pt x="11979" y="10598"/>
                    </a:cubicBezTo>
                    <a:lnTo>
                      <a:pt x="10845" y="0"/>
                    </a:lnTo>
                    <a:close/>
                  </a:path>
                </a:pathLst>
              </a:custGeom>
              <a:solidFill>
                <a:srgbClr val="F49C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2" name="Google Shape;2452;p71"/>
              <p:cNvSpPr/>
              <p:nvPr/>
            </p:nvSpPr>
            <p:spPr>
              <a:xfrm>
                <a:off x="3838950" y="307050"/>
                <a:ext cx="420250" cy="387350"/>
              </a:xfrm>
              <a:custGeom>
                <a:avLst/>
                <a:gdLst/>
                <a:ahLst/>
                <a:cxnLst/>
                <a:rect l="l" t="t" r="r" b="b"/>
                <a:pathLst>
                  <a:path w="16810" h="15494" extrusionOk="0">
                    <a:moveTo>
                      <a:pt x="7031" y="1"/>
                    </a:moveTo>
                    <a:cubicBezTo>
                      <a:pt x="6915" y="1"/>
                      <a:pt x="6852" y="3"/>
                      <a:pt x="6852" y="3"/>
                    </a:cubicBezTo>
                    <a:cubicBezTo>
                      <a:pt x="6852" y="3"/>
                      <a:pt x="0" y="9468"/>
                      <a:pt x="2810" y="13017"/>
                    </a:cubicBezTo>
                    <a:cubicBezTo>
                      <a:pt x="4170" y="14766"/>
                      <a:pt x="6977" y="15493"/>
                      <a:pt x="9217" y="15493"/>
                    </a:cubicBezTo>
                    <a:cubicBezTo>
                      <a:pt x="10388" y="15493"/>
                      <a:pt x="11404" y="15295"/>
                      <a:pt x="11979" y="14940"/>
                    </a:cubicBezTo>
                    <a:cubicBezTo>
                      <a:pt x="12373" y="12968"/>
                      <a:pt x="16810" y="6560"/>
                      <a:pt x="16070" y="5130"/>
                    </a:cubicBezTo>
                    <a:cubicBezTo>
                      <a:pt x="13626" y="241"/>
                      <a:pt x="8096" y="1"/>
                      <a:pt x="7031" y="1"/>
                    </a:cubicBezTo>
                    <a:close/>
                  </a:path>
                </a:pathLst>
              </a:custGeom>
              <a:solidFill>
                <a:srgbClr val="F49C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3" name="Google Shape;2453;p71"/>
              <p:cNvSpPr/>
              <p:nvPr/>
            </p:nvSpPr>
            <p:spPr>
              <a:xfrm>
                <a:off x="3925200" y="238000"/>
                <a:ext cx="410400" cy="437900"/>
              </a:xfrm>
              <a:custGeom>
                <a:avLst/>
                <a:gdLst/>
                <a:ahLst/>
                <a:cxnLst/>
                <a:rect l="l" t="t" r="r" b="b"/>
                <a:pathLst>
                  <a:path w="16416" h="17516" extrusionOk="0">
                    <a:moveTo>
                      <a:pt x="1583" y="0"/>
                    </a:moveTo>
                    <a:cubicBezTo>
                      <a:pt x="1166" y="0"/>
                      <a:pt x="816" y="89"/>
                      <a:pt x="642" y="399"/>
                    </a:cubicBezTo>
                    <a:cubicBezTo>
                      <a:pt x="100" y="1484"/>
                      <a:pt x="1" y="3653"/>
                      <a:pt x="1036" y="4589"/>
                    </a:cubicBezTo>
                    <a:cubicBezTo>
                      <a:pt x="1628" y="5132"/>
                      <a:pt x="2416" y="5477"/>
                      <a:pt x="3205" y="5625"/>
                    </a:cubicBezTo>
                    <a:cubicBezTo>
                      <a:pt x="4437" y="5871"/>
                      <a:pt x="5670" y="7054"/>
                      <a:pt x="5078" y="8336"/>
                    </a:cubicBezTo>
                    <a:cubicBezTo>
                      <a:pt x="4881" y="8681"/>
                      <a:pt x="4487" y="9272"/>
                      <a:pt x="4733" y="9519"/>
                    </a:cubicBezTo>
                    <a:cubicBezTo>
                      <a:pt x="4980" y="9667"/>
                      <a:pt x="5226" y="9815"/>
                      <a:pt x="5473" y="9913"/>
                    </a:cubicBezTo>
                    <a:cubicBezTo>
                      <a:pt x="5966" y="10160"/>
                      <a:pt x="5916" y="10899"/>
                      <a:pt x="5621" y="11392"/>
                    </a:cubicBezTo>
                    <a:cubicBezTo>
                      <a:pt x="5325" y="11836"/>
                      <a:pt x="5473" y="12378"/>
                      <a:pt x="5177" y="12822"/>
                    </a:cubicBezTo>
                    <a:cubicBezTo>
                      <a:pt x="4437" y="13906"/>
                      <a:pt x="5275" y="15878"/>
                      <a:pt x="6409" y="16568"/>
                    </a:cubicBezTo>
                    <a:cubicBezTo>
                      <a:pt x="7044" y="16980"/>
                      <a:pt x="8619" y="17516"/>
                      <a:pt x="10304" y="17516"/>
                    </a:cubicBezTo>
                    <a:cubicBezTo>
                      <a:pt x="11237" y="17516"/>
                      <a:pt x="12204" y="17352"/>
                      <a:pt x="13064" y="16913"/>
                    </a:cubicBezTo>
                    <a:cubicBezTo>
                      <a:pt x="15134" y="15828"/>
                      <a:pt x="16367" y="12920"/>
                      <a:pt x="16416" y="7646"/>
                    </a:cubicBezTo>
                    <a:cubicBezTo>
                      <a:pt x="16368" y="5695"/>
                      <a:pt x="14989" y="4387"/>
                      <a:pt x="14184" y="4387"/>
                    </a:cubicBezTo>
                    <a:cubicBezTo>
                      <a:pt x="14155" y="4387"/>
                      <a:pt x="14127" y="4389"/>
                      <a:pt x="14099" y="4392"/>
                    </a:cubicBezTo>
                    <a:cubicBezTo>
                      <a:pt x="13927" y="1297"/>
                      <a:pt x="11206" y="76"/>
                      <a:pt x="6033" y="76"/>
                    </a:cubicBezTo>
                    <a:cubicBezTo>
                      <a:pt x="5274" y="76"/>
                      <a:pt x="4463" y="102"/>
                      <a:pt x="3599" y="153"/>
                    </a:cubicBezTo>
                    <a:cubicBezTo>
                      <a:pt x="3529" y="160"/>
                      <a:pt x="3456" y="164"/>
                      <a:pt x="3379" y="164"/>
                    </a:cubicBezTo>
                    <a:cubicBezTo>
                      <a:pt x="2835" y="164"/>
                      <a:pt x="2147" y="0"/>
                      <a:pt x="15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4" name="Google Shape;2454;p71"/>
              <p:cNvSpPr/>
              <p:nvPr/>
            </p:nvSpPr>
            <p:spPr>
              <a:xfrm>
                <a:off x="4001625" y="457600"/>
                <a:ext cx="107225" cy="117175"/>
              </a:xfrm>
              <a:custGeom>
                <a:avLst/>
                <a:gdLst/>
                <a:ahLst/>
                <a:cxnLst/>
                <a:rect l="l" t="t" r="r" b="b"/>
                <a:pathLst>
                  <a:path w="4289" h="4687" extrusionOk="0">
                    <a:moveTo>
                      <a:pt x="2625" y="1"/>
                    </a:moveTo>
                    <a:cubicBezTo>
                      <a:pt x="2191" y="1"/>
                      <a:pt x="1671" y="292"/>
                      <a:pt x="1085" y="1031"/>
                    </a:cubicBezTo>
                    <a:lnTo>
                      <a:pt x="0" y="3840"/>
                    </a:lnTo>
                    <a:cubicBezTo>
                      <a:pt x="55" y="4416"/>
                      <a:pt x="399" y="4687"/>
                      <a:pt x="906" y="4687"/>
                    </a:cubicBezTo>
                    <a:cubicBezTo>
                      <a:pt x="1311" y="4687"/>
                      <a:pt x="1819" y="4514"/>
                      <a:pt x="2366" y="4185"/>
                    </a:cubicBezTo>
                    <a:cubicBezTo>
                      <a:pt x="2958" y="3840"/>
                      <a:pt x="4289" y="1671"/>
                      <a:pt x="3599" y="636"/>
                    </a:cubicBezTo>
                    <a:cubicBezTo>
                      <a:pt x="3361" y="255"/>
                      <a:pt x="3030" y="1"/>
                      <a:pt x="2625" y="1"/>
                    </a:cubicBezTo>
                    <a:close/>
                  </a:path>
                </a:pathLst>
              </a:custGeom>
              <a:solidFill>
                <a:srgbClr val="F49C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5" name="Google Shape;2455;p71"/>
              <p:cNvSpPr/>
              <p:nvPr/>
            </p:nvSpPr>
            <p:spPr>
              <a:xfrm>
                <a:off x="3944925" y="426500"/>
                <a:ext cx="30825" cy="33800"/>
              </a:xfrm>
              <a:custGeom>
                <a:avLst/>
                <a:gdLst/>
                <a:ahLst/>
                <a:cxnLst/>
                <a:rect l="l" t="t" r="r" b="b"/>
                <a:pathLst>
                  <a:path w="1233" h="1352" extrusionOk="0">
                    <a:moveTo>
                      <a:pt x="827" y="0"/>
                    </a:moveTo>
                    <a:cubicBezTo>
                      <a:pt x="764" y="0"/>
                      <a:pt x="686" y="32"/>
                      <a:pt x="592" y="106"/>
                    </a:cubicBezTo>
                    <a:cubicBezTo>
                      <a:pt x="296" y="401"/>
                      <a:pt x="1" y="845"/>
                      <a:pt x="149" y="1239"/>
                    </a:cubicBezTo>
                    <a:cubicBezTo>
                      <a:pt x="188" y="1279"/>
                      <a:pt x="261" y="1351"/>
                      <a:pt x="365" y="1351"/>
                    </a:cubicBezTo>
                    <a:cubicBezTo>
                      <a:pt x="390" y="1351"/>
                      <a:pt x="416" y="1347"/>
                      <a:pt x="444" y="1338"/>
                    </a:cubicBezTo>
                    <a:cubicBezTo>
                      <a:pt x="1041" y="1295"/>
                      <a:pt x="1232" y="0"/>
                      <a:pt x="82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6" name="Google Shape;2456;p71"/>
              <p:cNvSpPr/>
              <p:nvPr/>
            </p:nvSpPr>
            <p:spPr>
              <a:xfrm>
                <a:off x="3962175" y="395850"/>
                <a:ext cx="35775" cy="28375"/>
              </a:xfrm>
              <a:custGeom>
                <a:avLst/>
                <a:gdLst/>
                <a:ahLst/>
                <a:cxnLst/>
                <a:rect l="l" t="t" r="r" b="b"/>
                <a:pathLst>
                  <a:path w="1431" h="1135" fill="none" extrusionOk="0">
                    <a:moveTo>
                      <a:pt x="1" y="1"/>
                    </a:moveTo>
                    <a:cubicBezTo>
                      <a:pt x="592" y="198"/>
                      <a:pt x="1135" y="641"/>
                      <a:pt x="1430" y="1134"/>
                    </a:cubicBezTo>
                  </a:path>
                </a:pathLst>
              </a:custGeom>
              <a:noFill/>
              <a:ln w="11100" cap="flat" cmpd="sng">
                <a:solidFill>
                  <a:schemeClr val="dk1"/>
                </a:solidFill>
                <a:prstDash val="solid"/>
                <a:miter lim="4929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7" name="Google Shape;2457;p71"/>
              <p:cNvSpPr/>
              <p:nvPr/>
            </p:nvSpPr>
            <p:spPr>
              <a:xfrm>
                <a:off x="3898100" y="533875"/>
                <a:ext cx="64100" cy="60275"/>
              </a:xfrm>
              <a:custGeom>
                <a:avLst/>
                <a:gdLst/>
                <a:ahLst/>
                <a:cxnLst/>
                <a:rect l="l" t="t" r="r" b="b"/>
                <a:pathLst>
                  <a:path w="2564" h="2411" extrusionOk="0">
                    <a:moveTo>
                      <a:pt x="986" y="1"/>
                    </a:moveTo>
                    <a:cubicBezTo>
                      <a:pt x="986" y="1"/>
                      <a:pt x="1" y="1972"/>
                      <a:pt x="691" y="2367"/>
                    </a:cubicBezTo>
                    <a:cubicBezTo>
                      <a:pt x="755" y="2397"/>
                      <a:pt x="821" y="2410"/>
                      <a:pt x="890" y="2410"/>
                    </a:cubicBezTo>
                    <a:cubicBezTo>
                      <a:pt x="1618" y="2410"/>
                      <a:pt x="2564" y="888"/>
                      <a:pt x="2564" y="888"/>
                    </a:cubicBezTo>
                    <a:lnTo>
                      <a:pt x="98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8" name="Google Shape;2458;p71"/>
              <p:cNvSpPr/>
              <p:nvPr/>
            </p:nvSpPr>
            <p:spPr>
              <a:xfrm>
                <a:off x="3369425" y="5195875"/>
                <a:ext cx="621125" cy="229250"/>
              </a:xfrm>
              <a:custGeom>
                <a:avLst/>
                <a:gdLst/>
                <a:ahLst/>
                <a:cxnLst/>
                <a:rect l="l" t="t" r="r" b="b"/>
                <a:pathLst>
                  <a:path w="24845" h="9170" extrusionOk="0">
                    <a:moveTo>
                      <a:pt x="21295" y="1"/>
                    </a:moveTo>
                    <a:lnTo>
                      <a:pt x="10106" y="592"/>
                    </a:lnTo>
                    <a:cubicBezTo>
                      <a:pt x="9120" y="1776"/>
                      <a:pt x="7937" y="2761"/>
                      <a:pt x="6606" y="3550"/>
                    </a:cubicBezTo>
                    <a:cubicBezTo>
                      <a:pt x="641" y="7001"/>
                      <a:pt x="0" y="9170"/>
                      <a:pt x="0" y="9170"/>
                    </a:cubicBezTo>
                    <a:lnTo>
                      <a:pt x="24845" y="9170"/>
                    </a:lnTo>
                    <a:cubicBezTo>
                      <a:pt x="24845" y="7839"/>
                      <a:pt x="24795" y="6557"/>
                      <a:pt x="24598" y="5275"/>
                    </a:cubicBezTo>
                    <a:cubicBezTo>
                      <a:pt x="24253" y="3304"/>
                      <a:pt x="23464" y="494"/>
                      <a:pt x="23464" y="494"/>
                    </a:cubicBezTo>
                    <a:lnTo>
                      <a:pt x="2129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9" name="Google Shape;2459;p71"/>
              <p:cNvSpPr/>
              <p:nvPr/>
            </p:nvSpPr>
            <p:spPr>
              <a:xfrm>
                <a:off x="3601100" y="4892725"/>
                <a:ext cx="364800" cy="347550"/>
              </a:xfrm>
              <a:custGeom>
                <a:avLst/>
                <a:gdLst/>
                <a:ahLst/>
                <a:cxnLst/>
                <a:rect l="l" t="t" r="r" b="b"/>
                <a:pathLst>
                  <a:path w="14592" h="13902" extrusionOk="0">
                    <a:moveTo>
                      <a:pt x="1" y="1"/>
                    </a:moveTo>
                    <a:lnTo>
                      <a:pt x="839" y="12718"/>
                    </a:lnTo>
                    <a:cubicBezTo>
                      <a:pt x="3451" y="13458"/>
                      <a:pt x="6212" y="13852"/>
                      <a:pt x="8923" y="13902"/>
                    </a:cubicBezTo>
                    <a:cubicBezTo>
                      <a:pt x="13162" y="13902"/>
                      <a:pt x="14197" y="12620"/>
                      <a:pt x="14197" y="12620"/>
                    </a:cubicBezTo>
                    <a:lnTo>
                      <a:pt x="14592" y="3205"/>
                    </a:lnTo>
                    <a:lnTo>
                      <a:pt x="1" y="1"/>
                    </a:lnTo>
                    <a:close/>
                  </a:path>
                </a:pathLst>
              </a:custGeom>
              <a:solidFill>
                <a:srgbClr val="F2B1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0" name="Google Shape;2460;p71"/>
              <p:cNvSpPr/>
              <p:nvPr/>
            </p:nvSpPr>
            <p:spPr>
              <a:xfrm>
                <a:off x="4253025" y="5195875"/>
                <a:ext cx="622350" cy="229250"/>
              </a:xfrm>
              <a:custGeom>
                <a:avLst/>
                <a:gdLst/>
                <a:ahLst/>
                <a:cxnLst/>
                <a:rect l="l" t="t" r="r" b="b"/>
                <a:pathLst>
                  <a:path w="24894" h="9170" extrusionOk="0">
                    <a:moveTo>
                      <a:pt x="21295" y="1"/>
                    </a:moveTo>
                    <a:lnTo>
                      <a:pt x="10105" y="592"/>
                    </a:lnTo>
                    <a:cubicBezTo>
                      <a:pt x="9120" y="1776"/>
                      <a:pt x="7937" y="2761"/>
                      <a:pt x="6606" y="3550"/>
                    </a:cubicBezTo>
                    <a:cubicBezTo>
                      <a:pt x="641" y="7001"/>
                      <a:pt x="0" y="9170"/>
                      <a:pt x="0" y="9170"/>
                    </a:cubicBezTo>
                    <a:lnTo>
                      <a:pt x="24844" y="9170"/>
                    </a:lnTo>
                    <a:cubicBezTo>
                      <a:pt x="24894" y="7839"/>
                      <a:pt x="24795" y="6557"/>
                      <a:pt x="24598" y="5275"/>
                    </a:cubicBezTo>
                    <a:cubicBezTo>
                      <a:pt x="24302" y="3304"/>
                      <a:pt x="23464" y="494"/>
                      <a:pt x="23464" y="494"/>
                    </a:cubicBezTo>
                    <a:lnTo>
                      <a:pt x="2129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1" name="Google Shape;2461;p71"/>
              <p:cNvSpPr/>
              <p:nvPr/>
            </p:nvSpPr>
            <p:spPr>
              <a:xfrm>
                <a:off x="4457600" y="4892725"/>
                <a:ext cx="382050" cy="347550"/>
              </a:xfrm>
              <a:custGeom>
                <a:avLst/>
                <a:gdLst/>
                <a:ahLst/>
                <a:cxnLst/>
                <a:rect l="l" t="t" r="r" b="b"/>
                <a:pathLst>
                  <a:path w="15282" h="13902" extrusionOk="0">
                    <a:moveTo>
                      <a:pt x="0" y="1"/>
                    </a:moveTo>
                    <a:lnTo>
                      <a:pt x="1922" y="12718"/>
                    </a:lnTo>
                    <a:cubicBezTo>
                      <a:pt x="4584" y="13458"/>
                      <a:pt x="7296" y="13852"/>
                      <a:pt x="10007" y="13902"/>
                    </a:cubicBezTo>
                    <a:cubicBezTo>
                      <a:pt x="14246" y="13902"/>
                      <a:pt x="15281" y="12620"/>
                      <a:pt x="15281" y="12620"/>
                    </a:cubicBezTo>
                    <a:lnTo>
                      <a:pt x="14443" y="2810"/>
                    </a:lnTo>
                    <a:lnTo>
                      <a:pt x="0" y="1"/>
                    </a:lnTo>
                    <a:close/>
                  </a:path>
                </a:pathLst>
              </a:custGeom>
              <a:solidFill>
                <a:srgbClr val="F2B1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2" name="Google Shape;2462;p71"/>
              <p:cNvSpPr/>
              <p:nvPr/>
            </p:nvSpPr>
            <p:spPr>
              <a:xfrm>
                <a:off x="3967100" y="1724325"/>
                <a:ext cx="913200" cy="3402575"/>
              </a:xfrm>
              <a:custGeom>
                <a:avLst/>
                <a:gdLst/>
                <a:ahLst/>
                <a:cxnLst/>
                <a:rect l="l" t="t" r="r" b="b"/>
                <a:pathLst>
                  <a:path w="36528" h="136103" extrusionOk="0">
                    <a:moveTo>
                      <a:pt x="1" y="1"/>
                    </a:moveTo>
                    <a:cubicBezTo>
                      <a:pt x="1" y="2"/>
                      <a:pt x="1973" y="33817"/>
                      <a:pt x="5177" y="61471"/>
                    </a:cubicBezTo>
                    <a:cubicBezTo>
                      <a:pt x="8036" y="86266"/>
                      <a:pt x="12867" y="136004"/>
                      <a:pt x="12867" y="136004"/>
                    </a:cubicBezTo>
                    <a:lnTo>
                      <a:pt x="36528" y="136102"/>
                    </a:lnTo>
                    <a:cubicBezTo>
                      <a:pt x="36528" y="136102"/>
                      <a:pt x="32387" y="89815"/>
                      <a:pt x="30810" y="55358"/>
                    </a:cubicBezTo>
                    <a:cubicBezTo>
                      <a:pt x="33915" y="39929"/>
                      <a:pt x="30070" y="31845"/>
                      <a:pt x="30070" y="31845"/>
                    </a:cubicBez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3" name="Google Shape;2463;p71"/>
              <p:cNvSpPr/>
              <p:nvPr/>
            </p:nvSpPr>
            <p:spPr>
              <a:xfrm>
                <a:off x="4191400" y="3261075"/>
                <a:ext cx="193500" cy="1863350"/>
              </a:xfrm>
              <a:custGeom>
                <a:avLst/>
                <a:gdLst/>
                <a:ahLst/>
                <a:cxnLst/>
                <a:rect l="l" t="t" r="r" b="b"/>
                <a:pathLst>
                  <a:path w="7740" h="74534" fill="none" extrusionOk="0">
                    <a:moveTo>
                      <a:pt x="7740" y="74534"/>
                    </a:moveTo>
                    <a:cubicBezTo>
                      <a:pt x="7740" y="74534"/>
                      <a:pt x="2909" y="24796"/>
                      <a:pt x="1" y="1"/>
                    </a:cubicBezTo>
                  </a:path>
                </a:pathLst>
              </a:custGeom>
              <a:noFill/>
              <a:ln w="11100" cap="flat" cmpd="sng">
                <a:solidFill>
                  <a:schemeClr val="accent1"/>
                </a:solidFill>
                <a:prstDash val="solid"/>
                <a:miter lim="4929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4" name="Google Shape;2464;p71"/>
              <p:cNvSpPr/>
              <p:nvPr/>
            </p:nvSpPr>
            <p:spPr>
              <a:xfrm>
                <a:off x="3498825" y="2028725"/>
                <a:ext cx="1001925" cy="3098175"/>
              </a:xfrm>
              <a:custGeom>
                <a:avLst/>
                <a:gdLst/>
                <a:ahLst/>
                <a:cxnLst/>
                <a:rect l="l" t="t" r="r" b="b"/>
                <a:pathLst>
                  <a:path w="40077" h="123927" extrusionOk="0">
                    <a:moveTo>
                      <a:pt x="14098" y="1"/>
                    </a:moveTo>
                    <a:lnTo>
                      <a:pt x="3648" y="21246"/>
                    </a:lnTo>
                    <a:cubicBezTo>
                      <a:pt x="3648" y="21246"/>
                      <a:pt x="1134" y="57576"/>
                      <a:pt x="1134" y="74977"/>
                    </a:cubicBezTo>
                    <a:cubicBezTo>
                      <a:pt x="1134" y="92427"/>
                      <a:pt x="0" y="123926"/>
                      <a:pt x="0" y="123926"/>
                    </a:cubicBezTo>
                    <a:lnTo>
                      <a:pt x="23908" y="123926"/>
                    </a:lnTo>
                    <a:lnTo>
                      <a:pt x="32781" y="41506"/>
                    </a:lnTo>
                    <a:cubicBezTo>
                      <a:pt x="40076" y="32781"/>
                      <a:pt x="39583" y="13852"/>
                      <a:pt x="37809" y="6507"/>
                    </a:cubicBezTo>
                    <a:lnTo>
                      <a:pt x="1409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5" name="Google Shape;2465;p71"/>
              <p:cNvSpPr/>
              <p:nvPr/>
            </p:nvSpPr>
            <p:spPr>
              <a:xfrm>
                <a:off x="4196325" y="2681875"/>
                <a:ext cx="274850" cy="1515825"/>
              </a:xfrm>
              <a:custGeom>
                <a:avLst/>
                <a:gdLst/>
                <a:ahLst/>
                <a:cxnLst/>
                <a:rect l="l" t="t" r="r" b="b"/>
                <a:pathLst>
                  <a:path w="10994" h="60633" fill="none" extrusionOk="0">
                    <a:moveTo>
                      <a:pt x="1" y="60633"/>
                    </a:moveTo>
                    <a:lnTo>
                      <a:pt x="4881" y="15380"/>
                    </a:lnTo>
                    <a:cubicBezTo>
                      <a:pt x="10993" y="8578"/>
                      <a:pt x="10993" y="1"/>
                      <a:pt x="10993" y="1"/>
                    </a:cubicBezTo>
                  </a:path>
                </a:pathLst>
              </a:custGeom>
              <a:noFill/>
              <a:ln w="11100" cap="flat" cmpd="sng">
                <a:solidFill>
                  <a:schemeClr val="accent1"/>
                </a:solidFill>
                <a:prstDash val="solid"/>
                <a:miter lim="4929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6" name="Google Shape;2466;p71"/>
              <p:cNvSpPr/>
              <p:nvPr/>
            </p:nvSpPr>
            <p:spPr>
              <a:xfrm>
                <a:off x="3572750" y="2468675"/>
                <a:ext cx="141750" cy="2658225"/>
              </a:xfrm>
              <a:custGeom>
                <a:avLst/>
                <a:gdLst/>
                <a:ahLst/>
                <a:cxnLst/>
                <a:rect l="l" t="t" r="r" b="b"/>
                <a:pathLst>
                  <a:path w="5670" h="106329" fill="none" extrusionOk="0">
                    <a:moveTo>
                      <a:pt x="5670" y="1"/>
                    </a:moveTo>
                    <a:lnTo>
                      <a:pt x="1" y="106328"/>
                    </a:lnTo>
                  </a:path>
                </a:pathLst>
              </a:custGeom>
              <a:noFill/>
              <a:ln w="11100" cap="flat" cmpd="sng">
                <a:solidFill>
                  <a:schemeClr val="accent1"/>
                </a:solidFill>
                <a:prstDash val="solid"/>
                <a:miter lim="4929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7" name="Google Shape;2467;p71"/>
              <p:cNvSpPr/>
              <p:nvPr/>
            </p:nvSpPr>
            <p:spPr>
              <a:xfrm>
                <a:off x="4106375" y="2707750"/>
                <a:ext cx="290850" cy="6200"/>
              </a:xfrm>
              <a:custGeom>
                <a:avLst/>
                <a:gdLst/>
                <a:ahLst/>
                <a:cxnLst/>
                <a:rect l="l" t="t" r="r" b="b"/>
                <a:pathLst>
                  <a:path w="11634" h="248" fill="none" extrusionOk="0">
                    <a:moveTo>
                      <a:pt x="0" y="1"/>
                    </a:moveTo>
                    <a:lnTo>
                      <a:pt x="11634" y="247"/>
                    </a:lnTo>
                  </a:path>
                </a:pathLst>
              </a:custGeom>
              <a:noFill/>
              <a:ln w="11100" cap="flat" cmpd="sng">
                <a:solidFill>
                  <a:schemeClr val="accent1"/>
                </a:solidFill>
                <a:prstDash val="solid"/>
                <a:miter lim="4929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8" name="Google Shape;2468;p71"/>
              <p:cNvSpPr/>
              <p:nvPr/>
            </p:nvSpPr>
            <p:spPr>
              <a:xfrm>
                <a:off x="4604225" y="2696675"/>
                <a:ext cx="109725" cy="2475"/>
              </a:xfrm>
              <a:custGeom>
                <a:avLst/>
                <a:gdLst/>
                <a:ahLst/>
                <a:cxnLst/>
                <a:rect l="l" t="t" r="r" b="b"/>
                <a:pathLst>
                  <a:path w="4389" h="99" fill="none" extrusionOk="0">
                    <a:moveTo>
                      <a:pt x="1" y="99"/>
                    </a:moveTo>
                    <a:lnTo>
                      <a:pt x="4388" y="0"/>
                    </a:lnTo>
                  </a:path>
                </a:pathLst>
              </a:custGeom>
              <a:noFill/>
              <a:ln w="11100" cap="flat" cmpd="sng">
                <a:solidFill>
                  <a:schemeClr val="accent1"/>
                </a:solidFill>
                <a:prstDash val="solid"/>
                <a:miter lim="4929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9" name="Google Shape;2469;p71"/>
              <p:cNvSpPr/>
              <p:nvPr/>
            </p:nvSpPr>
            <p:spPr>
              <a:xfrm>
                <a:off x="2580725" y="709425"/>
                <a:ext cx="505275" cy="680975"/>
              </a:xfrm>
              <a:custGeom>
                <a:avLst/>
                <a:gdLst/>
                <a:ahLst/>
                <a:cxnLst/>
                <a:rect l="l" t="t" r="r" b="b"/>
                <a:pathLst>
                  <a:path w="20211" h="27239" extrusionOk="0">
                    <a:moveTo>
                      <a:pt x="1943" y="0"/>
                    </a:moveTo>
                    <a:cubicBezTo>
                      <a:pt x="1899" y="0"/>
                      <a:pt x="1859" y="9"/>
                      <a:pt x="1824" y="28"/>
                    </a:cubicBezTo>
                    <a:cubicBezTo>
                      <a:pt x="759" y="582"/>
                      <a:pt x="4300" y="5337"/>
                      <a:pt x="5278" y="6614"/>
                    </a:cubicBezTo>
                    <a:lnTo>
                      <a:pt x="5278" y="6614"/>
                    </a:lnTo>
                    <a:cubicBezTo>
                      <a:pt x="4837" y="6068"/>
                      <a:pt x="3884" y="5004"/>
                      <a:pt x="3169" y="5004"/>
                    </a:cubicBezTo>
                    <a:cubicBezTo>
                      <a:pt x="3000" y="5004"/>
                      <a:pt x="2844" y="5063"/>
                      <a:pt x="2711" y="5204"/>
                    </a:cubicBezTo>
                    <a:cubicBezTo>
                      <a:pt x="2071" y="5795"/>
                      <a:pt x="2416" y="7126"/>
                      <a:pt x="3747" y="9295"/>
                    </a:cubicBezTo>
                    <a:cubicBezTo>
                      <a:pt x="3201" y="8598"/>
                      <a:pt x="2655" y="8254"/>
                      <a:pt x="2166" y="8254"/>
                    </a:cubicBezTo>
                    <a:cubicBezTo>
                      <a:pt x="1861" y="8254"/>
                      <a:pt x="1578" y="8389"/>
                      <a:pt x="1331" y="8654"/>
                    </a:cubicBezTo>
                    <a:cubicBezTo>
                      <a:pt x="690" y="9295"/>
                      <a:pt x="1331" y="10478"/>
                      <a:pt x="2120" y="11710"/>
                    </a:cubicBezTo>
                    <a:cubicBezTo>
                      <a:pt x="1734" y="11206"/>
                      <a:pt x="1241" y="10862"/>
                      <a:pt x="856" y="10862"/>
                    </a:cubicBezTo>
                    <a:cubicBezTo>
                      <a:pt x="601" y="10862"/>
                      <a:pt x="394" y="11012"/>
                      <a:pt x="296" y="11365"/>
                    </a:cubicBezTo>
                    <a:cubicBezTo>
                      <a:pt x="0" y="12401"/>
                      <a:pt x="2662" y="18020"/>
                      <a:pt x="8873" y="27238"/>
                    </a:cubicBezTo>
                    <a:lnTo>
                      <a:pt x="20211" y="18710"/>
                    </a:lnTo>
                    <a:cubicBezTo>
                      <a:pt x="16980" y="15088"/>
                      <a:pt x="8403" y="1307"/>
                      <a:pt x="7318" y="1307"/>
                    </a:cubicBezTo>
                    <a:cubicBezTo>
                      <a:pt x="7310" y="1307"/>
                      <a:pt x="7303" y="1308"/>
                      <a:pt x="7296" y="1309"/>
                    </a:cubicBezTo>
                    <a:cubicBezTo>
                      <a:pt x="6310" y="1556"/>
                      <a:pt x="8922" y="5844"/>
                      <a:pt x="8084" y="5894"/>
                    </a:cubicBezTo>
                    <a:cubicBezTo>
                      <a:pt x="7278" y="5894"/>
                      <a:pt x="3090" y="0"/>
                      <a:pt x="1943" y="0"/>
                    </a:cubicBezTo>
                    <a:close/>
                  </a:path>
                </a:pathLst>
              </a:custGeom>
              <a:solidFill>
                <a:srgbClr val="F49C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0" name="Google Shape;2470;p71"/>
              <p:cNvSpPr/>
              <p:nvPr/>
            </p:nvSpPr>
            <p:spPr>
              <a:xfrm>
                <a:off x="3528400" y="805000"/>
                <a:ext cx="1250850" cy="1790625"/>
              </a:xfrm>
              <a:custGeom>
                <a:avLst/>
                <a:gdLst/>
                <a:ahLst/>
                <a:cxnLst/>
                <a:rect l="l" t="t" r="r" b="b"/>
                <a:pathLst>
                  <a:path w="50034" h="71625" extrusionOk="0">
                    <a:moveTo>
                      <a:pt x="17401" y="0"/>
                    </a:moveTo>
                    <a:cubicBezTo>
                      <a:pt x="17401" y="0"/>
                      <a:pt x="3796" y="1036"/>
                      <a:pt x="1775" y="18289"/>
                    </a:cubicBezTo>
                    <a:cubicBezTo>
                      <a:pt x="641" y="27704"/>
                      <a:pt x="0" y="71280"/>
                      <a:pt x="0" y="71280"/>
                    </a:cubicBezTo>
                    <a:lnTo>
                      <a:pt x="50034" y="71625"/>
                    </a:lnTo>
                    <a:cubicBezTo>
                      <a:pt x="50034" y="71625"/>
                      <a:pt x="48851" y="23415"/>
                      <a:pt x="46978" y="16415"/>
                    </a:cubicBezTo>
                    <a:cubicBezTo>
                      <a:pt x="42886" y="789"/>
                      <a:pt x="29182" y="247"/>
                      <a:pt x="29182" y="247"/>
                    </a:cubicBezTo>
                    <a:cubicBezTo>
                      <a:pt x="29182" y="247"/>
                      <a:pt x="28591" y="1528"/>
                      <a:pt x="23316" y="1528"/>
                    </a:cubicBezTo>
                    <a:cubicBezTo>
                      <a:pt x="17993" y="1528"/>
                      <a:pt x="17401" y="0"/>
                      <a:pt x="1740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1" name="Google Shape;2471;p71"/>
              <p:cNvSpPr/>
              <p:nvPr/>
            </p:nvSpPr>
            <p:spPr>
              <a:xfrm>
                <a:off x="4257950" y="811150"/>
                <a:ext cx="656875" cy="686450"/>
              </a:xfrm>
              <a:custGeom>
                <a:avLst/>
                <a:gdLst/>
                <a:ahLst/>
                <a:cxnLst/>
                <a:rect l="l" t="t" r="r" b="b"/>
                <a:pathLst>
                  <a:path w="26275" h="27458" extrusionOk="0">
                    <a:moveTo>
                      <a:pt x="0" y="1"/>
                    </a:moveTo>
                    <a:lnTo>
                      <a:pt x="16070" y="27458"/>
                    </a:lnTo>
                    <a:lnTo>
                      <a:pt x="26274" y="22331"/>
                    </a:lnTo>
                    <a:cubicBezTo>
                      <a:pt x="26274" y="22331"/>
                      <a:pt x="16267" y="1"/>
                      <a:pt x="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2" name="Google Shape;2472;p71"/>
              <p:cNvSpPr/>
              <p:nvPr/>
            </p:nvSpPr>
            <p:spPr>
              <a:xfrm>
                <a:off x="2675600" y="993550"/>
                <a:ext cx="1045075" cy="939550"/>
              </a:xfrm>
              <a:custGeom>
                <a:avLst/>
                <a:gdLst/>
                <a:ahLst/>
                <a:cxnLst/>
                <a:rect l="l" t="t" r="r" b="b"/>
                <a:pathLst>
                  <a:path w="41803" h="37582" extrusionOk="0">
                    <a:moveTo>
                      <a:pt x="10550" y="0"/>
                    </a:moveTo>
                    <a:lnTo>
                      <a:pt x="1" y="7099"/>
                    </a:lnTo>
                    <a:cubicBezTo>
                      <a:pt x="1" y="7099"/>
                      <a:pt x="16248" y="37581"/>
                      <a:pt x="25728" y="37581"/>
                    </a:cubicBezTo>
                    <a:cubicBezTo>
                      <a:pt x="25863" y="37581"/>
                      <a:pt x="25995" y="37575"/>
                      <a:pt x="26127" y="37563"/>
                    </a:cubicBezTo>
                    <a:cubicBezTo>
                      <a:pt x="33126" y="36873"/>
                      <a:pt x="41802" y="24352"/>
                      <a:pt x="41802" y="24352"/>
                    </a:cubicBezTo>
                    <a:lnTo>
                      <a:pt x="29922" y="10796"/>
                    </a:lnTo>
                    <a:lnTo>
                      <a:pt x="24993" y="18190"/>
                    </a:lnTo>
                    <a:lnTo>
                      <a:pt x="10550" y="0"/>
                    </a:lnTo>
                    <a:close/>
                  </a:path>
                </a:pathLst>
              </a:custGeom>
              <a:solidFill>
                <a:srgbClr val="F49C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3" name="Google Shape;2473;p71"/>
              <p:cNvSpPr/>
              <p:nvPr/>
            </p:nvSpPr>
            <p:spPr>
              <a:xfrm>
                <a:off x="3357100" y="803775"/>
                <a:ext cx="642075" cy="834325"/>
              </a:xfrm>
              <a:custGeom>
                <a:avLst/>
                <a:gdLst/>
                <a:ahLst/>
                <a:cxnLst/>
                <a:rect l="l" t="t" r="r" b="b"/>
                <a:pathLst>
                  <a:path w="25683" h="33373" extrusionOk="0">
                    <a:moveTo>
                      <a:pt x="24253" y="0"/>
                    </a:moveTo>
                    <a:cubicBezTo>
                      <a:pt x="10254" y="789"/>
                      <a:pt x="0" y="21640"/>
                      <a:pt x="0" y="21640"/>
                    </a:cubicBezTo>
                    <a:lnTo>
                      <a:pt x="16366" y="33372"/>
                    </a:lnTo>
                    <a:lnTo>
                      <a:pt x="25683" y="21246"/>
                    </a:lnTo>
                    <a:lnTo>
                      <a:pt x="2425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4" name="Google Shape;2474;p71"/>
              <p:cNvSpPr/>
              <p:nvPr/>
            </p:nvSpPr>
            <p:spPr>
              <a:xfrm>
                <a:off x="3752675" y="1370650"/>
                <a:ext cx="198450" cy="257575"/>
              </a:xfrm>
              <a:custGeom>
                <a:avLst/>
                <a:gdLst/>
                <a:ahLst/>
                <a:cxnLst/>
                <a:rect l="l" t="t" r="r" b="b"/>
                <a:pathLst>
                  <a:path w="7938" h="10303" fill="none" extrusionOk="0">
                    <a:moveTo>
                      <a:pt x="1" y="10303"/>
                    </a:moveTo>
                    <a:lnTo>
                      <a:pt x="7937" y="0"/>
                    </a:lnTo>
                  </a:path>
                </a:pathLst>
              </a:custGeom>
              <a:noFill/>
              <a:ln w="11100" cap="flat" cmpd="sng">
                <a:solidFill>
                  <a:schemeClr val="dk1"/>
                </a:solidFill>
                <a:prstDash val="solid"/>
                <a:miter lim="4929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5" name="Google Shape;2475;p71"/>
              <p:cNvSpPr/>
              <p:nvPr/>
            </p:nvSpPr>
            <p:spPr>
              <a:xfrm>
                <a:off x="4659700" y="1153750"/>
                <a:ext cx="77650" cy="304425"/>
              </a:xfrm>
              <a:custGeom>
                <a:avLst/>
                <a:gdLst/>
                <a:ahLst/>
                <a:cxnLst/>
                <a:rect l="l" t="t" r="r" b="b"/>
                <a:pathLst>
                  <a:path w="3106" h="12177" fill="none" extrusionOk="0">
                    <a:moveTo>
                      <a:pt x="3106" y="12176"/>
                    </a:moveTo>
                    <a:cubicBezTo>
                      <a:pt x="2514" y="8036"/>
                      <a:pt x="1430" y="3944"/>
                      <a:pt x="0" y="1"/>
                    </a:cubicBezTo>
                  </a:path>
                </a:pathLst>
              </a:custGeom>
              <a:noFill/>
              <a:ln w="11100" cap="flat" cmpd="sng">
                <a:solidFill>
                  <a:schemeClr val="dk1"/>
                </a:solidFill>
                <a:prstDash val="solid"/>
                <a:miter lim="4929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6" name="Google Shape;2476;p71"/>
              <p:cNvSpPr/>
              <p:nvPr/>
            </p:nvSpPr>
            <p:spPr>
              <a:xfrm>
                <a:off x="3889475" y="448850"/>
                <a:ext cx="55475" cy="72725"/>
              </a:xfrm>
              <a:custGeom>
                <a:avLst/>
                <a:gdLst/>
                <a:ahLst/>
                <a:cxnLst/>
                <a:rect l="l" t="t" r="r" b="b"/>
                <a:pathLst>
                  <a:path w="2219" h="2909" extrusionOk="0">
                    <a:moveTo>
                      <a:pt x="2219" y="0"/>
                    </a:moveTo>
                    <a:cubicBezTo>
                      <a:pt x="2218" y="0"/>
                      <a:pt x="0" y="1085"/>
                      <a:pt x="99" y="1528"/>
                    </a:cubicBezTo>
                    <a:cubicBezTo>
                      <a:pt x="296" y="2021"/>
                      <a:pt x="592" y="2465"/>
                      <a:pt x="888" y="2909"/>
                    </a:cubicBezTo>
                    <a:lnTo>
                      <a:pt x="2219" y="0"/>
                    </a:lnTo>
                    <a:close/>
                  </a:path>
                </a:pathLst>
              </a:custGeom>
              <a:solidFill>
                <a:srgbClr val="F49C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7" name="Google Shape;2477;p71"/>
              <p:cNvSpPr/>
              <p:nvPr/>
            </p:nvSpPr>
            <p:spPr>
              <a:xfrm>
                <a:off x="3498825" y="4997475"/>
                <a:ext cx="607575" cy="25"/>
              </a:xfrm>
              <a:custGeom>
                <a:avLst/>
                <a:gdLst/>
                <a:ahLst/>
                <a:cxnLst/>
                <a:rect l="l" t="t" r="r" b="b"/>
                <a:pathLst>
                  <a:path w="24303" h="1" fill="none" extrusionOk="0">
                    <a:moveTo>
                      <a:pt x="0" y="1"/>
                    </a:moveTo>
                    <a:lnTo>
                      <a:pt x="24302" y="1"/>
                    </a:lnTo>
                  </a:path>
                </a:pathLst>
              </a:custGeom>
              <a:noFill/>
              <a:ln w="11100" cap="flat" cmpd="sng">
                <a:solidFill>
                  <a:schemeClr val="accent1"/>
                </a:solidFill>
                <a:prstDash val="solid"/>
                <a:miter lim="4929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8" name="Google Shape;2478;p71"/>
              <p:cNvSpPr/>
              <p:nvPr/>
            </p:nvSpPr>
            <p:spPr>
              <a:xfrm>
                <a:off x="4276425" y="5002400"/>
                <a:ext cx="591550" cy="25"/>
              </a:xfrm>
              <a:custGeom>
                <a:avLst/>
                <a:gdLst/>
                <a:ahLst/>
                <a:cxnLst/>
                <a:rect l="l" t="t" r="r" b="b"/>
                <a:pathLst>
                  <a:path w="23662" h="1" fill="none" extrusionOk="0">
                    <a:moveTo>
                      <a:pt x="1" y="1"/>
                    </a:moveTo>
                    <a:lnTo>
                      <a:pt x="23662" y="1"/>
                    </a:lnTo>
                  </a:path>
                </a:pathLst>
              </a:custGeom>
              <a:noFill/>
              <a:ln w="11100" cap="flat" cmpd="sng">
                <a:solidFill>
                  <a:schemeClr val="accent1"/>
                </a:solidFill>
                <a:prstDash val="solid"/>
                <a:miter lim="4929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479" name="Google Shape;2479;p71"/>
            <p:cNvCxnSpPr/>
            <p:nvPr/>
          </p:nvCxnSpPr>
          <p:spPr>
            <a:xfrm>
              <a:off x="3173700" y="4160535"/>
              <a:ext cx="1016100" cy="0"/>
            </a:xfrm>
            <a:prstGeom prst="straightConnector1">
              <a:avLst/>
            </a:prstGeom>
            <a:noFill/>
            <a:ln w="9525" cap="flat" cmpd="sng">
              <a:solidFill>
                <a:schemeClr val="dk1"/>
              </a:solidFill>
              <a:prstDash val="solid"/>
              <a:round/>
              <a:headEnd type="none" w="med" len="med"/>
              <a:tailEnd type="none" w="med" len="med"/>
            </a:ln>
          </p:spPr>
        </p:cxnSp>
      </p:grpSp>
      <p:sp>
        <p:nvSpPr>
          <p:cNvPr id="12" name="Google Shape;3680;p96">
            <a:extLst>
              <a:ext uri="{FF2B5EF4-FFF2-40B4-BE49-F238E27FC236}">
                <a16:creationId xmlns:a16="http://schemas.microsoft.com/office/drawing/2014/main" id="{73DDF5E3-BBC5-1ACC-286B-30AFEDCA7613}"/>
              </a:ext>
            </a:extLst>
          </p:cNvPr>
          <p:cNvSpPr/>
          <p:nvPr/>
        </p:nvSpPr>
        <p:spPr>
          <a:xfrm>
            <a:off x="1894191" y="2262620"/>
            <a:ext cx="2197565" cy="854400"/>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a:p>
            <a:pPr marL="0" lvl="0" indent="0" algn="l" rtl="0">
              <a:spcBef>
                <a:spcPts val="0"/>
              </a:spcBef>
              <a:spcAft>
                <a:spcPts val="0"/>
              </a:spcAft>
              <a:buNone/>
            </a:pPr>
            <a:endParaRPr>
              <a:solidFill>
                <a:schemeClr val="lt2"/>
              </a:solidFill>
            </a:endParaRPr>
          </a:p>
        </p:txBody>
      </p:sp>
      <p:sp>
        <p:nvSpPr>
          <p:cNvPr id="14" name="TextBox 13">
            <a:extLst>
              <a:ext uri="{FF2B5EF4-FFF2-40B4-BE49-F238E27FC236}">
                <a16:creationId xmlns:a16="http://schemas.microsoft.com/office/drawing/2014/main" id="{E53EB916-8B0E-F196-0103-30E857FDB2D9}"/>
              </a:ext>
            </a:extLst>
          </p:cNvPr>
          <p:cNvSpPr txBox="1"/>
          <p:nvPr/>
        </p:nvSpPr>
        <p:spPr>
          <a:xfrm>
            <a:off x="2535585" y="2458987"/>
            <a:ext cx="1238080" cy="461665"/>
          </a:xfrm>
          <a:prstGeom prst="rect">
            <a:avLst/>
          </a:prstGeom>
          <a:noFill/>
        </p:spPr>
        <p:txBody>
          <a:bodyPr wrap="square">
            <a:spAutoFit/>
          </a:bodyPr>
          <a:lstStyle/>
          <a:p>
            <a:r>
              <a:rPr lang="en-IN" sz="2400" b="1" i="0" dirty="0">
                <a:effectLst/>
                <a:latin typeface="Söhne"/>
              </a:rPr>
              <a:t>JOBS</a:t>
            </a:r>
            <a:endParaRPr lang="en-IN" sz="2400" dirty="0"/>
          </a:p>
        </p:txBody>
      </p:sp>
      <p:sp>
        <p:nvSpPr>
          <p:cNvPr id="16" name="TextBox 15">
            <a:extLst>
              <a:ext uri="{FF2B5EF4-FFF2-40B4-BE49-F238E27FC236}">
                <a16:creationId xmlns:a16="http://schemas.microsoft.com/office/drawing/2014/main" id="{4F21735C-AD3B-CED3-E26A-EDF0BE26B93C}"/>
              </a:ext>
            </a:extLst>
          </p:cNvPr>
          <p:cNvSpPr txBox="1"/>
          <p:nvPr/>
        </p:nvSpPr>
        <p:spPr>
          <a:xfrm>
            <a:off x="5239686" y="2455948"/>
            <a:ext cx="1896932" cy="461665"/>
          </a:xfrm>
          <a:prstGeom prst="rect">
            <a:avLst/>
          </a:prstGeom>
          <a:noFill/>
        </p:spPr>
        <p:txBody>
          <a:bodyPr wrap="square">
            <a:spAutoFit/>
          </a:bodyPr>
          <a:lstStyle/>
          <a:p>
            <a:r>
              <a:rPr lang="en-US" sz="2400" b="1" dirty="0">
                <a:latin typeface="Söhne"/>
              </a:rPr>
              <a:t>I</a:t>
            </a:r>
            <a:r>
              <a:rPr lang="en-IN" sz="2400" b="1" dirty="0">
                <a:latin typeface="Söhne"/>
              </a:rPr>
              <a:t>NTERNSHIPS</a:t>
            </a:r>
            <a:endParaRPr lang="en-IN" sz="2400" dirty="0"/>
          </a:p>
        </p:txBody>
      </p:sp>
      <p:grpSp>
        <p:nvGrpSpPr>
          <p:cNvPr id="36" name="Google Shape;1758;p65">
            <a:extLst>
              <a:ext uri="{FF2B5EF4-FFF2-40B4-BE49-F238E27FC236}">
                <a16:creationId xmlns:a16="http://schemas.microsoft.com/office/drawing/2014/main" id="{E4EF0B9C-F728-812C-2630-03699BA6A3C7}"/>
              </a:ext>
            </a:extLst>
          </p:cNvPr>
          <p:cNvGrpSpPr/>
          <p:nvPr/>
        </p:nvGrpSpPr>
        <p:grpSpPr>
          <a:xfrm>
            <a:off x="4942313" y="3239715"/>
            <a:ext cx="2369088" cy="1213484"/>
            <a:chOff x="676598" y="1630250"/>
            <a:chExt cx="4138212" cy="2273054"/>
          </a:xfrm>
        </p:grpSpPr>
        <p:sp>
          <p:nvSpPr>
            <p:cNvPr id="37" name="Google Shape;1759;p65">
              <a:extLst>
                <a:ext uri="{FF2B5EF4-FFF2-40B4-BE49-F238E27FC236}">
                  <a16:creationId xmlns:a16="http://schemas.microsoft.com/office/drawing/2014/main" id="{6B6B1C31-6A40-07AA-8C66-0ED0D9BF31E0}"/>
                </a:ext>
              </a:extLst>
            </p:cNvPr>
            <p:cNvSpPr/>
            <p:nvPr/>
          </p:nvSpPr>
          <p:spPr>
            <a:xfrm>
              <a:off x="3781273" y="2892334"/>
              <a:ext cx="879942" cy="740316"/>
            </a:xfrm>
            <a:custGeom>
              <a:avLst/>
              <a:gdLst/>
              <a:ahLst/>
              <a:cxnLst/>
              <a:rect l="l" t="t" r="r" b="b"/>
              <a:pathLst>
                <a:path w="13509" h="11365" extrusionOk="0">
                  <a:moveTo>
                    <a:pt x="11001" y="1"/>
                  </a:moveTo>
                  <a:lnTo>
                    <a:pt x="1" y="3502"/>
                  </a:lnTo>
                  <a:lnTo>
                    <a:pt x="2500" y="11364"/>
                  </a:lnTo>
                  <a:lnTo>
                    <a:pt x="13509" y="7871"/>
                  </a:lnTo>
                  <a:lnTo>
                    <a:pt x="1100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760;p65">
              <a:extLst>
                <a:ext uri="{FF2B5EF4-FFF2-40B4-BE49-F238E27FC236}">
                  <a16:creationId xmlns:a16="http://schemas.microsoft.com/office/drawing/2014/main" id="{47C70BD8-A674-8184-8668-BE7ECFFE2A37}"/>
                </a:ext>
              </a:extLst>
            </p:cNvPr>
            <p:cNvSpPr/>
            <p:nvPr/>
          </p:nvSpPr>
          <p:spPr>
            <a:xfrm>
              <a:off x="3924059" y="3292487"/>
              <a:ext cx="306732" cy="288244"/>
            </a:xfrm>
            <a:custGeom>
              <a:avLst/>
              <a:gdLst/>
              <a:ahLst/>
              <a:cxnLst/>
              <a:rect l="l" t="t" r="r" b="b"/>
              <a:pathLst>
                <a:path w="4709" h="4425" extrusionOk="0">
                  <a:moveTo>
                    <a:pt x="3676" y="1"/>
                  </a:moveTo>
                  <a:lnTo>
                    <a:pt x="1" y="1168"/>
                  </a:lnTo>
                  <a:lnTo>
                    <a:pt x="1034" y="4425"/>
                  </a:lnTo>
                  <a:lnTo>
                    <a:pt x="4709" y="3258"/>
                  </a:lnTo>
                  <a:lnTo>
                    <a:pt x="3676" y="1"/>
                  </a:lnTo>
                  <a:close/>
                </a:path>
              </a:pathLst>
            </a:custGeom>
            <a:solidFill>
              <a:srgbClr val="E2F0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761;p65">
              <a:extLst>
                <a:ext uri="{FF2B5EF4-FFF2-40B4-BE49-F238E27FC236}">
                  <a16:creationId xmlns:a16="http://schemas.microsoft.com/office/drawing/2014/main" id="{A47C7DC4-0206-04CB-AAD8-2507C4B9910F}"/>
                </a:ext>
              </a:extLst>
            </p:cNvPr>
            <p:cNvSpPr/>
            <p:nvPr/>
          </p:nvSpPr>
          <p:spPr>
            <a:xfrm>
              <a:off x="3818794" y="3142014"/>
              <a:ext cx="78621" cy="206038"/>
            </a:xfrm>
            <a:custGeom>
              <a:avLst/>
              <a:gdLst/>
              <a:ahLst/>
              <a:cxnLst/>
              <a:rect l="l" t="t" r="r" b="b"/>
              <a:pathLst>
                <a:path w="1207" h="3163" extrusionOk="0">
                  <a:moveTo>
                    <a:pt x="229" y="0"/>
                  </a:moveTo>
                  <a:lnTo>
                    <a:pt x="0" y="71"/>
                  </a:lnTo>
                  <a:lnTo>
                    <a:pt x="970" y="3162"/>
                  </a:lnTo>
                  <a:lnTo>
                    <a:pt x="1207" y="3084"/>
                  </a:lnTo>
                  <a:lnTo>
                    <a:pt x="229" y="0"/>
                  </a:lnTo>
                  <a:close/>
                </a:path>
              </a:pathLst>
            </a:custGeom>
            <a:solidFill>
              <a:srgbClr val="E2F0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762;p65">
              <a:extLst>
                <a:ext uri="{FF2B5EF4-FFF2-40B4-BE49-F238E27FC236}">
                  <a16:creationId xmlns:a16="http://schemas.microsoft.com/office/drawing/2014/main" id="{F31C5E56-9FAF-D988-331B-3B5380E0BFD0}"/>
                </a:ext>
              </a:extLst>
            </p:cNvPr>
            <p:cNvSpPr/>
            <p:nvPr/>
          </p:nvSpPr>
          <p:spPr>
            <a:xfrm>
              <a:off x="3897873" y="3115307"/>
              <a:ext cx="79207" cy="206559"/>
            </a:xfrm>
            <a:custGeom>
              <a:avLst/>
              <a:gdLst/>
              <a:ahLst/>
              <a:cxnLst/>
              <a:rect l="l" t="t" r="r" b="b"/>
              <a:pathLst>
                <a:path w="1216" h="3171" extrusionOk="0">
                  <a:moveTo>
                    <a:pt x="237" y="0"/>
                  </a:moveTo>
                  <a:lnTo>
                    <a:pt x="1" y="71"/>
                  </a:lnTo>
                  <a:lnTo>
                    <a:pt x="986" y="3170"/>
                  </a:lnTo>
                  <a:lnTo>
                    <a:pt x="1215" y="3091"/>
                  </a:lnTo>
                  <a:lnTo>
                    <a:pt x="237" y="0"/>
                  </a:lnTo>
                  <a:close/>
                </a:path>
              </a:pathLst>
            </a:custGeom>
            <a:solidFill>
              <a:srgbClr val="E2F0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763;p65">
              <a:extLst>
                <a:ext uri="{FF2B5EF4-FFF2-40B4-BE49-F238E27FC236}">
                  <a16:creationId xmlns:a16="http://schemas.microsoft.com/office/drawing/2014/main" id="{62C6F11C-EDB7-D5C3-C94F-B9D73A18CAAB}"/>
                </a:ext>
              </a:extLst>
            </p:cNvPr>
            <p:cNvSpPr/>
            <p:nvPr/>
          </p:nvSpPr>
          <p:spPr>
            <a:xfrm>
              <a:off x="3906602" y="3114265"/>
              <a:ext cx="78686" cy="206038"/>
            </a:xfrm>
            <a:custGeom>
              <a:avLst/>
              <a:gdLst/>
              <a:ahLst/>
              <a:cxnLst/>
              <a:rect l="l" t="t" r="r" b="b"/>
              <a:pathLst>
                <a:path w="1208" h="3163" extrusionOk="0">
                  <a:moveTo>
                    <a:pt x="237" y="0"/>
                  </a:moveTo>
                  <a:lnTo>
                    <a:pt x="1" y="71"/>
                  </a:lnTo>
                  <a:lnTo>
                    <a:pt x="979" y="3163"/>
                  </a:lnTo>
                  <a:lnTo>
                    <a:pt x="1207" y="3084"/>
                  </a:lnTo>
                  <a:lnTo>
                    <a:pt x="237" y="0"/>
                  </a:lnTo>
                  <a:close/>
                </a:path>
              </a:pathLst>
            </a:custGeom>
            <a:solidFill>
              <a:srgbClr val="E2F0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764;p65">
              <a:extLst>
                <a:ext uri="{FF2B5EF4-FFF2-40B4-BE49-F238E27FC236}">
                  <a16:creationId xmlns:a16="http://schemas.microsoft.com/office/drawing/2014/main" id="{C33C2ECF-950C-694F-DCD5-826F828AC6E0}"/>
                </a:ext>
              </a:extLst>
            </p:cNvPr>
            <p:cNvSpPr/>
            <p:nvPr/>
          </p:nvSpPr>
          <p:spPr>
            <a:xfrm>
              <a:off x="3950766" y="3100390"/>
              <a:ext cx="78686" cy="206038"/>
            </a:xfrm>
            <a:custGeom>
              <a:avLst/>
              <a:gdLst/>
              <a:ahLst/>
              <a:cxnLst/>
              <a:rect l="l" t="t" r="r" b="b"/>
              <a:pathLst>
                <a:path w="1208" h="3163" extrusionOk="0">
                  <a:moveTo>
                    <a:pt x="238" y="0"/>
                  </a:moveTo>
                  <a:lnTo>
                    <a:pt x="1" y="79"/>
                  </a:lnTo>
                  <a:lnTo>
                    <a:pt x="979" y="3163"/>
                  </a:lnTo>
                  <a:lnTo>
                    <a:pt x="1207" y="3084"/>
                  </a:lnTo>
                  <a:lnTo>
                    <a:pt x="238" y="0"/>
                  </a:lnTo>
                  <a:close/>
                </a:path>
              </a:pathLst>
            </a:custGeom>
            <a:solidFill>
              <a:srgbClr val="E2F0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765;p65">
              <a:extLst>
                <a:ext uri="{FF2B5EF4-FFF2-40B4-BE49-F238E27FC236}">
                  <a16:creationId xmlns:a16="http://schemas.microsoft.com/office/drawing/2014/main" id="{866992B0-21C3-4050-F52F-03812516684B}"/>
                </a:ext>
              </a:extLst>
            </p:cNvPr>
            <p:cNvSpPr/>
            <p:nvPr/>
          </p:nvSpPr>
          <p:spPr>
            <a:xfrm>
              <a:off x="4118240" y="3043849"/>
              <a:ext cx="160824" cy="451616"/>
            </a:xfrm>
            <a:custGeom>
              <a:avLst/>
              <a:gdLst/>
              <a:ahLst/>
              <a:cxnLst/>
              <a:rect l="l" t="t" r="r" b="b"/>
              <a:pathLst>
                <a:path w="2469" h="6933" extrusionOk="0">
                  <a:moveTo>
                    <a:pt x="300" y="1"/>
                  </a:moveTo>
                  <a:lnTo>
                    <a:pt x="1" y="96"/>
                  </a:lnTo>
                  <a:lnTo>
                    <a:pt x="2177" y="6933"/>
                  </a:lnTo>
                  <a:lnTo>
                    <a:pt x="2469" y="6838"/>
                  </a:lnTo>
                  <a:lnTo>
                    <a:pt x="300" y="1"/>
                  </a:lnTo>
                  <a:close/>
                </a:path>
              </a:pathLst>
            </a:custGeom>
            <a:solidFill>
              <a:srgbClr val="E2F0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766;p65">
              <a:extLst>
                <a:ext uri="{FF2B5EF4-FFF2-40B4-BE49-F238E27FC236}">
                  <a16:creationId xmlns:a16="http://schemas.microsoft.com/office/drawing/2014/main" id="{0FBFBE16-A43D-B074-975B-265ED9A381C8}"/>
                </a:ext>
              </a:extLst>
            </p:cNvPr>
            <p:cNvSpPr/>
            <p:nvPr/>
          </p:nvSpPr>
          <p:spPr>
            <a:xfrm>
              <a:off x="4170677" y="3027433"/>
              <a:ext cx="160824" cy="451094"/>
            </a:xfrm>
            <a:custGeom>
              <a:avLst/>
              <a:gdLst/>
              <a:ahLst/>
              <a:cxnLst/>
              <a:rect l="l" t="t" r="r" b="b"/>
              <a:pathLst>
                <a:path w="2469" h="6925" extrusionOk="0">
                  <a:moveTo>
                    <a:pt x="300" y="1"/>
                  </a:moveTo>
                  <a:lnTo>
                    <a:pt x="0" y="95"/>
                  </a:lnTo>
                  <a:lnTo>
                    <a:pt x="2177" y="6924"/>
                  </a:lnTo>
                  <a:lnTo>
                    <a:pt x="2468" y="6838"/>
                  </a:lnTo>
                  <a:lnTo>
                    <a:pt x="300" y="1"/>
                  </a:lnTo>
                  <a:close/>
                </a:path>
              </a:pathLst>
            </a:custGeom>
            <a:solidFill>
              <a:srgbClr val="E2F0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767;p65">
              <a:extLst>
                <a:ext uri="{FF2B5EF4-FFF2-40B4-BE49-F238E27FC236}">
                  <a16:creationId xmlns:a16="http://schemas.microsoft.com/office/drawing/2014/main" id="{F69408C1-2167-5ED4-A368-B2CBA96A9FC7}"/>
                </a:ext>
              </a:extLst>
            </p:cNvPr>
            <p:cNvSpPr/>
            <p:nvPr/>
          </p:nvSpPr>
          <p:spPr>
            <a:xfrm>
              <a:off x="4223049" y="3011018"/>
              <a:ext cx="160824" cy="451029"/>
            </a:xfrm>
            <a:custGeom>
              <a:avLst/>
              <a:gdLst/>
              <a:ahLst/>
              <a:cxnLst/>
              <a:rect l="l" t="t" r="r" b="b"/>
              <a:pathLst>
                <a:path w="2469" h="6924" extrusionOk="0">
                  <a:moveTo>
                    <a:pt x="292" y="0"/>
                  </a:moveTo>
                  <a:lnTo>
                    <a:pt x="0" y="87"/>
                  </a:lnTo>
                  <a:lnTo>
                    <a:pt x="2169" y="6924"/>
                  </a:lnTo>
                  <a:lnTo>
                    <a:pt x="2469" y="6829"/>
                  </a:lnTo>
                  <a:lnTo>
                    <a:pt x="292" y="0"/>
                  </a:lnTo>
                  <a:close/>
                </a:path>
              </a:pathLst>
            </a:custGeom>
            <a:solidFill>
              <a:srgbClr val="E2F0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768;p65">
              <a:extLst>
                <a:ext uri="{FF2B5EF4-FFF2-40B4-BE49-F238E27FC236}">
                  <a16:creationId xmlns:a16="http://schemas.microsoft.com/office/drawing/2014/main" id="{20FAEF03-398E-664B-5C64-B5EC3F39E590}"/>
                </a:ext>
              </a:extLst>
            </p:cNvPr>
            <p:cNvSpPr/>
            <p:nvPr/>
          </p:nvSpPr>
          <p:spPr>
            <a:xfrm>
              <a:off x="4275421" y="2994082"/>
              <a:ext cx="160890" cy="451550"/>
            </a:xfrm>
            <a:custGeom>
              <a:avLst/>
              <a:gdLst/>
              <a:ahLst/>
              <a:cxnLst/>
              <a:rect l="l" t="t" r="r" b="b"/>
              <a:pathLst>
                <a:path w="2470" h="6932" extrusionOk="0">
                  <a:moveTo>
                    <a:pt x="293" y="0"/>
                  </a:moveTo>
                  <a:lnTo>
                    <a:pt x="1" y="95"/>
                  </a:lnTo>
                  <a:lnTo>
                    <a:pt x="2169" y="6932"/>
                  </a:lnTo>
                  <a:lnTo>
                    <a:pt x="2469" y="6837"/>
                  </a:lnTo>
                  <a:lnTo>
                    <a:pt x="293" y="0"/>
                  </a:lnTo>
                  <a:close/>
                </a:path>
              </a:pathLst>
            </a:custGeom>
            <a:solidFill>
              <a:srgbClr val="E2F0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769;p65">
              <a:extLst>
                <a:ext uri="{FF2B5EF4-FFF2-40B4-BE49-F238E27FC236}">
                  <a16:creationId xmlns:a16="http://schemas.microsoft.com/office/drawing/2014/main" id="{EB51C79C-A1B1-4359-0394-89495C6A7378}"/>
                </a:ext>
              </a:extLst>
            </p:cNvPr>
            <p:cNvSpPr/>
            <p:nvPr/>
          </p:nvSpPr>
          <p:spPr>
            <a:xfrm>
              <a:off x="4327337" y="2977602"/>
              <a:ext cx="160824" cy="451094"/>
            </a:xfrm>
            <a:custGeom>
              <a:avLst/>
              <a:gdLst/>
              <a:ahLst/>
              <a:cxnLst/>
              <a:rect l="l" t="t" r="r" b="b"/>
              <a:pathLst>
                <a:path w="2469" h="6925" extrusionOk="0">
                  <a:moveTo>
                    <a:pt x="300" y="1"/>
                  </a:moveTo>
                  <a:lnTo>
                    <a:pt x="0" y="87"/>
                  </a:lnTo>
                  <a:lnTo>
                    <a:pt x="2177" y="6924"/>
                  </a:lnTo>
                  <a:lnTo>
                    <a:pt x="2468" y="6830"/>
                  </a:lnTo>
                  <a:lnTo>
                    <a:pt x="300" y="1"/>
                  </a:lnTo>
                  <a:close/>
                </a:path>
              </a:pathLst>
            </a:custGeom>
            <a:solidFill>
              <a:srgbClr val="E2F0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770;p65">
              <a:extLst>
                <a:ext uri="{FF2B5EF4-FFF2-40B4-BE49-F238E27FC236}">
                  <a16:creationId xmlns:a16="http://schemas.microsoft.com/office/drawing/2014/main" id="{55114080-B982-28B6-81E1-1045AB8C0EC7}"/>
                </a:ext>
              </a:extLst>
            </p:cNvPr>
            <p:cNvSpPr/>
            <p:nvPr/>
          </p:nvSpPr>
          <p:spPr>
            <a:xfrm>
              <a:off x="4379709" y="2960665"/>
              <a:ext cx="160824" cy="451616"/>
            </a:xfrm>
            <a:custGeom>
              <a:avLst/>
              <a:gdLst/>
              <a:ahLst/>
              <a:cxnLst/>
              <a:rect l="l" t="t" r="r" b="b"/>
              <a:pathLst>
                <a:path w="2469" h="6933" extrusionOk="0">
                  <a:moveTo>
                    <a:pt x="292" y="0"/>
                  </a:moveTo>
                  <a:lnTo>
                    <a:pt x="1" y="95"/>
                  </a:lnTo>
                  <a:lnTo>
                    <a:pt x="2177" y="6932"/>
                  </a:lnTo>
                  <a:lnTo>
                    <a:pt x="2469" y="6837"/>
                  </a:lnTo>
                  <a:lnTo>
                    <a:pt x="292" y="0"/>
                  </a:lnTo>
                  <a:close/>
                </a:path>
              </a:pathLst>
            </a:custGeom>
            <a:solidFill>
              <a:srgbClr val="E2F0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771;p65">
              <a:extLst>
                <a:ext uri="{FF2B5EF4-FFF2-40B4-BE49-F238E27FC236}">
                  <a16:creationId xmlns:a16="http://schemas.microsoft.com/office/drawing/2014/main" id="{FF98EA0A-BB00-9B1B-7FBD-AD7E482662B4}"/>
                </a:ext>
              </a:extLst>
            </p:cNvPr>
            <p:cNvSpPr/>
            <p:nvPr/>
          </p:nvSpPr>
          <p:spPr>
            <a:xfrm>
              <a:off x="4432081" y="2944250"/>
              <a:ext cx="160890" cy="451550"/>
            </a:xfrm>
            <a:custGeom>
              <a:avLst/>
              <a:gdLst/>
              <a:ahLst/>
              <a:cxnLst/>
              <a:rect l="l" t="t" r="r" b="b"/>
              <a:pathLst>
                <a:path w="2470" h="6932" extrusionOk="0">
                  <a:moveTo>
                    <a:pt x="293" y="0"/>
                  </a:moveTo>
                  <a:lnTo>
                    <a:pt x="1" y="95"/>
                  </a:lnTo>
                  <a:lnTo>
                    <a:pt x="2170" y="6932"/>
                  </a:lnTo>
                  <a:lnTo>
                    <a:pt x="2469" y="6837"/>
                  </a:lnTo>
                  <a:lnTo>
                    <a:pt x="293" y="0"/>
                  </a:lnTo>
                  <a:close/>
                </a:path>
              </a:pathLst>
            </a:custGeom>
            <a:solidFill>
              <a:srgbClr val="E2F0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772;p65">
              <a:extLst>
                <a:ext uri="{FF2B5EF4-FFF2-40B4-BE49-F238E27FC236}">
                  <a16:creationId xmlns:a16="http://schemas.microsoft.com/office/drawing/2014/main" id="{5787CE1A-BC42-8B29-DAE1-1312992896FF}"/>
                </a:ext>
              </a:extLst>
            </p:cNvPr>
            <p:cNvSpPr/>
            <p:nvPr/>
          </p:nvSpPr>
          <p:spPr>
            <a:xfrm>
              <a:off x="3929205" y="2891291"/>
              <a:ext cx="879487" cy="740316"/>
            </a:xfrm>
            <a:custGeom>
              <a:avLst/>
              <a:gdLst/>
              <a:ahLst/>
              <a:cxnLst/>
              <a:rect l="l" t="t" r="r" b="b"/>
              <a:pathLst>
                <a:path w="13502" h="11365" extrusionOk="0">
                  <a:moveTo>
                    <a:pt x="11001" y="1"/>
                  </a:moveTo>
                  <a:lnTo>
                    <a:pt x="1" y="3502"/>
                  </a:lnTo>
                  <a:lnTo>
                    <a:pt x="2501" y="11364"/>
                  </a:lnTo>
                  <a:lnTo>
                    <a:pt x="13501" y="7863"/>
                  </a:lnTo>
                  <a:lnTo>
                    <a:pt x="1100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773;p65">
              <a:extLst>
                <a:ext uri="{FF2B5EF4-FFF2-40B4-BE49-F238E27FC236}">
                  <a16:creationId xmlns:a16="http://schemas.microsoft.com/office/drawing/2014/main" id="{270784FD-A75B-7760-2FA2-E9D93E291ED7}"/>
                </a:ext>
              </a:extLst>
            </p:cNvPr>
            <p:cNvSpPr/>
            <p:nvPr/>
          </p:nvSpPr>
          <p:spPr>
            <a:xfrm>
              <a:off x="4071535" y="3291445"/>
              <a:ext cx="306667" cy="288244"/>
            </a:xfrm>
            <a:custGeom>
              <a:avLst/>
              <a:gdLst/>
              <a:ahLst/>
              <a:cxnLst/>
              <a:rect l="l" t="t" r="r" b="b"/>
              <a:pathLst>
                <a:path w="4708" h="4425" extrusionOk="0">
                  <a:moveTo>
                    <a:pt x="3675" y="1"/>
                  </a:moveTo>
                  <a:lnTo>
                    <a:pt x="0" y="1168"/>
                  </a:lnTo>
                  <a:lnTo>
                    <a:pt x="1033" y="4425"/>
                  </a:lnTo>
                  <a:lnTo>
                    <a:pt x="4708" y="3258"/>
                  </a:lnTo>
                  <a:lnTo>
                    <a:pt x="3675" y="1"/>
                  </a:lnTo>
                  <a:close/>
                </a:path>
              </a:pathLst>
            </a:custGeom>
            <a:solidFill>
              <a:srgbClr val="E2F0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774;p65">
              <a:extLst>
                <a:ext uri="{FF2B5EF4-FFF2-40B4-BE49-F238E27FC236}">
                  <a16:creationId xmlns:a16="http://schemas.microsoft.com/office/drawing/2014/main" id="{068A833C-E445-5BCF-BCDB-54374551E8C4}"/>
                </a:ext>
              </a:extLst>
            </p:cNvPr>
            <p:cNvSpPr/>
            <p:nvPr/>
          </p:nvSpPr>
          <p:spPr>
            <a:xfrm>
              <a:off x="3965683" y="3141493"/>
              <a:ext cx="78686" cy="205517"/>
            </a:xfrm>
            <a:custGeom>
              <a:avLst/>
              <a:gdLst/>
              <a:ahLst/>
              <a:cxnLst/>
              <a:rect l="l" t="t" r="r" b="b"/>
              <a:pathLst>
                <a:path w="1208" h="3155" extrusionOk="0">
                  <a:moveTo>
                    <a:pt x="229" y="0"/>
                  </a:moveTo>
                  <a:lnTo>
                    <a:pt x="1" y="71"/>
                  </a:lnTo>
                  <a:lnTo>
                    <a:pt x="978" y="3155"/>
                  </a:lnTo>
                  <a:lnTo>
                    <a:pt x="1207" y="3084"/>
                  </a:lnTo>
                  <a:lnTo>
                    <a:pt x="229" y="0"/>
                  </a:lnTo>
                  <a:close/>
                </a:path>
              </a:pathLst>
            </a:custGeom>
            <a:solidFill>
              <a:srgbClr val="E2F0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775;p65">
              <a:extLst>
                <a:ext uri="{FF2B5EF4-FFF2-40B4-BE49-F238E27FC236}">
                  <a16:creationId xmlns:a16="http://schemas.microsoft.com/office/drawing/2014/main" id="{D797FECC-D689-1D85-1FF9-C608468B248B}"/>
                </a:ext>
              </a:extLst>
            </p:cNvPr>
            <p:cNvSpPr/>
            <p:nvPr/>
          </p:nvSpPr>
          <p:spPr>
            <a:xfrm>
              <a:off x="4045284" y="3114265"/>
              <a:ext cx="79728" cy="206559"/>
            </a:xfrm>
            <a:custGeom>
              <a:avLst/>
              <a:gdLst/>
              <a:ahLst/>
              <a:cxnLst/>
              <a:rect l="l" t="t" r="r" b="b"/>
              <a:pathLst>
                <a:path w="1224" h="3171" extrusionOk="0">
                  <a:moveTo>
                    <a:pt x="238" y="0"/>
                  </a:moveTo>
                  <a:lnTo>
                    <a:pt x="1" y="71"/>
                  </a:lnTo>
                  <a:lnTo>
                    <a:pt x="987" y="3170"/>
                  </a:lnTo>
                  <a:lnTo>
                    <a:pt x="1223" y="3092"/>
                  </a:lnTo>
                  <a:lnTo>
                    <a:pt x="238" y="0"/>
                  </a:lnTo>
                  <a:close/>
                </a:path>
              </a:pathLst>
            </a:custGeom>
            <a:solidFill>
              <a:srgbClr val="E2F0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776;p65">
              <a:extLst>
                <a:ext uri="{FF2B5EF4-FFF2-40B4-BE49-F238E27FC236}">
                  <a16:creationId xmlns:a16="http://schemas.microsoft.com/office/drawing/2014/main" id="{0985453E-12E5-CDAB-EB33-9D7A2784FE6F}"/>
                </a:ext>
              </a:extLst>
            </p:cNvPr>
            <p:cNvSpPr/>
            <p:nvPr/>
          </p:nvSpPr>
          <p:spPr>
            <a:xfrm>
              <a:off x="4090034" y="3100390"/>
              <a:ext cx="79142" cy="206038"/>
            </a:xfrm>
            <a:custGeom>
              <a:avLst/>
              <a:gdLst/>
              <a:ahLst/>
              <a:cxnLst/>
              <a:rect l="l" t="t" r="r" b="b"/>
              <a:pathLst>
                <a:path w="1215" h="3163" extrusionOk="0">
                  <a:moveTo>
                    <a:pt x="229" y="0"/>
                  </a:moveTo>
                  <a:lnTo>
                    <a:pt x="0" y="71"/>
                  </a:lnTo>
                  <a:lnTo>
                    <a:pt x="978" y="3163"/>
                  </a:lnTo>
                  <a:lnTo>
                    <a:pt x="1214" y="3092"/>
                  </a:lnTo>
                  <a:lnTo>
                    <a:pt x="229" y="0"/>
                  </a:lnTo>
                  <a:close/>
                </a:path>
              </a:pathLst>
            </a:custGeom>
            <a:solidFill>
              <a:srgbClr val="E2F0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777;p65">
              <a:extLst>
                <a:ext uri="{FF2B5EF4-FFF2-40B4-BE49-F238E27FC236}">
                  <a16:creationId xmlns:a16="http://schemas.microsoft.com/office/drawing/2014/main" id="{5354223A-BB11-64C6-75D1-E06418844803}"/>
                </a:ext>
              </a:extLst>
            </p:cNvPr>
            <p:cNvSpPr/>
            <p:nvPr/>
          </p:nvSpPr>
          <p:spPr>
            <a:xfrm>
              <a:off x="4133678" y="3085994"/>
              <a:ext cx="79663" cy="206559"/>
            </a:xfrm>
            <a:custGeom>
              <a:avLst/>
              <a:gdLst/>
              <a:ahLst/>
              <a:cxnLst/>
              <a:rect l="l" t="t" r="r" b="b"/>
              <a:pathLst>
                <a:path w="1223" h="3171" extrusionOk="0">
                  <a:moveTo>
                    <a:pt x="237" y="1"/>
                  </a:moveTo>
                  <a:lnTo>
                    <a:pt x="0" y="79"/>
                  </a:lnTo>
                  <a:lnTo>
                    <a:pt x="986" y="3171"/>
                  </a:lnTo>
                  <a:lnTo>
                    <a:pt x="1223" y="3100"/>
                  </a:lnTo>
                  <a:lnTo>
                    <a:pt x="237" y="1"/>
                  </a:lnTo>
                  <a:close/>
                </a:path>
              </a:pathLst>
            </a:custGeom>
            <a:solidFill>
              <a:srgbClr val="E2F0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778;p65">
              <a:extLst>
                <a:ext uri="{FF2B5EF4-FFF2-40B4-BE49-F238E27FC236}">
                  <a16:creationId xmlns:a16="http://schemas.microsoft.com/office/drawing/2014/main" id="{710D997D-A3FF-0097-BCA6-FE7962FA59FB}"/>
                </a:ext>
              </a:extLst>
            </p:cNvPr>
            <p:cNvSpPr/>
            <p:nvPr/>
          </p:nvSpPr>
          <p:spPr>
            <a:xfrm>
              <a:off x="4266171" y="3042872"/>
              <a:ext cx="160890" cy="451550"/>
            </a:xfrm>
            <a:custGeom>
              <a:avLst/>
              <a:gdLst/>
              <a:ahLst/>
              <a:cxnLst/>
              <a:rect l="l" t="t" r="r" b="b"/>
              <a:pathLst>
                <a:path w="2470" h="6932" extrusionOk="0">
                  <a:moveTo>
                    <a:pt x="293" y="0"/>
                  </a:moveTo>
                  <a:lnTo>
                    <a:pt x="1" y="95"/>
                  </a:lnTo>
                  <a:lnTo>
                    <a:pt x="2169" y="6932"/>
                  </a:lnTo>
                  <a:lnTo>
                    <a:pt x="2469" y="6837"/>
                  </a:lnTo>
                  <a:lnTo>
                    <a:pt x="293" y="0"/>
                  </a:lnTo>
                  <a:close/>
                </a:path>
              </a:pathLst>
            </a:custGeom>
            <a:solidFill>
              <a:srgbClr val="E2F0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779;p65">
              <a:extLst>
                <a:ext uri="{FF2B5EF4-FFF2-40B4-BE49-F238E27FC236}">
                  <a16:creationId xmlns:a16="http://schemas.microsoft.com/office/drawing/2014/main" id="{A11B43E5-A95A-82C3-6C18-07F4C985B30E}"/>
                </a:ext>
              </a:extLst>
            </p:cNvPr>
            <p:cNvSpPr/>
            <p:nvPr/>
          </p:nvSpPr>
          <p:spPr>
            <a:xfrm>
              <a:off x="4318609" y="3026391"/>
              <a:ext cx="160303" cy="451094"/>
            </a:xfrm>
            <a:custGeom>
              <a:avLst/>
              <a:gdLst/>
              <a:ahLst/>
              <a:cxnLst/>
              <a:rect l="l" t="t" r="r" b="b"/>
              <a:pathLst>
                <a:path w="2461" h="6925" extrusionOk="0">
                  <a:moveTo>
                    <a:pt x="292" y="1"/>
                  </a:moveTo>
                  <a:lnTo>
                    <a:pt x="0" y="88"/>
                  </a:lnTo>
                  <a:lnTo>
                    <a:pt x="2169" y="6925"/>
                  </a:lnTo>
                  <a:lnTo>
                    <a:pt x="2461" y="6830"/>
                  </a:lnTo>
                  <a:lnTo>
                    <a:pt x="292" y="1"/>
                  </a:lnTo>
                  <a:close/>
                </a:path>
              </a:pathLst>
            </a:custGeom>
            <a:solidFill>
              <a:srgbClr val="E2F0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780;p65">
              <a:extLst>
                <a:ext uri="{FF2B5EF4-FFF2-40B4-BE49-F238E27FC236}">
                  <a16:creationId xmlns:a16="http://schemas.microsoft.com/office/drawing/2014/main" id="{BB220E20-941E-A6ED-29FF-712C01945DC2}"/>
                </a:ext>
              </a:extLst>
            </p:cNvPr>
            <p:cNvSpPr/>
            <p:nvPr/>
          </p:nvSpPr>
          <p:spPr>
            <a:xfrm>
              <a:off x="4370460" y="3009455"/>
              <a:ext cx="160824" cy="451616"/>
            </a:xfrm>
            <a:custGeom>
              <a:avLst/>
              <a:gdLst/>
              <a:ahLst/>
              <a:cxnLst/>
              <a:rect l="l" t="t" r="r" b="b"/>
              <a:pathLst>
                <a:path w="2469" h="6933" extrusionOk="0">
                  <a:moveTo>
                    <a:pt x="300" y="1"/>
                  </a:moveTo>
                  <a:lnTo>
                    <a:pt x="1" y="95"/>
                  </a:lnTo>
                  <a:lnTo>
                    <a:pt x="2177" y="6932"/>
                  </a:lnTo>
                  <a:lnTo>
                    <a:pt x="2469" y="6838"/>
                  </a:lnTo>
                  <a:lnTo>
                    <a:pt x="300" y="1"/>
                  </a:lnTo>
                  <a:close/>
                </a:path>
              </a:pathLst>
            </a:custGeom>
            <a:solidFill>
              <a:srgbClr val="E2F0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781;p65">
              <a:extLst>
                <a:ext uri="{FF2B5EF4-FFF2-40B4-BE49-F238E27FC236}">
                  <a16:creationId xmlns:a16="http://schemas.microsoft.com/office/drawing/2014/main" id="{2FC4434D-1E97-F074-4A31-9B5EA1E975F7}"/>
                </a:ext>
              </a:extLst>
            </p:cNvPr>
            <p:cNvSpPr/>
            <p:nvPr/>
          </p:nvSpPr>
          <p:spPr>
            <a:xfrm>
              <a:off x="4386419" y="3007892"/>
              <a:ext cx="159261" cy="450052"/>
            </a:xfrm>
            <a:custGeom>
              <a:avLst/>
              <a:gdLst/>
              <a:ahLst/>
              <a:cxnLst/>
              <a:rect l="l" t="t" r="r" b="b"/>
              <a:pathLst>
                <a:path w="2445" h="6909" extrusionOk="0">
                  <a:moveTo>
                    <a:pt x="292" y="1"/>
                  </a:moveTo>
                  <a:lnTo>
                    <a:pt x="0" y="96"/>
                  </a:lnTo>
                  <a:lnTo>
                    <a:pt x="2153" y="6909"/>
                  </a:lnTo>
                  <a:lnTo>
                    <a:pt x="2445" y="6814"/>
                  </a:lnTo>
                  <a:lnTo>
                    <a:pt x="292" y="1"/>
                  </a:lnTo>
                  <a:close/>
                </a:path>
              </a:pathLst>
            </a:custGeom>
            <a:solidFill>
              <a:srgbClr val="E2F0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782;p65">
              <a:extLst>
                <a:ext uri="{FF2B5EF4-FFF2-40B4-BE49-F238E27FC236}">
                  <a16:creationId xmlns:a16="http://schemas.microsoft.com/office/drawing/2014/main" id="{19B2D874-82A8-5F68-C4B6-B98DB00D5D3A}"/>
                </a:ext>
              </a:extLst>
            </p:cNvPr>
            <p:cNvSpPr/>
            <p:nvPr/>
          </p:nvSpPr>
          <p:spPr>
            <a:xfrm>
              <a:off x="4475269" y="2976559"/>
              <a:ext cx="160824" cy="451095"/>
            </a:xfrm>
            <a:custGeom>
              <a:avLst/>
              <a:gdLst/>
              <a:ahLst/>
              <a:cxnLst/>
              <a:rect l="l" t="t" r="r" b="b"/>
              <a:pathLst>
                <a:path w="2469" h="6925" extrusionOk="0">
                  <a:moveTo>
                    <a:pt x="292" y="1"/>
                  </a:moveTo>
                  <a:lnTo>
                    <a:pt x="0" y="88"/>
                  </a:lnTo>
                  <a:lnTo>
                    <a:pt x="2169" y="6925"/>
                  </a:lnTo>
                  <a:lnTo>
                    <a:pt x="2469" y="6830"/>
                  </a:lnTo>
                  <a:lnTo>
                    <a:pt x="292" y="1"/>
                  </a:lnTo>
                  <a:close/>
                </a:path>
              </a:pathLst>
            </a:custGeom>
            <a:solidFill>
              <a:srgbClr val="E2F0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783;p65">
              <a:extLst>
                <a:ext uri="{FF2B5EF4-FFF2-40B4-BE49-F238E27FC236}">
                  <a16:creationId xmlns:a16="http://schemas.microsoft.com/office/drawing/2014/main" id="{63A34B35-35CE-3FB1-E4AF-27E07222729E}"/>
                </a:ext>
              </a:extLst>
            </p:cNvPr>
            <p:cNvSpPr/>
            <p:nvPr/>
          </p:nvSpPr>
          <p:spPr>
            <a:xfrm>
              <a:off x="4527120" y="2959623"/>
              <a:ext cx="160890" cy="451616"/>
            </a:xfrm>
            <a:custGeom>
              <a:avLst/>
              <a:gdLst/>
              <a:ahLst/>
              <a:cxnLst/>
              <a:rect l="l" t="t" r="r" b="b"/>
              <a:pathLst>
                <a:path w="2470" h="6933" extrusionOk="0">
                  <a:moveTo>
                    <a:pt x="300" y="1"/>
                  </a:moveTo>
                  <a:lnTo>
                    <a:pt x="1" y="95"/>
                  </a:lnTo>
                  <a:lnTo>
                    <a:pt x="2177" y="6932"/>
                  </a:lnTo>
                  <a:lnTo>
                    <a:pt x="2469" y="6838"/>
                  </a:lnTo>
                  <a:lnTo>
                    <a:pt x="300" y="1"/>
                  </a:lnTo>
                  <a:close/>
                </a:path>
              </a:pathLst>
            </a:custGeom>
            <a:solidFill>
              <a:srgbClr val="E2F0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784;p65">
              <a:extLst>
                <a:ext uri="{FF2B5EF4-FFF2-40B4-BE49-F238E27FC236}">
                  <a16:creationId xmlns:a16="http://schemas.microsoft.com/office/drawing/2014/main" id="{796B6C0D-2229-F02B-FD1A-AAEF45E87E6E}"/>
                </a:ext>
              </a:extLst>
            </p:cNvPr>
            <p:cNvSpPr/>
            <p:nvPr/>
          </p:nvSpPr>
          <p:spPr>
            <a:xfrm>
              <a:off x="4579557" y="2943208"/>
              <a:ext cx="160824" cy="451550"/>
            </a:xfrm>
            <a:custGeom>
              <a:avLst/>
              <a:gdLst/>
              <a:ahLst/>
              <a:cxnLst/>
              <a:rect l="l" t="t" r="r" b="b"/>
              <a:pathLst>
                <a:path w="2469" h="6932" extrusionOk="0">
                  <a:moveTo>
                    <a:pt x="292" y="0"/>
                  </a:moveTo>
                  <a:lnTo>
                    <a:pt x="0" y="95"/>
                  </a:lnTo>
                  <a:lnTo>
                    <a:pt x="2177" y="6932"/>
                  </a:lnTo>
                  <a:lnTo>
                    <a:pt x="2468" y="6837"/>
                  </a:lnTo>
                  <a:lnTo>
                    <a:pt x="292" y="0"/>
                  </a:lnTo>
                  <a:close/>
                </a:path>
              </a:pathLst>
            </a:custGeom>
            <a:solidFill>
              <a:srgbClr val="E2F0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785;p65">
              <a:extLst>
                <a:ext uri="{FF2B5EF4-FFF2-40B4-BE49-F238E27FC236}">
                  <a16:creationId xmlns:a16="http://schemas.microsoft.com/office/drawing/2014/main" id="{09AEC635-36D8-AF49-722E-A44D0755A967}"/>
                </a:ext>
              </a:extLst>
            </p:cNvPr>
            <p:cNvSpPr/>
            <p:nvPr/>
          </p:nvSpPr>
          <p:spPr>
            <a:xfrm>
              <a:off x="3779710" y="3108077"/>
              <a:ext cx="1035100" cy="792168"/>
            </a:xfrm>
            <a:custGeom>
              <a:avLst/>
              <a:gdLst/>
              <a:ahLst/>
              <a:cxnLst/>
              <a:rect l="l" t="t" r="r" b="b"/>
              <a:pathLst>
                <a:path w="15891" h="12161" extrusionOk="0">
                  <a:moveTo>
                    <a:pt x="11159" y="1"/>
                  </a:moveTo>
                  <a:cubicBezTo>
                    <a:pt x="10781" y="9"/>
                    <a:pt x="10489" y="348"/>
                    <a:pt x="10552" y="726"/>
                  </a:cubicBezTo>
                  <a:lnTo>
                    <a:pt x="1" y="726"/>
                  </a:lnTo>
                  <a:lnTo>
                    <a:pt x="1" y="12161"/>
                  </a:lnTo>
                  <a:lnTo>
                    <a:pt x="15891" y="12161"/>
                  </a:lnTo>
                  <a:lnTo>
                    <a:pt x="15891" y="726"/>
                  </a:lnTo>
                  <a:lnTo>
                    <a:pt x="15197" y="726"/>
                  </a:lnTo>
                  <a:cubicBezTo>
                    <a:pt x="15252" y="348"/>
                    <a:pt x="14960" y="9"/>
                    <a:pt x="1458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8" name="Google Shape;1786;p65">
              <a:extLst>
                <a:ext uri="{FF2B5EF4-FFF2-40B4-BE49-F238E27FC236}">
                  <a16:creationId xmlns:a16="http://schemas.microsoft.com/office/drawing/2014/main" id="{A451F08C-A04C-FA48-A9EE-4917148AC6CC}"/>
                </a:ext>
              </a:extLst>
            </p:cNvPr>
            <p:cNvSpPr/>
            <p:nvPr/>
          </p:nvSpPr>
          <p:spPr>
            <a:xfrm>
              <a:off x="1129187" y="1630250"/>
              <a:ext cx="3233556" cy="2144669"/>
            </a:xfrm>
            <a:custGeom>
              <a:avLst/>
              <a:gdLst/>
              <a:ahLst/>
              <a:cxnLst/>
              <a:rect l="l" t="t" r="r" b="b"/>
              <a:pathLst>
                <a:path w="49642" h="32924" extrusionOk="0">
                  <a:moveTo>
                    <a:pt x="1609" y="0"/>
                  </a:moveTo>
                  <a:cubicBezTo>
                    <a:pt x="718" y="0"/>
                    <a:pt x="0" y="718"/>
                    <a:pt x="0" y="1609"/>
                  </a:cubicBezTo>
                  <a:lnTo>
                    <a:pt x="0" y="31315"/>
                  </a:lnTo>
                  <a:cubicBezTo>
                    <a:pt x="0" y="32206"/>
                    <a:pt x="718" y="32923"/>
                    <a:pt x="1609" y="32923"/>
                  </a:cubicBezTo>
                  <a:lnTo>
                    <a:pt x="48033" y="32923"/>
                  </a:lnTo>
                  <a:cubicBezTo>
                    <a:pt x="48924" y="32923"/>
                    <a:pt x="49641" y="32206"/>
                    <a:pt x="49641" y="31315"/>
                  </a:cubicBezTo>
                  <a:lnTo>
                    <a:pt x="49641" y="1609"/>
                  </a:lnTo>
                  <a:cubicBezTo>
                    <a:pt x="49641" y="718"/>
                    <a:pt x="48924" y="0"/>
                    <a:pt x="4803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9" name="Google Shape;1787;p65">
              <a:extLst>
                <a:ext uri="{FF2B5EF4-FFF2-40B4-BE49-F238E27FC236}">
                  <a16:creationId xmlns:a16="http://schemas.microsoft.com/office/drawing/2014/main" id="{48645F27-8820-2A99-1D87-BC595DB486FC}"/>
                </a:ext>
              </a:extLst>
            </p:cNvPr>
            <p:cNvSpPr/>
            <p:nvPr/>
          </p:nvSpPr>
          <p:spPr>
            <a:xfrm>
              <a:off x="1244223" y="1752973"/>
              <a:ext cx="3002969" cy="1723474"/>
            </a:xfrm>
            <a:custGeom>
              <a:avLst/>
              <a:gdLst/>
              <a:ahLst/>
              <a:cxnLst/>
              <a:rect l="l" t="t" r="r" b="b"/>
              <a:pathLst>
                <a:path w="46102" h="26458" extrusionOk="0">
                  <a:moveTo>
                    <a:pt x="1" y="1"/>
                  </a:moveTo>
                  <a:lnTo>
                    <a:pt x="1" y="26458"/>
                  </a:lnTo>
                  <a:lnTo>
                    <a:pt x="46101" y="26458"/>
                  </a:lnTo>
                  <a:lnTo>
                    <a:pt x="4610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0" name="Google Shape;1788;p65">
              <a:extLst>
                <a:ext uri="{FF2B5EF4-FFF2-40B4-BE49-F238E27FC236}">
                  <a16:creationId xmlns:a16="http://schemas.microsoft.com/office/drawing/2014/main" id="{B00D1A04-553B-8B65-D0B8-CC8B1B68269C}"/>
                </a:ext>
              </a:extLst>
            </p:cNvPr>
            <p:cNvSpPr/>
            <p:nvPr/>
          </p:nvSpPr>
          <p:spPr>
            <a:xfrm>
              <a:off x="2685107" y="3514158"/>
              <a:ext cx="122328" cy="113083"/>
            </a:xfrm>
            <a:custGeom>
              <a:avLst/>
              <a:gdLst/>
              <a:ahLst/>
              <a:cxnLst/>
              <a:rect l="l" t="t" r="r" b="b"/>
              <a:pathLst>
                <a:path w="1878" h="1736" extrusionOk="0">
                  <a:moveTo>
                    <a:pt x="935" y="0"/>
                  </a:moveTo>
                  <a:cubicBezTo>
                    <a:pt x="519" y="0"/>
                    <a:pt x="150" y="298"/>
                    <a:pt x="79" y="722"/>
                  </a:cubicBezTo>
                  <a:cubicBezTo>
                    <a:pt x="0" y="1195"/>
                    <a:pt x="324" y="1645"/>
                    <a:pt x="797" y="1723"/>
                  </a:cubicBezTo>
                  <a:cubicBezTo>
                    <a:pt x="846" y="1732"/>
                    <a:pt x="894" y="1736"/>
                    <a:pt x="942" y="1736"/>
                  </a:cubicBezTo>
                  <a:cubicBezTo>
                    <a:pt x="1359" y="1736"/>
                    <a:pt x="1728" y="1438"/>
                    <a:pt x="1798" y="1014"/>
                  </a:cubicBezTo>
                  <a:cubicBezTo>
                    <a:pt x="1877" y="541"/>
                    <a:pt x="1554" y="91"/>
                    <a:pt x="1081" y="12"/>
                  </a:cubicBezTo>
                  <a:cubicBezTo>
                    <a:pt x="1032" y="4"/>
                    <a:pt x="983" y="0"/>
                    <a:pt x="935"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1" name="Google Shape;1789;p65">
              <a:extLst>
                <a:ext uri="{FF2B5EF4-FFF2-40B4-BE49-F238E27FC236}">
                  <a16:creationId xmlns:a16="http://schemas.microsoft.com/office/drawing/2014/main" id="{3E70E13D-84B9-082D-4CEA-99A14B8CA191}"/>
                </a:ext>
              </a:extLst>
            </p:cNvPr>
            <p:cNvSpPr/>
            <p:nvPr/>
          </p:nvSpPr>
          <p:spPr>
            <a:xfrm>
              <a:off x="913445" y="3691599"/>
              <a:ext cx="3664505" cy="211705"/>
            </a:xfrm>
            <a:custGeom>
              <a:avLst/>
              <a:gdLst/>
              <a:ahLst/>
              <a:cxnLst/>
              <a:rect l="l" t="t" r="r" b="b"/>
              <a:pathLst>
                <a:path w="56258" h="3250" extrusionOk="0">
                  <a:moveTo>
                    <a:pt x="0" y="1"/>
                  </a:moveTo>
                  <a:cubicBezTo>
                    <a:pt x="0" y="1799"/>
                    <a:pt x="1451" y="3250"/>
                    <a:pt x="3249" y="3250"/>
                  </a:cubicBezTo>
                  <a:lnTo>
                    <a:pt x="53016" y="3250"/>
                  </a:lnTo>
                  <a:cubicBezTo>
                    <a:pt x="54807" y="3250"/>
                    <a:pt x="56258" y="1799"/>
                    <a:pt x="5625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2" name="Google Shape;1790;p65">
              <a:extLst>
                <a:ext uri="{FF2B5EF4-FFF2-40B4-BE49-F238E27FC236}">
                  <a16:creationId xmlns:a16="http://schemas.microsoft.com/office/drawing/2014/main" id="{9A2A02A1-347E-D783-F9C5-7A7B5A4DC914}"/>
                </a:ext>
              </a:extLst>
            </p:cNvPr>
            <p:cNvSpPr/>
            <p:nvPr/>
          </p:nvSpPr>
          <p:spPr>
            <a:xfrm>
              <a:off x="2095400" y="3691599"/>
              <a:ext cx="1300666" cy="38107"/>
            </a:xfrm>
            <a:custGeom>
              <a:avLst/>
              <a:gdLst/>
              <a:ahLst/>
              <a:cxnLst/>
              <a:rect l="l" t="t" r="r" b="b"/>
              <a:pathLst>
                <a:path w="19968" h="585" extrusionOk="0">
                  <a:moveTo>
                    <a:pt x="0" y="1"/>
                  </a:moveTo>
                  <a:cubicBezTo>
                    <a:pt x="0" y="324"/>
                    <a:pt x="261" y="585"/>
                    <a:pt x="576" y="585"/>
                  </a:cubicBezTo>
                  <a:lnTo>
                    <a:pt x="19392" y="585"/>
                  </a:lnTo>
                  <a:cubicBezTo>
                    <a:pt x="19715" y="585"/>
                    <a:pt x="19967" y="324"/>
                    <a:pt x="19967" y="1"/>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3" name="Google Shape;1791;p65">
              <a:extLst>
                <a:ext uri="{FF2B5EF4-FFF2-40B4-BE49-F238E27FC236}">
                  <a16:creationId xmlns:a16="http://schemas.microsoft.com/office/drawing/2014/main" id="{B22B9D12-B705-F22B-296E-4507D62104CD}"/>
                </a:ext>
              </a:extLst>
            </p:cNvPr>
            <p:cNvSpPr/>
            <p:nvPr/>
          </p:nvSpPr>
          <p:spPr>
            <a:xfrm>
              <a:off x="1354178" y="1802805"/>
              <a:ext cx="1043828" cy="1667519"/>
            </a:xfrm>
            <a:custGeom>
              <a:avLst/>
              <a:gdLst/>
              <a:ahLst/>
              <a:cxnLst/>
              <a:rect l="l" t="t" r="r" b="b"/>
              <a:pathLst>
                <a:path w="16025" h="25599" extrusionOk="0">
                  <a:moveTo>
                    <a:pt x="0" y="1"/>
                  </a:moveTo>
                  <a:lnTo>
                    <a:pt x="0" y="25598"/>
                  </a:lnTo>
                  <a:lnTo>
                    <a:pt x="16024" y="25598"/>
                  </a:lnTo>
                  <a:lnTo>
                    <a:pt x="16024" y="1"/>
                  </a:lnTo>
                  <a:close/>
                </a:path>
              </a:pathLst>
            </a:custGeom>
            <a:solidFill>
              <a:srgbClr val="F0F7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4" name="Google Shape;1792;p65">
              <a:extLst>
                <a:ext uri="{FF2B5EF4-FFF2-40B4-BE49-F238E27FC236}">
                  <a16:creationId xmlns:a16="http://schemas.microsoft.com/office/drawing/2014/main" id="{A3B81921-0253-3045-C14D-42661DCFEFB4}"/>
                </a:ext>
              </a:extLst>
            </p:cNvPr>
            <p:cNvSpPr/>
            <p:nvPr/>
          </p:nvSpPr>
          <p:spPr>
            <a:xfrm>
              <a:off x="1412218" y="1903511"/>
              <a:ext cx="927753" cy="927789"/>
            </a:xfrm>
            <a:custGeom>
              <a:avLst/>
              <a:gdLst/>
              <a:ahLst/>
              <a:cxnLst/>
              <a:rect l="l" t="t" r="r" b="b"/>
              <a:pathLst>
                <a:path w="14243" h="14243" extrusionOk="0">
                  <a:moveTo>
                    <a:pt x="1025" y="0"/>
                  </a:moveTo>
                  <a:cubicBezTo>
                    <a:pt x="458" y="0"/>
                    <a:pt x="0" y="458"/>
                    <a:pt x="0" y="1026"/>
                  </a:cubicBezTo>
                  <a:lnTo>
                    <a:pt x="0" y="13217"/>
                  </a:lnTo>
                  <a:cubicBezTo>
                    <a:pt x="0" y="13785"/>
                    <a:pt x="458" y="14242"/>
                    <a:pt x="1025" y="14242"/>
                  </a:cubicBezTo>
                  <a:lnTo>
                    <a:pt x="13217" y="14242"/>
                  </a:lnTo>
                  <a:cubicBezTo>
                    <a:pt x="13785" y="14242"/>
                    <a:pt x="14242" y="13785"/>
                    <a:pt x="14242" y="13217"/>
                  </a:cubicBezTo>
                  <a:lnTo>
                    <a:pt x="14242" y="1026"/>
                  </a:lnTo>
                  <a:cubicBezTo>
                    <a:pt x="14242" y="458"/>
                    <a:pt x="13785" y="0"/>
                    <a:pt x="1321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5" name="Google Shape;1793;p65">
              <a:extLst>
                <a:ext uri="{FF2B5EF4-FFF2-40B4-BE49-F238E27FC236}">
                  <a16:creationId xmlns:a16="http://schemas.microsoft.com/office/drawing/2014/main" id="{521E939B-CF79-5332-F241-B31570EBFFD0}"/>
                </a:ext>
              </a:extLst>
            </p:cNvPr>
            <p:cNvSpPr/>
            <p:nvPr/>
          </p:nvSpPr>
          <p:spPr>
            <a:xfrm>
              <a:off x="1524192" y="2471661"/>
              <a:ext cx="703746" cy="359638"/>
            </a:xfrm>
            <a:custGeom>
              <a:avLst/>
              <a:gdLst/>
              <a:ahLst/>
              <a:cxnLst/>
              <a:rect l="l" t="t" r="r" b="b"/>
              <a:pathLst>
                <a:path w="10804" h="5521" extrusionOk="0">
                  <a:moveTo>
                    <a:pt x="4621" y="0"/>
                  </a:moveTo>
                  <a:cubicBezTo>
                    <a:pt x="4188" y="0"/>
                    <a:pt x="3754" y="87"/>
                    <a:pt x="3352" y="260"/>
                  </a:cubicBezTo>
                  <a:lnTo>
                    <a:pt x="1759" y="923"/>
                  </a:lnTo>
                  <a:cubicBezTo>
                    <a:pt x="1168" y="1167"/>
                    <a:pt x="742" y="1688"/>
                    <a:pt x="623" y="2319"/>
                  </a:cubicBezTo>
                  <a:lnTo>
                    <a:pt x="0" y="5520"/>
                  </a:lnTo>
                  <a:lnTo>
                    <a:pt x="10804" y="5520"/>
                  </a:lnTo>
                  <a:lnTo>
                    <a:pt x="10189" y="2319"/>
                  </a:lnTo>
                  <a:cubicBezTo>
                    <a:pt x="10063" y="1688"/>
                    <a:pt x="9637" y="1167"/>
                    <a:pt x="9053" y="923"/>
                  </a:cubicBezTo>
                  <a:lnTo>
                    <a:pt x="7452" y="260"/>
                  </a:lnTo>
                  <a:cubicBezTo>
                    <a:pt x="7050" y="87"/>
                    <a:pt x="6617" y="0"/>
                    <a:pt x="61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6" name="Google Shape;1794;p65">
              <a:extLst>
                <a:ext uri="{FF2B5EF4-FFF2-40B4-BE49-F238E27FC236}">
                  <a16:creationId xmlns:a16="http://schemas.microsoft.com/office/drawing/2014/main" id="{2930CBC5-8285-4DAA-7C1F-2D97CA1C8774}"/>
                </a:ext>
              </a:extLst>
            </p:cNvPr>
            <p:cNvSpPr/>
            <p:nvPr/>
          </p:nvSpPr>
          <p:spPr>
            <a:xfrm>
              <a:off x="1802077" y="2408475"/>
              <a:ext cx="144410" cy="176464"/>
            </a:xfrm>
            <a:custGeom>
              <a:avLst/>
              <a:gdLst/>
              <a:ahLst/>
              <a:cxnLst/>
              <a:rect l="l" t="t" r="r" b="b"/>
              <a:pathLst>
                <a:path w="2217" h="2709" extrusionOk="0">
                  <a:moveTo>
                    <a:pt x="1" y="0"/>
                  </a:moveTo>
                  <a:lnTo>
                    <a:pt x="72" y="2137"/>
                  </a:lnTo>
                  <a:cubicBezTo>
                    <a:pt x="72" y="2137"/>
                    <a:pt x="548" y="2709"/>
                    <a:pt x="1184" y="2709"/>
                  </a:cubicBezTo>
                  <a:cubicBezTo>
                    <a:pt x="1502" y="2709"/>
                    <a:pt x="1859" y="2566"/>
                    <a:pt x="2217" y="2137"/>
                  </a:cubicBezTo>
                  <a:lnTo>
                    <a:pt x="221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7" name="Google Shape;1795;p65">
              <a:extLst>
                <a:ext uri="{FF2B5EF4-FFF2-40B4-BE49-F238E27FC236}">
                  <a16:creationId xmlns:a16="http://schemas.microsoft.com/office/drawing/2014/main" id="{A2BFFC40-7B20-ED43-69B7-4CD2F2C23F39}"/>
                </a:ext>
              </a:extLst>
            </p:cNvPr>
            <p:cNvSpPr/>
            <p:nvPr/>
          </p:nvSpPr>
          <p:spPr>
            <a:xfrm>
              <a:off x="1806702" y="2547679"/>
              <a:ext cx="139785" cy="38367"/>
            </a:xfrm>
            <a:custGeom>
              <a:avLst/>
              <a:gdLst/>
              <a:ahLst/>
              <a:cxnLst/>
              <a:rect l="l" t="t" r="r" b="b"/>
              <a:pathLst>
                <a:path w="2146" h="589" extrusionOk="0">
                  <a:moveTo>
                    <a:pt x="1" y="0"/>
                  </a:moveTo>
                  <a:lnTo>
                    <a:pt x="32" y="40"/>
                  </a:lnTo>
                  <a:cubicBezTo>
                    <a:pt x="283" y="406"/>
                    <a:pt x="678" y="588"/>
                    <a:pt x="1073" y="588"/>
                  </a:cubicBezTo>
                  <a:cubicBezTo>
                    <a:pt x="1484" y="588"/>
                    <a:pt x="1896" y="391"/>
                    <a:pt x="21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8" name="Google Shape;1796;p65">
              <a:extLst>
                <a:ext uri="{FF2B5EF4-FFF2-40B4-BE49-F238E27FC236}">
                  <a16:creationId xmlns:a16="http://schemas.microsoft.com/office/drawing/2014/main" id="{C4B87F19-E7FE-EB73-AAF9-26A9EA1A2D3D}"/>
                </a:ext>
              </a:extLst>
            </p:cNvPr>
            <p:cNvSpPr/>
            <p:nvPr/>
          </p:nvSpPr>
          <p:spPr>
            <a:xfrm>
              <a:off x="1693685" y="2009820"/>
              <a:ext cx="362751" cy="432595"/>
            </a:xfrm>
            <a:custGeom>
              <a:avLst/>
              <a:gdLst/>
              <a:ahLst/>
              <a:cxnLst/>
              <a:rect l="l" t="t" r="r" b="b"/>
              <a:pathLst>
                <a:path w="5569" h="6641" extrusionOk="0">
                  <a:moveTo>
                    <a:pt x="2784" y="1"/>
                  </a:moveTo>
                  <a:cubicBezTo>
                    <a:pt x="1247" y="1"/>
                    <a:pt x="1" y="1491"/>
                    <a:pt x="1" y="3321"/>
                  </a:cubicBezTo>
                  <a:cubicBezTo>
                    <a:pt x="1" y="5150"/>
                    <a:pt x="1247" y="6641"/>
                    <a:pt x="2784" y="6641"/>
                  </a:cubicBezTo>
                  <a:cubicBezTo>
                    <a:pt x="4322" y="6641"/>
                    <a:pt x="5568" y="5150"/>
                    <a:pt x="5568" y="3321"/>
                  </a:cubicBezTo>
                  <a:cubicBezTo>
                    <a:pt x="5568" y="1491"/>
                    <a:pt x="4322" y="1"/>
                    <a:pt x="27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9" name="Google Shape;1797;p65">
              <a:extLst>
                <a:ext uri="{FF2B5EF4-FFF2-40B4-BE49-F238E27FC236}">
                  <a16:creationId xmlns:a16="http://schemas.microsoft.com/office/drawing/2014/main" id="{C128E116-E058-6D88-CABA-52B7A3711665}"/>
                </a:ext>
              </a:extLst>
            </p:cNvPr>
            <p:cNvSpPr/>
            <p:nvPr/>
          </p:nvSpPr>
          <p:spPr>
            <a:xfrm>
              <a:off x="1924344" y="2206086"/>
              <a:ext cx="28856" cy="40126"/>
            </a:xfrm>
            <a:custGeom>
              <a:avLst/>
              <a:gdLst/>
              <a:ahLst/>
              <a:cxnLst/>
              <a:rect l="l" t="t" r="r" b="b"/>
              <a:pathLst>
                <a:path w="443" h="616" extrusionOk="0">
                  <a:moveTo>
                    <a:pt x="221" y="0"/>
                  </a:moveTo>
                  <a:cubicBezTo>
                    <a:pt x="103" y="0"/>
                    <a:pt x="0" y="142"/>
                    <a:pt x="0" y="308"/>
                  </a:cubicBezTo>
                  <a:cubicBezTo>
                    <a:pt x="0" y="481"/>
                    <a:pt x="103" y="615"/>
                    <a:pt x="221" y="615"/>
                  </a:cubicBezTo>
                  <a:cubicBezTo>
                    <a:pt x="347" y="615"/>
                    <a:pt x="442" y="481"/>
                    <a:pt x="442" y="308"/>
                  </a:cubicBezTo>
                  <a:cubicBezTo>
                    <a:pt x="442" y="134"/>
                    <a:pt x="347" y="0"/>
                    <a:pt x="2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0" name="Google Shape;1798;p65">
              <a:extLst>
                <a:ext uri="{FF2B5EF4-FFF2-40B4-BE49-F238E27FC236}">
                  <a16:creationId xmlns:a16="http://schemas.microsoft.com/office/drawing/2014/main" id="{3374343C-F698-0E85-3ED2-476F4C5BC20A}"/>
                </a:ext>
              </a:extLst>
            </p:cNvPr>
            <p:cNvSpPr/>
            <p:nvPr/>
          </p:nvSpPr>
          <p:spPr>
            <a:xfrm>
              <a:off x="1797973" y="2206086"/>
              <a:ext cx="28856" cy="40126"/>
            </a:xfrm>
            <a:custGeom>
              <a:avLst/>
              <a:gdLst/>
              <a:ahLst/>
              <a:cxnLst/>
              <a:rect l="l" t="t" r="r" b="b"/>
              <a:pathLst>
                <a:path w="443" h="616" extrusionOk="0">
                  <a:moveTo>
                    <a:pt x="221" y="0"/>
                  </a:moveTo>
                  <a:cubicBezTo>
                    <a:pt x="95" y="0"/>
                    <a:pt x="1" y="134"/>
                    <a:pt x="1" y="308"/>
                  </a:cubicBezTo>
                  <a:cubicBezTo>
                    <a:pt x="1" y="481"/>
                    <a:pt x="95" y="615"/>
                    <a:pt x="221" y="615"/>
                  </a:cubicBezTo>
                  <a:cubicBezTo>
                    <a:pt x="340" y="615"/>
                    <a:pt x="442" y="481"/>
                    <a:pt x="442" y="308"/>
                  </a:cubicBezTo>
                  <a:cubicBezTo>
                    <a:pt x="442" y="134"/>
                    <a:pt x="340" y="0"/>
                    <a:pt x="2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1" name="Google Shape;1799;p65">
              <a:extLst>
                <a:ext uri="{FF2B5EF4-FFF2-40B4-BE49-F238E27FC236}">
                  <a16:creationId xmlns:a16="http://schemas.microsoft.com/office/drawing/2014/main" id="{48FDE4C1-77A9-8C5C-5D37-D73F3745D234}"/>
                </a:ext>
              </a:extLst>
            </p:cNvPr>
            <p:cNvSpPr/>
            <p:nvPr/>
          </p:nvSpPr>
          <p:spPr>
            <a:xfrm>
              <a:off x="1937176" y="2261520"/>
              <a:ext cx="47811" cy="31919"/>
            </a:xfrm>
            <a:custGeom>
              <a:avLst/>
              <a:gdLst/>
              <a:ahLst/>
              <a:cxnLst/>
              <a:rect l="l" t="t" r="r" b="b"/>
              <a:pathLst>
                <a:path w="734" h="490" extrusionOk="0">
                  <a:moveTo>
                    <a:pt x="371" y="1"/>
                  </a:moveTo>
                  <a:cubicBezTo>
                    <a:pt x="166" y="1"/>
                    <a:pt x="1" y="111"/>
                    <a:pt x="1" y="245"/>
                  </a:cubicBezTo>
                  <a:cubicBezTo>
                    <a:pt x="1" y="379"/>
                    <a:pt x="166" y="490"/>
                    <a:pt x="371" y="490"/>
                  </a:cubicBezTo>
                  <a:cubicBezTo>
                    <a:pt x="568" y="490"/>
                    <a:pt x="734" y="379"/>
                    <a:pt x="734" y="245"/>
                  </a:cubicBezTo>
                  <a:cubicBezTo>
                    <a:pt x="734" y="111"/>
                    <a:pt x="568" y="1"/>
                    <a:pt x="37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2" name="Google Shape;1800;p65">
              <a:extLst>
                <a:ext uri="{FF2B5EF4-FFF2-40B4-BE49-F238E27FC236}">
                  <a16:creationId xmlns:a16="http://schemas.microsoft.com/office/drawing/2014/main" id="{1F13413A-D441-D17A-BA08-A388F83E8283}"/>
                </a:ext>
              </a:extLst>
            </p:cNvPr>
            <p:cNvSpPr/>
            <p:nvPr/>
          </p:nvSpPr>
          <p:spPr>
            <a:xfrm>
              <a:off x="1763059" y="2261520"/>
              <a:ext cx="47811" cy="31919"/>
            </a:xfrm>
            <a:custGeom>
              <a:avLst/>
              <a:gdLst/>
              <a:ahLst/>
              <a:cxnLst/>
              <a:rect l="l" t="t" r="r" b="b"/>
              <a:pathLst>
                <a:path w="734" h="490" extrusionOk="0">
                  <a:moveTo>
                    <a:pt x="371" y="1"/>
                  </a:moveTo>
                  <a:cubicBezTo>
                    <a:pt x="166" y="1"/>
                    <a:pt x="0" y="111"/>
                    <a:pt x="0" y="245"/>
                  </a:cubicBezTo>
                  <a:cubicBezTo>
                    <a:pt x="0" y="379"/>
                    <a:pt x="166" y="490"/>
                    <a:pt x="371" y="490"/>
                  </a:cubicBezTo>
                  <a:cubicBezTo>
                    <a:pt x="568" y="490"/>
                    <a:pt x="734" y="379"/>
                    <a:pt x="734" y="245"/>
                  </a:cubicBezTo>
                  <a:cubicBezTo>
                    <a:pt x="734" y="111"/>
                    <a:pt x="568" y="1"/>
                    <a:pt x="37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3" name="Google Shape;1801;p65">
              <a:extLst>
                <a:ext uri="{FF2B5EF4-FFF2-40B4-BE49-F238E27FC236}">
                  <a16:creationId xmlns:a16="http://schemas.microsoft.com/office/drawing/2014/main" id="{D1DFC8B7-E581-8C3B-772D-7C86590EF431}"/>
                </a:ext>
              </a:extLst>
            </p:cNvPr>
            <p:cNvSpPr/>
            <p:nvPr/>
          </p:nvSpPr>
          <p:spPr>
            <a:xfrm>
              <a:off x="1908385" y="2168240"/>
              <a:ext cx="73540" cy="18891"/>
            </a:xfrm>
            <a:custGeom>
              <a:avLst/>
              <a:gdLst/>
              <a:ahLst/>
              <a:cxnLst/>
              <a:rect l="l" t="t" r="r" b="b"/>
              <a:pathLst>
                <a:path w="1129" h="290" extrusionOk="0">
                  <a:moveTo>
                    <a:pt x="459" y="0"/>
                  </a:moveTo>
                  <a:cubicBezTo>
                    <a:pt x="392" y="0"/>
                    <a:pt x="325" y="12"/>
                    <a:pt x="261" y="37"/>
                  </a:cubicBezTo>
                  <a:cubicBezTo>
                    <a:pt x="159" y="69"/>
                    <a:pt x="64" y="132"/>
                    <a:pt x="1" y="218"/>
                  </a:cubicBezTo>
                  <a:lnTo>
                    <a:pt x="9" y="234"/>
                  </a:lnTo>
                  <a:cubicBezTo>
                    <a:pt x="119" y="226"/>
                    <a:pt x="214" y="211"/>
                    <a:pt x="309" y="195"/>
                  </a:cubicBezTo>
                  <a:cubicBezTo>
                    <a:pt x="395" y="187"/>
                    <a:pt x="482" y="155"/>
                    <a:pt x="577" y="148"/>
                  </a:cubicBezTo>
                  <a:cubicBezTo>
                    <a:pt x="592" y="146"/>
                    <a:pt x="608" y="145"/>
                    <a:pt x="623" y="145"/>
                  </a:cubicBezTo>
                  <a:cubicBezTo>
                    <a:pt x="697" y="145"/>
                    <a:pt x="775" y="160"/>
                    <a:pt x="853" y="179"/>
                  </a:cubicBezTo>
                  <a:cubicBezTo>
                    <a:pt x="947" y="203"/>
                    <a:pt x="1034" y="242"/>
                    <a:pt x="1113" y="289"/>
                  </a:cubicBezTo>
                  <a:lnTo>
                    <a:pt x="1129" y="282"/>
                  </a:lnTo>
                  <a:cubicBezTo>
                    <a:pt x="1058" y="211"/>
                    <a:pt x="971" y="148"/>
                    <a:pt x="884" y="100"/>
                  </a:cubicBezTo>
                  <a:cubicBezTo>
                    <a:pt x="837" y="77"/>
                    <a:pt x="782" y="53"/>
                    <a:pt x="734" y="37"/>
                  </a:cubicBezTo>
                  <a:cubicBezTo>
                    <a:pt x="679" y="29"/>
                    <a:pt x="632" y="21"/>
                    <a:pt x="577" y="13"/>
                  </a:cubicBezTo>
                  <a:cubicBezTo>
                    <a:pt x="538" y="5"/>
                    <a:pt x="499" y="0"/>
                    <a:pt x="4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4" name="Google Shape;1802;p65">
              <a:extLst>
                <a:ext uri="{FF2B5EF4-FFF2-40B4-BE49-F238E27FC236}">
                  <a16:creationId xmlns:a16="http://schemas.microsoft.com/office/drawing/2014/main" id="{CCC59F65-6304-CD67-5040-8428F1901E5B}"/>
                </a:ext>
              </a:extLst>
            </p:cNvPr>
            <p:cNvSpPr/>
            <p:nvPr/>
          </p:nvSpPr>
          <p:spPr>
            <a:xfrm>
              <a:off x="1768205" y="2168240"/>
              <a:ext cx="73475" cy="19412"/>
            </a:xfrm>
            <a:custGeom>
              <a:avLst/>
              <a:gdLst/>
              <a:ahLst/>
              <a:cxnLst/>
              <a:rect l="l" t="t" r="r" b="b"/>
              <a:pathLst>
                <a:path w="1128" h="298" extrusionOk="0">
                  <a:moveTo>
                    <a:pt x="676" y="0"/>
                  </a:moveTo>
                  <a:cubicBezTo>
                    <a:pt x="635" y="0"/>
                    <a:pt x="594" y="5"/>
                    <a:pt x="552" y="13"/>
                  </a:cubicBezTo>
                  <a:cubicBezTo>
                    <a:pt x="505" y="21"/>
                    <a:pt x="450" y="29"/>
                    <a:pt x="394" y="37"/>
                  </a:cubicBezTo>
                  <a:cubicBezTo>
                    <a:pt x="245" y="84"/>
                    <a:pt x="111" y="171"/>
                    <a:pt x="0" y="282"/>
                  </a:cubicBezTo>
                  <a:lnTo>
                    <a:pt x="16" y="297"/>
                  </a:lnTo>
                  <a:cubicBezTo>
                    <a:pt x="95" y="242"/>
                    <a:pt x="189" y="203"/>
                    <a:pt x="284" y="179"/>
                  </a:cubicBezTo>
                  <a:cubicBezTo>
                    <a:pt x="355" y="160"/>
                    <a:pt x="432" y="145"/>
                    <a:pt x="505" y="145"/>
                  </a:cubicBezTo>
                  <a:cubicBezTo>
                    <a:pt x="521" y="145"/>
                    <a:pt x="537" y="146"/>
                    <a:pt x="552" y="148"/>
                  </a:cubicBezTo>
                  <a:cubicBezTo>
                    <a:pt x="647" y="155"/>
                    <a:pt x="734" y="187"/>
                    <a:pt x="828" y="195"/>
                  </a:cubicBezTo>
                  <a:cubicBezTo>
                    <a:pt x="923" y="211"/>
                    <a:pt x="1010" y="226"/>
                    <a:pt x="1120" y="234"/>
                  </a:cubicBezTo>
                  <a:lnTo>
                    <a:pt x="1128" y="218"/>
                  </a:lnTo>
                  <a:cubicBezTo>
                    <a:pt x="1065" y="132"/>
                    <a:pt x="978" y="69"/>
                    <a:pt x="875" y="37"/>
                  </a:cubicBezTo>
                  <a:cubicBezTo>
                    <a:pt x="811" y="12"/>
                    <a:pt x="744" y="0"/>
                    <a:pt x="6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5" name="Google Shape;1803;p65">
              <a:extLst>
                <a:ext uri="{FF2B5EF4-FFF2-40B4-BE49-F238E27FC236}">
                  <a16:creationId xmlns:a16="http://schemas.microsoft.com/office/drawing/2014/main" id="{DC136DA5-986A-3A67-BC7C-64D44F0B2773}"/>
                </a:ext>
              </a:extLst>
            </p:cNvPr>
            <p:cNvSpPr/>
            <p:nvPr/>
          </p:nvSpPr>
          <p:spPr>
            <a:xfrm>
              <a:off x="1795889" y="2214815"/>
              <a:ext cx="13158" cy="11009"/>
            </a:xfrm>
            <a:custGeom>
              <a:avLst/>
              <a:gdLst/>
              <a:ahLst/>
              <a:cxnLst/>
              <a:rect l="l" t="t" r="r" b="b"/>
              <a:pathLst>
                <a:path w="202" h="169" extrusionOk="0">
                  <a:moveTo>
                    <a:pt x="111" y="0"/>
                  </a:moveTo>
                  <a:cubicBezTo>
                    <a:pt x="33" y="0"/>
                    <a:pt x="1" y="103"/>
                    <a:pt x="56" y="150"/>
                  </a:cubicBezTo>
                  <a:cubicBezTo>
                    <a:pt x="74" y="163"/>
                    <a:pt x="93" y="169"/>
                    <a:pt x="111" y="169"/>
                  </a:cubicBezTo>
                  <a:cubicBezTo>
                    <a:pt x="159" y="169"/>
                    <a:pt x="202" y="128"/>
                    <a:pt x="190" y="71"/>
                  </a:cubicBezTo>
                  <a:cubicBezTo>
                    <a:pt x="190" y="32"/>
                    <a:pt x="151" y="0"/>
                    <a:pt x="11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6" name="Google Shape;1804;p65">
              <a:extLst>
                <a:ext uri="{FF2B5EF4-FFF2-40B4-BE49-F238E27FC236}">
                  <a16:creationId xmlns:a16="http://schemas.microsoft.com/office/drawing/2014/main" id="{9EB75DAB-00D4-9EB1-7383-B0EC566A68BF}"/>
                </a:ext>
              </a:extLst>
            </p:cNvPr>
            <p:cNvSpPr/>
            <p:nvPr/>
          </p:nvSpPr>
          <p:spPr>
            <a:xfrm>
              <a:off x="1922259" y="2217290"/>
              <a:ext cx="13679" cy="10813"/>
            </a:xfrm>
            <a:custGeom>
              <a:avLst/>
              <a:gdLst/>
              <a:ahLst/>
              <a:cxnLst/>
              <a:rect l="l" t="t" r="r" b="b"/>
              <a:pathLst>
                <a:path w="210" h="166" extrusionOk="0">
                  <a:moveTo>
                    <a:pt x="131" y="0"/>
                  </a:moveTo>
                  <a:cubicBezTo>
                    <a:pt x="127" y="0"/>
                    <a:pt x="123" y="1"/>
                    <a:pt x="119" y="2"/>
                  </a:cubicBezTo>
                  <a:cubicBezTo>
                    <a:pt x="40" y="2"/>
                    <a:pt x="1" y="96"/>
                    <a:pt x="64" y="144"/>
                  </a:cubicBezTo>
                  <a:cubicBezTo>
                    <a:pt x="80" y="159"/>
                    <a:pt x="98" y="166"/>
                    <a:pt x="117" y="166"/>
                  </a:cubicBezTo>
                  <a:cubicBezTo>
                    <a:pt x="164" y="166"/>
                    <a:pt x="209" y="121"/>
                    <a:pt x="198" y="65"/>
                  </a:cubicBezTo>
                  <a:cubicBezTo>
                    <a:pt x="191" y="29"/>
                    <a:pt x="165" y="0"/>
                    <a:pt x="1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7" name="Google Shape;1805;p65">
              <a:extLst>
                <a:ext uri="{FF2B5EF4-FFF2-40B4-BE49-F238E27FC236}">
                  <a16:creationId xmlns:a16="http://schemas.microsoft.com/office/drawing/2014/main" id="{E5958BFC-70C5-8C64-5AFD-7DEBDECDDCA3}"/>
                </a:ext>
              </a:extLst>
            </p:cNvPr>
            <p:cNvSpPr/>
            <p:nvPr/>
          </p:nvSpPr>
          <p:spPr>
            <a:xfrm>
              <a:off x="1844222" y="2329851"/>
              <a:ext cx="75560" cy="21626"/>
            </a:xfrm>
            <a:custGeom>
              <a:avLst/>
              <a:gdLst/>
              <a:ahLst/>
              <a:cxnLst/>
              <a:rect l="l" t="t" r="r" b="b"/>
              <a:pathLst>
                <a:path w="1160" h="332" extrusionOk="0">
                  <a:moveTo>
                    <a:pt x="1159" y="1"/>
                  </a:moveTo>
                  <a:cubicBezTo>
                    <a:pt x="1112" y="32"/>
                    <a:pt x="1073" y="64"/>
                    <a:pt x="1025" y="95"/>
                  </a:cubicBezTo>
                  <a:lnTo>
                    <a:pt x="954" y="143"/>
                  </a:lnTo>
                  <a:cubicBezTo>
                    <a:pt x="931" y="151"/>
                    <a:pt x="907" y="166"/>
                    <a:pt x="883" y="174"/>
                  </a:cubicBezTo>
                  <a:cubicBezTo>
                    <a:pt x="860" y="182"/>
                    <a:pt x="836" y="198"/>
                    <a:pt x="812" y="206"/>
                  </a:cubicBezTo>
                  <a:lnTo>
                    <a:pt x="734" y="229"/>
                  </a:lnTo>
                  <a:cubicBezTo>
                    <a:pt x="710" y="237"/>
                    <a:pt x="686" y="237"/>
                    <a:pt x="655" y="245"/>
                  </a:cubicBezTo>
                  <a:lnTo>
                    <a:pt x="584" y="245"/>
                  </a:lnTo>
                  <a:cubicBezTo>
                    <a:pt x="473" y="245"/>
                    <a:pt x="371" y="222"/>
                    <a:pt x="276" y="174"/>
                  </a:cubicBezTo>
                  <a:cubicBezTo>
                    <a:pt x="174" y="135"/>
                    <a:pt x="87" y="72"/>
                    <a:pt x="0" y="1"/>
                  </a:cubicBezTo>
                  <a:lnTo>
                    <a:pt x="0" y="1"/>
                  </a:lnTo>
                  <a:cubicBezTo>
                    <a:pt x="63" y="95"/>
                    <a:pt x="150" y="174"/>
                    <a:pt x="245" y="229"/>
                  </a:cubicBezTo>
                  <a:cubicBezTo>
                    <a:pt x="347" y="292"/>
                    <a:pt x="466" y="332"/>
                    <a:pt x="584" y="332"/>
                  </a:cubicBezTo>
                  <a:cubicBezTo>
                    <a:pt x="702" y="332"/>
                    <a:pt x="812" y="292"/>
                    <a:pt x="915" y="229"/>
                  </a:cubicBezTo>
                  <a:cubicBezTo>
                    <a:pt x="962" y="198"/>
                    <a:pt x="1010" y="166"/>
                    <a:pt x="1049" y="127"/>
                  </a:cubicBezTo>
                  <a:cubicBezTo>
                    <a:pt x="1089" y="87"/>
                    <a:pt x="1128" y="48"/>
                    <a:pt x="11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8" name="Google Shape;1806;p65">
              <a:extLst>
                <a:ext uri="{FF2B5EF4-FFF2-40B4-BE49-F238E27FC236}">
                  <a16:creationId xmlns:a16="http://schemas.microsoft.com/office/drawing/2014/main" id="{89F97F84-2807-BD84-4C49-3775CCB7E635}"/>
                </a:ext>
              </a:extLst>
            </p:cNvPr>
            <p:cNvSpPr/>
            <p:nvPr/>
          </p:nvSpPr>
          <p:spPr>
            <a:xfrm>
              <a:off x="1861158" y="2226084"/>
              <a:ext cx="21105" cy="63251"/>
            </a:xfrm>
            <a:custGeom>
              <a:avLst/>
              <a:gdLst/>
              <a:ahLst/>
              <a:cxnLst/>
              <a:rect l="l" t="t" r="r" b="b"/>
              <a:pathLst>
                <a:path w="324" h="971" extrusionOk="0">
                  <a:moveTo>
                    <a:pt x="198" y="1"/>
                  </a:moveTo>
                  <a:cubicBezTo>
                    <a:pt x="213" y="95"/>
                    <a:pt x="221" y="198"/>
                    <a:pt x="213" y="300"/>
                  </a:cubicBezTo>
                  <a:cubicBezTo>
                    <a:pt x="206" y="403"/>
                    <a:pt x="182" y="505"/>
                    <a:pt x="135" y="600"/>
                  </a:cubicBezTo>
                  <a:cubicBezTo>
                    <a:pt x="103" y="640"/>
                    <a:pt x="71" y="679"/>
                    <a:pt x="32" y="718"/>
                  </a:cubicBezTo>
                  <a:cubicBezTo>
                    <a:pt x="16" y="742"/>
                    <a:pt x="0" y="766"/>
                    <a:pt x="0" y="789"/>
                  </a:cubicBezTo>
                  <a:cubicBezTo>
                    <a:pt x="0" y="821"/>
                    <a:pt x="8" y="845"/>
                    <a:pt x="32" y="868"/>
                  </a:cubicBezTo>
                  <a:cubicBezTo>
                    <a:pt x="71" y="900"/>
                    <a:pt x="119" y="923"/>
                    <a:pt x="174" y="939"/>
                  </a:cubicBezTo>
                  <a:cubicBezTo>
                    <a:pt x="221" y="947"/>
                    <a:pt x="269" y="963"/>
                    <a:pt x="324" y="971"/>
                  </a:cubicBezTo>
                  <a:lnTo>
                    <a:pt x="324" y="963"/>
                  </a:lnTo>
                  <a:cubicBezTo>
                    <a:pt x="276" y="939"/>
                    <a:pt x="229" y="916"/>
                    <a:pt x="182" y="892"/>
                  </a:cubicBezTo>
                  <a:cubicBezTo>
                    <a:pt x="142" y="876"/>
                    <a:pt x="103" y="852"/>
                    <a:pt x="79" y="821"/>
                  </a:cubicBezTo>
                  <a:cubicBezTo>
                    <a:pt x="64" y="805"/>
                    <a:pt x="71" y="797"/>
                    <a:pt x="71" y="797"/>
                  </a:cubicBezTo>
                  <a:cubicBezTo>
                    <a:pt x="79" y="789"/>
                    <a:pt x="87" y="774"/>
                    <a:pt x="95" y="766"/>
                  </a:cubicBezTo>
                  <a:cubicBezTo>
                    <a:pt x="103" y="758"/>
                    <a:pt x="111" y="758"/>
                    <a:pt x="111" y="750"/>
                  </a:cubicBezTo>
                  <a:lnTo>
                    <a:pt x="142" y="718"/>
                  </a:lnTo>
                  <a:cubicBezTo>
                    <a:pt x="166" y="695"/>
                    <a:pt x="182" y="671"/>
                    <a:pt x="198" y="640"/>
                  </a:cubicBezTo>
                  <a:cubicBezTo>
                    <a:pt x="253" y="545"/>
                    <a:pt x="284" y="427"/>
                    <a:pt x="276" y="316"/>
                  </a:cubicBezTo>
                  <a:cubicBezTo>
                    <a:pt x="276" y="206"/>
                    <a:pt x="253" y="95"/>
                    <a:pt x="2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9" name="Google Shape;1807;p65">
              <a:extLst>
                <a:ext uri="{FF2B5EF4-FFF2-40B4-BE49-F238E27FC236}">
                  <a16:creationId xmlns:a16="http://schemas.microsoft.com/office/drawing/2014/main" id="{FDD87F8A-DCB7-3BFC-8C06-1787F139C807}"/>
                </a:ext>
              </a:extLst>
            </p:cNvPr>
            <p:cNvSpPr/>
            <p:nvPr/>
          </p:nvSpPr>
          <p:spPr>
            <a:xfrm>
              <a:off x="1664959" y="2217876"/>
              <a:ext cx="58624" cy="58626"/>
            </a:xfrm>
            <a:custGeom>
              <a:avLst/>
              <a:gdLst/>
              <a:ahLst/>
              <a:cxnLst/>
              <a:rect l="l" t="t" r="r" b="b"/>
              <a:pathLst>
                <a:path w="900" h="900" extrusionOk="0">
                  <a:moveTo>
                    <a:pt x="450" y="1"/>
                  </a:moveTo>
                  <a:cubicBezTo>
                    <a:pt x="205" y="1"/>
                    <a:pt x="0" y="206"/>
                    <a:pt x="0" y="450"/>
                  </a:cubicBezTo>
                  <a:cubicBezTo>
                    <a:pt x="0" y="702"/>
                    <a:pt x="205" y="900"/>
                    <a:pt x="450" y="900"/>
                  </a:cubicBezTo>
                  <a:cubicBezTo>
                    <a:pt x="702" y="900"/>
                    <a:pt x="899" y="702"/>
                    <a:pt x="899" y="450"/>
                  </a:cubicBezTo>
                  <a:cubicBezTo>
                    <a:pt x="899" y="206"/>
                    <a:pt x="702" y="1"/>
                    <a:pt x="45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0" name="Google Shape;1808;p65">
              <a:extLst>
                <a:ext uri="{FF2B5EF4-FFF2-40B4-BE49-F238E27FC236}">
                  <a16:creationId xmlns:a16="http://schemas.microsoft.com/office/drawing/2014/main" id="{383173D2-BF85-C359-BF81-1E36ABE46CB0}"/>
                </a:ext>
              </a:extLst>
            </p:cNvPr>
            <p:cNvSpPr/>
            <p:nvPr/>
          </p:nvSpPr>
          <p:spPr>
            <a:xfrm>
              <a:off x="2026548" y="2217876"/>
              <a:ext cx="58624" cy="58626"/>
            </a:xfrm>
            <a:custGeom>
              <a:avLst/>
              <a:gdLst/>
              <a:ahLst/>
              <a:cxnLst/>
              <a:rect l="l" t="t" r="r" b="b"/>
              <a:pathLst>
                <a:path w="900" h="900" extrusionOk="0">
                  <a:moveTo>
                    <a:pt x="450" y="1"/>
                  </a:moveTo>
                  <a:cubicBezTo>
                    <a:pt x="206" y="1"/>
                    <a:pt x="1" y="206"/>
                    <a:pt x="1" y="450"/>
                  </a:cubicBezTo>
                  <a:cubicBezTo>
                    <a:pt x="1" y="702"/>
                    <a:pt x="206" y="900"/>
                    <a:pt x="450" y="900"/>
                  </a:cubicBezTo>
                  <a:cubicBezTo>
                    <a:pt x="695" y="900"/>
                    <a:pt x="900" y="702"/>
                    <a:pt x="900" y="450"/>
                  </a:cubicBezTo>
                  <a:cubicBezTo>
                    <a:pt x="900" y="206"/>
                    <a:pt x="695" y="1"/>
                    <a:pt x="45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1" name="Google Shape;1809;p65">
              <a:extLst>
                <a:ext uri="{FF2B5EF4-FFF2-40B4-BE49-F238E27FC236}">
                  <a16:creationId xmlns:a16="http://schemas.microsoft.com/office/drawing/2014/main" id="{30E91530-96D5-8D2A-81FA-0453AE871704}"/>
                </a:ext>
              </a:extLst>
            </p:cNvPr>
            <p:cNvSpPr/>
            <p:nvPr/>
          </p:nvSpPr>
          <p:spPr>
            <a:xfrm>
              <a:off x="1664437" y="1915432"/>
              <a:ext cx="466971" cy="396507"/>
            </a:xfrm>
            <a:custGeom>
              <a:avLst/>
              <a:gdLst/>
              <a:ahLst/>
              <a:cxnLst/>
              <a:rect l="l" t="t" r="r" b="b"/>
              <a:pathLst>
                <a:path w="7169" h="6087" extrusionOk="0">
                  <a:moveTo>
                    <a:pt x="3187" y="0"/>
                  </a:moveTo>
                  <a:cubicBezTo>
                    <a:pt x="1791" y="0"/>
                    <a:pt x="1246" y="1450"/>
                    <a:pt x="1246" y="1450"/>
                  </a:cubicBezTo>
                  <a:cubicBezTo>
                    <a:pt x="1246" y="1450"/>
                    <a:pt x="71" y="1552"/>
                    <a:pt x="32" y="2972"/>
                  </a:cubicBezTo>
                  <a:cubicBezTo>
                    <a:pt x="0" y="4383"/>
                    <a:pt x="678" y="6087"/>
                    <a:pt x="678" y="6087"/>
                  </a:cubicBezTo>
                  <a:cubicBezTo>
                    <a:pt x="678" y="5503"/>
                    <a:pt x="812" y="4068"/>
                    <a:pt x="805" y="4068"/>
                  </a:cubicBezTo>
                  <a:lnTo>
                    <a:pt x="805" y="4068"/>
                  </a:lnTo>
                  <a:cubicBezTo>
                    <a:pt x="816" y="4068"/>
                    <a:pt x="828" y="4068"/>
                    <a:pt x="839" y="4068"/>
                  </a:cubicBezTo>
                  <a:cubicBezTo>
                    <a:pt x="1662" y="4068"/>
                    <a:pt x="1877" y="3232"/>
                    <a:pt x="1877" y="3232"/>
                  </a:cubicBezTo>
                  <a:cubicBezTo>
                    <a:pt x="1961" y="3242"/>
                    <a:pt x="2040" y="3246"/>
                    <a:pt x="2115" y="3246"/>
                  </a:cubicBezTo>
                  <a:cubicBezTo>
                    <a:pt x="3191" y="3246"/>
                    <a:pt x="3336" y="2302"/>
                    <a:pt x="3336" y="2302"/>
                  </a:cubicBezTo>
                  <a:cubicBezTo>
                    <a:pt x="3741" y="3300"/>
                    <a:pt x="4704" y="3416"/>
                    <a:pt x="5130" y="3416"/>
                  </a:cubicBezTo>
                  <a:cubicBezTo>
                    <a:pt x="5259" y="3416"/>
                    <a:pt x="5339" y="3406"/>
                    <a:pt x="5339" y="3406"/>
                  </a:cubicBezTo>
                  <a:cubicBezTo>
                    <a:pt x="5686" y="4305"/>
                    <a:pt x="5781" y="6087"/>
                    <a:pt x="5781" y="6087"/>
                  </a:cubicBezTo>
                  <a:cubicBezTo>
                    <a:pt x="6404" y="5527"/>
                    <a:pt x="6135" y="3958"/>
                    <a:pt x="6135" y="3958"/>
                  </a:cubicBezTo>
                  <a:cubicBezTo>
                    <a:pt x="6135" y="3958"/>
                    <a:pt x="7168" y="3327"/>
                    <a:pt x="6774" y="2538"/>
                  </a:cubicBezTo>
                  <a:cubicBezTo>
                    <a:pt x="6380" y="1750"/>
                    <a:pt x="5378" y="1450"/>
                    <a:pt x="5378" y="1450"/>
                  </a:cubicBezTo>
                  <a:cubicBezTo>
                    <a:pt x="5378" y="1450"/>
                    <a:pt x="5016" y="188"/>
                    <a:pt x="3431" y="15"/>
                  </a:cubicBezTo>
                  <a:cubicBezTo>
                    <a:pt x="3347" y="5"/>
                    <a:pt x="3266" y="0"/>
                    <a:pt x="318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2" name="Google Shape;1810;p65">
              <a:extLst>
                <a:ext uri="{FF2B5EF4-FFF2-40B4-BE49-F238E27FC236}">
                  <a16:creationId xmlns:a16="http://schemas.microsoft.com/office/drawing/2014/main" id="{8A5828F8-2125-AB65-AC22-9419DDB5AA00}"/>
                </a:ext>
              </a:extLst>
            </p:cNvPr>
            <p:cNvSpPr/>
            <p:nvPr/>
          </p:nvSpPr>
          <p:spPr>
            <a:xfrm>
              <a:off x="1412218" y="2895395"/>
              <a:ext cx="927753" cy="184476"/>
            </a:xfrm>
            <a:custGeom>
              <a:avLst/>
              <a:gdLst/>
              <a:ahLst/>
              <a:cxnLst/>
              <a:rect l="l" t="t" r="r" b="b"/>
              <a:pathLst>
                <a:path w="14243" h="2832" extrusionOk="0">
                  <a:moveTo>
                    <a:pt x="1025" y="1"/>
                  </a:moveTo>
                  <a:cubicBezTo>
                    <a:pt x="458" y="1"/>
                    <a:pt x="0" y="458"/>
                    <a:pt x="0" y="1026"/>
                  </a:cubicBezTo>
                  <a:lnTo>
                    <a:pt x="0" y="1807"/>
                  </a:lnTo>
                  <a:cubicBezTo>
                    <a:pt x="0" y="2375"/>
                    <a:pt x="458" y="2832"/>
                    <a:pt x="1025" y="2832"/>
                  </a:cubicBezTo>
                  <a:lnTo>
                    <a:pt x="13217" y="2832"/>
                  </a:lnTo>
                  <a:cubicBezTo>
                    <a:pt x="13785" y="2832"/>
                    <a:pt x="14242" y="2375"/>
                    <a:pt x="14242" y="1807"/>
                  </a:cubicBezTo>
                  <a:lnTo>
                    <a:pt x="14242" y="1026"/>
                  </a:lnTo>
                  <a:cubicBezTo>
                    <a:pt x="14242" y="458"/>
                    <a:pt x="13785" y="1"/>
                    <a:pt x="1321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3" name="Google Shape;1811;p65">
              <a:extLst>
                <a:ext uri="{FF2B5EF4-FFF2-40B4-BE49-F238E27FC236}">
                  <a16:creationId xmlns:a16="http://schemas.microsoft.com/office/drawing/2014/main" id="{A4E1DDEB-E413-1207-361D-23D7247EDC97}"/>
                </a:ext>
              </a:extLst>
            </p:cNvPr>
            <p:cNvSpPr/>
            <p:nvPr/>
          </p:nvSpPr>
          <p:spPr>
            <a:xfrm>
              <a:off x="1558065" y="2940602"/>
              <a:ext cx="99204" cy="94583"/>
            </a:xfrm>
            <a:custGeom>
              <a:avLst/>
              <a:gdLst/>
              <a:ahLst/>
              <a:cxnLst/>
              <a:rect l="l" t="t" r="r" b="b"/>
              <a:pathLst>
                <a:path w="1523" h="1452" extrusionOk="0">
                  <a:moveTo>
                    <a:pt x="766" y="1"/>
                  </a:moveTo>
                  <a:lnTo>
                    <a:pt x="584" y="553"/>
                  </a:lnTo>
                  <a:lnTo>
                    <a:pt x="1" y="553"/>
                  </a:lnTo>
                  <a:lnTo>
                    <a:pt x="474" y="892"/>
                  </a:lnTo>
                  <a:lnTo>
                    <a:pt x="293" y="1452"/>
                  </a:lnTo>
                  <a:lnTo>
                    <a:pt x="293" y="1452"/>
                  </a:lnTo>
                  <a:lnTo>
                    <a:pt x="766" y="1105"/>
                  </a:lnTo>
                  <a:lnTo>
                    <a:pt x="1231" y="1452"/>
                  </a:lnTo>
                  <a:lnTo>
                    <a:pt x="1058" y="892"/>
                  </a:lnTo>
                  <a:lnTo>
                    <a:pt x="1523" y="553"/>
                  </a:lnTo>
                  <a:lnTo>
                    <a:pt x="947" y="553"/>
                  </a:lnTo>
                  <a:lnTo>
                    <a:pt x="76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4" name="Google Shape;1812;p65">
              <a:extLst>
                <a:ext uri="{FF2B5EF4-FFF2-40B4-BE49-F238E27FC236}">
                  <a16:creationId xmlns:a16="http://schemas.microsoft.com/office/drawing/2014/main" id="{871A7CDC-D97F-83F9-9849-729671BD0BC4}"/>
                </a:ext>
              </a:extLst>
            </p:cNvPr>
            <p:cNvSpPr/>
            <p:nvPr/>
          </p:nvSpPr>
          <p:spPr>
            <a:xfrm>
              <a:off x="1692187" y="2940602"/>
              <a:ext cx="99204" cy="94583"/>
            </a:xfrm>
            <a:custGeom>
              <a:avLst/>
              <a:gdLst/>
              <a:ahLst/>
              <a:cxnLst/>
              <a:rect l="l" t="t" r="r" b="b"/>
              <a:pathLst>
                <a:path w="1523" h="1452" extrusionOk="0">
                  <a:moveTo>
                    <a:pt x="765" y="1"/>
                  </a:moveTo>
                  <a:lnTo>
                    <a:pt x="584" y="553"/>
                  </a:lnTo>
                  <a:lnTo>
                    <a:pt x="0" y="553"/>
                  </a:lnTo>
                  <a:lnTo>
                    <a:pt x="473" y="892"/>
                  </a:lnTo>
                  <a:lnTo>
                    <a:pt x="292" y="1452"/>
                  </a:lnTo>
                  <a:lnTo>
                    <a:pt x="292" y="1452"/>
                  </a:lnTo>
                  <a:lnTo>
                    <a:pt x="765" y="1105"/>
                  </a:lnTo>
                  <a:lnTo>
                    <a:pt x="1238" y="1452"/>
                  </a:lnTo>
                  <a:lnTo>
                    <a:pt x="1057" y="892"/>
                  </a:lnTo>
                  <a:lnTo>
                    <a:pt x="1522" y="553"/>
                  </a:lnTo>
                  <a:lnTo>
                    <a:pt x="946" y="553"/>
                  </a:lnTo>
                  <a:lnTo>
                    <a:pt x="76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5" name="Google Shape;1813;p65">
              <a:extLst>
                <a:ext uri="{FF2B5EF4-FFF2-40B4-BE49-F238E27FC236}">
                  <a16:creationId xmlns:a16="http://schemas.microsoft.com/office/drawing/2014/main" id="{CEEBD29A-580B-6382-6DD5-97D07FE77503}"/>
                </a:ext>
              </a:extLst>
            </p:cNvPr>
            <p:cNvSpPr/>
            <p:nvPr/>
          </p:nvSpPr>
          <p:spPr>
            <a:xfrm>
              <a:off x="1826765" y="2940602"/>
              <a:ext cx="99204" cy="94583"/>
            </a:xfrm>
            <a:custGeom>
              <a:avLst/>
              <a:gdLst/>
              <a:ahLst/>
              <a:cxnLst/>
              <a:rect l="l" t="t" r="r" b="b"/>
              <a:pathLst>
                <a:path w="1523" h="1452" extrusionOk="0">
                  <a:moveTo>
                    <a:pt x="757" y="1"/>
                  </a:moveTo>
                  <a:lnTo>
                    <a:pt x="576" y="553"/>
                  </a:lnTo>
                  <a:lnTo>
                    <a:pt x="0" y="553"/>
                  </a:lnTo>
                  <a:lnTo>
                    <a:pt x="465" y="892"/>
                  </a:lnTo>
                  <a:lnTo>
                    <a:pt x="284" y="1452"/>
                  </a:lnTo>
                  <a:lnTo>
                    <a:pt x="757" y="1105"/>
                  </a:lnTo>
                  <a:lnTo>
                    <a:pt x="1230" y="1452"/>
                  </a:lnTo>
                  <a:lnTo>
                    <a:pt x="1049" y="892"/>
                  </a:lnTo>
                  <a:lnTo>
                    <a:pt x="1522" y="553"/>
                  </a:lnTo>
                  <a:lnTo>
                    <a:pt x="939" y="553"/>
                  </a:lnTo>
                  <a:lnTo>
                    <a:pt x="7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6" name="Google Shape;1814;p65">
              <a:extLst>
                <a:ext uri="{FF2B5EF4-FFF2-40B4-BE49-F238E27FC236}">
                  <a16:creationId xmlns:a16="http://schemas.microsoft.com/office/drawing/2014/main" id="{8C6014C7-D300-E814-A433-ECF6ABD6BB20}"/>
                </a:ext>
              </a:extLst>
            </p:cNvPr>
            <p:cNvSpPr/>
            <p:nvPr/>
          </p:nvSpPr>
          <p:spPr>
            <a:xfrm>
              <a:off x="1960822" y="2940602"/>
              <a:ext cx="99204" cy="94583"/>
            </a:xfrm>
            <a:custGeom>
              <a:avLst/>
              <a:gdLst/>
              <a:ahLst/>
              <a:cxnLst/>
              <a:rect l="l" t="t" r="r" b="b"/>
              <a:pathLst>
                <a:path w="1523" h="1452" extrusionOk="0">
                  <a:moveTo>
                    <a:pt x="757" y="1"/>
                  </a:moveTo>
                  <a:lnTo>
                    <a:pt x="584" y="553"/>
                  </a:lnTo>
                  <a:lnTo>
                    <a:pt x="0" y="553"/>
                  </a:lnTo>
                  <a:lnTo>
                    <a:pt x="466" y="892"/>
                  </a:lnTo>
                  <a:lnTo>
                    <a:pt x="292" y="1452"/>
                  </a:lnTo>
                  <a:lnTo>
                    <a:pt x="757" y="1105"/>
                  </a:lnTo>
                  <a:lnTo>
                    <a:pt x="1231" y="1452"/>
                  </a:lnTo>
                  <a:lnTo>
                    <a:pt x="1049" y="892"/>
                  </a:lnTo>
                  <a:lnTo>
                    <a:pt x="1522" y="553"/>
                  </a:lnTo>
                  <a:lnTo>
                    <a:pt x="939" y="553"/>
                  </a:lnTo>
                  <a:lnTo>
                    <a:pt x="75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7" name="Google Shape;1815;p65">
              <a:extLst>
                <a:ext uri="{FF2B5EF4-FFF2-40B4-BE49-F238E27FC236}">
                  <a16:creationId xmlns:a16="http://schemas.microsoft.com/office/drawing/2014/main" id="{AD77C702-9D9C-4136-1C45-765F21182848}"/>
                </a:ext>
              </a:extLst>
            </p:cNvPr>
            <p:cNvSpPr/>
            <p:nvPr/>
          </p:nvSpPr>
          <p:spPr>
            <a:xfrm>
              <a:off x="2094879" y="2940602"/>
              <a:ext cx="99204" cy="94583"/>
            </a:xfrm>
            <a:custGeom>
              <a:avLst/>
              <a:gdLst/>
              <a:ahLst/>
              <a:cxnLst/>
              <a:rect l="l" t="t" r="r" b="b"/>
              <a:pathLst>
                <a:path w="1523" h="1452" extrusionOk="0">
                  <a:moveTo>
                    <a:pt x="765" y="1"/>
                  </a:moveTo>
                  <a:lnTo>
                    <a:pt x="584" y="553"/>
                  </a:lnTo>
                  <a:lnTo>
                    <a:pt x="1" y="553"/>
                  </a:lnTo>
                  <a:lnTo>
                    <a:pt x="474" y="892"/>
                  </a:lnTo>
                  <a:lnTo>
                    <a:pt x="292" y="1452"/>
                  </a:lnTo>
                  <a:lnTo>
                    <a:pt x="765" y="1105"/>
                  </a:lnTo>
                  <a:lnTo>
                    <a:pt x="1231" y="1452"/>
                  </a:lnTo>
                  <a:lnTo>
                    <a:pt x="1231" y="1452"/>
                  </a:lnTo>
                  <a:lnTo>
                    <a:pt x="1049" y="892"/>
                  </a:lnTo>
                  <a:lnTo>
                    <a:pt x="1522" y="553"/>
                  </a:lnTo>
                  <a:lnTo>
                    <a:pt x="939" y="553"/>
                  </a:lnTo>
                  <a:lnTo>
                    <a:pt x="76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8" name="Google Shape;1816;p65">
              <a:extLst>
                <a:ext uri="{FF2B5EF4-FFF2-40B4-BE49-F238E27FC236}">
                  <a16:creationId xmlns:a16="http://schemas.microsoft.com/office/drawing/2014/main" id="{DC7697A4-05D2-FAF6-990D-0F166E28FEB0}"/>
                </a:ext>
              </a:extLst>
            </p:cNvPr>
            <p:cNvSpPr/>
            <p:nvPr/>
          </p:nvSpPr>
          <p:spPr>
            <a:xfrm>
              <a:off x="1412218" y="3133742"/>
              <a:ext cx="927753" cy="42732"/>
            </a:xfrm>
            <a:custGeom>
              <a:avLst/>
              <a:gdLst/>
              <a:ahLst/>
              <a:cxnLst/>
              <a:rect l="l" t="t" r="r" b="b"/>
              <a:pathLst>
                <a:path w="14243" h="656" extrusionOk="0">
                  <a:moveTo>
                    <a:pt x="332" y="1"/>
                  </a:moveTo>
                  <a:cubicBezTo>
                    <a:pt x="150" y="1"/>
                    <a:pt x="0" y="151"/>
                    <a:pt x="0" y="324"/>
                  </a:cubicBezTo>
                  <a:cubicBezTo>
                    <a:pt x="0" y="506"/>
                    <a:pt x="150" y="656"/>
                    <a:pt x="332" y="656"/>
                  </a:cubicBezTo>
                  <a:lnTo>
                    <a:pt x="13911" y="656"/>
                  </a:lnTo>
                  <a:cubicBezTo>
                    <a:pt x="14092" y="656"/>
                    <a:pt x="14242" y="506"/>
                    <a:pt x="14242" y="324"/>
                  </a:cubicBezTo>
                  <a:cubicBezTo>
                    <a:pt x="14242" y="151"/>
                    <a:pt x="14092" y="1"/>
                    <a:pt x="13911" y="1"/>
                  </a:cubicBezTo>
                  <a:close/>
                </a:path>
              </a:pathLst>
            </a:custGeom>
            <a:solidFill>
              <a:srgbClr val="E2F0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9" name="Google Shape;1817;p65">
              <a:extLst>
                <a:ext uri="{FF2B5EF4-FFF2-40B4-BE49-F238E27FC236}">
                  <a16:creationId xmlns:a16="http://schemas.microsoft.com/office/drawing/2014/main" id="{D053D3F0-732C-9B8E-E107-42E682E38B98}"/>
                </a:ext>
              </a:extLst>
            </p:cNvPr>
            <p:cNvSpPr/>
            <p:nvPr/>
          </p:nvSpPr>
          <p:spPr>
            <a:xfrm>
              <a:off x="1412218" y="3230344"/>
              <a:ext cx="927753" cy="42732"/>
            </a:xfrm>
            <a:custGeom>
              <a:avLst/>
              <a:gdLst/>
              <a:ahLst/>
              <a:cxnLst/>
              <a:rect l="l" t="t" r="r" b="b"/>
              <a:pathLst>
                <a:path w="14243" h="656" extrusionOk="0">
                  <a:moveTo>
                    <a:pt x="332" y="1"/>
                  </a:moveTo>
                  <a:cubicBezTo>
                    <a:pt x="150" y="1"/>
                    <a:pt x="0" y="142"/>
                    <a:pt x="0" y="324"/>
                  </a:cubicBezTo>
                  <a:cubicBezTo>
                    <a:pt x="0" y="505"/>
                    <a:pt x="150" y="655"/>
                    <a:pt x="332" y="655"/>
                  </a:cubicBezTo>
                  <a:lnTo>
                    <a:pt x="13911" y="655"/>
                  </a:lnTo>
                  <a:cubicBezTo>
                    <a:pt x="14092" y="655"/>
                    <a:pt x="14242" y="505"/>
                    <a:pt x="14242" y="324"/>
                  </a:cubicBezTo>
                  <a:cubicBezTo>
                    <a:pt x="14242" y="142"/>
                    <a:pt x="14092" y="1"/>
                    <a:pt x="13911" y="1"/>
                  </a:cubicBezTo>
                  <a:close/>
                </a:path>
              </a:pathLst>
            </a:custGeom>
            <a:solidFill>
              <a:srgbClr val="E2F0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0" name="Google Shape;1818;p65">
              <a:extLst>
                <a:ext uri="{FF2B5EF4-FFF2-40B4-BE49-F238E27FC236}">
                  <a16:creationId xmlns:a16="http://schemas.microsoft.com/office/drawing/2014/main" id="{6D00FFF6-B233-7CFD-AF32-D32FD9A62867}"/>
                </a:ext>
              </a:extLst>
            </p:cNvPr>
            <p:cNvSpPr/>
            <p:nvPr/>
          </p:nvSpPr>
          <p:spPr>
            <a:xfrm>
              <a:off x="1412218" y="3326946"/>
              <a:ext cx="927753" cy="42146"/>
            </a:xfrm>
            <a:custGeom>
              <a:avLst/>
              <a:gdLst/>
              <a:ahLst/>
              <a:cxnLst/>
              <a:rect l="l" t="t" r="r" b="b"/>
              <a:pathLst>
                <a:path w="14243" h="647" extrusionOk="0">
                  <a:moveTo>
                    <a:pt x="332" y="0"/>
                  </a:moveTo>
                  <a:cubicBezTo>
                    <a:pt x="150" y="0"/>
                    <a:pt x="0" y="142"/>
                    <a:pt x="0" y="323"/>
                  </a:cubicBezTo>
                  <a:cubicBezTo>
                    <a:pt x="0" y="505"/>
                    <a:pt x="150" y="647"/>
                    <a:pt x="332" y="647"/>
                  </a:cubicBezTo>
                  <a:lnTo>
                    <a:pt x="13911" y="647"/>
                  </a:lnTo>
                  <a:cubicBezTo>
                    <a:pt x="14092" y="647"/>
                    <a:pt x="14242" y="505"/>
                    <a:pt x="14242" y="323"/>
                  </a:cubicBezTo>
                  <a:cubicBezTo>
                    <a:pt x="14242" y="142"/>
                    <a:pt x="14092" y="0"/>
                    <a:pt x="13911" y="0"/>
                  </a:cubicBezTo>
                  <a:close/>
                </a:path>
              </a:pathLst>
            </a:custGeom>
            <a:solidFill>
              <a:srgbClr val="E2F0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1" name="Google Shape;1819;p65">
              <a:extLst>
                <a:ext uri="{FF2B5EF4-FFF2-40B4-BE49-F238E27FC236}">
                  <a16:creationId xmlns:a16="http://schemas.microsoft.com/office/drawing/2014/main" id="{8E9095F9-88E8-ED8B-CAE2-904B3536C287}"/>
                </a:ext>
              </a:extLst>
            </p:cNvPr>
            <p:cNvSpPr/>
            <p:nvPr/>
          </p:nvSpPr>
          <p:spPr>
            <a:xfrm>
              <a:off x="3093987" y="1788931"/>
              <a:ext cx="1043307" cy="1668040"/>
            </a:xfrm>
            <a:custGeom>
              <a:avLst/>
              <a:gdLst/>
              <a:ahLst/>
              <a:cxnLst/>
              <a:rect l="l" t="t" r="r" b="b"/>
              <a:pathLst>
                <a:path w="16017" h="25607" extrusionOk="0">
                  <a:moveTo>
                    <a:pt x="0" y="1"/>
                  </a:moveTo>
                  <a:lnTo>
                    <a:pt x="0" y="25606"/>
                  </a:lnTo>
                  <a:lnTo>
                    <a:pt x="16016" y="25606"/>
                  </a:lnTo>
                  <a:lnTo>
                    <a:pt x="16016" y="1"/>
                  </a:lnTo>
                  <a:close/>
                </a:path>
              </a:pathLst>
            </a:custGeom>
            <a:solidFill>
              <a:srgbClr val="F0F7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2" name="Google Shape;1820;p65">
              <a:extLst>
                <a:ext uri="{FF2B5EF4-FFF2-40B4-BE49-F238E27FC236}">
                  <a16:creationId xmlns:a16="http://schemas.microsoft.com/office/drawing/2014/main" id="{762C9F6C-6665-4C71-4B14-570664DD16AB}"/>
                </a:ext>
              </a:extLst>
            </p:cNvPr>
            <p:cNvSpPr/>
            <p:nvPr/>
          </p:nvSpPr>
          <p:spPr>
            <a:xfrm>
              <a:off x="3152027" y="1888594"/>
              <a:ext cx="927232" cy="927268"/>
            </a:xfrm>
            <a:custGeom>
              <a:avLst/>
              <a:gdLst/>
              <a:ahLst/>
              <a:cxnLst/>
              <a:rect l="l" t="t" r="r" b="b"/>
              <a:pathLst>
                <a:path w="14235" h="14235" extrusionOk="0">
                  <a:moveTo>
                    <a:pt x="1018" y="1"/>
                  </a:moveTo>
                  <a:cubicBezTo>
                    <a:pt x="450" y="1"/>
                    <a:pt x="1" y="458"/>
                    <a:pt x="1" y="1026"/>
                  </a:cubicBezTo>
                  <a:lnTo>
                    <a:pt x="1" y="13217"/>
                  </a:lnTo>
                  <a:cubicBezTo>
                    <a:pt x="1" y="13785"/>
                    <a:pt x="450" y="14235"/>
                    <a:pt x="1018" y="14235"/>
                  </a:cubicBezTo>
                  <a:lnTo>
                    <a:pt x="13209" y="14235"/>
                  </a:lnTo>
                  <a:cubicBezTo>
                    <a:pt x="13777" y="14235"/>
                    <a:pt x="14234" y="13785"/>
                    <a:pt x="14234" y="13217"/>
                  </a:cubicBezTo>
                  <a:lnTo>
                    <a:pt x="14234" y="1026"/>
                  </a:lnTo>
                  <a:cubicBezTo>
                    <a:pt x="14234" y="458"/>
                    <a:pt x="13777" y="1"/>
                    <a:pt x="1320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3" name="Google Shape;1821;p65">
              <a:extLst>
                <a:ext uri="{FF2B5EF4-FFF2-40B4-BE49-F238E27FC236}">
                  <a16:creationId xmlns:a16="http://schemas.microsoft.com/office/drawing/2014/main" id="{8C96BD6A-5499-C4C2-D6FA-B76203E38366}"/>
                </a:ext>
              </a:extLst>
            </p:cNvPr>
            <p:cNvSpPr/>
            <p:nvPr/>
          </p:nvSpPr>
          <p:spPr>
            <a:xfrm>
              <a:off x="3263480" y="2456744"/>
              <a:ext cx="703811" cy="359117"/>
            </a:xfrm>
            <a:custGeom>
              <a:avLst/>
              <a:gdLst/>
              <a:ahLst/>
              <a:cxnLst/>
              <a:rect l="l" t="t" r="r" b="b"/>
              <a:pathLst>
                <a:path w="10805" h="5513" extrusionOk="0">
                  <a:moveTo>
                    <a:pt x="4630" y="0"/>
                  </a:moveTo>
                  <a:cubicBezTo>
                    <a:pt x="4188" y="0"/>
                    <a:pt x="3754" y="87"/>
                    <a:pt x="3352" y="253"/>
                  </a:cubicBezTo>
                  <a:lnTo>
                    <a:pt x="1759" y="915"/>
                  </a:lnTo>
                  <a:cubicBezTo>
                    <a:pt x="1168" y="1160"/>
                    <a:pt x="742" y="1688"/>
                    <a:pt x="624" y="2311"/>
                  </a:cubicBezTo>
                  <a:lnTo>
                    <a:pt x="1" y="5513"/>
                  </a:lnTo>
                  <a:lnTo>
                    <a:pt x="10804" y="5513"/>
                  </a:lnTo>
                  <a:lnTo>
                    <a:pt x="10189" y="2311"/>
                  </a:lnTo>
                  <a:cubicBezTo>
                    <a:pt x="10063" y="1688"/>
                    <a:pt x="9637" y="1168"/>
                    <a:pt x="9054" y="923"/>
                  </a:cubicBezTo>
                  <a:lnTo>
                    <a:pt x="7461" y="253"/>
                  </a:lnTo>
                  <a:cubicBezTo>
                    <a:pt x="7051" y="87"/>
                    <a:pt x="6625" y="0"/>
                    <a:pt x="61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4" name="Google Shape;1822;p65">
              <a:extLst>
                <a:ext uri="{FF2B5EF4-FFF2-40B4-BE49-F238E27FC236}">
                  <a16:creationId xmlns:a16="http://schemas.microsoft.com/office/drawing/2014/main" id="{7A09A892-7487-BDE7-BC3D-2FACEF50CA3C}"/>
                </a:ext>
              </a:extLst>
            </p:cNvPr>
            <p:cNvSpPr/>
            <p:nvPr/>
          </p:nvSpPr>
          <p:spPr>
            <a:xfrm>
              <a:off x="3541365" y="2393037"/>
              <a:ext cx="144410" cy="176790"/>
            </a:xfrm>
            <a:custGeom>
              <a:avLst/>
              <a:gdLst/>
              <a:ahLst/>
              <a:cxnLst/>
              <a:rect l="l" t="t" r="r" b="b"/>
              <a:pathLst>
                <a:path w="2217" h="2714" extrusionOk="0">
                  <a:moveTo>
                    <a:pt x="2217" y="1"/>
                  </a:moveTo>
                  <a:lnTo>
                    <a:pt x="1" y="9"/>
                  </a:lnTo>
                  <a:lnTo>
                    <a:pt x="72" y="2146"/>
                  </a:lnTo>
                  <a:cubicBezTo>
                    <a:pt x="72" y="2146"/>
                    <a:pt x="549" y="2713"/>
                    <a:pt x="1184" y="2713"/>
                  </a:cubicBezTo>
                  <a:cubicBezTo>
                    <a:pt x="1502" y="2713"/>
                    <a:pt x="1859" y="2571"/>
                    <a:pt x="2217" y="2146"/>
                  </a:cubicBezTo>
                  <a:lnTo>
                    <a:pt x="22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5" name="Google Shape;1823;p65">
              <a:extLst>
                <a:ext uri="{FF2B5EF4-FFF2-40B4-BE49-F238E27FC236}">
                  <a16:creationId xmlns:a16="http://schemas.microsoft.com/office/drawing/2014/main" id="{55D124AA-9929-E464-27BB-2C1814F29734}"/>
                </a:ext>
              </a:extLst>
            </p:cNvPr>
            <p:cNvSpPr/>
            <p:nvPr/>
          </p:nvSpPr>
          <p:spPr>
            <a:xfrm>
              <a:off x="3406266" y="2648841"/>
              <a:ext cx="34002" cy="167019"/>
            </a:xfrm>
            <a:custGeom>
              <a:avLst/>
              <a:gdLst/>
              <a:ahLst/>
              <a:cxnLst/>
              <a:rect l="l" t="t" r="r" b="b"/>
              <a:pathLst>
                <a:path w="522" h="2564" extrusionOk="0">
                  <a:moveTo>
                    <a:pt x="521" y="1"/>
                  </a:moveTo>
                  <a:lnTo>
                    <a:pt x="1" y="2564"/>
                  </a:lnTo>
                  <a:lnTo>
                    <a:pt x="403" y="2564"/>
                  </a:lnTo>
                  <a:lnTo>
                    <a:pt x="52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6" name="Google Shape;1824;p65">
              <a:extLst>
                <a:ext uri="{FF2B5EF4-FFF2-40B4-BE49-F238E27FC236}">
                  <a16:creationId xmlns:a16="http://schemas.microsoft.com/office/drawing/2014/main" id="{A838E617-4BF2-B047-DC01-9E011B078004}"/>
                </a:ext>
              </a:extLst>
            </p:cNvPr>
            <p:cNvSpPr/>
            <p:nvPr/>
          </p:nvSpPr>
          <p:spPr>
            <a:xfrm>
              <a:off x="3786941" y="2648841"/>
              <a:ext cx="33937" cy="167019"/>
            </a:xfrm>
            <a:custGeom>
              <a:avLst/>
              <a:gdLst/>
              <a:ahLst/>
              <a:cxnLst/>
              <a:rect l="l" t="t" r="r" b="b"/>
              <a:pathLst>
                <a:path w="521" h="2564" extrusionOk="0">
                  <a:moveTo>
                    <a:pt x="0" y="1"/>
                  </a:moveTo>
                  <a:lnTo>
                    <a:pt x="119" y="2564"/>
                  </a:lnTo>
                  <a:lnTo>
                    <a:pt x="521" y="2564"/>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7" name="Google Shape;1825;p65">
              <a:extLst>
                <a:ext uri="{FF2B5EF4-FFF2-40B4-BE49-F238E27FC236}">
                  <a16:creationId xmlns:a16="http://schemas.microsoft.com/office/drawing/2014/main" id="{F77C7C27-083D-7570-D005-15FA7C2B44FB}"/>
                </a:ext>
              </a:extLst>
            </p:cNvPr>
            <p:cNvSpPr/>
            <p:nvPr/>
          </p:nvSpPr>
          <p:spPr>
            <a:xfrm>
              <a:off x="3545990" y="2532762"/>
              <a:ext cx="139785" cy="38367"/>
            </a:xfrm>
            <a:custGeom>
              <a:avLst/>
              <a:gdLst/>
              <a:ahLst/>
              <a:cxnLst/>
              <a:rect l="l" t="t" r="r" b="b"/>
              <a:pathLst>
                <a:path w="2146" h="589" extrusionOk="0">
                  <a:moveTo>
                    <a:pt x="1" y="1"/>
                  </a:moveTo>
                  <a:lnTo>
                    <a:pt x="32" y="40"/>
                  </a:lnTo>
                  <a:cubicBezTo>
                    <a:pt x="283" y="407"/>
                    <a:pt x="678" y="588"/>
                    <a:pt x="1073" y="588"/>
                  </a:cubicBezTo>
                  <a:cubicBezTo>
                    <a:pt x="1484" y="588"/>
                    <a:pt x="1896" y="391"/>
                    <a:pt x="214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8" name="Google Shape;1826;p65">
              <a:extLst>
                <a:ext uri="{FF2B5EF4-FFF2-40B4-BE49-F238E27FC236}">
                  <a16:creationId xmlns:a16="http://schemas.microsoft.com/office/drawing/2014/main" id="{88C83DFE-1D36-D15E-11F6-2AD999001F63}"/>
                </a:ext>
              </a:extLst>
            </p:cNvPr>
            <p:cNvSpPr/>
            <p:nvPr/>
          </p:nvSpPr>
          <p:spPr>
            <a:xfrm>
              <a:off x="3541365" y="2400723"/>
              <a:ext cx="144410" cy="46901"/>
            </a:xfrm>
            <a:custGeom>
              <a:avLst/>
              <a:gdLst/>
              <a:ahLst/>
              <a:cxnLst/>
              <a:rect l="l" t="t" r="r" b="b"/>
              <a:pathLst>
                <a:path w="2217" h="720" extrusionOk="0">
                  <a:moveTo>
                    <a:pt x="1" y="1"/>
                  </a:moveTo>
                  <a:lnTo>
                    <a:pt x="33" y="695"/>
                  </a:lnTo>
                  <a:cubicBezTo>
                    <a:pt x="183" y="712"/>
                    <a:pt x="326" y="720"/>
                    <a:pt x="462" y="720"/>
                  </a:cubicBezTo>
                  <a:cubicBezTo>
                    <a:pt x="1634" y="720"/>
                    <a:pt x="2217" y="143"/>
                    <a:pt x="2217" y="143"/>
                  </a:cubicBezTo>
                  <a:lnTo>
                    <a:pt x="2217" y="143"/>
                  </a:lnTo>
                  <a:cubicBezTo>
                    <a:pt x="2048" y="152"/>
                    <a:pt x="1880" y="156"/>
                    <a:pt x="1711" y="156"/>
                  </a:cubicBezTo>
                  <a:cubicBezTo>
                    <a:pt x="1136" y="156"/>
                    <a:pt x="562" y="105"/>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9" name="Google Shape;1827;p65">
              <a:extLst>
                <a:ext uri="{FF2B5EF4-FFF2-40B4-BE49-F238E27FC236}">
                  <a16:creationId xmlns:a16="http://schemas.microsoft.com/office/drawing/2014/main" id="{9BD34CD2-BBB5-9113-2D65-96462EB92633}"/>
                </a:ext>
              </a:extLst>
            </p:cNvPr>
            <p:cNvSpPr/>
            <p:nvPr/>
          </p:nvSpPr>
          <p:spPr>
            <a:xfrm>
              <a:off x="3433494" y="1994968"/>
              <a:ext cx="362230" cy="432074"/>
            </a:xfrm>
            <a:custGeom>
              <a:avLst/>
              <a:gdLst/>
              <a:ahLst/>
              <a:cxnLst/>
              <a:rect l="l" t="t" r="r" b="b"/>
              <a:pathLst>
                <a:path w="5561" h="6633" extrusionOk="0">
                  <a:moveTo>
                    <a:pt x="2777" y="0"/>
                  </a:moveTo>
                  <a:cubicBezTo>
                    <a:pt x="1247" y="0"/>
                    <a:pt x="1" y="1483"/>
                    <a:pt x="1" y="3320"/>
                  </a:cubicBezTo>
                  <a:cubicBezTo>
                    <a:pt x="1" y="5150"/>
                    <a:pt x="1247" y="6632"/>
                    <a:pt x="2777" y="6632"/>
                  </a:cubicBezTo>
                  <a:cubicBezTo>
                    <a:pt x="4314" y="6632"/>
                    <a:pt x="5560" y="5150"/>
                    <a:pt x="5560" y="3320"/>
                  </a:cubicBezTo>
                  <a:cubicBezTo>
                    <a:pt x="5560" y="1483"/>
                    <a:pt x="4314" y="0"/>
                    <a:pt x="27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4" name="Google Shape;1828;p65">
              <a:extLst>
                <a:ext uri="{FF2B5EF4-FFF2-40B4-BE49-F238E27FC236}">
                  <a16:creationId xmlns:a16="http://schemas.microsoft.com/office/drawing/2014/main" id="{48481CC6-9DB0-B59D-671F-3C33671EDD56}"/>
                </a:ext>
              </a:extLst>
            </p:cNvPr>
            <p:cNvSpPr/>
            <p:nvPr/>
          </p:nvSpPr>
          <p:spPr>
            <a:xfrm>
              <a:off x="3663632" y="2191169"/>
              <a:ext cx="29377" cy="40126"/>
            </a:xfrm>
            <a:custGeom>
              <a:avLst/>
              <a:gdLst/>
              <a:ahLst/>
              <a:cxnLst/>
              <a:rect l="l" t="t" r="r" b="b"/>
              <a:pathLst>
                <a:path w="451" h="616" extrusionOk="0">
                  <a:moveTo>
                    <a:pt x="229" y="1"/>
                  </a:moveTo>
                  <a:cubicBezTo>
                    <a:pt x="103" y="1"/>
                    <a:pt x="1" y="135"/>
                    <a:pt x="1" y="308"/>
                  </a:cubicBezTo>
                  <a:cubicBezTo>
                    <a:pt x="1" y="482"/>
                    <a:pt x="103" y="616"/>
                    <a:pt x="229" y="616"/>
                  </a:cubicBezTo>
                  <a:cubicBezTo>
                    <a:pt x="348" y="616"/>
                    <a:pt x="450" y="482"/>
                    <a:pt x="450" y="308"/>
                  </a:cubicBezTo>
                  <a:cubicBezTo>
                    <a:pt x="450" y="135"/>
                    <a:pt x="348" y="1"/>
                    <a:pt x="2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5" name="Google Shape;1829;p65">
              <a:extLst>
                <a:ext uri="{FF2B5EF4-FFF2-40B4-BE49-F238E27FC236}">
                  <a16:creationId xmlns:a16="http://schemas.microsoft.com/office/drawing/2014/main" id="{FD195BFA-B35A-4DC4-2CCB-7F39032CDFAE}"/>
                </a:ext>
              </a:extLst>
            </p:cNvPr>
            <p:cNvSpPr/>
            <p:nvPr/>
          </p:nvSpPr>
          <p:spPr>
            <a:xfrm>
              <a:off x="3537261" y="2191169"/>
              <a:ext cx="28856" cy="40126"/>
            </a:xfrm>
            <a:custGeom>
              <a:avLst/>
              <a:gdLst/>
              <a:ahLst/>
              <a:cxnLst/>
              <a:rect l="l" t="t" r="r" b="b"/>
              <a:pathLst>
                <a:path w="443" h="616" extrusionOk="0">
                  <a:moveTo>
                    <a:pt x="222" y="1"/>
                  </a:moveTo>
                  <a:cubicBezTo>
                    <a:pt x="96" y="1"/>
                    <a:pt x="1" y="135"/>
                    <a:pt x="1" y="308"/>
                  </a:cubicBezTo>
                  <a:cubicBezTo>
                    <a:pt x="1" y="482"/>
                    <a:pt x="96" y="616"/>
                    <a:pt x="222" y="616"/>
                  </a:cubicBezTo>
                  <a:cubicBezTo>
                    <a:pt x="340" y="616"/>
                    <a:pt x="442" y="482"/>
                    <a:pt x="442" y="308"/>
                  </a:cubicBezTo>
                  <a:cubicBezTo>
                    <a:pt x="442" y="135"/>
                    <a:pt x="340" y="1"/>
                    <a:pt x="2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0" name="Google Shape;1830;p65">
              <a:extLst>
                <a:ext uri="{FF2B5EF4-FFF2-40B4-BE49-F238E27FC236}">
                  <a16:creationId xmlns:a16="http://schemas.microsoft.com/office/drawing/2014/main" id="{F370AB8E-DFCA-1623-CF4C-258F9EA0258E}"/>
                </a:ext>
              </a:extLst>
            </p:cNvPr>
            <p:cNvSpPr/>
            <p:nvPr/>
          </p:nvSpPr>
          <p:spPr>
            <a:xfrm>
              <a:off x="3676985" y="2246668"/>
              <a:ext cx="47355" cy="31919"/>
            </a:xfrm>
            <a:custGeom>
              <a:avLst/>
              <a:gdLst/>
              <a:ahLst/>
              <a:cxnLst/>
              <a:rect l="l" t="t" r="r" b="b"/>
              <a:pathLst>
                <a:path w="727" h="490" extrusionOk="0">
                  <a:moveTo>
                    <a:pt x="364" y="0"/>
                  </a:moveTo>
                  <a:cubicBezTo>
                    <a:pt x="159" y="0"/>
                    <a:pt x="1" y="111"/>
                    <a:pt x="1" y="245"/>
                  </a:cubicBezTo>
                  <a:cubicBezTo>
                    <a:pt x="1" y="379"/>
                    <a:pt x="159" y="489"/>
                    <a:pt x="364" y="489"/>
                  </a:cubicBezTo>
                  <a:cubicBezTo>
                    <a:pt x="561" y="489"/>
                    <a:pt x="726" y="379"/>
                    <a:pt x="726" y="245"/>
                  </a:cubicBezTo>
                  <a:cubicBezTo>
                    <a:pt x="726" y="111"/>
                    <a:pt x="561" y="0"/>
                    <a:pt x="36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1" name="Google Shape;1831;p65">
              <a:extLst>
                <a:ext uri="{FF2B5EF4-FFF2-40B4-BE49-F238E27FC236}">
                  <a16:creationId xmlns:a16="http://schemas.microsoft.com/office/drawing/2014/main" id="{F4494EE8-1B34-ABB4-05D0-7222436F1B4D}"/>
                </a:ext>
              </a:extLst>
            </p:cNvPr>
            <p:cNvSpPr/>
            <p:nvPr/>
          </p:nvSpPr>
          <p:spPr>
            <a:xfrm>
              <a:off x="3502867" y="2246668"/>
              <a:ext cx="47355" cy="31919"/>
            </a:xfrm>
            <a:custGeom>
              <a:avLst/>
              <a:gdLst/>
              <a:ahLst/>
              <a:cxnLst/>
              <a:rect l="l" t="t" r="r" b="b"/>
              <a:pathLst>
                <a:path w="727" h="490" extrusionOk="0">
                  <a:moveTo>
                    <a:pt x="363" y="0"/>
                  </a:moveTo>
                  <a:cubicBezTo>
                    <a:pt x="158" y="0"/>
                    <a:pt x="1" y="111"/>
                    <a:pt x="1" y="245"/>
                  </a:cubicBezTo>
                  <a:cubicBezTo>
                    <a:pt x="1" y="379"/>
                    <a:pt x="158" y="489"/>
                    <a:pt x="363" y="489"/>
                  </a:cubicBezTo>
                  <a:cubicBezTo>
                    <a:pt x="560" y="489"/>
                    <a:pt x="726" y="379"/>
                    <a:pt x="726" y="245"/>
                  </a:cubicBezTo>
                  <a:cubicBezTo>
                    <a:pt x="726" y="111"/>
                    <a:pt x="568" y="0"/>
                    <a:pt x="3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2" name="Google Shape;1832;p65">
              <a:extLst>
                <a:ext uri="{FF2B5EF4-FFF2-40B4-BE49-F238E27FC236}">
                  <a16:creationId xmlns:a16="http://schemas.microsoft.com/office/drawing/2014/main" id="{0466EC62-B77A-32AE-5913-B0A122F21800}"/>
                </a:ext>
              </a:extLst>
            </p:cNvPr>
            <p:cNvSpPr/>
            <p:nvPr/>
          </p:nvSpPr>
          <p:spPr>
            <a:xfrm>
              <a:off x="3648259" y="2153257"/>
              <a:ext cx="72954" cy="18956"/>
            </a:xfrm>
            <a:custGeom>
              <a:avLst/>
              <a:gdLst/>
              <a:ahLst/>
              <a:cxnLst/>
              <a:rect l="l" t="t" r="r" b="b"/>
              <a:pathLst>
                <a:path w="1120" h="291" extrusionOk="0">
                  <a:moveTo>
                    <a:pt x="444" y="1"/>
                  </a:moveTo>
                  <a:cubicBezTo>
                    <a:pt x="380" y="1"/>
                    <a:pt x="315" y="11"/>
                    <a:pt x="253" y="31"/>
                  </a:cubicBezTo>
                  <a:cubicBezTo>
                    <a:pt x="150" y="70"/>
                    <a:pt x="63" y="133"/>
                    <a:pt x="0" y="220"/>
                  </a:cubicBezTo>
                  <a:lnTo>
                    <a:pt x="8" y="236"/>
                  </a:lnTo>
                  <a:cubicBezTo>
                    <a:pt x="118" y="228"/>
                    <a:pt x="213" y="212"/>
                    <a:pt x="300" y="196"/>
                  </a:cubicBezTo>
                  <a:cubicBezTo>
                    <a:pt x="394" y="188"/>
                    <a:pt x="481" y="149"/>
                    <a:pt x="576" y="149"/>
                  </a:cubicBezTo>
                  <a:cubicBezTo>
                    <a:pt x="663" y="149"/>
                    <a:pt x="757" y="157"/>
                    <a:pt x="852" y="180"/>
                  </a:cubicBezTo>
                  <a:cubicBezTo>
                    <a:pt x="939" y="204"/>
                    <a:pt x="1025" y="243"/>
                    <a:pt x="1112" y="291"/>
                  </a:cubicBezTo>
                  <a:lnTo>
                    <a:pt x="1120" y="283"/>
                  </a:lnTo>
                  <a:cubicBezTo>
                    <a:pt x="1049" y="204"/>
                    <a:pt x="962" y="141"/>
                    <a:pt x="876" y="101"/>
                  </a:cubicBezTo>
                  <a:cubicBezTo>
                    <a:pt x="828" y="78"/>
                    <a:pt x="781" y="54"/>
                    <a:pt x="726" y="38"/>
                  </a:cubicBezTo>
                  <a:cubicBezTo>
                    <a:pt x="678" y="23"/>
                    <a:pt x="623" y="15"/>
                    <a:pt x="568" y="15"/>
                  </a:cubicBezTo>
                  <a:cubicBezTo>
                    <a:pt x="528" y="5"/>
                    <a:pt x="486" y="1"/>
                    <a:pt x="4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3" name="Google Shape;1833;p65">
              <a:extLst>
                <a:ext uri="{FF2B5EF4-FFF2-40B4-BE49-F238E27FC236}">
                  <a16:creationId xmlns:a16="http://schemas.microsoft.com/office/drawing/2014/main" id="{9C70150D-FB85-7F05-9A17-A4FBA8DA5E16}"/>
                </a:ext>
              </a:extLst>
            </p:cNvPr>
            <p:cNvSpPr/>
            <p:nvPr/>
          </p:nvSpPr>
          <p:spPr>
            <a:xfrm>
              <a:off x="3508014" y="2153257"/>
              <a:ext cx="73019" cy="18956"/>
            </a:xfrm>
            <a:custGeom>
              <a:avLst/>
              <a:gdLst/>
              <a:ahLst/>
              <a:cxnLst/>
              <a:rect l="l" t="t" r="r" b="b"/>
              <a:pathLst>
                <a:path w="1121" h="291" extrusionOk="0">
                  <a:moveTo>
                    <a:pt x="675" y="1"/>
                  </a:moveTo>
                  <a:cubicBezTo>
                    <a:pt x="632" y="1"/>
                    <a:pt x="588" y="5"/>
                    <a:pt x="545" y="15"/>
                  </a:cubicBezTo>
                  <a:cubicBezTo>
                    <a:pt x="497" y="15"/>
                    <a:pt x="442" y="23"/>
                    <a:pt x="387" y="38"/>
                  </a:cubicBezTo>
                  <a:cubicBezTo>
                    <a:pt x="339" y="54"/>
                    <a:pt x="292" y="78"/>
                    <a:pt x="245" y="101"/>
                  </a:cubicBezTo>
                  <a:cubicBezTo>
                    <a:pt x="150" y="141"/>
                    <a:pt x="71" y="204"/>
                    <a:pt x="0" y="283"/>
                  </a:cubicBezTo>
                  <a:lnTo>
                    <a:pt x="8" y="291"/>
                  </a:lnTo>
                  <a:cubicBezTo>
                    <a:pt x="95" y="243"/>
                    <a:pt x="182" y="204"/>
                    <a:pt x="276" y="180"/>
                  </a:cubicBezTo>
                  <a:cubicBezTo>
                    <a:pt x="343" y="156"/>
                    <a:pt x="414" y="146"/>
                    <a:pt x="485" y="146"/>
                  </a:cubicBezTo>
                  <a:cubicBezTo>
                    <a:pt x="508" y="146"/>
                    <a:pt x="530" y="147"/>
                    <a:pt x="552" y="149"/>
                  </a:cubicBezTo>
                  <a:cubicBezTo>
                    <a:pt x="647" y="149"/>
                    <a:pt x="726" y="180"/>
                    <a:pt x="821" y="196"/>
                  </a:cubicBezTo>
                  <a:cubicBezTo>
                    <a:pt x="915" y="212"/>
                    <a:pt x="1002" y="228"/>
                    <a:pt x="1112" y="236"/>
                  </a:cubicBezTo>
                  <a:lnTo>
                    <a:pt x="1120" y="220"/>
                  </a:lnTo>
                  <a:cubicBezTo>
                    <a:pt x="1057" y="133"/>
                    <a:pt x="970" y="70"/>
                    <a:pt x="868" y="31"/>
                  </a:cubicBezTo>
                  <a:cubicBezTo>
                    <a:pt x="806" y="11"/>
                    <a:pt x="741" y="1"/>
                    <a:pt x="6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4" name="Google Shape;1834;p65">
              <a:extLst>
                <a:ext uri="{FF2B5EF4-FFF2-40B4-BE49-F238E27FC236}">
                  <a16:creationId xmlns:a16="http://schemas.microsoft.com/office/drawing/2014/main" id="{BD98FA41-3BCC-CAC2-8230-23EE37A84EF3}"/>
                </a:ext>
              </a:extLst>
            </p:cNvPr>
            <p:cNvSpPr/>
            <p:nvPr/>
          </p:nvSpPr>
          <p:spPr>
            <a:xfrm>
              <a:off x="3535242" y="2199897"/>
              <a:ext cx="13679" cy="11009"/>
            </a:xfrm>
            <a:custGeom>
              <a:avLst/>
              <a:gdLst/>
              <a:ahLst/>
              <a:cxnLst/>
              <a:rect l="l" t="t" r="r" b="b"/>
              <a:pathLst>
                <a:path w="210" h="169" extrusionOk="0">
                  <a:moveTo>
                    <a:pt x="111" y="1"/>
                  </a:moveTo>
                  <a:cubicBezTo>
                    <a:pt x="32" y="1"/>
                    <a:pt x="0" y="103"/>
                    <a:pt x="56" y="150"/>
                  </a:cubicBezTo>
                  <a:cubicBezTo>
                    <a:pt x="72" y="163"/>
                    <a:pt x="90" y="168"/>
                    <a:pt x="108" y="168"/>
                  </a:cubicBezTo>
                  <a:cubicBezTo>
                    <a:pt x="160" y="168"/>
                    <a:pt x="209" y="124"/>
                    <a:pt x="197" y="72"/>
                  </a:cubicBezTo>
                  <a:cubicBezTo>
                    <a:pt x="190" y="24"/>
                    <a:pt x="150" y="1"/>
                    <a:pt x="1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5" name="Google Shape;1835;p65">
              <a:extLst>
                <a:ext uri="{FF2B5EF4-FFF2-40B4-BE49-F238E27FC236}">
                  <a16:creationId xmlns:a16="http://schemas.microsoft.com/office/drawing/2014/main" id="{4367F51F-90C6-52AB-5EBF-FC72E2351D6A}"/>
                </a:ext>
              </a:extLst>
            </p:cNvPr>
            <p:cNvSpPr/>
            <p:nvPr/>
          </p:nvSpPr>
          <p:spPr>
            <a:xfrm>
              <a:off x="3664153" y="2201982"/>
              <a:ext cx="10357" cy="9315"/>
            </a:xfrm>
            <a:custGeom>
              <a:avLst/>
              <a:gdLst/>
              <a:ahLst/>
              <a:cxnLst/>
              <a:rect l="l" t="t" r="r" b="b"/>
              <a:pathLst>
                <a:path w="159" h="143" extrusionOk="0">
                  <a:moveTo>
                    <a:pt x="80" y="0"/>
                  </a:moveTo>
                  <a:cubicBezTo>
                    <a:pt x="32" y="0"/>
                    <a:pt x="1" y="32"/>
                    <a:pt x="1" y="71"/>
                  </a:cubicBezTo>
                  <a:cubicBezTo>
                    <a:pt x="1" y="111"/>
                    <a:pt x="32" y="142"/>
                    <a:pt x="80" y="142"/>
                  </a:cubicBezTo>
                  <a:cubicBezTo>
                    <a:pt x="127" y="142"/>
                    <a:pt x="158" y="111"/>
                    <a:pt x="158" y="71"/>
                  </a:cubicBezTo>
                  <a:cubicBezTo>
                    <a:pt x="158" y="32"/>
                    <a:pt x="127" y="0"/>
                    <a:pt x="8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6" name="Google Shape;1836;p65">
              <a:extLst>
                <a:ext uri="{FF2B5EF4-FFF2-40B4-BE49-F238E27FC236}">
                  <a16:creationId xmlns:a16="http://schemas.microsoft.com/office/drawing/2014/main" id="{5FD4252C-1D21-E65E-C816-3AC5CA6EEEC4}"/>
                </a:ext>
              </a:extLst>
            </p:cNvPr>
            <p:cNvSpPr/>
            <p:nvPr/>
          </p:nvSpPr>
          <p:spPr>
            <a:xfrm>
              <a:off x="3583510" y="2315000"/>
              <a:ext cx="76081" cy="21105"/>
            </a:xfrm>
            <a:custGeom>
              <a:avLst/>
              <a:gdLst/>
              <a:ahLst/>
              <a:cxnLst/>
              <a:rect l="l" t="t" r="r" b="b"/>
              <a:pathLst>
                <a:path w="1168" h="324" extrusionOk="0">
                  <a:moveTo>
                    <a:pt x="1168" y="0"/>
                  </a:moveTo>
                  <a:cubicBezTo>
                    <a:pt x="1120" y="32"/>
                    <a:pt x="1073" y="71"/>
                    <a:pt x="1026" y="103"/>
                  </a:cubicBezTo>
                  <a:lnTo>
                    <a:pt x="955" y="142"/>
                  </a:lnTo>
                  <a:cubicBezTo>
                    <a:pt x="939" y="158"/>
                    <a:pt x="915" y="166"/>
                    <a:pt x="884" y="173"/>
                  </a:cubicBezTo>
                  <a:lnTo>
                    <a:pt x="813" y="213"/>
                  </a:lnTo>
                  <a:lnTo>
                    <a:pt x="734" y="229"/>
                  </a:lnTo>
                  <a:cubicBezTo>
                    <a:pt x="710" y="237"/>
                    <a:pt x="687" y="244"/>
                    <a:pt x="663" y="244"/>
                  </a:cubicBezTo>
                  <a:lnTo>
                    <a:pt x="584" y="244"/>
                  </a:lnTo>
                  <a:cubicBezTo>
                    <a:pt x="482" y="244"/>
                    <a:pt x="371" y="221"/>
                    <a:pt x="277" y="173"/>
                  </a:cubicBezTo>
                  <a:cubicBezTo>
                    <a:pt x="182" y="126"/>
                    <a:pt x="87" y="71"/>
                    <a:pt x="1" y="0"/>
                  </a:cubicBezTo>
                  <a:lnTo>
                    <a:pt x="1" y="0"/>
                  </a:lnTo>
                  <a:cubicBezTo>
                    <a:pt x="64" y="95"/>
                    <a:pt x="150" y="173"/>
                    <a:pt x="245" y="229"/>
                  </a:cubicBezTo>
                  <a:cubicBezTo>
                    <a:pt x="348" y="292"/>
                    <a:pt x="466" y="323"/>
                    <a:pt x="584" y="323"/>
                  </a:cubicBezTo>
                  <a:cubicBezTo>
                    <a:pt x="702" y="323"/>
                    <a:pt x="821" y="292"/>
                    <a:pt x="915" y="229"/>
                  </a:cubicBezTo>
                  <a:cubicBezTo>
                    <a:pt x="963" y="197"/>
                    <a:pt x="1010" y="166"/>
                    <a:pt x="1057" y="126"/>
                  </a:cubicBezTo>
                  <a:cubicBezTo>
                    <a:pt x="1097" y="87"/>
                    <a:pt x="1128" y="47"/>
                    <a:pt x="11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7" name="Google Shape;1837;p65">
              <a:extLst>
                <a:ext uri="{FF2B5EF4-FFF2-40B4-BE49-F238E27FC236}">
                  <a16:creationId xmlns:a16="http://schemas.microsoft.com/office/drawing/2014/main" id="{580CE703-A058-8BBB-BA1C-8836F0C71650}"/>
                </a:ext>
              </a:extLst>
            </p:cNvPr>
            <p:cNvSpPr/>
            <p:nvPr/>
          </p:nvSpPr>
          <p:spPr>
            <a:xfrm>
              <a:off x="3599925" y="2211232"/>
              <a:ext cx="21170" cy="63251"/>
            </a:xfrm>
            <a:custGeom>
              <a:avLst/>
              <a:gdLst/>
              <a:ahLst/>
              <a:cxnLst/>
              <a:rect l="l" t="t" r="r" b="b"/>
              <a:pathLst>
                <a:path w="325" h="971" extrusionOk="0">
                  <a:moveTo>
                    <a:pt x="198" y="0"/>
                  </a:moveTo>
                  <a:cubicBezTo>
                    <a:pt x="222" y="95"/>
                    <a:pt x="222" y="197"/>
                    <a:pt x="214" y="300"/>
                  </a:cubicBezTo>
                  <a:cubicBezTo>
                    <a:pt x="206" y="402"/>
                    <a:pt x="182" y="505"/>
                    <a:pt x="135" y="599"/>
                  </a:cubicBezTo>
                  <a:cubicBezTo>
                    <a:pt x="103" y="639"/>
                    <a:pt x="72" y="678"/>
                    <a:pt x="32" y="718"/>
                  </a:cubicBezTo>
                  <a:cubicBezTo>
                    <a:pt x="17" y="741"/>
                    <a:pt x="9" y="765"/>
                    <a:pt x="1" y="789"/>
                  </a:cubicBezTo>
                  <a:cubicBezTo>
                    <a:pt x="1" y="820"/>
                    <a:pt x="9" y="844"/>
                    <a:pt x="32" y="868"/>
                  </a:cubicBezTo>
                  <a:cubicBezTo>
                    <a:pt x="72" y="899"/>
                    <a:pt x="119" y="923"/>
                    <a:pt x="174" y="938"/>
                  </a:cubicBezTo>
                  <a:cubicBezTo>
                    <a:pt x="222" y="946"/>
                    <a:pt x="269" y="962"/>
                    <a:pt x="324" y="970"/>
                  </a:cubicBezTo>
                  <a:lnTo>
                    <a:pt x="324" y="954"/>
                  </a:lnTo>
                  <a:cubicBezTo>
                    <a:pt x="277" y="931"/>
                    <a:pt x="230" y="915"/>
                    <a:pt x="182" y="891"/>
                  </a:cubicBezTo>
                  <a:cubicBezTo>
                    <a:pt x="143" y="875"/>
                    <a:pt x="111" y="844"/>
                    <a:pt x="80" y="812"/>
                  </a:cubicBezTo>
                  <a:cubicBezTo>
                    <a:pt x="72" y="804"/>
                    <a:pt x="80" y="797"/>
                    <a:pt x="80" y="797"/>
                  </a:cubicBezTo>
                  <a:cubicBezTo>
                    <a:pt x="88" y="781"/>
                    <a:pt x="96" y="773"/>
                    <a:pt x="103" y="765"/>
                  </a:cubicBezTo>
                  <a:cubicBezTo>
                    <a:pt x="111" y="757"/>
                    <a:pt x="111" y="749"/>
                    <a:pt x="119" y="741"/>
                  </a:cubicBezTo>
                  <a:lnTo>
                    <a:pt x="151" y="710"/>
                  </a:lnTo>
                  <a:cubicBezTo>
                    <a:pt x="174" y="694"/>
                    <a:pt x="190" y="662"/>
                    <a:pt x="206" y="639"/>
                  </a:cubicBezTo>
                  <a:cubicBezTo>
                    <a:pt x="261" y="536"/>
                    <a:pt x="285" y="426"/>
                    <a:pt x="285" y="308"/>
                  </a:cubicBezTo>
                  <a:cubicBezTo>
                    <a:pt x="285" y="197"/>
                    <a:pt x="253" y="95"/>
                    <a:pt x="2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8" name="Google Shape;1838;p65">
              <a:extLst>
                <a:ext uri="{FF2B5EF4-FFF2-40B4-BE49-F238E27FC236}">
                  <a16:creationId xmlns:a16="http://schemas.microsoft.com/office/drawing/2014/main" id="{68156238-90D2-C0D5-2B30-B4857F326235}"/>
                </a:ext>
              </a:extLst>
            </p:cNvPr>
            <p:cNvSpPr/>
            <p:nvPr/>
          </p:nvSpPr>
          <p:spPr>
            <a:xfrm>
              <a:off x="3394475" y="2202959"/>
              <a:ext cx="68394" cy="58626"/>
            </a:xfrm>
            <a:custGeom>
              <a:avLst/>
              <a:gdLst/>
              <a:ahLst/>
              <a:cxnLst/>
              <a:rect l="l" t="t" r="r" b="b"/>
              <a:pathLst>
                <a:path w="1050" h="900" extrusionOk="0">
                  <a:moveTo>
                    <a:pt x="600" y="1"/>
                  </a:moveTo>
                  <a:cubicBezTo>
                    <a:pt x="206" y="1"/>
                    <a:pt x="1" y="482"/>
                    <a:pt x="285" y="766"/>
                  </a:cubicBezTo>
                  <a:cubicBezTo>
                    <a:pt x="377" y="858"/>
                    <a:pt x="490" y="900"/>
                    <a:pt x="601" y="900"/>
                  </a:cubicBezTo>
                  <a:cubicBezTo>
                    <a:pt x="831" y="900"/>
                    <a:pt x="1049" y="722"/>
                    <a:pt x="1049" y="450"/>
                  </a:cubicBezTo>
                  <a:cubicBezTo>
                    <a:pt x="1049" y="206"/>
                    <a:pt x="852" y="1"/>
                    <a:pt x="6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9" name="Google Shape;1839;p65">
              <a:extLst>
                <a:ext uri="{FF2B5EF4-FFF2-40B4-BE49-F238E27FC236}">
                  <a16:creationId xmlns:a16="http://schemas.microsoft.com/office/drawing/2014/main" id="{BDC7FFBE-009D-38DF-EC30-BA518DAA922A}"/>
                </a:ext>
              </a:extLst>
            </p:cNvPr>
            <p:cNvSpPr/>
            <p:nvPr/>
          </p:nvSpPr>
          <p:spPr>
            <a:xfrm>
              <a:off x="3756130" y="2202959"/>
              <a:ext cx="68394" cy="58626"/>
            </a:xfrm>
            <a:custGeom>
              <a:avLst/>
              <a:gdLst/>
              <a:ahLst/>
              <a:cxnLst/>
              <a:rect l="l" t="t" r="r" b="b"/>
              <a:pathLst>
                <a:path w="1050" h="900" extrusionOk="0">
                  <a:moveTo>
                    <a:pt x="600" y="1"/>
                  </a:moveTo>
                  <a:cubicBezTo>
                    <a:pt x="197" y="1"/>
                    <a:pt x="0" y="482"/>
                    <a:pt x="284" y="766"/>
                  </a:cubicBezTo>
                  <a:cubicBezTo>
                    <a:pt x="377" y="858"/>
                    <a:pt x="490" y="900"/>
                    <a:pt x="601" y="900"/>
                  </a:cubicBezTo>
                  <a:cubicBezTo>
                    <a:pt x="830" y="900"/>
                    <a:pt x="1049" y="722"/>
                    <a:pt x="1049" y="450"/>
                  </a:cubicBezTo>
                  <a:cubicBezTo>
                    <a:pt x="1049" y="206"/>
                    <a:pt x="852" y="1"/>
                    <a:pt x="60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0" name="Google Shape;1840;p65">
              <a:extLst>
                <a:ext uri="{FF2B5EF4-FFF2-40B4-BE49-F238E27FC236}">
                  <a16:creationId xmlns:a16="http://schemas.microsoft.com/office/drawing/2014/main" id="{653D1C02-E39C-70F2-6013-8EB2B08A19E2}"/>
                </a:ext>
              </a:extLst>
            </p:cNvPr>
            <p:cNvSpPr/>
            <p:nvPr/>
          </p:nvSpPr>
          <p:spPr>
            <a:xfrm>
              <a:off x="3418642" y="1914911"/>
              <a:ext cx="406328" cy="346154"/>
            </a:xfrm>
            <a:custGeom>
              <a:avLst/>
              <a:gdLst/>
              <a:ahLst/>
              <a:cxnLst/>
              <a:rect l="l" t="t" r="r" b="b"/>
              <a:pathLst>
                <a:path w="6238" h="5314" extrusionOk="0">
                  <a:moveTo>
                    <a:pt x="3528" y="0"/>
                  </a:moveTo>
                  <a:cubicBezTo>
                    <a:pt x="3175" y="0"/>
                    <a:pt x="2817" y="40"/>
                    <a:pt x="2484" y="133"/>
                  </a:cubicBezTo>
                  <a:cubicBezTo>
                    <a:pt x="931" y="575"/>
                    <a:pt x="142" y="1048"/>
                    <a:pt x="71" y="2735"/>
                  </a:cubicBezTo>
                  <a:cubicBezTo>
                    <a:pt x="0" y="4415"/>
                    <a:pt x="331" y="5314"/>
                    <a:pt x="331" y="5314"/>
                  </a:cubicBezTo>
                  <a:cubicBezTo>
                    <a:pt x="331" y="5314"/>
                    <a:pt x="726" y="3532"/>
                    <a:pt x="1372" y="2814"/>
                  </a:cubicBezTo>
                  <a:cubicBezTo>
                    <a:pt x="1546" y="2624"/>
                    <a:pt x="1687" y="2554"/>
                    <a:pt x="1816" y="2554"/>
                  </a:cubicBezTo>
                  <a:cubicBezTo>
                    <a:pt x="2163" y="2554"/>
                    <a:pt x="2432" y="3052"/>
                    <a:pt x="3053" y="3052"/>
                  </a:cubicBezTo>
                  <a:cubicBezTo>
                    <a:pt x="3073" y="3052"/>
                    <a:pt x="3094" y="3052"/>
                    <a:pt x="3115" y="3051"/>
                  </a:cubicBezTo>
                  <a:cubicBezTo>
                    <a:pt x="4011" y="3012"/>
                    <a:pt x="3137" y="1995"/>
                    <a:pt x="3116" y="1971"/>
                  </a:cubicBezTo>
                  <a:lnTo>
                    <a:pt x="3116" y="1971"/>
                  </a:lnTo>
                  <a:cubicBezTo>
                    <a:pt x="3136" y="1995"/>
                    <a:pt x="3987" y="2972"/>
                    <a:pt x="4330" y="2972"/>
                  </a:cubicBezTo>
                  <a:cubicBezTo>
                    <a:pt x="4676" y="2972"/>
                    <a:pt x="4637" y="2554"/>
                    <a:pt x="4637" y="2554"/>
                  </a:cubicBezTo>
                  <a:lnTo>
                    <a:pt x="4637" y="2554"/>
                  </a:lnTo>
                  <a:cubicBezTo>
                    <a:pt x="5134" y="3153"/>
                    <a:pt x="5473" y="4123"/>
                    <a:pt x="5717" y="5314"/>
                  </a:cubicBezTo>
                  <a:cubicBezTo>
                    <a:pt x="6064" y="3958"/>
                    <a:pt x="5497" y="2657"/>
                    <a:pt x="5497" y="2656"/>
                  </a:cubicBezTo>
                  <a:lnTo>
                    <a:pt x="5497" y="2656"/>
                  </a:lnTo>
                  <a:cubicBezTo>
                    <a:pt x="5499" y="2660"/>
                    <a:pt x="5502" y="2662"/>
                    <a:pt x="5506" y="2662"/>
                  </a:cubicBezTo>
                  <a:cubicBezTo>
                    <a:pt x="5539" y="2662"/>
                    <a:pt x="5632" y="2569"/>
                    <a:pt x="5639" y="2562"/>
                  </a:cubicBezTo>
                  <a:cubicBezTo>
                    <a:pt x="5891" y="2317"/>
                    <a:pt x="6238" y="1821"/>
                    <a:pt x="5717" y="1663"/>
                  </a:cubicBezTo>
                  <a:cubicBezTo>
                    <a:pt x="5578" y="1619"/>
                    <a:pt x="5429" y="1604"/>
                    <a:pt x="5278" y="1604"/>
                  </a:cubicBezTo>
                  <a:cubicBezTo>
                    <a:pt x="5225" y="1604"/>
                    <a:pt x="5171" y="1606"/>
                    <a:pt x="5118" y="1609"/>
                  </a:cubicBezTo>
                  <a:lnTo>
                    <a:pt x="5118" y="1609"/>
                  </a:lnTo>
                  <a:cubicBezTo>
                    <a:pt x="5347" y="1547"/>
                    <a:pt x="5617" y="1403"/>
                    <a:pt x="5788" y="1071"/>
                  </a:cubicBezTo>
                  <a:cubicBezTo>
                    <a:pt x="6068" y="550"/>
                    <a:pt x="4829" y="0"/>
                    <a:pt x="352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1" name="Google Shape;1841;p65">
              <a:extLst>
                <a:ext uri="{FF2B5EF4-FFF2-40B4-BE49-F238E27FC236}">
                  <a16:creationId xmlns:a16="http://schemas.microsoft.com/office/drawing/2014/main" id="{719FD5C2-4138-3C8E-33B5-188A41F5A3DD}"/>
                </a:ext>
              </a:extLst>
            </p:cNvPr>
            <p:cNvSpPr/>
            <p:nvPr/>
          </p:nvSpPr>
          <p:spPr>
            <a:xfrm>
              <a:off x="3433494" y="2195273"/>
              <a:ext cx="373433" cy="236458"/>
            </a:xfrm>
            <a:custGeom>
              <a:avLst/>
              <a:gdLst/>
              <a:ahLst/>
              <a:cxnLst/>
              <a:rect l="l" t="t" r="r" b="b"/>
              <a:pathLst>
                <a:path w="5733" h="3630" extrusionOk="0">
                  <a:moveTo>
                    <a:pt x="5426" y="1"/>
                  </a:moveTo>
                  <a:cubicBezTo>
                    <a:pt x="5426" y="1"/>
                    <a:pt x="5166" y="1018"/>
                    <a:pt x="4961" y="1420"/>
                  </a:cubicBezTo>
                  <a:cubicBezTo>
                    <a:pt x="4764" y="1822"/>
                    <a:pt x="4251" y="1594"/>
                    <a:pt x="3873" y="1925"/>
                  </a:cubicBezTo>
                  <a:cubicBezTo>
                    <a:pt x="3601" y="2153"/>
                    <a:pt x="3246" y="2443"/>
                    <a:pt x="2826" y="2443"/>
                  </a:cubicBezTo>
                  <a:cubicBezTo>
                    <a:pt x="2650" y="2443"/>
                    <a:pt x="2462" y="2392"/>
                    <a:pt x="2264" y="2264"/>
                  </a:cubicBezTo>
                  <a:cubicBezTo>
                    <a:pt x="1586" y="1822"/>
                    <a:pt x="1625" y="1594"/>
                    <a:pt x="1144" y="1530"/>
                  </a:cubicBezTo>
                  <a:cubicBezTo>
                    <a:pt x="671" y="1467"/>
                    <a:pt x="1" y="411"/>
                    <a:pt x="1" y="411"/>
                  </a:cubicBezTo>
                  <a:lnTo>
                    <a:pt x="1" y="411"/>
                  </a:lnTo>
                  <a:cubicBezTo>
                    <a:pt x="1" y="411"/>
                    <a:pt x="80" y="3407"/>
                    <a:pt x="2761" y="3620"/>
                  </a:cubicBezTo>
                  <a:cubicBezTo>
                    <a:pt x="2842" y="3627"/>
                    <a:pt x="2921" y="3630"/>
                    <a:pt x="2998" y="3630"/>
                  </a:cubicBezTo>
                  <a:cubicBezTo>
                    <a:pt x="5467" y="3630"/>
                    <a:pt x="5732" y="406"/>
                    <a:pt x="542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2" name="Google Shape;1842;p65">
              <a:extLst>
                <a:ext uri="{FF2B5EF4-FFF2-40B4-BE49-F238E27FC236}">
                  <a16:creationId xmlns:a16="http://schemas.microsoft.com/office/drawing/2014/main" id="{2148C756-7079-CB7A-CDB2-7AD3DE38949F}"/>
                </a:ext>
              </a:extLst>
            </p:cNvPr>
            <p:cNvSpPr/>
            <p:nvPr/>
          </p:nvSpPr>
          <p:spPr>
            <a:xfrm>
              <a:off x="3488472" y="2272984"/>
              <a:ext cx="254883" cy="51591"/>
            </a:xfrm>
            <a:custGeom>
              <a:avLst/>
              <a:gdLst/>
              <a:ahLst/>
              <a:cxnLst/>
              <a:rect l="l" t="t" r="r" b="b"/>
              <a:pathLst>
                <a:path w="3913" h="792" extrusionOk="0">
                  <a:moveTo>
                    <a:pt x="1369" y="1"/>
                  </a:moveTo>
                  <a:cubicBezTo>
                    <a:pt x="1318" y="1"/>
                    <a:pt x="1266" y="5"/>
                    <a:pt x="1215" y="14"/>
                  </a:cubicBezTo>
                  <a:cubicBezTo>
                    <a:pt x="647" y="132"/>
                    <a:pt x="1" y="684"/>
                    <a:pt x="1" y="684"/>
                  </a:cubicBezTo>
                  <a:cubicBezTo>
                    <a:pt x="1" y="684"/>
                    <a:pt x="431" y="792"/>
                    <a:pt x="927" y="792"/>
                  </a:cubicBezTo>
                  <a:cubicBezTo>
                    <a:pt x="1281" y="792"/>
                    <a:pt x="1668" y="737"/>
                    <a:pt x="1956" y="550"/>
                  </a:cubicBezTo>
                  <a:cubicBezTo>
                    <a:pt x="2245" y="737"/>
                    <a:pt x="2632" y="792"/>
                    <a:pt x="2986" y="792"/>
                  </a:cubicBezTo>
                  <a:cubicBezTo>
                    <a:pt x="3482" y="792"/>
                    <a:pt x="3912" y="684"/>
                    <a:pt x="3912" y="684"/>
                  </a:cubicBezTo>
                  <a:cubicBezTo>
                    <a:pt x="3912" y="684"/>
                    <a:pt x="3265" y="132"/>
                    <a:pt x="2706" y="14"/>
                  </a:cubicBezTo>
                  <a:cubicBezTo>
                    <a:pt x="2654" y="5"/>
                    <a:pt x="2603" y="1"/>
                    <a:pt x="2552" y="1"/>
                  </a:cubicBezTo>
                  <a:cubicBezTo>
                    <a:pt x="2335" y="1"/>
                    <a:pt x="2122" y="80"/>
                    <a:pt x="1956" y="227"/>
                  </a:cubicBezTo>
                  <a:cubicBezTo>
                    <a:pt x="1797" y="80"/>
                    <a:pt x="1586" y="1"/>
                    <a:pt x="13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3" name="Google Shape;1843;p65">
              <a:extLst>
                <a:ext uri="{FF2B5EF4-FFF2-40B4-BE49-F238E27FC236}">
                  <a16:creationId xmlns:a16="http://schemas.microsoft.com/office/drawing/2014/main" id="{DE014F50-8F3D-0035-C25E-50AC1A6BBB82}"/>
                </a:ext>
              </a:extLst>
            </p:cNvPr>
            <p:cNvSpPr/>
            <p:nvPr/>
          </p:nvSpPr>
          <p:spPr>
            <a:xfrm>
              <a:off x="3152027" y="2883605"/>
              <a:ext cx="927232" cy="183955"/>
            </a:xfrm>
            <a:custGeom>
              <a:avLst/>
              <a:gdLst/>
              <a:ahLst/>
              <a:cxnLst/>
              <a:rect l="l" t="t" r="r" b="b"/>
              <a:pathLst>
                <a:path w="14235" h="2824" extrusionOk="0">
                  <a:moveTo>
                    <a:pt x="1018" y="1"/>
                  </a:moveTo>
                  <a:cubicBezTo>
                    <a:pt x="450" y="1"/>
                    <a:pt x="1" y="450"/>
                    <a:pt x="1" y="1018"/>
                  </a:cubicBezTo>
                  <a:lnTo>
                    <a:pt x="1" y="1806"/>
                  </a:lnTo>
                  <a:cubicBezTo>
                    <a:pt x="1" y="2374"/>
                    <a:pt x="450" y="2824"/>
                    <a:pt x="1018" y="2824"/>
                  </a:cubicBezTo>
                  <a:lnTo>
                    <a:pt x="13209" y="2824"/>
                  </a:lnTo>
                  <a:cubicBezTo>
                    <a:pt x="13777" y="2824"/>
                    <a:pt x="14234" y="2374"/>
                    <a:pt x="14234" y="1806"/>
                  </a:cubicBezTo>
                  <a:lnTo>
                    <a:pt x="14234" y="1018"/>
                  </a:lnTo>
                  <a:cubicBezTo>
                    <a:pt x="14234" y="450"/>
                    <a:pt x="13777" y="1"/>
                    <a:pt x="1320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4" name="Google Shape;1844;p65">
              <a:extLst>
                <a:ext uri="{FF2B5EF4-FFF2-40B4-BE49-F238E27FC236}">
                  <a16:creationId xmlns:a16="http://schemas.microsoft.com/office/drawing/2014/main" id="{DCA2E173-0801-D1C7-27CC-8D4ED503BE8F}"/>
                </a:ext>
              </a:extLst>
            </p:cNvPr>
            <p:cNvSpPr/>
            <p:nvPr/>
          </p:nvSpPr>
          <p:spPr>
            <a:xfrm>
              <a:off x="3297418" y="2928291"/>
              <a:ext cx="99726" cy="94583"/>
            </a:xfrm>
            <a:custGeom>
              <a:avLst/>
              <a:gdLst/>
              <a:ahLst/>
              <a:cxnLst/>
              <a:rect l="l" t="t" r="r" b="b"/>
              <a:pathLst>
                <a:path w="1531" h="1452" extrusionOk="0">
                  <a:moveTo>
                    <a:pt x="765" y="1"/>
                  </a:moveTo>
                  <a:lnTo>
                    <a:pt x="584" y="553"/>
                  </a:lnTo>
                  <a:lnTo>
                    <a:pt x="0" y="553"/>
                  </a:lnTo>
                  <a:lnTo>
                    <a:pt x="473" y="900"/>
                  </a:lnTo>
                  <a:lnTo>
                    <a:pt x="292" y="1452"/>
                  </a:lnTo>
                  <a:lnTo>
                    <a:pt x="765" y="1105"/>
                  </a:lnTo>
                  <a:lnTo>
                    <a:pt x="1238" y="1452"/>
                  </a:lnTo>
                  <a:lnTo>
                    <a:pt x="1057" y="900"/>
                  </a:lnTo>
                  <a:lnTo>
                    <a:pt x="1530" y="553"/>
                  </a:lnTo>
                  <a:lnTo>
                    <a:pt x="946" y="553"/>
                  </a:lnTo>
                  <a:lnTo>
                    <a:pt x="76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5" name="Google Shape;1845;p65">
              <a:extLst>
                <a:ext uri="{FF2B5EF4-FFF2-40B4-BE49-F238E27FC236}">
                  <a16:creationId xmlns:a16="http://schemas.microsoft.com/office/drawing/2014/main" id="{C3AC9CEF-AAE3-9AF2-31E0-8B93CDD5B49C}"/>
                </a:ext>
              </a:extLst>
            </p:cNvPr>
            <p:cNvSpPr/>
            <p:nvPr/>
          </p:nvSpPr>
          <p:spPr>
            <a:xfrm>
              <a:off x="3431996" y="2928291"/>
              <a:ext cx="99204" cy="94583"/>
            </a:xfrm>
            <a:custGeom>
              <a:avLst/>
              <a:gdLst/>
              <a:ahLst/>
              <a:cxnLst/>
              <a:rect l="l" t="t" r="r" b="b"/>
              <a:pathLst>
                <a:path w="1523" h="1452" extrusionOk="0">
                  <a:moveTo>
                    <a:pt x="757" y="1"/>
                  </a:moveTo>
                  <a:lnTo>
                    <a:pt x="576" y="553"/>
                  </a:lnTo>
                  <a:lnTo>
                    <a:pt x="0" y="553"/>
                  </a:lnTo>
                  <a:lnTo>
                    <a:pt x="466" y="900"/>
                  </a:lnTo>
                  <a:lnTo>
                    <a:pt x="292" y="1452"/>
                  </a:lnTo>
                  <a:lnTo>
                    <a:pt x="292" y="1452"/>
                  </a:lnTo>
                  <a:lnTo>
                    <a:pt x="757" y="1105"/>
                  </a:lnTo>
                  <a:lnTo>
                    <a:pt x="1230" y="1452"/>
                  </a:lnTo>
                  <a:lnTo>
                    <a:pt x="1049" y="900"/>
                  </a:lnTo>
                  <a:lnTo>
                    <a:pt x="1522" y="553"/>
                  </a:lnTo>
                  <a:lnTo>
                    <a:pt x="939" y="553"/>
                  </a:lnTo>
                  <a:lnTo>
                    <a:pt x="7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6" name="Google Shape;1846;p65">
              <a:extLst>
                <a:ext uri="{FF2B5EF4-FFF2-40B4-BE49-F238E27FC236}">
                  <a16:creationId xmlns:a16="http://schemas.microsoft.com/office/drawing/2014/main" id="{E2A13059-27EF-C689-E57F-59CEDF732723}"/>
                </a:ext>
              </a:extLst>
            </p:cNvPr>
            <p:cNvSpPr/>
            <p:nvPr/>
          </p:nvSpPr>
          <p:spPr>
            <a:xfrm>
              <a:off x="3566053" y="2928291"/>
              <a:ext cx="99204" cy="94583"/>
            </a:xfrm>
            <a:custGeom>
              <a:avLst/>
              <a:gdLst/>
              <a:ahLst/>
              <a:cxnLst/>
              <a:rect l="l" t="t" r="r" b="b"/>
              <a:pathLst>
                <a:path w="1523" h="1452" extrusionOk="0">
                  <a:moveTo>
                    <a:pt x="758" y="1"/>
                  </a:moveTo>
                  <a:lnTo>
                    <a:pt x="584" y="553"/>
                  </a:lnTo>
                  <a:lnTo>
                    <a:pt x="0" y="553"/>
                  </a:lnTo>
                  <a:lnTo>
                    <a:pt x="466" y="900"/>
                  </a:lnTo>
                  <a:lnTo>
                    <a:pt x="292" y="1452"/>
                  </a:lnTo>
                  <a:lnTo>
                    <a:pt x="292" y="1452"/>
                  </a:lnTo>
                  <a:lnTo>
                    <a:pt x="758" y="1105"/>
                  </a:lnTo>
                  <a:lnTo>
                    <a:pt x="1231" y="1452"/>
                  </a:lnTo>
                  <a:lnTo>
                    <a:pt x="1049" y="900"/>
                  </a:lnTo>
                  <a:lnTo>
                    <a:pt x="1522" y="553"/>
                  </a:lnTo>
                  <a:lnTo>
                    <a:pt x="939" y="553"/>
                  </a:lnTo>
                  <a:lnTo>
                    <a:pt x="75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7" name="Google Shape;1847;p65">
              <a:extLst>
                <a:ext uri="{FF2B5EF4-FFF2-40B4-BE49-F238E27FC236}">
                  <a16:creationId xmlns:a16="http://schemas.microsoft.com/office/drawing/2014/main" id="{2C8004B1-5D44-B73B-CD7A-55F70EEB5019}"/>
                </a:ext>
              </a:extLst>
            </p:cNvPr>
            <p:cNvSpPr/>
            <p:nvPr/>
          </p:nvSpPr>
          <p:spPr>
            <a:xfrm>
              <a:off x="3700110" y="2928291"/>
              <a:ext cx="99204" cy="94583"/>
            </a:xfrm>
            <a:custGeom>
              <a:avLst/>
              <a:gdLst/>
              <a:ahLst/>
              <a:cxnLst/>
              <a:rect l="l" t="t" r="r" b="b"/>
              <a:pathLst>
                <a:path w="1523" h="1452" extrusionOk="0">
                  <a:moveTo>
                    <a:pt x="766" y="1"/>
                  </a:moveTo>
                  <a:lnTo>
                    <a:pt x="584" y="553"/>
                  </a:lnTo>
                  <a:lnTo>
                    <a:pt x="1" y="553"/>
                  </a:lnTo>
                  <a:lnTo>
                    <a:pt x="474" y="900"/>
                  </a:lnTo>
                  <a:lnTo>
                    <a:pt x="292" y="1452"/>
                  </a:lnTo>
                  <a:lnTo>
                    <a:pt x="766" y="1105"/>
                  </a:lnTo>
                  <a:lnTo>
                    <a:pt x="1231" y="1452"/>
                  </a:lnTo>
                  <a:lnTo>
                    <a:pt x="1231" y="1452"/>
                  </a:lnTo>
                  <a:lnTo>
                    <a:pt x="1049" y="900"/>
                  </a:lnTo>
                  <a:lnTo>
                    <a:pt x="1523" y="553"/>
                  </a:lnTo>
                  <a:lnTo>
                    <a:pt x="939" y="553"/>
                  </a:lnTo>
                  <a:lnTo>
                    <a:pt x="7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8" name="Google Shape;1848;p65">
              <a:extLst>
                <a:ext uri="{FF2B5EF4-FFF2-40B4-BE49-F238E27FC236}">
                  <a16:creationId xmlns:a16="http://schemas.microsoft.com/office/drawing/2014/main" id="{CD355536-3C17-44EC-783D-9E19BE77EC7C}"/>
                </a:ext>
              </a:extLst>
            </p:cNvPr>
            <p:cNvSpPr/>
            <p:nvPr/>
          </p:nvSpPr>
          <p:spPr>
            <a:xfrm>
              <a:off x="3834167" y="2928291"/>
              <a:ext cx="99204" cy="94583"/>
            </a:xfrm>
            <a:custGeom>
              <a:avLst/>
              <a:gdLst/>
              <a:ahLst/>
              <a:cxnLst/>
              <a:rect l="l" t="t" r="r" b="b"/>
              <a:pathLst>
                <a:path w="1523" h="1452" extrusionOk="0">
                  <a:moveTo>
                    <a:pt x="766" y="1"/>
                  </a:moveTo>
                  <a:lnTo>
                    <a:pt x="584" y="553"/>
                  </a:lnTo>
                  <a:lnTo>
                    <a:pt x="1" y="553"/>
                  </a:lnTo>
                  <a:lnTo>
                    <a:pt x="474" y="900"/>
                  </a:lnTo>
                  <a:lnTo>
                    <a:pt x="293" y="1452"/>
                  </a:lnTo>
                  <a:lnTo>
                    <a:pt x="766" y="1105"/>
                  </a:lnTo>
                  <a:lnTo>
                    <a:pt x="1231" y="1452"/>
                  </a:lnTo>
                  <a:lnTo>
                    <a:pt x="1231" y="1452"/>
                  </a:lnTo>
                  <a:lnTo>
                    <a:pt x="1058" y="900"/>
                  </a:lnTo>
                  <a:lnTo>
                    <a:pt x="1523" y="553"/>
                  </a:lnTo>
                  <a:lnTo>
                    <a:pt x="947" y="553"/>
                  </a:lnTo>
                  <a:lnTo>
                    <a:pt x="7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9" name="Google Shape;1849;p65">
              <a:extLst>
                <a:ext uri="{FF2B5EF4-FFF2-40B4-BE49-F238E27FC236}">
                  <a16:creationId xmlns:a16="http://schemas.microsoft.com/office/drawing/2014/main" id="{BF3B023F-EB93-24A8-FE6D-908AF9A3EB5B}"/>
                </a:ext>
              </a:extLst>
            </p:cNvPr>
            <p:cNvSpPr/>
            <p:nvPr/>
          </p:nvSpPr>
          <p:spPr>
            <a:xfrm>
              <a:off x="3152027" y="3121430"/>
              <a:ext cx="927232" cy="42732"/>
            </a:xfrm>
            <a:custGeom>
              <a:avLst/>
              <a:gdLst/>
              <a:ahLst/>
              <a:cxnLst/>
              <a:rect l="l" t="t" r="r" b="b"/>
              <a:pathLst>
                <a:path w="14235" h="656" extrusionOk="0">
                  <a:moveTo>
                    <a:pt x="324" y="1"/>
                  </a:moveTo>
                  <a:cubicBezTo>
                    <a:pt x="142" y="1"/>
                    <a:pt x="1" y="151"/>
                    <a:pt x="1" y="332"/>
                  </a:cubicBezTo>
                  <a:cubicBezTo>
                    <a:pt x="1" y="505"/>
                    <a:pt x="142" y="655"/>
                    <a:pt x="324" y="655"/>
                  </a:cubicBezTo>
                  <a:lnTo>
                    <a:pt x="13911" y="655"/>
                  </a:lnTo>
                  <a:cubicBezTo>
                    <a:pt x="14085" y="655"/>
                    <a:pt x="14234" y="505"/>
                    <a:pt x="14234" y="332"/>
                  </a:cubicBezTo>
                  <a:cubicBezTo>
                    <a:pt x="14234" y="151"/>
                    <a:pt x="14085" y="1"/>
                    <a:pt x="13911" y="1"/>
                  </a:cubicBezTo>
                  <a:close/>
                </a:path>
              </a:pathLst>
            </a:custGeom>
            <a:solidFill>
              <a:srgbClr val="E2F0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0" name="Google Shape;1850;p65">
              <a:extLst>
                <a:ext uri="{FF2B5EF4-FFF2-40B4-BE49-F238E27FC236}">
                  <a16:creationId xmlns:a16="http://schemas.microsoft.com/office/drawing/2014/main" id="{91FE0C95-B98A-3B1F-D5F1-DC6963D797BB}"/>
                </a:ext>
              </a:extLst>
            </p:cNvPr>
            <p:cNvSpPr/>
            <p:nvPr/>
          </p:nvSpPr>
          <p:spPr>
            <a:xfrm>
              <a:off x="3152027" y="3218032"/>
              <a:ext cx="927232" cy="42667"/>
            </a:xfrm>
            <a:custGeom>
              <a:avLst/>
              <a:gdLst/>
              <a:ahLst/>
              <a:cxnLst/>
              <a:rect l="l" t="t" r="r" b="b"/>
              <a:pathLst>
                <a:path w="14235" h="655" extrusionOk="0">
                  <a:moveTo>
                    <a:pt x="324" y="0"/>
                  </a:moveTo>
                  <a:cubicBezTo>
                    <a:pt x="142" y="0"/>
                    <a:pt x="1" y="142"/>
                    <a:pt x="1" y="324"/>
                  </a:cubicBezTo>
                  <a:lnTo>
                    <a:pt x="1" y="331"/>
                  </a:lnTo>
                  <a:cubicBezTo>
                    <a:pt x="1" y="505"/>
                    <a:pt x="142" y="655"/>
                    <a:pt x="324" y="655"/>
                  </a:cubicBezTo>
                  <a:lnTo>
                    <a:pt x="13911" y="655"/>
                  </a:lnTo>
                  <a:cubicBezTo>
                    <a:pt x="14092" y="655"/>
                    <a:pt x="14234" y="505"/>
                    <a:pt x="14234" y="331"/>
                  </a:cubicBezTo>
                  <a:lnTo>
                    <a:pt x="14234" y="324"/>
                  </a:lnTo>
                  <a:cubicBezTo>
                    <a:pt x="14234" y="142"/>
                    <a:pt x="14092" y="0"/>
                    <a:pt x="13911" y="0"/>
                  </a:cubicBezTo>
                  <a:close/>
                </a:path>
              </a:pathLst>
            </a:custGeom>
            <a:solidFill>
              <a:srgbClr val="E2F0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1" name="Google Shape;1851;p65">
              <a:extLst>
                <a:ext uri="{FF2B5EF4-FFF2-40B4-BE49-F238E27FC236}">
                  <a16:creationId xmlns:a16="http://schemas.microsoft.com/office/drawing/2014/main" id="{1B7241DF-9E6E-3456-1135-851E6B225772}"/>
                </a:ext>
              </a:extLst>
            </p:cNvPr>
            <p:cNvSpPr/>
            <p:nvPr/>
          </p:nvSpPr>
          <p:spPr>
            <a:xfrm>
              <a:off x="3152027" y="3314570"/>
              <a:ext cx="927232" cy="42732"/>
            </a:xfrm>
            <a:custGeom>
              <a:avLst/>
              <a:gdLst/>
              <a:ahLst/>
              <a:cxnLst/>
              <a:rect l="l" t="t" r="r" b="b"/>
              <a:pathLst>
                <a:path w="14235" h="656" extrusionOk="0">
                  <a:moveTo>
                    <a:pt x="324" y="1"/>
                  </a:moveTo>
                  <a:cubicBezTo>
                    <a:pt x="142" y="1"/>
                    <a:pt x="1" y="143"/>
                    <a:pt x="1" y="324"/>
                  </a:cubicBezTo>
                  <a:cubicBezTo>
                    <a:pt x="1" y="505"/>
                    <a:pt x="142" y="655"/>
                    <a:pt x="324" y="655"/>
                  </a:cubicBezTo>
                  <a:lnTo>
                    <a:pt x="13911" y="655"/>
                  </a:lnTo>
                  <a:cubicBezTo>
                    <a:pt x="14085" y="655"/>
                    <a:pt x="14234" y="505"/>
                    <a:pt x="14234" y="324"/>
                  </a:cubicBezTo>
                  <a:cubicBezTo>
                    <a:pt x="14234" y="143"/>
                    <a:pt x="14085" y="1"/>
                    <a:pt x="13911" y="1"/>
                  </a:cubicBezTo>
                  <a:close/>
                </a:path>
              </a:pathLst>
            </a:custGeom>
            <a:solidFill>
              <a:srgbClr val="E2F0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2" name="Google Shape;1852;p65">
              <a:extLst>
                <a:ext uri="{FF2B5EF4-FFF2-40B4-BE49-F238E27FC236}">
                  <a16:creationId xmlns:a16="http://schemas.microsoft.com/office/drawing/2014/main" id="{B10842F3-DA5E-D9CC-6A1F-FE159B065B93}"/>
                </a:ext>
              </a:extLst>
            </p:cNvPr>
            <p:cNvSpPr/>
            <p:nvPr/>
          </p:nvSpPr>
          <p:spPr>
            <a:xfrm>
              <a:off x="2223790" y="1673373"/>
              <a:ext cx="1043828" cy="1667454"/>
            </a:xfrm>
            <a:custGeom>
              <a:avLst/>
              <a:gdLst/>
              <a:ahLst/>
              <a:cxnLst/>
              <a:rect l="l" t="t" r="r" b="b"/>
              <a:pathLst>
                <a:path w="16025" h="25598" extrusionOk="0">
                  <a:moveTo>
                    <a:pt x="1" y="1"/>
                  </a:moveTo>
                  <a:lnTo>
                    <a:pt x="1" y="25598"/>
                  </a:lnTo>
                  <a:lnTo>
                    <a:pt x="16025" y="25598"/>
                  </a:lnTo>
                  <a:lnTo>
                    <a:pt x="1602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3" name="Google Shape;1853;p65">
              <a:extLst>
                <a:ext uri="{FF2B5EF4-FFF2-40B4-BE49-F238E27FC236}">
                  <a16:creationId xmlns:a16="http://schemas.microsoft.com/office/drawing/2014/main" id="{5F14392D-DCB6-B718-988F-8562DB13A3A6}"/>
                </a:ext>
              </a:extLst>
            </p:cNvPr>
            <p:cNvSpPr/>
            <p:nvPr/>
          </p:nvSpPr>
          <p:spPr>
            <a:xfrm>
              <a:off x="2223790" y="1673373"/>
              <a:ext cx="1043828" cy="1667454"/>
            </a:xfrm>
            <a:custGeom>
              <a:avLst/>
              <a:gdLst/>
              <a:ahLst/>
              <a:cxnLst/>
              <a:rect l="l" t="t" r="r" b="b"/>
              <a:pathLst>
                <a:path w="16025" h="25598" extrusionOk="0">
                  <a:moveTo>
                    <a:pt x="1" y="1"/>
                  </a:moveTo>
                  <a:lnTo>
                    <a:pt x="1" y="25598"/>
                  </a:lnTo>
                  <a:lnTo>
                    <a:pt x="16025" y="25598"/>
                  </a:lnTo>
                  <a:lnTo>
                    <a:pt x="1602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4" name="Google Shape;1854;p65">
              <a:extLst>
                <a:ext uri="{FF2B5EF4-FFF2-40B4-BE49-F238E27FC236}">
                  <a16:creationId xmlns:a16="http://schemas.microsoft.com/office/drawing/2014/main" id="{1BE08D69-6184-9F8D-D92F-052F6212E34D}"/>
                </a:ext>
              </a:extLst>
            </p:cNvPr>
            <p:cNvSpPr/>
            <p:nvPr/>
          </p:nvSpPr>
          <p:spPr>
            <a:xfrm>
              <a:off x="2282350" y="1773558"/>
              <a:ext cx="927232" cy="927268"/>
            </a:xfrm>
            <a:custGeom>
              <a:avLst/>
              <a:gdLst/>
              <a:ahLst/>
              <a:cxnLst/>
              <a:rect l="l" t="t" r="r" b="b"/>
              <a:pathLst>
                <a:path w="14235" h="14235" extrusionOk="0">
                  <a:moveTo>
                    <a:pt x="1018" y="0"/>
                  </a:moveTo>
                  <a:cubicBezTo>
                    <a:pt x="450" y="0"/>
                    <a:pt x="1" y="458"/>
                    <a:pt x="1" y="1026"/>
                  </a:cubicBezTo>
                  <a:lnTo>
                    <a:pt x="1" y="13217"/>
                  </a:lnTo>
                  <a:cubicBezTo>
                    <a:pt x="1" y="13785"/>
                    <a:pt x="450" y="14234"/>
                    <a:pt x="1018" y="14234"/>
                  </a:cubicBezTo>
                  <a:lnTo>
                    <a:pt x="13210" y="14234"/>
                  </a:lnTo>
                  <a:cubicBezTo>
                    <a:pt x="13777" y="14234"/>
                    <a:pt x="14235" y="13785"/>
                    <a:pt x="14235" y="13217"/>
                  </a:cubicBezTo>
                  <a:lnTo>
                    <a:pt x="14235" y="1026"/>
                  </a:lnTo>
                  <a:cubicBezTo>
                    <a:pt x="14235" y="458"/>
                    <a:pt x="13777" y="0"/>
                    <a:pt x="13210" y="0"/>
                  </a:cubicBezTo>
                  <a:close/>
                </a:path>
              </a:pathLst>
            </a:custGeom>
            <a:solidFill>
              <a:schemeClr val="accent2"/>
            </a:solidFill>
            <a:ln w="2575" cap="flat" cmpd="sng">
              <a:solidFill>
                <a:srgbClr val="FDE3BB"/>
              </a:solidFill>
              <a:prstDash val="solid"/>
              <a:miter lim="788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5" name="Google Shape;1855;p65">
              <a:extLst>
                <a:ext uri="{FF2B5EF4-FFF2-40B4-BE49-F238E27FC236}">
                  <a16:creationId xmlns:a16="http://schemas.microsoft.com/office/drawing/2014/main" id="{8C6934D2-94CF-7A53-5E8D-20177A7C3E81}"/>
                </a:ext>
              </a:extLst>
            </p:cNvPr>
            <p:cNvSpPr/>
            <p:nvPr/>
          </p:nvSpPr>
          <p:spPr>
            <a:xfrm>
              <a:off x="2394846" y="2342684"/>
              <a:ext cx="702247" cy="358661"/>
            </a:xfrm>
            <a:custGeom>
              <a:avLst/>
              <a:gdLst/>
              <a:ahLst/>
              <a:cxnLst/>
              <a:rect l="l" t="t" r="r" b="b"/>
              <a:pathLst>
                <a:path w="10781" h="5506" extrusionOk="0">
                  <a:moveTo>
                    <a:pt x="4614" y="1"/>
                  </a:moveTo>
                  <a:cubicBezTo>
                    <a:pt x="4180" y="1"/>
                    <a:pt x="3747" y="88"/>
                    <a:pt x="3344" y="253"/>
                  </a:cubicBezTo>
                  <a:lnTo>
                    <a:pt x="1751" y="916"/>
                  </a:lnTo>
                  <a:cubicBezTo>
                    <a:pt x="1168" y="1160"/>
                    <a:pt x="742" y="1681"/>
                    <a:pt x="616" y="2303"/>
                  </a:cubicBezTo>
                  <a:lnTo>
                    <a:pt x="1" y="5505"/>
                  </a:lnTo>
                  <a:lnTo>
                    <a:pt x="10781" y="5505"/>
                  </a:lnTo>
                  <a:lnTo>
                    <a:pt x="10166" y="2303"/>
                  </a:lnTo>
                  <a:cubicBezTo>
                    <a:pt x="10039" y="1681"/>
                    <a:pt x="9614" y="1160"/>
                    <a:pt x="9030" y="916"/>
                  </a:cubicBezTo>
                  <a:lnTo>
                    <a:pt x="7437" y="253"/>
                  </a:lnTo>
                  <a:cubicBezTo>
                    <a:pt x="7035" y="88"/>
                    <a:pt x="6601" y="1"/>
                    <a:pt x="61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6" name="Google Shape;1856;p65">
              <a:extLst>
                <a:ext uri="{FF2B5EF4-FFF2-40B4-BE49-F238E27FC236}">
                  <a16:creationId xmlns:a16="http://schemas.microsoft.com/office/drawing/2014/main" id="{BFD7142E-BABC-F78C-C384-0B7128F9332A}"/>
                </a:ext>
              </a:extLst>
            </p:cNvPr>
            <p:cNvSpPr/>
            <p:nvPr/>
          </p:nvSpPr>
          <p:spPr>
            <a:xfrm>
              <a:off x="2671754" y="2279042"/>
              <a:ext cx="143889" cy="176464"/>
            </a:xfrm>
            <a:custGeom>
              <a:avLst/>
              <a:gdLst/>
              <a:ahLst/>
              <a:cxnLst/>
              <a:rect l="l" t="t" r="r" b="b"/>
              <a:pathLst>
                <a:path w="2209" h="2709" extrusionOk="0">
                  <a:moveTo>
                    <a:pt x="2208" y="0"/>
                  </a:moveTo>
                  <a:lnTo>
                    <a:pt x="0" y="8"/>
                  </a:lnTo>
                  <a:lnTo>
                    <a:pt x="79" y="2137"/>
                  </a:lnTo>
                  <a:cubicBezTo>
                    <a:pt x="79" y="2137"/>
                    <a:pt x="552" y="2708"/>
                    <a:pt x="1183" y="2708"/>
                  </a:cubicBezTo>
                  <a:cubicBezTo>
                    <a:pt x="1499" y="2708"/>
                    <a:pt x="1853" y="2566"/>
                    <a:pt x="2208" y="2137"/>
                  </a:cubicBezTo>
                  <a:lnTo>
                    <a:pt x="22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7" name="Google Shape;1857;p65">
              <a:extLst>
                <a:ext uri="{FF2B5EF4-FFF2-40B4-BE49-F238E27FC236}">
                  <a16:creationId xmlns:a16="http://schemas.microsoft.com/office/drawing/2014/main" id="{44E8A599-A07F-A7BB-CCBC-05F68FE7553F}"/>
                </a:ext>
              </a:extLst>
            </p:cNvPr>
            <p:cNvSpPr/>
            <p:nvPr/>
          </p:nvSpPr>
          <p:spPr>
            <a:xfrm>
              <a:off x="2676900" y="2418246"/>
              <a:ext cx="138743" cy="38302"/>
            </a:xfrm>
            <a:custGeom>
              <a:avLst/>
              <a:gdLst/>
              <a:ahLst/>
              <a:cxnLst/>
              <a:rect l="l" t="t" r="r" b="b"/>
              <a:pathLst>
                <a:path w="2130" h="588" extrusionOk="0">
                  <a:moveTo>
                    <a:pt x="0" y="0"/>
                  </a:moveTo>
                  <a:lnTo>
                    <a:pt x="24" y="39"/>
                  </a:lnTo>
                  <a:cubicBezTo>
                    <a:pt x="275" y="406"/>
                    <a:pt x="669" y="588"/>
                    <a:pt x="1063" y="588"/>
                  </a:cubicBezTo>
                  <a:cubicBezTo>
                    <a:pt x="1474" y="588"/>
                    <a:pt x="1884" y="390"/>
                    <a:pt x="21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8" name="Google Shape;1858;p65">
              <a:extLst>
                <a:ext uri="{FF2B5EF4-FFF2-40B4-BE49-F238E27FC236}">
                  <a16:creationId xmlns:a16="http://schemas.microsoft.com/office/drawing/2014/main" id="{074408B3-DB41-D7EA-87A3-01F65FA6C86E}"/>
                </a:ext>
              </a:extLst>
            </p:cNvPr>
            <p:cNvSpPr/>
            <p:nvPr/>
          </p:nvSpPr>
          <p:spPr>
            <a:xfrm>
              <a:off x="2563883" y="1881429"/>
              <a:ext cx="361643" cy="431553"/>
            </a:xfrm>
            <a:custGeom>
              <a:avLst/>
              <a:gdLst/>
              <a:ahLst/>
              <a:cxnLst/>
              <a:rect l="l" t="t" r="r" b="b"/>
              <a:pathLst>
                <a:path w="5552" h="6625" extrusionOk="0">
                  <a:moveTo>
                    <a:pt x="2776" y="0"/>
                  </a:moveTo>
                  <a:cubicBezTo>
                    <a:pt x="1246" y="0"/>
                    <a:pt x="0" y="1483"/>
                    <a:pt x="0" y="3312"/>
                  </a:cubicBezTo>
                  <a:cubicBezTo>
                    <a:pt x="0" y="5142"/>
                    <a:pt x="1246" y="6624"/>
                    <a:pt x="2776" y="6624"/>
                  </a:cubicBezTo>
                  <a:cubicBezTo>
                    <a:pt x="4314" y="6624"/>
                    <a:pt x="5552" y="5142"/>
                    <a:pt x="5552" y="3312"/>
                  </a:cubicBezTo>
                  <a:cubicBezTo>
                    <a:pt x="5552" y="1483"/>
                    <a:pt x="4314" y="0"/>
                    <a:pt x="277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9" name="Google Shape;1859;p65">
              <a:extLst>
                <a:ext uri="{FF2B5EF4-FFF2-40B4-BE49-F238E27FC236}">
                  <a16:creationId xmlns:a16="http://schemas.microsoft.com/office/drawing/2014/main" id="{AF0A8FB0-56A4-1285-22B4-5510045C9805}"/>
                </a:ext>
              </a:extLst>
            </p:cNvPr>
            <p:cNvSpPr/>
            <p:nvPr/>
          </p:nvSpPr>
          <p:spPr>
            <a:xfrm>
              <a:off x="2778061" y="2039654"/>
              <a:ext cx="73540" cy="19021"/>
            </a:xfrm>
            <a:custGeom>
              <a:avLst/>
              <a:gdLst/>
              <a:ahLst/>
              <a:cxnLst/>
              <a:rect l="l" t="t" r="r" b="b"/>
              <a:pathLst>
                <a:path w="1129" h="292" extrusionOk="0">
                  <a:moveTo>
                    <a:pt x="472" y="0"/>
                  </a:moveTo>
                  <a:cubicBezTo>
                    <a:pt x="401" y="0"/>
                    <a:pt x="329" y="11"/>
                    <a:pt x="261" y="32"/>
                  </a:cubicBezTo>
                  <a:cubicBezTo>
                    <a:pt x="158" y="63"/>
                    <a:pt x="72" y="134"/>
                    <a:pt x="1" y="221"/>
                  </a:cubicBezTo>
                  <a:lnTo>
                    <a:pt x="9" y="237"/>
                  </a:lnTo>
                  <a:cubicBezTo>
                    <a:pt x="119" y="221"/>
                    <a:pt x="214" y="205"/>
                    <a:pt x="300" y="197"/>
                  </a:cubicBezTo>
                  <a:cubicBezTo>
                    <a:pt x="395" y="182"/>
                    <a:pt x="482" y="150"/>
                    <a:pt x="576" y="150"/>
                  </a:cubicBezTo>
                  <a:cubicBezTo>
                    <a:pt x="598" y="148"/>
                    <a:pt x="620" y="147"/>
                    <a:pt x="643" y="147"/>
                  </a:cubicBezTo>
                  <a:cubicBezTo>
                    <a:pt x="710" y="147"/>
                    <a:pt x="781" y="156"/>
                    <a:pt x="852" y="174"/>
                  </a:cubicBezTo>
                  <a:cubicBezTo>
                    <a:pt x="939" y="205"/>
                    <a:pt x="1034" y="237"/>
                    <a:pt x="1113" y="292"/>
                  </a:cubicBezTo>
                  <a:lnTo>
                    <a:pt x="1128" y="276"/>
                  </a:lnTo>
                  <a:cubicBezTo>
                    <a:pt x="1049" y="205"/>
                    <a:pt x="971" y="142"/>
                    <a:pt x="876" y="95"/>
                  </a:cubicBezTo>
                  <a:cubicBezTo>
                    <a:pt x="829" y="71"/>
                    <a:pt x="781" y="55"/>
                    <a:pt x="734" y="40"/>
                  </a:cubicBezTo>
                  <a:cubicBezTo>
                    <a:pt x="679" y="24"/>
                    <a:pt x="632" y="16"/>
                    <a:pt x="576" y="8"/>
                  </a:cubicBezTo>
                  <a:cubicBezTo>
                    <a:pt x="542" y="3"/>
                    <a:pt x="507" y="0"/>
                    <a:pt x="47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0" name="Google Shape;1860;p65">
              <a:extLst>
                <a:ext uri="{FF2B5EF4-FFF2-40B4-BE49-F238E27FC236}">
                  <a16:creationId xmlns:a16="http://schemas.microsoft.com/office/drawing/2014/main" id="{4207112F-5696-7BA3-1719-9362B8A58120}"/>
                </a:ext>
              </a:extLst>
            </p:cNvPr>
            <p:cNvSpPr/>
            <p:nvPr/>
          </p:nvSpPr>
          <p:spPr>
            <a:xfrm>
              <a:off x="2479657" y="1837069"/>
              <a:ext cx="556795" cy="608994"/>
            </a:xfrm>
            <a:custGeom>
              <a:avLst/>
              <a:gdLst/>
              <a:ahLst/>
              <a:cxnLst/>
              <a:rect l="l" t="t" r="r" b="b"/>
              <a:pathLst>
                <a:path w="8548" h="9349" extrusionOk="0">
                  <a:moveTo>
                    <a:pt x="4106" y="1"/>
                  </a:moveTo>
                  <a:cubicBezTo>
                    <a:pt x="4068" y="1"/>
                    <a:pt x="4029" y="2"/>
                    <a:pt x="3990" y="3"/>
                  </a:cubicBezTo>
                  <a:cubicBezTo>
                    <a:pt x="0" y="161"/>
                    <a:pt x="229" y="8654"/>
                    <a:pt x="363" y="8930"/>
                  </a:cubicBezTo>
                  <a:cubicBezTo>
                    <a:pt x="452" y="9108"/>
                    <a:pt x="1154" y="9349"/>
                    <a:pt x="1888" y="9349"/>
                  </a:cubicBezTo>
                  <a:cubicBezTo>
                    <a:pt x="2323" y="9349"/>
                    <a:pt x="2770" y="9264"/>
                    <a:pt x="3107" y="9032"/>
                  </a:cubicBezTo>
                  <a:cubicBezTo>
                    <a:pt x="3107" y="9032"/>
                    <a:pt x="3344" y="7676"/>
                    <a:pt x="2823" y="6832"/>
                  </a:cubicBezTo>
                  <a:cubicBezTo>
                    <a:pt x="2303" y="5996"/>
                    <a:pt x="1735" y="5492"/>
                    <a:pt x="1672" y="4183"/>
                  </a:cubicBezTo>
                  <a:cubicBezTo>
                    <a:pt x="1601" y="2874"/>
                    <a:pt x="2768" y="1975"/>
                    <a:pt x="2768" y="1975"/>
                  </a:cubicBezTo>
                  <a:cubicBezTo>
                    <a:pt x="2768" y="1975"/>
                    <a:pt x="3359" y="3000"/>
                    <a:pt x="4061" y="3087"/>
                  </a:cubicBezTo>
                  <a:lnTo>
                    <a:pt x="3990" y="2527"/>
                  </a:lnTo>
                  <a:lnTo>
                    <a:pt x="3990" y="2527"/>
                  </a:lnTo>
                  <a:cubicBezTo>
                    <a:pt x="3990" y="2527"/>
                    <a:pt x="5031" y="3851"/>
                    <a:pt x="6135" y="4049"/>
                  </a:cubicBezTo>
                  <a:lnTo>
                    <a:pt x="5962" y="3307"/>
                  </a:lnTo>
                  <a:lnTo>
                    <a:pt x="5962" y="3307"/>
                  </a:lnTo>
                  <a:cubicBezTo>
                    <a:pt x="5962" y="3307"/>
                    <a:pt x="6506" y="3986"/>
                    <a:pt x="6443" y="4814"/>
                  </a:cubicBezTo>
                  <a:cubicBezTo>
                    <a:pt x="6380" y="5634"/>
                    <a:pt x="5260" y="6343"/>
                    <a:pt x="5071" y="7164"/>
                  </a:cubicBezTo>
                  <a:cubicBezTo>
                    <a:pt x="4889" y="7984"/>
                    <a:pt x="5157" y="8922"/>
                    <a:pt x="5157" y="8922"/>
                  </a:cubicBezTo>
                  <a:cubicBezTo>
                    <a:pt x="5157" y="8922"/>
                    <a:pt x="5820" y="9206"/>
                    <a:pt x="6523" y="9206"/>
                  </a:cubicBezTo>
                  <a:cubicBezTo>
                    <a:pt x="6951" y="9206"/>
                    <a:pt x="7393" y="9101"/>
                    <a:pt x="7712" y="8764"/>
                  </a:cubicBezTo>
                  <a:cubicBezTo>
                    <a:pt x="8548" y="7882"/>
                    <a:pt x="7999" y="1"/>
                    <a:pt x="41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1" name="Google Shape;1861;p65">
              <a:extLst>
                <a:ext uri="{FF2B5EF4-FFF2-40B4-BE49-F238E27FC236}">
                  <a16:creationId xmlns:a16="http://schemas.microsoft.com/office/drawing/2014/main" id="{2D92C06C-1BFE-C467-6431-FCEA784649A8}"/>
                </a:ext>
              </a:extLst>
            </p:cNvPr>
            <p:cNvSpPr/>
            <p:nvPr/>
          </p:nvSpPr>
          <p:spPr>
            <a:xfrm>
              <a:off x="2282350" y="2767005"/>
              <a:ext cx="927232" cy="184476"/>
            </a:xfrm>
            <a:custGeom>
              <a:avLst/>
              <a:gdLst/>
              <a:ahLst/>
              <a:cxnLst/>
              <a:rect l="l" t="t" r="r" b="b"/>
              <a:pathLst>
                <a:path w="14235" h="2832" extrusionOk="0">
                  <a:moveTo>
                    <a:pt x="1018" y="1"/>
                  </a:moveTo>
                  <a:cubicBezTo>
                    <a:pt x="450" y="1"/>
                    <a:pt x="1" y="458"/>
                    <a:pt x="1" y="1018"/>
                  </a:cubicBezTo>
                  <a:lnTo>
                    <a:pt x="1" y="1806"/>
                  </a:lnTo>
                  <a:cubicBezTo>
                    <a:pt x="1" y="2374"/>
                    <a:pt x="450" y="2832"/>
                    <a:pt x="1018" y="2832"/>
                  </a:cubicBezTo>
                  <a:lnTo>
                    <a:pt x="13210" y="2832"/>
                  </a:lnTo>
                  <a:cubicBezTo>
                    <a:pt x="13777" y="2832"/>
                    <a:pt x="14235" y="2374"/>
                    <a:pt x="14235" y="1806"/>
                  </a:cubicBezTo>
                  <a:lnTo>
                    <a:pt x="14235" y="1018"/>
                  </a:lnTo>
                  <a:cubicBezTo>
                    <a:pt x="14235" y="458"/>
                    <a:pt x="13777" y="1"/>
                    <a:pt x="1321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2" name="Google Shape;1862;p65">
              <a:extLst>
                <a:ext uri="{FF2B5EF4-FFF2-40B4-BE49-F238E27FC236}">
                  <a16:creationId xmlns:a16="http://schemas.microsoft.com/office/drawing/2014/main" id="{BB721E65-0D7E-142B-86CD-CEFA214C5320}"/>
                </a:ext>
              </a:extLst>
            </p:cNvPr>
            <p:cNvSpPr/>
            <p:nvPr/>
          </p:nvSpPr>
          <p:spPr>
            <a:xfrm>
              <a:off x="2427741" y="2811690"/>
              <a:ext cx="99204" cy="94583"/>
            </a:xfrm>
            <a:custGeom>
              <a:avLst/>
              <a:gdLst/>
              <a:ahLst/>
              <a:cxnLst/>
              <a:rect l="l" t="t" r="r" b="b"/>
              <a:pathLst>
                <a:path w="1523" h="1452" extrusionOk="0">
                  <a:moveTo>
                    <a:pt x="765" y="1"/>
                  </a:moveTo>
                  <a:lnTo>
                    <a:pt x="584" y="560"/>
                  </a:lnTo>
                  <a:lnTo>
                    <a:pt x="1" y="560"/>
                  </a:lnTo>
                  <a:lnTo>
                    <a:pt x="474" y="900"/>
                  </a:lnTo>
                  <a:lnTo>
                    <a:pt x="292" y="1452"/>
                  </a:lnTo>
                  <a:lnTo>
                    <a:pt x="765" y="1112"/>
                  </a:lnTo>
                  <a:lnTo>
                    <a:pt x="1239" y="1452"/>
                  </a:lnTo>
                  <a:lnTo>
                    <a:pt x="1057" y="900"/>
                  </a:lnTo>
                  <a:lnTo>
                    <a:pt x="1522" y="560"/>
                  </a:lnTo>
                  <a:lnTo>
                    <a:pt x="947" y="560"/>
                  </a:lnTo>
                  <a:lnTo>
                    <a:pt x="76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3" name="Google Shape;1863;p65">
              <a:extLst>
                <a:ext uri="{FF2B5EF4-FFF2-40B4-BE49-F238E27FC236}">
                  <a16:creationId xmlns:a16="http://schemas.microsoft.com/office/drawing/2014/main" id="{0D09A3E2-AC6A-5FB3-5253-EA139600FD04}"/>
                </a:ext>
              </a:extLst>
            </p:cNvPr>
            <p:cNvSpPr/>
            <p:nvPr/>
          </p:nvSpPr>
          <p:spPr>
            <a:xfrm>
              <a:off x="2562319" y="2811690"/>
              <a:ext cx="99204" cy="94583"/>
            </a:xfrm>
            <a:custGeom>
              <a:avLst/>
              <a:gdLst/>
              <a:ahLst/>
              <a:cxnLst/>
              <a:rect l="l" t="t" r="r" b="b"/>
              <a:pathLst>
                <a:path w="1523" h="1452" extrusionOk="0">
                  <a:moveTo>
                    <a:pt x="758" y="1"/>
                  </a:moveTo>
                  <a:lnTo>
                    <a:pt x="576" y="560"/>
                  </a:lnTo>
                  <a:lnTo>
                    <a:pt x="1" y="560"/>
                  </a:lnTo>
                  <a:lnTo>
                    <a:pt x="466" y="900"/>
                  </a:lnTo>
                  <a:lnTo>
                    <a:pt x="285" y="1452"/>
                  </a:lnTo>
                  <a:lnTo>
                    <a:pt x="758" y="1112"/>
                  </a:lnTo>
                  <a:lnTo>
                    <a:pt x="1231" y="1452"/>
                  </a:lnTo>
                  <a:lnTo>
                    <a:pt x="1049" y="900"/>
                  </a:lnTo>
                  <a:lnTo>
                    <a:pt x="1523" y="560"/>
                  </a:lnTo>
                  <a:lnTo>
                    <a:pt x="939" y="560"/>
                  </a:lnTo>
                  <a:lnTo>
                    <a:pt x="75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4" name="Google Shape;1864;p65">
              <a:extLst>
                <a:ext uri="{FF2B5EF4-FFF2-40B4-BE49-F238E27FC236}">
                  <a16:creationId xmlns:a16="http://schemas.microsoft.com/office/drawing/2014/main" id="{8320AABE-0DDE-6621-EBD4-34B78AE51DE6}"/>
                </a:ext>
              </a:extLst>
            </p:cNvPr>
            <p:cNvSpPr/>
            <p:nvPr/>
          </p:nvSpPr>
          <p:spPr>
            <a:xfrm>
              <a:off x="2696376" y="2811690"/>
              <a:ext cx="99204" cy="94583"/>
            </a:xfrm>
            <a:custGeom>
              <a:avLst/>
              <a:gdLst/>
              <a:ahLst/>
              <a:cxnLst/>
              <a:rect l="l" t="t" r="r" b="b"/>
              <a:pathLst>
                <a:path w="1523" h="1452" extrusionOk="0">
                  <a:moveTo>
                    <a:pt x="758" y="1"/>
                  </a:moveTo>
                  <a:lnTo>
                    <a:pt x="576" y="560"/>
                  </a:lnTo>
                  <a:lnTo>
                    <a:pt x="1" y="560"/>
                  </a:lnTo>
                  <a:lnTo>
                    <a:pt x="466" y="900"/>
                  </a:lnTo>
                  <a:lnTo>
                    <a:pt x="293" y="1452"/>
                  </a:lnTo>
                  <a:lnTo>
                    <a:pt x="758" y="1112"/>
                  </a:lnTo>
                  <a:lnTo>
                    <a:pt x="1231" y="1452"/>
                  </a:lnTo>
                  <a:lnTo>
                    <a:pt x="1050" y="900"/>
                  </a:lnTo>
                  <a:lnTo>
                    <a:pt x="1523" y="560"/>
                  </a:lnTo>
                  <a:lnTo>
                    <a:pt x="939" y="560"/>
                  </a:lnTo>
                  <a:lnTo>
                    <a:pt x="75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5" name="Google Shape;1865;p65">
              <a:extLst>
                <a:ext uri="{FF2B5EF4-FFF2-40B4-BE49-F238E27FC236}">
                  <a16:creationId xmlns:a16="http://schemas.microsoft.com/office/drawing/2014/main" id="{FF7314BE-C9D6-FC2A-42F5-48DEEB5D13D7}"/>
                </a:ext>
              </a:extLst>
            </p:cNvPr>
            <p:cNvSpPr/>
            <p:nvPr/>
          </p:nvSpPr>
          <p:spPr>
            <a:xfrm>
              <a:off x="2830498" y="2811690"/>
              <a:ext cx="99139" cy="94583"/>
            </a:xfrm>
            <a:custGeom>
              <a:avLst/>
              <a:gdLst/>
              <a:ahLst/>
              <a:cxnLst/>
              <a:rect l="l" t="t" r="r" b="b"/>
              <a:pathLst>
                <a:path w="1522" h="1452" extrusionOk="0">
                  <a:moveTo>
                    <a:pt x="757" y="1"/>
                  </a:moveTo>
                  <a:lnTo>
                    <a:pt x="584" y="560"/>
                  </a:lnTo>
                  <a:lnTo>
                    <a:pt x="0" y="560"/>
                  </a:lnTo>
                  <a:lnTo>
                    <a:pt x="473" y="900"/>
                  </a:lnTo>
                  <a:lnTo>
                    <a:pt x="292" y="1452"/>
                  </a:lnTo>
                  <a:lnTo>
                    <a:pt x="292" y="1452"/>
                  </a:lnTo>
                  <a:lnTo>
                    <a:pt x="757" y="1112"/>
                  </a:lnTo>
                  <a:lnTo>
                    <a:pt x="1230" y="1452"/>
                  </a:lnTo>
                  <a:lnTo>
                    <a:pt x="1049" y="900"/>
                  </a:lnTo>
                  <a:lnTo>
                    <a:pt x="1522" y="560"/>
                  </a:lnTo>
                  <a:lnTo>
                    <a:pt x="938" y="560"/>
                  </a:lnTo>
                  <a:lnTo>
                    <a:pt x="7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6" name="Google Shape;1866;p65">
              <a:extLst>
                <a:ext uri="{FF2B5EF4-FFF2-40B4-BE49-F238E27FC236}">
                  <a16:creationId xmlns:a16="http://schemas.microsoft.com/office/drawing/2014/main" id="{FBD5698A-62AB-3CB1-9A79-5A0606D130F2}"/>
                </a:ext>
              </a:extLst>
            </p:cNvPr>
            <p:cNvSpPr/>
            <p:nvPr/>
          </p:nvSpPr>
          <p:spPr>
            <a:xfrm>
              <a:off x="2964555" y="2811690"/>
              <a:ext cx="99204" cy="94583"/>
            </a:xfrm>
            <a:custGeom>
              <a:avLst/>
              <a:gdLst/>
              <a:ahLst/>
              <a:cxnLst/>
              <a:rect l="l" t="t" r="r" b="b"/>
              <a:pathLst>
                <a:path w="1523" h="1452" extrusionOk="0">
                  <a:moveTo>
                    <a:pt x="765" y="1"/>
                  </a:moveTo>
                  <a:lnTo>
                    <a:pt x="584" y="560"/>
                  </a:lnTo>
                  <a:lnTo>
                    <a:pt x="0" y="560"/>
                  </a:lnTo>
                  <a:lnTo>
                    <a:pt x="473" y="900"/>
                  </a:lnTo>
                  <a:lnTo>
                    <a:pt x="292" y="1452"/>
                  </a:lnTo>
                  <a:lnTo>
                    <a:pt x="765" y="1112"/>
                  </a:lnTo>
                  <a:lnTo>
                    <a:pt x="1230" y="1452"/>
                  </a:lnTo>
                  <a:lnTo>
                    <a:pt x="1049" y="900"/>
                  </a:lnTo>
                  <a:lnTo>
                    <a:pt x="1522" y="560"/>
                  </a:lnTo>
                  <a:lnTo>
                    <a:pt x="939" y="560"/>
                  </a:lnTo>
                  <a:lnTo>
                    <a:pt x="76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7" name="Google Shape;1867;p65">
              <a:extLst>
                <a:ext uri="{FF2B5EF4-FFF2-40B4-BE49-F238E27FC236}">
                  <a16:creationId xmlns:a16="http://schemas.microsoft.com/office/drawing/2014/main" id="{A51065D2-5125-B33E-1FFC-1D6C7F2FD0B3}"/>
                </a:ext>
              </a:extLst>
            </p:cNvPr>
            <p:cNvSpPr/>
            <p:nvPr/>
          </p:nvSpPr>
          <p:spPr>
            <a:xfrm>
              <a:off x="2282350" y="3005351"/>
              <a:ext cx="927753" cy="42211"/>
            </a:xfrm>
            <a:custGeom>
              <a:avLst/>
              <a:gdLst/>
              <a:ahLst/>
              <a:cxnLst/>
              <a:rect l="l" t="t" r="r" b="b"/>
              <a:pathLst>
                <a:path w="14243" h="648" extrusionOk="0">
                  <a:moveTo>
                    <a:pt x="332" y="1"/>
                  </a:moveTo>
                  <a:cubicBezTo>
                    <a:pt x="151" y="1"/>
                    <a:pt x="1" y="142"/>
                    <a:pt x="1" y="324"/>
                  </a:cubicBezTo>
                  <a:cubicBezTo>
                    <a:pt x="1" y="505"/>
                    <a:pt x="151" y="647"/>
                    <a:pt x="332" y="647"/>
                  </a:cubicBezTo>
                  <a:lnTo>
                    <a:pt x="13911" y="647"/>
                  </a:lnTo>
                  <a:cubicBezTo>
                    <a:pt x="13916" y="647"/>
                    <a:pt x="13921" y="647"/>
                    <a:pt x="13925" y="647"/>
                  </a:cubicBezTo>
                  <a:cubicBezTo>
                    <a:pt x="14100" y="647"/>
                    <a:pt x="14242" y="501"/>
                    <a:pt x="14235" y="324"/>
                  </a:cubicBezTo>
                  <a:cubicBezTo>
                    <a:pt x="14243" y="142"/>
                    <a:pt x="14093" y="1"/>
                    <a:pt x="13911" y="1"/>
                  </a:cubicBezTo>
                  <a:close/>
                </a:path>
              </a:pathLst>
            </a:custGeom>
            <a:solidFill>
              <a:srgbClr val="E2F0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8" name="Google Shape;1868;p65">
              <a:extLst>
                <a:ext uri="{FF2B5EF4-FFF2-40B4-BE49-F238E27FC236}">
                  <a16:creationId xmlns:a16="http://schemas.microsoft.com/office/drawing/2014/main" id="{C22E3D51-FA96-810E-B4CB-2968236EE72B}"/>
                </a:ext>
              </a:extLst>
            </p:cNvPr>
            <p:cNvSpPr/>
            <p:nvPr/>
          </p:nvSpPr>
          <p:spPr>
            <a:xfrm>
              <a:off x="2282350" y="3101432"/>
              <a:ext cx="927753" cy="42667"/>
            </a:xfrm>
            <a:custGeom>
              <a:avLst/>
              <a:gdLst/>
              <a:ahLst/>
              <a:cxnLst/>
              <a:rect l="l" t="t" r="r" b="b"/>
              <a:pathLst>
                <a:path w="14243" h="655" extrusionOk="0">
                  <a:moveTo>
                    <a:pt x="332" y="0"/>
                  </a:moveTo>
                  <a:cubicBezTo>
                    <a:pt x="151" y="0"/>
                    <a:pt x="1" y="150"/>
                    <a:pt x="1" y="331"/>
                  </a:cubicBezTo>
                  <a:cubicBezTo>
                    <a:pt x="1" y="505"/>
                    <a:pt x="151" y="655"/>
                    <a:pt x="332" y="655"/>
                  </a:cubicBezTo>
                  <a:lnTo>
                    <a:pt x="13911" y="655"/>
                  </a:lnTo>
                  <a:cubicBezTo>
                    <a:pt x="14093" y="655"/>
                    <a:pt x="14243" y="513"/>
                    <a:pt x="14235" y="331"/>
                  </a:cubicBezTo>
                  <a:cubicBezTo>
                    <a:pt x="14235" y="150"/>
                    <a:pt x="14093" y="0"/>
                    <a:pt x="13911" y="0"/>
                  </a:cubicBezTo>
                  <a:close/>
                </a:path>
              </a:pathLst>
            </a:custGeom>
            <a:solidFill>
              <a:srgbClr val="E2F0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9" name="Google Shape;1869;p65">
              <a:extLst>
                <a:ext uri="{FF2B5EF4-FFF2-40B4-BE49-F238E27FC236}">
                  <a16:creationId xmlns:a16="http://schemas.microsoft.com/office/drawing/2014/main" id="{3F01AE12-B727-B173-C141-6D2400CCA06A}"/>
                </a:ext>
              </a:extLst>
            </p:cNvPr>
            <p:cNvSpPr/>
            <p:nvPr/>
          </p:nvSpPr>
          <p:spPr>
            <a:xfrm>
              <a:off x="2282350" y="3197969"/>
              <a:ext cx="927753" cy="42732"/>
            </a:xfrm>
            <a:custGeom>
              <a:avLst/>
              <a:gdLst/>
              <a:ahLst/>
              <a:cxnLst/>
              <a:rect l="l" t="t" r="r" b="b"/>
              <a:pathLst>
                <a:path w="14243" h="656" extrusionOk="0">
                  <a:moveTo>
                    <a:pt x="332" y="1"/>
                  </a:moveTo>
                  <a:cubicBezTo>
                    <a:pt x="151" y="1"/>
                    <a:pt x="1" y="151"/>
                    <a:pt x="1" y="324"/>
                  </a:cubicBezTo>
                  <a:cubicBezTo>
                    <a:pt x="1" y="505"/>
                    <a:pt x="151" y="655"/>
                    <a:pt x="332" y="655"/>
                  </a:cubicBezTo>
                  <a:lnTo>
                    <a:pt x="13911" y="655"/>
                  </a:lnTo>
                  <a:cubicBezTo>
                    <a:pt x="14093" y="655"/>
                    <a:pt x="14243" y="505"/>
                    <a:pt x="14235" y="324"/>
                  </a:cubicBezTo>
                  <a:cubicBezTo>
                    <a:pt x="14235" y="151"/>
                    <a:pt x="14093" y="1"/>
                    <a:pt x="13911" y="1"/>
                  </a:cubicBezTo>
                  <a:close/>
                </a:path>
              </a:pathLst>
            </a:custGeom>
            <a:solidFill>
              <a:srgbClr val="E2F0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0" name="Google Shape;1870;p65">
              <a:extLst>
                <a:ext uri="{FF2B5EF4-FFF2-40B4-BE49-F238E27FC236}">
                  <a16:creationId xmlns:a16="http://schemas.microsoft.com/office/drawing/2014/main" id="{55A82062-F23F-02E4-6410-58F0E4B867C1}"/>
                </a:ext>
              </a:extLst>
            </p:cNvPr>
            <p:cNvSpPr/>
            <p:nvPr/>
          </p:nvSpPr>
          <p:spPr>
            <a:xfrm>
              <a:off x="3967246" y="1870616"/>
              <a:ext cx="170074" cy="170081"/>
            </a:xfrm>
            <a:custGeom>
              <a:avLst/>
              <a:gdLst/>
              <a:ahLst/>
              <a:cxnLst/>
              <a:rect l="l" t="t" r="r" b="b"/>
              <a:pathLst>
                <a:path w="2611" h="2611" extrusionOk="0">
                  <a:moveTo>
                    <a:pt x="1309" y="1"/>
                  </a:moveTo>
                  <a:cubicBezTo>
                    <a:pt x="584" y="1"/>
                    <a:pt x="0" y="584"/>
                    <a:pt x="0" y="1302"/>
                  </a:cubicBezTo>
                  <a:cubicBezTo>
                    <a:pt x="0" y="2027"/>
                    <a:pt x="584" y="2611"/>
                    <a:pt x="1309" y="2611"/>
                  </a:cubicBezTo>
                  <a:cubicBezTo>
                    <a:pt x="2027" y="2611"/>
                    <a:pt x="2610" y="2027"/>
                    <a:pt x="2610" y="1302"/>
                  </a:cubicBezTo>
                  <a:cubicBezTo>
                    <a:pt x="2610" y="584"/>
                    <a:pt x="2027" y="1"/>
                    <a:pt x="13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1" name="Google Shape;1871;p65">
              <a:extLst>
                <a:ext uri="{FF2B5EF4-FFF2-40B4-BE49-F238E27FC236}">
                  <a16:creationId xmlns:a16="http://schemas.microsoft.com/office/drawing/2014/main" id="{014064B7-DC11-7163-64D8-D76A392D71F4}"/>
                </a:ext>
              </a:extLst>
            </p:cNvPr>
            <p:cNvSpPr/>
            <p:nvPr/>
          </p:nvSpPr>
          <p:spPr>
            <a:xfrm>
              <a:off x="4016036" y="1919406"/>
              <a:ext cx="72498" cy="72501"/>
            </a:xfrm>
            <a:custGeom>
              <a:avLst/>
              <a:gdLst/>
              <a:ahLst/>
              <a:cxnLst/>
              <a:rect l="l" t="t" r="r" b="b"/>
              <a:pathLst>
                <a:path w="1113" h="1113" fill="none" extrusionOk="0">
                  <a:moveTo>
                    <a:pt x="1112" y="1"/>
                  </a:moveTo>
                  <a:lnTo>
                    <a:pt x="0" y="1113"/>
                  </a:lnTo>
                </a:path>
              </a:pathLst>
            </a:custGeom>
            <a:noFill/>
            <a:ln w="592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2" name="Google Shape;1872;p65">
              <a:extLst>
                <a:ext uri="{FF2B5EF4-FFF2-40B4-BE49-F238E27FC236}">
                  <a16:creationId xmlns:a16="http://schemas.microsoft.com/office/drawing/2014/main" id="{A07FE85E-4ABE-9DC7-F7D9-1CFBF3378220}"/>
                </a:ext>
              </a:extLst>
            </p:cNvPr>
            <p:cNvSpPr/>
            <p:nvPr/>
          </p:nvSpPr>
          <p:spPr>
            <a:xfrm>
              <a:off x="4016036" y="1919406"/>
              <a:ext cx="72498" cy="72501"/>
            </a:xfrm>
            <a:custGeom>
              <a:avLst/>
              <a:gdLst/>
              <a:ahLst/>
              <a:cxnLst/>
              <a:rect l="l" t="t" r="r" b="b"/>
              <a:pathLst>
                <a:path w="1113" h="1113" fill="none" extrusionOk="0">
                  <a:moveTo>
                    <a:pt x="1112" y="1113"/>
                  </a:moveTo>
                  <a:lnTo>
                    <a:pt x="0" y="1"/>
                  </a:lnTo>
                </a:path>
              </a:pathLst>
            </a:custGeom>
            <a:noFill/>
            <a:ln w="592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3" name="Google Shape;1873;p65">
              <a:extLst>
                <a:ext uri="{FF2B5EF4-FFF2-40B4-BE49-F238E27FC236}">
                  <a16:creationId xmlns:a16="http://schemas.microsoft.com/office/drawing/2014/main" id="{34542DC0-FB8B-9348-D209-172FBF4341F2}"/>
                </a:ext>
              </a:extLst>
            </p:cNvPr>
            <p:cNvSpPr/>
            <p:nvPr/>
          </p:nvSpPr>
          <p:spPr>
            <a:xfrm>
              <a:off x="1354178" y="1870616"/>
              <a:ext cx="170074" cy="170081"/>
            </a:xfrm>
            <a:custGeom>
              <a:avLst/>
              <a:gdLst/>
              <a:ahLst/>
              <a:cxnLst/>
              <a:rect l="l" t="t" r="r" b="b"/>
              <a:pathLst>
                <a:path w="2611" h="2611" extrusionOk="0">
                  <a:moveTo>
                    <a:pt x="1309" y="1"/>
                  </a:moveTo>
                  <a:cubicBezTo>
                    <a:pt x="584" y="1"/>
                    <a:pt x="0" y="584"/>
                    <a:pt x="0" y="1302"/>
                  </a:cubicBezTo>
                  <a:cubicBezTo>
                    <a:pt x="0" y="2027"/>
                    <a:pt x="584" y="2611"/>
                    <a:pt x="1309" y="2611"/>
                  </a:cubicBezTo>
                  <a:cubicBezTo>
                    <a:pt x="2027" y="2611"/>
                    <a:pt x="2610" y="2027"/>
                    <a:pt x="2610" y="1302"/>
                  </a:cubicBezTo>
                  <a:cubicBezTo>
                    <a:pt x="2610" y="584"/>
                    <a:pt x="2027" y="1"/>
                    <a:pt x="13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4" name="Google Shape;1874;p65">
              <a:extLst>
                <a:ext uri="{FF2B5EF4-FFF2-40B4-BE49-F238E27FC236}">
                  <a16:creationId xmlns:a16="http://schemas.microsoft.com/office/drawing/2014/main" id="{F7FC90C3-D279-4FDC-A46A-BC7C1C8B0863}"/>
                </a:ext>
              </a:extLst>
            </p:cNvPr>
            <p:cNvSpPr/>
            <p:nvPr/>
          </p:nvSpPr>
          <p:spPr>
            <a:xfrm>
              <a:off x="1402968" y="1919406"/>
              <a:ext cx="72498" cy="72501"/>
            </a:xfrm>
            <a:custGeom>
              <a:avLst/>
              <a:gdLst/>
              <a:ahLst/>
              <a:cxnLst/>
              <a:rect l="l" t="t" r="r" b="b"/>
              <a:pathLst>
                <a:path w="1113" h="1113" fill="none" extrusionOk="0">
                  <a:moveTo>
                    <a:pt x="1112" y="1"/>
                  </a:moveTo>
                  <a:lnTo>
                    <a:pt x="0" y="1113"/>
                  </a:lnTo>
                </a:path>
              </a:pathLst>
            </a:custGeom>
            <a:noFill/>
            <a:ln w="592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5" name="Google Shape;1875;p65">
              <a:extLst>
                <a:ext uri="{FF2B5EF4-FFF2-40B4-BE49-F238E27FC236}">
                  <a16:creationId xmlns:a16="http://schemas.microsoft.com/office/drawing/2014/main" id="{54B7B618-7D06-CA9A-B7BD-2A0DFCDEC7AB}"/>
                </a:ext>
              </a:extLst>
            </p:cNvPr>
            <p:cNvSpPr/>
            <p:nvPr/>
          </p:nvSpPr>
          <p:spPr>
            <a:xfrm>
              <a:off x="1402968" y="1919406"/>
              <a:ext cx="72498" cy="72501"/>
            </a:xfrm>
            <a:custGeom>
              <a:avLst/>
              <a:gdLst/>
              <a:ahLst/>
              <a:cxnLst/>
              <a:rect l="l" t="t" r="r" b="b"/>
              <a:pathLst>
                <a:path w="1113" h="1113" fill="none" extrusionOk="0">
                  <a:moveTo>
                    <a:pt x="1112" y="1113"/>
                  </a:moveTo>
                  <a:lnTo>
                    <a:pt x="0" y="1"/>
                  </a:lnTo>
                </a:path>
              </a:pathLst>
            </a:custGeom>
            <a:noFill/>
            <a:ln w="592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6" name="Google Shape;1876;p65">
              <a:extLst>
                <a:ext uri="{FF2B5EF4-FFF2-40B4-BE49-F238E27FC236}">
                  <a16:creationId xmlns:a16="http://schemas.microsoft.com/office/drawing/2014/main" id="{4717756E-3000-55B2-8C51-C41D0AC965EE}"/>
                </a:ext>
              </a:extLst>
            </p:cNvPr>
            <p:cNvSpPr/>
            <p:nvPr/>
          </p:nvSpPr>
          <p:spPr>
            <a:xfrm>
              <a:off x="2349183" y="1764308"/>
              <a:ext cx="796176" cy="796271"/>
            </a:xfrm>
            <a:custGeom>
              <a:avLst/>
              <a:gdLst/>
              <a:ahLst/>
              <a:cxnLst/>
              <a:rect l="l" t="t" r="r" b="b"/>
              <a:pathLst>
                <a:path w="12223" h="12224" fill="none" extrusionOk="0">
                  <a:moveTo>
                    <a:pt x="12223" y="6112"/>
                  </a:moveTo>
                  <a:cubicBezTo>
                    <a:pt x="12223" y="9487"/>
                    <a:pt x="9487" y="12223"/>
                    <a:pt x="6112" y="12223"/>
                  </a:cubicBezTo>
                  <a:cubicBezTo>
                    <a:pt x="2736" y="12223"/>
                    <a:pt x="0" y="9487"/>
                    <a:pt x="0" y="6112"/>
                  </a:cubicBezTo>
                  <a:cubicBezTo>
                    <a:pt x="0" y="2737"/>
                    <a:pt x="2736" y="0"/>
                    <a:pt x="6112" y="0"/>
                  </a:cubicBezTo>
                  <a:cubicBezTo>
                    <a:pt x="9487" y="0"/>
                    <a:pt x="12223" y="2737"/>
                    <a:pt x="12223" y="6112"/>
                  </a:cubicBezTo>
                  <a:close/>
                </a:path>
              </a:pathLst>
            </a:custGeom>
            <a:noFill/>
            <a:ln w="23275" cap="flat" cmpd="sng">
              <a:solidFill>
                <a:schemeClr val="accent3"/>
              </a:solidFill>
              <a:prstDash val="solid"/>
              <a:miter lim="788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7" name="Google Shape;1877;p65">
              <a:extLst>
                <a:ext uri="{FF2B5EF4-FFF2-40B4-BE49-F238E27FC236}">
                  <a16:creationId xmlns:a16="http://schemas.microsoft.com/office/drawing/2014/main" id="{C0F0CF83-6732-22B7-D556-AB4AA5C10821}"/>
                </a:ext>
              </a:extLst>
            </p:cNvPr>
            <p:cNvSpPr/>
            <p:nvPr/>
          </p:nvSpPr>
          <p:spPr>
            <a:xfrm>
              <a:off x="2970678" y="2492180"/>
              <a:ext cx="148513" cy="219392"/>
            </a:xfrm>
            <a:custGeom>
              <a:avLst/>
              <a:gdLst/>
              <a:ahLst/>
              <a:cxnLst/>
              <a:rect l="l" t="t" r="r" b="b"/>
              <a:pathLst>
                <a:path w="2280" h="3368" fill="none" extrusionOk="0">
                  <a:moveTo>
                    <a:pt x="1" y="1"/>
                  </a:moveTo>
                  <a:lnTo>
                    <a:pt x="2280" y="3368"/>
                  </a:lnTo>
                </a:path>
              </a:pathLst>
            </a:custGeom>
            <a:noFill/>
            <a:ln w="23275" cap="flat" cmpd="sng">
              <a:solidFill>
                <a:schemeClr val="accent3"/>
              </a:solidFill>
              <a:prstDash val="solid"/>
              <a:miter lim="788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8" name="Google Shape;1878;p65">
              <a:extLst>
                <a:ext uri="{FF2B5EF4-FFF2-40B4-BE49-F238E27FC236}">
                  <a16:creationId xmlns:a16="http://schemas.microsoft.com/office/drawing/2014/main" id="{753E46FB-1F50-3B09-F42D-491282B33311}"/>
                </a:ext>
              </a:extLst>
            </p:cNvPr>
            <p:cNvSpPr/>
            <p:nvPr/>
          </p:nvSpPr>
          <p:spPr>
            <a:xfrm>
              <a:off x="3048781" y="2667862"/>
              <a:ext cx="536342" cy="670421"/>
            </a:xfrm>
            <a:custGeom>
              <a:avLst/>
              <a:gdLst/>
              <a:ahLst/>
              <a:cxnLst/>
              <a:rect l="l" t="t" r="r" b="b"/>
              <a:pathLst>
                <a:path w="8234" h="10292" extrusionOk="0">
                  <a:moveTo>
                    <a:pt x="1989" y="0"/>
                  </a:moveTo>
                  <a:cubicBezTo>
                    <a:pt x="1879" y="0"/>
                    <a:pt x="1769" y="31"/>
                    <a:pt x="1672" y="95"/>
                  </a:cubicBezTo>
                  <a:lnTo>
                    <a:pt x="332" y="1010"/>
                  </a:lnTo>
                  <a:cubicBezTo>
                    <a:pt x="64" y="1183"/>
                    <a:pt x="0" y="1546"/>
                    <a:pt x="182" y="1806"/>
                  </a:cubicBezTo>
                  <a:lnTo>
                    <a:pt x="5513" y="9684"/>
                  </a:lnTo>
                  <a:cubicBezTo>
                    <a:pt x="5779" y="10079"/>
                    <a:pt x="6214" y="10291"/>
                    <a:pt x="6660" y="10291"/>
                  </a:cubicBezTo>
                  <a:cubicBezTo>
                    <a:pt x="6927" y="10291"/>
                    <a:pt x="7197" y="10215"/>
                    <a:pt x="7437" y="10055"/>
                  </a:cubicBezTo>
                  <a:cubicBezTo>
                    <a:pt x="8068" y="9621"/>
                    <a:pt x="8233" y="8762"/>
                    <a:pt x="7807" y="8123"/>
                  </a:cubicBezTo>
                  <a:lnTo>
                    <a:pt x="2469" y="253"/>
                  </a:lnTo>
                  <a:cubicBezTo>
                    <a:pt x="2359" y="89"/>
                    <a:pt x="2175" y="0"/>
                    <a:pt x="198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9" name="Google Shape;1879;p65">
              <a:extLst>
                <a:ext uri="{FF2B5EF4-FFF2-40B4-BE49-F238E27FC236}">
                  <a16:creationId xmlns:a16="http://schemas.microsoft.com/office/drawing/2014/main" id="{767E24BA-BB87-D349-B926-076C11C5DD72}"/>
                </a:ext>
              </a:extLst>
            </p:cNvPr>
            <p:cNvSpPr/>
            <p:nvPr/>
          </p:nvSpPr>
          <p:spPr>
            <a:xfrm>
              <a:off x="3052884" y="1631292"/>
              <a:ext cx="267194" cy="242972"/>
            </a:xfrm>
            <a:custGeom>
              <a:avLst/>
              <a:gdLst/>
              <a:ahLst/>
              <a:cxnLst/>
              <a:rect l="l" t="t" r="r" b="b"/>
              <a:pathLst>
                <a:path w="4102" h="3730" extrusionOk="0">
                  <a:moveTo>
                    <a:pt x="2051" y="0"/>
                  </a:moveTo>
                  <a:cubicBezTo>
                    <a:pt x="1574" y="0"/>
                    <a:pt x="1097" y="181"/>
                    <a:pt x="734" y="544"/>
                  </a:cubicBezTo>
                  <a:cubicBezTo>
                    <a:pt x="1" y="1278"/>
                    <a:pt x="1" y="2460"/>
                    <a:pt x="734" y="3186"/>
                  </a:cubicBezTo>
                  <a:cubicBezTo>
                    <a:pt x="1097" y="3549"/>
                    <a:pt x="1574" y="3730"/>
                    <a:pt x="2051" y="3730"/>
                  </a:cubicBezTo>
                  <a:cubicBezTo>
                    <a:pt x="2528" y="3730"/>
                    <a:pt x="3005" y="3549"/>
                    <a:pt x="3368" y="3186"/>
                  </a:cubicBezTo>
                  <a:cubicBezTo>
                    <a:pt x="4101" y="2460"/>
                    <a:pt x="4101" y="1278"/>
                    <a:pt x="3368" y="544"/>
                  </a:cubicBezTo>
                  <a:cubicBezTo>
                    <a:pt x="3005" y="181"/>
                    <a:pt x="2528" y="0"/>
                    <a:pt x="205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0" name="Google Shape;1880;p65">
              <a:extLst>
                <a:ext uri="{FF2B5EF4-FFF2-40B4-BE49-F238E27FC236}">
                  <a16:creationId xmlns:a16="http://schemas.microsoft.com/office/drawing/2014/main" id="{A4DB609C-BA9D-80A4-E18E-A5632899C938}"/>
                </a:ext>
              </a:extLst>
            </p:cNvPr>
            <p:cNvSpPr/>
            <p:nvPr/>
          </p:nvSpPr>
          <p:spPr>
            <a:xfrm>
              <a:off x="3128381" y="1687768"/>
              <a:ext cx="116140" cy="130019"/>
            </a:xfrm>
            <a:custGeom>
              <a:avLst/>
              <a:gdLst/>
              <a:ahLst/>
              <a:cxnLst/>
              <a:rect l="l" t="t" r="r" b="b"/>
              <a:pathLst>
                <a:path w="1783" h="1996" fill="none" extrusionOk="0">
                  <a:moveTo>
                    <a:pt x="1" y="1097"/>
                  </a:moveTo>
                  <a:lnTo>
                    <a:pt x="758" y="1996"/>
                  </a:lnTo>
                  <a:lnTo>
                    <a:pt x="1783" y="0"/>
                  </a:lnTo>
                </a:path>
              </a:pathLst>
            </a:custGeom>
            <a:noFill/>
            <a:ln w="847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1" name="Google Shape;1881;p65">
              <a:extLst>
                <a:ext uri="{FF2B5EF4-FFF2-40B4-BE49-F238E27FC236}">
                  <a16:creationId xmlns:a16="http://schemas.microsoft.com/office/drawing/2014/main" id="{E49105CB-4948-86DE-9099-016655BBAD77}"/>
                </a:ext>
              </a:extLst>
            </p:cNvPr>
            <p:cNvSpPr/>
            <p:nvPr/>
          </p:nvSpPr>
          <p:spPr>
            <a:xfrm>
              <a:off x="676598" y="2151629"/>
              <a:ext cx="774159" cy="1053118"/>
            </a:xfrm>
            <a:custGeom>
              <a:avLst/>
              <a:gdLst/>
              <a:ahLst/>
              <a:cxnLst/>
              <a:rect l="l" t="t" r="r" b="b"/>
              <a:pathLst>
                <a:path w="11885" h="16167" extrusionOk="0">
                  <a:moveTo>
                    <a:pt x="1" y="0"/>
                  </a:moveTo>
                  <a:lnTo>
                    <a:pt x="1" y="16166"/>
                  </a:lnTo>
                  <a:lnTo>
                    <a:pt x="11885" y="16166"/>
                  </a:lnTo>
                  <a:lnTo>
                    <a:pt x="1188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2" name="Google Shape;1882;p65">
              <a:extLst>
                <a:ext uri="{FF2B5EF4-FFF2-40B4-BE49-F238E27FC236}">
                  <a16:creationId xmlns:a16="http://schemas.microsoft.com/office/drawing/2014/main" id="{0582AF43-0389-0FDB-AF93-115E0CDD6815}"/>
                </a:ext>
              </a:extLst>
            </p:cNvPr>
            <p:cNvSpPr/>
            <p:nvPr/>
          </p:nvSpPr>
          <p:spPr>
            <a:xfrm>
              <a:off x="716203" y="2192211"/>
              <a:ext cx="694496" cy="971433"/>
            </a:xfrm>
            <a:custGeom>
              <a:avLst/>
              <a:gdLst/>
              <a:ahLst/>
              <a:cxnLst/>
              <a:rect l="l" t="t" r="r" b="b"/>
              <a:pathLst>
                <a:path w="10662" h="14913" extrusionOk="0">
                  <a:moveTo>
                    <a:pt x="0" y="0"/>
                  </a:moveTo>
                  <a:lnTo>
                    <a:pt x="0" y="14912"/>
                  </a:lnTo>
                  <a:lnTo>
                    <a:pt x="10662" y="14912"/>
                  </a:lnTo>
                  <a:lnTo>
                    <a:pt x="1066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3" name="Google Shape;1883;p65">
              <a:extLst>
                <a:ext uri="{FF2B5EF4-FFF2-40B4-BE49-F238E27FC236}">
                  <a16:creationId xmlns:a16="http://schemas.microsoft.com/office/drawing/2014/main" id="{E150A2BC-A552-65F1-C096-2303F2D120B8}"/>
                </a:ext>
              </a:extLst>
            </p:cNvPr>
            <p:cNvSpPr/>
            <p:nvPr/>
          </p:nvSpPr>
          <p:spPr>
            <a:xfrm>
              <a:off x="1092188" y="2275395"/>
              <a:ext cx="273317" cy="21171"/>
            </a:xfrm>
            <a:custGeom>
              <a:avLst/>
              <a:gdLst/>
              <a:ahLst/>
              <a:cxnLst/>
              <a:rect l="l" t="t" r="r" b="b"/>
              <a:pathLst>
                <a:path w="4196" h="325" extrusionOk="0">
                  <a:moveTo>
                    <a:pt x="0" y="1"/>
                  </a:moveTo>
                  <a:lnTo>
                    <a:pt x="0" y="324"/>
                  </a:lnTo>
                  <a:lnTo>
                    <a:pt x="4196" y="324"/>
                  </a:lnTo>
                  <a:lnTo>
                    <a:pt x="4196" y="1"/>
                  </a:lnTo>
                  <a:close/>
                </a:path>
              </a:pathLst>
            </a:custGeom>
            <a:solidFill>
              <a:srgbClr val="E2F0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4" name="Google Shape;1884;p65">
              <a:extLst>
                <a:ext uri="{FF2B5EF4-FFF2-40B4-BE49-F238E27FC236}">
                  <a16:creationId xmlns:a16="http://schemas.microsoft.com/office/drawing/2014/main" id="{64951C92-3DA9-8763-97BF-FBFCEA491290}"/>
                </a:ext>
              </a:extLst>
            </p:cNvPr>
            <p:cNvSpPr/>
            <p:nvPr/>
          </p:nvSpPr>
          <p:spPr>
            <a:xfrm>
              <a:off x="1092188" y="2335519"/>
              <a:ext cx="273317" cy="20584"/>
            </a:xfrm>
            <a:custGeom>
              <a:avLst/>
              <a:gdLst/>
              <a:ahLst/>
              <a:cxnLst/>
              <a:rect l="l" t="t" r="r" b="b"/>
              <a:pathLst>
                <a:path w="4196" h="316" extrusionOk="0">
                  <a:moveTo>
                    <a:pt x="0" y="0"/>
                  </a:moveTo>
                  <a:lnTo>
                    <a:pt x="0" y="316"/>
                  </a:lnTo>
                  <a:lnTo>
                    <a:pt x="4196" y="316"/>
                  </a:lnTo>
                  <a:lnTo>
                    <a:pt x="4196" y="0"/>
                  </a:lnTo>
                  <a:close/>
                </a:path>
              </a:pathLst>
            </a:custGeom>
            <a:solidFill>
              <a:srgbClr val="E2F0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5" name="Google Shape;1885;p65">
              <a:extLst>
                <a:ext uri="{FF2B5EF4-FFF2-40B4-BE49-F238E27FC236}">
                  <a16:creationId xmlns:a16="http://schemas.microsoft.com/office/drawing/2014/main" id="{AD635C6C-2687-2B24-A4E4-49C93F1B0079}"/>
                </a:ext>
              </a:extLst>
            </p:cNvPr>
            <p:cNvSpPr/>
            <p:nvPr/>
          </p:nvSpPr>
          <p:spPr>
            <a:xfrm>
              <a:off x="1092188" y="2395643"/>
              <a:ext cx="273317" cy="20584"/>
            </a:xfrm>
            <a:custGeom>
              <a:avLst/>
              <a:gdLst/>
              <a:ahLst/>
              <a:cxnLst/>
              <a:rect l="l" t="t" r="r" b="b"/>
              <a:pathLst>
                <a:path w="4196" h="316" extrusionOk="0">
                  <a:moveTo>
                    <a:pt x="0" y="0"/>
                  </a:moveTo>
                  <a:lnTo>
                    <a:pt x="0" y="316"/>
                  </a:lnTo>
                  <a:lnTo>
                    <a:pt x="4196" y="316"/>
                  </a:lnTo>
                  <a:lnTo>
                    <a:pt x="4196" y="0"/>
                  </a:lnTo>
                  <a:close/>
                </a:path>
              </a:pathLst>
            </a:custGeom>
            <a:solidFill>
              <a:srgbClr val="E2F0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 name="Google Shape;1886;p65">
              <a:extLst>
                <a:ext uri="{FF2B5EF4-FFF2-40B4-BE49-F238E27FC236}">
                  <a16:creationId xmlns:a16="http://schemas.microsoft.com/office/drawing/2014/main" id="{E43765FC-1721-5A52-0418-9E68E8607AF1}"/>
                </a:ext>
              </a:extLst>
            </p:cNvPr>
            <p:cNvSpPr/>
            <p:nvPr/>
          </p:nvSpPr>
          <p:spPr>
            <a:xfrm>
              <a:off x="1092188" y="2455180"/>
              <a:ext cx="273317" cy="20649"/>
            </a:xfrm>
            <a:custGeom>
              <a:avLst/>
              <a:gdLst/>
              <a:ahLst/>
              <a:cxnLst/>
              <a:rect l="l" t="t" r="r" b="b"/>
              <a:pathLst>
                <a:path w="4196" h="317" extrusionOk="0">
                  <a:moveTo>
                    <a:pt x="0" y="1"/>
                  </a:moveTo>
                  <a:lnTo>
                    <a:pt x="0" y="316"/>
                  </a:lnTo>
                  <a:lnTo>
                    <a:pt x="4196" y="316"/>
                  </a:lnTo>
                  <a:lnTo>
                    <a:pt x="4196" y="1"/>
                  </a:lnTo>
                  <a:close/>
                </a:path>
              </a:pathLst>
            </a:custGeom>
            <a:solidFill>
              <a:srgbClr val="E2F0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 name="Google Shape;1887;p65">
              <a:extLst>
                <a:ext uri="{FF2B5EF4-FFF2-40B4-BE49-F238E27FC236}">
                  <a16:creationId xmlns:a16="http://schemas.microsoft.com/office/drawing/2014/main" id="{7ED9F9DC-AB11-EEAE-611F-7C0EDACD878C}"/>
                </a:ext>
              </a:extLst>
            </p:cNvPr>
            <p:cNvSpPr/>
            <p:nvPr/>
          </p:nvSpPr>
          <p:spPr>
            <a:xfrm>
              <a:off x="761866" y="2634445"/>
              <a:ext cx="603629" cy="26317"/>
            </a:xfrm>
            <a:custGeom>
              <a:avLst/>
              <a:gdLst/>
              <a:ahLst/>
              <a:cxnLst/>
              <a:rect l="l" t="t" r="r" b="b"/>
              <a:pathLst>
                <a:path w="9267" h="404" extrusionOk="0">
                  <a:moveTo>
                    <a:pt x="1" y="1"/>
                  </a:moveTo>
                  <a:lnTo>
                    <a:pt x="1" y="403"/>
                  </a:lnTo>
                  <a:lnTo>
                    <a:pt x="9267" y="403"/>
                  </a:lnTo>
                  <a:lnTo>
                    <a:pt x="9267" y="1"/>
                  </a:lnTo>
                  <a:close/>
                </a:path>
              </a:pathLst>
            </a:custGeom>
            <a:solidFill>
              <a:srgbClr val="E2F0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8" name="Google Shape;1888;p65">
              <a:extLst>
                <a:ext uri="{FF2B5EF4-FFF2-40B4-BE49-F238E27FC236}">
                  <a16:creationId xmlns:a16="http://schemas.microsoft.com/office/drawing/2014/main" id="{E1FE863A-2067-427C-907A-CB23437A0E3D}"/>
                </a:ext>
              </a:extLst>
            </p:cNvPr>
            <p:cNvSpPr/>
            <p:nvPr/>
          </p:nvSpPr>
          <p:spPr>
            <a:xfrm>
              <a:off x="761866" y="2705382"/>
              <a:ext cx="603629" cy="26251"/>
            </a:xfrm>
            <a:custGeom>
              <a:avLst/>
              <a:gdLst/>
              <a:ahLst/>
              <a:cxnLst/>
              <a:rect l="l" t="t" r="r" b="b"/>
              <a:pathLst>
                <a:path w="9267" h="403" extrusionOk="0">
                  <a:moveTo>
                    <a:pt x="1" y="0"/>
                  </a:moveTo>
                  <a:lnTo>
                    <a:pt x="1" y="402"/>
                  </a:lnTo>
                  <a:lnTo>
                    <a:pt x="9267" y="402"/>
                  </a:lnTo>
                  <a:lnTo>
                    <a:pt x="9267" y="0"/>
                  </a:lnTo>
                  <a:close/>
                </a:path>
              </a:pathLst>
            </a:custGeom>
            <a:solidFill>
              <a:srgbClr val="E2F0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9" name="Google Shape;1889;p65">
              <a:extLst>
                <a:ext uri="{FF2B5EF4-FFF2-40B4-BE49-F238E27FC236}">
                  <a16:creationId xmlns:a16="http://schemas.microsoft.com/office/drawing/2014/main" id="{6E74D4BF-3A64-7717-B065-A013B9735609}"/>
                </a:ext>
              </a:extLst>
            </p:cNvPr>
            <p:cNvSpPr/>
            <p:nvPr/>
          </p:nvSpPr>
          <p:spPr>
            <a:xfrm>
              <a:off x="761866" y="2776254"/>
              <a:ext cx="603629" cy="26251"/>
            </a:xfrm>
            <a:custGeom>
              <a:avLst/>
              <a:gdLst/>
              <a:ahLst/>
              <a:cxnLst/>
              <a:rect l="l" t="t" r="r" b="b"/>
              <a:pathLst>
                <a:path w="9267" h="403" extrusionOk="0">
                  <a:moveTo>
                    <a:pt x="1" y="0"/>
                  </a:moveTo>
                  <a:lnTo>
                    <a:pt x="1" y="403"/>
                  </a:lnTo>
                  <a:lnTo>
                    <a:pt x="9267" y="403"/>
                  </a:lnTo>
                  <a:lnTo>
                    <a:pt x="9267" y="0"/>
                  </a:lnTo>
                  <a:close/>
                </a:path>
              </a:pathLst>
            </a:custGeom>
            <a:solidFill>
              <a:srgbClr val="E2F0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0" name="Google Shape;1890;p65">
              <a:extLst>
                <a:ext uri="{FF2B5EF4-FFF2-40B4-BE49-F238E27FC236}">
                  <a16:creationId xmlns:a16="http://schemas.microsoft.com/office/drawing/2014/main" id="{18AA0426-BA6A-CB98-F630-13B280862CF3}"/>
                </a:ext>
              </a:extLst>
            </p:cNvPr>
            <p:cNvSpPr/>
            <p:nvPr/>
          </p:nvSpPr>
          <p:spPr>
            <a:xfrm>
              <a:off x="761866" y="2847127"/>
              <a:ext cx="603629" cy="26251"/>
            </a:xfrm>
            <a:custGeom>
              <a:avLst/>
              <a:gdLst/>
              <a:ahLst/>
              <a:cxnLst/>
              <a:rect l="l" t="t" r="r" b="b"/>
              <a:pathLst>
                <a:path w="9267" h="403" extrusionOk="0">
                  <a:moveTo>
                    <a:pt x="1" y="1"/>
                  </a:moveTo>
                  <a:lnTo>
                    <a:pt x="1" y="403"/>
                  </a:lnTo>
                  <a:lnTo>
                    <a:pt x="9267" y="403"/>
                  </a:lnTo>
                  <a:lnTo>
                    <a:pt x="9267" y="1"/>
                  </a:lnTo>
                  <a:close/>
                </a:path>
              </a:pathLst>
            </a:custGeom>
            <a:solidFill>
              <a:srgbClr val="E2F0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1" name="Google Shape;1891;p65">
              <a:extLst>
                <a:ext uri="{FF2B5EF4-FFF2-40B4-BE49-F238E27FC236}">
                  <a16:creationId xmlns:a16="http://schemas.microsoft.com/office/drawing/2014/main" id="{FAE6788C-05C7-11FB-2A78-D294CE3FF426}"/>
                </a:ext>
              </a:extLst>
            </p:cNvPr>
            <p:cNvSpPr/>
            <p:nvPr/>
          </p:nvSpPr>
          <p:spPr>
            <a:xfrm>
              <a:off x="761866" y="2917999"/>
              <a:ext cx="603629" cy="26317"/>
            </a:xfrm>
            <a:custGeom>
              <a:avLst/>
              <a:gdLst/>
              <a:ahLst/>
              <a:cxnLst/>
              <a:rect l="l" t="t" r="r" b="b"/>
              <a:pathLst>
                <a:path w="9267" h="404" extrusionOk="0">
                  <a:moveTo>
                    <a:pt x="1" y="1"/>
                  </a:moveTo>
                  <a:lnTo>
                    <a:pt x="1" y="403"/>
                  </a:lnTo>
                  <a:lnTo>
                    <a:pt x="9267" y="403"/>
                  </a:lnTo>
                  <a:lnTo>
                    <a:pt x="9267" y="1"/>
                  </a:lnTo>
                  <a:close/>
                </a:path>
              </a:pathLst>
            </a:custGeom>
            <a:solidFill>
              <a:srgbClr val="E2F0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2" name="Google Shape;1892;p65">
              <a:extLst>
                <a:ext uri="{FF2B5EF4-FFF2-40B4-BE49-F238E27FC236}">
                  <a16:creationId xmlns:a16="http://schemas.microsoft.com/office/drawing/2014/main" id="{35DDCE94-6661-B1DC-DEC8-BBA450F46208}"/>
                </a:ext>
              </a:extLst>
            </p:cNvPr>
            <p:cNvSpPr/>
            <p:nvPr/>
          </p:nvSpPr>
          <p:spPr>
            <a:xfrm>
              <a:off x="761866" y="2988936"/>
              <a:ext cx="603629" cy="25730"/>
            </a:xfrm>
            <a:custGeom>
              <a:avLst/>
              <a:gdLst/>
              <a:ahLst/>
              <a:cxnLst/>
              <a:rect l="l" t="t" r="r" b="b"/>
              <a:pathLst>
                <a:path w="9267" h="395" extrusionOk="0">
                  <a:moveTo>
                    <a:pt x="1" y="0"/>
                  </a:moveTo>
                  <a:lnTo>
                    <a:pt x="1" y="394"/>
                  </a:lnTo>
                  <a:lnTo>
                    <a:pt x="9267" y="394"/>
                  </a:lnTo>
                  <a:lnTo>
                    <a:pt x="9267" y="0"/>
                  </a:lnTo>
                  <a:close/>
                </a:path>
              </a:pathLst>
            </a:custGeom>
            <a:solidFill>
              <a:srgbClr val="E2F0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3" name="Google Shape;1893;p65">
              <a:extLst>
                <a:ext uri="{FF2B5EF4-FFF2-40B4-BE49-F238E27FC236}">
                  <a16:creationId xmlns:a16="http://schemas.microsoft.com/office/drawing/2014/main" id="{1BFE7AD1-B5B9-B9EB-BA91-F8C3FC7AFAA5}"/>
                </a:ext>
              </a:extLst>
            </p:cNvPr>
            <p:cNvSpPr/>
            <p:nvPr/>
          </p:nvSpPr>
          <p:spPr>
            <a:xfrm>
              <a:off x="761866" y="3059808"/>
              <a:ext cx="603629" cy="25730"/>
            </a:xfrm>
            <a:custGeom>
              <a:avLst/>
              <a:gdLst/>
              <a:ahLst/>
              <a:cxnLst/>
              <a:rect l="l" t="t" r="r" b="b"/>
              <a:pathLst>
                <a:path w="9267" h="395" extrusionOk="0">
                  <a:moveTo>
                    <a:pt x="1" y="0"/>
                  </a:moveTo>
                  <a:lnTo>
                    <a:pt x="1" y="395"/>
                  </a:lnTo>
                  <a:lnTo>
                    <a:pt x="9267" y="395"/>
                  </a:lnTo>
                  <a:lnTo>
                    <a:pt x="9267" y="0"/>
                  </a:lnTo>
                  <a:close/>
                </a:path>
              </a:pathLst>
            </a:custGeom>
            <a:solidFill>
              <a:srgbClr val="E2F0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4" name="Google Shape;1894;p65">
              <a:extLst>
                <a:ext uri="{FF2B5EF4-FFF2-40B4-BE49-F238E27FC236}">
                  <a16:creationId xmlns:a16="http://schemas.microsoft.com/office/drawing/2014/main" id="{E7E34AAC-DBA0-7384-D869-7B03B5E6C642}"/>
                </a:ext>
              </a:extLst>
            </p:cNvPr>
            <p:cNvSpPr/>
            <p:nvPr/>
          </p:nvSpPr>
          <p:spPr>
            <a:xfrm>
              <a:off x="727276" y="2262562"/>
              <a:ext cx="322300" cy="291827"/>
            </a:xfrm>
            <a:custGeom>
              <a:avLst/>
              <a:gdLst/>
              <a:ahLst/>
              <a:cxnLst/>
              <a:rect l="l" t="t" r="r" b="b"/>
              <a:pathLst>
                <a:path w="4948" h="4480" extrusionOk="0">
                  <a:moveTo>
                    <a:pt x="824" y="1"/>
                  </a:moveTo>
                  <a:cubicBezTo>
                    <a:pt x="650" y="1"/>
                    <a:pt x="508" y="143"/>
                    <a:pt x="508" y="316"/>
                  </a:cubicBezTo>
                  <a:cubicBezTo>
                    <a:pt x="619" y="4026"/>
                    <a:pt x="1" y="4480"/>
                    <a:pt x="1462" y="4480"/>
                  </a:cubicBezTo>
                  <a:cubicBezTo>
                    <a:pt x="1934" y="4480"/>
                    <a:pt x="2625" y="4432"/>
                    <a:pt x="3627" y="4432"/>
                  </a:cubicBezTo>
                  <a:cubicBezTo>
                    <a:pt x="3932" y="4432"/>
                    <a:pt x="4267" y="4437"/>
                    <a:pt x="4632" y="4448"/>
                  </a:cubicBezTo>
                  <a:cubicBezTo>
                    <a:pt x="4806" y="4440"/>
                    <a:pt x="4948" y="4298"/>
                    <a:pt x="4948" y="4125"/>
                  </a:cubicBezTo>
                  <a:lnTo>
                    <a:pt x="4948" y="316"/>
                  </a:lnTo>
                  <a:cubicBezTo>
                    <a:pt x="4948" y="143"/>
                    <a:pt x="4806" y="1"/>
                    <a:pt x="4632" y="1"/>
                  </a:cubicBezTo>
                  <a:close/>
                </a:path>
              </a:pathLst>
            </a:custGeom>
            <a:solidFill>
              <a:srgbClr val="FDE3BB"/>
            </a:solidFill>
            <a:ln w="800" cap="flat" cmpd="sng">
              <a:solidFill>
                <a:srgbClr val="FDE3BB"/>
              </a:solidFill>
              <a:prstDash val="solid"/>
              <a:miter lim="788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45" name="Google Shape;1895;p65">
              <a:extLst>
                <a:ext uri="{FF2B5EF4-FFF2-40B4-BE49-F238E27FC236}">
                  <a16:creationId xmlns:a16="http://schemas.microsoft.com/office/drawing/2014/main" id="{731863CD-D658-4CB0-F46A-B1E65DAE8EC6}"/>
                </a:ext>
              </a:extLst>
            </p:cNvPr>
            <p:cNvGrpSpPr/>
            <p:nvPr/>
          </p:nvGrpSpPr>
          <p:grpSpPr>
            <a:xfrm>
              <a:off x="795282" y="2282560"/>
              <a:ext cx="219383" cy="269809"/>
              <a:chOff x="795282" y="2282560"/>
              <a:chExt cx="219383" cy="269809"/>
            </a:xfrm>
          </p:grpSpPr>
          <p:sp>
            <p:nvSpPr>
              <p:cNvPr id="2547" name="Google Shape;1896;p65">
                <a:extLst>
                  <a:ext uri="{FF2B5EF4-FFF2-40B4-BE49-F238E27FC236}">
                    <a16:creationId xmlns:a16="http://schemas.microsoft.com/office/drawing/2014/main" id="{3653F75A-DBED-2FB7-0C32-B25F7F0E05EE}"/>
                  </a:ext>
                </a:extLst>
              </p:cNvPr>
              <p:cNvSpPr/>
              <p:nvPr/>
            </p:nvSpPr>
            <p:spPr>
              <a:xfrm>
                <a:off x="795282" y="2439742"/>
                <a:ext cx="219383" cy="112627"/>
              </a:xfrm>
              <a:custGeom>
                <a:avLst/>
                <a:gdLst/>
                <a:ahLst/>
                <a:cxnLst/>
                <a:rect l="l" t="t" r="r" b="b"/>
                <a:pathLst>
                  <a:path w="3368" h="1729" extrusionOk="0">
                    <a:moveTo>
                      <a:pt x="1648" y="0"/>
                    </a:moveTo>
                    <a:cubicBezTo>
                      <a:pt x="1577" y="0"/>
                      <a:pt x="1506" y="3"/>
                      <a:pt x="1436" y="9"/>
                    </a:cubicBezTo>
                    <a:cubicBezTo>
                      <a:pt x="79" y="254"/>
                      <a:pt x="229" y="553"/>
                      <a:pt x="0" y="1728"/>
                    </a:cubicBezTo>
                    <a:lnTo>
                      <a:pt x="3368" y="1728"/>
                    </a:lnTo>
                    <a:cubicBezTo>
                      <a:pt x="3249" y="1366"/>
                      <a:pt x="3281" y="427"/>
                      <a:pt x="2816" y="293"/>
                    </a:cubicBezTo>
                    <a:cubicBezTo>
                      <a:pt x="2459" y="98"/>
                      <a:pt x="2057" y="0"/>
                      <a:pt x="164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8" name="Google Shape;1897;p65">
                <a:extLst>
                  <a:ext uri="{FF2B5EF4-FFF2-40B4-BE49-F238E27FC236}">
                    <a16:creationId xmlns:a16="http://schemas.microsoft.com/office/drawing/2014/main" id="{5D96A62E-A79F-CD80-F85F-0CD8D2FD74E8}"/>
                  </a:ext>
                </a:extLst>
              </p:cNvPr>
              <p:cNvSpPr/>
              <p:nvPr/>
            </p:nvSpPr>
            <p:spPr>
              <a:xfrm>
                <a:off x="881592" y="2420265"/>
                <a:ext cx="45271" cy="55174"/>
              </a:xfrm>
              <a:custGeom>
                <a:avLst/>
                <a:gdLst/>
                <a:ahLst/>
                <a:cxnLst/>
                <a:rect l="l" t="t" r="r" b="b"/>
                <a:pathLst>
                  <a:path w="695" h="847" extrusionOk="0">
                    <a:moveTo>
                      <a:pt x="0" y="1"/>
                    </a:moveTo>
                    <a:lnTo>
                      <a:pt x="24" y="671"/>
                    </a:lnTo>
                    <a:cubicBezTo>
                      <a:pt x="24" y="671"/>
                      <a:pt x="175" y="846"/>
                      <a:pt x="373" y="846"/>
                    </a:cubicBezTo>
                    <a:cubicBezTo>
                      <a:pt x="473" y="846"/>
                      <a:pt x="584" y="802"/>
                      <a:pt x="694" y="671"/>
                    </a:cubicBezTo>
                    <a:lnTo>
                      <a:pt x="69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9" name="Google Shape;1898;p65">
                <a:extLst>
                  <a:ext uri="{FF2B5EF4-FFF2-40B4-BE49-F238E27FC236}">
                    <a16:creationId xmlns:a16="http://schemas.microsoft.com/office/drawing/2014/main" id="{57B0777D-3119-F7D5-AA7F-D2FAF62A7DB7}"/>
                  </a:ext>
                </a:extLst>
              </p:cNvPr>
              <p:cNvSpPr/>
              <p:nvPr/>
            </p:nvSpPr>
            <p:spPr>
              <a:xfrm>
                <a:off x="839447" y="2499866"/>
                <a:ext cx="10878" cy="52503"/>
              </a:xfrm>
              <a:custGeom>
                <a:avLst/>
                <a:gdLst/>
                <a:ahLst/>
                <a:cxnLst/>
                <a:rect l="l" t="t" r="r" b="b"/>
                <a:pathLst>
                  <a:path w="167" h="806" extrusionOk="0">
                    <a:moveTo>
                      <a:pt x="166" y="1"/>
                    </a:moveTo>
                    <a:lnTo>
                      <a:pt x="1" y="805"/>
                    </a:lnTo>
                    <a:lnTo>
                      <a:pt x="127" y="805"/>
                    </a:lnTo>
                    <a:lnTo>
                      <a:pt x="16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0" name="Google Shape;1899;p65">
                <a:extLst>
                  <a:ext uri="{FF2B5EF4-FFF2-40B4-BE49-F238E27FC236}">
                    <a16:creationId xmlns:a16="http://schemas.microsoft.com/office/drawing/2014/main" id="{AF1243F8-1184-517A-2371-34FFF6744AA5}"/>
                  </a:ext>
                </a:extLst>
              </p:cNvPr>
              <p:cNvSpPr/>
              <p:nvPr/>
            </p:nvSpPr>
            <p:spPr>
              <a:xfrm>
                <a:off x="958131" y="2499866"/>
                <a:ext cx="10813" cy="52503"/>
              </a:xfrm>
              <a:custGeom>
                <a:avLst/>
                <a:gdLst/>
                <a:ahLst/>
                <a:cxnLst/>
                <a:rect l="l" t="t" r="r" b="b"/>
                <a:pathLst>
                  <a:path w="166" h="806" extrusionOk="0">
                    <a:moveTo>
                      <a:pt x="0" y="1"/>
                    </a:moveTo>
                    <a:lnTo>
                      <a:pt x="40" y="805"/>
                    </a:lnTo>
                    <a:lnTo>
                      <a:pt x="166" y="805"/>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1" name="Google Shape;1900;p65">
                <a:extLst>
                  <a:ext uri="{FF2B5EF4-FFF2-40B4-BE49-F238E27FC236}">
                    <a16:creationId xmlns:a16="http://schemas.microsoft.com/office/drawing/2014/main" id="{F4611DC3-2A60-6A10-7D45-FCE4F5A66E5E}"/>
                  </a:ext>
                </a:extLst>
              </p:cNvPr>
              <p:cNvSpPr/>
              <p:nvPr/>
            </p:nvSpPr>
            <p:spPr>
              <a:xfrm>
                <a:off x="883090" y="2463909"/>
                <a:ext cx="43772" cy="12051"/>
              </a:xfrm>
              <a:custGeom>
                <a:avLst/>
                <a:gdLst/>
                <a:ahLst/>
                <a:cxnLst/>
                <a:rect l="l" t="t" r="r" b="b"/>
                <a:pathLst>
                  <a:path w="672" h="185" extrusionOk="0">
                    <a:moveTo>
                      <a:pt x="1" y="1"/>
                    </a:moveTo>
                    <a:cubicBezTo>
                      <a:pt x="80" y="123"/>
                      <a:pt x="208" y="184"/>
                      <a:pt x="336" y="184"/>
                    </a:cubicBezTo>
                    <a:cubicBezTo>
                      <a:pt x="464" y="184"/>
                      <a:pt x="592" y="123"/>
                      <a:pt x="67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2" name="Google Shape;1901;p65">
                <a:extLst>
                  <a:ext uri="{FF2B5EF4-FFF2-40B4-BE49-F238E27FC236}">
                    <a16:creationId xmlns:a16="http://schemas.microsoft.com/office/drawing/2014/main" id="{9825C5B4-F4E7-62A9-F1BA-9717ED921BEC}"/>
                  </a:ext>
                </a:extLst>
              </p:cNvPr>
              <p:cNvSpPr/>
              <p:nvPr/>
            </p:nvSpPr>
            <p:spPr>
              <a:xfrm>
                <a:off x="878986" y="2423327"/>
                <a:ext cx="47876" cy="14005"/>
              </a:xfrm>
              <a:custGeom>
                <a:avLst/>
                <a:gdLst/>
                <a:ahLst/>
                <a:cxnLst/>
                <a:rect l="l" t="t" r="r" b="b"/>
                <a:pathLst>
                  <a:path w="735" h="215" extrusionOk="0">
                    <a:moveTo>
                      <a:pt x="1" y="1"/>
                    </a:moveTo>
                    <a:lnTo>
                      <a:pt x="56" y="206"/>
                    </a:lnTo>
                    <a:cubicBezTo>
                      <a:pt x="104" y="212"/>
                      <a:pt x="150" y="215"/>
                      <a:pt x="194" y="215"/>
                    </a:cubicBezTo>
                    <a:cubicBezTo>
                      <a:pt x="552" y="215"/>
                      <a:pt x="734" y="32"/>
                      <a:pt x="734" y="32"/>
                    </a:cubicBezTo>
                    <a:lnTo>
                      <a:pt x="734" y="32"/>
                    </a:lnTo>
                    <a:cubicBezTo>
                      <a:pt x="669" y="37"/>
                      <a:pt x="603" y="39"/>
                      <a:pt x="536" y="39"/>
                    </a:cubicBezTo>
                    <a:cubicBezTo>
                      <a:pt x="356" y="39"/>
                      <a:pt x="174" y="24"/>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3" name="Google Shape;1902;p65">
                <a:extLst>
                  <a:ext uri="{FF2B5EF4-FFF2-40B4-BE49-F238E27FC236}">
                    <a16:creationId xmlns:a16="http://schemas.microsoft.com/office/drawing/2014/main" id="{78AE2439-D1E5-DCCC-116E-115B15F1077D}"/>
                  </a:ext>
                </a:extLst>
              </p:cNvPr>
              <p:cNvSpPr/>
              <p:nvPr/>
            </p:nvSpPr>
            <p:spPr>
              <a:xfrm>
                <a:off x="847654" y="2298259"/>
                <a:ext cx="114121" cy="131062"/>
              </a:xfrm>
              <a:custGeom>
                <a:avLst/>
                <a:gdLst/>
                <a:ahLst/>
                <a:cxnLst/>
                <a:rect l="l" t="t" r="r" b="b"/>
                <a:pathLst>
                  <a:path w="1752" h="2012" extrusionOk="0">
                    <a:moveTo>
                      <a:pt x="876" y="1"/>
                    </a:moveTo>
                    <a:cubicBezTo>
                      <a:pt x="438" y="1"/>
                      <a:pt x="1" y="336"/>
                      <a:pt x="9" y="1006"/>
                    </a:cubicBezTo>
                    <a:cubicBezTo>
                      <a:pt x="1" y="1676"/>
                      <a:pt x="438" y="2012"/>
                      <a:pt x="876" y="2012"/>
                    </a:cubicBezTo>
                    <a:cubicBezTo>
                      <a:pt x="1314" y="2012"/>
                      <a:pt x="1751" y="1676"/>
                      <a:pt x="1744" y="1006"/>
                    </a:cubicBezTo>
                    <a:cubicBezTo>
                      <a:pt x="1751" y="336"/>
                      <a:pt x="1314" y="1"/>
                      <a:pt x="87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4" name="Google Shape;1903;p65">
                <a:extLst>
                  <a:ext uri="{FF2B5EF4-FFF2-40B4-BE49-F238E27FC236}">
                    <a16:creationId xmlns:a16="http://schemas.microsoft.com/office/drawing/2014/main" id="{EEB6BED2-8970-B451-F413-482A9012A9A9}"/>
                  </a:ext>
                </a:extLst>
              </p:cNvPr>
              <p:cNvSpPr/>
              <p:nvPr/>
            </p:nvSpPr>
            <p:spPr>
              <a:xfrm>
                <a:off x="920089" y="2357601"/>
                <a:ext cx="8794" cy="12377"/>
              </a:xfrm>
              <a:custGeom>
                <a:avLst/>
                <a:gdLst/>
                <a:ahLst/>
                <a:cxnLst/>
                <a:rect l="l" t="t" r="r" b="b"/>
                <a:pathLst>
                  <a:path w="135" h="190" extrusionOk="0">
                    <a:moveTo>
                      <a:pt x="68" y="1"/>
                    </a:moveTo>
                    <a:cubicBezTo>
                      <a:pt x="34" y="1"/>
                      <a:pt x="1" y="32"/>
                      <a:pt x="1" y="95"/>
                    </a:cubicBezTo>
                    <a:cubicBezTo>
                      <a:pt x="1" y="158"/>
                      <a:pt x="34" y="190"/>
                      <a:pt x="68" y="190"/>
                    </a:cubicBezTo>
                    <a:cubicBezTo>
                      <a:pt x="101" y="190"/>
                      <a:pt x="135" y="158"/>
                      <a:pt x="135" y="95"/>
                    </a:cubicBezTo>
                    <a:cubicBezTo>
                      <a:pt x="135" y="32"/>
                      <a:pt x="101" y="1"/>
                      <a:pt x="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5" name="Google Shape;1904;p65">
                <a:extLst>
                  <a:ext uri="{FF2B5EF4-FFF2-40B4-BE49-F238E27FC236}">
                    <a16:creationId xmlns:a16="http://schemas.microsoft.com/office/drawing/2014/main" id="{41D6DF05-25B1-9310-A995-5B4D888B85BF}"/>
                  </a:ext>
                </a:extLst>
              </p:cNvPr>
              <p:cNvSpPr/>
              <p:nvPr/>
            </p:nvSpPr>
            <p:spPr>
              <a:xfrm>
                <a:off x="880550" y="2357601"/>
                <a:ext cx="9054" cy="12377"/>
              </a:xfrm>
              <a:custGeom>
                <a:avLst/>
                <a:gdLst/>
                <a:ahLst/>
                <a:cxnLst/>
                <a:rect l="l" t="t" r="r" b="b"/>
                <a:pathLst>
                  <a:path w="139" h="190" extrusionOk="0">
                    <a:moveTo>
                      <a:pt x="70" y="1"/>
                    </a:moveTo>
                    <a:cubicBezTo>
                      <a:pt x="36" y="1"/>
                      <a:pt x="0" y="32"/>
                      <a:pt x="0" y="95"/>
                    </a:cubicBezTo>
                    <a:cubicBezTo>
                      <a:pt x="0" y="158"/>
                      <a:pt x="34" y="190"/>
                      <a:pt x="68" y="190"/>
                    </a:cubicBezTo>
                    <a:cubicBezTo>
                      <a:pt x="101" y="190"/>
                      <a:pt x="135" y="158"/>
                      <a:pt x="135" y="95"/>
                    </a:cubicBezTo>
                    <a:cubicBezTo>
                      <a:pt x="138" y="32"/>
                      <a:pt x="105" y="1"/>
                      <a:pt x="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6" name="Google Shape;1905;p65">
                <a:extLst>
                  <a:ext uri="{FF2B5EF4-FFF2-40B4-BE49-F238E27FC236}">
                    <a16:creationId xmlns:a16="http://schemas.microsoft.com/office/drawing/2014/main" id="{4CDDF9BC-1203-3980-36C2-E66C0B821101}"/>
                  </a:ext>
                </a:extLst>
              </p:cNvPr>
              <p:cNvSpPr/>
              <p:nvPr/>
            </p:nvSpPr>
            <p:spPr>
              <a:xfrm>
                <a:off x="923932" y="2374668"/>
                <a:ext cx="14982" cy="9706"/>
              </a:xfrm>
              <a:custGeom>
                <a:avLst/>
                <a:gdLst/>
                <a:ahLst/>
                <a:cxnLst/>
                <a:rect l="l" t="t" r="r" b="b"/>
                <a:pathLst>
                  <a:path w="230" h="149" extrusionOk="0">
                    <a:moveTo>
                      <a:pt x="118" y="1"/>
                    </a:moveTo>
                    <a:cubicBezTo>
                      <a:pt x="62" y="1"/>
                      <a:pt x="5" y="26"/>
                      <a:pt x="5" y="78"/>
                    </a:cubicBezTo>
                    <a:cubicBezTo>
                      <a:pt x="1" y="125"/>
                      <a:pt x="56" y="149"/>
                      <a:pt x="112" y="149"/>
                    </a:cubicBezTo>
                    <a:cubicBezTo>
                      <a:pt x="168" y="149"/>
                      <a:pt x="226" y="125"/>
                      <a:pt x="226" y="78"/>
                    </a:cubicBezTo>
                    <a:cubicBezTo>
                      <a:pt x="230" y="26"/>
                      <a:pt x="174" y="1"/>
                      <a:pt x="1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7" name="Google Shape;1906;p65">
                <a:extLst>
                  <a:ext uri="{FF2B5EF4-FFF2-40B4-BE49-F238E27FC236}">
                    <a16:creationId xmlns:a16="http://schemas.microsoft.com/office/drawing/2014/main" id="{0E461AA1-93F4-A6B8-69ED-A4E6F96E367B}"/>
                  </a:ext>
                </a:extLst>
              </p:cNvPr>
              <p:cNvSpPr/>
              <p:nvPr/>
            </p:nvSpPr>
            <p:spPr>
              <a:xfrm>
                <a:off x="869736" y="2374668"/>
                <a:ext cx="14982" cy="9706"/>
              </a:xfrm>
              <a:custGeom>
                <a:avLst/>
                <a:gdLst/>
                <a:ahLst/>
                <a:cxnLst/>
                <a:rect l="l" t="t" r="r" b="b"/>
                <a:pathLst>
                  <a:path w="230" h="149" extrusionOk="0">
                    <a:moveTo>
                      <a:pt x="118" y="1"/>
                    </a:moveTo>
                    <a:cubicBezTo>
                      <a:pt x="62" y="1"/>
                      <a:pt x="5" y="26"/>
                      <a:pt x="1" y="78"/>
                    </a:cubicBezTo>
                    <a:cubicBezTo>
                      <a:pt x="1" y="125"/>
                      <a:pt x="58" y="149"/>
                      <a:pt x="115" y="149"/>
                    </a:cubicBezTo>
                    <a:cubicBezTo>
                      <a:pt x="172" y="149"/>
                      <a:pt x="230" y="125"/>
                      <a:pt x="230" y="78"/>
                    </a:cubicBezTo>
                    <a:cubicBezTo>
                      <a:pt x="230" y="26"/>
                      <a:pt x="174" y="1"/>
                      <a:pt x="1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8" name="Google Shape;1907;p65">
                <a:extLst>
                  <a:ext uri="{FF2B5EF4-FFF2-40B4-BE49-F238E27FC236}">
                    <a16:creationId xmlns:a16="http://schemas.microsoft.com/office/drawing/2014/main" id="{43246E19-8500-B125-487D-E26D57D0D9CE}"/>
                  </a:ext>
                </a:extLst>
              </p:cNvPr>
              <p:cNvSpPr/>
              <p:nvPr/>
            </p:nvSpPr>
            <p:spPr>
              <a:xfrm>
                <a:off x="914943" y="2345550"/>
                <a:ext cx="22668" cy="5928"/>
              </a:xfrm>
              <a:custGeom>
                <a:avLst/>
                <a:gdLst/>
                <a:ahLst/>
                <a:cxnLst/>
                <a:rect l="l" t="t" r="r" b="b"/>
                <a:pathLst>
                  <a:path w="348" h="91" extrusionOk="0">
                    <a:moveTo>
                      <a:pt x="149" y="1"/>
                    </a:moveTo>
                    <a:cubicBezTo>
                      <a:pt x="124" y="1"/>
                      <a:pt x="102" y="6"/>
                      <a:pt x="80" y="12"/>
                    </a:cubicBezTo>
                    <a:cubicBezTo>
                      <a:pt x="48" y="20"/>
                      <a:pt x="24" y="44"/>
                      <a:pt x="1" y="67"/>
                    </a:cubicBezTo>
                    <a:lnTo>
                      <a:pt x="9" y="67"/>
                    </a:lnTo>
                    <a:cubicBezTo>
                      <a:pt x="40" y="67"/>
                      <a:pt x="72" y="59"/>
                      <a:pt x="95" y="59"/>
                    </a:cubicBezTo>
                    <a:cubicBezTo>
                      <a:pt x="127" y="51"/>
                      <a:pt x="151" y="44"/>
                      <a:pt x="182" y="44"/>
                    </a:cubicBezTo>
                    <a:cubicBezTo>
                      <a:pt x="237" y="44"/>
                      <a:pt x="301" y="59"/>
                      <a:pt x="348" y="91"/>
                    </a:cubicBezTo>
                    <a:cubicBezTo>
                      <a:pt x="308" y="44"/>
                      <a:pt x="245" y="12"/>
                      <a:pt x="182" y="4"/>
                    </a:cubicBezTo>
                    <a:cubicBezTo>
                      <a:pt x="171" y="2"/>
                      <a:pt x="160" y="1"/>
                      <a:pt x="1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9" name="Google Shape;1908;p65">
                <a:extLst>
                  <a:ext uri="{FF2B5EF4-FFF2-40B4-BE49-F238E27FC236}">
                    <a16:creationId xmlns:a16="http://schemas.microsoft.com/office/drawing/2014/main" id="{8A31CFD0-665E-ACB7-F890-0501B2BEDA9A}"/>
                  </a:ext>
                </a:extLst>
              </p:cNvPr>
              <p:cNvSpPr/>
              <p:nvPr/>
            </p:nvSpPr>
            <p:spPr>
              <a:xfrm>
                <a:off x="871821" y="2345811"/>
                <a:ext cx="22668" cy="5667"/>
              </a:xfrm>
              <a:custGeom>
                <a:avLst/>
                <a:gdLst/>
                <a:ahLst/>
                <a:cxnLst/>
                <a:rect l="l" t="t" r="r" b="b"/>
                <a:pathLst>
                  <a:path w="348" h="87" extrusionOk="0">
                    <a:moveTo>
                      <a:pt x="166" y="0"/>
                    </a:moveTo>
                    <a:cubicBezTo>
                      <a:pt x="103" y="8"/>
                      <a:pt x="40" y="40"/>
                      <a:pt x="0" y="87"/>
                    </a:cubicBezTo>
                    <a:cubicBezTo>
                      <a:pt x="48" y="55"/>
                      <a:pt x="103" y="40"/>
                      <a:pt x="166" y="40"/>
                    </a:cubicBezTo>
                    <a:cubicBezTo>
                      <a:pt x="198" y="47"/>
                      <a:pt x="221" y="55"/>
                      <a:pt x="253" y="55"/>
                    </a:cubicBezTo>
                    <a:cubicBezTo>
                      <a:pt x="276" y="63"/>
                      <a:pt x="308" y="71"/>
                      <a:pt x="340" y="71"/>
                    </a:cubicBezTo>
                    <a:lnTo>
                      <a:pt x="347" y="71"/>
                    </a:lnTo>
                    <a:cubicBezTo>
                      <a:pt x="324" y="40"/>
                      <a:pt x="300" y="24"/>
                      <a:pt x="269" y="8"/>
                    </a:cubicBezTo>
                    <a:cubicBezTo>
                      <a:pt x="237" y="0"/>
                      <a:pt x="198" y="0"/>
                      <a:pt x="1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0" name="Google Shape;1909;p65">
                <a:extLst>
                  <a:ext uri="{FF2B5EF4-FFF2-40B4-BE49-F238E27FC236}">
                    <a16:creationId xmlns:a16="http://schemas.microsoft.com/office/drawing/2014/main" id="{B6603AE8-4740-792F-D6BE-2500653BC031}"/>
                  </a:ext>
                </a:extLst>
              </p:cNvPr>
              <p:cNvSpPr/>
              <p:nvPr/>
            </p:nvSpPr>
            <p:spPr>
              <a:xfrm>
                <a:off x="880550" y="2360141"/>
                <a:ext cx="3127" cy="2801"/>
              </a:xfrm>
              <a:custGeom>
                <a:avLst/>
                <a:gdLst/>
                <a:ahLst/>
                <a:cxnLst/>
                <a:rect l="l" t="t" r="r" b="b"/>
                <a:pathLst>
                  <a:path w="48" h="43" extrusionOk="0">
                    <a:moveTo>
                      <a:pt x="24" y="1"/>
                    </a:moveTo>
                    <a:cubicBezTo>
                      <a:pt x="12" y="1"/>
                      <a:pt x="0" y="9"/>
                      <a:pt x="0" y="25"/>
                    </a:cubicBezTo>
                    <a:cubicBezTo>
                      <a:pt x="0" y="36"/>
                      <a:pt x="12" y="42"/>
                      <a:pt x="24" y="42"/>
                    </a:cubicBezTo>
                    <a:cubicBezTo>
                      <a:pt x="36" y="42"/>
                      <a:pt x="48" y="36"/>
                      <a:pt x="48" y="25"/>
                    </a:cubicBezTo>
                    <a:cubicBezTo>
                      <a:pt x="48" y="9"/>
                      <a:pt x="36" y="1"/>
                      <a:pt x="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1" name="Google Shape;1910;p65">
                <a:extLst>
                  <a:ext uri="{FF2B5EF4-FFF2-40B4-BE49-F238E27FC236}">
                    <a16:creationId xmlns:a16="http://schemas.microsoft.com/office/drawing/2014/main" id="{3B78F696-FDF1-53D6-59A4-B29C03350993}"/>
                  </a:ext>
                </a:extLst>
              </p:cNvPr>
              <p:cNvSpPr/>
              <p:nvPr/>
            </p:nvSpPr>
            <p:spPr>
              <a:xfrm>
                <a:off x="920089" y="2360858"/>
                <a:ext cx="3192" cy="2606"/>
              </a:xfrm>
              <a:custGeom>
                <a:avLst/>
                <a:gdLst/>
                <a:ahLst/>
                <a:cxnLst/>
                <a:rect l="l" t="t" r="r" b="b"/>
                <a:pathLst>
                  <a:path w="49" h="40" extrusionOk="0">
                    <a:moveTo>
                      <a:pt x="22" y="1"/>
                    </a:moveTo>
                    <a:cubicBezTo>
                      <a:pt x="11" y="1"/>
                      <a:pt x="1" y="7"/>
                      <a:pt x="1" y="22"/>
                    </a:cubicBezTo>
                    <a:cubicBezTo>
                      <a:pt x="1" y="33"/>
                      <a:pt x="13" y="39"/>
                      <a:pt x="24" y="39"/>
                    </a:cubicBezTo>
                    <a:cubicBezTo>
                      <a:pt x="36" y="39"/>
                      <a:pt x="48" y="33"/>
                      <a:pt x="48" y="22"/>
                    </a:cubicBezTo>
                    <a:cubicBezTo>
                      <a:pt x="48" y="9"/>
                      <a:pt x="34" y="1"/>
                      <a:pt x="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2" name="Google Shape;1911;p65">
                <a:extLst>
                  <a:ext uri="{FF2B5EF4-FFF2-40B4-BE49-F238E27FC236}">
                    <a16:creationId xmlns:a16="http://schemas.microsoft.com/office/drawing/2014/main" id="{9D6AC151-E657-7DC0-AF99-3DC5D27A8F0F}"/>
                  </a:ext>
                </a:extLst>
              </p:cNvPr>
              <p:cNvSpPr/>
              <p:nvPr/>
            </p:nvSpPr>
            <p:spPr>
              <a:xfrm>
                <a:off x="894945" y="2396099"/>
                <a:ext cx="24166" cy="6775"/>
              </a:xfrm>
              <a:custGeom>
                <a:avLst/>
                <a:gdLst/>
                <a:ahLst/>
                <a:cxnLst/>
                <a:rect l="l" t="t" r="r" b="b"/>
                <a:pathLst>
                  <a:path w="371" h="104" extrusionOk="0">
                    <a:moveTo>
                      <a:pt x="0" y="1"/>
                    </a:moveTo>
                    <a:cubicBezTo>
                      <a:pt x="40" y="64"/>
                      <a:pt x="111" y="103"/>
                      <a:pt x="182" y="103"/>
                    </a:cubicBezTo>
                    <a:cubicBezTo>
                      <a:pt x="221" y="103"/>
                      <a:pt x="261" y="96"/>
                      <a:pt x="292" y="72"/>
                    </a:cubicBezTo>
                    <a:cubicBezTo>
                      <a:pt x="308" y="64"/>
                      <a:pt x="316" y="56"/>
                      <a:pt x="331" y="40"/>
                    </a:cubicBezTo>
                    <a:lnTo>
                      <a:pt x="371" y="1"/>
                    </a:lnTo>
                    <a:lnTo>
                      <a:pt x="371" y="1"/>
                    </a:lnTo>
                    <a:cubicBezTo>
                      <a:pt x="316" y="48"/>
                      <a:pt x="253" y="72"/>
                      <a:pt x="182" y="80"/>
                    </a:cubicBezTo>
                    <a:cubicBezTo>
                      <a:pt x="150" y="80"/>
                      <a:pt x="119" y="72"/>
                      <a:pt x="87" y="56"/>
                    </a:cubicBezTo>
                    <a:cubicBezTo>
                      <a:pt x="55" y="40"/>
                      <a:pt x="24" y="25"/>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3" name="Google Shape;1912;p65">
                <a:extLst>
                  <a:ext uri="{FF2B5EF4-FFF2-40B4-BE49-F238E27FC236}">
                    <a16:creationId xmlns:a16="http://schemas.microsoft.com/office/drawing/2014/main" id="{4D338781-5986-E216-4C60-4B829EC3838F}"/>
                  </a:ext>
                </a:extLst>
              </p:cNvPr>
              <p:cNvSpPr/>
              <p:nvPr/>
            </p:nvSpPr>
            <p:spPr>
              <a:xfrm>
                <a:off x="900091" y="2363268"/>
                <a:ext cx="6709" cy="19542"/>
              </a:xfrm>
              <a:custGeom>
                <a:avLst/>
                <a:gdLst/>
                <a:ahLst/>
                <a:cxnLst/>
                <a:rect l="l" t="t" r="r" b="b"/>
                <a:pathLst>
                  <a:path w="103" h="300" extrusionOk="0">
                    <a:moveTo>
                      <a:pt x="63" y="0"/>
                    </a:moveTo>
                    <a:lnTo>
                      <a:pt x="63" y="8"/>
                    </a:lnTo>
                    <a:cubicBezTo>
                      <a:pt x="64" y="10"/>
                      <a:pt x="65" y="13"/>
                      <a:pt x="66" y="15"/>
                    </a:cubicBezTo>
                    <a:lnTo>
                      <a:pt x="66" y="15"/>
                    </a:lnTo>
                    <a:cubicBezTo>
                      <a:pt x="66" y="10"/>
                      <a:pt x="64" y="5"/>
                      <a:pt x="63" y="0"/>
                    </a:cubicBezTo>
                    <a:close/>
                    <a:moveTo>
                      <a:pt x="66" y="15"/>
                    </a:moveTo>
                    <a:cubicBezTo>
                      <a:pt x="78" y="73"/>
                      <a:pt x="69" y="131"/>
                      <a:pt x="40" y="190"/>
                    </a:cubicBezTo>
                    <a:cubicBezTo>
                      <a:pt x="32" y="197"/>
                      <a:pt x="24" y="213"/>
                      <a:pt x="16" y="221"/>
                    </a:cubicBezTo>
                    <a:cubicBezTo>
                      <a:pt x="0" y="237"/>
                      <a:pt x="0" y="261"/>
                      <a:pt x="16" y="268"/>
                    </a:cubicBezTo>
                    <a:cubicBezTo>
                      <a:pt x="40" y="284"/>
                      <a:pt x="71" y="300"/>
                      <a:pt x="103" y="300"/>
                    </a:cubicBezTo>
                    <a:cubicBezTo>
                      <a:pt x="71" y="292"/>
                      <a:pt x="47" y="276"/>
                      <a:pt x="24" y="261"/>
                    </a:cubicBezTo>
                    <a:cubicBezTo>
                      <a:pt x="24" y="253"/>
                      <a:pt x="24" y="253"/>
                      <a:pt x="32" y="245"/>
                    </a:cubicBezTo>
                    <a:cubicBezTo>
                      <a:pt x="40" y="229"/>
                      <a:pt x="55" y="213"/>
                      <a:pt x="63" y="205"/>
                    </a:cubicBezTo>
                    <a:cubicBezTo>
                      <a:pt x="79" y="174"/>
                      <a:pt x="87" y="134"/>
                      <a:pt x="87" y="103"/>
                    </a:cubicBezTo>
                    <a:cubicBezTo>
                      <a:pt x="87" y="73"/>
                      <a:pt x="80" y="44"/>
                      <a:pt x="66" y="15"/>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4" name="Google Shape;1913;p65">
                <a:extLst>
                  <a:ext uri="{FF2B5EF4-FFF2-40B4-BE49-F238E27FC236}">
                    <a16:creationId xmlns:a16="http://schemas.microsoft.com/office/drawing/2014/main" id="{6D24C263-5240-D4BB-1091-CA930FBC18C5}"/>
                  </a:ext>
                </a:extLst>
              </p:cNvPr>
              <p:cNvSpPr/>
              <p:nvPr/>
            </p:nvSpPr>
            <p:spPr>
              <a:xfrm>
                <a:off x="817885" y="2282560"/>
                <a:ext cx="178086" cy="189948"/>
              </a:xfrm>
              <a:custGeom>
                <a:avLst/>
                <a:gdLst/>
                <a:ahLst/>
                <a:cxnLst/>
                <a:rect l="l" t="t" r="r" b="b"/>
                <a:pathLst>
                  <a:path w="2734" h="2916" extrusionOk="0">
                    <a:moveTo>
                      <a:pt x="1350" y="0"/>
                    </a:moveTo>
                    <a:cubicBezTo>
                      <a:pt x="1336" y="0"/>
                      <a:pt x="1323" y="1"/>
                      <a:pt x="1309" y="1"/>
                    </a:cubicBezTo>
                    <a:cubicBezTo>
                      <a:pt x="64" y="49"/>
                      <a:pt x="134" y="2698"/>
                      <a:pt x="182" y="2785"/>
                    </a:cubicBezTo>
                    <a:cubicBezTo>
                      <a:pt x="207" y="2839"/>
                      <a:pt x="425" y="2916"/>
                      <a:pt x="655" y="2916"/>
                    </a:cubicBezTo>
                    <a:cubicBezTo>
                      <a:pt x="790" y="2916"/>
                      <a:pt x="928" y="2889"/>
                      <a:pt x="1033" y="2816"/>
                    </a:cubicBezTo>
                    <a:cubicBezTo>
                      <a:pt x="1246" y="2059"/>
                      <a:pt x="0" y="1405"/>
                      <a:pt x="931" y="616"/>
                    </a:cubicBezTo>
                    <a:lnTo>
                      <a:pt x="931" y="616"/>
                    </a:lnTo>
                    <a:cubicBezTo>
                      <a:pt x="931" y="616"/>
                      <a:pt x="1112" y="932"/>
                      <a:pt x="1333" y="963"/>
                    </a:cubicBezTo>
                    <a:lnTo>
                      <a:pt x="1309" y="790"/>
                    </a:lnTo>
                    <a:lnTo>
                      <a:pt x="1309" y="790"/>
                    </a:lnTo>
                    <a:cubicBezTo>
                      <a:pt x="1310" y="790"/>
                      <a:pt x="1633" y="1200"/>
                      <a:pt x="1980" y="1263"/>
                    </a:cubicBezTo>
                    <a:lnTo>
                      <a:pt x="1925" y="1034"/>
                    </a:lnTo>
                    <a:lnTo>
                      <a:pt x="1925" y="1034"/>
                    </a:lnTo>
                    <a:cubicBezTo>
                      <a:pt x="2453" y="1736"/>
                      <a:pt x="1349" y="1981"/>
                      <a:pt x="1672" y="2785"/>
                    </a:cubicBezTo>
                    <a:cubicBezTo>
                      <a:pt x="1672" y="2785"/>
                      <a:pt x="1876" y="2872"/>
                      <a:pt x="2094" y="2872"/>
                    </a:cubicBezTo>
                    <a:cubicBezTo>
                      <a:pt x="2229" y="2872"/>
                      <a:pt x="2369" y="2838"/>
                      <a:pt x="2469" y="2730"/>
                    </a:cubicBezTo>
                    <a:cubicBezTo>
                      <a:pt x="2734" y="2457"/>
                      <a:pt x="2559" y="0"/>
                      <a:pt x="135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46" name="Google Shape;1914;p65">
              <a:extLst>
                <a:ext uri="{FF2B5EF4-FFF2-40B4-BE49-F238E27FC236}">
                  <a16:creationId xmlns:a16="http://schemas.microsoft.com/office/drawing/2014/main" id="{AC6BA18D-1A6C-1622-2BB2-2D89F8C5D6EA}"/>
                </a:ext>
              </a:extLst>
            </p:cNvPr>
            <p:cNvSpPr/>
            <p:nvPr/>
          </p:nvSpPr>
          <p:spPr>
            <a:xfrm>
              <a:off x="841792" y="2067403"/>
              <a:ext cx="462997" cy="140312"/>
            </a:xfrm>
            <a:custGeom>
              <a:avLst/>
              <a:gdLst/>
              <a:ahLst/>
              <a:cxnLst/>
              <a:rect l="l" t="t" r="r" b="b"/>
              <a:pathLst>
                <a:path w="7108" h="2154" extrusionOk="0">
                  <a:moveTo>
                    <a:pt x="3366" y="609"/>
                  </a:moveTo>
                  <a:cubicBezTo>
                    <a:pt x="3568" y="609"/>
                    <a:pt x="3793" y="631"/>
                    <a:pt x="3921" y="631"/>
                  </a:cubicBezTo>
                  <a:cubicBezTo>
                    <a:pt x="3962" y="631"/>
                    <a:pt x="3993" y="629"/>
                    <a:pt x="4010" y="623"/>
                  </a:cubicBezTo>
                  <a:cubicBezTo>
                    <a:pt x="4215" y="623"/>
                    <a:pt x="4215" y="931"/>
                    <a:pt x="4010" y="931"/>
                  </a:cubicBezTo>
                  <a:cubicBezTo>
                    <a:pt x="3993" y="924"/>
                    <a:pt x="3962" y="922"/>
                    <a:pt x="3921" y="922"/>
                  </a:cubicBezTo>
                  <a:cubicBezTo>
                    <a:pt x="3796" y="922"/>
                    <a:pt x="3579" y="944"/>
                    <a:pt x="3381" y="944"/>
                  </a:cubicBezTo>
                  <a:cubicBezTo>
                    <a:pt x="3142" y="944"/>
                    <a:pt x="2930" y="912"/>
                    <a:pt x="2945" y="773"/>
                  </a:cubicBezTo>
                  <a:cubicBezTo>
                    <a:pt x="2927" y="640"/>
                    <a:pt x="3131" y="609"/>
                    <a:pt x="3366" y="609"/>
                  </a:cubicBezTo>
                  <a:close/>
                  <a:moveTo>
                    <a:pt x="2401" y="0"/>
                  </a:moveTo>
                  <a:cubicBezTo>
                    <a:pt x="1936" y="0"/>
                    <a:pt x="1550" y="450"/>
                    <a:pt x="1550" y="1009"/>
                  </a:cubicBezTo>
                  <a:lnTo>
                    <a:pt x="619" y="1009"/>
                  </a:lnTo>
                  <a:cubicBezTo>
                    <a:pt x="615" y="1009"/>
                    <a:pt x="611" y="1009"/>
                    <a:pt x="607" y="1009"/>
                  </a:cubicBezTo>
                  <a:cubicBezTo>
                    <a:pt x="0" y="1009"/>
                    <a:pt x="0" y="2153"/>
                    <a:pt x="607" y="2153"/>
                  </a:cubicBezTo>
                  <a:cubicBezTo>
                    <a:pt x="611" y="2153"/>
                    <a:pt x="615" y="2153"/>
                    <a:pt x="619" y="2153"/>
                  </a:cubicBezTo>
                  <a:lnTo>
                    <a:pt x="6486" y="2153"/>
                  </a:lnTo>
                  <a:cubicBezTo>
                    <a:pt x="6490" y="2153"/>
                    <a:pt x="6495" y="2153"/>
                    <a:pt x="6499" y="2153"/>
                  </a:cubicBezTo>
                  <a:cubicBezTo>
                    <a:pt x="7107" y="2153"/>
                    <a:pt x="7105" y="1009"/>
                    <a:pt x="6492" y="1009"/>
                  </a:cubicBezTo>
                  <a:cubicBezTo>
                    <a:pt x="6490" y="1009"/>
                    <a:pt x="6488" y="1009"/>
                    <a:pt x="6486" y="1009"/>
                  </a:cubicBezTo>
                  <a:lnTo>
                    <a:pt x="5437" y="1009"/>
                  </a:lnTo>
                  <a:cubicBezTo>
                    <a:pt x="5429" y="450"/>
                    <a:pt x="5051" y="0"/>
                    <a:pt x="4586" y="0"/>
                  </a:cubicBez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65" name="Google Shape;6255;p123">
            <a:extLst>
              <a:ext uri="{FF2B5EF4-FFF2-40B4-BE49-F238E27FC236}">
                <a16:creationId xmlns:a16="http://schemas.microsoft.com/office/drawing/2014/main" id="{D5CC6090-D56F-95F3-DFCB-71C39264E3A2}"/>
              </a:ext>
            </a:extLst>
          </p:cNvPr>
          <p:cNvGrpSpPr/>
          <p:nvPr/>
        </p:nvGrpSpPr>
        <p:grpSpPr>
          <a:xfrm>
            <a:off x="1949634" y="3281971"/>
            <a:ext cx="2153820" cy="1023850"/>
            <a:chOff x="4604225" y="2118675"/>
            <a:chExt cx="3118275" cy="1325575"/>
          </a:xfrm>
        </p:grpSpPr>
        <p:sp>
          <p:nvSpPr>
            <p:cNvPr id="2566" name="Google Shape;6256;p123">
              <a:extLst>
                <a:ext uri="{FF2B5EF4-FFF2-40B4-BE49-F238E27FC236}">
                  <a16:creationId xmlns:a16="http://schemas.microsoft.com/office/drawing/2014/main" id="{00A59100-45A4-6BE8-732E-D30AF2869340}"/>
                </a:ext>
              </a:extLst>
            </p:cNvPr>
            <p:cNvSpPr/>
            <p:nvPr/>
          </p:nvSpPr>
          <p:spPr>
            <a:xfrm>
              <a:off x="7083375" y="2222950"/>
              <a:ext cx="639125" cy="579925"/>
            </a:xfrm>
            <a:custGeom>
              <a:avLst/>
              <a:gdLst/>
              <a:ahLst/>
              <a:cxnLst/>
              <a:rect l="l" t="t" r="r" b="b"/>
              <a:pathLst>
                <a:path w="25565" h="23197" extrusionOk="0">
                  <a:moveTo>
                    <a:pt x="12770" y="1"/>
                  </a:moveTo>
                  <a:cubicBezTo>
                    <a:pt x="7547" y="1"/>
                    <a:pt x="2808" y="3557"/>
                    <a:pt x="1516" y="8859"/>
                  </a:cubicBezTo>
                  <a:cubicBezTo>
                    <a:pt x="1" y="15082"/>
                    <a:pt x="3819" y="21364"/>
                    <a:pt x="10042" y="22865"/>
                  </a:cubicBezTo>
                  <a:cubicBezTo>
                    <a:pt x="10964" y="23089"/>
                    <a:pt x="11887" y="23197"/>
                    <a:pt x="12796" y="23197"/>
                  </a:cubicBezTo>
                  <a:cubicBezTo>
                    <a:pt x="18022" y="23197"/>
                    <a:pt x="22770" y="19640"/>
                    <a:pt x="24049" y="14339"/>
                  </a:cubicBezTo>
                  <a:cubicBezTo>
                    <a:pt x="25564" y="8115"/>
                    <a:pt x="21746" y="1848"/>
                    <a:pt x="15523" y="333"/>
                  </a:cubicBezTo>
                  <a:cubicBezTo>
                    <a:pt x="14601" y="108"/>
                    <a:pt x="13678" y="1"/>
                    <a:pt x="12770"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7" name="Google Shape;6257;p123">
              <a:extLst>
                <a:ext uri="{FF2B5EF4-FFF2-40B4-BE49-F238E27FC236}">
                  <a16:creationId xmlns:a16="http://schemas.microsoft.com/office/drawing/2014/main" id="{8AB720AB-AF73-1289-E3DF-AE88ED3D4A95}"/>
                </a:ext>
              </a:extLst>
            </p:cNvPr>
            <p:cNvSpPr/>
            <p:nvPr/>
          </p:nvSpPr>
          <p:spPr>
            <a:xfrm>
              <a:off x="7107425" y="2950875"/>
              <a:ext cx="56125" cy="114425"/>
            </a:xfrm>
            <a:custGeom>
              <a:avLst/>
              <a:gdLst/>
              <a:ahLst/>
              <a:cxnLst/>
              <a:rect l="l" t="t" r="r" b="b"/>
              <a:pathLst>
                <a:path w="2245" h="4577" extrusionOk="0">
                  <a:moveTo>
                    <a:pt x="2245" y="0"/>
                  </a:moveTo>
                  <a:lnTo>
                    <a:pt x="0" y="2041"/>
                  </a:lnTo>
                  <a:lnTo>
                    <a:pt x="2245" y="4577"/>
                  </a:lnTo>
                  <a:lnTo>
                    <a:pt x="2245" y="0"/>
                  </a:lnTo>
                  <a:close/>
                </a:path>
              </a:pathLst>
            </a:custGeom>
            <a:solidFill>
              <a:srgbClr val="783F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8" name="Google Shape;6258;p123">
              <a:extLst>
                <a:ext uri="{FF2B5EF4-FFF2-40B4-BE49-F238E27FC236}">
                  <a16:creationId xmlns:a16="http://schemas.microsoft.com/office/drawing/2014/main" id="{B499ECA9-8ADD-4F5C-3D23-257357D154F2}"/>
                </a:ext>
              </a:extLst>
            </p:cNvPr>
            <p:cNvSpPr/>
            <p:nvPr/>
          </p:nvSpPr>
          <p:spPr>
            <a:xfrm>
              <a:off x="7147150" y="2872900"/>
              <a:ext cx="551675" cy="571350"/>
            </a:xfrm>
            <a:custGeom>
              <a:avLst/>
              <a:gdLst/>
              <a:ahLst/>
              <a:cxnLst/>
              <a:rect l="l" t="t" r="r" b="b"/>
              <a:pathLst>
                <a:path w="22067" h="22854" extrusionOk="0">
                  <a:moveTo>
                    <a:pt x="0" y="0"/>
                  </a:moveTo>
                  <a:lnTo>
                    <a:pt x="0" y="22853"/>
                  </a:lnTo>
                  <a:lnTo>
                    <a:pt x="22066" y="22853"/>
                  </a:lnTo>
                  <a:lnTo>
                    <a:pt x="220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9" name="Google Shape;6259;p123">
              <a:extLst>
                <a:ext uri="{FF2B5EF4-FFF2-40B4-BE49-F238E27FC236}">
                  <a16:creationId xmlns:a16="http://schemas.microsoft.com/office/drawing/2014/main" id="{5AC09D92-E924-B6C3-BFA4-1D0B2D171427}"/>
                </a:ext>
              </a:extLst>
            </p:cNvPr>
            <p:cNvSpPr/>
            <p:nvPr/>
          </p:nvSpPr>
          <p:spPr>
            <a:xfrm>
              <a:off x="7107425" y="2832825"/>
              <a:ext cx="591400" cy="169075"/>
            </a:xfrm>
            <a:custGeom>
              <a:avLst/>
              <a:gdLst/>
              <a:ahLst/>
              <a:cxnLst/>
              <a:rect l="l" t="t" r="r" b="b"/>
              <a:pathLst>
                <a:path w="23656" h="6763" extrusionOk="0">
                  <a:moveTo>
                    <a:pt x="0" y="0"/>
                  </a:moveTo>
                  <a:lnTo>
                    <a:pt x="0" y="6763"/>
                  </a:lnTo>
                  <a:lnTo>
                    <a:pt x="23655" y="6763"/>
                  </a:lnTo>
                  <a:lnTo>
                    <a:pt x="23655" y="0"/>
                  </a:ln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0" name="Google Shape;6260;p123">
              <a:extLst>
                <a:ext uri="{FF2B5EF4-FFF2-40B4-BE49-F238E27FC236}">
                  <a16:creationId xmlns:a16="http://schemas.microsoft.com/office/drawing/2014/main" id="{6C1B2963-9762-526D-D35F-7940A7B47D7B}"/>
                </a:ext>
              </a:extLst>
            </p:cNvPr>
            <p:cNvSpPr/>
            <p:nvPr/>
          </p:nvSpPr>
          <p:spPr>
            <a:xfrm>
              <a:off x="7481275" y="2279350"/>
              <a:ext cx="105675" cy="78350"/>
            </a:xfrm>
            <a:custGeom>
              <a:avLst/>
              <a:gdLst/>
              <a:ahLst/>
              <a:cxnLst/>
              <a:rect l="l" t="t" r="r" b="b"/>
              <a:pathLst>
                <a:path w="4227" h="3134" extrusionOk="0">
                  <a:moveTo>
                    <a:pt x="0" y="0"/>
                  </a:moveTo>
                  <a:lnTo>
                    <a:pt x="0" y="3134"/>
                  </a:lnTo>
                  <a:lnTo>
                    <a:pt x="4227" y="1691"/>
                  </a:lnTo>
                  <a:lnTo>
                    <a:pt x="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1" name="Google Shape;6261;p123">
              <a:extLst>
                <a:ext uri="{FF2B5EF4-FFF2-40B4-BE49-F238E27FC236}">
                  <a16:creationId xmlns:a16="http://schemas.microsoft.com/office/drawing/2014/main" id="{8F355FE6-6DEC-9484-8A8E-F88B4D86D4C3}"/>
                </a:ext>
              </a:extLst>
            </p:cNvPr>
            <p:cNvSpPr/>
            <p:nvPr/>
          </p:nvSpPr>
          <p:spPr>
            <a:xfrm>
              <a:off x="7475800" y="2276425"/>
              <a:ext cx="6225" cy="160725"/>
            </a:xfrm>
            <a:custGeom>
              <a:avLst/>
              <a:gdLst/>
              <a:ahLst/>
              <a:cxnLst/>
              <a:rect l="l" t="t" r="r" b="b"/>
              <a:pathLst>
                <a:path w="249" h="6429" extrusionOk="0">
                  <a:moveTo>
                    <a:pt x="0" y="1"/>
                  </a:moveTo>
                  <a:lnTo>
                    <a:pt x="0" y="6428"/>
                  </a:lnTo>
                  <a:lnTo>
                    <a:pt x="248" y="6428"/>
                  </a:lnTo>
                  <a:lnTo>
                    <a:pt x="24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2" name="Google Shape;6262;p123">
              <a:extLst>
                <a:ext uri="{FF2B5EF4-FFF2-40B4-BE49-F238E27FC236}">
                  <a16:creationId xmlns:a16="http://schemas.microsoft.com/office/drawing/2014/main" id="{5F693AD4-BD01-C76A-FFCD-97CFEA1B88B6}"/>
                </a:ext>
              </a:extLst>
            </p:cNvPr>
            <p:cNvSpPr/>
            <p:nvPr/>
          </p:nvSpPr>
          <p:spPr>
            <a:xfrm>
              <a:off x="7250250" y="2568300"/>
              <a:ext cx="96225" cy="127550"/>
            </a:xfrm>
            <a:custGeom>
              <a:avLst/>
              <a:gdLst/>
              <a:ahLst/>
              <a:cxnLst/>
              <a:rect l="l" t="t" r="r" b="b"/>
              <a:pathLst>
                <a:path w="3849" h="5102" extrusionOk="0">
                  <a:moveTo>
                    <a:pt x="1" y="0"/>
                  </a:moveTo>
                  <a:lnTo>
                    <a:pt x="1" y="5101"/>
                  </a:lnTo>
                  <a:lnTo>
                    <a:pt x="3849" y="5101"/>
                  </a:lnTo>
                  <a:lnTo>
                    <a:pt x="384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3" name="Google Shape;6263;p123">
              <a:extLst>
                <a:ext uri="{FF2B5EF4-FFF2-40B4-BE49-F238E27FC236}">
                  <a16:creationId xmlns:a16="http://schemas.microsoft.com/office/drawing/2014/main" id="{47CC6D9D-E7B0-4723-4032-BDB1D8D4507A}"/>
                </a:ext>
              </a:extLst>
            </p:cNvPr>
            <p:cNvSpPr/>
            <p:nvPr/>
          </p:nvSpPr>
          <p:spPr>
            <a:xfrm>
              <a:off x="7433525" y="2401050"/>
              <a:ext cx="96225" cy="294800"/>
            </a:xfrm>
            <a:custGeom>
              <a:avLst/>
              <a:gdLst/>
              <a:ahLst/>
              <a:cxnLst/>
              <a:rect l="l" t="t" r="r" b="b"/>
              <a:pathLst>
                <a:path w="3849" h="11792" extrusionOk="0">
                  <a:moveTo>
                    <a:pt x="1" y="0"/>
                  </a:moveTo>
                  <a:lnTo>
                    <a:pt x="1" y="11791"/>
                  </a:lnTo>
                  <a:lnTo>
                    <a:pt x="3848" y="11791"/>
                  </a:lnTo>
                  <a:lnTo>
                    <a:pt x="384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4" name="Google Shape;6264;p123">
              <a:extLst>
                <a:ext uri="{FF2B5EF4-FFF2-40B4-BE49-F238E27FC236}">
                  <a16:creationId xmlns:a16="http://schemas.microsoft.com/office/drawing/2014/main" id="{FA2F155C-A972-FEA5-FEFD-203D1B454FD4}"/>
                </a:ext>
              </a:extLst>
            </p:cNvPr>
            <p:cNvSpPr/>
            <p:nvPr/>
          </p:nvSpPr>
          <p:spPr>
            <a:xfrm>
              <a:off x="5846000" y="2222975"/>
              <a:ext cx="622000" cy="579875"/>
            </a:xfrm>
            <a:custGeom>
              <a:avLst/>
              <a:gdLst/>
              <a:ahLst/>
              <a:cxnLst/>
              <a:rect l="l" t="t" r="r" b="b"/>
              <a:pathLst>
                <a:path w="24880" h="23195" extrusionOk="0">
                  <a:moveTo>
                    <a:pt x="12418" y="1"/>
                  </a:moveTo>
                  <a:cubicBezTo>
                    <a:pt x="6806" y="1"/>
                    <a:pt x="1873" y="4087"/>
                    <a:pt x="977" y="9805"/>
                  </a:cubicBezTo>
                  <a:cubicBezTo>
                    <a:pt x="0" y="16145"/>
                    <a:pt x="4329" y="22077"/>
                    <a:pt x="10654" y="23053"/>
                  </a:cubicBezTo>
                  <a:cubicBezTo>
                    <a:pt x="11262" y="23149"/>
                    <a:pt x="11865" y="23195"/>
                    <a:pt x="12462" y="23195"/>
                  </a:cubicBezTo>
                  <a:cubicBezTo>
                    <a:pt x="18073" y="23195"/>
                    <a:pt x="23007" y="19108"/>
                    <a:pt x="23903" y="13390"/>
                  </a:cubicBezTo>
                  <a:cubicBezTo>
                    <a:pt x="24879" y="7065"/>
                    <a:pt x="20550" y="1133"/>
                    <a:pt x="14225" y="142"/>
                  </a:cubicBezTo>
                  <a:cubicBezTo>
                    <a:pt x="13618" y="47"/>
                    <a:pt x="13014" y="1"/>
                    <a:pt x="1241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5" name="Google Shape;6265;p123">
              <a:extLst>
                <a:ext uri="{FF2B5EF4-FFF2-40B4-BE49-F238E27FC236}">
                  <a16:creationId xmlns:a16="http://schemas.microsoft.com/office/drawing/2014/main" id="{FEF76AD9-632A-2C2A-772C-AF567AF8C40A}"/>
                </a:ext>
              </a:extLst>
            </p:cNvPr>
            <p:cNvSpPr/>
            <p:nvPr/>
          </p:nvSpPr>
          <p:spPr>
            <a:xfrm>
              <a:off x="5861650" y="2950875"/>
              <a:ext cx="55775" cy="114425"/>
            </a:xfrm>
            <a:custGeom>
              <a:avLst/>
              <a:gdLst/>
              <a:ahLst/>
              <a:cxnLst/>
              <a:rect l="l" t="t" r="r" b="b"/>
              <a:pathLst>
                <a:path w="2231" h="4577" extrusionOk="0">
                  <a:moveTo>
                    <a:pt x="2231" y="0"/>
                  </a:moveTo>
                  <a:lnTo>
                    <a:pt x="1" y="2041"/>
                  </a:lnTo>
                  <a:lnTo>
                    <a:pt x="2231" y="4577"/>
                  </a:lnTo>
                  <a:lnTo>
                    <a:pt x="22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6" name="Google Shape;6266;p123">
              <a:extLst>
                <a:ext uri="{FF2B5EF4-FFF2-40B4-BE49-F238E27FC236}">
                  <a16:creationId xmlns:a16="http://schemas.microsoft.com/office/drawing/2014/main" id="{9C1E09BF-9BE5-2C2D-5EC2-F355E22B86CC}"/>
                </a:ext>
              </a:extLst>
            </p:cNvPr>
            <p:cNvSpPr/>
            <p:nvPr/>
          </p:nvSpPr>
          <p:spPr>
            <a:xfrm>
              <a:off x="5901375" y="2872900"/>
              <a:ext cx="551675" cy="571350"/>
            </a:xfrm>
            <a:custGeom>
              <a:avLst/>
              <a:gdLst/>
              <a:ahLst/>
              <a:cxnLst/>
              <a:rect l="l" t="t" r="r" b="b"/>
              <a:pathLst>
                <a:path w="22067" h="22854" extrusionOk="0">
                  <a:moveTo>
                    <a:pt x="0" y="0"/>
                  </a:moveTo>
                  <a:lnTo>
                    <a:pt x="0" y="22853"/>
                  </a:lnTo>
                  <a:lnTo>
                    <a:pt x="22066" y="22853"/>
                  </a:lnTo>
                  <a:lnTo>
                    <a:pt x="220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7" name="Google Shape;6267;p123">
              <a:extLst>
                <a:ext uri="{FF2B5EF4-FFF2-40B4-BE49-F238E27FC236}">
                  <a16:creationId xmlns:a16="http://schemas.microsoft.com/office/drawing/2014/main" id="{09DEB8C3-FF3C-8CCF-8E42-17F66E7A0A74}"/>
                </a:ext>
              </a:extLst>
            </p:cNvPr>
            <p:cNvSpPr/>
            <p:nvPr/>
          </p:nvSpPr>
          <p:spPr>
            <a:xfrm>
              <a:off x="5861650" y="2832825"/>
              <a:ext cx="591400" cy="169075"/>
            </a:xfrm>
            <a:custGeom>
              <a:avLst/>
              <a:gdLst/>
              <a:ahLst/>
              <a:cxnLst/>
              <a:rect l="l" t="t" r="r" b="b"/>
              <a:pathLst>
                <a:path w="23656" h="6763" extrusionOk="0">
                  <a:moveTo>
                    <a:pt x="1" y="0"/>
                  </a:moveTo>
                  <a:lnTo>
                    <a:pt x="1" y="6763"/>
                  </a:lnTo>
                  <a:lnTo>
                    <a:pt x="23655" y="6763"/>
                  </a:lnTo>
                  <a:lnTo>
                    <a:pt x="236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8" name="Google Shape;6268;p123">
              <a:extLst>
                <a:ext uri="{FF2B5EF4-FFF2-40B4-BE49-F238E27FC236}">
                  <a16:creationId xmlns:a16="http://schemas.microsoft.com/office/drawing/2014/main" id="{8E15F493-41DC-EFEF-E8F5-C3F5AC636228}"/>
                </a:ext>
              </a:extLst>
            </p:cNvPr>
            <p:cNvSpPr/>
            <p:nvPr/>
          </p:nvSpPr>
          <p:spPr>
            <a:xfrm>
              <a:off x="5988825" y="2347475"/>
              <a:ext cx="337050" cy="337075"/>
            </a:xfrm>
            <a:custGeom>
              <a:avLst/>
              <a:gdLst/>
              <a:ahLst/>
              <a:cxnLst/>
              <a:rect l="l" t="t" r="r" b="b"/>
              <a:pathLst>
                <a:path w="13482" h="13483" extrusionOk="0">
                  <a:moveTo>
                    <a:pt x="6726" y="3997"/>
                  </a:moveTo>
                  <a:cubicBezTo>
                    <a:pt x="8129" y="3997"/>
                    <a:pt x="9474" y="5089"/>
                    <a:pt x="9474" y="6734"/>
                  </a:cubicBezTo>
                  <a:cubicBezTo>
                    <a:pt x="9474" y="8250"/>
                    <a:pt x="8250" y="9460"/>
                    <a:pt x="6748" y="9460"/>
                  </a:cubicBezTo>
                  <a:lnTo>
                    <a:pt x="6748" y="9474"/>
                  </a:lnTo>
                  <a:cubicBezTo>
                    <a:pt x="4300" y="9474"/>
                    <a:pt x="3090" y="6530"/>
                    <a:pt x="4810" y="4811"/>
                  </a:cubicBezTo>
                  <a:cubicBezTo>
                    <a:pt x="5368" y="4248"/>
                    <a:pt x="6054" y="3997"/>
                    <a:pt x="6726" y="3997"/>
                  </a:cubicBezTo>
                  <a:close/>
                  <a:moveTo>
                    <a:pt x="6238" y="1"/>
                  </a:moveTo>
                  <a:cubicBezTo>
                    <a:pt x="5918" y="1"/>
                    <a:pt x="5641" y="263"/>
                    <a:pt x="5641" y="598"/>
                  </a:cubicBezTo>
                  <a:lnTo>
                    <a:pt x="5641" y="1939"/>
                  </a:lnTo>
                  <a:cubicBezTo>
                    <a:pt x="5102" y="2070"/>
                    <a:pt x="4577" y="2289"/>
                    <a:pt x="4096" y="2595"/>
                  </a:cubicBezTo>
                  <a:lnTo>
                    <a:pt x="3149" y="1648"/>
                  </a:lnTo>
                  <a:cubicBezTo>
                    <a:pt x="3032" y="1524"/>
                    <a:pt x="2879" y="1462"/>
                    <a:pt x="2726" y="1462"/>
                  </a:cubicBezTo>
                  <a:cubicBezTo>
                    <a:pt x="2573" y="1462"/>
                    <a:pt x="2420" y="1524"/>
                    <a:pt x="2303" y="1648"/>
                  </a:cubicBezTo>
                  <a:lnTo>
                    <a:pt x="1618" y="2318"/>
                  </a:lnTo>
                  <a:cubicBezTo>
                    <a:pt x="1385" y="2551"/>
                    <a:pt x="1385" y="2930"/>
                    <a:pt x="1618" y="3164"/>
                  </a:cubicBezTo>
                  <a:lnTo>
                    <a:pt x="2580" y="4126"/>
                  </a:lnTo>
                  <a:cubicBezTo>
                    <a:pt x="2274" y="4592"/>
                    <a:pt x="2055" y="5117"/>
                    <a:pt x="1939" y="5670"/>
                  </a:cubicBezTo>
                  <a:lnTo>
                    <a:pt x="598" y="5670"/>
                  </a:lnTo>
                  <a:cubicBezTo>
                    <a:pt x="263" y="5670"/>
                    <a:pt x="0" y="5933"/>
                    <a:pt x="0" y="6268"/>
                  </a:cubicBezTo>
                  <a:lnTo>
                    <a:pt x="0" y="7244"/>
                  </a:lnTo>
                  <a:cubicBezTo>
                    <a:pt x="0" y="7565"/>
                    <a:pt x="263" y="7827"/>
                    <a:pt x="598" y="7827"/>
                  </a:cubicBezTo>
                  <a:lnTo>
                    <a:pt x="1953" y="7827"/>
                  </a:lnTo>
                  <a:cubicBezTo>
                    <a:pt x="2070" y="8381"/>
                    <a:pt x="2289" y="8906"/>
                    <a:pt x="2595" y="9387"/>
                  </a:cubicBezTo>
                  <a:lnTo>
                    <a:pt x="1647" y="10334"/>
                  </a:lnTo>
                  <a:cubicBezTo>
                    <a:pt x="1414" y="10567"/>
                    <a:pt x="1414" y="10946"/>
                    <a:pt x="1647" y="11180"/>
                  </a:cubicBezTo>
                  <a:lnTo>
                    <a:pt x="2332" y="11850"/>
                  </a:lnTo>
                  <a:cubicBezTo>
                    <a:pt x="2449" y="11974"/>
                    <a:pt x="2602" y="12036"/>
                    <a:pt x="2755" y="12036"/>
                  </a:cubicBezTo>
                  <a:cubicBezTo>
                    <a:pt x="2908" y="12036"/>
                    <a:pt x="3061" y="11974"/>
                    <a:pt x="3178" y="11850"/>
                  </a:cubicBezTo>
                  <a:lnTo>
                    <a:pt x="4125" y="10903"/>
                  </a:lnTo>
                  <a:cubicBezTo>
                    <a:pt x="4606" y="11209"/>
                    <a:pt x="5131" y="11413"/>
                    <a:pt x="5685" y="11544"/>
                  </a:cubicBezTo>
                  <a:lnTo>
                    <a:pt x="5685" y="12885"/>
                  </a:lnTo>
                  <a:cubicBezTo>
                    <a:pt x="5685" y="13220"/>
                    <a:pt x="5947" y="13482"/>
                    <a:pt x="6282" y="13482"/>
                  </a:cubicBezTo>
                  <a:lnTo>
                    <a:pt x="7244" y="13482"/>
                  </a:lnTo>
                  <a:cubicBezTo>
                    <a:pt x="7565" y="13482"/>
                    <a:pt x="7842" y="13220"/>
                    <a:pt x="7842" y="12885"/>
                  </a:cubicBezTo>
                  <a:lnTo>
                    <a:pt x="7842" y="11529"/>
                  </a:lnTo>
                  <a:cubicBezTo>
                    <a:pt x="8381" y="11413"/>
                    <a:pt x="8905" y="11180"/>
                    <a:pt x="9386" y="10888"/>
                  </a:cubicBezTo>
                  <a:lnTo>
                    <a:pt x="10334" y="11835"/>
                  </a:lnTo>
                  <a:cubicBezTo>
                    <a:pt x="10450" y="11952"/>
                    <a:pt x="10603" y="12010"/>
                    <a:pt x="10756" y="12010"/>
                  </a:cubicBezTo>
                  <a:cubicBezTo>
                    <a:pt x="10910" y="12010"/>
                    <a:pt x="11063" y="11952"/>
                    <a:pt x="11179" y="11835"/>
                  </a:cubicBezTo>
                  <a:lnTo>
                    <a:pt x="11864" y="11150"/>
                  </a:lnTo>
                  <a:cubicBezTo>
                    <a:pt x="12097" y="10917"/>
                    <a:pt x="12097" y="10538"/>
                    <a:pt x="11864" y="10305"/>
                  </a:cubicBezTo>
                  <a:lnTo>
                    <a:pt x="10902" y="9358"/>
                  </a:lnTo>
                  <a:cubicBezTo>
                    <a:pt x="11194" y="8877"/>
                    <a:pt x="11412" y="8352"/>
                    <a:pt x="11543" y="7798"/>
                  </a:cubicBezTo>
                  <a:lnTo>
                    <a:pt x="12884" y="7798"/>
                  </a:lnTo>
                  <a:cubicBezTo>
                    <a:pt x="13205" y="7798"/>
                    <a:pt x="13482" y="7536"/>
                    <a:pt x="13482" y="7201"/>
                  </a:cubicBezTo>
                  <a:lnTo>
                    <a:pt x="13482" y="6239"/>
                  </a:lnTo>
                  <a:cubicBezTo>
                    <a:pt x="13482" y="5904"/>
                    <a:pt x="13220" y="5641"/>
                    <a:pt x="12884" y="5641"/>
                  </a:cubicBezTo>
                  <a:lnTo>
                    <a:pt x="11529" y="5641"/>
                  </a:lnTo>
                  <a:cubicBezTo>
                    <a:pt x="11412" y="5087"/>
                    <a:pt x="11194" y="4563"/>
                    <a:pt x="10888" y="4096"/>
                  </a:cubicBezTo>
                  <a:lnTo>
                    <a:pt x="11835" y="3149"/>
                  </a:lnTo>
                  <a:cubicBezTo>
                    <a:pt x="12068" y="2916"/>
                    <a:pt x="12068" y="2537"/>
                    <a:pt x="11835" y="2304"/>
                  </a:cubicBezTo>
                  <a:lnTo>
                    <a:pt x="11150" y="1619"/>
                  </a:lnTo>
                  <a:cubicBezTo>
                    <a:pt x="11033" y="1502"/>
                    <a:pt x="10880" y="1444"/>
                    <a:pt x="10727" y="1444"/>
                  </a:cubicBezTo>
                  <a:cubicBezTo>
                    <a:pt x="10574" y="1444"/>
                    <a:pt x="10421" y="1502"/>
                    <a:pt x="10305" y="1619"/>
                  </a:cubicBezTo>
                  <a:lnTo>
                    <a:pt x="9357" y="2581"/>
                  </a:lnTo>
                  <a:cubicBezTo>
                    <a:pt x="8876" y="2275"/>
                    <a:pt x="8352" y="2056"/>
                    <a:pt x="7798" y="1939"/>
                  </a:cubicBezTo>
                  <a:lnTo>
                    <a:pt x="7798" y="598"/>
                  </a:lnTo>
                  <a:cubicBezTo>
                    <a:pt x="7798" y="263"/>
                    <a:pt x="7535" y="1"/>
                    <a:pt x="721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9" name="Google Shape;6269;p123">
              <a:extLst>
                <a:ext uri="{FF2B5EF4-FFF2-40B4-BE49-F238E27FC236}">
                  <a16:creationId xmlns:a16="http://schemas.microsoft.com/office/drawing/2014/main" id="{ECA38560-621C-C5C6-DA3B-F1B1FC7A9EFE}"/>
                </a:ext>
              </a:extLst>
            </p:cNvPr>
            <p:cNvSpPr/>
            <p:nvPr/>
          </p:nvSpPr>
          <p:spPr>
            <a:xfrm>
              <a:off x="5218925" y="2223150"/>
              <a:ext cx="636575" cy="579900"/>
            </a:xfrm>
            <a:custGeom>
              <a:avLst/>
              <a:gdLst/>
              <a:ahLst/>
              <a:cxnLst/>
              <a:rect l="l" t="t" r="r" b="b"/>
              <a:pathLst>
                <a:path w="25463" h="23196" extrusionOk="0">
                  <a:moveTo>
                    <a:pt x="12731" y="0"/>
                  </a:moveTo>
                  <a:cubicBezTo>
                    <a:pt x="9765" y="0"/>
                    <a:pt x="6799" y="1133"/>
                    <a:pt x="4533" y="3400"/>
                  </a:cubicBezTo>
                  <a:cubicBezTo>
                    <a:pt x="0" y="7918"/>
                    <a:pt x="0" y="15264"/>
                    <a:pt x="4533" y="19796"/>
                  </a:cubicBezTo>
                  <a:cubicBezTo>
                    <a:pt x="6799" y="22063"/>
                    <a:pt x="9765" y="23196"/>
                    <a:pt x="12731" y="23196"/>
                  </a:cubicBezTo>
                  <a:cubicBezTo>
                    <a:pt x="15697" y="23196"/>
                    <a:pt x="18663" y="22063"/>
                    <a:pt x="20929" y="19796"/>
                  </a:cubicBezTo>
                  <a:cubicBezTo>
                    <a:pt x="25462" y="15264"/>
                    <a:pt x="25462" y="7918"/>
                    <a:pt x="20929" y="3400"/>
                  </a:cubicBezTo>
                  <a:cubicBezTo>
                    <a:pt x="18663" y="1133"/>
                    <a:pt x="15697" y="0"/>
                    <a:pt x="1273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0" name="Google Shape;6270;p123">
              <a:extLst>
                <a:ext uri="{FF2B5EF4-FFF2-40B4-BE49-F238E27FC236}">
                  <a16:creationId xmlns:a16="http://schemas.microsoft.com/office/drawing/2014/main" id="{242E3FEA-79E5-2585-0149-C4933A1A6564}"/>
                </a:ext>
              </a:extLst>
            </p:cNvPr>
            <p:cNvSpPr/>
            <p:nvPr/>
          </p:nvSpPr>
          <p:spPr>
            <a:xfrm>
              <a:off x="5241500" y="2950875"/>
              <a:ext cx="55775" cy="114425"/>
            </a:xfrm>
            <a:custGeom>
              <a:avLst/>
              <a:gdLst/>
              <a:ahLst/>
              <a:cxnLst/>
              <a:rect l="l" t="t" r="r" b="b"/>
              <a:pathLst>
                <a:path w="2231" h="4577" extrusionOk="0">
                  <a:moveTo>
                    <a:pt x="2231" y="0"/>
                  </a:moveTo>
                  <a:lnTo>
                    <a:pt x="1" y="2041"/>
                  </a:lnTo>
                  <a:lnTo>
                    <a:pt x="2231" y="4577"/>
                  </a:lnTo>
                  <a:lnTo>
                    <a:pt x="223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1" name="Google Shape;6271;p123">
              <a:extLst>
                <a:ext uri="{FF2B5EF4-FFF2-40B4-BE49-F238E27FC236}">
                  <a16:creationId xmlns:a16="http://schemas.microsoft.com/office/drawing/2014/main" id="{E081DFE6-A47F-604D-B33A-500DAF65D708}"/>
                </a:ext>
              </a:extLst>
            </p:cNvPr>
            <p:cNvSpPr/>
            <p:nvPr/>
          </p:nvSpPr>
          <p:spPr>
            <a:xfrm>
              <a:off x="5281225" y="2872900"/>
              <a:ext cx="551675" cy="571350"/>
            </a:xfrm>
            <a:custGeom>
              <a:avLst/>
              <a:gdLst/>
              <a:ahLst/>
              <a:cxnLst/>
              <a:rect l="l" t="t" r="r" b="b"/>
              <a:pathLst>
                <a:path w="22067" h="22854" extrusionOk="0">
                  <a:moveTo>
                    <a:pt x="0" y="0"/>
                  </a:moveTo>
                  <a:lnTo>
                    <a:pt x="0" y="22853"/>
                  </a:lnTo>
                  <a:lnTo>
                    <a:pt x="22066" y="22853"/>
                  </a:lnTo>
                  <a:lnTo>
                    <a:pt x="220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2" name="Google Shape;6272;p123">
              <a:extLst>
                <a:ext uri="{FF2B5EF4-FFF2-40B4-BE49-F238E27FC236}">
                  <a16:creationId xmlns:a16="http://schemas.microsoft.com/office/drawing/2014/main" id="{CF012D77-3687-AC47-1A54-34D5D034F27A}"/>
                </a:ext>
              </a:extLst>
            </p:cNvPr>
            <p:cNvSpPr/>
            <p:nvPr/>
          </p:nvSpPr>
          <p:spPr>
            <a:xfrm>
              <a:off x="5241500" y="2832825"/>
              <a:ext cx="591400" cy="169075"/>
            </a:xfrm>
            <a:custGeom>
              <a:avLst/>
              <a:gdLst/>
              <a:ahLst/>
              <a:cxnLst/>
              <a:rect l="l" t="t" r="r" b="b"/>
              <a:pathLst>
                <a:path w="23656" h="6763" extrusionOk="0">
                  <a:moveTo>
                    <a:pt x="1" y="0"/>
                  </a:moveTo>
                  <a:lnTo>
                    <a:pt x="1" y="6763"/>
                  </a:lnTo>
                  <a:lnTo>
                    <a:pt x="23655" y="6763"/>
                  </a:lnTo>
                  <a:lnTo>
                    <a:pt x="236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3" name="Google Shape;6273;p123">
              <a:extLst>
                <a:ext uri="{FF2B5EF4-FFF2-40B4-BE49-F238E27FC236}">
                  <a16:creationId xmlns:a16="http://schemas.microsoft.com/office/drawing/2014/main" id="{2BF1AC5D-BC95-E5C9-466A-4E093F4B3E0E}"/>
                </a:ext>
              </a:extLst>
            </p:cNvPr>
            <p:cNvSpPr/>
            <p:nvPr/>
          </p:nvSpPr>
          <p:spPr>
            <a:xfrm>
              <a:off x="5520975" y="2544250"/>
              <a:ext cx="68525" cy="99500"/>
            </a:xfrm>
            <a:custGeom>
              <a:avLst/>
              <a:gdLst/>
              <a:ahLst/>
              <a:cxnLst/>
              <a:rect l="l" t="t" r="r" b="b"/>
              <a:pathLst>
                <a:path w="2741" h="3980" extrusionOk="0">
                  <a:moveTo>
                    <a:pt x="2201" y="0"/>
                  </a:moveTo>
                  <a:lnTo>
                    <a:pt x="1516" y="29"/>
                  </a:lnTo>
                  <a:cubicBezTo>
                    <a:pt x="1516" y="29"/>
                    <a:pt x="2128" y="2653"/>
                    <a:pt x="1" y="3367"/>
                  </a:cubicBezTo>
                  <a:lnTo>
                    <a:pt x="380" y="3979"/>
                  </a:lnTo>
                  <a:cubicBezTo>
                    <a:pt x="380" y="3979"/>
                    <a:pt x="2741" y="3163"/>
                    <a:pt x="22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4" name="Google Shape;6274;p123">
              <a:extLst>
                <a:ext uri="{FF2B5EF4-FFF2-40B4-BE49-F238E27FC236}">
                  <a16:creationId xmlns:a16="http://schemas.microsoft.com/office/drawing/2014/main" id="{4BD7EE9A-1478-9FAB-0FD2-CD25B21F59E3}"/>
                </a:ext>
              </a:extLst>
            </p:cNvPr>
            <p:cNvSpPr/>
            <p:nvPr/>
          </p:nvSpPr>
          <p:spPr>
            <a:xfrm>
              <a:off x="5440825" y="2560650"/>
              <a:ext cx="131925" cy="165375"/>
            </a:xfrm>
            <a:custGeom>
              <a:avLst/>
              <a:gdLst/>
              <a:ahLst/>
              <a:cxnLst/>
              <a:rect l="l" t="t" r="r" b="b"/>
              <a:pathLst>
                <a:path w="5277" h="6615" extrusionOk="0">
                  <a:moveTo>
                    <a:pt x="2274" y="0"/>
                  </a:moveTo>
                  <a:lnTo>
                    <a:pt x="0" y="379"/>
                  </a:lnTo>
                  <a:lnTo>
                    <a:pt x="2303" y="5713"/>
                  </a:lnTo>
                  <a:cubicBezTo>
                    <a:pt x="2555" y="6297"/>
                    <a:pt x="3110" y="6615"/>
                    <a:pt x="3673" y="6615"/>
                  </a:cubicBezTo>
                  <a:cubicBezTo>
                    <a:pt x="4053" y="6615"/>
                    <a:pt x="4438" y="6470"/>
                    <a:pt x="4737" y="6165"/>
                  </a:cubicBezTo>
                  <a:cubicBezTo>
                    <a:pt x="5203" y="5670"/>
                    <a:pt x="5276" y="4941"/>
                    <a:pt x="4926" y="4358"/>
                  </a:cubicBezTo>
                  <a:lnTo>
                    <a:pt x="227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5" name="Google Shape;6275;p123">
              <a:extLst>
                <a:ext uri="{FF2B5EF4-FFF2-40B4-BE49-F238E27FC236}">
                  <a16:creationId xmlns:a16="http://schemas.microsoft.com/office/drawing/2014/main" id="{D1A11BBF-D000-3210-2215-52D89F1E335D}"/>
                </a:ext>
              </a:extLst>
            </p:cNvPr>
            <p:cNvSpPr/>
            <p:nvPr/>
          </p:nvSpPr>
          <p:spPr>
            <a:xfrm>
              <a:off x="5612075" y="2270125"/>
              <a:ext cx="123550" cy="261575"/>
            </a:xfrm>
            <a:custGeom>
              <a:avLst/>
              <a:gdLst/>
              <a:ahLst/>
              <a:cxnLst/>
              <a:rect l="l" t="t" r="r" b="b"/>
              <a:pathLst>
                <a:path w="4942" h="10463" extrusionOk="0">
                  <a:moveTo>
                    <a:pt x="899" y="0"/>
                  </a:moveTo>
                  <a:cubicBezTo>
                    <a:pt x="855" y="0"/>
                    <a:pt x="813" y="6"/>
                    <a:pt x="773" y="20"/>
                  </a:cubicBezTo>
                  <a:cubicBezTo>
                    <a:pt x="0" y="267"/>
                    <a:pt x="146" y="2803"/>
                    <a:pt x="1079" y="5689"/>
                  </a:cubicBezTo>
                  <a:cubicBezTo>
                    <a:pt x="1973" y="8413"/>
                    <a:pt x="3257" y="10462"/>
                    <a:pt x="4048" y="10462"/>
                  </a:cubicBezTo>
                  <a:cubicBezTo>
                    <a:pt x="4095" y="10462"/>
                    <a:pt x="4140" y="10455"/>
                    <a:pt x="4183" y="10440"/>
                  </a:cubicBezTo>
                  <a:cubicBezTo>
                    <a:pt x="4941" y="10193"/>
                    <a:pt x="4810" y="7657"/>
                    <a:pt x="3863" y="4771"/>
                  </a:cubicBezTo>
                  <a:cubicBezTo>
                    <a:pt x="2965" y="2052"/>
                    <a:pt x="1676" y="0"/>
                    <a:pt x="899" y="0"/>
                  </a:cubicBezTo>
                  <a:close/>
                </a:path>
              </a:pathLst>
            </a:custGeom>
            <a:solidFill>
              <a:srgbClr val="EC83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6" name="Google Shape;6276;p123">
              <a:extLst>
                <a:ext uri="{FF2B5EF4-FFF2-40B4-BE49-F238E27FC236}">
                  <a16:creationId xmlns:a16="http://schemas.microsoft.com/office/drawing/2014/main" id="{B754E312-97FA-0529-EAE4-11A8C87B5B9C}"/>
                </a:ext>
              </a:extLst>
            </p:cNvPr>
            <p:cNvSpPr/>
            <p:nvPr/>
          </p:nvSpPr>
          <p:spPr>
            <a:xfrm>
              <a:off x="5578900" y="2363200"/>
              <a:ext cx="124650" cy="108875"/>
            </a:xfrm>
            <a:custGeom>
              <a:avLst/>
              <a:gdLst/>
              <a:ahLst/>
              <a:cxnLst/>
              <a:rect l="l" t="t" r="r" b="b"/>
              <a:pathLst>
                <a:path w="4986" h="4355" extrusionOk="0">
                  <a:moveTo>
                    <a:pt x="2503" y="1"/>
                  </a:moveTo>
                  <a:cubicBezTo>
                    <a:pt x="1729" y="1"/>
                    <a:pt x="976" y="416"/>
                    <a:pt x="584" y="1150"/>
                  </a:cubicBezTo>
                  <a:cubicBezTo>
                    <a:pt x="1" y="2199"/>
                    <a:pt x="394" y="3526"/>
                    <a:pt x="1458" y="4094"/>
                  </a:cubicBezTo>
                  <a:cubicBezTo>
                    <a:pt x="1785" y="4271"/>
                    <a:pt x="2138" y="4354"/>
                    <a:pt x="2486" y="4354"/>
                  </a:cubicBezTo>
                  <a:cubicBezTo>
                    <a:pt x="3259" y="4354"/>
                    <a:pt x="4011" y="3943"/>
                    <a:pt x="4402" y="3220"/>
                  </a:cubicBezTo>
                  <a:cubicBezTo>
                    <a:pt x="4985" y="2156"/>
                    <a:pt x="4592" y="844"/>
                    <a:pt x="3528" y="261"/>
                  </a:cubicBezTo>
                  <a:cubicBezTo>
                    <a:pt x="3203" y="85"/>
                    <a:pt x="2851" y="1"/>
                    <a:pt x="25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87" name="Google Shape;6277;p123">
              <a:extLst>
                <a:ext uri="{FF2B5EF4-FFF2-40B4-BE49-F238E27FC236}">
                  <a16:creationId xmlns:a16="http://schemas.microsoft.com/office/drawing/2014/main" id="{D53B23A1-CDED-CF1F-86D4-434172826F64}"/>
                </a:ext>
              </a:extLst>
            </p:cNvPr>
            <p:cNvGrpSpPr/>
            <p:nvPr/>
          </p:nvGrpSpPr>
          <p:grpSpPr>
            <a:xfrm>
              <a:off x="4891350" y="2118675"/>
              <a:ext cx="2542925" cy="61950"/>
              <a:chOff x="4891350" y="2118675"/>
              <a:chExt cx="2542925" cy="61950"/>
            </a:xfrm>
          </p:grpSpPr>
          <p:sp>
            <p:nvSpPr>
              <p:cNvPr id="2621" name="Google Shape;6278;p123">
                <a:extLst>
                  <a:ext uri="{FF2B5EF4-FFF2-40B4-BE49-F238E27FC236}">
                    <a16:creationId xmlns:a16="http://schemas.microsoft.com/office/drawing/2014/main" id="{4C8AC4E7-E31E-DBD6-AEE9-F0A0789B60AD}"/>
                  </a:ext>
                </a:extLst>
              </p:cNvPr>
              <p:cNvSpPr/>
              <p:nvPr/>
            </p:nvSpPr>
            <p:spPr>
              <a:xfrm>
                <a:off x="4891350" y="2118675"/>
                <a:ext cx="61975" cy="61950"/>
              </a:xfrm>
              <a:custGeom>
                <a:avLst/>
                <a:gdLst/>
                <a:ahLst/>
                <a:cxnLst/>
                <a:rect l="l" t="t" r="r" b="b"/>
                <a:pathLst>
                  <a:path w="2479" h="2478" extrusionOk="0">
                    <a:moveTo>
                      <a:pt x="1239" y="0"/>
                    </a:moveTo>
                    <a:cubicBezTo>
                      <a:pt x="554" y="0"/>
                      <a:pt x="1" y="554"/>
                      <a:pt x="1" y="1239"/>
                    </a:cubicBezTo>
                    <a:cubicBezTo>
                      <a:pt x="1" y="1924"/>
                      <a:pt x="554" y="2478"/>
                      <a:pt x="1239" y="2478"/>
                    </a:cubicBezTo>
                    <a:cubicBezTo>
                      <a:pt x="1924" y="2478"/>
                      <a:pt x="2478" y="1924"/>
                      <a:pt x="2478" y="1239"/>
                    </a:cubicBezTo>
                    <a:cubicBezTo>
                      <a:pt x="2478" y="554"/>
                      <a:pt x="1924" y="0"/>
                      <a:pt x="12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2" name="Google Shape;6279;p123">
                <a:extLst>
                  <a:ext uri="{FF2B5EF4-FFF2-40B4-BE49-F238E27FC236}">
                    <a16:creationId xmlns:a16="http://schemas.microsoft.com/office/drawing/2014/main" id="{FE9DD1E7-D8B0-3026-FBA3-447540C5025B}"/>
                  </a:ext>
                </a:extLst>
              </p:cNvPr>
              <p:cNvSpPr/>
              <p:nvPr/>
            </p:nvSpPr>
            <p:spPr>
              <a:xfrm>
                <a:off x="5506050" y="2118675"/>
                <a:ext cx="62325" cy="61950"/>
              </a:xfrm>
              <a:custGeom>
                <a:avLst/>
                <a:gdLst/>
                <a:ahLst/>
                <a:cxnLst/>
                <a:rect l="l" t="t" r="r" b="b"/>
                <a:pathLst>
                  <a:path w="2493" h="2478" extrusionOk="0">
                    <a:moveTo>
                      <a:pt x="1239" y="0"/>
                    </a:moveTo>
                    <a:cubicBezTo>
                      <a:pt x="554" y="0"/>
                      <a:pt x="0" y="554"/>
                      <a:pt x="0" y="1239"/>
                    </a:cubicBezTo>
                    <a:cubicBezTo>
                      <a:pt x="0" y="1924"/>
                      <a:pt x="554" y="2478"/>
                      <a:pt x="1239" y="2478"/>
                    </a:cubicBezTo>
                    <a:cubicBezTo>
                      <a:pt x="1938" y="2478"/>
                      <a:pt x="2492" y="1924"/>
                      <a:pt x="2492" y="1239"/>
                    </a:cubicBezTo>
                    <a:cubicBezTo>
                      <a:pt x="2492" y="554"/>
                      <a:pt x="1938" y="0"/>
                      <a:pt x="12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3" name="Google Shape;6280;p123">
                <a:extLst>
                  <a:ext uri="{FF2B5EF4-FFF2-40B4-BE49-F238E27FC236}">
                    <a16:creationId xmlns:a16="http://schemas.microsoft.com/office/drawing/2014/main" id="{74E29203-DE56-47E2-0C95-2D8E05F5B28B}"/>
                  </a:ext>
                </a:extLst>
              </p:cNvPr>
              <p:cNvSpPr/>
              <p:nvPr/>
            </p:nvSpPr>
            <p:spPr>
              <a:xfrm>
                <a:off x="6126200" y="2118675"/>
                <a:ext cx="62325" cy="61950"/>
              </a:xfrm>
              <a:custGeom>
                <a:avLst/>
                <a:gdLst/>
                <a:ahLst/>
                <a:cxnLst/>
                <a:rect l="l" t="t" r="r" b="b"/>
                <a:pathLst>
                  <a:path w="2493" h="2478" extrusionOk="0">
                    <a:moveTo>
                      <a:pt x="1253" y="0"/>
                    </a:moveTo>
                    <a:cubicBezTo>
                      <a:pt x="554" y="0"/>
                      <a:pt x="0" y="554"/>
                      <a:pt x="0" y="1239"/>
                    </a:cubicBezTo>
                    <a:cubicBezTo>
                      <a:pt x="0" y="1924"/>
                      <a:pt x="554" y="2478"/>
                      <a:pt x="1253" y="2478"/>
                    </a:cubicBezTo>
                    <a:cubicBezTo>
                      <a:pt x="1938" y="2478"/>
                      <a:pt x="2492" y="1924"/>
                      <a:pt x="2492" y="1239"/>
                    </a:cubicBezTo>
                    <a:cubicBezTo>
                      <a:pt x="2492" y="554"/>
                      <a:pt x="1938" y="0"/>
                      <a:pt x="12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4" name="Google Shape;6281;p123">
                <a:extLst>
                  <a:ext uri="{FF2B5EF4-FFF2-40B4-BE49-F238E27FC236}">
                    <a16:creationId xmlns:a16="http://schemas.microsoft.com/office/drawing/2014/main" id="{DE3B4D85-E023-64BC-667D-F3D47B7AFFC4}"/>
                  </a:ext>
                </a:extLst>
              </p:cNvPr>
              <p:cNvSpPr/>
              <p:nvPr/>
            </p:nvSpPr>
            <p:spPr>
              <a:xfrm>
                <a:off x="6754350" y="2118675"/>
                <a:ext cx="62325" cy="61950"/>
              </a:xfrm>
              <a:custGeom>
                <a:avLst/>
                <a:gdLst/>
                <a:ahLst/>
                <a:cxnLst/>
                <a:rect l="l" t="t" r="r" b="b"/>
                <a:pathLst>
                  <a:path w="2493" h="2478" extrusionOk="0">
                    <a:moveTo>
                      <a:pt x="1240" y="0"/>
                    </a:moveTo>
                    <a:cubicBezTo>
                      <a:pt x="555" y="0"/>
                      <a:pt x="1" y="554"/>
                      <a:pt x="1" y="1239"/>
                    </a:cubicBezTo>
                    <a:cubicBezTo>
                      <a:pt x="1" y="1924"/>
                      <a:pt x="555" y="2478"/>
                      <a:pt x="1240" y="2478"/>
                    </a:cubicBezTo>
                    <a:cubicBezTo>
                      <a:pt x="1939" y="2478"/>
                      <a:pt x="2493" y="1924"/>
                      <a:pt x="2493" y="1239"/>
                    </a:cubicBezTo>
                    <a:cubicBezTo>
                      <a:pt x="2493" y="554"/>
                      <a:pt x="1939" y="0"/>
                      <a:pt x="12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5" name="Google Shape;6282;p123">
                <a:extLst>
                  <a:ext uri="{FF2B5EF4-FFF2-40B4-BE49-F238E27FC236}">
                    <a16:creationId xmlns:a16="http://schemas.microsoft.com/office/drawing/2014/main" id="{C7A2A831-3E46-1422-A5CD-DA71F5C79E8D}"/>
                  </a:ext>
                </a:extLst>
              </p:cNvPr>
              <p:cNvSpPr/>
              <p:nvPr/>
            </p:nvSpPr>
            <p:spPr>
              <a:xfrm>
                <a:off x="7371950" y="2118675"/>
                <a:ext cx="62325" cy="61950"/>
              </a:xfrm>
              <a:custGeom>
                <a:avLst/>
                <a:gdLst/>
                <a:ahLst/>
                <a:cxnLst/>
                <a:rect l="l" t="t" r="r" b="b"/>
                <a:pathLst>
                  <a:path w="2493" h="2478" extrusionOk="0">
                    <a:moveTo>
                      <a:pt x="1254" y="0"/>
                    </a:moveTo>
                    <a:cubicBezTo>
                      <a:pt x="569" y="0"/>
                      <a:pt x="1" y="554"/>
                      <a:pt x="1" y="1239"/>
                    </a:cubicBezTo>
                    <a:cubicBezTo>
                      <a:pt x="1" y="1924"/>
                      <a:pt x="569" y="2478"/>
                      <a:pt x="1254" y="2478"/>
                    </a:cubicBezTo>
                    <a:cubicBezTo>
                      <a:pt x="1939" y="2478"/>
                      <a:pt x="2493" y="1924"/>
                      <a:pt x="2493" y="1239"/>
                    </a:cubicBezTo>
                    <a:cubicBezTo>
                      <a:pt x="2493" y="554"/>
                      <a:pt x="1939" y="0"/>
                      <a:pt x="12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6" name="Google Shape;6283;p123">
                <a:extLst>
                  <a:ext uri="{FF2B5EF4-FFF2-40B4-BE49-F238E27FC236}">
                    <a16:creationId xmlns:a16="http://schemas.microsoft.com/office/drawing/2014/main" id="{5BD023F7-03A4-4404-C360-82CFD2B62A5A}"/>
                  </a:ext>
                </a:extLst>
              </p:cNvPr>
              <p:cNvSpPr/>
              <p:nvPr/>
            </p:nvSpPr>
            <p:spPr>
              <a:xfrm>
                <a:off x="4921600" y="2136875"/>
                <a:ext cx="2456200" cy="21525"/>
              </a:xfrm>
              <a:custGeom>
                <a:avLst/>
                <a:gdLst/>
                <a:ahLst/>
                <a:cxnLst/>
                <a:rect l="l" t="t" r="r" b="b"/>
                <a:pathLst>
                  <a:path w="98248" h="861" extrusionOk="0">
                    <a:moveTo>
                      <a:pt x="0" y="1"/>
                    </a:moveTo>
                    <a:lnTo>
                      <a:pt x="0" y="861"/>
                    </a:lnTo>
                    <a:lnTo>
                      <a:pt x="98248" y="861"/>
                    </a:lnTo>
                    <a:lnTo>
                      <a:pt x="9824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7" name="Google Shape;6284;p123">
                <a:extLst>
                  <a:ext uri="{FF2B5EF4-FFF2-40B4-BE49-F238E27FC236}">
                    <a16:creationId xmlns:a16="http://schemas.microsoft.com/office/drawing/2014/main" id="{DA410241-22AD-85E2-B4F7-2A7C862CDB57}"/>
                  </a:ext>
                </a:extLst>
              </p:cNvPr>
              <p:cNvSpPr/>
              <p:nvPr/>
            </p:nvSpPr>
            <p:spPr>
              <a:xfrm>
                <a:off x="4908125" y="2135800"/>
                <a:ext cx="33175" cy="28150"/>
              </a:xfrm>
              <a:custGeom>
                <a:avLst/>
                <a:gdLst/>
                <a:ahLst/>
                <a:cxnLst/>
                <a:rect l="l" t="t" r="r" b="b"/>
                <a:pathLst>
                  <a:path w="1327" h="1126" extrusionOk="0">
                    <a:moveTo>
                      <a:pt x="568" y="0"/>
                    </a:moveTo>
                    <a:cubicBezTo>
                      <a:pt x="262" y="0"/>
                      <a:pt x="0" y="248"/>
                      <a:pt x="0" y="554"/>
                    </a:cubicBezTo>
                    <a:cubicBezTo>
                      <a:pt x="0" y="900"/>
                      <a:pt x="282" y="1125"/>
                      <a:pt x="572" y="1125"/>
                    </a:cubicBezTo>
                    <a:cubicBezTo>
                      <a:pt x="710" y="1125"/>
                      <a:pt x="849" y="1074"/>
                      <a:pt x="962" y="962"/>
                    </a:cubicBezTo>
                    <a:cubicBezTo>
                      <a:pt x="1326" y="598"/>
                      <a:pt x="1064" y="0"/>
                      <a:pt x="56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8" name="Google Shape;6285;p123">
                <a:extLst>
                  <a:ext uri="{FF2B5EF4-FFF2-40B4-BE49-F238E27FC236}">
                    <a16:creationId xmlns:a16="http://schemas.microsoft.com/office/drawing/2014/main" id="{782E27B1-1038-EABC-A6DF-86B00CCDBAF5}"/>
                  </a:ext>
                </a:extLst>
              </p:cNvPr>
              <p:cNvSpPr/>
              <p:nvPr/>
            </p:nvSpPr>
            <p:spPr>
              <a:xfrm>
                <a:off x="5523175" y="2135800"/>
                <a:ext cx="32800" cy="28150"/>
              </a:xfrm>
              <a:custGeom>
                <a:avLst/>
                <a:gdLst/>
                <a:ahLst/>
                <a:cxnLst/>
                <a:rect l="l" t="t" r="r" b="b"/>
                <a:pathLst>
                  <a:path w="1312" h="1126" extrusionOk="0">
                    <a:moveTo>
                      <a:pt x="554" y="0"/>
                    </a:moveTo>
                    <a:cubicBezTo>
                      <a:pt x="248" y="0"/>
                      <a:pt x="0" y="248"/>
                      <a:pt x="0" y="554"/>
                    </a:cubicBezTo>
                    <a:cubicBezTo>
                      <a:pt x="0" y="900"/>
                      <a:pt x="275" y="1125"/>
                      <a:pt x="566" y="1125"/>
                    </a:cubicBezTo>
                    <a:cubicBezTo>
                      <a:pt x="703" y="1125"/>
                      <a:pt x="845" y="1074"/>
                      <a:pt x="962" y="962"/>
                    </a:cubicBezTo>
                    <a:cubicBezTo>
                      <a:pt x="1312" y="598"/>
                      <a:pt x="1064" y="0"/>
                      <a:pt x="55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9" name="Google Shape;6286;p123">
                <a:extLst>
                  <a:ext uri="{FF2B5EF4-FFF2-40B4-BE49-F238E27FC236}">
                    <a16:creationId xmlns:a16="http://schemas.microsoft.com/office/drawing/2014/main" id="{7538B455-61BF-2367-FCBD-028E15290181}"/>
                  </a:ext>
                </a:extLst>
              </p:cNvPr>
              <p:cNvSpPr/>
              <p:nvPr/>
            </p:nvSpPr>
            <p:spPr>
              <a:xfrm>
                <a:off x="6143325" y="2135800"/>
                <a:ext cx="32800" cy="28150"/>
              </a:xfrm>
              <a:custGeom>
                <a:avLst/>
                <a:gdLst/>
                <a:ahLst/>
                <a:cxnLst/>
                <a:rect l="l" t="t" r="r" b="b"/>
                <a:pathLst>
                  <a:path w="1312" h="1126" extrusionOk="0">
                    <a:moveTo>
                      <a:pt x="568" y="0"/>
                    </a:moveTo>
                    <a:cubicBezTo>
                      <a:pt x="248" y="0"/>
                      <a:pt x="0" y="248"/>
                      <a:pt x="0" y="554"/>
                    </a:cubicBezTo>
                    <a:cubicBezTo>
                      <a:pt x="0" y="900"/>
                      <a:pt x="275" y="1125"/>
                      <a:pt x="566" y="1125"/>
                    </a:cubicBezTo>
                    <a:cubicBezTo>
                      <a:pt x="703" y="1125"/>
                      <a:pt x="845" y="1074"/>
                      <a:pt x="962" y="962"/>
                    </a:cubicBezTo>
                    <a:cubicBezTo>
                      <a:pt x="1312" y="598"/>
                      <a:pt x="1064" y="0"/>
                      <a:pt x="56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0" name="Google Shape;6287;p123">
                <a:extLst>
                  <a:ext uri="{FF2B5EF4-FFF2-40B4-BE49-F238E27FC236}">
                    <a16:creationId xmlns:a16="http://schemas.microsoft.com/office/drawing/2014/main" id="{0ABE605F-0602-514D-C1B5-C5B5C7D311BA}"/>
                  </a:ext>
                </a:extLst>
              </p:cNvPr>
              <p:cNvSpPr/>
              <p:nvPr/>
            </p:nvSpPr>
            <p:spPr>
              <a:xfrm>
                <a:off x="6771475" y="2135800"/>
                <a:ext cx="32825" cy="28150"/>
              </a:xfrm>
              <a:custGeom>
                <a:avLst/>
                <a:gdLst/>
                <a:ahLst/>
                <a:cxnLst/>
                <a:rect l="l" t="t" r="r" b="b"/>
                <a:pathLst>
                  <a:path w="1313" h="1126" extrusionOk="0">
                    <a:moveTo>
                      <a:pt x="555" y="0"/>
                    </a:moveTo>
                    <a:cubicBezTo>
                      <a:pt x="248" y="0"/>
                      <a:pt x="1" y="248"/>
                      <a:pt x="1" y="554"/>
                    </a:cubicBezTo>
                    <a:cubicBezTo>
                      <a:pt x="1" y="900"/>
                      <a:pt x="276" y="1125"/>
                      <a:pt x="566" y="1125"/>
                    </a:cubicBezTo>
                    <a:cubicBezTo>
                      <a:pt x="704" y="1125"/>
                      <a:pt x="845" y="1074"/>
                      <a:pt x="963" y="962"/>
                    </a:cubicBezTo>
                    <a:cubicBezTo>
                      <a:pt x="1312" y="598"/>
                      <a:pt x="1065" y="0"/>
                      <a:pt x="55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1" name="Google Shape;6288;p123">
                <a:extLst>
                  <a:ext uri="{FF2B5EF4-FFF2-40B4-BE49-F238E27FC236}">
                    <a16:creationId xmlns:a16="http://schemas.microsoft.com/office/drawing/2014/main" id="{9124D744-60DB-F70E-1DE7-DB63C56F0B76}"/>
                  </a:ext>
                </a:extLst>
              </p:cNvPr>
              <p:cNvSpPr/>
              <p:nvPr/>
            </p:nvSpPr>
            <p:spPr>
              <a:xfrm>
                <a:off x="7389450" y="2135800"/>
                <a:ext cx="32800" cy="28150"/>
              </a:xfrm>
              <a:custGeom>
                <a:avLst/>
                <a:gdLst/>
                <a:ahLst/>
                <a:cxnLst/>
                <a:rect l="l" t="t" r="r" b="b"/>
                <a:pathLst>
                  <a:path w="1312" h="1126" extrusionOk="0">
                    <a:moveTo>
                      <a:pt x="554" y="0"/>
                    </a:moveTo>
                    <a:cubicBezTo>
                      <a:pt x="248" y="0"/>
                      <a:pt x="0" y="248"/>
                      <a:pt x="0" y="554"/>
                    </a:cubicBezTo>
                    <a:cubicBezTo>
                      <a:pt x="0" y="900"/>
                      <a:pt x="275" y="1125"/>
                      <a:pt x="561" y="1125"/>
                    </a:cubicBezTo>
                    <a:cubicBezTo>
                      <a:pt x="697" y="1125"/>
                      <a:pt x="835" y="1074"/>
                      <a:pt x="948" y="962"/>
                    </a:cubicBezTo>
                    <a:cubicBezTo>
                      <a:pt x="1312" y="598"/>
                      <a:pt x="1064" y="0"/>
                      <a:pt x="55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88" name="Google Shape;6289;p123">
              <a:extLst>
                <a:ext uri="{FF2B5EF4-FFF2-40B4-BE49-F238E27FC236}">
                  <a16:creationId xmlns:a16="http://schemas.microsoft.com/office/drawing/2014/main" id="{E7B8E0F0-B155-8798-942F-A976AAC0FCA8}"/>
                </a:ext>
              </a:extLst>
            </p:cNvPr>
            <p:cNvSpPr/>
            <p:nvPr/>
          </p:nvSpPr>
          <p:spPr>
            <a:xfrm>
              <a:off x="4604225" y="2223150"/>
              <a:ext cx="636225" cy="579900"/>
            </a:xfrm>
            <a:custGeom>
              <a:avLst/>
              <a:gdLst/>
              <a:ahLst/>
              <a:cxnLst/>
              <a:rect l="l" t="t" r="r" b="b"/>
              <a:pathLst>
                <a:path w="25449" h="23196" extrusionOk="0">
                  <a:moveTo>
                    <a:pt x="12723" y="0"/>
                  </a:moveTo>
                  <a:cubicBezTo>
                    <a:pt x="9755" y="0"/>
                    <a:pt x="6785" y="1133"/>
                    <a:pt x="4519" y="3400"/>
                  </a:cubicBezTo>
                  <a:cubicBezTo>
                    <a:pt x="1" y="7918"/>
                    <a:pt x="1" y="15264"/>
                    <a:pt x="4519" y="19796"/>
                  </a:cubicBezTo>
                  <a:cubicBezTo>
                    <a:pt x="6785" y="22063"/>
                    <a:pt x="9755" y="23196"/>
                    <a:pt x="12723" y="23196"/>
                  </a:cubicBezTo>
                  <a:cubicBezTo>
                    <a:pt x="15690" y="23196"/>
                    <a:pt x="18656" y="22063"/>
                    <a:pt x="20915" y="19796"/>
                  </a:cubicBezTo>
                  <a:cubicBezTo>
                    <a:pt x="25448" y="15264"/>
                    <a:pt x="25448" y="7918"/>
                    <a:pt x="20915" y="3400"/>
                  </a:cubicBezTo>
                  <a:cubicBezTo>
                    <a:pt x="18656" y="1133"/>
                    <a:pt x="15690" y="0"/>
                    <a:pt x="1272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9" name="Google Shape;6290;p123">
              <a:extLst>
                <a:ext uri="{FF2B5EF4-FFF2-40B4-BE49-F238E27FC236}">
                  <a16:creationId xmlns:a16="http://schemas.microsoft.com/office/drawing/2014/main" id="{9B512EAA-44D6-E260-E86B-9D49AC73DB75}"/>
                </a:ext>
              </a:extLst>
            </p:cNvPr>
            <p:cNvSpPr/>
            <p:nvPr/>
          </p:nvSpPr>
          <p:spPr>
            <a:xfrm>
              <a:off x="4626450" y="2950875"/>
              <a:ext cx="56150" cy="114425"/>
            </a:xfrm>
            <a:custGeom>
              <a:avLst/>
              <a:gdLst/>
              <a:ahLst/>
              <a:cxnLst/>
              <a:rect l="l" t="t" r="r" b="b"/>
              <a:pathLst>
                <a:path w="2246" h="4577" extrusionOk="0">
                  <a:moveTo>
                    <a:pt x="2245" y="0"/>
                  </a:moveTo>
                  <a:lnTo>
                    <a:pt x="1" y="2041"/>
                  </a:lnTo>
                  <a:lnTo>
                    <a:pt x="2245" y="4577"/>
                  </a:lnTo>
                  <a:lnTo>
                    <a:pt x="2245" y="0"/>
                  </a:lnTo>
                  <a:close/>
                </a:path>
              </a:pathLst>
            </a:custGeom>
            <a:solidFill>
              <a:srgbClr val="74BA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0" name="Google Shape;6291;p123">
              <a:extLst>
                <a:ext uri="{FF2B5EF4-FFF2-40B4-BE49-F238E27FC236}">
                  <a16:creationId xmlns:a16="http://schemas.microsoft.com/office/drawing/2014/main" id="{037F1B44-FBCC-DDAE-9E5B-BDD2FE2EB6C0}"/>
                </a:ext>
              </a:extLst>
            </p:cNvPr>
            <p:cNvSpPr/>
            <p:nvPr/>
          </p:nvSpPr>
          <p:spPr>
            <a:xfrm>
              <a:off x="4666175" y="2872900"/>
              <a:ext cx="542186" cy="571350"/>
            </a:xfrm>
            <a:custGeom>
              <a:avLst/>
              <a:gdLst/>
              <a:ahLst/>
              <a:cxnLst/>
              <a:rect l="l" t="t" r="r" b="b"/>
              <a:pathLst>
                <a:path w="22067" h="22854" extrusionOk="0">
                  <a:moveTo>
                    <a:pt x="1" y="0"/>
                  </a:moveTo>
                  <a:lnTo>
                    <a:pt x="1" y="22853"/>
                  </a:lnTo>
                  <a:lnTo>
                    <a:pt x="22067" y="22853"/>
                  </a:lnTo>
                  <a:lnTo>
                    <a:pt x="2206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1" name="Google Shape;6292;p123">
              <a:extLst>
                <a:ext uri="{FF2B5EF4-FFF2-40B4-BE49-F238E27FC236}">
                  <a16:creationId xmlns:a16="http://schemas.microsoft.com/office/drawing/2014/main" id="{AF907322-25A2-9070-C0F1-A9852A0B61B8}"/>
                </a:ext>
              </a:extLst>
            </p:cNvPr>
            <p:cNvSpPr/>
            <p:nvPr/>
          </p:nvSpPr>
          <p:spPr>
            <a:xfrm>
              <a:off x="4626450" y="2832825"/>
              <a:ext cx="591400" cy="169075"/>
            </a:xfrm>
            <a:custGeom>
              <a:avLst/>
              <a:gdLst/>
              <a:ahLst/>
              <a:cxnLst/>
              <a:rect l="l" t="t" r="r" b="b"/>
              <a:pathLst>
                <a:path w="23656" h="6763" extrusionOk="0">
                  <a:moveTo>
                    <a:pt x="1" y="0"/>
                  </a:moveTo>
                  <a:lnTo>
                    <a:pt x="1" y="6763"/>
                  </a:lnTo>
                  <a:lnTo>
                    <a:pt x="23656" y="6763"/>
                  </a:lnTo>
                  <a:lnTo>
                    <a:pt x="236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2" name="Google Shape;6293;p123">
              <a:extLst>
                <a:ext uri="{FF2B5EF4-FFF2-40B4-BE49-F238E27FC236}">
                  <a16:creationId xmlns:a16="http://schemas.microsoft.com/office/drawing/2014/main" id="{738DF996-C1A2-5DE0-6D0E-51520FBD1126}"/>
                </a:ext>
              </a:extLst>
            </p:cNvPr>
            <p:cNvSpPr/>
            <p:nvPr/>
          </p:nvSpPr>
          <p:spPr>
            <a:xfrm>
              <a:off x="4704800" y="2385025"/>
              <a:ext cx="439075" cy="283125"/>
            </a:xfrm>
            <a:custGeom>
              <a:avLst/>
              <a:gdLst/>
              <a:ahLst/>
              <a:cxnLst/>
              <a:rect l="l" t="t" r="r" b="b"/>
              <a:pathLst>
                <a:path w="17563" h="11325" extrusionOk="0">
                  <a:moveTo>
                    <a:pt x="0" y="0"/>
                  </a:moveTo>
                  <a:lnTo>
                    <a:pt x="0" y="11325"/>
                  </a:lnTo>
                  <a:lnTo>
                    <a:pt x="17563" y="11325"/>
                  </a:lnTo>
                  <a:lnTo>
                    <a:pt x="1756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3" name="Google Shape;6294;p123">
              <a:extLst>
                <a:ext uri="{FF2B5EF4-FFF2-40B4-BE49-F238E27FC236}">
                  <a16:creationId xmlns:a16="http://schemas.microsoft.com/office/drawing/2014/main" id="{84D4CA7B-BC01-38B7-502D-365E3D7D5765}"/>
                </a:ext>
              </a:extLst>
            </p:cNvPr>
            <p:cNvSpPr/>
            <p:nvPr/>
          </p:nvSpPr>
          <p:spPr>
            <a:xfrm>
              <a:off x="4704800" y="2639700"/>
              <a:ext cx="439075" cy="28450"/>
            </a:xfrm>
            <a:custGeom>
              <a:avLst/>
              <a:gdLst/>
              <a:ahLst/>
              <a:cxnLst/>
              <a:rect l="l" t="t" r="r" b="b"/>
              <a:pathLst>
                <a:path w="17563" h="1138" extrusionOk="0">
                  <a:moveTo>
                    <a:pt x="0" y="1"/>
                  </a:moveTo>
                  <a:lnTo>
                    <a:pt x="0" y="1138"/>
                  </a:lnTo>
                  <a:lnTo>
                    <a:pt x="17563" y="1138"/>
                  </a:lnTo>
                  <a:lnTo>
                    <a:pt x="1756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4" name="Google Shape;6295;p123">
              <a:extLst>
                <a:ext uri="{FF2B5EF4-FFF2-40B4-BE49-F238E27FC236}">
                  <a16:creationId xmlns:a16="http://schemas.microsoft.com/office/drawing/2014/main" id="{CA320E16-19DE-04FF-ACF7-4949CD58E65C}"/>
                </a:ext>
              </a:extLst>
            </p:cNvPr>
            <p:cNvSpPr/>
            <p:nvPr/>
          </p:nvSpPr>
          <p:spPr>
            <a:xfrm>
              <a:off x="4720475" y="2357675"/>
              <a:ext cx="407375" cy="36100"/>
            </a:xfrm>
            <a:custGeom>
              <a:avLst/>
              <a:gdLst/>
              <a:ahLst/>
              <a:cxnLst/>
              <a:rect l="l" t="t" r="r" b="b"/>
              <a:pathLst>
                <a:path w="16295" h="1444" extrusionOk="0">
                  <a:moveTo>
                    <a:pt x="6486" y="1"/>
                  </a:moveTo>
                  <a:cubicBezTo>
                    <a:pt x="6209" y="1"/>
                    <a:pt x="5976" y="190"/>
                    <a:pt x="5903" y="453"/>
                  </a:cubicBezTo>
                  <a:lnTo>
                    <a:pt x="671" y="453"/>
                  </a:lnTo>
                  <a:cubicBezTo>
                    <a:pt x="0" y="453"/>
                    <a:pt x="0" y="1444"/>
                    <a:pt x="671" y="1444"/>
                  </a:cubicBezTo>
                  <a:lnTo>
                    <a:pt x="15639" y="1444"/>
                  </a:lnTo>
                  <a:cubicBezTo>
                    <a:pt x="16295" y="1444"/>
                    <a:pt x="16295" y="453"/>
                    <a:pt x="15639" y="453"/>
                  </a:cubicBezTo>
                  <a:lnTo>
                    <a:pt x="10406" y="453"/>
                  </a:lnTo>
                  <a:cubicBezTo>
                    <a:pt x="10334" y="190"/>
                    <a:pt x="10100" y="1"/>
                    <a:pt x="983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5" name="Google Shape;6296;p123">
              <a:extLst>
                <a:ext uri="{FF2B5EF4-FFF2-40B4-BE49-F238E27FC236}">
                  <a16:creationId xmlns:a16="http://schemas.microsoft.com/office/drawing/2014/main" id="{C705DEBC-9818-29DA-C43B-06B859586D27}"/>
                </a:ext>
              </a:extLst>
            </p:cNvPr>
            <p:cNvSpPr/>
            <p:nvPr/>
          </p:nvSpPr>
          <p:spPr>
            <a:xfrm>
              <a:off x="4907750" y="2415975"/>
              <a:ext cx="213550" cy="196425"/>
            </a:xfrm>
            <a:custGeom>
              <a:avLst/>
              <a:gdLst/>
              <a:ahLst/>
              <a:cxnLst/>
              <a:rect l="l" t="t" r="r" b="b"/>
              <a:pathLst>
                <a:path w="8542" h="7857" extrusionOk="0">
                  <a:moveTo>
                    <a:pt x="1" y="1"/>
                  </a:moveTo>
                  <a:lnTo>
                    <a:pt x="1" y="7857"/>
                  </a:lnTo>
                  <a:lnTo>
                    <a:pt x="8541" y="7857"/>
                  </a:lnTo>
                  <a:lnTo>
                    <a:pt x="854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6" name="Google Shape;6297;p123">
              <a:extLst>
                <a:ext uri="{FF2B5EF4-FFF2-40B4-BE49-F238E27FC236}">
                  <a16:creationId xmlns:a16="http://schemas.microsoft.com/office/drawing/2014/main" id="{2CA06718-0733-8671-467C-8E943E4F96DA}"/>
                </a:ext>
              </a:extLst>
            </p:cNvPr>
            <p:cNvSpPr/>
            <p:nvPr/>
          </p:nvSpPr>
          <p:spPr>
            <a:xfrm>
              <a:off x="4948925" y="2461900"/>
              <a:ext cx="138125" cy="108225"/>
            </a:xfrm>
            <a:custGeom>
              <a:avLst/>
              <a:gdLst/>
              <a:ahLst/>
              <a:cxnLst/>
              <a:rect l="l" t="t" r="r" b="b"/>
              <a:pathLst>
                <a:path w="5525" h="4329" fill="none" extrusionOk="0">
                  <a:moveTo>
                    <a:pt x="0" y="4329"/>
                  </a:moveTo>
                  <a:lnTo>
                    <a:pt x="1618" y="1239"/>
                  </a:lnTo>
                  <a:lnTo>
                    <a:pt x="4446" y="3221"/>
                  </a:lnTo>
                  <a:lnTo>
                    <a:pt x="5524" y="0"/>
                  </a:lnTo>
                </a:path>
              </a:pathLst>
            </a:custGeom>
            <a:noFill/>
            <a:ln w="5100" cap="flat" cmpd="sng">
              <a:solidFill>
                <a:schemeClr val="lt2"/>
              </a:solidFill>
              <a:prstDash val="solid"/>
              <a:miter lim="145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7" name="Google Shape;6298;p123">
              <a:extLst>
                <a:ext uri="{FF2B5EF4-FFF2-40B4-BE49-F238E27FC236}">
                  <a16:creationId xmlns:a16="http://schemas.microsoft.com/office/drawing/2014/main" id="{9A1DBDCA-769C-8F13-0623-CFAC3209453A}"/>
                </a:ext>
              </a:extLst>
            </p:cNvPr>
            <p:cNvSpPr/>
            <p:nvPr/>
          </p:nvSpPr>
          <p:spPr>
            <a:xfrm>
              <a:off x="4935450" y="2550075"/>
              <a:ext cx="32075" cy="32075"/>
            </a:xfrm>
            <a:custGeom>
              <a:avLst/>
              <a:gdLst/>
              <a:ahLst/>
              <a:cxnLst/>
              <a:rect l="l" t="t" r="r" b="b"/>
              <a:pathLst>
                <a:path w="1283" h="1283" extrusionOk="0">
                  <a:moveTo>
                    <a:pt x="641" y="0"/>
                  </a:moveTo>
                  <a:cubicBezTo>
                    <a:pt x="292" y="0"/>
                    <a:pt x="0" y="292"/>
                    <a:pt x="0" y="642"/>
                  </a:cubicBezTo>
                  <a:cubicBezTo>
                    <a:pt x="0" y="991"/>
                    <a:pt x="292" y="1283"/>
                    <a:pt x="641" y="1283"/>
                  </a:cubicBezTo>
                  <a:cubicBezTo>
                    <a:pt x="991" y="1283"/>
                    <a:pt x="1283" y="991"/>
                    <a:pt x="1283" y="642"/>
                  </a:cubicBezTo>
                  <a:cubicBezTo>
                    <a:pt x="1283" y="292"/>
                    <a:pt x="991" y="0"/>
                    <a:pt x="641" y="0"/>
                  </a:cubicBezTo>
                  <a:close/>
                </a:path>
              </a:pathLst>
            </a:custGeom>
            <a:solidFill>
              <a:srgbClr val="46C9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8" name="Google Shape;6299;p123">
              <a:extLst>
                <a:ext uri="{FF2B5EF4-FFF2-40B4-BE49-F238E27FC236}">
                  <a16:creationId xmlns:a16="http://schemas.microsoft.com/office/drawing/2014/main" id="{4E78DA37-2B28-B3B9-9990-57AE42A5EDF6}"/>
                </a:ext>
              </a:extLst>
            </p:cNvPr>
            <p:cNvSpPr/>
            <p:nvPr/>
          </p:nvSpPr>
          <p:spPr>
            <a:xfrm>
              <a:off x="4972975" y="2478300"/>
              <a:ext cx="32075" cy="32075"/>
            </a:xfrm>
            <a:custGeom>
              <a:avLst/>
              <a:gdLst/>
              <a:ahLst/>
              <a:cxnLst/>
              <a:rect l="l" t="t" r="r" b="b"/>
              <a:pathLst>
                <a:path w="1283" h="1283" extrusionOk="0">
                  <a:moveTo>
                    <a:pt x="642" y="0"/>
                  </a:moveTo>
                  <a:cubicBezTo>
                    <a:pt x="292" y="0"/>
                    <a:pt x="0" y="292"/>
                    <a:pt x="0" y="641"/>
                  </a:cubicBezTo>
                  <a:cubicBezTo>
                    <a:pt x="0" y="991"/>
                    <a:pt x="292" y="1283"/>
                    <a:pt x="642" y="1283"/>
                  </a:cubicBezTo>
                  <a:cubicBezTo>
                    <a:pt x="991" y="1283"/>
                    <a:pt x="1283" y="991"/>
                    <a:pt x="1283" y="641"/>
                  </a:cubicBezTo>
                  <a:cubicBezTo>
                    <a:pt x="1283" y="292"/>
                    <a:pt x="991" y="0"/>
                    <a:pt x="642" y="0"/>
                  </a:cubicBezTo>
                  <a:close/>
                </a:path>
              </a:pathLst>
            </a:custGeom>
            <a:solidFill>
              <a:srgbClr val="46C9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9" name="Google Shape;6300;p123">
              <a:extLst>
                <a:ext uri="{FF2B5EF4-FFF2-40B4-BE49-F238E27FC236}">
                  <a16:creationId xmlns:a16="http://schemas.microsoft.com/office/drawing/2014/main" id="{7A53C509-D060-06BA-081B-E6F69823F91F}"/>
                </a:ext>
              </a:extLst>
            </p:cNvPr>
            <p:cNvSpPr/>
            <p:nvPr/>
          </p:nvSpPr>
          <p:spPr>
            <a:xfrm>
              <a:off x="5044025" y="2526400"/>
              <a:ext cx="31725" cy="32075"/>
            </a:xfrm>
            <a:custGeom>
              <a:avLst/>
              <a:gdLst/>
              <a:ahLst/>
              <a:cxnLst/>
              <a:rect l="l" t="t" r="r" b="b"/>
              <a:pathLst>
                <a:path w="1269" h="1283" extrusionOk="0">
                  <a:moveTo>
                    <a:pt x="627" y="0"/>
                  </a:moveTo>
                  <a:cubicBezTo>
                    <a:pt x="277" y="0"/>
                    <a:pt x="0" y="292"/>
                    <a:pt x="0" y="641"/>
                  </a:cubicBezTo>
                  <a:cubicBezTo>
                    <a:pt x="0" y="991"/>
                    <a:pt x="277" y="1283"/>
                    <a:pt x="627" y="1283"/>
                  </a:cubicBezTo>
                  <a:cubicBezTo>
                    <a:pt x="991" y="1283"/>
                    <a:pt x="1268" y="991"/>
                    <a:pt x="1268" y="641"/>
                  </a:cubicBezTo>
                  <a:cubicBezTo>
                    <a:pt x="1268" y="292"/>
                    <a:pt x="991" y="0"/>
                    <a:pt x="627" y="0"/>
                  </a:cubicBezTo>
                  <a:close/>
                </a:path>
              </a:pathLst>
            </a:custGeom>
            <a:solidFill>
              <a:srgbClr val="46C9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0" name="Google Shape;6301;p123">
              <a:extLst>
                <a:ext uri="{FF2B5EF4-FFF2-40B4-BE49-F238E27FC236}">
                  <a16:creationId xmlns:a16="http://schemas.microsoft.com/office/drawing/2014/main" id="{D406E76E-B4B8-04DA-27F7-3FBB160CB5BF}"/>
                </a:ext>
              </a:extLst>
            </p:cNvPr>
            <p:cNvSpPr/>
            <p:nvPr/>
          </p:nvSpPr>
          <p:spPr>
            <a:xfrm>
              <a:off x="5070975" y="2448050"/>
              <a:ext cx="31725" cy="31725"/>
            </a:xfrm>
            <a:custGeom>
              <a:avLst/>
              <a:gdLst/>
              <a:ahLst/>
              <a:cxnLst/>
              <a:rect l="l" t="t" r="r" b="b"/>
              <a:pathLst>
                <a:path w="1269" h="1269" extrusionOk="0">
                  <a:moveTo>
                    <a:pt x="628" y="0"/>
                  </a:moveTo>
                  <a:cubicBezTo>
                    <a:pt x="278" y="0"/>
                    <a:pt x="1" y="277"/>
                    <a:pt x="1" y="627"/>
                  </a:cubicBezTo>
                  <a:cubicBezTo>
                    <a:pt x="1" y="992"/>
                    <a:pt x="278" y="1268"/>
                    <a:pt x="628" y="1268"/>
                  </a:cubicBezTo>
                  <a:cubicBezTo>
                    <a:pt x="992" y="1268"/>
                    <a:pt x="1269" y="992"/>
                    <a:pt x="1269" y="627"/>
                  </a:cubicBezTo>
                  <a:cubicBezTo>
                    <a:pt x="1269" y="277"/>
                    <a:pt x="992" y="0"/>
                    <a:pt x="628" y="0"/>
                  </a:cubicBezTo>
                  <a:close/>
                </a:path>
              </a:pathLst>
            </a:custGeom>
            <a:solidFill>
              <a:srgbClr val="46C9A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1" name="Google Shape;6302;p123">
              <a:extLst>
                <a:ext uri="{FF2B5EF4-FFF2-40B4-BE49-F238E27FC236}">
                  <a16:creationId xmlns:a16="http://schemas.microsoft.com/office/drawing/2014/main" id="{D1944E68-09CD-C91E-7721-343BFF193D28}"/>
                </a:ext>
              </a:extLst>
            </p:cNvPr>
            <p:cNvSpPr/>
            <p:nvPr/>
          </p:nvSpPr>
          <p:spPr>
            <a:xfrm>
              <a:off x="4732125" y="2425825"/>
              <a:ext cx="128275" cy="8050"/>
            </a:xfrm>
            <a:custGeom>
              <a:avLst/>
              <a:gdLst/>
              <a:ahLst/>
              <a:cxnLst/>
              <a:rect l="l" t="t" r="r" b="b"/>
              <a:pathLst>
                <a:path w="5131" h="322" extrusionOk="0">
                  <a:moveTo>
                    <a:pt x="1" y="0"/>
                  </a:moveTo>
                  <a:lnTo>
                    <a:pt x="1" y="321"/>
                  </a:lnTo>
                  <a:lnTo>
                    <a:pt x="5131" y="321"/>
                  </a:lnTo>
                  <a:lnTo>
                    <a:pt x="513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2" name="Google Shape;6303;p123">
              <a:extLst>
                <a:ext uri="{FF2B5EF4-FFF2-40B4-BE49-F238E27FC236}">
                  <a16:creationId xmlns:a16="http://schemas.microsoft.com/office/drawing/2014/main" id="{117AE1BE-A0FA-2B17-2DF7-F6415B020F9F}"/>
                </a:ext>
              </a:extLst>
            </p:cNvPr>
            <p:cNvSpPr/>
            <p:nvPr/>
          </p:nvSpPr>
          <p:spPr>
            <a:xfrm>
              <a:off x="4732125" y="2447675"/>
              <a:ext cx="128275" cy="8050"/>
            </a:xfrm>
            <a:custGeom>
              <a:avLst/>
              <a:gdLst/>
              <a:ahLst/>
              <a:cxnLst/>
              <a:rect l="l" t="t" r="r" b="b"/>
              <a:pathLst>
                <a:path w="5131" h="322" extrusionOk="0">
                  <a:moveTo>
                    <a:pt x="1" y="1"/>
                  </a:moveTo>
                  <a:lnTo>
                    <a:pt x="1" y="322"/>
                  </a:lnTo>
                  <a:lnTo>
                    <a:pt x="5131" y="322"/>
                  </a:lnTo>
                  <a:lnTo>
                    <a:pt x="513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3" name="Google Shape;6304;p123">
              <a:extLst>
                <a:ext uri="{FF2B5EF4-FFF2-40B4-BE49-F238E27FC236}">
                  <a16:creationId xmlns:a16="http://schemas.microsoft.com/office/drawing/2014/main" id="{6D3566AA-363B-7520-84CA-9484D6122755}"/>
                </a:ext>
              </a:extLst>
            </p:cNvPr>
            <p:cNvSpPr/>
            <p:nvPr/>
          </p:nvSpPr>
          <p:spPr>
            <a:xfrm>
              <a:off x="4732125" y="2469900"/>
              <a:ext cx="128275" cy="7700"/>
            </a:xfrm>
            <a:custGeom>
              <a:avLst/>
              <a:gdLst/>
              <a:ahLst/>
              <a:cxnLst/>
              <a:rect l="l" t="t" r="r" b="b"/>
              <a:pathLst>
                <a:path w="5131" h="308" extrusionOk="0">
                  <a:moveTo>
                    <a:pt x="1" y="1"/>
                  </a:moveTo>
                  <a:lnTo>
                    <a:pt x="1" y="307"/>
                  </a:lnTo>
                  <a:lnTo>
                    <a:pt x="5131" y="307"/>
                  </a:lnTo>
                  <a:lnTo>
                    <a:pt x="513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4" name="Google Shape;6305;p123">
              <a:extLst>
                <a:ext uri="{FF2B5EF4-FFF2-40B4-BE49-F238E27FC236}">
                  <a16:creationId xmlns:a16="http://schemas.microsoft.com/office/drawing/2014/main" id="{4CE2DED6-04A5-6257-74DA-7CBE3B6A1250}"/>
                </a:ext>
              </a:extLst>
            </p:cNvPr>
            <p:cNvSpPr/>
            <p:nvPr/>
          </p:nvSpPr>
          <p:spPr>
            <a:xfrm>
              <a:off x="4732125" y="2491775"/>
              <a:ext cx="128275" cy="7675"/>
            </a:xfrm>
            <a:custGeom>
              <a:avLst/>
              <a:gdLst/>
              <a:ahLst/>
              <a:cxnLst/>
              <a:rect l="l" t="t" r="r" b="b"/>
              <a:pathLst>
                <a:path w="5131" h="307" extrusionOk="0">
                  <a:moveTo>
                    <a:pt x="1" y="0"/>
                  </a:moveTo>
                  <a:lnTo>
                    <a:pt x="1" y="307"/>
                  </a:lnTo>
                  <a:lnTo>
                    <a:pt x="5131" y="307"/>
                  </a:lnTo>
                  <a:lnTo>
                    <a:pt x="513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5" name="Google Shape;6306;p123">
              <a:extLst>
                <a:ext uri="{FF2B5EF4-FFF2-40B4-BE49-F238E27FC236}">
                  <a16:creationId xmlns:a16="http://schemas.microsoft.com/office/drawing/2014/main" id="{E64A3459-9FE9-469B-1A97-B54D3D26A8BE}"/>
                </a:ext>
              </a:extLst>
            </p:cNvPr>
            <p:cNvSpPr/>
            <p:nvPr/>
          </p:nvSpPr>
          <p:spPr>
            <a:xfrm>
              <a:off x="4732125" y="2559550"/>
              <a:ext cx="128275" cy="8025"/>
            </a:xfrm>
            <a:custGeom>
              <a:avLst/>
              <a:gdLst/>
              <a:ahLst/>
              <a:cxnLst/>
              <a:rect l="l" t="t" r="r" b="b"/>
              <a:pathLst>
                <a:path w="5131" h="321" extrusionOk="0">
                  <a:moveTo>
                    <a:pt x="1" y="0"/>
                  </a:moveTo>
                  <a:lnTo>
                    <a:pt x="1" y="321"/>
                  </a:lnTo>
                  <a:lnTo>
                    <a:pt x="5131" y="321"/>
                  </a:lnTo>
                  <a:lnTo>
                    <a:pt x="513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6" name="Google Shape;6307;p123">
              <a:extLst>
                <a:ext uri="{FF2B5EF4-FFF2-40B4-BE49-F238E27FC236}">
                  <a16:creationId xmlns:a16="http://schemas.microsoft.com/office/drawing/2014/main" id="{C3E109FE-5077-C129-4187-76C33307EF72}"/>
                </a:ext>
              </a:extLst>
            </p:cNvPr>
            <p:cNvSpPr/>
            <p:nvPr/>
          </p:nvSpPr>
          <p:spPr>
            <a:xfrm>
              <a:off x="4732125" y="2582125"/>
              <a:ext cx="128275" cy="7700"/>
            </a:xfrm>
            <a:custGeom>
              <a:avLst/>
              <a:gdLst/>
              <a:ahLst/>
              <a:cxnLst/>
              <a:rect l="l" t="t" r="r" b="b"/>
              <a:pathLst>
                <a:path w="5131" h="308" extrusionOk="0">
                  <a:moveTo>
                    <a:pt x="1" y="1"/>
                  </a:moveTo>
                  <a:lnTo>
                    <a:pt x="1" y="307"/>
                  </a:lnTo>
                  <a:lnTo>
                    <a:pt x="5131" y="307"/>
                  </a:lnTo>
                  <a:lnTo>
                    <a:pt x="513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7" name="Google Shape;6308;p123">
              <a:extLst>
                <a:ext uri="{FF2B5EF4-FFF2-40B4-BE49-F238E27FC236}">
                  <a16:creationId xmlns:a16="http://schemas.microsoft.com/office/drawing/2014/main" id="{84539E26-1E91-9728-2FC1-23DB4BF22DB6}"/>
                </a:ext>
              </a:extLst>
            </p:cNvPr>
            <p:cNvSpPr/>
            <p:nvPr/>
          </p:nvSpPr>
          <p:spPr>
            <a:xfrm>
              <a:off x="4732125" y="2604350"/>
              <a:ext cx="128275" cy="8050"/>
            </a:xfrm>
            <a:custGeom>
              <a:avLst/>
              <a:gdLst/>
              <a:ahLst/>
              <a:cxnLst/>
              <a:rect l="l" t="t" r="r" b="b"/>
              <a:pathLst>
                <a:path w="5131" h="322" extrusionOk="0">
                  <a:moveTo>
                    <a:pt x="1" y="1"/>
                  </a:moveTo>
                  <a:lnTo>
                    <a:pt x="1" y="322"/>
                  </a:lnTo>
                  <a:lnTo>
                    <a:pt x="5131" y="322"/>
                  </a:lnTo>
                  <a:lnTo>
                    <a:pt x="513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8" name="Google Shape;6309;p123">
              <a:extLst>
                <a:ext uri="{FF2B5EF4-FFF2-40B4-BE49-F238E27FC236}">
                  <a16:creationId xmlns:a16="http://schemas.microsoft.com/office/drawing/2014/main" id="{FB5CD794-3E49-F667-C1F0-1111EEFC1B0D}"/>
                </a:ext>
              </a:extLst>
            </p:cNvPr>
            <p:cNvSpPr/>
            <p:nvPr/>
          </p:nvSpPr>
          <p:spPr>
            <a:xfrm>
              <a:off x="6489825" y="2950875"/>
              <a:ext cx="55775" cy="114425"/>
            </a:xfrm>
            <a:custGeom>
              <a:avLst/>
              <a:gdLst/>
              <a:ahLst/>
              <a:cxnLst/>
              <a:rect l="l" t="t" r="r" b="b"/>
              <a:pathLst>
                <a:path w="2231" h="4577" extrusionOk="0">
                  <a:moveTo>
                    <a:pt x="2230" y="0"/>
                  </a:moveTo>
                  <a:lnTo>
                    <a:pt x="1" y="2041"/>
                  </a:lnTo>
                  <a:lnTo>
                    <a:pt x="2230" y="4577"/>
                  </a:lnTo>
                  <a:lnTo>
                    <a:pt x="2230" y="0"/>
                  </a:ln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9" name="Google Shape;6310;p123">
              <a:extLst>
                <a:ext uri="{FF2B5EF4-FFF2-40B4-BE49-F238E27FC236}">
                  <a16:creationId xmlns:a16="http://schemas.microsoft.com/office/drawing/2014/main" id="{4EBD4A78-A398-AF95-60BD-A2AE314E7073}"/>
                </a:ext>
              </a:extLst>
            </p:cNvPr>
            <p:cNvSpPr/>
            <p:nvPr/>
          </p:nvSpPr>
          <p:spPr>
            <a:xfrm>
              <a:off x="6529550" y="2872900"/>
              <a:ext cx="551675" cy="571350"/>
            </a:xfrm>
            <a:custGeom>
              <a:avLst/>
              <a:gdLst/>
              <a:ahLst/>
              <a:cxnLst/>
              <a:rect l="l" t="t" r="r" b="b"/>
              <a:pathLst>
                <a:path w="22067" h="22854" extrusionOk="0">
                  <a:moveTo>
                    <a:pt x="0" y="0"/>
                  </a:moveTo>
                  <a:lnTo>
                    <a:pt x="0" y="22853"/>
                  </a:lnTo>
                  <a:lnTo>
                    <a:pt x="22066" y="22853"/>
                  </a:lnTo>
                  <a:lnTo>
                    <a:pt x="2206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0" name="Google Shape;6311;p123">
              <a:extLst>
                <a:ext uri="{FF2B5EF4-FFF2-40B4-BE49-F238E27FC236}">
                  <a16:creationId xmlns:a16="http://schemas.microsoft.com/office/drawing/2014/main" id="{DDC924A5-A801-569C-76E9-F0D782092125}"/>
                </a:ext>
              </a:extLst>
            </p:cNvPr>
            <p:cNvSpPr/>
            <p:nvPr/>
          </p:nvSpPr>
          <p:spPr>
            <a:xfrm>
              <a:off x="6489825" y="2832825"/>
              <a:ext cx="591400" cy="169075"/>
            </a:xfrm>
            <a:custGeom>
              <a:avLst/>
              <a:gdLst/>
              <a:ahLst/>
              <a:cxnLst/>
              <a:rect l="l" t="t" r="r" b="b"/>
              <a:pathLst>
                <a:path w="23656" h="6763" extrusionOk="0">
                  <a:moveTo>
                    <a:pt x="1" y="0"/>
                  </a:moveTo>
                  <a:lnTo>
                    <a:pt x="1" y="6763"/>
                  </a:lnTo>
                  <a:lnTo>
                    <a:pt x="23655" y="6763"/>
                  </a:lnTo>
                  <a:lnTo>
                    <a:pt x="236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1" name="Google Shape;6312;p123">
              <a:extLst>
                <a:ext uri="{FF2B5EF4-FFF2-40B4-BE49-F238E27FC236}">
                  <a16:creationId xmlns:a16="http://schemas.microsoft.com/office/drawing/2014/main" id="{4398E6A1-22D7-561A-FE23-247F6D8F0275}"/>
                </a:ext>
              </a:extLst>
            </p:cNvPr>
            <p:cNvSpPr/>
            <p:nvPr/>
          </p:nvSpPr>
          <p:spPr>
            <a:xfrm>
              <a:off x="6454850" y="2224025"/>
              <a:ext cx="621625" cy="578575"/>
            </a:xfrm>
            <a:custGeom>
              <a:avLst/>
              <a:gdLst/>
              <a:ahLst/>
              <a:cxnLst/>
              <a:rect l="l" t="t" r="r" b="b"/>
              <a:pathLst>
                <a:path w="24865" h="23143" extrusionOk="0">
                  <a:moveTo>
                    <a:pt x="13297" y="0"/>
                  </a:moveTo>
                  <a:cubicBezTo>
                    <a:pt x="12667" y="0"/>
                    <a:pt x="12028" y="52"/>
                    <a:pt x="11383" y="158"/>
                  </a:cubicBezTo>
                  <a:cubicBezTo>
                    <a:pt x="4329" y="1310"/>
                    <a:pt x="0" y="8510"/>
                    <a:pt x="2274" y="15272"/>
                  </a:cubicBezTo>
                  <a:cubicBezTo>
                    <a:pt x="2318" y="15433"/>
                    <a:pt x="2376" y="15593"/>
                    <a:pt x="2449" y="15753"/>
                  </a:cubicBezTo>
                  <a:cubicBezTo>
                    <a:pt x="2565" y="16074"/>
                    <a:pt x="2697" y="16380"/>
                    <a:pt x="2842" y="16686"/>
                  </a:cubicBezTo>
                  <a:cubicBezTo>
                    <a:pt x="2886" y="16759"/>
                    <a:pt x="2930" y="16832"/>
                    <a:pt x="2959" y="16905"/>
                  </a:cubicBezTo>
                  <a:cubicBezTo>
                    <a:pt x="3192" y="17356"/>
                    <a:pt x="3455" y="17779"/>
                    <a:pt x="3746" y="18187"/>
                  </a:cubicBezTo>
                  <a:cubicBezTo>
                    <a:pt x="3833" y="18333"/>
                    <a:pt x="3935" y="18464"/>
                    <a:pt x="4038" y="18595"/>
                  </a:cubicBezTo>
                  <a:cubicBezTo>
                    <a:pt x="4533" y="19251"/>
                    <a:pt x="5116" y="19863"/>
                    <a:pt x="5743" y="20403"/>
                  </a:cubicBezTo>
                  <a:lnTo>
                    <a:pt x="5932" y="20563"/>
                  </a:lnTo>
                  <a:lnTo>
                    <a:pt x="6122" y="20709"/>
                  </a:lnTo>
                  <a:cubicBezTo>
                    <a:pt x="6180" y="20767"/>
                    <a:pt x="6253" y="20811"/>
                    <a:pt x="6326" y="20869"/>
                  </a:cubicBezTo>
                  <a:cubicBezTo>
                    <a:pt x="6457" y="20971"/>
                    <a:pt x="6588" y="21058"/>
                    <a:pt x="6719" y="21160"/>
                  </a:cubicBezTo>
                  <a:lnTo>
                    <a:pt x="6938" y="21292"/>
                  </a:lnTo>
                  <a:lnTo>
                    <a:pt x="7142" y="21423"/>
                  </a:lnTo>
                  <a:cubicBezTo>
                    <a:pt x="7215" y="21481"/>
                    <a:pt x="7288" y="21525"/>
                    <a:pt x="7361" y="21554"/>
                  </a:cubicBezTo>
                  <a:lnTo>
                    <a:pt x="7550" y="21671"/>
                  </a:lnTo>
                  <a:lnTo>
                    <a:pt x="7565" y="21671"/>
                  </a:lnTo>
                  <a:lnTo>
                    <a:pt x="7594" y="21685"/>
                  </a:lnTo>
                  <a:lnTo>
                    <a:pt x="7798" y="21802"/>
                  </a:lnTo>
                  <a:lnTo>
                    <a:pt x="8016" y="21918"/>
                  </a:lnTo>
                  <a:lnTo>
                    <a:pt x="8235" y="22020"/>
                  </a:lnTo>
                  <a:cubicBezTo>
                    <a:pt x="8468" y="22137"/>
                    <a:pt x="8701" y="22239"/>
                    <a:pt x="8935" y="22326"/>
                  </a:cubicBezTo>
                  <a:lnTo>
                    <a:pt x="9168" y="22414"/>
                  </a:lnTo>
                  <a:lnTo>
                    <a:pt x="9372" y="22487"/>
                  </a:lnTo>
                  <a:lnTo>
                    <a:pt x="9445" y="22516"/>
                  </a:lnTo>
                  <a:lnTo>
                    <a:pt x="9605" y="22574"/>
                  </a:lnTo>
                  <a:lnTo>
                    <a:pt x="9897" y="22662"/>
                  </a:lnTo>
                  <a:lnTo>
                    <a:pt x="10144" y="22734"/>
                  </a:lnTo>
                  <a:cubicBezTo>
                    <a:pt x="10465" y="22822"/>
                    <a:pt x="10800" y="22909"/>
                    <a:pt x="11150" y="22968"/>
                  </a:cubicBezTo>
                  <a:lnTo>
                    <a:pt x="11383" y="23011"/>
                  </a:lnTo>
                  <a:lnTo>
                    <a:pt x="11412" y="23011"/>
                  </a:lnTo>
                  <a:lnTo>
                    <a:pt x="11616" y="23041"/>
                  </a:lnTo>
                  <a:lnTo>
                    <a:pt x="11689" y="23041"/>
                  </a:lnTo>
                  <a:lnTo>
                    <a:pt x="11850" y="23070"/>
                  </a:lnTo>
                  <a:lnTo>
                    <a:pt x="12054" y="23084"/>
                  </a:lnTo>
                  <a:cubicBezTo>
                    <a:pt x="12156" y="23099"/>
                    <a:pt x="12258" y="23113"/>
                    <a:pt x="12345" y="23113"/>
                  </a:cubicBezTo>
                  <a:cubicBezTo>
                    <a:pt x="12403" y="23128"/>
                    <a:pt x="12462" y="23128"/>
                    <a:pt x="12520" y="23128"/>
                  </a:cubicBezTo>
                  <a:lnTo>
                    <a:pt x="12695" y="23143"/>
                  </a:lnTo>
                  <a:lnTo>
                    <a:pt x="13773" y="23143"/>
                  </a:lnTo>
                  <a:lnTo>
                    <a:pt x="13963" y="23128"/>
                  </a:lnTo>
                  <a:cubicBezTo>
                    <a:pt x="14021" y="23113"/>
                    <a:pt x="14065" y="23113"/>
                    <a:pt x="14123" y="23113"/>
                  </a:cubicBezTo>
                  <a:cubicBezTo>
                    <a:pt x="14225" y="23113"/>
                    <a:pt x="14313" y="23099"/>
                    <a:pt x="14415" y="23084"/>
                  </a:cubicBezTo>
                  <a:lnTo>
                    <a:pt x="14633" y="23070"/>
                  </a:lnTo>
                  <a:lnTo>
                    <a:pt x="14794" y="23041"/>
                  </a:lnTo>
                  <a:lnTo>
                    <a:pt x="14866" y="23041"/>
                  </a:lnTo>
                  <a:lnTo>
                    <a:pt x="15070" y="23011"/>
                  </a:lnTo>
                  <a:lnTo>
                    <a:pt x="15100" y="23011"/>
                  </a:lnTo>
                  <a:lnTo>
                    <a:pt x="15333" y="22968"/>
                  </a:lnTo>
                  <a:cubicBezTo>
                    <a:pt x="15668" y="22909"/>
                    <a:pt x="16003" y="22822"/>
                    <a:pt x="16338" y="22734"/>
                  </a:cubicBezTo>
                  <a:cubicBezTo>
                    <a:pt x="16426" y="22705"/>
                    <a:pt x="16499" y="22691"/>
                    <a:pt x="16586" y="22662"/>
                  </a:cubicBezTo>
                  <a:lnTo>
                    <a:pt x="16878" y="22574"/>
                  </a:lnTo>
                  <a:lnTo>
                    <a:pt x="17038" y="22516"/>
                  </a:lnTo>
                  <a:lnTo>
                    <a:pt x="17111" y="22487"/>
                  </a:lnTo>
                  <a:lnTo>
                    <a:pt x="17300" y="22414"/>
                  </a:lnTo>
                  <a:lnTo>
                    <a:pt x="17548" y="22326"/>
                  </a:lnTo>
                  <a:cubicBezTo>
                    <a:pt x="17781" y="22239"/>
                    <a:pt x="18015" y="22137"/>
                    <a:pt x="18233" y="22020"/>
                  </a:cubicBezTo>
                  <a:lnTo>
                    <a:pt x="18466" y="21918"/>
                  </a:lnTo>
                  <a:lnTo>
                    <a:pt x="18685" y="21802"/>
                  </a:lnTo>
                  <a:lnTo>
                    <a:pt x="18874" y="21685"/>
                  </a:lnTo>
                  <a:lnTo>
                    <a:pt x="18918" y="21671"/>
                  </a:lnTo>
                  <a:lnTo>
                    <a:pt x="19122" y="21554"/>
                  </a:lnTo>
                  <a:cubicBezTo>
                    <a:pt x="19195" y="21510"/>
                    <a:pt x="19268" y="21467"/>
                    <a:pt x="19326" y="21423"/>
                  </a:cubicBezTo>
                  <a:lnTo>
                    <a:pt x="19545" y="21292"/>
                  </a:lnTo>
                  <a:lnTo>
                    <a:pt x="19749" y="21146"/>
                  </a:lnTo>
                  <a:cubicBezTo>
                    <a:pt x="19880" y="21058"/>
                    <a:pt x="20026" y="20956"/>
                    <a:pt x="20157" y="20854"/>
                  </a:cubicBezTo>
                  <a:cubicBezTo>
                    <a:pt x="20215" y="20811"/>
                    <a:pt x="20288" y="20767"/>
                    <a:pt x="20361" y="20709"/>
                  </a:cubicBezTo>
                  <a:lnTo>
                    <a:pt x="20551" y="20548"/>
                  </a:lnTo>
                  <a:lnTo>
                    <a:pt x="20725" y="20388"/>
                  </a:lnTo>
                  <a:cubicBezTo>
                    <a:pt x="21367" y="19849"/>
                    <a:pt x="21935" y="19251"/>
                    <a:pt x="22445" y="18595"/>
                  </a:cubicBezTo>
                  <a:cubicBezTo>
                    <a:pt x="22547" y="18450"/>
                    <a:pt x="22635" y="18318"/>
                    <a:pt x="22737" y="18187"/>
                  </a:cubicBezTo>
                  <a:cubicBezTo>
                    <a:pt x="23028" y="17779"/>
                    <a:pt x="23276" y="17342"/>
                    <a:pt x="23509" y="16905"/>
                  </a:cubicBezTo>
                  <a:cubicBezTo>
                    <a:pt x="23553" y="16832"/>
                    <a:pt x="23597" y="16744"/>
                    <a:pt x="23626" y="16671"/>
                  </a:cubicBezTo>
                  <a:cubicBezTo>
                    <a:pt x="23772" y="16380"/>
                    <a:pt x="23917" y="16059"/>
                    <a:pt x="24034" y="15753"/>
                  </a:cubicBezTo>
                  <a:cubicBezTo>
                    <a:pt x="24107" y="15593"/>
                    <a:pt x="24165" y="15433"/>
                    <a:pt x="24209" y="15272"/>
                  </a:cubicBezTo>
                  <a:cubicBezTo>
                    <a:pt x="24617" y="14077"/>
                    <a:pt x="24821" y="12824"/>
                    <a:pt x="24821" y="11556"/>
                  </a:cubicBezTo>
                  <a:lnTo>
                    <a:pt x="24865" y="11570"/>
                  </a:lnTo>
                  <a:cubicBezTo>
                    <a:pt x="24851" y="5082"/>
                    <a:pt x="19556" y="0"/>
                    <a:pt x="1329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2" name="Google Shape;6313;p123">
              <a:extLst>
                <a:ext uri="{FF2B5EF4-FFF2-40B4-BE49-F238E27FC236}">
                  <a16:creationId xmlns:a16="http://schemas.microsoft.com/office/drawing/2014/main" id="{2DB6AABB-2AB6-7B55-2B91-0BDCCC74E810}"/>
                </a:ext>
              </a:extLst>
            </p:cNvPr>
            <p:cNvSpPr/>
            <p:nvPr/>
          </p:nvSpPr>
          <p:spPr>
            <a:xfrm>
              <a:off x="6690600" y="2265500"/>
              <a:ext cx="189850" cy="174125"/>
            </a:xfrm>
            <a:custGeom>
              <a:avLst/>
              <a:gdLst/>
              <a:ahLst/>
              <a:cxnLst/>
              <a:rect l="l" t="t" r="r" b="b"/>
              <a:pathLst>
                <a:path w="7594" h="6965" extrusionOk="0">
                  <a:moveTo>
                    <a:pt x="3809" y="0"/>
                  </a:moveTo>
                  <a:cubicBezTo>
                    <a:pt x="3622" y="0"/>
                    <a:pt x="3434" y="99"/>
                    <a:pt x="3338" y="292"/>
                  </a:cubicBezTo>
                  <a:lnTo>
                    <a:pt x="2609" y="1750"/>
                  </a:lnTo>
                  <a:cubicBezTo>
                    <a:pt x="2536" y="1895"/>
                    <a:pt x="2390" y="1997"/>
                    <a:pt x="2215" y="2026"/>
                  </a:cubicBezTo>
                  <a:lnTo>
                    <a:pt x="598" y="2260"/>
                  </a:lnTo>
                  <a:cubicBezTo>
                    <a:pt x="175" y="2318"/>
                    <a:pt x="0" y="2857"/>
                    <a:pt x="321" y="3149"/>
                  </a:cubicBezTo>
                  <a:lnTo>
                    <a:pt x="1472" y="4286"/>
                  </a:lnTo>
                  <a:cubicBezTo>
                    <a:pt x="1603" y="4402"/>
                    <a:pt x="1662" y="4577"/>
                    <a:pt x="1632" y="4752"/>
                  </a:cubicBezTo>
                  <a:lnTo>
                    <a:pt x="1356" y="6355"/>
                  </a:lnTo>
                  <a:cubicBezTo>
                    <a:pt x="1297" y="6692"/>
                    <a:pt x="1573" y="6965"/>
                    <a:pt x="1880" y="6965"/>
                  </a:cubicBezTo>
                  <a:cubicBezTo>
                    <a:pt x="1957" y="6965"/>
                    <a:pt x="2037" y="6947"/>
                    <a:pt x="2113" y="6909"/>
                  </a:cubicBezTo>
                  <a:lnTo>
                    <a:pt x="3556" y="6151"/>
                  </a:lnTo>
                  <a:cubicBezTo>
                    <a:pt x="3629" y="6107"/>
                    <a:pt x="3713" y="6086"/>
                    <a:pt x="3797" y="6086"/>
                  </a:cubicBezTo>
                  <a:cubicBezTo>
                    <a:pt x="3881" y="6086"/>
                    <a:pt x="3964" y="6107"/>
                    <a:pt x="4037" y="6151"/>
                  </a:cubicBezTo>
                  <a:lnTo>
                    <a:pt x="5480" y="6894"/>
                  </a:lnTo>
                  <a:cubicBezTo>
                    <a:pt x="5564" y="6938"/>
                    <a:pt x="5649" y="6957"/>
                    <a:pt x="5731" y="6957"/>
                  </a:cubicBezTo>
                  <a:cubicBezTo>
                    <a:pt x="6037" y="6957"/>
                    <a:pt x="6299" y="6685"/>
                    <a:pt x="6253" y="6341"/>
                  </a:cubicBezTo>
                  <a:lnTo>
                    <a:pt x="5976" y="4737"/>
                  </a:lnTo>
                  <a:cubicBezTo>
                    <a:pt x="5947" y="4577"/>
                    <a:pt x="5990" y="4402"/>
                    <a:pt x="6121" y="4286"/>
                  </a:cubicBezTo>
                  <a:lnTo>
                    <a:pt x="7287" y="3149"/>
                  </a:lnTo>
                  <a:cubicBezTo>
                    <a:pt x="7594" y="2843"/>
                    <a:pt x="7419" y="2318"/>
                    <a:pt x="6996" y="2260"/>
                  </a:cubicBezTo>
                  <a:lnTo>
                    <a:pt x="5393" y="2026"/>
                  </a:lnTo>
                  <a:cubicBezTo>
                    <a:pt x="5218" y="1997"/>
                    <a:pt x="5072" y="1895"/>
                    <a:pt x="4999" y="1735"/>
                  </a:cubicBezTo>
                  <a:lnTo>
                    <a:pt x="4270" y="278"/>
                  </a:lnTo>
                  <a:cubicBezTo>
                    <a:pt x="4170" y="92"/>
                    <a:pt x="3990" y="0"/>
                    <a:pt x="380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3" name="Google Shape;6314;p123">
              <a:extLst>
                <a:ext uri="{FF2B5EF4-FFF2-40B4-BE49-F238E27FC236}">
                  <a16:creationId xmlns:a16="http://schemas.microsoft.com/office/drawing/2014/main" id="{A046591D-7EA2-4A36-F06E-D1A53EEB94AD}"/>
                </a:ext>
              </a:extLst>
            </p:cNvPr>
            <p:cNvSpPr/>
            <p:nvPr/>
          </p:nvSpPr>
          <p:spPr>
            <a:xfrm>
              <a:off x="6643575" y="2482675"/>
              <a:ext cx="288975" cy="319200"/>
            </a:xfrm>
            <a:custGeom>
              <a:avLst/>
              <a:gdLst/>
              <a:ahLst/>
              <a:cxnLst/>
              <a:rect l="l" t="t" r="r" b="b"/>
              <a:pathLst>
                <a:path w="11559" h="12768" extrusionOk="0">
                  <a:moveTo>
                    <a:pt x="5816" y="0"/>
                  </a:moveTo>
                  <a:cubicBezTo>
                    <a:pt x="3805" y="0"/>
                    <a:pt x="2187" y="1545"/>
                    <a:pt x="2187" y="3469"/>
                  </a:cubicBezTo>
                  <a:cubicBezTo>
                    <a:pt x="2187" y="3585"/>
                    <a:pt x="2187" y="3702"/>
                    <a:pt x="2202" y="3833"/>
                  </a:cubicBezTo>
                  <a:cubicBezTo>
                    <a:pt x="2027" y="3833"/>
                    <a:pt x="1837" y="3891"/>
                    <a:pt x="1692" y="4008"/>
                  </a:cubicBezTo>
                  <a:cubicBezTo>
                    <a:pt x="1225" y="4343"/>
                    <a:pt x="1167" y="5072"/>
                    <a:pt x="1575" y="5626"/>
                  </a:cubicBezTo>
                  <a:cubicBezTo>
                    <a:pt x="1802" y="5972"/>
                    <a:pt x="2196" y="6182"/>
                    <a:pt x="2611" y="6182"/>
                  </a:cubicBezTo>
                  <a:cubicBezTo>
                    <a:pt x="2702" y="6182"/>
                    <a:pt x="2795" y="6172"/>
                    <a:pt x="2887" y="6151"/>
                  </a:cubicBezTo>
                  <a:cubicBezTo>
                    <a:pt x="3237" y="6923"/>
                    <a:pt x="3747" y="7593"/>
                    <a:pt x="4388" y="8147"/>
                  </a:cubicBezTo>
                  <a:lnTo>
                    <a:pt x="4388" y="8424"/>
                  </a:lnTo>
                  <a:cubicBezTo>
                    <a:pt x="4388" y="8468"/>
                    <a:pt x="4388" y="8512"/>
                    <a:pt x="4388" y="8555"/>
                  </a:cubicBezTo>
                  <a:cubicBezTo>
                    <a:pt x="4388" y="8599"/>
                    <a:pt x="4388" y="8643"/>
                    <a:pt x="4373" y="8687"/>
                  </a:cubicBezTo>
                  <a:cubicBezTo>
                    <a:pt x="4373" y="8716"/>
                    <a:pt x="4359" y="8730"/>
                    <a:pt x="4359" y="8759"/>
                  </a:cubicBezTo>
                  <a:cubicBezTo>
                    <a:pt x="4330" y="8876"/>
                    <a:pt x="4301" y="8978"/>
                    <a:pt x="4242" y="9080"/>
                  </a:cubicBezTo>
                  <a:cubicBezTo>
                    <a:pt x="4009" y="9546"/>
                    <a:pt x="3528" y="9853"/>
                    <a:pt x="2989" y="9867"/>
                  </a:cubicBezTo>
                  <a:lnTo>
                    <a:pt x="2697" y="9867"/>
                  </a:lnTo>
                  <a:cubicBezTo>
                    <a:pt x="1109" y="9882"/>
                    <a:pt x="365" y="10581"/>
                    <a:pt x="1" y="11310"/>
                  </a:cubicBezTo>
                  <a:lnTo>
                    <a:pt x="30" y="11325"/>
                  </a:lnTo>
                  <a:lnTo>
                    <a:pt x="220" y="11427"/>
                  </a:lnTo>
                  <a:lnTo>
                    <a:pt x="438" y="11543"/>
                  </a:lnTo>
                  <a:lnTo>
                    <a:pt x="671" y="11660"/>
                  </a:lnTo>
                  <a:cubicBezTo>
                    <a:pt x="905" y="11762"/>
                    <a:pt x="1123" y="11864"/>
                    <a:pt x="1371" y="11966"/>
                  </a:cubicBezTo>
                  <a:lnTo>
                    <a:pt x="1604" y="12053"/>
                  </a:lnTo>
                  <a:lnTo>
                    <a:pt x="1794" y="12126"/>
                  </a:lnTo>
                  <a:lnTo>
                    <a:pt x="1867" y="12155"/>
                  </a:lnTo>
                  <a:lnTo>
                    <a:pt x="2027" y="12214"/>
                  </a:lnTo>
                  <a:lnTo>
                    <a:pt x="2318" y="12301"/>
                  </a:lnTo>
                  <a:lnTo>
                    <a:pt x="2566" y="12374"/>
                  </a:lnTo>
                  <a:cubicBezTo>
                    <a:pt x="2901" y="12461"/>
                    <a:pt x="3237" y="12534"/>
                    <a:pt x="3572" y="12607"/>
                  </a:cubicBezTo>
                  <a:lnTo>
                    <a:pt x="3805" y="12636"/>
                  </a:lnTo>
                  <a:lnTo>
                    <a:pt x="3834" y="12636"/>
                  </a:lnTo>
                  <a:lnTo>
                    <a:pt x="4038" y="12665"/>
                  </a:lnTo>
                  <a:lnTo>
                    <a:pt x="4111" y="12680"/>
                  </a:lnTo>
                  <a:lnTo>
                    <a:pt x="4271" y="12695"/>
                  </a:lnTo>
                  <a:lnTo>
                    <a:pt x="4490" y="12724"/>
                  </a:lnTo>
                  <a:cubicBezTo>
                    <a:pt x="4592" y="12738"/>
                    <a:pt x="4679" y="12738"/>
                    <a:pt x="4781" y="12753"/>
                  </a:cubicBezTo>
                  <a:cubicBezTo>
                    <a:pt x="4840" y="12753"/>
                    <a:pt x="4898" y="12753"/>
                    <a:pt x="4942" y="12767"/>
                  </a:cubicBezTo>
                  <a:lnTo>
                    <a:pt x="6385" y="12767"/>
                  </a:lnTo>
                  <a:cubicBezTo>
                    <a:pt x="6443" y="12767"/>
                    <a:pt x="6501" y="12767"/>
                    <a:pt x="6560" y="12753"/>
                  </a:cubicBezTo>
                  <a:cubicBezTo>
                    <a:pt x="6647" y="12753"/>
                    <a:pt x="6749" y="12738"/>
                    <a:pt x="6851" y="12724"/>
                  </a:cubicBezTo>
                  <a:lnTo>
                    <a:pt x="7070" y="12695"/>
                  </a:lnTo>
                  <a:lnTo>
                    <a:pt x="7215" y="12680"/>
                  </a:lnTo>
                  <a:lnTo>
                    <a:pt x="7288" y="12665"/>
                  </a:lnTo>
                  <a:lnTo>
                    <a:pt x="7492" y="12636"/>
                  </a:lnTo>
                  <a:lnTo>
                    <a:pt x="7521" y="12636"/>
                  </a:lnTo>
                  <a:lnTo>
                    <a:pt x="7769" y="12607"/>
                  </a:lnTo>
                  <a:cubicBezTo>
                    <a:pt x="8104" y="12534"/>
                    <a:pt x="8440" y="12461"/>
                    <a:pt x="8775" y="12374"/>
                  </a:cubicBezTo>
                  <a:cubicBezTo>
                    <a:pt x="8848" y="12345"/>
                    <a:pt x="8935" y="12330"/>
                    <a:pt x="9008" y="12301"/>
                  </a:cubicBezTo>
                  <a:lnTo>
                    <a:pt x="9314" y="12214"/>
                  </a:lnTo>
                  <a:lnTo>
                    <a:pt x="9460" y="12155"/>
                  </a:lnTo>
                  <a:lnTo>
                    <a:pt x="9547" y="12126"/>
                  </a:lnTo>
                  <a:lnTo>
                    <a:pt x="9737" y="12053"/>
                  </a:lnTo>
                  <a:lnTo>
                    <a:pt x="9970" y="11966"/>
                  </a:lnTo>
                  <a:cubicBezTo>
                    <a:pt x="10203" y="11864"/>
                    <a:pt x="10436" y="11762"/>
                    <a:pt x="10670" y="11660"/>
                  </a:cubicBezTo>
                  <a:lnTo>
                    <a:pt x="10888" y="11543"/>
                  </a:lnTo>
                  <a:lnTo>
                    <a:pt x="11121" y="11427"/>
                  </a:lnTo>
                  <a:lnTo>
                    <a:pt x="11311" y="11325"/>
                  </a:lnTo>
                  <a:lnTo>
                    <a:pt x="11355" y="11295"/>
                  </a:lnTo>
                  <a:lnTo>
                    <a:pt x="11559" y="11179"/>
                  </a:lnTo>
                  <a:cubicBezTo>
                    <a:pt x="11194" y="10523"/>
                    <a:pt x="10436" y="9896"/>
                    <a:pt x="8950" y="9882"/>
                  </a:cubicBezTo>
                  <a:lnTo>
                    <a:pt x="8644" y="9882"/>
                  </a:lnTo>
                  <a:cubicBezTo>
                    <a:pt x="8177" y="9882"/>
                    <a:pt x="7755" y="9648"/>
                    <a:pt x="7492" y="9255"/>
                  </a:cubicBezTo>
                  <a:cubicBezTo>
                    <a:pt x="7478" y="9226"/>
                    <a:pt x="7449" y="9197"/>
                    <a:pt x="7434" y="9168"/>
                  </a:cubicBezTo>
                  <a:cubicBezTo>
                    <a:pt x="7419" y="9138"/>
                    <a:pt x="7405" y="9109"/>
                    <a:pt x="7390" y="9080"/>
                  </a:cubicBezTo>
                  <a:cubicBezTo>
                    <a:pt x="7347" y="8978"/>
                    <a:pt x="7303" y="8876"/>
                    <a:pt x="7288" y="8774"/>
                  </a:cubicBezTo>
                  <a:cubicBezTo>
                    <a:pt x="7274" y="8745"/>
                    <a:pt x="7274" y="8730"/>
                    <a:pt x="7259" y="8701"/>
                  </a:cubicBezTo>
                  <a:cubicBezTo>
                    <a:pt x="7259" y="8672"/>
                    <a:pt x="7259" y="8628"/>
                    <a:pt x="7259" y="8599"/>
                  </a:cubicBezTo>
                  <a:cubicBezTo>
                    <a:pt x="7245" y="8599"/>
                    <a:pt x="7245" y="8585"/>
                    <a:pt x="7259" y="8585"/>
                  </a:cubicBezTo>
                  <a:cubicBezTo>
                    <a:pt x="7245" y="8541"/>
                    <a:pt x="7245" y="8497"/>
                    <a:pt x="7259" y="8453"/>
                  </a:cubicBezTo>
                  <a:lnTo>
                    <a:pt x="7259" y="8162"/>
                  </a:lnTo>
                  <a:cubicBezTo>
                    <a:pt x="7886" y="7623"/>
                    <a:pt x="8411" y="6938"/>
                    <a:pt x="8760" y="6165"/>
                  </a:cubicBezTo>
                  <a:cubicBezTo>
                    <a:pt x="8845" y="6182"/>
                    <a:pt x="8929" y="6191"/>
                    <a:pt x="9013" y="6191"/>
                  </a:cubicBezTo>
                  <a:cubicBezTo>
                    <a:pt x="9423" y="6191"/>
                    <a:pt x="9813" y="5989"/>
                    <a:pt x="10043" y="5626"/>
                  </a:cubicBezTo>
                  <a:cubicBezTo>
                    <a:pt x="10436" y="5087"/>
                    <a:pt x="10393" y="4358"/>
                    <a:pt x="9926" y="4008"/>
                  </a:cubicBezTo>
                  <a:cubicBezTo>
                    <a:pt x="9781" y="3906"/>
                    <a:pt x="9606" y="3848"/>
                    <a:pt x="9431" y="3833"/>
                  </a:cubicBezTo>
                  <a:cubicBezTo>
                    <a:pt x="9431" y="3717"/>
                    <a:pt x="9445" y="3585"/>
                    <a:pt x="9445" y="3469"/>
                  </a:cubicBezTo>
                  <a:cubicBezTo>
                    <a:pt x="9445" y="1545"/>
                    <a:pt x="7813" y="0"/>
                    <a:pt x="5816" y="0"/>
                  </a:cubicBezTo>
                  <a:close/>
                </a:path>
              </a:pathLst>
            </a:custGeom>
            <a:solidFill>
              <a:srgbClr val="FFC6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4" name="Google Shape;6315;p123">
              <a:extLst>
                <a:ext uri="{FF2B5EF4-FFF2-40B4-BE49-F238E27FC236}">
                  <a16:creationId xmlns:a16="http://schemas.microsoft.com/office/drawing/2014/main" id="{85FFDB9F-B5B7-6735-A24A-116282AAB357}"/>
                </a:ext>
              </a:extLst>
            </p:cNvPr>
            <p:cNvSpPr/>
            <p:nvPr/>
          </p:nvSpPr>
          <p:spPr>
            <a:xfrm>
              <a:off x="6688775" y="2470275"/>
              <a:ext cx="209175" cy="134850"/>
            </a:xfrm>
            <a:custGeom>
              <a:avLst/>
              <a:gdLst/>
              <a:ahLst/>
              <a:cxnLst/>
              <a:rect l="l" t="t" r="r" b="b"/>
              <a:pathLst>
                <a:path w="8367" h="5394" extrusionOk="0">
                  <a:moveTo>
                    <a:pt x="4067" y="1"/>
                  </a:moveTo>
                  <a:cubicBezTo>
                    <a:pt x="1239" y="1"/>
                    <a:pt x="379" y="1414"/>
                    <a:pt x="117" y="2420"/>
                  </a:cubicBezTo>
                  <a:cubicBezTo>
                    <a:pt x="0" y="2915"/>
                    <a:pt x="0" y="3426"/>
                    <a:pt x="146" y="3907"/>
                  </a:cubicBezTo>
                  <a:cubicBezTo>
                    <a:pt x="292" y="4475"/>
                    <a:pt x="583" y="5379"/>
                    <a:pt x="875" y="5393"/>
                  </a:cubicBezTo>
                  <a:cubicBezTo>
                    <a:pt x="876" y="5393"/>
                    <a:pt x="877" y="5393"/>
                    <a:pt x="879" y="5393"/>
                  </a:cubicBezTo>
                  <a:cubicBezTo>
                    <a:pt x="1297" y="5393"/>
                    <a:pt x="1312" y="3017"/>
                    <a:pt x="1312" y="3017"/>
                  </a:cubicBezTo>
                  <a:cubicBezTo>
                    <a:pt x="1312" y="3017"/>
                    <a:pt x="1776" y="3167"/>
                    <a:pt x="2413" y="3167"/>
                  </a:cubicBezTo>
                  <a:cubicBezTo>
                    <a:pt x="3253" y="3167"/>
                    <a:pt x="4395" y="2907"/>
                    <a:pt x="5174" y="1706"/>
                  </a:cubicBezTo>
                  <a:lnTo>
                    <a:pt x="5174" y="1706"/>
                  </a:lnTo>
                  <a:cubicBezTo>
                    <a:pt x="5174" y="1706"/>
                    <a:pt x="4941" y="2595"/>
                    <a:pt x="5495" y="2799"/>
                  </a:cubicBezTo>
                  <a:cubicBezTo>
                    <a:pt x="5614" y="2846"/>
                    <a:pt x="5740" y="2870"/>
                    <a:pt x="5867" y="2870"/>
                  </a:cubicBezTo>
                  <a:cubicBezTo>
                    <a:pt x="6050" y="2870"/>
                    <a:pt x="6235" y="2821"/>
                    <a:pt x="6399" y="2726"/>
                  </a:cubicBezTo>
                  <a:lnTo>
                    <a:pt x="6399" y="2726"/>
                  </a:lnTo>
                  <a:cubicBezTo>
                    <a:pt x="6398" y="2726"/>
                    <a:pt x="6384" y="3688"/>
                    <a:pt x="6981" y="4111"/>
                  </a:cubicBezTo>
                  <a:cubicBezTo>
                    <a:pt x="6981" y="4111"/>
                    <a:pt x="6923" y="5102"/>
                    <a:pt x="7244" y="5102"/>
                  </a:cubicBezTo>
                  <a:cubicBezTo>
                    <a:pt x="7317" y="5102"/>
                    <a:pt x="7404" y="5029"/>
                    <a:pt x="7492" y="4927"/>
                  </a:cubicBezTo>
                  <a:cubicBezTo>
                    <a:pt x="8366" y="3790"/>
                    <a:pt x="8293" y="2172"/>
                    <a:pt x="7302" y="1123"/>
                  </a:cubicBezTo>
                  <a:cubicBezTo>
                    <a:pt x="6719" y="496"/>
                    <a:pt x="5713" y="1"/>
                    <a:pt x="40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5" name="Google Shape;6316;p123">
              <a:extLst>
                <a:ext uri="{FF2B5EF4-FFF2-40B4-BE49-F238E27FC236}">
                  <a16:creationId xmlns:a16="http://schemas.microsoft.com/office/drawing/2014/main" id="{F4A9E480-85CB-9559-0FD8-F1459341AB9E}"/>
                </a:ext>
              </a:extLst>
            </p:cNvPr>
            <p:cNvSpPr/>
            <p:nvPr/>
          </p:nvSpPr>
          <p:spPr>
            <a:xfrm>
              <a:off x="6643950" y="2726050"/>
              <a:ext cx="288975" cy="76200"/>
            </a:xfrm>
            <a:custGeom>
              <a:avLst/>
              <a:gdLst/>
              <a:ahLst/>
              <a:cxnLst/>
              <a:rect l="l" t="t" r="r" b="b"/>
              <a:pathLst>
                <a:path w="11559" h="3048" extrusionOk="0">
                  <a:moveTo>
                    <a:pt x="3586" y="1"/>
                  </a:moveTo>
                  <a:cubicBezTo>
                    <a:pt x="3411" y="103"/>
                    <a:pt x="3207" y="147"/>
                    <a:pt x="3003" y="147"/>
                  </a:cubicBezTo>
                  <a:lnTo>
                    <a:pt x="2697" y="147"/>
                  </a:lnTo>
                  <a:cubicBezTo>
                    <a:pt x="1123" y="161"/>
                    <a:pt x="365" y="861"/>
                    <a:pt x="1" y="1590"/>
                  </a:cubicBezTo>
                  <a:lnTo>
                    <a:pt x="30" y="1604"/>
                  </a:lnTo>
                  <a:lnTo>
                    <a:pt x="234" y="1706"/>
                  </a:lnTo>
                  <a:lnTo>
                    <a:pt x="452" y="1823"/>
                  </a:lnTo>
                  <a:lnTo>
                    <a:pt x="671" y="1939"/>
                  </a:lnTo>
                  <a:cubicBezTo>
                    <a:pt x="904" y="2056"/>
                    <a:pt x="1137" y="2158"/>
                    <a:pt x="1371" y="2245"/>
                  </a:cubicBezTo>
                  <a:lnTo>
                    <a:pt x="1604" y="2333"/>
                  </a:lnTo>
                  <a:lnTo>
                    <a:pt x="1808" y="2406"/>
                  </a:lnTo>
                  <a:lnTo>
                    <a:pt x="1881" y="2435"/>
                  </a:lnTo>
                  <a:lnTo>
                    <a:pt x="2041" y="2493"/>
                  </a:lnTo>
                  <a:lnTo>
                    <a:pt x="2333" y="2581"/>
                  </a:lnTo>
                  <a:lnTo>
                    <a:pt x="2580" y="2653"/>
                  </a:lnTo>
                  <a:cubicBezTo>
                    <a:pt x="2901" y="2741"/>
                    <a:pt x="3236" y="2814"/>
                    <a:pt x="3586" y="2887"/>
                  </a:cubicBezTo>
                  <a:lnTo>
                    <a:pt x="3819" y="2916"/>
                  </a:lnTo>
                  <a:lnTo>
                    <a:pt x="3848" y="2916"/>
                  </a:lnTo>
                  <a:lnTo>
                    <a:pt x="4052" y="2945"/>
                  </a:lnTo>
                  <a:lnTo>
                    <a:pt x="4125" y="2960"/>
                  </a:lnTo>
                  <a:lnTo>
                    <a:pt x="4286" y="2989"/>
                  </a:lnTo>
                  <a:lnTo>
                    <a:pt x="4490" y="3003"/>
                  </a:lnTo>
                  <a:cubicBezTo>
                    <a:pt x="4592" y="3018"/>
                    <a:pt x="4694" y="3032"/>
                    <a:pt x="4781" y="3032"/>
                  </a:cubicBezTo>
                  <a:cubicBezTo>
                    <a:pt x="4839" y="3047"/>
                    <a:pt x="4898" y="3047"/>
                    <a:pt x="4956" y="3047"/>
                  </a:cubicBezTo>
                  <a:lnTo>
                    <a:pt x="6399" y="3047"/>
                  </a:lnTo>
                  <a:cubicBezTo>
                    <a:pt x="6457" y="3032"/>
                    <a:pt x="6501" y="3032"/>
                    <a:pt x="6559" y="3032"/>
                  </a:cubicBezTo>
                  <a:cubicBezTo>
                    <a:pt x="6661" y="3018"/>
                    <a:pt x="6749" y="3018"/>
                    <a:pt x="6851" y="3003"/>
                  </a:cubicBezTo>
                  <a:lnTo>
                    <a:pt x="7069" y="2989"/>
                  </a:lnTo>
                  <a:lnTo>
                    <a:pt x="7230" y="2960"/>
                  </a:lnTo>
                  <a:lnTo>
                    <a:pt x="7302" y="2945"/>
                  </a:lnTo>
                  <a:lnTo>
                    <a:pt x="7506" y="2916"/>
                  </a:lnTo>
                  <a:lnTo>
                    <a:pt x="7536" y="2916"/>
                  </a:lnTo>
                  <a:lnTo>
                    <a:pt x="7769" y="2887"/>
                  </a:lnTo>
                  <a:cubicBezTo>
                    <a:pt x="8104" y="2814"/>
                    <a:pt x="8439" y="2741"/>
                    <a:pt x="8774" y="2653"/>
                  </a:cubicBezTo>
                  <a:cubicBezTo>
                    <a:pt x="8862" y="2624"/>
                    <a:pt x="8935" y="2610"/>
                    <a:pt x="9022" y="2581"/>
                  </a:cubicBezTo>
                  <a:lnTo>
                    <a:pt x="9314" y="2493"/>
                  </a:lnTo>
                  <a:lnTo>
                    <a:pt x="9474" y="2435"/>
                  </a:lnTo>
                  <a:lnTo>
                    <a:pt x="9547" y="2406"/>
                  </a:lnTo>
                  <a:lnTo>
                    <a:pt x="9736" y="2333"/>
                  </a:lnTo>
                  <a:lnTo>
                    <a:pt x="9984" y="2245"/>
                  </a:lnTo>
                  <a:cubicBezTo>
                    <a:pt x="10217" y="2158"/>
                    <a:pt x="10451" y="2056"/>
                    <a:pt x="10669" y="1939"/>
                  </a:cubicBezTo>
                  <a:lnTo>
                    <a:pt x="10902" y="1823"/>
                  </a:lnTo>
                  <a:lnTo>
                    <a:pt x="11121" y="1706"/>
                  </a:lnTo>
                  <a:lnTo>
                    <a:pt x="11310" y="1604"/>
                  </a:lnTo>
                  <a:lnTo>
                    <a:pt x="11354" y="1575"/>
                  </a:lnTo>
                  <a:lnTo>
                    <a:pt x="11558" y="1473"/>
                  </a:lnTo>
                  <a:cubicBezTo>
                    <a:pt x="11179" y="788"/>
                    <a:pt x="10421" y="161"/>
                    <a:pt x="8935" y="147"/>
                  </a:cubicBezTo>
                  <a:lnTo>
                    <a:pt x="8643" y="147"/>
                  </a:lnTo>
                  <a:cubicBezTo>
                    <a:pt x="8468" y="147"/>
                    <a:pt x="8294" y="103"/>
                    <a:pt x="8133" y="45"/>
                  </a:cubicBezTo>
                  <a:lnTo>
                    <a:pt x="5772" y="1429"/>
                  </a:lnTo>
                  <a:lnTo>
                    <a:pt x="3586" y="1"/>
                  </a:lnTo>
                  <a:close/>
                </a:path>
              </a:pathLst>
            </a:custGeom>
            <a:solidFill>
              <a:srgbClr val="DFF3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6" name="Google Shape;6317;p123">
              <a:extLst>
                <a:ext uri="{FF2B5EF4-FFF2-40B4-BE49-F238E27FC236}">
                  <a16:creationId xmlns:a16="http://schemas.microsoft.com/office/drawing/2014/main" id="{292B2ADC-5062-029E-DCF6-7DEF5EAB3229}"/>
                </a:ext>
              </a:extLst>
            </p:cNvPr>
            <p:cNvSpPr/>
            <p:nvPr/>
          </p:nvSpPr>
          <p:spPr>
            <a:xfrm>
              <a:off x="5369400" y="2272425"/>
              <a:ext cx="343625" cy="310825"/>
            </a:xfrm>
            <a:custGeom>
              <a:avLst/>
              <a:gdLst/>
              <a:ahLst/>
              <a:cxnLst/>
              <a:rect l="l" t="t" r="r" b="b"/>
              <a:pathLst>
                <a:path w="13745" h="12433" extrusionOk="0">
                  <a:moveTo>
                    <a:pt x="10349" y="1"/>
                  </a:moveTo>
                  <a:lnTo>
                    <a:pt x="1" y="7623"/>
                  </a:lnTo>
                  <a:lnTo>
                    <a:pt x="1575" y="12433"/>
                  </a:lnTo>
                  <a:lnTo>
                    <a:pt x="13744" y="10378"/>
                  </a:lnTo>
                  <a:lnTo>
                    <a:pt x="1034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7" name="Google Shape;6318;p123">
              <a:extLst>
                <a:ext uri="{FF2B5EF4-FFF2-40B4-BE49-F238E27FC236}">
                  <a16:creationId xmlns:a16="http://schemas.microsoft.com/office/drawing/2014/main" id="{21E63B57-B17A-1827-9D11-1C3117D6B537}"/>
                </a:ext>
              </a:extLst>
            </p:cNvPr>
            <p:cNvSpPr/>
            <p:nvPr/>
          </p:nvSpPr>
          <p:spPr>
            <a:xfrm>
              <a:off x="5453200" y="2349675"/>
              <a:ext cx="121375" cy="214625"/>
            </a:xfrm>
            <a:custGeom>
              <a:avLst/>
              <a:gdLst/>
              <a:ahLst/>
              <a:cxnLst/>
              <a:rect l="l" t="t" r="r" b="b"/>
              <a:pathLst>
                <a:path w="4855" h="8585" extrusionOk="0">
                  <a:moveTo>
                    <a:pt x="2799" y="0"/>
                  </a:moveTo>
                  <a:lnTo>
                    <a:pt x="671" y="1560"/>
                  </a:lnTo>
                  <a:cubicBezTo>
                    <a:pt x="1" y="3965"/>
                    <a:pt x="1181" y="6719"/>
                    <a:pt x="2697" y="8585"/>
                  </a:cubicBezTo>
                  <a:lnTo>
                    <a:pt x="4854" y="8220"/>
                  </a:lnTo>
                  <a:cubicBezTo>
                    <a:pt x="3222" y="6209"/>
                    <a:pt x="1983" y="2624"/>
                    <a:pt x="279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8" name="Google Shape;6319;p123">
              <a:extLst>
                <a:ext uri="{FF2B5EF4-FFF2-40B4-BE49-F238E27FC236}">
                  <a16:creationId xmlns:a16="http://schemas.microsoft.com/office/drawing/2014/main" id="{B75CC8B9-0C7F-B0EA-21DE-6BB3EC5A20E0}"/>
                </a:ext>
              </a:extLst>
            </p:cNvPr>
            <p:cNvSpPr/>
            <p:nvPr/>
          </p:nvSpPr>
          <p:spPr>
            <a:xfrm>
              <a:off x="5341350" y="2463000"/>
              <a:ext cx="67425" cy="121050"/>
            </a:xfrm>
            <a:custGeom>
              <a:avLst/>
              <a:gdLst/>
              <a:ahLst/>
              <a:cxnLst/>
              <a:rect l="l" t="t" r="r" b="b"/>
              <a:pathLst>
                <a:path w="2697" h="4842" extrusionOk="0">
                  <a:moveTo>
                    <a:pt x="1123" y="0"/>
                  </a:moveTo>
                  <a:lnTo>
                    <a:pt x="918" y="117"/>
                  </a:lnTo>
                  <a:cubicBezTo>
                    <a:pt x="277" y="525"/>
                    <a:pt x="0" y="1312"/>
                    <a:pt x="248" y="2040"/>
                  </a:cubicBezTo>
                  <a:lnTo>
                    <a:pt x="846" y="3746"/>
                  </a:lnTo>
                  <a:cubicBezTo>
                    <a:pt x="1072" y="4414"/>
                    <a:pt x="1703" y="4842"/>
                    <a:pt x="2378" y="4842"/>
                  </a:cubicBezTo>
                  <a:cubicBezTo>
                    <a:pt x="2483" y="4842"/>
                    <a:pt x="2590" y="4831"/>
                    <a:pt x="2697" y="4810"/>
                  </a:cubicBezTo>
                  <a:lnTo>
                    <a:pt x="112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9" name="Google Shape;6320;p123">
              <a:extLst>
                <a:ext uri="{FF2B5EF4-FFF2-40B4-BE49-F238E27FC236}">
                  <a16:creationId xmlns:a16="http://schemas.microsoft.com/office/drawing/2014/main" id="{A9222CA7-7E90-625B-A2DB-0877C463FCA8}"/>
                </a:ext>
              </a:extLst>
            </p:cNvPr>
            <p:cNvSpPr/>
            <p:nvPr/>
          </p:nvSpPr>
          <p:spPr>
            <a:xfrm>
              <a:off x="7337338" y="2495425"/>
              <a:ext cx="96229" cy="200425"/>
            </a:xfrm>
            <a:custGeom>
              <a:avLst/>
              <a:gdLst/>
              <a:ahLst/>
              <a:cxnLst/>
              <a:rect l="l" t="t" r="r" b="b"/>
              <a:pathLst>
                <a:path w="3848" h="8017" extrusionOk="0">
                  <a:moveTo>
                    <a:pt x="0" y="0"/>
                  </a:moveTo>
                  <a:lnTo>
                    <a:pt x="0" y="8016"/>
                  </a:lnTo>
                  <a:lnTo>
                    <a:pt x="3848" y="8016"/>
                  </a:lnTo>
                  <a:lnTo>
                    <a:pt x="384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0" name="Google Shape;6321;p123">
              <a:extLst>
                <a:ext uri="{FF2B5EF4-FFF2-40B4-BE49-F238E27FC236}">
                  <a16:creationId xmlns:a16="http://schemas.microsoft.com/office/drawing/2014/main" id="{46E2FB9B-9B01-E809-1D52-B81466C876D7}"/>
                </a:ext>
              </a:extLst>
            </p:cNvPr>
            <p:cNvSpPr/>
            <p:nvPr/>
          </p:nvSpPr>
          <p:spPr>
            <a:xfrm>
              <a:off x="7219275" y="2688900"/>
              <a:ext cx="341800" cy="13500"/>
            </a:xfrm>
            <a:custGeom>
              <a:avLst/>
              <a:gdLst/>
              <a:ahLst/>
              <a:cxnLst/>
              <a:rect l="l" t="t" r="r" b="b"/>
              <a:pathLst>
                <a:path w="13672" h="540" extrusionOk="0">
                  <a:moveTo>
                    <a:pt x="1" y="0"/>
                  </a:moveTo>
                  <a:lnTo>
                    <a:pt x="1" y="540"/>
                  </a:lnTo>
                  <a:lnTo>
                    <a:pt x="13672" y="540"/>
                  </a:lnTo>
                  <a:lnTo>
                    <a:pt x="1367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2447"/>
                                        </p:tgtEl>
                                        <p:attrNameLst>
                                          <p:attrName>style.visibility</p:attrName>
                                        </p:attrNameLst>
                                      </p:cBhvr>
                                      <p:to>
                                        <p:strVal val="visible"/>
                                      </p:to>
                                    </p:set>
                                    <p:anim calcmode="lin" valueType="num">
                                      <p:cBhvr additive="base">
                                        <p:cTn id="7" dur="1000"/>
                                        <p:tgtEl>
                                          <p:spTgt spid="2447"/>
                                        </p:tgtEl>
                                        <p:attrNameLst>
                                          <p:attrName>ppt_x</p:attrName>
                                        </p:attrNameLst>
                                      </p:cBhvr>
                                      <p:tavLst>
                                        <p:tav tm="0">
                                          <p:val>
                                            <p:strVal val="#ppt_x+1"/>
                                          </p:val>
                                        </p:tav>
                                        <p:tav tm="100000">
                                          <p:val>
                                            <p:strVal val="#ppt_x"/>
                                          </p:val>
                                        </p:tav>
                                      </p:tavLst>
                                    </p:anim>
                                  </p:childTnLst>
                                </p:cTn>
                              </p:par>
                            </p:childTnLst>
                          </p:cTn>
                        </p:par>
                        <p:par>
                          <p:cTn id="8" fill="hold">
                            <p:stCondLst>
                              <p:cond delay="1000"/>
                            </p:stCondLst>
                            <p:childTnLst>
                              <p:par>
                                <p:cTn id="9" presetID="2" presetClass="entr" presetSubtype="8" fill="hold" nodeType="afterEffect">
                                  <p:stCondLst>
                                    <p:cond delay="0"/>
                                  </p:stCondLst>
                                  <p:childTnLst>
                                    <p:set>
                                      <p:cBhvr>
                                        <p:cTn id="10" dur="1" fill="hold">
                                          <p:stCondLst>
                                            <p:cond delay="0"/>
                                          </p:stCondLst>
                                        </p:cTn>
                                        <p:tgtEl>
                                          <p:spTgt spid="36"/>
                                        </p:tgtEl>
                                        <p:attrNameLst>
                                          <p:attrName>style.visibility</p:attrName>
                                        </p:attrNameLst>
                                      </p:cBhvr>
                                      <p:to>
                                        <p:strVal val="visible"/>
                                      </p:to>
                                    </p:set>
                                    <p:anim calcmode="lin" valueType="num">
                                      <p:cBhvr additive="base">
                                        <p:cTn id="11" dur="1000"/>
                                        <p:tgtEl>
                                          <p:spTgt spid="36"/>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83"/>
        <p:cNvGrpSpPr/>
        <p:nvPr/>
      </p:nvGrpSpPr>
      <p:grpSpPr>
        <a:xfrm>
          <a:off x="0" y="0"/>
          <a:ext cx="0" cy="0"/>
          <a:chOff x="0" y="0"/>
          <a:chExt cx="0" cy="0"/>
        </a:xfrm>
      </p:grpSpPr>
      <p:grpSp>
        <p:nvGrpSpPr>
          <p:cNvPr id="2484" name="Google Shape;2484;p72"/>
          <p:cNvGrpSpPr/>
          <p:nvPr/>
        </p:nvGrpSpPr>
        <p:grpSpPr>
          <a:xfrm>
            <a:off x="1764675" y="540000"/>
            <a:ext cx="5614800" cy="869238"/>
            <a:chOff x="1764675" y="540000"/>
            <a:chExt cx="5614800" cy="869238"/>
          </a:xfrm>
        </p:grpSpPr>
        <p:sp>
          <p:nvSpPr>
            <p:cNvPr id="2485" name="Google Shape;2485;p72"/>
            <p:cNvSpPr/>
            <p:nvPr/>
          </p:nvSpPr>
          <p:spPr>
            <a:xfrm>
              <a:off x="1764675" y="540000"/>
              <a:ext cx="5614800" cy="744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2486" name="Google Shape;2486;p72"/>
            <p:cNvSpPr/>
            <p:nvPr/>
          </p:nvSpPr>
          <p:spPr>
            <a:xfrm rot="-5403312">
              <a:off x="6102285" y="1119138"/>
              <a:ext cx="311400" cy="268800"/>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87" name="Google Shape;2487;p72"/>
          <p:cNvSpPr/>
          <p:nvPr/>
        </p:nvSpPr>
        <p:spPr>
          <a:xfrm>
            <a:off x="5650231" y="3155150"/>
            <a:ext cx="2617800" cy="1266900"/>
          </a:xfrm>
          <a:prstGeom prst="roundRect">
            <a:avLst>
              <a:gd name="adj" fmla="val 17125"/>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488" name="Google Shape;2488;p72"/>
          <p:cNvSpPr/>
          <p:nvPr/>
        </p:nvSpPr>
        <p:spPr>
          <a:xfrm>
            <a:off x="5650231" y="1681424"/>
            <a:ext cx="2617800" cy="1266900"/>
          </a:xfrm>
          <a:prstGeom prst="roundRect">
            <a:avLst>
              <a:gd name="adj" fmla="val 17125"/>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9" name="Google Shape;2489;p72"/>
          <p:cNvSpPr txBox="1">
            <a:spLocks noGrp="1"/>
          </p:cNvSpPr>
          <p:nvPr>
            <p:ph type="title"/>
          </p:nvPr>
        </p:nvSpPr>
        <p:spPr>
          <a:xfrm>
            <a:off x="1804825" y="649224"/>
            <a:ext cx="5534400" cy="530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b="1" i="0" dirty="0">
                <a:effectLst/>
                <a:latin typeface="Söhne"/>
              </a:rPr>
              <a:t>APPLICATION SUBMISSION</a:t>
            </a:r>
            <a:endParaRPr lang="en-IN" dirty="0"/>
          </a:p>
        </p:txBody>
      </p:sp>
      <p:sp>
        <p:nvSpPr>
          <p:cNvPr id="2490" name="Google Shape;2490;p72"/>
          <p:cNvSpPr txBox="1">
            <a:spLocks noGrp="1"/>
          </p:cNvSpPr>
          <p:nvPr>
            <p:ph type="subTitle" idx="1"/>
          </p:nvPr>
        </p:nvSpPr>
        <p:spPr>
          <a:xfrm>
            <a:off x="5803419" y="1988369"/>
            <a:ext cx="2311500" cy="814898"/>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800" dirty="0"/>
              <a:t>APPLY</a:t>
            </a:r>
          </a:p>
          <a:p>
            <a:pPr marL="0" lvl="0" indent="0" algn="ctr" rtl="0">
              <a:spcBef>
                <a:spcPts val="0"/>
              </a:spcBef>
              <a:spcAft>
                <a:spcPts val="0"/>
              </a:spcAft>
              <a:buNone/>
            </a:pPr>
            <a:r>
              <a:rPr lang="en" sz="1800" dirty="0"/>
              <a:t>FOR</a:t>
            </a:r>
          </a:p>
          <a:p>
            <a:pPr marL="0" lvl="0" indent="0" algn="ctr" rtl="0">
              <a:spcBef>
                <a:spcPts val="0"/>
              </a:spcBef>
              <a:spcAft>
                <a:spcPts val="0"/>
              </a:spcAft>
              <a:buNone/>
            </a:pPr>
            <a:r>
              <a:rPr lang="en-US" sz="1800" i="0" dirty="0">
                <a:solidFill>
                  <a:schemeClr val="accent6">
                    <a:lumMod val="10000"/>
                  </a:schemeClr>
                </a:solidFill>
                <a:effectLst/>
              </a:rPr>
              <a:t> </a:t>
            </a:r>
            <a:r>
              <a:rPr lang="en-IN" sz="1800" i="0" dirty="0">
                <a:solidFill>
                  <a:schemeClr val="accent6">
                    <a:lumMod val="10000"/>
                  </a:schemeClr>
                </a:solidFill>
                <a:effectLst/>
              </a:rPr>
              <a:t>DESIRED POSITIONS</a:t>
            </a:r>
            <a:endParaRPr lang="en" sz="1800" dirty="0">
              <a:solidFill>
                <a:schemeClr val="accent6">
                  <a:lumMod val="10000"/>
                </a:schemeClr>
              </a:solidFill>
            </a:endParaRPr>
          </a:p>
          <a:p>
            <a:pPr marL="0" lvl="0" indent="0" algn="ctr" rtl="0">
              <a:spcBef>
                <a:spcPts val="0"/>
              </a:spcBef>
              <a:spcAft>
                <a:spcPts val="0"/>
              </a:spcAft>
              <a:buNone/>
            </a:pPr>
            <a:endParaRPr sz="1800" dirty="0"/>
          </a:p>
        </p:txBody>
      </p:sp>
      <p:sp>
        <p:nvSpPr>
          <p:cNvPr id="2492" name="Google Shape;2492;p72"/>
          <p:cNvSpPr txBox="1">
            <a:spLocks noGrp="1"/>
          </p:cNvSpPr>
          <p:nvPr>
            <p:ph type="subTitle" idx="3"/>
          </p:nvPr>
        </p:nvSpPr>
        <p:spPr>
          <a:xfrm>
            <a:off x="5803370" y="3286800"/>
            <a:ext cx="2311500" cy="1002504"/>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accent5"/>
              </a:buClr>
              <a:buSzPts val="1100"/>
              <a:buFont typeface="Arial"/>
              <a:buNone/>
            </a:pPr>
            <a:r>
              <a:rPr lang="en" dirty="0"/>
              <a:t>FILLUP</a:t>
            </a:r>
          </a:p>
          <a:p>
            <a:pPr marL="0" lvl="0" indent="0" algn="ctr" rtl="0">
              <a:spcBef>
                <a:spcPts val="0"/>
              </a:spcBef>
              <a:spcAft>
                <a:spcPts val="0"/>
              </a:spcAft>
              <a:buClr>
                <a:schemeClr val="accent5"/>
              </a:buClr>
              <a:buSzPts val="1100"/>
              <a:buFont typeface="Arial"/>
              <a:buNone/>
            </a:pPr>
            <a:r>
              <a:rPr lang="en" dirty="0"/>
              <a:t> APPLY </a:t>
            </a:r>
          </a:p>
          <a:p>
            <a:pPr marL="0" lvl="0" indent="0" algn="ctr" rtl="0">
              <a:spcBef>
                <a:spcPts val="0"/>
              </a:spcBef>
              <a:spcAft>
                <a:spcPts val="0"/>
              </a:spcAft>
              <a:buClr>
                <a:schemeClr val="accent5"/>
              </a:buClr>
              <a:buSzPts val="1100"/>
              <a:buFont typeface="Arial"/>
              <a:buNone/>
            </a:pPr>
            <a:r>
              <a:rPr lang="en" dirty="0"/>
              <a:t>FORM</a:t>
            </a:r>
            <a:endParaRPr dirty="0"/>
          </a:p>
        </p:txBody>
      </p:sp>
      <p:grpSp>
        <p:nvGrpSpPr>
          <p:cNvPr id="2494" name="Google Shape;2494;p72"/>
          <p:cNvGrpSpPr/>
          <p:nvPr/>
        </p:nvGrpSpPr>
        <p:grpSpPr>
          <a:xfrm flipH="1">
            <a:off x="1040213" y="1681412"/>
            <a:ext cx="3770585" cy="2692964"/>
            <a:chOff x="9332975" y="855846"/>
            <a:chExt cx="3459569" cy="2470836"/>
          </a:xfrm>
        </p:grpSpPr>
        <p:sp>
          <p:nvSpPr>
            <p:cNvPr id="2495" name="Google Shape;2495;p72"/>
            <p:cNvSpPr/>
            <p:nvPr/>
          </p:nvSpPr>
          <p:spPr>
            <a:xfrm>
              <a:off x="11329557" y="1298990"/>
              <a:ext cx="1400854" cy="1247622"/>
            </a:xfrm>
            <a:custGeom>
              <a:avLst/>
              <a:gdLst/>
              <a:ahLst/>
              <a:cxnLst/>
              <a:rect l="l" t="t" r="r" b="b"/>
              <a:pathLst>
                <a:path w="19637" h="17489" extrusionOk="0">
                  <a:moveTo>
                    <a:pt x="10094" y="1"/>
                  </a:moveTo>
                  <a:cubicBezTo>
                    <a:pt x="9746" y="1"/>
                    <a:pt x="9446" y="252"/>
                    <a:pt x="9397" y="601"/>
                  </a:cubicBezTo>
                  <a:lnTo>
                    <a:pt x="7230" y="14788"/>
                  </a:lnTo>
                  <a:cubicBezTo>
                    <a:pt x="7125" y="15511"/>
                    <a:pt x="6506" y="16047"/>
                    <a:pt x="5787" y="16047"/>
                  </a:cubicBezTo>
                  <a:cubicBezTo>
                    <a:pt x="5774" y="16047"/>
                    <a:pt x="5762" y="16046"/>
                    <a:pt x="5749" y="16046"/>
                  </a:cubicBezTo>
                  <a:lnTo>
                    <a:pt x="717" y="16046"/>
                  </a:lnTo>
                  <a:cubicBezTo>
                    <a:pt x="320" y="16046"/>
                    <a:pt x="0" y="16365"/>
                    <a:pt x="0" y="16762"/>
                  </a:cubicBezTo>
                  <a:cubicBezTo>
                    <a:pt x="0" y="17159"/>
                    <a:pt x="320" y="17488"/>
                    <a:pt x="717" y="17488"/>
                  </a:cubicBezTo>
                  <a:lnTo>
                    <a:pt x="15059" y="17488"/>
                  </a:lnTo>
                  <a:cubicBezTo>
                    <a:pt x="15072" y="17488"/>
                    <a:pt x="15085" y="17488"/>
                    <a:pt x="15098" y="17488"/>
                  </a:cubicBezTo>
                  <a:cubicBezTo>
                    <a:pt x="16155" y="17488"/>
                    <a:pt x="17054" y="16711"/>
                    <a:pt x="17207" y="15669"/>
                  </a:cubicBezTo>
                  <a:lnTo>
                    <a:pt x="19636" y="1"/>
                  </a:lnTo>
                  <a:close/>
                </a:path>
              </a:pathLst>
            </a:custGeom>
            <a:solidFill>
              <a:srgbClr val="C7D2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6" name="Google Shape;2496;p72"/>
            <p:cNvSpPr/>
            <p:nvPr/>
          </p:nvSpPr>
          <p:spPr>
            <a:xfrm>
              <a:off x="11678181" y="1298990"/>
              <a:ext cx="1114363" cy="1247622"/>
            </a:xfrm>
            <a:custGeom>
              <a:avLst/>
              <a:gdLst/>
              <a:ahLst/>
              <a:cxnLst/>
              <a:rect l="l" t="t" r="r" b="b"/>
              <a:pathLst>
                <a:path w="15621" h="17489" extrusionOk="0">
                  <a:moveTo>
                    <a:pt x="14749" y="0"/>
                  </a:moveTo>
                  <a:cubicBezTo>
                    <a:pt x="14438" y="0"/>
                    <a:pt x="14168" y="230"/>
                    <a:pt x="14120" y="552"/>
                  </a:cubicBezTo>
                  <a:lnTo>
                    <a:pt x="11952" y="14788"/>
                  </a:lnTo>
                  <a:cubicBezTo>
                    <a:pt x="11848" y="15511"/>
                    <a:pt x="11229" y="16047"/>
                    <a:pt x="10510" y="16047"/>
                  </a:cubicBezTo>
                  <a:cubicBezTo>
                    <a:pt x="10497" y="16047"/>
                    <a:pt x="10484" y="16046"/>
                    <a:pt x="10472" y="16046"/>
                  </a:cubicBezTo>
                  <a:lnTo>
                    <a:pt x="717" y="16046"/>
                  </a:lnTo>
                  <a:cubicBezTo>
                    <a:pt x="320" y="16046"/>
                    <a:pt x="1" y="16365"/>
                    <a:pt x="1" y="16762"/>
                  </a:cubicBezTo>
                  <a:cubicBezTo>
                    <a:pt x="1" y="17159"/>
                    <a:pt x="320" y="17488"/>
                    <a:pt x="717" y="17488"/>
                  </a:cubicBezTo>
                  <a:lnTo>
                    <a:pt x="11120" y="17488"/>
                  </a:lnTo>
                  <a:cubicBezTo>
                    <a:pt x="11133" y="17488"/>
                    <a:pt x="11146" y="17488"/>
                    <a:pt x="11159" y="17488"/>
                  </a:cubicBezTo>
                  <a:cubicBezTo>
                    <a:pt x="12207" y="17488"/>
                    <a:pt x="13106" y="16711"/>
                    <a:pt x="13269" y="15669"/>
                  </a:cubicBezTo>
                  <a:lnTo>
                    <a:pt x="15562" y="881"/>
                  </a:lnTo>
                  <a:cubicBezTo>
                    <a:pt x="15620" y="417"/>
                    <a:pt x="15262" y="10"/>
                    <a:pt x="14788" y="1"/>
                  </a:cubicBezTo>
                  <a:lnTo>
                    <a:pt x="14769" y="1"/>
                  </a:lnTo>
                  <a:cubicBezTo>
                    <a:pt x="14762" y="1"/>
                    <a:pt x="14756" y="0"/>
                    <a:pt x="14749" y="0"/>
                  </a:cubicBezTo>
                  <a:close/>
                </a:path>
              </a:pathLst>
            </a:custGeom>
            <a:solidFill>
              <a:srgbClr val="E3E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7" name="Google Shape;2497;p72"/>
            <p:cNvSpPr/>
            <p:nvPr/>
          </p:nvSpPr>
          <p:spPr>
            <a:xfrm>
              <a:off x="12035794" y="2545816"/>
              <a:ext cx="9060" cy="619352"/>
            </a:xfrm>
            <a:custGeom>
              <a:avLst/>
              <a:gdLst/>
              <a:ahLst/>
              <a:cxnLst/>
              <a:rect l="l" t="t" r="r" b="b"/>
              <a:pathLst>
                <a:path w="127" h="8682" extrusionOk="0">
                  <a:moveTo>
                    <a:pt x="1" y="0"/>
                  </a:moveTo>
                  <a:lnTo>
                    <a:pt x="1" y="8681"/>
                  </a:lnTo>
                  <a:lnTo>
                    <a:pt x="126" y="8681"/>
                  </a:lnTo>
                  <a:lnTo>
                    <a:pt x="12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8" name="Google Shape;2498;p72"/>
            <p:cNvSpPr/>
            <p:nvPr/>
          </p:nvSpPr>
          <p:spPr>
            <a:xfrm>
              <a:off x="11713421" y="3160954"/>
              <a:ext cx="654522" cy="55287"/>
            </a:xfrm>
            <a:custGeom>
              <a:avLst/>
              <a:gdLst/>
              <a:ahLst/>
              <a:cxnLst/>
              <a:rect l="l" t="t" r="r" b="b"/>
              <a:pathLst>
                <a:path w="9175" h="775" extrusionOk="0">
                  <a:moveTo>
                    <a:pt x="774" y="0"/>
                  </a:moveTo>
                  <a:cubicBezTo>
                    <a:pt x="349" y="0"/>
                    <a:pt x="0" y="339"/>
                    <a:pt x="0" y="774"/>
                  </a:cubicBezTo>
                  <a:lnTo>
                    <a:pt x="126" y="774"/>
                  </a:lnTo>
                  <a:cubicBezTo>
                    <a:pt x="126" y="407"/>
                    <a:pt x="416" y="116"/>
                    <a:pt x="774" y="116"/>
                  </a:cubicBezTo>
                  <a:lnTo>
                    <a:pt x="8400" y="116"/>
                  </a:lnTo>
                  <a:cubicBezTo>
                    <a:pt x="8758" y="116"/>
                    <a:pt x="9049" y="407"/>
                    <a:pt x="9049" y="774"/>
                  </a:cubicBezTo>
                  <a:lnTo>
                    <a:pt x="9174" y="774"/>
                  </a:lnTo>
                  <a:cubicBezTo>
                    <a:pt x="9174" y="339"/>
                    <a:pt x="8826" y="0"/>
                    <a:pt x="84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9" name="Google Shape;2499;p72"/>
            <p:cNvSpPr/>
            <p:nvPr/>
          </p:nvSpPr>
          <p:spPr>
            <a:xfrm>
              <a:off x="12045495" y="3160954"/>
              <a:ext cx="55287" cy="55287"/>
            </a:xfrm>
            <a:custGeom>
              <a:avLst/>
              <a:gdLst/>
              <a:ahLst/>
              <a:cxnLst/>
              <a:rect l="l" t="t" r="r" b="b"/>
              <a:pathLst>
                <a:path w="775" h="775" extrusionOk="0">
                  <a:moveTo>
                    <a:pt x="0" y="0"/>
                  </a:moveTo>
                  <a:lnTo>
                    <a:pt x="0" y="116"/>
                  </a:lnTo>
                  <a:cubicBezTo>
                    <a:pt x="358" y="116"/>
                    <a:pt x="648" y="407"/>
                    <a:pt x="648" y="774"/>
                  </a:cubicBezTo>
                  <a:lnTo>
                    <a:pt x="774" y="774"/>
                  </a:lnTo>
                  <a:cubicBezTo>
                    <a:pt x="774" y="339"/>
                    <a:pt x="426" y="0"/>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0" name="Google Shape;2500;p72"/>
            <p:cNvSpPr/>
            <p:nvPr/>
          </p:nvSpPr>
          <p:spPr>
            <a:xfrm>
              <a:off x="12311511" y="3216169"/>
              <a:ext cx="121345" cy="103511"/>
            </a:xfrm>
            <a:custGeom>
              <a:avLst/>
              <a:gdLst/>
              <a:ahLst/>
              <a:cxnLst/>
              <a:rect l="l" t="t" r="r" b="b"/>
              <a:pathLst>
                <a:path w="1701" h="1451" extrusionOk="0">
                  <a:moveTo>
                    <a:pt x="715" y="0"/>
                  </a:moveTo>
                  <a:cubicBezTo>
                    <a:pt x="326" y="0"/>
                    <a:pt x="7" y="325"/>
                    <a:pt x="7" y="716"/>
                  </a:cubicBezTo>
                  <a:cubicBezTo>
                    <a:pt x="0" y="1157"/>
                    <a:pt x="360" y="1450"/>
                    <a:pt x="737" y="1450"/>
                  </a:cubicBezTo>
                  <a:cubicBezTo>
                    <a:pt x="915" y="1450"/>
                    <a:pt x="1096" y="1385"/>
                    <a:pt x="1245" y="1239"/>
                  </a:cubicBezTo>
                  <a:cubicBezTo>
                    <a:pt x="1700" y="784"/>
                    <a:pt x="1381" y="0"/>
                    <a:pt x="732" y="0"/>
                  </a:cubicBezTo>
                  <a:cubicBezTo>
                    <a:pt x="727" y="0"/>
                    <a:pt x="721" y="0"/>
                    <a:pt x="715" y="0"/>
                  </a:cubicBezTo>
                  <a:close/>
                </a:path>
              </a:pathLst>
            </a:custGeom>
            <a:solidFill>
              <a:srgbClr val="E3E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1" name="Google Shape;2501;p72"/>
            <p:cNvSpPr/>
            <p:nvPr/>
          </p:nvSpPr>
          <p:spPr>
            <a:xfrm>
              <a:off x="12344398" y="3248627"/>
              <a:ext cx="43587" cy="37595"/>
            </a:xfrm>
            <a:custGeom>
              <a:avLst/>
              <a:gdLst/>
              <a:ahLst/>
              <a:cxnLst/>
              <a:rect l="l" t="t" r="r" b="b"/>
              <a:pathLst>
                <a:path w="611" h="527" extrusionOk="0">
                  <a:moveTo>
                    <a:pt x="262" y="0"/>
                  </a:moveTo>
                  <a:cubicBezTo>
                    <a:pt x="117" y="0"/>
                    <a:pt x="0" y="116"/>
                    <a:pt x="0" y="261"/>
                  </a:cubicBezTo>
                  <a:cubicBezTo>
                    <a:pt x="0" y="418"/>
                    <a:pt x="129" y="527"/>
                    <a:pt x="262" y="527"/>
                  </a:cubicBezTo>
                  <a:cubicBezTo>
                    <a:pt x="327" y="527"/>
                    <a:pt x="392" y="502"/>
                    <a:pt x="446" y="445"/>
                  </a:cubicBezTo>
                  <a:cubicBezTo>
                    <a:pt x="610" y="281"/>
                    <a:pt x="494" y="0"/>
                    <a:pt x="262" y="0"/>
                  </a:cubicBezTo>
                  <a:close/>
                </a:path>
              </a:pathLst>
            </a:custGeom>
            <a:solidFill>
              <a:srgbClr val="B7C2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2" name="Google Shape;2502;p72"/>
            <p:cNvSpPr/>
            <p:nvPr/>
          </p:nvSpPr>
          <p:spPr>
            <a:xfrm>
              <a:off x="12044283" y="3216169"/>
              <a:ext cx="121345" cy="103511"/>
            </a:xfrm>
            <a:custGeom>
              <a:avLst/>
              <a:gdLst/>
              <a:ahLst/>
              <a:cxnLst/>
              <a:rect l="l" t="t" r="r" b="b"/>
              <a:pathLst>
                <a:path w="1701" h="1451" extrusionOk="0">
                  <a:moveTo>
                    <a:pt x="716" y="0"/>
                  </a:moveTo>
                  <a:cubicBezTo>
                    <a:pt x="327" y="0"/>
                    <a:pt x="7" y="325"/>
                    <a:pt x="7" y="716"/>
                  </a:cubicBezTo>
                  <a:cubicBezTo>
                    <a:pt x="1" y="1157"/>
                    <a:pt x="361" y="1450"/>
                    <a:pt x="738" y="1450"/>
                  </a:cubicBezTo>
                  <a:cubicBezTo>
                    <a:pt x="915" y="1450"/>
                    <a:pt x="1097" y="1385"/>
                    <a:pt x="1246" y="1239"/>
                  </a:cubicBezTo>
                  <a:cubicBezTo>
                    <a:pt x="1701" y="784"/>
                    <a:pt x="1382" y="0"/>
                    <a:pt x="733" y="0"/>
                  </a:cubicBezTo>
                  <a:cubicBezTo>
                    <a:pt x="727" y="0"/>
                    <a:pt x="722" y="0"/>
                    <a:pt x="716" y="0"/>
                  </a:cubicBezTo>
                  <a:close/>
                </a:path>
              </a:pathLst>
            </a:custGeom>
            <a:solidFill>
              <a:srgbClr val="E3E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3" name="Google Shape;2503;p72"/>
            <p:cNvSpPr/>
            <p:nvPr/>
          </p:nvSpPr>
          <p:spPr>
            <a:xfrm>
              <a:off x="12077240" y="3248627"/>
              <a:ext cx="44229" cy="37595"/>
            </a:xfrm>
            <a:custGeom>
              <a:avLst/>
              <a:gdLst/>
              <a:ahLst/>
              <a:cxnLst/>
              <a:rect l="l" t="t" r="r" b="b"/>
              <a:pathLst>
                <a:path w="620" h="527" extrusionOk="0">
                  <a:moveTo>
                    <a:pt x="262" y="0"/>
                  </a:moveTo>
                  <a:cubicBezTo>
                    <a:pt x="116" y="0"/>
                    <a:pt x="0" y="116"/>
                    <a:pt x="0" y="261"/>
                  </a:cubicBezTo>
                  <a:cubicBezTo>
                    <a:pt x="0" y="418"/>
                    <a:pt x="133" y="527"/>
                    <a:pt x="270" y="527"/>
                  </a:cubicBezTo>
                  <a:cubicBezTo>
                    <a:pt x="335" y="527"/>
                    <a:pt x="402" y="502"/>
                    <a:pt x="455" y="445"/>
                  </a:cubicBezTo>
                  <a:cubicBezTo>
                    <a:pt x="620" y="281"/>
                    <a:pt x="503" y="0"/>
                    <a:pt x="262" y="0"/>
                  </a:cubicBezTo>
                  <a:close/>
                </a:path>
              </a:pathLst>
            </a:custGeom>
            <a:solidFill>
              <a:srgbClr val="B7C2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4" name="Google Shape;2504;p72"/>
            <p:cNvSpPr/>
            <p:nvPr/>
          </p:nvSpPr>
          <p:spPr>
            <a:xfrm>
              <a:off x="11665982" y="3216169"/>
              <a:ext cx="121345" cy="103511"/>
            </a:xfrm>
            <a:custGeom>
              <a:avLst/>
              <a:gdLst/>
              <a:ahLst/>
              <a:cxnLst/>
              <a:rect l="l" t="t" r="r" b="b"/>
              <a:pathLst>
                <a:path w="1701" h="1451" extrusionOk="0">
                  <a:moveTo>
                    <a:pt x="716" y="0"/>
                  </a:moveTo>
                  <a:cubicBezTo>
                    <a:pt x="327" y="0"/>
                    <a:pt x="7" y="325"/>
                    <a:pt x="7" y="716"/>
                  </a:cubicBezTo>
                  <a:cubicBezTo>
                    <a:pt x="0" y="1157"/>
                    <a:pt x="360" y="1450"/>
                    <a:pt x="737" y="1450"/>
                  </a:cubicBezTo>
                  <a:cubicBezTo>
                    <a:pt x="915" y="1450"/>
                    <a:pt x="1097" y="1385"/>
                    <a:pt x="1246" y="1239"/>
                  </a:cubicBezTo>
                  <a:cubicBezTo>
                    <a:pt x="1701" y="784"/>
                    <a:pt x="1381" y="0"/>
                    <a:pt x="733" y="0"/>
                  </a:cubicBezTo>
                  <a:cubicBezTo>
                    <a:pt x="727" y="0"/>
                    <a:pt x="721" y="0"/>
                    <a:pt x="716" y="0"/>
                  </a:cubicBezTo>
                  <a:close/>
                </a:path>
              </a:pathLst>
            </a:custGeom>
            <a:solidFill>
              <a:srgbClr val="E3E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5" name="Google Shape;2505;p72"/>
            <p:cNvSpPr/>
            <p:nvPr/>
          </p:nvSpPr>
          <p:spPr>
            <a:xfrm>
              <a:off x="11698869" y="3248627"/>
              <a:ext cx="44301" cy="37595"/>
            </a:xfrm>
            <a:custGeom>
              <a:avLst/>
              <a:gdLst/>
              <a:ahLst/>
              <a:cxnLst/>
              <a:rect l="l" t="t" r="r" b="b"/>
              <a:pathLst>
                <a:path w="621" h="527" extrusionOk="0">
                  <a:moveTo>
                    <a:pt x="262" y="0"/>
                  </a:moveTo>
                  <a:cubicBezTo>
                    <a:pt x="117" y="0"/>
                    <a:pt x="1" y="116"/>
                    <a:pt x="1" y="261"/>
                  </a:cubicBezTo>
                  <a:cubicBezTo>
                    <a:pt x="1" y="418"/>
                    <a:pt x="129" y="527"/>
                    <a:pt x="266" y="527"/>
                  </a:cubicBezTo>
                  <a:cubicBezTo>
                    <a:pt x="332" y="527"/>
                    <a:pt x="399" y="502"/>
                    <a:pt x="456" y="445"/>
                  </a:cubicBezTo>
                  <a:cubicBezTo>
                    <a:pt x="620" y="281"/>
                    <a:pt x="504" y="0"/>
                    <a:pt x="262" y="0"/>
                  </a:cubicBezTo>
                  <a:close/>
                </a:path>
              </a:pathLst>
            </a:custGeom>
            <a:solidFill>
              <a:srgbClr val="B7C2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6" name="Google Shape;2506;p72"/>
            <p:cNvSpPr/>
            <p:nvPr/>
          </p:nvSpPr>
          <p:spPr>
            <a:xfrm>
              <a:off x="9486920" y="1298990"/>
              <a:ext cx="1401568" cy="1247622"/>
            </a:xfrm>
            <a:custGeom>
              <a:avLst/>
              <a:gdLst/>
              <a:ahLst/>
              <a:cxnLst/>
              <a:rect l="l" t="t" r="r" b="b"/>
              <a:pathLst>
                <a:path w="19647" h="17489" extrusionOk="0">
                  <a:moveTo>
                    <a:pt x="1" y="1"/>
                  </a:moveTo>
                  <a:lnTo>
                    <a:pt x="2440" y="15669"/>
                  </a:lnTo>
                  <a:cubicBezTo>
                    <a:pt x="2593" y="16711"/>
                    <a:pt x="3492" y="17488"/>
                    <a:pt x="4540" y="17488"/>
                  </a:cubicBezTo>
                  <a:cubicBezTo>
                    <a:pt x="4553" y="17488"/>
                    <a:pt x="4566" y="17488"/>
                    <a:pt x="4578" y="17488"/>
                  </a:cubicBezTo>
                  <a:lnTo>
                    <a:pt x="18921" y="17488"/>
                  </a:lnTo>
                  <a:cubicBezTo>
                    <a:pt x="19317" y="17488"/>
                    <a:pt x="19646" y="17159"/>
                    <a:pt x="19646" y="16762"/>
                  </a:cubicBezTo>
                  <a:cubicBezTo>
                    <a:pt x="19646" y="16365"/>
                    <a:pt x="19317" y="16046"/>
                    <a:pt x="18921" y="16046"/>
                  </a:cubicBezTo>
                  <a:lnTo>
                    <a:pt x="13898" y="16046"/>
                  </a:lnTo>
                  <a:cubicBezTo>
                    <a:pt x="13885" y="16046"/>
                    <a:pt x="13872" y="16047"/>
                    <a:pt x="13859" y="16047"/>
                  </a:cubicBezTo>
                  <a:cubicBezTo>
                    <a:pt x="13131" y="16047"/>
                    <a:pt x="12512" y="15511"/>
                    <a:pt x="12408" y="14788"/>
                  </a:cubicBezTo>
                  <a:lnTo>
                    <a:pt x="10249" y="601"/>
                  </a:lnTo>
                  <a:cubicBezTo>
                    <a:pt x="10201" y="252"/>
                    <a:pt x="9901" y="1"/>
                    <a:pt x="9553" y="1"/>
                  </a:cubicBezTo>
                  <a:close/>
                </a:path>
              </a:pathLst>
            </a:custGeom>
            <a:solidFill>
              <a:srgbClr val="C7D2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7" name="Google Shape;2507;p72"/>
            <p:cNvSpPr/>
            <p:nvPr/>
          </p:nvSpPr>
          <p:spPr>
            <a:xfrm>
              <a:off x="9424786" y="1298990"/>
              <a:ext cx="1114363" cy="1247622"/>
            </a:xfrm>
            <a:custGeom>
              <a:avLst/>
              <a:gdLst/>
              <a:ahLst/>
              <a:cxnLst/>
              <a:rect l="l" t="t" r="r" b="b"/>
              <a:pathLst>
                <a:path w="15621" h="17489" extrusionOk="0">
                  <a:moveTo>
                    <a:pt x="833" y="1"/>
                  </a:moveTo>
                  <a:cubicBezTo>
                    <a:pt x="359" y="10"/>
                    <a:pt x="1" y="417"/>
                    <a:pt x="59" y="891"/>
                  </a:cubicBezTo>
                  <a:lnTo>
                    <a:pt x="2353" y="15669"/>
                  </a:lnTo>
                  <a:cubicBezTo>
                    <a:pt x="2506" y="16720"/>
                    <a:pt x="3404" y="17488"/>
                    <a:pt x="4462" y="17488"/>
                  </a:cubicBezTo>
                  <a:cubicBezTo>
                    <a:pt x="4475" y="17488"/>
                    <a:pt x="4488" y="17488"/>
                    <a:pt x="4501" y="17488"/>
                  </a:cubicBezTo>
                  <a:lnTo>
                    <a:pt x="14904" y="17488"/>
                  </a:lnTo>
                  <a:cubicBezTo>
                    <a:pt x="15301" y="17488"/>
                    <a:pt x="15621" y="17169"/>
                    <a:pt x="15621" y="16772"/>
                  </a:cubicBezTo>
                  <a:cubicBezTo>
                    <a:pt x="15621" y="16381"/>
                    <a:pt x="15310" y="16056"/>
                    <a:pt x="14921" y="16056"/>
                  </a:cubicBezTo>
                  <a:cubicBezTo>
                    <a:pt x="14916" y="16056"/>
                    <a:pt x="14910" y="16056"/>
                    <a:pt x="14904" y="16056"/>
                  </a:cubicBezTo>
                  <a:lnTo>
                    <a:pt x="5149" y="16056"/>
                  </a:lnTo>
                  <a:cubicBezTo>
                    <a:pt x="5143" y="16056"/>
                    <a:pt x="5136" y="16056"/>
                    <a:pt x="5130" y="16056"/>
                  </a:cubicBezTo>
                  <a:cubicBezTo>
                    <a:pt x="4393" y="16056"/>
                    <a:pt x="3774" y="15517"/>
                    <a:pt x="3669" y="14788"/>
                  </a:cubicBezTo>
                  <a:lnTo>
                    <a:pt x="1491" y="552"/>
                  </a:lnTo>
                  <a:cubicBezTo>
                    <a:pt x="1443" y="233"/>
                    <a:pt x="1172" y="1"/>
                    <a:pt x="853" y="1"/>
                  </a:cubicBezTo>
                  <a:close/>
                </a:path>
              </a:pathLst>
            </a:custGeom>
            <a:solidFill>
              <a:srgbClr val="E3E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8" name="Google Shape;2508;p72"/>
            <p:cNvSpPr/>
            <p:nvPr/>
          </p:nvSpPr>
          <p:spPr>
            <a:xfrm>
              <a:off x="10172469" y="2545816"/>
              <a:ext cx="9060" cy="619352"/>
            </a:xfrm>
            <a:custGeom>
              <a:avLst/>
              <a:gdLst/>
              <a:ahLst/>
              <a:cxnLst/>
              <a:rect l="l" t="t" r="r" b="b"/>
              <a:pathLst>
                <a:path w="127" h="8682" extrusionOk="0">
                  <a:moveTo>
                    <a:pt x="1" y="0"/>
                  </a:moveTo>
                  <a:lnTo>
                    <a:pt x="1" y="8681"/>
                  </a:lnTo>
                  <a:lnTo>
                    <a:pt x="127" y="8681"/>
                  </a:lnTo>
                  <a:lnTo>
                    <a:pt x="12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9" name="Google Shape;2509;p72"/>
            <p:cNvSpPr/>
            <p:nvPr/>
          </p:nvSpPr>
          <p:spPr>
            <a:xfrm>
              <a:off x="9850097" y="3160954"/>
              <a:ext cx="653808" cy="55287"/>
            </a:xfrm>
            <a:custGeom>
              <a:avLst/>
              <a:gdLst/>
              <a:ahLst/>
              <a:cxnLst/>
              <a:rect l="l" t="t" r="r" b="b"/>
              <a:pathLst>
                <a:path w="9165" h="775" extrusionOk="0">
                  <a:moveTo>
                    <a:pt x="775" y="0"/>
                  </a:moveTo>
                  <a:cubicBezTo>
                    <a:pt x="349" y="0"/>
                    <a:pt x="0" y="339"/>
                    <a:pt x="0" y="774"/>
                  </a:cubicBezTo>
                  <a:lnTo>
                    <a:pt x="116" y="774"/>
                  </a:lnTo>
                  <a:cubicBezTo>
                    <a:pt x="116" y="407"/>
                    <a:pt x="416" y="116"/>
                    <a:pt x="775" y="116"/>
                  </a:cubicBezTo>
                  <a:lnTo>
                    <a:pt x="8391" y="116"/>
                  </a:lnTo>
                  <a:cubicBezTo>
                    <a:pt x="8759" y="116"/>
                    <a:pt x="9049" y="407"/>
                    <a:pt x="9049" y="774"/>
                  </a:cubicBezTo>
                  <a:lnTo>
                    <a:pt x="9165" y="774"/>
                  </a:lnTo>
                  <a:cubicBezTo>
                    <a:pt x="9165" y="339"/>
                    <a:pt x="8826" y="0"/>
                    <a:pt x="83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0" name="Google Shape;2510;p72"/>
            <p:cNvSpPr/>
            <p:nvPr/>
          </p:nvSpPr>
          <p:spPr>
            <a:xfrm>
              <a:off x="10117254" y="3160954"/>
              <a:ext cx="55287" cy="55287"/>
            </a:xfrm>
            <a:custGeom>
              <a:avLst/>
              <a:gdLst/>
              <a:ahLst/>
              <a:cxnLst/>
              <a:rect l="l" t="t" r="r" b="b"/>
              <a:pathLst>
                <a:path w="775" h="775" extrusionOk="0">
                  <a:moveTo>
                    <a:pt x="775" y="0"/>
                  </a:moveTo>
                  <a:cubicBezTo>
                    <a:pt x="339" y="0"/>
                    <a:pt x="1" y="339"/>
                    <a:pt x="1" y="774"/>
                  </a:cubicBezTo>
                  <a:lnTo>
                    <a:pt x="117" y="774"/>
                  </a:lnTo>
                  <a:cubicBezTo>
                    <a:pt x="117" y="407"/>
                    <a:pt x="407" y="116"/>
                    <a:pt x="775" y="116"/>
                  </a:cubicBezTo>
                  <a:lnTo>
                    <a:pt x="77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1" name="Google Shape;2511;p72"/>
            <p:cNvSpPr/>
            <p:nvPr/>
          </p:nvSpPr>
          <p:spPr>
            <a:xfrm>
              <a:off x="9784467" y="3216169"/>
              <a:ext cx="121416" cy="103511"/>
            </a:xfrm>
            <a:custGeom>
              <a:avLst/>
              <a:gdLst/>
              <a:ahLst/>
              <a:cxnLst/>
              <a:rect l="l" t="t" r="r" b="b"/>
              <a:pathLst>
                <a:path w="1702" h="1451" extrusionOk="0">
                  <a:moveTo>
                    <a:pt x="986" y="0"/>
                  </a:moveTo>
                  <a:cubicBezTo>
                    <a:pt x="980" y="0"/>
                    <a:pt x="975" y="0"/>
                    <a:pt x="969" y="0"/>
                  </a:cubicBezTo>
                  <a:cubicBezTo>
                    <a:pt x="320" y="0"/>
                    <a:pt x="1" y="784"/>
                    <a:pt x="465" y="1239"/>
                  </a:cubicBezTo>
                  <a:cubicBezTo>
                    <a:pt x="611" y="1385"/>
                    <a:pt x="791" y="1450"/>
                    <a:pt x="967" y="1450"/>
                  </a:cubicBezTo>
                  <a:cubicBezTo>
                    <a:pt x="1341" y="1450"/>
                    <a:pt x="1701" y="1157"/>
                    <a:pt x="1695" y="716"/>
                  </a:cubicBezTo>
                  <a:cubicBezTo>
                    <a:pt x="1695" y="325"/>
                    <a:pt x="1384" y="0"/>
                    <a:pt x="986" y="0"/>
                  </a:cubicBezTo>
                  <a:close/>
                </a:path>
              </a:pathLst>
            </a:custGeom>
            <a:solidFill>
              <a:srgbClr val="E3E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2" name="Google Shape;2512;p72"/>
            <p:cNvSpPr/>
            <p:nvPr/>
          </p:nvSpPr>
          <p:spPr>
            <a:xfrm>
              <a:off x="9828696" y="3248627"/>
              <a:ext cx="44229" cy="37595"/>
            </a:xfrm>
            <a:custGeom>
              <a:avLst/>
              <a:gdLst/>
              <a:ahLst/>
              <a:cxnLst/>
              <a:rect l="l" t="t" r="r" b="b"/>
              <a:pathLst>
                <a:path w="620" h="527" extrusionOk="0">
                  <a:moveTo>
                    <a:pt x="358" y="0"/>
                  </a:moveTo>
                  <a:cubicBezTo>
                    <a:pt x="126" y="0"/>
                    <a:pt x="0" y="281"/>
                    <a:pt x="175" y="445"/>
                  </a:cubicBezTo>
                  <a:cubicBezTo>
                    <a:pt x="228" y="502"/>
                    <a:pt x="293" y="527"/>
                    <a:pt x="358" y="527"/>
                  </a:cubicBezTo>
                  <a:cubicBezTo>
                    <a:pt x="492" y="527"/>
                    <a:pt x="620" y="418"/>
                    <a:pt x="620" y="261"/>
                  </a:cubicBezTo>
                  <a:cubicBezTo>
                    <a:pt x="620" y="116"/>
                    <a:pt x="504" y="0"/>
                    <a:pt x="358" y="0"/>
                  </a:cubicBezTo>
                  <a:close/>
                </a:path>
              </a:pathLst>
            </a:custGeom>
            <a:solidFill>
              <a:srgbClr val="B7C2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3" name="Google Shape;2513;p72"/>
            <p:cNvSpPr/>
            <p:nvPr/>
          </p:nvSpPr>
          <p:spPr>
            <a:xfrm>
              <a:off x="10051696" y="3216169"/>
              <a:ext cx="121345" cy="103511"/>
            </a:xfrm>
            <a:custGeom>
              <a:avLst/>
              <a:gdLst/>
              <a:ahLst/>
              <a:cxnLst/>
              <a:rect l="l" t="t" r="r" b="b"/>
              <a:pathLst>
                <a:path w="1701" h="1451" extrusionOk="0">
                  <a:moveTo>
                    <a:pt x="968" y="0"/>
                  </a:moveTo>
                  <a:cubicBezTo>
                    <a:pt x="320" y="0"/>
                    <a:pt x="0" y="784"/>
                    <a:pt x="465" y="1239"/>
                  </a:cubicBezTo>
                  <a:cubicBezTo>
                    <a:pt x="611" y="1385"/>
                    <a:pt x="790" y="1450"/>
                    <a:pt x="967" y="1450"/>
                  </a:cubicBezTo>
                  <a:cubicBezTo>
                    <a:pt x="1341" y="1450"/>
                    <a:pt x="1700" y="1157"/>
                    <a:pt x="1694" y="716"/>
                  </a:cubicBezTo>
                  <a:cubicBezTo>
                    <a:pt x="1694" y="320"/>
                    <a:pt x="1374" y="0"/>
                    <a:pt x="968" y="0"/>
                  </a:cubicBezTo>
                  <a:close/>
                </a:path>
              </a:pathLst>
            </a:custGeom>
            <a:solidFill>
              <a:srgbClr val="E3E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4" name="Google Shape;2514;p72"/>
            <p:cNvSpPr/>
            <p:nvPr/>
          </p:nvSpPr>
          <p:spPr>
            <a:xfrm>
              <a:off x="10095853" y="3248627"/>
              <a:ext cx="44229" cy="37595"/>
            </a:xfrm>
            <a:custGeom>
              <a:avLst/>
              <a:gdLst/>
              <a:ahLst/>
              <a:cxnLst/>
              <a:rect l="l" t="t" r="r" b="b"/>
              <a:pathLst>
                <a:path w="620" h="527" extrusionOk="0">
                  <a:moveTo>
                    <a:pt x="359" y="0"/>
                  </a:moveTo>
                  <a:cubicBezTo>
                    <a:pt x="126" y="0"/>
                    <a:pt x="1" y="281"/>
                    <a:pt x="165" y="445"/>
                  </a:cubicBezTo>
                  <a:cubicBezTo>
                    <a:pt x="222" y="502"/>
                    <a:pt x="289" y="527"/>
                    <a:pt x="355" y="527"/>
                  </a:cubicBezTo>
                  <a:cubicBezTo>
                    <a:pt x="492" y="527"/>
                    <a:pt x="620" y="418"/>
                    <a:pt x="620" y="261"/>
                  </a:cubicBezTo>
                  <a:cubicBezTo>
                    <a:pt x="620" y="116"/>
                    <a:pt x="504" y="0"/>
                    <a:pt x="359" y="0"/>
                  </a:cubicBezTo>
                  <a:close/>
                </a:path>
              </a:pathLst>
            </a:custGeom>
            <a:solidFill>
              <a:srgbClr val="B7C2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5" name="Google Shape;2515;p72"/>
            <p:cNvSpPr/>
            <p:nvPr/>
          </p:nvSpPr>
          <p:spPr>
            <a:xfrm>
              <a:off x="10429996" y="3216169"/>
              <a:ext cx="121559" cy="103511"/>
            </a:xfrm>
            <a:custGeom>
              <a:avLst/>
              <a:gdLst/>
              <a:ahLst/>
              <a:cxnLst/>
              <a:rect l="l" t="t" r="r" b="b"/>
              <a:pathLst>
                <a:path w="1704" h="1451" extrusionOk="0">
                  <a:moveTo>
                    <a:pt x="995" y="0"/>
                  </a:moveTo>
                  <a:cubicBezTo>
                    <a:pt x="989" y="0"/>
                    <a:pt x="984" y="0"/>
                    <a:pt x="978" y="0"/>
                  </a:cubicBezTo>
                  <a:cubicBezTo>
                    <a:pt x="330" y="0"/>
                    <a:pt x="0" y="784"/>
                    <a:pt x="465" y="1239"/>
                  </a:cubicBezTo>
                  <a:cubicBezTo>
                    <a:pt x="611" y="1385"/>
                    <a:pt x="790" y="1450"/>
                    <a:pt x="967" y="1450"/>
                  </a:cubicBezTo>
                  <a:cubicBezTo>
                    <a:pt x="1342" y="1450"/>
                    <a:pt x="1704" y="1157"/>
                    <a:pt x="1704" y="716"/>
                  </a:cubicBezTo>
                  <a:cubicBezTo>
                    <a:pt x="1704" y="325"/>
                    <a:pt x="1384" y="0"/>
                    <a:pt x="995" y="0"/>
                  </a:cubicBezTo>
                  <a:close/>
                </a:path>
              </a:pathLst>
            </a:custGeom>
            <a:solidFill>
              <a:srgbClr val="E3E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6" name="Google Shape;2516;p72"/>
            <p:cNvSpPr/>
            <p:nvPr/>
          </p:nvSpPr>
          <p:spPr>
            <a:xfrm>
              <a:off x="10474867" y="3248627"/>
              <a:ext cx="44229" cy="37595"/>
            </a:xfrm>
            <a:custGeom>
              <a:avLst/>
              <a:gdLst/>
              <a:ahLst/>
              <a:cxnLst/>
              <a:rect l="l" t="t" r="r" b="b"/>
              <a:pathLst>
                <a:path w="620" h="527" extrusionOk="0">
                  <a:moveTo>
                    <a:pt x="349" y="0"/>
                  </a:moveTo>
                  <a:cubicBezTo>
                    <a:pt x="117" y="0"/>
                    <a:pt x="1" y="281"/>
                    <a:pt x="165" y="445"/>
                  </a:cubicBezTo>
                  <a:cubicBezTo>
                    <a:pt x="218" y="502"/>
                    <a:pt x="285" y="527"/>
                    <a:pt x="351" y="527"/>
                  </a:cubicBezTo>
                  <a:cubicBezTo>
                    <a:pt x="487" y="527"/>
                    <a:pt x="620" y="418"/>
                    <a:pt x="620" y="261"/>
                  </a:cubicBezTo>
                  <a:cubicBezTo>
                    <a:pt x="620" y="116"/>
                    <a:pt x="494" y="0"/>
                    <a:pt x="349" y="0"/>
                  </a:cubicBezTo>
                  <a:close/>
                </a:path>
              </a:pathLst>
            </a:custGeom>
            <a:solidFill>
              <a:srgbClr val="B7C2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7" name="Google Shape;2517;p72"/>
            <p:cNvSpPr/>
            <p:nvPr/>
          </p:nvSpPr>
          <p:spPr>
            <a:xfrm>
              <a:off x="10710280" y="2882740"/>
              <a:ext cx="405340" cy="404626"/>
            </a:xfrm>
            <a:custGeom>
              <a:avLst/>
              <a:gdLst/>
              <a:ahLst/>
              <a:cxnLst/>
              <a:rect l="l" t="t" r="r" b="b"/>
              <a:pathLst>
                <a:path w="5682" h="5672" extrusionOk="0">
                  <a:moveTo>
                    <a:pt x="3185" y="0"/>
                  </a:moveTo>
                  <a:lnTo>
                    <a:pt x="1" y="348"/>
                  </a:lnTo>
                  <a:lnTo>
                    <a:pt x="330" y="4355"/>
                  </a:lnTo>
                  <a:lnTo>
                    <a:pt x="301" y="5671"/>
                  </a:lnTo>
                  <a:lnTo>
                    <a:pt x="5449" y="5642"/>
                  </a:lnTo>
                  <a:cubicBezTo>
                    <a:pt x="5575" y="5642"/>
                    <a:pt x="5681" y="5536"/>
                    <a:pt x="5681" y="5410"/>
                  </a:cubicBezTo>
                  <a:cubicBezTo>
                    <a:pt x="5681" y="5323"/>
                    <a:pt x="5623" y="5236"/>
                    <a:pt x="5526" y="5207"/>
                  </a:cubicBezTo>
                  <a:lnTo>
                    <a:pt x="3310" y="4181"/>
                  </a:lnTo>
                  <a:lnTo>
                    <a:pt x="3185" y="0"/>
                  </a:lnTo>
                  <a:close/>
                </a:path>
              </a:pathLst>
            </a:custGeom>
            <a:solidFill>
              <a:srgbClr val="F4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8" name="Google Shape;2518;p72"/>
            <p:cNvSpPr/>
            <p:nvPr/>
          </p:nvSpPr>
          <p:spPr>
            <a:xfrm>
              <a:off x="10711635" y="3180928"/>
              <a:ext cx="425386" cy="142960"/>
            </a:xfrm>
            <a:custGeom>
              <a:avLst/>
              <a:gdLst/>
              <a:ahLst/>
              <a:cxnLst/>
              <a:rect l="l" t="t" r="r" b="b"/>
              <a:pathLst>
                <a:path w="5963" h="2004" extrusionOk="0">
                  <a:moveTo>
                    <a:pt x="3291" y="1"/>
                  </a:moveTo>
                  <a:cubicBezTo>
                    <a:pt x="2780" y="205"/>
                    <a:pt x="2211" y="267"/>
                    <a:pt x="1708" y="267"/>
                  </a:cubicBezTo>
                  <a:cubicBezTo>
                    <a:pt x="925" y="267"/>
                    <a:pt x="301" y="117"/>
                    <a:pt x="301" y="117"/>
                  </a:cubicBezTo>
                  <a:lnTo>
                    <a:pt x="1" y="1898"/>
                  </a:lnTo>
                  <a:cubicBezTo>
                    <a:pt x="11" y="1956"/>
                    <a:pt x="59" y="2004"/>
                    <a:pt x="117" y="2004"/>
                  </a:cubicBezTo>
                  <a:lnTo>
                    <a:pt x="5856" y="2004"/>
                  </a:lnTo>
                  <a:cubicBezTo>
                    <a:pt x="5962" y="2004"/>
                    <a:pt x="5885" y="1414"/>
                    <a:pt x="5885" y="1404"/>
                  </a:cubicBezTo>
                  <a:cubicBezTo>
                    <a:pt x="5837" y="1239"/>
                    <a:pt x="5740" y="1056"/>
                    <a:pt x="5643" y="1017"/>
                  </a:cubicBezTo>
                  <a:lnTo>
                    <a:pt x="329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9" name="Google Shape;2519;p72"/>
            <p:cNvSpPr/>
            <p:nvPr/>
          </p:nvSpPr>
          <p:spPr>
            <a:xfrm>
              <a:off x="10955394" y="3186493"/>
              <a:ext cx="29034" cy="42874"/>
            </a:xfrm>
            <a:custGeom>
              <a:avLst/>
              <a:gdLst/>
              <a:ahLst/>
              <a:cxnLst/>
              <a:rect l="l" t="t" r="r" b="b"/>
              <a:pathLst>
                <a:path w="407" h="601" extrusionOk="0">
                  <a:moveTo>
                    <a:pt x="339" y="0"/>
                  </a:moveTo>
                  <a:cubicBezTo>
                    <a:pt x="203" y="174"/>
                    <a:pt x="87" y="358"/>
                    <a:pt x="0" y="561"/>
                  </a:cubicBezTo>
                  <a:lnTo>
                    <a:pt x="87" y="600"/>
                  </a:lnTo>
                  <a:cubicBezTo>
                    <a:pt x="174" y="407"/>
                    <a:pt x="281" y="223"/>
                    <a:pt x="407" y="49"/>
                  </a:cubicBezTo>
                  <a:lnTo>
                    <a:pt x="339" y="0"/>
                  </a:lnTo>
                  <a:close/>
                </a:path>
              </a:pathLst>
            </a:custGeom>
            <a:solidFill>
              <a:srgbClr val="DD5E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0" name="Google Shape;2520;p72"/>
            <p:cNvSpPr/>
            <p:nvPr/>
          </p:nvSpPr>
          <p:spPr>
            <a:xfrm>
              <a:off x="10980932" y="3198905"/>
              <a:ext cx="24897" cy="37310"/>
            </a:xfrm>
            <a:custGeom>
              <a:avLst/>
              <a:gdLst/>
              <a:ahLst/>
              <a:cxnLst/>
              <a:rect l="l" t="t" r="r" b="b"/>
              <a:pathLst>
                <a:path w="349" h="523" extrusionOk="0">
                  <a:moveTo>
                    <a:pt x="281" y="0"/>
                  </a:moveTo>
                  <a:cubicBezTo>
                    <a:pt x="165" y="145"/>
                    <a:pt x="68" y="310"/>
                    <a:pt x="0" y="484"/>
                  </a:cubicBezTo>
                  <a:lnTo>
                    <a:pt x="78" y="523"/>
                  </a:lnTo>
                  <a:cubicBezTo>
                    <a:pt x="155" y="358"/>
                    <a:pt x="242" y="194"/>
                    <a:pt x="349" y="49"/>
                  </a:cubicBezTo>
                  <a:lnTo>
                    <a:pt x="281" y="0"/>
                  </a:lnTo>
                  <a:close/>
                </a:path>
              </a:pathLst>
            </a:custGeom>
            <a:solidFill>
              <a:srgbClr val="DD5E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1" name="Google Shape;2521;p72"/>
            <p:cNvSpPr/>
            <p:nvPr/>
          </p:nvSpPr>
          <p:spPr>
            <a:xfrm>
              <a:off x="11000265" y="3207894"/>
              <a:ext cx="23541" cy="34527"/>
            </a:xfrm>
            <a:custGeom>
              <a:avLst/>
              <a:gdLst/>
              <a:ahLst/>
              <a:cxnLst/>
              <a:rect l="l" t="t" r="r" b="b"/>
              <a:pathLst>
                <a:path w="330" h="484" extrusionOk="0">
                  <a:moveTo>
                    <a:pt x="261" y="0"/>
                  </a:moveTo>
                  <a:cubicBezTo>
                    <a:pt x="155" y="145"/>
                    <a:pt x="68" y="290"/>
                    <a:pt x="0" y="445"/>
                  </a:cubicBezTo>
                  <a:lnTo>
                    <a:pt x="78" y="484"/>
                  </a:lnTo>
                  <a:cubicBezTo>
                    <a:pt x="145" y="339"/>
                    <a:pt x="232" y="194"/>
                    <a:pt x="329" y="58"/>
                  </a:cubicBezTo>
                  <a:lnTo>
                    <a:pt x="261" y="0"/>
                  </a:lnTo>
                  <a:close/>
                </a:path>
              </a:pathLst>
            </a:custGeom>
            <a:solidFill>
              <a:srgbClr val="DD5E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2" name="Google Shape;2522;p72"/>
            <p:cNvSpPr/>
            <p:nvPr/>
          </p:nvSpPr>
          <p:spPr>
            <a:xfrm>
              <a:off x="10725474" y="3231363"/>
              <a:ext cx="110502" cy="64917"/>
            </a:xfrm>
            <a:custGeom>
              <a:avLst/>
              <a:gdLst/>
              <a:ahLst/>
              <a:cxnLst/>
              <a:rect l="l" t="t" r="r" b="b"/>
              <a:pathLst>
                <a:path w="1549" h="910" extrusionOk="0">
                  <a:moveTo>
                    <a:pt x="1" y="0"/>
                  </a:moveTo>
                  <a:lnTo>
                    <a:pt x="1" y="87"/>
                  </a:lnTo>
                  <a:cubicBezTo>
                    <a:pt x="10" y="97"/>
                    <a:pt x="1346" y="126"/>
                    <a:pt x="1452" y="910"/>
                  </a:cubicBezTo>
                  <a:lnTo>
                    <a:pt x="1549" y="900"/>
                  </a:lnTo>
                  <a:cubicBezTo>
                    <a:pt x="1423" y="39"/>
                    <a:pt x="59" y="0"/>
                    <a:pt x="1" y="0"/>
                  </a:cubicBezTo>
                  <a:close/>
                </a:path>
              </a:pathLst>
            </a:custGeom>
            <a:solidFill>
              <a:srgbClr val="DD5E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3" name="Google Shape;2523;p72"/>
            <p:cNvSpPr/>
            <p:nvPr/>
          </p:nvSpPr>
          <p:spPr>
            <a:xfrm>
              <a:off x="11043709" y="3236856"/>
              <a:ext cx="38094" cy="58782"/>
            </a:xfrm>
            <a:custGeom>
              <a:avLst/>
              <a:gdLst/>
              <a:ahLst/>
              <a:cxnLst/>
              <a:rect l="l" t="t" r="r" b="b"/>
              <a:pathLst>
                <a:path w="534" h="824" extrusionOk="0">
                  <a:moveTo>
                    <a:pt x="456" y="1"/>
                  </a:moveTo>
                  <a:cubicBezTo>
                    <a:pt x="446" y="20"/>
                    <a:pt x="69" y="543"/>
                    <a:pt x="1" y="804"/>
                  </a:cubicBezTo>
                  <a:lnTo>
                    <a:pt x="88" y="823"/>
                  </a:lnTo>
                  <a:cubicBezTo>
                    <a:pt x="156" y="591"/>
                    <a:pt x="533" y="49"/>
                    <a:pt x="533" y="49"/>
                  </a:cubicBezTo>
                  <a:lnTo>
                    <a:pt x="456" y="1"/>
                  </a:lnTo>
                  <a:close/>
                </a:path>
              </a:pathLst>
            </a:custGeom>
            <a:solidFill>
              <a:srgbClr val="DD5E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4" name="Google Shape;2524;p72"/>
            <p:cNvSpPr/>
            <p:nvPr/>
          </p:nvSpPr>
          <p:spPr>
            <a:xfrm>
              <a:off x="10536288" y="2882740"/>
              <a:ext cx="386007" cy="404626"/>
            </a:xfrm>
            <a:custGeom>
              <a:avLst/>
              <a:gdLst/>
              <a:ahLst/>
              <a:cxnLst/>
              <a:rect l="l" t="t" r="r" b="b"/>
              <a:pathLst>
                <a:path w="5411" h="5672" extrusionOk="0">
                  <a:moveTo>
                    <a:pt x="3175" y="0"/>
                  </a:moveTo>
                  <a:lnTo>
                    <a:pt x="1" y="348"/>
                  </a:lnTo>
                  <a:lnTo>
                    <a:pt x="69" y="4355"/>
                  </a:lnTo>
                  <a:lnTo>
                    <a:pt x="30" y="5671"/>
                  </a:lnTo>
                  <a:lnTo>
                    <a:pt x="30" y="5671"/>
                  </a:lnTo>
                  <a:lnTo>
                    <a:pt x="5188" y="5642"/>
                  </a:lnTo>
                  <a:cubicBezTo>
                    <a:pt x="5314" y="5642"/>
                    <a:pt x="5411" y="5536"/>
                    <a:pt x="5411" y="5410"/>
                  </a:cubicBezTo>
                  <a:cubicBezTo>
                    <a:pt x="5411" y="5323"/>
                    <a:pt x="5353" y="5236"/>
                    <a:pt x="5265" y="5207"/>
                  </a:cubicBezTo>
                  <a:lnTo>
                    <a:pt x="3040" y="4181"/>
                  </a:lnTo>
                  <a:lnTo>
                    <a:pt x="3175" y="0"/>
                  </a:lnTo>
                  <a:close/>
                </a:path>
              </a:pathLst>
            </a:custGeom>
            <a:solidFill>
              <a:srgbClr val="FFCB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5" name="Google Shape;2525;p72"/>
            <p:cNvSpPr/>
            <p:nvPr/>
          </p:nvSpPr>
          <p:spPr>
            <a:xfrm>
              <a:off x="10519025" y="3180928"/>
              <a:ext cx="424672" cy="142960"/>
            </a:xfrm>
            <a:custGeom>
              <a:avLst/>
              <a:gdLst/>
              <a:ahLst/>
              <a:cxnLst/>
              <a:rect l="l" t="t" r="r" b="b"/>
              <a:pathLst>
                <a:path w="5953" h="2004" extrusionOk="0">
                  <a:moveTo>
                    <a:pt x="3282" y="1"/>
                  </a:moveTo>
                  <a:cubicBezTo>
                    <a:pt x="2774" y="205"/>
                    <a:pt x="2207" y="267"/>
                    <a:pt x="1706" y="267"/>
                  </a:cubicBezTo>
                  <a:cubicBezTo>
                    <a:pt x="925" y="267"/>
                    <a:pt x="301" y="117"/>
                    <a:pt x="301" y="117"/>
                  </a:cubicBezTo>
                  <a:lnTo>
                    <a:pt x="1" y="1898"/>
                  </a:lnTo>
                  <a:cubicBezTo>
                    <a:pt x="1" y="1956"/>
                    <a:pt x="49" y="2004"/>
                    <a:pt x="107" y="2004"/>
                  </a:cubicBezTo>
                  <a:lnTo>
                    <a:pt x="5846" y="2004"/>
                  </a:lnTo>
                  <a:cubicBezTo>
                    <a:pt x="5953" y="2004"/>
                    <a:pt x="5885" y="1414"/>
                    <a:pt x="5875" y="1404"/>
                  </a:cubicBezTo>
                  <a:cubicBezTo>
                    <a:pt x="5827" y="1239"/>
                    <a:pt x="5730" y="1056"/>
                    <a:pt x="5633" y="1017"/>
                  </a:cubicBezTo>
                  <a:lnTo>
                    <a:pt x="328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6" name="Google Shape;2526;p72"/>
            <p:cNvSpPr/>
            <p:nvPr/>
          </p:nvSpPr>
          <p:spPr>
            <a:xfrm>
              <a:off x="10762784" y="3186493"/>
              <a:ext cx="29034" cy="42874"/>
            </a:xfrm>
            <a:custGeom>
              <a:avLst/>
              <a:gdLst/>
              <a:ahLst/>
              <a:cxnLst/>
              <a:rect l="l" t="t" r="r" b="b"/>
              <a:pathLst>
                <a:path w="407" h="601" extrusionOk="0">
                  <a:moveTo>
                    <a:pt x="339" y="0"/>
                  </a:moveTo>
                  <a:cubicBezTo>
                    <a:pt x="203" y="174"/>
                    <a:pt x="87" y="358"/>
                    <a:pt x="0" y="561"/>
                  </a:cubicBezTo>
                  <a:lnTo>
                    <a:pt x="78" y="600"/>
                  </a:lnTo>
                  <a:cubicBezTo>
                    <a:pt x="165" y="407"/>
                    <a:pt x="271" y="223"/>
                    <a:pt x="407" y="49"/>
                  </a:cubicBezTo>
                  <a:lnTo>
                    <a:pt x="339" y="0"/>
                  </a:lnTo>
                  <a:close/>
                </a:path>
              </a:pathLst>
            </a:custGeom>
            <a:solidFill>
              <a:srgbClr val="ED84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7" name="Google Shape;2527;p72"/>
            <p:cNvSpPr/>
            <p:nvPr/>
          </p:nvSpPr>
          <p:spPr>
            <a:xfrm>
              <a:off x="10787609" y="3198905"/>
              <a:ext cx="25610" cy="37310"/>
            </a:xfrm>
            <a:custGeom>
              <a:avLst/>
              <a:gdLst/>
              <a:ahLst/>
              <a:cxnLst/>
              <a:rect l="l" t="t" r="r" b="b"/>
              <a:pathLst>
                <a:path w="359" h="523" extrusionOk="0">
                  <a:moveTo>
                    <a:pt x="281" y="0"/>
                  </a:moveTo>
                  <a:cubicBezTo>
                    <a:pt x="175" y="145"/>
                    <a:pt x="78" y="310"/>
                    <a:pt x="0" y="484"/>
                  </a:cubicBezTo>
                  <a:lnTo>
                    <a:pt x="88" y="523"/>
                  </a:lnTo>
                  <a:cubicBezTo>
                    <a:pt x="155" y="358"/>
                    <a:pt x="252" y="194"/>
                    <a:pt x="359" y="49"/>
                  </a:cubicBezTo>
                  <a:lnTo>
                    <a:pt x="281" y="0"/>
                  </a:lnTo>
                  <a:close/>
                </a:path>
              </a:pathLst>
            </a:custGeom>
            <a:solidFill>
              <a:srgbClr val="ED84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8" name="Google Shape;2528;p72"/>
            <p:cNvSpPr/>
            <p:nvPr/>
          </p:nvSpPr>
          <p:spPr>
            <a:xfrm>
              <a:off x="10806941" y="3207894"/>
              <a:ext cx="23541" cy="34527"/>
            </a:xfrm>
            <a:custGeom>
              <a:avLst/>
              <a:gdLst/>
              <a:ahLst/>
              <a:cxnLst/>
              <a:rect l="l" t="t" r="r" b="b"/>
              <a:pathLst>
                <a:path w="330" h="484" extrusionOk="0">
                  <a:moveTo>
                    <a:pt x="262" y="0"/>
                  </a:moveTo>
                  <a:cubicBezTo>
                    <a:pt x="165" y="145"/>
                    <a:pt x="78" y="290"/>
                    <a:pt x="0" y="445"/>
                  </a:cubicBezTo>
                  <a:lnTo>
                    <a:pt x="88" y="484"/>
                  </a:lnTo>
                  <a:cubicBezTo>
                    <a:pt x="155" y="339"/>
                    <a:pt x="242" y="194"/>
                    <a:pt x="329" y="58"/>
                  </a:cubicBezTo>
                  <a:lnTo>
                    <a:pt x="262" y="0"/>
                  </a:lnTo>
                  <a:close/>
                </a:path>
              </a:pathLst>
            </a:custGeom>
            <a:solidFill>
              <a:srgbClr val="ED84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9" name="Google Shape;2529;p72"/>
            <p:cNvSpPr/>
            <p:nvPr/>
          </p:nvSpPr>
          <p:spPr>
            <a:xfrm>
              <a:off x="10532864" y="3231363"/>
              <a:ext cx="109860" cy="64917"/>
            </a:xfrm>
            <a:custGeom>
              <a:avLst/>
              <a:gdLst/>
              <a:ahLst/>
              <a:cxnLst/>
              <a:rect l="l" t="t" r="r" b="b"/>
              <a:pathLst>
                <a:path w="1540" h="910" extrusionOk="0">
                  <a:moveTo>
                    <a:pt x="0" y="0"/>
                  </a:moveTo>
                  <a:lnTo>
                    <a:pt x="0" y="87"/>
                  </a:lnTo>
                  <a:cubicBezTo>
                    <a:pt x="10" y="97"/>
                    <a:pt x="1336" y="126"/>
                    <a:pt x="1452" y="910"/>
                  </a:cubicBezTo>
                  <a:lnTo>
                    <a:pt x="1539" y="900"/>
                  </a:lnTo>
                  <a:cubicBezTo>
                    <a:pt x="1423" y="39"/>
                    <a:pt x="59" y="0"/>
                    <a:pt x="0" y="0"/>
                  </a:cubicBezTo>
                  <a:close/>
                </a:path>
              </a:pathLst>
            </a:custGeom>
            <a:solidFill>
              <a:srgbClr val="ED84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0" name="Google Shape;2530;p72"/>
            <p:cNvSpPr/>
            <p:nvPr/>
          </p:nvSpPr>
          <p:spPr>
            <a:xfrm>
              <a:off x="10851099" y="3236856"/>
              <a:ext cx="38094" cy="58782"/>
            </a:xfrm>
            <a:custGeom>
              <a:avLst/>
              <a:gdLst/>
              <a:ahLst/>
              <a:cxnLst/>
              <a:rect l="l" t="t" r="r" b="b"/>
              <a:pathLst>
                <a:path w="534" h="824" extrusionOk="0">
                  <a:moveTo>
                    <a:pt x="456" y="1"/>
                  </a:moveTo>
                  <a:cubicBezTo>
                    <a:pt x="446" y="20"/>
                    <a:pt x="69" y="543"/>
                    <a:pt x="1" y="804"/>
                  </a:cubicBezTo>
                  <a:lnTo>
                    <a:pt x="88" y="823"/>
                  </a:lnTo>
                  <a:cubicBezTo>
                    <a:pt x="156" y="591"/>
                    <a:pt x="533" y="49"/>
                    <a:pt x="533" y="49"/>
                  </a:cubicBezTo>
                  <a:lnTo>
                    <a:pt x="456" y="1"/>
                  </a:lnTo>
                  <a:close/>
                </a:path>
              </a:pathLst>
            </a:custGeom>
            <a:solidFill>
              <a:srgbClr val="ED84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1" name="Google Shape;2531;p72"/>
            <p:cNvSpPr/>
            <p:nvPr/>
          </p:nvSpPr>
          <p:spPr>
            <a:xfrm>
              <a:off x="9899106" y="2009363"/>
              <a:ext cx="1082547" cy="1104661"/>
            </a:xfrm>
            <a:custGeom>
              <a:avLst/>
              <a:gdLst/>
              <a:ahLst/>
              <a:cxnLst/>
              <a:rect l="l" t="t" r="r" b="b"/>
              <a:pathLst>
                <a:path w="15175" h="15485" extrusionOk="0">
                  <a:moveTo>
                    <a:pt x="920" y="1"/>
                  </a:moveTo>
                  <a:lnTo>
                    <a:pt x="920" y="1"/>
                  </a:lnTo>
                  <a:cubicBezTo>
                    <a:pt x="920" y="1"/>
                    <a:pt x="0" y="3543"/>
                    <a:pt x="1268" y="5295"/>
                  </a:cubicBezTo>
                  <a:cubicBezTo>
                    <a:pt x="1820" y="6069"/>
                    <a:pt x="2778" y="6088"/>
                    <a:pt x="3697" y="6088"/>
                  </a:cubicBezTo>
                  <a:lnTo>
                    <a:pt x="9146" y="6088"/>
                  </a:lnTo>
                  <a:cubicBezTo>
                    <a:pt x="9601" y="6088"/>
                    <a:pt x="9988" y="6436"/>
                    <a:pt x="10017" y="6891"/>
                  </a:cubicBezTo>
                  <a:lnTo>
                    <a:pt x="10752" y="15485"/>
                  </a:lnTo>
                  <a:lnTo>
                    <a:pt x="15175" y="15485"/>
                  </a:lnTo>
                  <a:cubicBezTo>
                    <a:pt x="15175" y="15485"/>
                    <a:pt x="14730" y="8082"/>
                    <a:pt x="14614" y="6620"/>
                  </a:cubicBezTo>
                  <a:cubicBezTo>
                    <a:pt x="14517" y="5430"/>
                    <a:pt x="14304" y="3824"/>
                    <a:pt x="13830" y="2778"/>
                  </a:cubicBezTo>
                  <a:cubicBezTo>
                    <a:pt x="13210" y="1385"/>
                    <a:pt x="12039" y="678"/>
                    <a:pt x="10859" y="678"/>
                  </a:cubicBezTo>
                  <a:lnTo>
                    <a:pt x="8817" y="678"/>
                  </a:lnTo>
                  <a:cubicBezTo>
                    <a:pt x="8710" y="678"/>
                    <a:pt x="8623" y="591"/>
                    <a:pt x="8623" y="485"/>
                  </a:cubicBezTo>
                  <a:lnTo>
                    <a:pt x="8623" y="40"/>
                  </a:lnTo>
                  <a:lnTo>
                    <a:pt x="92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2" name="Google Shape;2532;p72"/>
            <p:cNvSpPr/>
            <p:nvPr/>
          </p:nvSpPr>
          <p:spPr>
            <a:xfrm>
              <a:off x="10670259" y="3045602"/>
              <a:ext cx="307251" cy="6278"/>
            </a:xfrm>
            <a:custGeom>
              <a:avLst/>
              <a:gdLst/>
              <a:ahLst/>
              <a:cxnLst/>
              <a:rect l="l" t="t" r="r" b="b"/>
              <a:pathLst>
                <a:path w="4307" h="88" extrusionOk="0">
                  <a:moveTo>
                    <a:pt x="0" y="1"/>
                  </a:moveTo>
                  <a:lnTo>
                    <a:pt x="0" y="88"/>
                  </a:lnTo>
                  <a:lnTo>
                    <a:pt x="4307" y="88"/>
                  </a:lnTo>
                  <a:lnTo>
                    <a:pt x="43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3" name="Google Shape;2533;p72"/>
            <p:cNvSpPr/>
            <p:nvPr/>
          </p:nvSpPr>
          <p:spPr>
            <a:xfrm>
              <a:off x="9712702" y="1997664"/>
              <a:ext cx="1082547" cy="1116361"/>
            </a:xfrm>
            <a:custGeom>
              <a:avLst/>
              <a:gdLst/>
              <a:ahLst/>
              <a:cxnLst/>
              <a:rect l="l" t="t" r="r" b="b"/>
              <a:pathLst>
                <a:path w="15175" h="15649" extrusionOk="0">
                  <a:moveTo>
                    <a:pt x="6407" y="0"/>
                  </a:moveTo>
                  <a:lnTo>
                    <a:pt x="920" y="165"/>
                  </a:lnTo>
                  <a:cubicBezTo>
                    <a:pt x="920" y="165"/>
                    <a:pt x="0" y="3707"/>
                    <a:pt x="1268" y="5459"/>
                  </a:cubicBezTo>
                  <a:cubicBezTo>
                    <a:pt x="1820" y="6233"/>
                    <a:pt x="2778" y="6252"/>
                    <a:pt x="3697" y="6252"/>
                  </a:cubicBezTo>
                  <a:lnTo>
                    <a:pt x="9146" y="6252"/>
                  </a:lnTo>
                  <a:cubicBezTo>
                    <a:pt x="9601" y="6252"/>
                    <a:pt x="9978" y="6600"/>
                    <a:pt x="10026" y="7055"/>
                  </a:cubicBezTo>
                  <a:lnTo>
                    <a:pt x="10752" y="15649"/>
                  </a:lnTo>
                  <a:lnTo>
                    <a:pt x="15175" y="15649"/>
                  </a:lnTo>
                  <a:cubicBezTo>
                    <a:pt x="15175" y="15649"/>
                    <a:pt x="14691" y="8255"/>
                    <a:pt x="14614" y="6784"/>
                  </a:cubicBezTo>
                  <a:cubicBezTo>
                    <a:pt x="14536" y="5304"/>
                    <a:pt x="14401" y="3929"/>
                    <a:pt x="13830" y="2942"/>
                  </a:cubicBezTo>
                  <a:cubicBezTo>
                    <a:pt x="12939" y="1404"/>
                    <a:pt x="11372" y="862"/>
                    <a:pt x="9659" y="862"/>
                  </a:cubicBezTo>
                  <a:lnTo>
                    <a:pt x="6407" y="862"/>
                  </a:lnTo>
                  <a:lnTo>
                    <a:pt x="640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4" name="Google Shape;2534;p72"/>
            <p:cNvSpPr/>
            <p:nvPr/>
          </p:nvSpPr>
          <p:spPr>
            <a:xfrm>
              <a:off x="9792100" y="2028695"/>
              <a:ext cx="750471" cy="1086042"/>
            </a:xfrm>
            <a:custGeom>
              <a:avLst/>
              <a:gdLst/>
              <a:ahLst/>
              <a:cxnLst/>
              <a:rect l="l" t="t" r="r" b="b"/>
              <a:pathLst>
                <a:path w="10520" h="15224" extrusionOk="0">
                  <a:moveTo>
                    <a:pt x="562" y="1"/>
                  </a:moveTo>
                  <a:lnTo>
                    <a:pt x="562" y="1"/>
                  </a:lnTo>
                  <a:cubicBezTo>
                    <a:pt x="542" y="136"/>
                    <a:pt x="0" y="3243"/>
                    <a:pt x="891" y="4298"/>
                  </a:cubicBezTo>
                  <a:cubicBezTo>
                    <a:pt x="1375" y="4849"/>
                    <a:pt x="2217" y="4898"/>
                    <a:pt x="2971" y="4898"/>
                  </a:cubicBezTo>
                  <a:lnTo>
                    <a:pt x="8884" y="4898"/>
                  </a:lnTo>
                  <a:cubicBezTo>
                    <a:pt x="9291" y="4898"/>
                    <a:pt x="9639" y="5217"/>
                    <a:pt x="9678" y="5633"/>
                  </a:cubicBezTo>
                  <a:lnTo>
                    <a:pt x="10433" y="15224"/>
                  </a:lnTo>
                  <a:lnTo>
                    <a:pt x="10520" y="15224"/>
                  </a:lnTo>
                  <a:lnTo>
                    <a:pt x="9765" y="5633"/>
                  </a:lnTo>
                  <a:cubicBezTo>
                    <a:pt x="9726" y="5169"/>
                    <a:pt x="9339" y="4811"/>
                    <a:pt x="8875" y="4811"/>
                  </a:cubicBezTo>
                  <a:lnTo>
                    <a:pt x="2971" y="4811"/>
                  </a:lnTo>
                  <a:cubicBezTo>
                    <a:pt x="2236" y="4811"/>
                    <a:pt x="1413" y="4772"/>
                    <a:pt x="968" y="4230"/>
                  </a:cubicBezTo>
                  <a:cubicBezTo>
                    <a:pt x="97" y="3214"/>
                    <a:pt x="649" y="49"/>
                    <a:pt x="649" y="20"/>
                  </a:cubicBezTo>
                  <a:lnTo>
                    <a:pt x="56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5" name="Google Shape;2535;p72"/>
            <p:cNvSpPr/>
            <p:nvPr/>
          </p:nvSpPr>
          <p:spPr>
            <a:xfrm>
              <a:off x="10474154" y="3045602"/>
              <a:ext cx="316310" cy="6278"/>
            </a:xfrm>
            <a:custGeom>
              <a:avLst/>
              <a:gdLst/>
              <a:ahLst/>
              <a:cxnLst/>
              <a:rect l="l" t="t" r="r" b="b"/>
              <a:pathLst>
                <a:path w="4434" h="88" extrusionOk="0">
                  <a:moveTo>
                    <a:pt x="1" y="1"/>
                  </a:moveTo>
                  <a:lnTo>
                    <a:pt x="1" y="88"/>
                  </a:lnTo>
                  <a:lnTo>
                    <a:pt x="4433" y="88"/>
                  </a:lnTo>
                  <a:lnTo>
                    <a:pt x="443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 name="Google Shape;2536;p72"/>
            <p:cNvSpPr/>
            <p:nvPr/>
          </p:nvSpPr>
          <p:spPr>
            <a:xfrm>
              <a:off x="9825200" y="2041821"/>
              <a:ext cx="161651" cy="70481"/>
            </a:xfrm>
            <a:custGeom>
              <a:avLst/>
              <a:gdLst/>
              <a:ahLst/>
              <a:cxnLst/>
              <a:rect l="l" t="t" r="r" b="b"/>
              <a:pathLst>
                <a:path w="2266" h="988" extrusionOk="0">
                  <a:moveTo>
                    <a:pt x="2178" y="1"/>
                  </a:moveTo>
                  <a:cubicBezTo>
                    <a:pt x="1814" y="840"/>
                    <a:pt x="432" y="892"/>
                    <a:pt x="82" y="892"/>
                  </a:cubicBezTo>
                  <a:cubicBezTo>
                    <a:pt x="32" y="892"/>
                    <a:pt x="3" y="891"/>
                    <a:pt x="1" y="891"/>
                  </a:cubicBezTo>
                  <a:lnTo>
                    <a:pt x="1" y="988"/>
                  </a:lnTo>
                  <a:lnTo>
                    <a:pt x="107" y="988"/>
                  </a:lnTo>
                  <a:cubicBezTo>
                    <a:pt x="504" y="988"/>
                    <a:pt x="1878" y="920"/>
                    <a:pt x="2265" y="39"/>
                  </a:cubicBezTo>
                  <a:lnTo>
                    <a:pt x="217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 name="Google Shape;2537;p72"/>
            <p:cNvSpPr/>
            <p:nvPr/>
          </p:nvSpPr>
          <p:spPr>
            <a:xfrm>
              <a:off x="10054406" y="986892"/>
              <a:ext cx="28392" cy="54217"/>
            </a:xfrm>
            <a:custGeom>
              <a:avLst/>
              <a:gdLst/>
              <a:ahLst/>
              <a:cxnLst/>
              <a:rect l="l" t="t" r="r" b="b"/>
              <a:pathLst>
                <a:path w="398" h="760" extrusionOk="0">
                  <a:moveTo>
                    <a:pt x="261" y="0"/>
                  </a:moveTo>
                  <a:cubicBezTo>
                    <a:pt x="255" y="0"/>
                    <a:pt x="249" y="1"/>
                    <a:pt x="243" y="2"/>
                  </a:cubicBezTo>
                  <a:cubicBezTo>
                    <a:pt x="165" y="21"/>
                    <a:pt x="88" y="69"/>
                    <a:pt x="59" y="147"/>
                  </a:cubicBezTo>
                  <a:cubicBezTo>
                    <a:pt x="20" y="224"/>
                    <a:pt x="1" y="311"/>
                    <a:pt x="11" y="389"/>
                  </a:cubicBezTo>
                  <a:cubicBezTo>
                    <a:pt x="1" y="466"/>
                    <a:pt x="11" y="543"/>
                    <a:pt x="49" y="621"/>
                  </a:cubicBezTo>
                  <a:cubicBezTo>
                    <a:pt x="99" y="706"/>
                    <a:pt x="190" y="760"/>
                    <a:pt x="288" y="760"/>
                  </a:cubicBezTo>
                  <a:cubicBezTo>
                    <a:pt x="324" y="760"/>
                    <a:pt x="361" y="753"/>
                    <a:pt x="398" y="737"/>
                  </a:cubicBezTo>
                  <a:lnTo>
                    <a:pt x="378" y="89"/>
                  </a:lnTo>
                  <a:cubicBezTo>
                    <a:pt x="378" y="37"/>
                    <a:pt x="316" y="0"/>
                    <a:pt x="261" y="0"/>
                  </a:cubicBezTo>
                  <a:close/>
                </a:path>
              </a:pathLst>
            </a:custGeom>
            <a:solidFill>
              <a:srgbClr val="F9BB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8" name="Google Shape;2538;p72"/>
            <p:cNvSpPr/>
            <p:nvPr/>
          </p:nvSpPr>
          <p:spPr>
            <a:xfrm>
              <a:off x="10053051" y="909990"/>
              <a:ext cx="185763" cy="204168"/>
            </a:xfrm>
            <a:custGeom>
              <a:avLst/>
              <a:gdLst/>
              <a:ahLst/>
              <a:cxnLst/>
              <a:rect l="l" t="t" r="r" b="b"/>
              <a:pathLst>
                <a:path w="2604" h="2862" extrusionOk="0">
                  <a:moveTo>
                    <a:pt x="1018" y="1"/>
                  </a:moveTo>
                  <a:cubicBezTo>
                    <a:pt x="791" y="1"/>
                    <a:pt x="596" y="51"/>
                    <a:pt x="484" y="160"/>
                  </a:cubicBezTo>
                  <a:cubicBezTo>
                    <a:pt x="484" y="160"/>
                    <a:pt x="1" y="1989"/>
                    <a:pt x="272" y="2367"/>
                  </a:cubicBezTo>
                  <a:cubicBezTo>
                    <a:pt x="517" y="2714"/>
                    <a:pt x="970" y="2861"/>
                    <a:pt x="1373" y="2861"/>
                  </a:cubicBezTo>
                  <a:cubicBezTo>
                    <a:pt x="1622" y="2861"/>
                    <a:pt x="1852" y="2805"/>
                    <a:pt x="2004" y="2705"/>
                  </a:cubicBezTo>
                  <a:cubicBezTo>
                    <a:pt x="2333" y="2492"/>
                    <a:pt x="2604" y="1331"/>
                    <a:pt x="2604" y="1021"/>
                  </a:cubicBezTo>
                  <a:cubicBezTo>
                    <a:pt x="2604" y="418"/>
                    <a:pt x="1675" y="1"/>
                    <a:pt x="1018" y="1"/>
                  </a:cubicBezTo>
                  <a:close/>
                </a:path>
              </a:pathLst>
            </a:custGeom>
            <a:solidFill>
              <a:srgbClr val="FFCB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9" name="Google Shape;2539;p72"/>
            <p:cNvSpPr/>
            <p:nvPr/>
          </p:nvSpPr>
          <p:spPr>
            <a:xfrm>
              <a:off x="10083726" y="966703"/>
              <a:ext cx="9559" cy="13839"/>
            </a:xfrm>
            <a:custGeom>
              <a:avLst/>
              <a:gdLst/>
              <a:ahLst/>
              <a:cxnLst/>
              <a:rect l="l" t="t" r="r" b="b"/>
              <a:pathLst>
                <a:path w="134" h="194" extrusionOk="0">
                  <a:moveTo>
                    <a:pt x="85" y="1"/>
                  </a:moveTo>
                  <a:cubicBezTo>
                    <a:pt x="69" y="1"/>
                    <a:pt x="52" y="10"/>
                    <a:pt x="45" y="33"/>
                  </a:cubicBezTo>
                  <a:cubicBezTo>
                    <a:pt x="35" y="62"/>
                    <a:pt x="16" y="101"/>
                    <a:pt x="6" y="139"/>
                  </a:cubicBezTo>
                  <a:cubicBezTo>
                    <a:pt x="0" y="173"/>
                    <a:pt x="27" y="194"/>
                    <a:pt x="55" y="194"/>
                  </a:cubicBezTo>
                  <a:cubicBezTo>
                    <a:pt x="75" y="194"/>
                    <a:pt x="95" y="183"/>
                    <a:pt x="103" y="159"/>
                  </a:cubicBezTo>
                  <a:cubicBezTo>
                    <a:pt x="112" y="130"/>
                    <a:pt x="122" y="91"/>
                    <a:pt x="122" y="52"/>
                  </a:cubicBezTo>
                  <a:cubicBezTo>
                    <a:pt x="134" y="23"/>
                    <a:pt x="110" y="1"/>
                    <a:pt x="85" y="1"/>
                  </a:cubicBezTo>
                  <a:close/>
                </a:path>
              </a:pathLst>
            </a:custGeom>
            <a:solidFill>
              <a:srgbClr val="0027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0" name="Google Shape;2540;p72"/>
            <p:cNvSpPr/>
            <p:nvPr/>
          </p:nvSpPr>
          <p:spPr>
            <a:xfrm>
              <a:off x="10075808" y="947228"/>
              <a:ext cx="27037" cy="10843"/>
            </a:xfrm>
            <a:custGeom>
              <a:avLst/>
              <a:gdLst/>
              <a:ahLst/>
              <a:cxnLst/>
              <a:rect l="l" t="t" r="r" b="b"/>
              <a:pathLst>
                <a:path w="379" h="152" extrusionOk="0">
                  <a:moveTo>
                    <a:pt x="173" y="0"/>
                  </a:moveTo>
                  <a:cubicBezTo>
                    <a:pt x="119" y="0"/>
                    <a:pt x="65" y="18"/>
                    <a:pt x="20" y="54"/>
                  </a:cubicBezTo>
                  <a:cubicBezTo>
                    <a:pt x="11" y="64"/>
                    <a:pt x="1" y="83"/>
                    <a:pt x="11" y="93"/>
                  </a:cubicBezTo>
                  <a:cubicBezTo>
                    <a:pt x="16" y="104"/>
                    <a:pt x="25" y="109"/>
                    <a:pt x="36" y="109"/>
                  </a:cubicBezTo>
                  <a:cubicBezTo>
                    <a:pt x="43" y="109"/>
                    <a:pt x="51" y="107"/>
                    <a:pt x="59" y="103"/>
                  </a:cubicBezTo>
                  <a:cubicBezTo>
                    <a:pt x="93" y="73"/>
                    <a:pt x="136" y="58"/>
                    <a:pt x="179" y="58"/>
                  </a:cubicBezTo>
                  <a:cubicBezTo>
                    <a:pt x="233" y="58"/>
                    <a:pt x="288" y="83"/>
                    <a:pt x="320" y="132"/>
                  </a:cubicBezTo>
                  <a:cubicBezTo>
                    <a:pt x="330" y="141"/>
                    <a:pt x="330" y="151"/>
                    <a:pt x="349" y="151"/>
                  </a:cubicBezTo>
                  <a:cubicBezTo>
                    <a:pt x="349" y="151"/>
                    <a:pt x="359" y="141"/>
                    <a:pt x="369" y="141"/>
                  </a:cubicBezTo>
                  <a:cubicBezTo>
                    <a:pt x="378" y="132"/>
                    <a:pt x="378" y="112"/>
                    <a:pt x="369" y="103"/>
                  </a:cubicBezTo>
                  <a:cubicBezTo>
                    <a:pt x="324" y="35"/>
                    <a:pt x="249" y="0"/>
                    <a:pt x="173" y="0"/>
                  </a:cubicBezTo>
                  <a:close/>
                </a:path>
              </a:pathLst>
            </a:custGeom>
            <a:solidFill>
              <a:srgbClr val="0027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1" name="Google Shape;2541;p72"/>
            <p:cNvSpPr/>
            <p:nvPr/>
          </p:nvSpPr>
          <p:spPr>
            <a:xfrm>
              <a:off x="10153422" y="983111"/>
              <a:ext cx="9203" cy="13768"/>
            </a:xfrm>
            <a:custGeom>
              <a:avLst/>
              <a:gdLst/>
              <a:ahLst/>
              <a:cxnLst/>
              <a:rect l="l" t="t" r="r" b="b"/>
              <a:pathLst>
                <a:path w="129" h="193" extrusionOk="0">
                  <a:moveTo>
                    <a:pt x="84" y="1"/>
                  </a:moveTo>
                  <a:cubicBezTo>
                    <a:pt x="67" y="1"/>
                    <a:pt x="49" y="9"/>
                    <a:pt x="45" y="25"/>
                  </a:cubicBezTo>
                  <a:cubicBezTo>
                    <a:pt x="26" y="64"/>
                    <a:pt x="16" y="93"/>
                    <a:pt x="6" y="132"/>
                  </a:cubicBezTo>
                  <a:cubicBezTo>
                    <a:pt x="0" y="168"/>
                    <a:pt x="31" y="193"/>
                    <a:pt x="61" y="193"/>
                  </a:cubicBezTo>
                  <a:cubicBezTo>
                    <a:pt x="79" y="193"/>
                    <a:pt x="96" y="183"/>
                    <a:pt x="103" y="161"/>
                  </a:cubicBezTo>
                  <a:cubicBezTo>
                    <a:pt x="113" y="113"/>
                    <a:pt x="123" y="74"/>
                    <a:pt x="123" y="35"/>
                  </a:cubicBezTo>
                  <a:cubicBezTo>
                    <a:pt x="128" y="13"/>
                    <a:pt x="106" y="1"/>
                    <a:pt x="84" y="1"/>
                  </a:cubicBezTo>
                  <a:close/>
                </a:path>
              </a:pathLst>
            </a:custGeom>
            <a:solidFill>
              <a:srgbClr val="0027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2" name="Google Shape;2542;p72"/>
            <p:cNvSpPr/>
            <p:nvPr/>
          </p:nvSpPr>
          <p:spPr>
            <a:xfrm>
              <a:off x="10151068" y="959427"/>
              <a:ext cx="33885" cy="17264"/>
            </a:xfrm>
            <a:custGeom>
              <a:avLst/>
              <a:gdLst/>
              <a:ahLst/>
              <a:cxnLst/>
              <a:rect l="l" t="t" r="r" b="b"/>
              <a:pathLst>
                <a:path w="475" h="242" extrusionOk="0">
                  <a:moveTo>
                    <a:pt x="96" y="1"/>
                  </a:moveTo>
                  <a:cubicBezTo>
                    <a:pt x="52" y="1"/>
                    <a:pt x="23" y="9"/>
                    <a:pt x="20" y="9"/>
                  </a:cubicBezTo>
                  <a:cubicBezTo>
                    <a:pt x="10" y="9"/>
                    <a:pt x="1" y="28"/>
                    <a:pt x="1" y="48"/>
                  </a:cubicBezTo>
                  <a:cubicBezTo>
                    <a:pt x="10" y="57"/>
                    <a:pt x="20" y="67"/>
                    <a:pt x="39" y="67"/>
                  </a:cubicBezTo>
                  <a:cubicBezTo>
                    <a:pt x="43" y="67"/>
                    <a:pt x="65" y="60"/>
                    <a:pt x="102" y="60"/>
                  </a:cubicBezTo>
                  <a:cubicBezTo>
                    <a:pt x="171" y="60"/>
                    <a:pt x="290" y="85"/>
                    <a:pt x="417" y="232"/>
                  </a:cubicBezTo>
                  <a:cubicBezTo>
                    <a:pt x="417" y="232"/>
                    <a:pt x="427" y="241"/>
                    <a:pt x="436" y="241"/>
                  </a:cubicBezTo>
                  <a:cubicBezTo>
                    <a:pt x="446" y="241"/>
                    <a:pt x="456" y="241"/>
                    <a:pt x="456" y="232"/>
                  </a:cubicBezTo>
                  <a:cubicBezTo>
                    <a:pt x="475" y="222"/>
                    <a:pt x="475" y="203"/>
                    <a:pt x="456" y="193"/>
                  </a:cubicBezTo>
                  <a:cubicBezTo>
                    <a:pt x="317" y="29"/>
                    <a:pt x="179" y="1"/>
                    <a:pt x="96" y="1"/>
                  </a:cubicBezTo>
                  <a:close/>
                </a:path>
              </a:pathLst>
            </a:custGeom>
            <a:solidFill>
              <a:srgbClr val="0027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3" name="Google Shape;2543;p72"/>
            <p:cNvSpPr/>
            <p:nvPr/>
          </p:nvSpPr>
          <p:spPr>
            <a:xfrm>
              <a:off x="10097209" y="1020135"/>
              <a:ext cx="180983" cy="215439"/>
            </a:xfrm>
            <a:custGeom>
              <a:avLst/>
              <a:gdLst/>
              <a:ahLst/>
              <a:cxnLst/>
              <a:rect l="l" t="t" r="r" b="b"/>
              <a:pathLst>
                <a:path w="2537" h="3020" extrusionOk="0">
                  <a:moveTo>
                    <a:pt x="2227" y="0"/>
                  </a:moveTo>
                  <a:lnTo>
                    <a:pt x="165" y="1036"/>
                  </a:lnTo>
                  <a:lnTo>
                    <a:pt x="1" y="2419"/>
                  </a:lnTo>
                  <a:cubicBezTo>
                    <a:pt x="1" y="2419"/>
                    <a:pt x="78" y="3019"/>
                    <a:pt x="978" y="3019"/>
                  </a:cubicBezTo>
                  <a:cubicBezTo>
                    <a:pt x="1888" y="3019"/>
                    <a:pt x="2536" y="2371"/>
                    <a:pt x="2536" y="2371"/>
                  </a:cubicBezTo>
                  <a:lnTo>
                    <a:pt x="2227" y="0"/>
                  </a:lnTo>
                  <a:close/>
                </a:path>
              </a:pathLst>
            </a:custGeom>
            <a:solidFill>
              <a:srgbClr val="FFCB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4" name="Google Shape;2544;p72"/>
            <p:cNvSpPr/>
            <p:nvPr/>
          </p:nvSpPr>
          <p:spPr>
            <a:xfrm>
              <a:off x="10111761" y="1058086"/>
              <a:ext cx="113926" cy="58853"/>
            </a:xfrm>
            <a:custGeom>
              <a:avLst/>
              <a:gdLst/>
              <a:ahLst/>
              <a:cxnLst/>
              <a:rect l="l" t="t" r="r" b="b"/>
              <a:pathLst>
                <a:path w="1597" h="825" extrusionOk="0">
                  <a:moveTo>
                    <a:pt x="1481" y="0"/>
                  </a:moveTo>
                  <a:cubicBezTo>
                    <a:pt x="1481" y="0"/>
                    <a:pt x="1365" y="397"/>
                    <a:pt x="1045" y="571"/>
                  </a:cubicBezTo>
                  <a:cubicBezTo>
                    <a:pt x="855" y="676"/>
                    <a:pt x="617" y="703"/>
                    <a:pt x="418" y="703"/>
                  </a:cubicBezTo>
                  <a:cubicBezTo>
                    <a:pt x="194" y="703"/>
                    <a:pt x="19" y="668"/>
                    <a:pt x="19" y="668"/>
                  </a:cubicBezTo>
                  <a:lnTo>
                    <a:pt x="0" y="794"/>
                  </a:lnTo>
                  <a:cubicBezTo>
                    <a:pt x="136" y="813"/>
                    <a:pt x="261" y="823"/>
                    <a:pt x="397" y="823"/>
                  </a:cubicBezTo>
                  <a:cubicBezTo>
                    <a:pt x="418" y="824"/>
                    <a:pt x="439" y="824"/>
                    <a:pt x="460" y="824"/>
                  </a:cubicBezTo>
                  <a:cubicBezTo>
                    <a:pt x="689" y="824"/>
                    <a:pt x="908" y="775"/>
                    <a:pt x="1103" y="678"/>
                  </a:cubicBezTo>
                  <a:cubicBezTo>
                    <a:pt x="1345" y="523"/>
                    <a:pt x="1520" y="300"/>
                    <a:pt x="1597" y="29"/>
                  </a:cubicBezTo>
                  <a:lnTo>
                    <a:pt x="1481" y="0"/>
                  </a:lnTo>
                  <a:close/>
                </a:path>
              </a:pathLst>
            </a:custGeom>
            <a:solidFill>
              <a:srgbClr val="F7A7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5" name="Google Shape;2545;p72"/>
            <p:cNvSpPr/>
            <p:nvPr/>
          </p:nvSpPr>
          <p:spPr>
            <a:xfrm>
              <a:off x="10099278" y="975192"/>
              <a:ext cx="26324" cy="48081"/>
            </a:xfrm>
            <a:custGeom>
              <a:avLst/>
              <a:gdLst/>
              <a:ahLst/>
              <a:cxnLst/>
              <a:rect l="l" t="t" r="r" b="b"/>
              <a:pathLst>
                <a:path w="369" h="674" extrusionOk="0">
                  <a:moveTo>
                    <a:pt x="320" y="1"/>
                  </a:moveTo>
                  <a:cubicBezTo>
                    <a:pt x="243" y="107"/>
                    <a:pt x="1" y="446"/>
                    <a:pt x="40" y="553"/>
                  </a:cubicBezTo>
                  <a:cubicBezTo>
                    <a:pt x="78" y="659"/>
                    <a:pt x="204" y="669"/>
                    <a:pt x="282" y="669"/>
                  </a:cubicBezTo>
                  <a:cubicBezTo>
                    <a:pt x="288" y="672"/>
                    <a:pt x="296" y="673"/>
                    <a:pt x="303" y="673"/>
                  </a:cubicBezTo>
                  <a:cubicBezTo>
                    <a:pt x="319" y="673"/>
                    <a:pt x="336" y="669"/>
                    <a:pt x="349" y="669"/>
                  </a:cubicBezTo>
                  <a:lnTo>
                    <a:pt x="340" y="611"/>
                  </a:lnTo>
                  <a:cubicBezTo>
                    <a:pt x="340" y="611"/>
                    <a:pt x="313" y="614"/>
                    <a:pt x="278" y="614"/>
                  </a:cubicBezTo>
                  <a:cubicBezTo>
                    <a:pt x="212" y="614"/>
                    <a:pt x="116" y="602"/>
                    <a:pt x="98" y="533"/>
                  </a:cubicBezTo>
                  <a:cubicBezTo>
                    <a:pt x="78" y="485"/>
                    <a:pt x="224" y="233"/>
                    <a:pt x="369" y="40"/>
                  </a:cubicBezTo>
                  <a:lnTo>
                    <a:pt x="320" y="1"/>
                  </a:lnTo>
                  <a:close/>
                </a:path>
              </a:pathLst>
            </a:custGeom>
            <a:solidFill>
              <a:srgbClr val="F7A7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6" name="Google Shape;2546;p72"/>
            <p:cNvSpPr/>
            <p:nvPr/>
          </p:nvSpPr>
          <p:spPr>
            <a:xfrm>
              <a:off x="10053051" y="855846"/>
              <a:ext cx="232703" cy="268800"/>
            </a:xfrm>
            <a:custGeom>
              <a:avLst/>
              <a:gdLst/>
              <a:ahLst/>
              <a:cxnLst/>
              <a:rect l="l" t="t" r="r" b="b"/>
              <a:pathLst>
                <a:path w="3262" h="3768" extrusionOk="0">
                  <a:moveTo>
                    <a:pt x="609" y="1"/>
                  </a:moveTo>
                  <a:cubicBezTo>
                    <a:pt x="515" y="1"/>
                    <a:pt x="425" y="14"/>
                    <a:pt x="349" y="58"/>
                  </a:cubicBezTo>
                  <a:cubicBezTo>
                    <a:pt x="1" y="251"/>
                    <a:pt x="117" y="861"/>
                    <a:pt x="475" y="968"/>
                  </a:cubicBezTo>
                  <a:cubicBezTo>
                    <a:pt x="606" y="1010"/>
                    <a:pt x="761" y="1023"/>
                    <a:pt x="925" y="1023"/>
                  </a:cubicBezTo>
                  <a:cubicBezTo>
                    <a:pt x="1166" y="1023"/>
                    <a:pt x="1426" y="995"/>
                    <a:pt x="1654" y="995"/>
                  </a:cubicBezTo>
                  <a:cubicBezTo>
                    <a:pt x="1730" y="995"/>
                    <a:pt x="1802" y="998"/>
                    <a:pt x="1868" y="1006"/>
                  </a:cubicBezTo>
                  <a:cubicBezTo>
                    <a:pt x="2149" y="1045"/>
                    <a:pt x="2149" y="1451"/>
                    <a:pt x="2149" y="1500"/>
                  </a:cubicBezTo>
                  <a:cubicBezTo>
                    <a:pt x="2168" y="1751"/>
                    <a:pt x="2101" y="2003"/>
                    <a:pt x="1965" y="2206"/>
                  </a:cubicBezTo>
                  <a:cubicBezTo>
                    <a:pt x="1849" y="2371"/>
                    <a:pt x="1665" y="2468"/>
                    <a:pt x="1462" y="2477"/>
                  </a:cubicBezTo>
                  <a:cubicBezTo>
                    <a:pt x="1412" y="2483"/>
                    <a:pt x="1361" y="2486"/>
                    <a:pt x="1309" y="2486"/>
                  </a:cubicBezTo>
                  <a:cubicBezTo>
                    <a:pt x="986" y="2486"/>
                    <a:pt x="641" y="2384"/>
                    <a:pt x="319" y="2384"/>
                  </a:cubicBezTo>
                  <a:cubicBezTo>
                    <a:pt x="277" y="2384"/>
                    <a:pt x="235" y="2386"/>
                    <a:pt x="194" y="2390"/>
                  </a:cubicBezTo>
                  <a:cubicBezTo>
                    <a:pt x="97" y="2400"/>
                    <a:pt x="97" y="2816"/>
                    <a:pt x="97" y="2951"/>
                  </a:cubicBezTo>
                  <a:cubicBezTo>
                    <a:pt x="97" y="3116"/>
                    <a:pt x="136" y="3271"/>
                    <a:pt x="223" y="3416"/>
                  </a:cubicBezTo>
                  <a:cubicBezTo>
                    <a:pt x="310" y="3542"/>
                    <a:pt x="436" y="3639"/>
                    <a:pt x="591" y="3677"/>
                  </a:cubicBezTo>
                  <a:cubicBezTo>
                    <a:pt x="784" y="3738"/>
                    <a:pt x="986" y="3768"/>
                    <a:pt x="1187" y="3768"/>
                  </a:cubicBezTo>
                  <a:cubicBezTo>
                    <a:pt x="1308" y="3768"/>
                    <a:pt x="1429" y="3757"/>
                    <a:pt x="1549" y="3735"/>
                  </a:cubicBezTo>
                  <a:cubicBezTo>
                    <a:pt x="1694" y="3726"/>
                    <a:pt x="1839" y="3677"/>
                    <a:pt x="1975" y="3609"/>
                  </a:cubicBezTo>
                  <a:cubicBezTo>
                    <a:pt x="2110" y="3532"/>
                    <a:pt x="2236" y="3435"/>
                    <a:pt x="2333" y="3319"/>
                  </a:cubicBezTo>
                  <a:cubicBezTo>
                    <a:pt x="2459" y="3174"/>
                    <a:pt x="2546" y="3009"/>
                    <a:pt x="2701" y="2903"/>
                  </a:cubicBezTo>
                  <a:cubicBezTo>
                    <a:pt x="2884" y="2787"/>
                    <a:pt x="3078" y="2797"/>
                    <a:pt x="3175" y="2564"/>
                  </a:cubicBezTo>
                  <a:cubicBezTo>
                    <a:pt x="3223" y="2419"/>
                    <a:pt x="3252" y="2274"/>
                    <a:pt x="3252" y="2119"/>
                  </a:cubicBezTo>
                  <a:cubicBezTo>
                    <a:pt x="3262" y="1819"/>
                    <a:pt x="3262" y="1529"/>
                    <a:pt x="3243" y="1229"/>
                  </a:cubicBezTo>
                  <a:cubicBezTo>
                    <a:pt x="3204" y="503"/>
                    <a:pt x="2604" y="164"/>
                    <a:pt x="2004" y="97"/>
                  </a:cubicBezTo>
                  <a:cubicBezTo>
                    <a:pt x="1743" y="58"/>
                    <a:pt x="1346" y="48"/>
                    <a:pt x="1075" y="38"/>
                  </a:cubicBezTo>
                  <a:cubicBezTo>
                    <a:pt x="936" y="38"/>
                    <a:pt x="766" y="1"/>
                    <a:pt x="60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7" name="Google Shape;2547;p72"/>
            <p:cNvSpPr/>
            <p:nvPr/>
          </p:nvSpPr>
          <p:spPr>
            <a:xfrm>
              <a:off x="10079945" y="1049097"/>
              <a:ext cx="50507" cy="34028"/>
            </a:xfrm>
            <a:custGeom>
              <a:avLst/>
              <a:gdLst/>
              <a:ahLst/>
              <a:cxnLst/>
              <a:rect l="l" t="t" r="r" b="b"/>
              <a:pathLst>
                <a:path w="708" h="477" extrusionOk="0">
                  <a:moveTo>
                    <a:pt x="107" y="0"/>
                  </a:moveTo>
                  <a:cubicBezTo>
                    <a:pt x="107" y="1"/>
                    <a:pt x="1" y="446"/>
                    <a:pt x="369" y="475"/>
                  </a:cubicBezTo>
                  <a:cubicBezTo>
                    <a:pt x="380" y="476"/>
                    <a:pt x="391" y="476"/>
                    <a:pt x="401" y="476"/>
                  </a:cubicBezTo>
                  <a:cubicBezTo>
                    <a:pt x="707" y="476"/>
                    <a:pt x="707" y="78"/>
                    <a:pt x="707" y="78"/>
                  </a:cubicBezTo>
                  <a:lnTo>
                    <a:pt x="10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8" name="Google Shape;2548;p72"/>
            <p:cNvSpPr/>
            <p:nvPr/>
          </p:nvSpPr>
          <p:spPr>
            <a:xfrm>
              <a:off x="10202859" y="997949"/>
              <a:ext cx="58639" cy="57427"/>
            </a:xfrm>
            <a:custGeom>
              <a:avLst/>
              <a:gdLst/>
              <a:ahLst/>
              <a:cxnLst/>
              <a:rect l="l" t="t" r="r" b="b"/>
              <a:pathLst>
                <a:path w="822" h="805" extrusionOk="0">
                  <a:moveTo>
                    <a:pt x="439" y="1"/>
                  </a:moveTo>
                  <a:cubicBezTo>
                    <a:pt x="384" y="1"/>
                    <a:pt x="329" y="25"/>
                    <a:pt x="291" y="69"/>
                  </a:cubicBezTo>
                  <a:cubicBezTo>
                    <a:pt x="49" y="388"/>
                    <a:pt x="1" y="717"/>
                    <a:pt x="126" y="776"/>
                  </a:cubicBezTo>
                  <a:cubicBezTo>
                    <a:pt x="173" y="796"/>
                    <a:pt x="221" y="805"/>
                    <a:pt x="268" y="805"/>
                  </a:cubicBezTo>
                  <a:cubicBezTo>
                    <a:pt x="559" y="805"/>
                    <a:pt x="821" y="451"/>
                    <a:pt x="688" y="176"/>
                  </a:cubicBezTo>
                  <a:cubicBezTo>
                    <a:pt x="649" y="98"/>
                    <a:pt x="601" y="50"/>
                    <a:pt x="523" y="21"/>
                  </a:cubicBezTo>
                  <a:cubicBezTo>
                    <a:pt x="497" y="7"/>
                    <a:pt x="468" y="1"/>
                    <a:pt x="439" y="1"/>
                  </a:cubicBezTo>
                  <a:close/>
                </a:path>
              </a:pathLst>
            </a:custGeom>
            <a:solidFill>
              <a:srgbClr val="FFCB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9" name="Google Shape;2549;p72"/>
            <p:cNvSpPr/>
            <p:nvPr/>
          </p:nvSpPr>
          <p:spPr>
            <a:xfrm>
              <a:off x="10432065" y="1480543"/>
              <a:ext cx="414328" cy="441294"/>
            </a:xfrm>
            <a:custGeom>
              <a:avLst/>
              <a:gdLst/>
              <a:ahLst/>
              <a:cxnLst/>
              <a:rect l="l" t="t" r="r" b="b"/>
              <a:pathLst>
                <a:path w="5808" h="6186" extrusionOk="0">
                  <a:moveTo>
                    <a:pt x="2507" y="1"/>
                  </a:moveTo>
                  <a:lnTo>
                    <a:pt x="49" y="524"/>
                  </a:lnTo>
                  <a:cubicBezTo>
                    <a:pt x="49" y="524"/>
                    <a:pt x="1" y="3562"/>
                    <a:pt x="1026" y="5275"/>
                  </a:cubicBezTo>
                  <a:cubicBezTo>
                    <a:pt x="1499" y="6050"/>
                    <a:pt x="3106" y="6185"/>
                    <a:pt x="4172" y="6185"/>
                  </a:cubicBezTo>
                  <a:cubicBezTo>
                    <a:pt x="4743" y="6185"/>
                    <a:pt x="5159" y="6146"/>
                    <a:pt x="5159" y="6146"/>
                  </a:cubicBezTo>
                  <a:lnTo>
                    <a:pt x="5807" y="4356"/>
                  </a:lnTo>
                  <a:lnTo>
                    <a:pt x="5807" y="4356"/>
                  </a:lnTo>
                  <a:cubicBezTo>
                    <a:pt x="5807" y="4356"/>
                    <a:pt x="5752" y="4358"/>
                    <a:pt x="5659" y="4358"/>
                  </a:cubicBezTo>
                  <a:cubicBezTo>
                    <a:pt x="5183" y="4358"/>
                    <a:pt x="3703" y="4297"/>
                    <a:pt x="3388" y="3553"/>
                  </a:cubicBezTo>
                  <a:cubicBezTo>
                    <a:pt x="3020" y="2653"/>
                    <a:pt x="2507" y="1"/>
                    <a:pt x="2507" y="1"/>
                  </a:cubicBezTo>
                  <a:close/>
                </a:path>
              </a:pathLst>
            </a:custGeom>
            <a:solidFill>
              <a:srgbClr val="FFCB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0" name="Google Shape;2550;p72"/>
            <p:cNvSpPr/>
            <p:nvPr/>
          </p:nvSpPr>
          <p:spPr>
            <a:xfrm>
              <a:off x="10724761" y="1791143"/>
              <a:ext cx="276219" cy="131332"/>
            </a:xfrm>
            <a:custGeom>
              <a:avLst/>
              <a:gdLst/>
              <a:ahLst/>
              <a:cxnLst/>
              <a:rect l="l" t="t" r="r" b="b"/>
              <a:pathLst>
                <a:path w="3872" h="1841" extrusionOk="0">
                  <a:moveTo>
                    <a:pt x="2121" y="0"/>
                  </a:moveTo>
                  <a:cubicBezTo>
                    <a:pt x="1356" y="0"/>
                    <a:pt x="301" y="41"/>
                    <a:pt x="301" y="41"/>
                  </a:cubicBezTo>
                  <a:lnTo>
                    <a:pt x="1" y="1841"/>
                  </a:lnTo>
                  <a:cubicBezTo>
                    <a:pt x="1336" y="1744"/>
                    <a:pt x="3349" y="1589"/>
                    <a:pt x="3349" y="1482"/>
                  </a:cubicBezTo>
                  <a:cubicBezTo>
                    <a:pt x="3359" y="1376"/>
                    <a:pt x="2846" y="1337"/>
                    <a:pt x="2565" y="1337"/>
                  </a:cubicBezTo>
                  <a:cubicBezTo>
                    <a:pt x="3011" y="1299"/>
                    <a:pt x="3591" y="1279"/>
                    <a:pt x="3601" y="1163"/>
                  </a:cubicBezTo>
                  <a:cubicBezTo>
                    <a:pt x="3620" y="1047"/>
                    <a:pt x="3040" y="989"/>
                    <a:pt x="2672" y="989"/>
                  </a:cubicBezTo>
                  <a:cubicBezTo>
                    <a:pt x="3001" y="941"/>
                    <a:pt x="3853" y="931"/>
                    <a:pt x="3862" y="815"/>
                  </a:cubicBezTo>
                  <a:cubicBezTo>
                    <a:pt x="3872" y="660"/>
                    <a:pt x="2759" y="621"/>
                    <a:pt x="2759" y="621"/>
                  </a:cubicBezTo>
                  <a:cubicBezTo>
                    <a:pt x="2759" y="621"/>
                    <a:pt x="3775" y="602"/>
                    <a:pt x="3736" y="428"/>
                  </a:cubicBezTo>
                  <a:cubicBezTo>
                    <a:pt x="3717" y="302"/>
                    <a:pt x="2594" y="350"/>
                    <a:pt x="2527" y="263"/>
                  </a:cubicBezTo>
                  <a:cubicBezTo>
                    <a:pt x="2459" y="176"/>
                    <a:pt x="2943" y="166"/>
                    <a:pt x="2894" y="50"/>
                  </a:cubicBezTo>
                  <a:cubicBezTo>
                    <a:pt x="2874" y="12"/>
                    <a:pt x="2541" y="0"/>
                    <a:pt x="2121" y="0"/>
                  </a:cubicBezTo>
                  <a:close/>
                </a:path>
              </a:pathLst>
            </a:custGeom>
            <a:solidFill>
              <a:srgbClr val="FFCB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1" name="Google Shape;2551;p72"/>
            <p:cNvSpPr/>
            <p:nvPr/>
          </p:nvSpPr>
          <p:spPr>
            <a:xfrm>
              <a:off x="10276051" y="1163664"/>
              <a:ext cx="355617" cy="415042"/>
            </a:xfrm>
            <a:custGeom>
              <a:avLst/>
              <a:gdLst/>
              <a:ahLst/>
              <a:cxnLst/>
              <a:rect l="l" t="t" r="r" b="b"/>
              <a:pathLst>
                <a:path w="4985" h="5818" extrusionOk="0">
                  <a:moveTo>
                    <a:pt x="0" y="1"/>
                  </a:moveTo>
                  <a:lnTo>
                    <a:pt x="542" y="1753"/>
                  </a:lnTo>
                  <a:lnTo>
                    <a:pt x="2139" y="5817"/>
                  </a:lnTo>
                  <a:lnTo>
                    <a:pt x="4984" y="4888"/>
                  </a:lnTo>
                  <a:cubicBezTo>
                    <a:pt x="4984" y="4888"/>
                    <a:pt x="4017" y="707"/>
                    <a:pt x="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2" name="Google Shape;2552;p72"/>
            <p:cNvSpPr/>
            <p:nvPr/>
          </p:nvSpPr>
          <p:spPr>
            <a:xfrm>
              <a:off x="9739596" y="1163664"/>
              <a:ext cx="794700" cy="892860"/>
            </a:xfrm>
            <a:custGeom>
              <a:avLst/>
              <a:gdLst/>
              <a:ahLst/>
              <a:cxnLst/>
              <a:rect l="l" t="t" r="r" b="b"/>
              <a:pathLst>
                <a:path w="11140" h="12516" extrusionOk="0">
                  <a:moveTo>
                    <a:pt x="7704" y="1"/>
                  </a:moveTo>
                  <a:lnTo>
                    <a:pt x="6340" y="669"/>
                  </a:lnTo>
                  <a:lnTo>
                    <a:pt x="4840" y="98"/>
                  </a:lnTo>
                  <a:cubicBezTo>
                    <a:pt x="4840" y="98"/>
                    <a:pt x="3185" y="620"/>
                    <a:pt x="1598" y="2856"/>
                  </a:cubicBezTo>
                  <a:cubicBezTo>
                    <a:pt x="1" y="5091"/>
                    <a:pt x="349" y="12369"/>
                    <a:pt x="349" y="12369"/>
                  </a:cubicBezTo>
                  <a:cubicBezTo>
                    <a:pt x="349" y="12369"/>
                    <a:pt x="2402" y="12515"/>
                    <a:pt x="5046" y="12515"/>
                  </a:cubicBezTo>
                  <a:cubicBezTo>
                    <a:pt x="6860" y="12515"/>
                    <a:pt x="8951" y="12446"/>
                    <a:pt x="10849" y="12214"/>
                  </a:cubicBezTo>
                  <a:cubicBezTo>
                    <a:pt x="11140" y="9340"/>
                    <a:pt x="11111" y="6040"/>
                    <a:pt x="10549" y="3427"/>
                  </a:cubicBezTo>
                  <a:cubicBezTo>
                    <a:pt x="10220" y="1878"/>
                    <a:pt x="9156" y="601"/>
                    <a:pt x="770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3" name="Google Shape;2553;p72"/>
            <p:cNvSpPr/>
            <p:nvPr/>
          </p:nvSpPr>
          <p:spPr>
            <a:xfrm>
              <a:off x="10051696" y="1906495"/>
              <a:ext cx="394282" cy="20831"/>
            </a:xfrm>
            <a:custGeom>
              <a:avLst/>
              <a:gdLst/>
              <a:ahLst/>
              <a:cxnLst/>
              <a:rect l="l" t="t" r="r" b="b"/>
              <a:pathLst>
                <a:path w="5527" h="292" extrusionOk="0">
                  <a:moveTo>
                    <a:pt x="291" y="1"/>
                  </a:moveTo>
                  <a:cubicBezTo>
                    <a:pt x="126" y="1"/>
                    <a:pt x="0" y="136"/>
                    <a:pt x="0" y="291"/>
                  </a:cubicBezTo>
                  <a:lnTo>
                    <a:pt x="5526" y="291"/>
                  </a:lnTo>
                  <a:lnTo>
                    <a:pt x="5526" y="1"/>
                  </a:lnTo>
                  <a:close/>
                </a:path>
              </a:pathLst>
            </a:custGeom>
            <a:solidFill>
              <a:srgbClr val="91A9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4" name="Google Shape;2554;p72"/>
            <p:cNvSpPr/>
            <p:nvPr/>
          </p:nvSpPr>
          <p:spPr>
            <a:xfrm>
              <a:off x="10376850" y="1577918"/>
              <a:ext cx="629696" cy="349411"/>
            </a:xfrm>
            <a:custGeom>
              <a:avLst/>
              <a:gdLst/>
              <a:ahLst/>
              <a:cxnLst/>
              <a:rect l="l" t="t" r="r" b="b"/>
              <a:pathLst>
                <a:path w="8827" h="4898" extrusionOk="0">
                  <a:moveTo>
                    <a:pt x="1926" y="0"/>
                  </a:moveTo>
                  <a:cubicBezTo>
                    <a:pt x="1684" y="0"/>
                    <a:pt x="1471" y="155"/>
                    <a:pt x="1394" y="388"/>
                  </a:cubicBezTo>
                  <a:lnTo>
                    <a:pt x="0" y="4897"/>
                  </a:lnTo>
                  <a:lnTo>
                    <a:pt x="7336" y="4897"/>
                  </a:lnTo>
                  <a:lnTo>
                    <a:pt x="8778" y="281"/>
                  </a:lnTo>
                  <a:cubicBezTo>
                    <a:pt x="8826" y="146"/>
                    <a:pt x="8720" y="0"/>
                    <a:pt x="8565" y="0"/>
                  </a:cubicBezTo>
                  <a:close/>
                </a:path>
              </a:pathLst>
            </a:custGeom>
            <a:solidFill>
              <a:srgbClr val="91A9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5" name="Google Shape;2555;p72"/>
            <p:cNvSpPr/>
            <p:nvPr/>
          </p:nvSpPr>
          <p:spPr>
            <a:xfrm>
              <a:off x="10399607" y="1577918"/>
              <a:ext cx="630409" cy="349411"/>
            </a:xfrm>
            <a:custGeom>
              <a:avLst/>
              <a:gdLst/>
              <a:ahLst/>
              <a:cxnLst/>
              <a:rect l="l" t="t" r="r" b="b"/>
              <a:pathLst>
                <a:path w="8837" h="4898" extrusionOk="0">
                  <a:moveTo>
                    <a:pt x="1936" y="0"/>
                  </a:moveTo>
                  <a:cubicBezTo>
                    <a:pt x="1694" y="0"/>
                    <a:pt x="1481" y="155"/>
                    <a:pt x="1404" y="388"/>
                  </a:cubicBezTo>
                  <a:lnTo>
                    <a:pt x="1" y="4897"/>
                  </a:lnTo>
                  <a:lnTo>
                    <a:pt x="7356" y="4897"/>
                  </a:lnTo>
                  <a:lnTo>
                    <a:pt x="8788" y="281"/>
                  </a:lnTo>
                  <a:cubicBezTo>
                    <a:pt x="8836" y="146"/>
                    <a:pt x="8730" y="0"/>
                    <a:pt x="8585" y="0"/>
                  </a:cubicBezTo>
                  <a:close/>
                </a:path>
              </a:pathLst>
            </a:custGeom>
            <a:solidFill>
              <a:srgbClr val="C7D2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6" name="Google Shape;2556;p72"/>
            <p:cNvSpPr/>
            <p:nvPr/>
          </p:nvSpPr>
          <p:spPr>
            <a:xfrm>
              <a:off x="10695798" y="1729651"/>
              <a:ext cx="77401" cy="54930"/>
            </a:xfrm>
            <a:custGeom>
              <a:avLst/>
              <a:gdLst/>
              <a:ahLst/>
              <a:cxnLst/>
              <a:rect l="l" t="t" r="r" b="b"/>
              <a:pathLst>
                <a:path w="1085" h="770" extrusionOk="0">
                  <a:moveTo>
                    <a:pt x="616" y="0"/>
                  </a:moveTo>
                  <a:cubicBezTo>
                    <a:pt x="561" y="0"/>
                    <a:pt x="504" y="7"/>
                    <a:pt x="446" y="22"/>
                  </a:cubicBezTo>
                  <a:cubicBezTo>
                    <a:pt x="175" y="99"/>
                    <a:pt x="0" y="322"/>
                    <a:pt x="49" y="515"/>
                  </a:cubicBezTo>
                  <a:cubicBezTo>
                    <a:pt x="94" y="675"/>
                    <a:pt x="266" y="769"/>
                    <a:pt x="468" y="769"/>
                  </a:cubicBezTo>
                  <a:cubicBezTo>
                    <a:pt x="524" y="769"/>
                    <a:pt x="581" y="762"/>
                    <a:pt x="639" y="748"/>
                  </a:cubicBezTo>
                  <a:cubicBezTo>
                    <a:pt x="910" y="670"/>
                    <a:pt x="1084" y="448"/>
                    <a:pt x="1026" y="254"/>
                  </a:cubicBezTo>
                  <a:cubicBezTo>
                    <a:pt x="988" y="94"/>
                    <a:pt x="819" y="0"/>
                    <a:pt x="616" y="0"/>
                  </a:cubicBezTo>
                  <a:close/>
                </a:path>
              </a:pathLst>
            </a:custGeom>
            <a:solidFill>
              <a:srgbClr val="91A9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7" name="Google Shape;2557;p72"/>
            <p:cNvSpPr/>
            <p:nvPr/>
          </p:nvSpPr>
          <p:spPr>
            <a:xfrm>
              <a:off x="9564249" y="1493027"/>
              <a:ext cx="657304" cy="434303"/>
            </a:xfrm>
            <a:custGeom>
              <a:avLst/>
              <a:gdLst/>
              <a:ahLst/>
              <a:cxnLst/>
              <a:rect l="l" t="t" r="r" b="b"/>
              <a:pathLst>
                <a:path w="9214" h="6088" extrusionOk="0">
                  <a:moveTo>
                    <a:pt x="2333" y="0"/>
                  </a:moveTo>
                  <a:cubicBezTo>
                    <a:pt x="2333" y="0"/>
                    <a:pt x="1" y="6087"/>
                    <a:pt x="2517" y="6087"/>
                  </a:cubicBezTo>
                  <a:cubicBezTo>
                    <a:pt x="4501" y="6087"/>
                    <a:pt x="9088" y="6058"/>
                    <a:pt x="9088" y="6058"/>
                  </a:cubicBezTo>
                  <a:lnTo>
                    <a:pt x="9214" y="4036"/>
                  </a:lnTo>
                  <a:cubicBezTo>
                    <a:pt x="9214" y="4036"/>
                    <a:pt x="5120" y="3755"/>
                    <a:pt x="4956" y="3368"/>
                  </a:cubicBezTo>
                  <a:cubicBezTo>
                    <a:pt x="4801" y="2981"/>
                    <a:pt x="5759" y="765"/>
                    <a:pt x="5759" y="765"/>
                  </a:cubicBezTo>
                  <a:lnTo>
                    <a:pt x="2333" y="0"/>
                  </a:lnTo>
                  <a:close/>
                </a:path>
              </a:pathLst>
            </a:custGeom>
            <a:solidFill>
              <a:srgbClr val="FFCB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8" name="Google Shape;2558;p72"/>
            <p:cNvSpPr/>
            <p:nvPr/>
          </p:nvSpPr>
          <p:spPr>
            <a:xfrm>
              <a:off x="10090360" y="1773951"/>
              <a:ext cx="339709" cy="153946"/>
            </a:xfrm>
            <a:custGeom>
              <a:avLst/>
              <a:gdLst/>
              <a:ahLst/>
              <a:cxnLst/>
              <a:rect l="l" t="t" r="r" b="b"/>
              <a:pathLst>
                <a:path w="4762" h="2158" extrusionOk="0">
                  <a:moveTo>
                    <a:pt x="552" y="1"/>
                  </a:moveTo>
                  <a:lnTo>
                    <a:pt x="0" y="2120"/>
                  </a:lnTo>
                  <a:cubicBezTo>
                    <a:pt x="775" y="2139"/>
                    <a:pt x="1743" y="2158"/>
                    <a:pt x="2537" y="2158"/>
                  </a:cubicBezTo>
                  <a:cubicBezTo>
                    <a:pt x="3379" y="2158"/>
                    <a:pt x="4026" y="2137"/>
                    <a:pt x="4036" y="2072"/>
                  </a:cubicBezTo>
                  <a:cubicBezTo>
                    <a:pt x="4055" y="1936"/>
                    <a:pt x="3455" y="1849"/>
                    <a:pt x="3116" y="1811"/>
                  </a:cubicBezTo>
                  <a:cubicBezTo>
                    <a:pt x="3333" y="1811"/>
                    <a:pt x="3573" y="1818"/>
                    <a:pt x="3786" y="1818"/>
                  </a:cubicBezTo>
                  <a:cubicBezTo>
                    <a:pt x="4104" y="1818"/>
                    <a:pt x="4361" y="1801"/>
                    <a:pt x="4384" y="1714"/>
                  </a:cubicBezTo>
                  <a:cubicBezTo>
                    <a:pt x="4413" y="1578"/>
                    <a:pt x="3716" y="1433"/>
                    <a:pt x="3291" y="1404"/>
                  </a:cubicBezTo>
                  <a:cubicBezTo>
                    <a:pt x="3340" y="1402"/>
                    <a:pt x="3399" y="1401"/>
                    <a:pt x="3465" y="1401"/>
                  </a:cubicBezTo>
                  <a:cubicBezTo>
                    <a:pt x="3663" y="1401"/>
                    <a:pt x="3919" y="1409"/>
                    <a:pt x="4149" y="1409"/>
                  </a:cubicBezTo>
                  <a:cubicBezTo>
                    <a:pt x="4457" y="1409"/>
                    <a:pt x="4718" y="1394"/>
                    <a:pt x="4732" y="1327"/>
                  </a:cubicBezTo>
                  <a:cubicBezTo>
                    <a:pt x="4761" y="1133"/>
                    <a:pt x="3436" y="969"/>
                    <a:pt x="3436" y="969"/>
                  </a:cubicBezTo>
                  <a:lnTo>
                    <a:pt x="3436" y="969"/>
                  </a:lnTo>
                  <a:cubicBezTo>
                    <a:pt x="3436" y="969"/>
                    <a:pt x="3683" y="986"/>
                    <a:pt x="3952" y="986"/>
                  </a:cubicBezTo>
                  <a:cubicBezTo>
                    <a:pt x="4280" y="986"/>
                    <a:pt x="4642" y="960"/>
                    <a:pt x="4626" y="843"/>
                  </a:cubicBezTo>
                  <a:cubicBezTo>
                    <a:pt x="4607" y="688"/>
                    <a:pt x="3261" y="620"/>
                    <a:pt x="3194" y="514"/>
                  </a:cubicBezTo>
                  <a:cubicBezTo>
                    <a:pt x="3126" y="398"/>
                    <a:pt x="3707" y="446"/>
                    <a:pt x="3658" y="301"/>
                  </a:cubicBezTo>
                  <a:cubicBezTo>
                    <a:pt x="3600" y="165"/>
                    <a:pt x="552" y="1"/>
                    <a:pt x="552" y="1"/>
                  </a:cubicBezTo>
                  <a:close/>
                </a:path>
              </a:pathLst>
            </a:custGeom>
            <a:solidFill>
              <a:srgbClr val="FFCB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9" name="Google Shape;2559;p72"/>
            <p:cNvSpPr/>
            <p:nvPr/>
          </p:nvSpPr>
          <p:spPr>
            <a:xfrm>
              <a:off x="9702358" y="1175435"/>
              <a:ext cx="388076" cy="403271"/>
            </a:xfrm>
            <a:custGeom>
              <a:avLst/>
              <a:gdLst/>
              <a:ahLst/>
              <a:cxnLst/>
              <a:rect l="l" t="t" r="r" b="b"/>
              <a:pathLst>
                <a:path w="5440" h="5653" extrusionOk="0">
                  <a:moveTo>
                    <a:pt x="5120" y="0"/>
                  </a:moveTo>
                  <a:cubicBezTo>
                    <a:pt x="1022" y="0"/>
                    <a:pt x="0" y="4878"/>
                    <a:pt x="0" y="4878"/>
                  </a:cubicBezTo>
                  <a:lnTo>
                    <a:pt x="3958" y="5652"/>
                  </a:lnTo>
                  <a:lnTo>
                    <a:pt x="4617" y="2981"/>
                  </a:lnTo>
                  <a:lnTo>
                    <a:pt x="5439" y="10"/>
                  </a:lnTo>
                  <a:cubicBezTo>
                    <a:pt x="5331" y="4"/>
                    <a:pt x="5224" y="0"/>
                    <a:pt x="51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0" name="Google Shape;2560;p72"/>
            <p:cNvSpPr/>
            <p:nvPr/>
          </p:nvSpPr>
          <p:spPr>
            <a:xfrm>
              <a:off x="10058544" y="1148541"/>
              <a:ext cx="133330" cy="129834"/>
            </a:xfrm>
            <a:custGeom>
              <a:avLst/>
              <a:gdLst/>
              <a:ahLst/>
              <a:cxnLst/>
              <a:rect l="l" t="t" r="r" b="b"/>
              <a:pathLst>
                <a:path w="1869" h="1820" extrusionOk="0">
                  <a:moveTo>
                    <a:pt x="620" y="0"/>
                  </a:moveTo>
                  <a:cubicBezTo>
                    <a:pt x="407" y="116"/>
                    <a:pt x="204" y="242"/>
                    <a:pt x="1" y="387"/>
                  </a:cubicBezTo>
                  <a:cubicBezTo>
                    <a:pt x="359" y="1036"/>
                    <a:pt x="1365" y="1819"/>
                    <a:pt x="1365" y="1819"/>
                  </a:cubicBezTo>
                  <a:cubicBezTo>
                    <a:pt x="1627" y="1374"/>
                    <a:pt x="1869" y="900"/>
                    <a:pt x="1869" y="890"/>
                  </a:cubicBezTo>
                  <a:cubicBezTo>
                    <a:pt x="1414" y="648"/>
                    <a:pt x="998" y="348"/>
                    <a:pt x="6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1" name="Google Shape;2561;p72"/>
            <p:cNvSpPr/>
            <p:nvPr/>
          </p:nvSpPr>
          <p:spPr>
            <a:xfrm>
              <a:off x="10191802" y="1137484"/>
              <a:ext cx="111929" cy="135327"/>
            </a:xfrm>
            <a:custGeom>
              <a:avLst/>
              <a:gdLst/>
              <a:ahLst/>
              <a:cxnLst/>
              <a:rect l="l" t="t" r="r" b="b"/>
              <a:pathLst>
                <a:path w="1569" h="1897" extrusionOk="0">
                  <a:moveTo>
                    <a:pt x="1114" y="0"/>
                  </a:moveTo>
                  <a:cubicBezTo>
                    <a:pt x="843" y="358"/>
                    <a:pt x="1" y="1036"/>
                    <a:pt x="1" y="1036"/>
                  </a:cubicBezTo>
                  <a:lnTo>
                    <a:pt x="610" y="1897"/>
                  </a:lnTo>
                  <a:cubicBezTo>
                    <a:pt x="610" y="1897"/>
                    <a:pt x="1162" y="1587"/>
                    <a:pt x="1568" y="426"/>
                  </a:cubicBezTo>
                  <a:cubicBezTo>
                    <a:pt x="1443" y="262"/>
                    <a:pt x="1288" y="116"/>
                    <a:pt x="111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2" name="Google Shape;2562;p72"/>
            <p:cNvSpPr/>
            <p:nvPr/>
          </p:nvSpPr>
          <p:spPr>
            <a:xfrm>
              <a:off x="9972298" y="1430892"/>
              <a:ext cx="62848" cy="147098"/>
            </a:xfrm>
            <a:custGeom>
              <a:avLst/>
              <a:gdLst/>
              <a:ahLst/>
              <a:cxnLst/>
              <a:rect l="l" t="t" r="r" b="b"/>
              <a:pathLst>
                <a:path w="881" h="2062" extrusionOk="0">
                  <a:moveTo>
                    <a:pt x="765" y="0"/>
                  </a:moveTo>
                  <a:lnTo>
                    <a:pt x="0" y="2023"/>
                  </a:lnTo>
                  <a:lnTo>
                    <a:pt x="107" y="2061"/>
                  </a:lnTo>
                  <a:lnTo>
                    <a:pt x="881" y="39"/>
                  </a:lnTo>
                  <a:lnTo>
                    <a:pt x="765" y="0"/>
                  </a:lnTo>
                  <a:close/>
                </a:path>
              </a:pathLst>
            </a:custGeom>
            <a:solidFill>
              <a:srgbClr val="E2690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3" name="Google Shape;2563;p72"/>
            <p:cNvSpPr/>
            <p:nvPr/>
          </p:nvSpPr>
          <p:spPr>
            <a:xfrm>
              <a:off x="10458317" y="1350068"/>
              <a:ext cx="64917" cy="198960"/>
            </a:xfrm>
            <a:custGeom>
              <a:avLst/>
              <a:gdLst/>
              <a:ahLst/>
              <a:cxnLst/>
              <a:rect l="l" t="t" r="r" b="b"/>
              <a:pathLst>
                <a:path w="910" h="2789" extrusionOk="0">
                  <a:moveTo>
                    <a:pt x="107" y="1"/>
                  </a:moveTo>
                  <a:lnTo>
                    <a:pt x="0" y="59"/>
                  </a:lnTo>
                  <a:cubicBezTo>
                    <a:pt x="368" y="930"/>
                    <a:pt x="639" y="1849"/>
                    <a:pt x="794" y="2788"/>
                  </a:cubicBezTo>
                  <a:lnTo>
                    <a:pt x="910" y="2769"/>
                  </a:lnTo>
                  <a:cubicBezTo>
                    <a:pt x="755" y="1820"/>
                    <a:pt x="484" y="891"/>
                    <a:pt x="107" y="1"/>
                  </a:cubicBezTo>
                  <a:close/>
                </a:path>
              </a:pathLst>
            </a:custGeom>
            <a:solidFill>
              <a:srgbClr val="E2690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4" name="Google Shape;2564;p72"/>
            <p:cNvSpPr/>
            <p:nvPr/>
          </p:nvSpPr>
          <p:spPr>
            <a:xfrm>
              <a:off x="11576026" y="1990744"/>
              <a:ext cx="8346" cy="1335937"/>
            </a:xfrm>
            <a:custGeom>
              <a:avLst/>
              <a:gdLst/>
              <a:ahLst/>
              <a:cxnLst/>
              <a:rect l="l" t="t" r="r" b="b"/>
              <a:pathLst>
                <a:path w="117" h="18727" extrusionOk="0">
                  <a:moveTo>
                    <a:pt x="0" y="1"/>
                  </a:moveTo>
                  <a:lnTo>
                    <a:pt x="0" y="18727"/>
                  </a:lnTo>
                  <a:lnTo>
                    <a:pt x="116" y="18727"/>
                  </a:lnTo>
                  <a:lnTo>
                    <a:pt x="11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5" name="Google Shape;2565;p72"/>
            <p:cNvSpPr/>
            <p:nvPr/>
          </p:nvSpPr>
          <p:spPr>
            <a:xfrm>
              <a:off x="11030583" y="1628995"/>
              <a:ext cx="187903" cy="162293"/>
            </a:xfrm>
            <a:custGeom>
              <a:avLst/>
              <a:gdLst/>
              <a:ahLst/>
              <a:cxnLst/>
              <a:rect l="l" t="t" r="r" b="b"/>
              <a:pathLst>
                <a:path w="2634" h="2275" extrusionOk="0">
                  <a:moveTo>
                    <a:pt x="272" y="2275"/>
                  </a:moveTo>
                  <a:cubicBezTo>
                    <a:pt x="311" y="2265"/>
                    <a:pt x="349" y="2246"/>
                    <a:pt x="378" y="2217"/>
                  </a:cubicBezTo>
                  <a:cubicBezTo>
                    <a:pt x="436" y="2130"/>
                    <a:pt x="340" y="2043"/>
                    <a:pt x="272" y="2004"/>
                  </a:cubicBezTo>
                  <a:cubicBezTo>
                    <a:pt x="204" y="1955"/>
                    <a:pt x="69" y="1926"/>
                    <a:pt x="30" y="1820"/>
                  </a:cubicBezTo>
                  <a:cubicBezTo>
                    <a:pt x="1" y="1704"/>
                    <a:pt x="49" y="1578"/>
                    <a:pt x="156" y="1520"/>
                  </a:cubicBezTo>
                  <a:cubicBezTo>
                    <a:pt x="243" y="1462"/>
                    <a:pt x="330" y="1423"/>
                    <a:pt x="427" y="1394"/>
                  </a:cubicBezTo>
                  <a:cubicBezTo>
                    <a:pt x="533" y="1355"/>
                    <a:pt x="630" y="1288"/>
                    <a:pt x="688" y="1201"/>
                  </a:cubicBezTo>
                  <a:cubicBezTo>
                    <a:pt x="766" y="1075"/>
                    <a:pt x="746" y="930"/>
                    <a:pt x="756" y="794"/>
                  </a:cubicBezTo>
                  <a:cubicBezTo>
                    <a:pt x="795" y="272"/>
                    <a:pt x="1337" y="10"/>
                    <a:pt x="1782" y="1"/>
                  </a:cubicBezTo>
                  <a:cubicBezTo>
                    <a:pt x="2004" y="1"/>
                    <a:pt x="2353" y="78"/>
                    <a:pt x="2507" y="252"/>
                  </a:cubicBezTo>
                  <a:cubicBezTo>
                    <a:pt x="2566" y="310"/>
                    <a:pt x="2595" y="378"/>
                    <a:pt x="2614" y="455"/>
                  </a:cubicBezTo>
                  <a:cubicBezTo>
                    <a:pt x="2633" y="572"/>
                    <a:pt x="2595" y="688"/>
                    <a:pt x="2507" y="775"/>
                  </a:cubicBezTo>
                  <a:cubicBezTo>
                    <a:pt x="2430" y="852"/>
                    <a:pt x="2333" y="920"/>
                    <a:pt x="2246" y="988"/>
                  </a:cubicBezTo>
                  <a:cubicBezTo>
                    <a:pt x="2159" y="1075"/>
                    <a:pt x="2217" y="1162"/>
                    <a:pt x="2198" y="1259"/>
                  </a:cubicBezTo>
                  <a:cubicBezTo>
                    <a:pt x="2178" y="1355"/>
                    <a:pt x="2101" y="1414"/>
                    <a:pt x="2004" y="1472"/>
                  </a:cubicBezTo>
                  <a:cubicBezTo>
                    <a:pt x="1811" y="1578"/>
                    <a:pt x="1578" y="1607"/>
                    <a:pt x="1356" y="1665"/>
                  </a:cubicBezTo>
                  <a:cubicBezTo>
                    <a:pt x="1288" y="1685"/>
                    <a:pt x="1220" y="1714"/>
                    <a:pt x="1162" y="1752"/>
                  </a:cubicBezTo>
                  <a:cubicBezTo>
                    <a:pt x="1104" y="1820"/>
                    <a:pt x="1046" y="1888"/>
                    <a:pt x="998" y="1975"/>
                  </a:cubicBezTo>
                  <a:cubicBezTo>
                    <a:pt x="901" y="2101"/>
                    <a:pt x="756" y="2197"/>
                    <a:pt x="591" y="2236"/>
                  </a:cubicBez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6" name="Google Shape;2566;p72"/>
            <p:cNvSpPr/>
            <p:nvPr/>
          </p:nvSpPr>
          <p:spPr>
            <a:xfrm>
              <a:off x="11109339" y="1795352"/>
              <a:ext cx="62848" cy="89814"/>
            </a:xfrm>
            <a:custGeom>
              <a:avLst/>
              <a:gdLst/>
              <a:ahLst/>
              <a:cxnLst/>
              <a:rect l="l" t="t" r="r" b="b"/>
              <a:pathLst>
                <a:path w="881" h="1259" extrusionOk="0">
                  <a:moveTo>
                    <a:pt x="0" y="1"/>
                  </a:moveTo>
                  <a:lnTo>
                    <a:pt x="0" y="204"/>
                  </a:lnTo>
                  <a:lnTo>
                    <a:pt x="426" y="204"/>
                  </a:lnTo>
                  <a:cubicBezTo>
                    <a:pt x="562" y="204"/>
                    <a:pt x="678" y="311"/>
                    <a:pt x="678" y="456"/>
                  </a:cubicBezTo>
                  <a:lnTo>
                    <a:pt x="678" y="804"/>
                  </a:lnTo>
                  <a:cubicBezTo>
                    <a:pt x="678" y="940"/>
                    <a:pt x="562" y="1056"/>
                    <a:pt x="426" y="1056"/>
                  </a:cubicBezTo>
                  <a:lnTo>
                    <a:pt x="0" y="1056"/>
                  </a:lnTo>
                  <a:lnTo>
                    <a:pt x="0" y="1259"/>
                  </a:lnTo>
                  <a:lnTo>
                    <a:pt x="426" y="1259"/>
                  </a:lnTo>
                  <a:cubicBezTo>
                    <a:pt x="678" y="1259"/>
                    <a:pt x="881" y="1056"/>
                    <a:pt x="881" y="804"/>
                  </a:cubicBezTo>
                  <a:lnTo>
                    <a:pt x="881" y="456"/>
                  </a:lnTo>
                  <a:cubicBezTo>
                    <a:pt x="881" y="204"/>
                    <a:pt x="678" y="1"/>
                    <a:pt x="426" y="1"/>
                  </a:cubicBezTo>
                  <a:close/>
                </a:path>
              </a:pathLst>
            </a:custGeom>
            <a:solidFill>
              <a:srgbClr val="E8EA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7" name="Google Shape;2567;p72"/>
            <p:cNvSpPr/>
            <p:nvPr/>
          </p:nvSpPr>
          <p:spPr>
            <a:xfrm>
              <a:off x="11009182" y="1774665"/>
              <a:ext cx="122986" cy="148525"/>
            </a:xfrm>
            <a:custGeom>
              <a:avLst/>
              <a:gdLst/>
              <a:ahLst/>
              <a:cxnLst/>
              <a:rect l="l" t="t" r="r" b="b"/>
              <a:pathLst>
                <a:path w="1724" h="2082" extrusionOk="0">
                  <a:moveTo>
                    <a:pt x="1" y="1"/>
                  </a:moveTo>
                  <a:lnTo>
                    <a:pt x="1" y="1346"/>
                  </a:lnTo>
                  <a:cubicBezTo>
                    <a:pt x="1" y="1752"/>
                    <a:pt x="330" y="2081"/>
                    <a:pt x="736" y="2081"/>
                  </a:cubicBezTo>
                  <a:lnTo>
                    <a:pt x="978" y="2081"/>
                  </a:lnTo>
                  <a:cubicBezTo>
                    <a:pt x="1395" y="2081"/>
                    <a:pt x="1724" y="1752"/>
                    <a:pt x="1724" y="1346"/>
                  </a:cubicBezTo>
                  <a:lnTo>
                    <a:pt x="1724" y="1"/>
                  </a:lnTo>
                  <a:close/>
                </a:path>
              </a:pathLst>
            </a:custGeom>
            <a:solidFill>
              <a:srgbClr val="E8EA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8" name="Google Shape;2568;p72"/>
            <p:cNvSpPr/>
            <p:nvPr/>
          </p:nvSpPr>
          <p:spPr>
            <a:xfrm>
              <a:off x="10989207" y="1902358"/>
              <a:ext cx="163006" cy="29106"/>
            </a:xfrm>
            <a:custGeom>
              <a:avLst/>
              <a:gdLst/>
              <a:ahLst/>
              <a:cxnLst/>
              <a:rect l="l" t="t" r="r" b="b"/>
              <a:pathLst>
                <a:path w="2285" h="408" extrusionOk="0">
                  <a:moveTo>
                    <a:pt x="0" y="1"/>
                  </a:moveTo>
                  <a:cubicBezTo>
                    <a:pt x="0" y="1"/>
                    <a:pt x="20" y="407"/>
                    <a:pt x="649" y="407"/>
                  </a:cubicBezTo>
                  <a:lnTo>
                    <a:pt x="1636" y="407"/>
                  </a:lnTo>
                  <a:cubicBezTo>
                    <a:pt x="2265" y="407"/>
                    <a:pt x="2284" y="1"/>
                    <a:pt x="228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9" name="Google Shape;2569;p72"/>
            <p:cNvSpPr/>
            <p:nvPr/>
          </p:nvSpPr>
          <p:spPr>
            <a:xfrm>
              <a:off x="9332975" y="1927254"/>
              <a:ext cx="2319753" cy="77401"/>
            </a:xfrm>
            <a:custGeom>
              <a:avLst/>
              <a:gdLst/>
              <a:ahLst/>
              <a:cxnLst/>
              <a:rect l="l" t="t" r="r" b="b"/>
              <a:pathLst>
                <a:path w="32518" h="1085" extrusionOk="0">
                  <a:moveTo>
                    <a:pt x="1" y="0"/>
                  </a:moveTo>
                  <a:lnTo>
                    <a:pt x="1" y="1084"/>
                  </a:lnTo>
                  <a:lnTo>
                    <a:pt x="32517" y="1084"/>
                  </a:lnTo>
                  <a:lnTo>
                    <a:pt x="32517" y="0"/>
                  </a:lnTo>
                  <a:close/>
                </a:path>
              </a:pathLst>
            </a:custGeom>
            <a:solidFill>
              <a:srgbClr val="F0F6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0" name="Google Shape;2570;p72"/>
            <p:cNvSpPr/>
            <p:nvPr/>
          </p:nvSpPr>
          <p:spPr>
            <a:xfrm>
              <a:off x="11087938" y="1578631"/>
              <a:ext cx="140178" cy="348698"/>
            </a:xfrm>
            <a:custGeom>
              <a:avLst/>
              <a:gdLst/>
              <a:ahLst/>
              <a:cxnLst/>
              <a:rect l="l" t="t" r="r" b="b"/>
              <a:pathLst>
                <a:path w="1965" h="4888" extrusionOk="0">
                  <a:moveTo>
                    <a:pt x="165" y="0"/>
                  </a:moveTo>
                  <a:cubicBezTo>
                    <a:pt x="68" y="0"/>
                    <a:pt x="0" y="97"/>
                    <a:pt x="39" y="184"/>
                  </a:cubicBezTo>
                  <a:lnTo>
                    <a:pt x="1616" y="4887"/>
                  </a:lnTo>
                  <a:lnTo>
                    <a:pt x="1965" y="4887"/>
                  </a:lnTo>
                  <a:lnTo>
                    <a:pt x="378" y="136"/>
                  </a:lnTo>
                  <a:cubicBezTo>
                    <a:pt x="339" y="49"/>
                    <a:pt x="252" y="0"/>
                    <a:pt x="165" y="0"/>
                  </a:cubicBezTo>
                  <a:close/>
                </a:path>
              </a:pathLst>
            </a:custGeom>
            <a:solidFill>
              <a:srgbClr val="7D9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1" name="Google Shape;2571;p72"/>
            <p:cNvSpPr/>
            <p:nvPr/>
          </p:nvSpPr>
          <p:spPr>
            <a:xfrm>
              <a:off x="11215631" y="1906495"/>
              <a:ext cx="437798" cy="20831"/>
            </a:xfrm>
            <a:custGeom>
              <a:avLst/>
              <a:gdLst/>
              <a:ahLst/>
              <a:cxnLst/>
              <a:rect l="l" t="t" r="r" b="b"/>
              <a:pathLst>
                <a:path w="6137" h="292" extrusionOk="0">
                  <a:moveTo>
                    <a:pt x="1" y="1"/>
                  </a:moveTo>
                  <a:lnTo>
                    <a:pt x="1" y="291"/>
                  </a:lnTo>
                  <a:lnTo>
                    <a:pt x="6136" y="291"/>
                  </a:lnTo>
                  <a:cubicBezTo>
                    <a:pt x="6136" y="136"/>
                    <a:pt x="6001" y="1"/>
                    <a:pt x="5836" y="1"/>
                  </a:cubicBezTo>
                  <a:close/>
                </a:path>
              </a:pathLst>
            </a:custGeom>
            <a:solidFill>
              <a:srgbClr val="7D9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494"/>
                                        </p:tgtEl>
                                        <p:attrNameLst>
                                          <p:attrName>style.visibility</p:attrName>
                                        </p:attrNameLst>
                                      </p:cBhvr>
                                      <p:to>
                                        <p:strVal val="visible"/>
                                      </p:to>
                                    </p:set>
                                    <p:anim calcmode="lin" valueType="num">
                                      <p:cBhvr additive="base">
                                        <p:cTn id="7" dur="1000"/>
                                        <p:tgtEl>
                                          <p:spTgt spid="2494"/>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Google Shape;3680;p96">
            <a:extLst>
              <a:ext uri="{FF2B5EF4-FFF2-40B4-BE49-F238E27FC236}">
                <a16:creationId xmlns:a16="http://schemas.microsoft.com/office/drawing/2014/main" id="{DAA4E79C-E430-E8E5-5FEA-75D69D596160}"/>
              </a:ext>
            </a:extLst>
          </p:cNvPr>
          <p:cNvSpPr/>
          <p:nvPr/>
        </p:nvSpPr>
        <p:spPr>
          <a:xfrm>
            <a:off x="1131916" y="1565807"/>
            <a:ext cx="2490300" cy="854400"/>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a:p>
            <a:pPr marL="0" lvl="0" indent="0" algn="l" rtl="0">
              <a:spcBef>
                <a:spcPts val="0"/>
              </a:spcBef>
              <a:spcAft>
                <a:spcPts val="0"/>
              </a:spcAft>
              <a:buNone/>
            </a:pPr>
            <a:endParaRPr>
              <a:solidFill>
                <a:schemeClr val="lt2"/>
              </a:solidFill>
            </a:endParaRPr>
          </a:p>
        </p:txBody>
      </p:sp>
      <p:sp>
        <p:nvSpPr>
          <p:cNvPr id="12" name="Google Shape;3687;p96">
            <a:extLst>
              <a:ext uri="{FF2B5EF4-FFF2-40B4-BE49-F238E27FC236}">
                <a16:creationId xmlns:a16="http://schemas.microsoft.com/office/drawing/2014/main" id="{B0B06E62-FE58-1113-D535-DB12F3FF2464}"/>
              </a:ext>
            </a:extLst>
          </p:cNvPr>
          <p:cNvSpPr txBox="1">
            <a:spLocks/>
          </p:cNvSpPr>
          <p:nvPr/>
        </p:nvSpPr>
        <p:spPr>
          <a:xfrm>
            <a:off x="1389016" y="1706207"/>
            <a:ext cx="1976100" cy="573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Spartan"/>
              <a:buNone/>
              <a:defRPr sz="3000" b="1" i="0" u="none" strike="noStrike" cap="none">
                <a:solidFill>
                  <a:schemeClr val="dk1"/>
                </a:solidFill>
                <a:latin typeface="Spartan"/>
                <a:ea typeface="Spartan"/>
                <a:cs typeface="Spartan"/>
                <a:sym typeface="Spartan"/>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4800" dirty="0">
                <a:solidFill>
                  <a:schemeClr val="lt2"/>
                </a:solidFill>
              </a:rPr>
              <a:t>03</a:t>
            </a:r>
          </a:p>
        </p:txBody>
      </p:sp>
      <p:sp>
        <p:nvSpPr>
          <p:cNvPr id="14" name="TextBox 13">
            <a:extLst>
              <a:ext uri="{FF2B5EF4-FFF2-40B4-BE49-F238E27FC236}">
                <a16:creationId xmlns:a16="http://schemas.microsoft.com/office/drawing/2014/main" id="{8AB4CE51-656B-D428-9FED-DBD9BF4FC14E}"/>
              </a:ext>
            </a:extLst>
          </p:cNvPr>
          <p:cNvSpPr txBox="1"/>
          <p:nvPr/>
        </p:nvSpPr>
        <p:spPr>
          <a:xfrm>
            <a:off x="1061085" y="3050696"/>
            <a:ext cx="2984932" cy="584775"/>
          </a:xfrm>
          <a:prstGeom prst="rect">
            <a:avLst/>
          </a:prstGeom>
          <a:noFill/>
        </p:spPr>
        <p:txBody>
          <a:bodyPr wrap="square">
            <a:spAutoFit/>
          </a:bodyPr>
          <a:lstStyle/>
          <a:p>
            <a:pPr marL="0" lvl="0" indent="0" algn="l" rtl="0">
              <a:spcBef>
                <a:spcPts val="0"/>
              </a:spcBef>
              <a:spcAft>
                <a:spcPts val="0"/>
              </a:spcAft>
              <a:buClr>
                <a:schemeClr val="accent5"/>
              </a:buClr>
              <a:buSzPts val="1100"/>
              <a:buFont typeface="Arial"/>
              <a:buNone/>
            </a:pPr>
            <a:r>
              <a:rPr lang="en-US" sz="3200" dirty="0"/>
              <a:t>MODEL</a:t>
            </a:r>
            <a:r>
              <a:rPr lang="en-US" sz="2000" dirty="0"/>
              <a:t> </a:t>
            </a:r>
            <a:r>
              <a:rPr lang="en-US" sz="3200" dirty="0"/>
              <a:t>USED</a:t>
            </a:r>
          </a:p>
        </p:txBody>
      </p:sp>
      <p:grpSp>
        <p:nvGrpSpPr>
          <p:cNvPr id="15" name="Google Shape;6019;p122">
            <a:extLst>
              <a:ext uri="{FF2B5EF4-FFF2-40B4-BE49-F238E27FC236}">
                <a16:creationId xmlns:a16="http://schemas.microsoft.com/office/drawing/2014/main" id="{25EBBE17-13C2-14F8-D77C-8190BC2225ED}"/>
              </a:ext>
            </a:extLst>
          </p:cNvPr>
          <p:cNvGrpSpPr/>
          <p:nvPr/>
        </p:nvGrpSpPr>
        <p:grpSpPr>
          <a:xfrm>
            <a:off x="4303117" y="1456567"/>
            <a:ext cx="2219741" cy="2907304"/>
            <a:chOff x="5967488" y="4313365"/>
            <a:chExt cx="1905000" cy="2731135"/>
          </a:xfrm>
        </p:grpSpPr>
        <p:grpSp>
          <p:nvGrpSpPr>
            <p:cNvPr id="16" name="Google Shape;6020;p122">
              <a:extLst>
                <a:ext uri="{FF2B5EF4-FFF2-40B4-BE49-F238E27FC236}">
                  <a16:creationId xmlns:a16="http://schemas.microsoft.com/office/drawing/2014/main" id="{7CE56D0C-FE69-DC1C-3FF9-F890CB854C2B}"/>
                </a:ext>
              </a:extLst>
            </p:cNvPr>
            <p:cNvGrpSpPr/>
            <p:nvPr/>
          </p:nvGrpSpPr>
          <p:grpSpPr>
            <a:xfrm>
              <a:off x="6438775" y="4313365"/>
              <a:ext cx="1250695" cy="2731133"/>
              <a:chOff x="6438775" y="4313365"/>
              <a:chExt cx="1250695" cy="2731133"/>
            </a:xfrm>
          </p:grpSpPr>
          <p:sp>
            <p:nvSpPr>
              <p:cNvPr id="18" name="Google Shape;6021;p122">
                <a:extLst>
                  <a:ext uri="{FF2B5EF4-FFF2-40B4-BE49-F238E27FC236}">
                    <a16:creationId xmlns:a16="http://schemas.microsoft.com/office/drawing/2014/main" id="{372BE9DB-D95C-260C-475A-29608C297471}"/>
                  </a:ext>
                </a:extLst>
              </p:cNvPr>
              <p:cNvSpPr/>
              <p:nvPr/>
            </p:nvSpPr>
            <p:spPr>
              <a:xfrm>
                <a:off x="6950218" y="6608718"/>
                <a:ext cx="398255" cy="399136"/>
              </a:xfrm>
              <a:custGeom>
                <a:avLst/>
                <a:gdLst/>
                <a:ahLst/>
                <a:cxnLst/>
                <a:rect l="l" t="t" r="r" b="b"/>
                <a:pathLst>
                  <a:path w="4521" h="4531" extrusionOk="0">
                    <a:moveTo>
                      <a:pt x="2546" y="1"/>
                    </a:moveTo>
                    <a:lnTo>
                      <a:pt x="1" y="272"/>
                    </a:lnTo>
                    <a:lnTo>
                      <a:pt x="243" y="3475"/>
                    </a:lnTo>
                    <a:lnTo>
                      <a:pt x="214" y="4530"/>
                    </a:lnTo>
                    <a:lnTo>
                      <a:pt x="214" y="4530"/>
                    </a:lnTo>
                    <a:lnTo>
                      <a:pt x="4346" y="4511"/>
                    </a:lnTo>
                    <a:cubicBezTo>
                      <a:pt x="4443" y="4511"/>
                      <a:pt x="4520" y="4424"/>
                      <a:pt x="4520" y="4327"/>
                    </a:cubicBezTo>
                    <a:cubicBezTo>
                      <a:pt x="4520" y="4249"/>
                      <a:pt x="4472" y="4182"/>
                      <a:pt x="4404" y="4162"/>
                    </a:cubicBezTo>
                    <a:lnTo>
                      <a:pt x="2623" y="3340"/>
                    </a:lnTo>
                    <a:lnTo>
                      <a:pt x="2546" y="1"/>
                    </a:lnTo>
                    <a:close/>
                  </a:path>
                </a:pathLst>
              </a:custGeom>
              <a:solidFill>
                <a:srgbClr val="FFDA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6022;p122">
                <a:extLst>
                  <a:ext uri="{FF2B5EF4-FFF2-40B4-BE49-F238E27FC236}">
                    <a16:creationId xmlns:a16="http://schemas.microsoft.com/office/drawing/2014/main" id="{B31DF546-7A15-4B5F-113B-C7FD90F47E67}"/>
                  </a:ext>
                </a:extLst>
              </p:cNvPr>
              <p:cNvSpPr/>
              <p:nvPr/>
            </p:nvSpPr>
            <p:spPr>
              <a:xfrm>
                <a:off x="6949337" y="6903730"/>
                <a:ext cx="420454" cy="140768"/>
              </a:xfrm>
              <a:custGeom>
                <a:avLst/>
                <a:gdLst/>
                <a:ahLst/>
                <a:cxnLst/>
                <a:rect l="l" t="t" r="r" b="b"/>
                <a:pathLst>
                  <a:path w="4773" h="1598" extrusionOk="0">
                    <a:moveTo>
                      <a:pt x="2624" y="0"/>
                    </a:moveTo>
                    <a:cubicBezTo>
                      <a:pt x="2215" y="165"/>
                      <a:pt x="1758" y="214"/>
                      <a:pt x="1355" y="214"/>
                    </a:cubicBezTo>
                    <a:cubicBezTo>
                      <a:pt x="736" y="214"/>
                      <a:pt x="243" y="97"/>
                      <a:pt x="243" y="97"/>
                    </a:cubicBezTo>
                    <a:lnTo>
                      <a:pt x="1" y="1520"/>
                    </a:lnTo>
                    <a:cubicBezTo>
                      <a:pt x="1" y="1558"/>
                      <a:pt x="40" y="1597"/>
                      <a:pt x="88" y="1597"/>
                    </a:cubicBezTo>
                    <a:lnTo>
                      <a:pt x="4685" y="1578"/>
                    </a:lnTo>
                    <a:cubicBezTo>
                      <a:pt x="4772" y="1568"/>
                      <a:pt x="4714" y="1123"/>
                      <a:pt x="4714" y="1123"/>
                    </a:cubicBezTo>
                    <a:cubicBezTo>
                      <a:pt x="4685" y="997"/>
                      <a:pt x="4608" y="891"/>
                      <a:pt x="4511" y="813"/>
                    </a:cubicBezTo>
                    <a:lnTo>
                      <a:pt x="262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6023;p122">
                <a:extLst>
                  <a:ext uri="{FF2B5EF4-FFF2-40B4-BE49-F238E27FC236}">
                    <a16:creationId xmlns:a16="http://schemas.microsoft.com/office/drawing/2014/main" id="{2839F612-F83A-1807-3E75-8CEB0929FCBA}"/>
                  </a:ext>
                </a:extLst>
              </p:cNvPr>
              <p:cNvSpPr/>
              <p:nvPr/>
            </p:nvSpPr>
            <p:spPr>
              <a:xfrm>
                <a:off x="7189819" y="6907958"/>
                <a:ext cx="29863" cy="42724"/>
              </a:xfrm>
              <a:custGeom>
                <a:avLst/>
                <a:gdLst/>
                <a:ahLst/>
                <a:cxnLst/>
                <a:rect l="l" t="t" r="r" b="b"/>
                <a:pathLst>
                  <a:path w="339" h="485" extrusionOk="0">
                    <a:moveTo>
                      <a:pt x="271" y="1"/>
                    </a:moveTo>
                    <a:cubicBezTo>
                      <a:pt x="165" y="136"/>
                      <a:pt x="68" y="291"/>
                      <a:pt x="0" y="456"/>
                    </a:cubicBezTo>
                    <a:lnTo>
                      <a:pt x="77" y="485"/>
                    </a:lnTo>
                    <a:cubicBezTo>
                      <a:pt x="145" y="330"/>
                      <a:pt x="232" y="185"/>
                      <a:pt x="339" y="49"/>
                    </a:cubicBezTo>
                    <a:lnTo>
                      <a:pt x="271" y="1"/>
                    </a:lnTo>
                    <a:close/>
                  </a:path>
                </a:pathLst>
              </a:custGeom>
              <a:solidFill>
                <a:srgbClr val="3131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6024;p122">
                <a:extLst>
                  <a:ext uri="{FF2B5EF4-FFF2-40B4-BE49-F238E27FC236}">
                    <a16:creationId xmlns:a16="http://schemas.microsoft.com/office/drawing/2014/main" id="{D48DE12B-B40B-D34A-EFB8-6FF1A08E4751}"/>
                  </a:ext>
                </a:extLst>
              </p:cNvPr>
              <p:cNvSpPr/>
              <p:nvPr/>
            </p:nvSpPr>
            <p:spPr>
              <a:xfrm>
                <a:off x="7214484" y="6919939"/>
                <a:ext cx="26515" cy="37614"/>
              </a:xfrm>
              <a:custGeom>
                <a:avLst/>
                <a:gdLst/>
                <a:ahLst/>
                <a:cxnLst/>
                <a:rect l="l" t="t" r="r" b="b"/>
                <a:pathLst>
                  <a:path w="301" h="427" extrusionOk="0">
                    <a:moveTo>
                      <a:pt x="223" y="0"/>
                    </a:moveTo>
                    <a:cubicBezTo>
                      <a:pt x="136" y="126"/>
                      <a:pt x="59" y="252"/>
                      <a:pt x="1" y="387"/>
                    </a:cubicBezTo>
                    <a:lnTo>
                      <a:pt x="88" y="426"/>
                    </a:lnTo>
                    <a:cubicBezTo>
                      <a:pt x="146" y="300"/>
                      <a:pt x="214" y="174"/>
                      <a:pt x="301" y="58"/>
                    </a:cubicBezTo>
                    <a:lnTo>
                      <a:pt x="223" y="0"/>
                    </a:lnTo>
                    <a:close/>
                  </a:path>
                </a:pathLst>
              </a:custGeom>
              <a:solidFill>
                <a:srgbClr val="3131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6025;p122">
                <a:extLst>
                  <a:ext uri="{FF2B5EF4-FFF2-40B4-BE49-F238E27FC236}">
                    <a16:creationId xmlns:a16="http://schemas.microsoft.com/office/drawing/2014/main" id="{38D81D56-49A2-29B1-A4FC-BBD54EBD6182}"/>
                  </a:ext>
                </a:extLst>
              </p:cNvPr>
              <p:cNvSpPr/>
              <p:nvPr/>
            </p:nvSpPr>
            <p:spPr>
              <a:xfrm>
                <a:off x="7233247" y="6929276"/>
                <a:ext cx="24841" cy="35060"/>
              </a:xfrm>
              <a:custGeom>
                <a:avLst/>
                <a:gdLst/>
                <a:ahLst/>
                <a:cxnLst/>
                <a:rect l="l" t="t" r="r" b="b"/>
                <a:pathLst>
                  <a:path w="282" h="398" extrusionOk="0">
                    <a:moveTo>
                      <a:pt x="214" y="1"/>
                    </a:moveTo>
                    <a:cubicBezTo>
                      <a:pt x="136" y="117"/>
                      <a:pt x="68" y="233"/>
                      <a:pt x="1" y="359"/>
                    </a:cubicBezTo>
                    <a:lnTo>
                      <a:pt x="88" y="398"/>
                    </a:lnTo>
                    <a:cubicBezTo>
                      <a:pt x="146" y="281"/>
                      <a:pt x="214" y="165"/>
                      <a:pt x="281" y="59"/>
                    </a:cubicBezTo>
                    <a:lnTo>
                      <a:pt x="214" y="1"/>
                    </a:lnTo>
                    <a:close/>
                  </a:path>
                </a:pathLst>
              </a:custGeom>
              <a:solidFill>
                <a:srgbClr val="3131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6026;p122">
                <a:extLst>
                  <a:ext uri="{FF2B5EF4-FFF2-40B4-BE49-F238E27FC236}">
                    <a16:creationId xmlns:a16="http://schemas.microsoft.com/office/drawing/2014/main" id="{51AE4667-AC39-16F9-0951-D7EC71296749}"/>
                  </a:ext>
                </a:extLst>
              </p:cNvPr>
              <p:cNvSpPr/>
              <p:nvPr/>
            </p:nvSpPr>
            <p:spPr>
              <a:xfrm>
                <a:off x="6951526" y="7001797"/>
                <a:ext cx="414375" cy="11980"/>
              </a:xfrm>
              <a:custGeom>
                <a:avLst/>
                <a:gdLst/>
                <a:ahLst/>
                <a:cxnLst/>
                <a:rect l="l" t="t" r="r" b="b"/>
                <a:pathLst>
                  <a:path w="4704" h="136" extrusionOk="0">
                    <a:moveTo>
                      <a:pt x="4704" y="0"/>
                    </a:moveTo>
                    <a:lnTo>
                      <a:pt x="1" y="39"/>
                    </a:lnTo>
                    <a:lnTo>
                      <a:pt x="1" y="136"/>
                    </a:lnTo>
                    <a:lnTo>
                      <a:pt x="4704" y="87"/>
                    </a:lnTo>
                    <a:lnTo>
                      <a:pt x="4704" y="0"/>
                    </a:lnTo>
                    <a:close/>
                  </a:path>
                </a:pathLst>
              </a:custGeom>
              <a:solidFill>
                <a:srgbClr val="3131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6027;p122">
                <a:extLst>
                  <a:ext uri="{FF2B5EF4-FFF2-40B4-BE49-F238E27FC236}">
                    <a16:creationId xmlns:a16="http://schemas.microsoft.com/office/drawing/2014/main" id="{F6097AF4-5256-6B70-9AC9-BBACC6B538B6}"/>
                  </a:ext>
                </a:extLst>
              </p:cNvPr>
              <p:cNvSpPr/>
              <p:nvPr/>
            </p:nvSpPr>
            <p:spPr>
              <a:xfrm>
                <a:off x="6962991" y="6952356"/>
                <a:ext cx="109232" cy="64834"/>
              </a:xfrm>
              <a:custGeom>
                <a:avLst/>
                <a:gdLst/>
                <a:ahLst/>
                <a:cxnLst/>
                <a:rect l="l" t="t" r="r" b="b"/>
                <a:pathLst>
                  <a:path w="1240" h="736" extrusionOk="0">
                    <a:moveTo>
                      <a:pt x="1" y="0"/>
                    </a:moveTo>
                    <a:lnTo>
                      <a:pt x="1" y="87"/>
                    </a:lnTo>
                    <a:cubicBezTo>
                      <a:pt x="11" y="87"/>
                      <a:pt x="1065" y="116"/>
                      <a:pt x="1152" y="736"/>
                    </a:cubicBezTo>
                    <a:lnTo>
                      <a:pt x="1240" y="726"/>
                    </a:lnTo>
                    <a:cubicBezTo>
                      <a:pt x="1143" y="29"/>
                      <a:pt x="49" y="0"/>
                      <a:pt x="1" y="0"/>
                    </a:cubicBezTo>
                    <a:close/>
                  </a:path>
                </a:pathLst>
              </a:custGeom>
              <a:solidFill>
                <a:srgbClr val="3131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6028;p122">
                <a:extLst>
                  <a:ext uri="{FF2B5EF4-FFF2-40B4-BE49-F238E27FC236}">
                    <a16:creationId xmlns:a16="http://schemas.microsoft.com/office/drawing/2014/main" id="{AF3352BF-77D7-C79C-8819-A05B77C99C1B}"/>
                  </a:ext>
                </a:extLst>
              </p:cNvPr>
              <p:cNvSpPr/>
              <p:nvPr/>
            </p:nvSpPr>
            <p:spPr>
              <a:xfrm>
                <a:off x="7276763" y="6957465"/>
                <a:ext cx="39288" cy="58844"/>
              </a:xfrm>
              <a:custGeom>
                <a:avLst/>
                <a:gdLst/>
                <a:ahLst/>
                <a:cxnLst/>
                <a:rect l="l" t="t" r="r" b="b"/>
                <a:pathLst>
                  <a:path w="446" h="668" extrusionOk="0">
                    <a:moveTo>
                      <a:pt x="368" y="0"/>
                    </a:moveTo>
                    <a:cubicBezTo>
                      <a:pt x="223" y="203"/>
                      <a:pt x="97" y="416"/>
                      <a:pt x="0" y="648"/>
                    </a:cubicBezTo>
                    <a:lnTo>
                      <a:pt x="87" y="668"/>
                    </a:lnTo>
                    <a:cubicBezTo>
                      <a:pt x="184" y="455"/>
                      <a:pt x="310" y="242"/>
                      <a:pt x="445" y="48"/>
                    </a:cubicBezTo>
                    <a:lnTo>
                      <a:pt x="368" y="0"/>
                    </a:lnTo>
                    <a:close/>
                  </a:path>
                </a:pathLst>
              </a:custGeom>
              <a:solidFill>
                <a:srgbClr val="3131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6029;p122">
                <a:extLst>
                  <a:ext uri="{FF2B5EF4-FFF2-40B4-BE49-F238E27FC236}">
                    <a16:creationId xmlns:a16="http://schemas.microsoft.com/office/drawing/2014/main" id="{2190DC63-F5CC-933F-675A-FFC92AC09561}"/>
                  </a:ext>
                </a:extLst>
              </p:cNvPr>
              <p:cNvSpPr/>
              <p:nvPr/>
            </p:nvSpPr>
            <p:spPr>
              <a:xfrm>
                <a:off x="6473658" y="6608718"/>
                <a:ext cx="379492" cy="399136"/>
              </a:xfrm>
              <a:custGeom>
                <a:avLst/>
                <a:gdLst/>
                <a:ahLst/>
                <a:cxnLst/>
                <a:rect l="l" t="t" r="r" b="b"/>
                <a:pathLst>
                  <a:path w="4308" h="4531" extrusionOk="0">
                    <a:moveTo>
                      <a:pt x="3098" y="1"/>
                    </a:moveTo>
                    <a:lnTo>
                      <a:pt x="553" y="272"/>
                    </a:lnTo>
                    <a:lnTo>
                      <a:pt x="30" y="3475"/>
                    </a:lnTo>
                    <a:lnTo>
                      <a:pt x="1" y="4530"/>
                    </a:lnTo>
                    <a:lnTo>
                      <a:pt x="4124" y="4511"/>
                    </a:lnTo>
                    <a:cubicBezTo>
                      <a:pt x="4230" y="4511"/>
                      <a:pt x="4307" y="4424"/>
                      <a:pt x="4307" y="4327"/>
                    </a:cubicBezTo>
                    <a:cubicBezTo>
                      <a:pt x="4307" y="4249"/>
                      <a:pt x="4259" y="4182"/>
                      <a:pt x="4191" y="4162"/>
                    </a:cubicBezTo>
                    <a:lnTo>
                      <a:pt x="2411" y="3340"/>
                    </a:lnTo>
                    <a:lnTo>
                      <a:pt x="3098" y="1"/>
                    </a:lnTo>
                    <a:close/>
                  </a:path>
                </a:pathLst>
              </a:custGeom>
              <a:solidFill>
                <a:srgbClr val="FFDA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6030;p122">
                <a:extLst>
                  <a:ext uri="{FF2B5EF4-FFF2-40B4-BE49-F238E27FC236}">
                    <a16:creationId xmlns:a16="http://schemas.microsoft.com/office/drawing/2014/main" id="{29A5DF6D-4848-FA7B-57F1-F166FBC519F5}"/>
                  </a:ext>
                </a:extLst>
              </p:cNvPr>
              <p:cNvSpPr/>
              <p:nvPr/>
            </p:nvSpPr>
            <p:spPr>
              <a:xfrm>
                <a:off x="6454103" y="6903730"/>
                <a:ext cx="420365" cy="140768"/>
              </a:xfrm>
              <a:custGeom>
                <a:avLst/>
                <a:gdLst/>
                <a:ahLst/>
                <a:cxnLst/>
                <a:rect l="l" t="t" r="r" b="b"/>
                <a:pathLst>
                  <a:path w="4772" h="1598" extrusionOk="0">
                    <a:moveTo>
                      <a:pt x="2623" y="0"/>
                    </a:moveTo>
                    <a:cubicBezTo>
                      <a:pt x="2214" y="165"/>
                      <a:pt x="1758" y="214"/>
                      <a:pt x="1354" y="214"/>
                    </a:cubicBezTo>
                    <a:cubicBezTo>
                      <a:pt x="735" y="214"/>
                      <a:pt x="242" y="97"/>
                      <a:pt x="242" y="97"/>
                    </a:cubicBezTo>
                    <a:lnTo>
                      <a:pt x="0" y="1520"/>
                    </a:lnTo>
                    <a:cubicBezTo>
                      <a:pt x="0" y="1558"/>
                      <a:pt x="39" y="1597"/>
                      <a:pt x="87" y="1597"/>
                    </a:cubicBezTo>
                    <a:lnTo>
                      <a:pt x="4684" y="1578"/>
                    </a:lnTo>
                    <a:cubicBezTo>
                      <a:pt x="4771" y="1568"/>
                      <a:pt x="4713" y="1123"/>
                      <a:pt x="4713" y="1123"/>
                    </a:cubicBezTo>
                    <a:cubicBezTo>
                      <a:pt x="4684" y="997"/>
                      <a:pt x="4607" y="891"/>
                      <a:pt x="4510" y="813"/>
                    </a:cubicBezTo>
                    <a:lnTo>
                      <a:pt x="262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6031;p122">
                <a:extLst>
                  <a:ext uri="{FF2B5EF4-FFF2-40B4-BE49-F238E27FC236}">
                    <a16:creationId xmlns:a16="http://schemas.microsoft.com/office/drawing/2014/main" id="{495AA051-3A07-D904-6526-AA1BEC8EA271}"/>
                  </a:ext>
                </a:extLst>
              </p:cNvPr>
              <p:cNvSpPr/>
              <p:nvPr/>
            </p:nvSpPr>
            <p:spPr>
              <a:xfrm>
                <a:off x="6694497" y="6907958"/>
                <a:ext cx="29951" cy="42724"/>
              </a:xfrm>
              <a:custGeom>
                <a:avLst/>
                <a:gdLst/>
                <a:ahLst/>
                <a:cxnLst/>
                <a:rect l="l" t="t" r="r" b="b"/>
                <a:pathLst>
                  <a:path w="340" h="485" extrusionOk="0">
                    <a:moveTo>
                      <a:pt x="271" y="1"/>
                    </a:moveTo>
                    <a:cubicBezTo>
                      <a:pt x="165" y="136"/>
                      <a:pt x="68" y="291"/>
                      <a:pt x="0" y="456"/>
                    </a:cubicBezTo>
                    <a:lnTo>
                      <a:pt x="78" y="485"/>
                    </a:lnTo>
                    <a:cubicBezTo>
                      <a:pt x="146" y="330"/>
                      <a:pt x="242" y="185"/>
                      <a:pt x="339" y="49"/>
                    </a:cubicBezTo>
                    <a:lnTo>
                      <a:pt x="271" y="1"/>
                    </a:lnTo>
                    <a:close/>
                  </a:path>
                </a:pathLst>
              </a:custGeom>
              <a:solidFill>
                <a:srgbClr val="3131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6032;p122">
                <a:extLst>
                  <a:ext uri="{FF2B5EF4-FFF2-40B4-BE49-F238E27FC236}">
                    <a16:creationId xmlns:a16="http://schemas.microsoft.com/office/drawing/2014/main" id="{E28CCEE2-C9CC-065F-47FA-709C759426C1}"/>
                  </a:ext>
                </a:extLst>
              </p:cNvPr>
              <p:cNvSpPr/>
              <p:nvPr/>
            </p:nvSpPr>
            <p:spPr>
              <a:xfrm>
                <a:off x="6719249" y="6919939"/>
                <a:ext cx="26515" cy="37614"/>
              </a:xfrm>
              <a:custGeom>
                <a:avLst/>
                <a:gdLst/>
                <a:ahLst/>
                <a:cxnLst/>
                <a:rect l="l" t="t" r="r" b="b"/>
                <a:pathLst>
                  <a:path w="301" h="427" extrusionOk="0">
                    <a:moveTo>
                      <a:pt x="223" y="0"/>
                    </a:moveTo>
                    <a:cubicBezTo>
                      <a:pt x="136" y="126"/>
                      <a:pt x="58" y="252"/>
                      <a:pt x="0" y="387"/>
                    </a:cubicBezTo>
                    <a:lnTo>
                      <a:pt x="87" y="426"/>
                    </a:lnTo>
                    <a:cubicBezTo>
                      <a:pt x="145" y="300"/>
                      <a:pt x="213" y="174"/>
                      <a:pt x="300" y="58"/>
                    </a:cubicBezTo>
                    <a:lnTo>
                      <a:pt x="223" y="0"/>
                    </a:lnTo>
                    <a:close/>
                  </a:path>
                </a:pathLst>
              </a:custGeom>
              <a:solidFill>
                <a:srgbClr val="3131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6033;p122">
                <a:extLst>
                  <a:ext uri="{FF2B5EF4-FFF2-40B4-BE49-F238E27FC236}">
                    <a16:creationId xmlns:a16="http://schemas.microsoft.com/office/drawing/2014/main" id="{1DD12FED-775B-6BAE-6FA0-693012F4D8AE}"/>
                  </a:ext>
                </a:extLst>
              </p:cNvPr>
              <p:cNvSpPr/>
              <p:nvPr/>
            </p:nvSpPr>
            <p:spPr>
              <a:xfrm>
                <a:off x="6737924" y="6929276"/>
                <a:ext cx="25722" cy="35060"/>
              </a:xfrm>
              <a:custGeom>
                <a:avLst/>
                <a:gdLst/>
                <a:ahLst/>
                <a:cxnLst/>
                <a:rect l="l" t="t" r="r" b="b"/>
                <a:pathLst>
                  <a:path w="292" h="398" extrusionOk="0">
                    <a:moveTo>
                      <a:pt x="214" y="1"/>
                    </a:moveTo>
                    <a:cubicBezTo>
                      <a:pt x="136" y="117"/>
                      <a:pt x="69" y="233"/>
                      <a:pt x="1" y="359"/>
                    </a:cubicBezTo>
                    <a:lnTo>
                      <a:pt x="88" y="398"/>
                    </a:lnTo>
                    <a:cubicBezTo>
                      <a:pt x="146" y="281"/>
                      <a:pt x="214" y="165"/>
                      <a:pt x="291" y="59"/>
                    </a:cubicBezTo>
                    <a:lnTo>
                      <a:pt x="214" y="1"/>
                    </a:lnTo>
                    <a:close/>
                  </a:path>
                </a:pathLst>
              </a:custGeom>
              <a:solidFill>
                <a:srgbClr val="3131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6034;p122">
                <a:extLst>
                  <a:ext uri="{FF2B5EF4-FFF2-40B4-BE49-F238E27FC236}">
                    <a16:creationId xmlns:a16="http://schemas.microsoft.com/office/drawing/2014/main" id="{0E75C570-FA80-7390-9583-23D320B03D21}"/>
                  </a:ext>
                </a:extLst>
              </p:cNvPr>
              <p:cNvSpPr/>
              <p:nvPr/>
            </p:nvSpPr>
            <p:spPr>
              <a:xfrm>
                <a:off x="6456203" y="7003471"/>
                <a:ext cx="414463" cy="12861"/>
              </a:xfrm>
              <a:custGeom>
                <a:avLst/>
                <a:gdLst/>
                <a:ahLst/>
                <a:cxnLst/>
                <a:rect l="l" t="t" r="r" b="b"/>
                <a:pathLst>
                  <a:path w="4705" h="146" extrusionOk="0">
                    <a:moveTo>
                      <a:pt x="4704" y="1"/>
                    </a:moveTo>
                    <a:lnTo>
                      <a:pt x="1" y="49"/>
                    </a:lnTo>
                    <a:lnTo>
                      <a:pt x="1" y="146"/>
                    </a:lnTo>
                    <a:lnTo>
                      <a:pt x="4704" y="97"/>
                    </a:lnTo>
                    <a:lnTo>
                      <a:pt x="4704" y="1"/>
                    </a:lnTo>
                    <a:close/>
                  </a:path>
                </a:pathLst>
              </a:custGeom>
              <a:solidFill>
                <a:srgbClr val="3131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6035;p122">
                <a:extLst>
                  <a:ext uri="{FF2B5EF4-FFF2-40B4-BE49-F238E27FC236}">
                    <a16:creationId xmlns:a16="http://schemas.microsoft.com/office/drawing/2014/main" id="{3F2BA226-4FF8-7C9B-6F47-4A2D493FE10F}"/>
                  </a:ext>
                </a:extLst>
              </p:cNvPr>
              <p:cNvSpPr/>
              <p:nvPr/>
            </p:nvSpPr>
            <p:spPr>
              <a:xfrm>
                <a:off x="6467756" y="6952356"/>
                <a:ext cx="109144" cy="64834"/>
              </a:xfrm>
              <a:custGeom>
                <a:avLst/>
                <a:gdLst/>
                <a:ahLst/>
                <a:cxnLst/>
                <a:rect l="l" t="t" r="r" b="b"/>
                <a:pathLst>
                  <a:path w="1239" h="736" extrusionOk="0">
                    <a:moveTo>
                      <a:pt x="0" y="0"/>
                    </a:moveTo>
                    <a:lnTo>
                      <a:pt x="0" y="87"/>
                    </a:lnTo>
                    <a:cubicBezTo>
                      <a:pt x="10" y="87"/>
                      <a:pt x="1065" y="116"/>
                      <a:pt x="1152" y="736"/>
                    </a:cubicBezTo>
                    <a:lnTo>
                      <a:pt x="1239" y="726"/>
                    </a:lnTo>
                    <a:cubicBezTo>
                      <a:pt x="1142" y="29"/>
                      <a:pt x="39" y="0"/>
                      <a:pt x="0" y="0"/>
                    </a:cubicBezTo>
                    <a:close/>
                  </a:path>
                </a:pathLst>
              </a:custGeom>
              <a:solidFill>
                <a:srgbClr val="3131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6036;p122">
                <a:extLst>
                  <a:ext uri="{FF2B5EF4-FFF2-40B4-BE49-F238E27FC236}">
                    <a16:creationId xmlns:a16="http://schemas.microsoft.com/office/drawing/2014/main" id="{150F1D59-0991-8516-6C10-E359459129D7}"/>
                  </a:ext>
                </a:extLst>
              </p:cNvPr>
              <p:cNvSpPr/>
              <p:nvPr/>
            </p:nvSpPr>
            <p:spPr>
              <a:xfrm>
                <a:off x="6781440" y="6957465"/>
                <a:ext cx="39288" cy="58844"/>
              </a:xfrm>
              <a:custGeom>
                <a:avLst/>
                <a:gdLst/>
                <a:ahLst/>
                <a:cxnLst/>
                <a:rect l="l" t="t" r="r" b="b"/>
                <a:pathLst>
                  <a:path w="446" h="668" extrusionOk="0">
                    <a:moveTo>
                      <a:pt x="368" y="0"/>
                    </a:moveTo>
                    <a:cubicBezTo>
                      <a:pt x="223" y="203"/>
                      <a:pt x="97" y="416"/>
                      <a:pt x="1" y="648"/>
                    </a:cubicBezTo>
                    <a:lnTo>
                      <a:pt x="88" y="668"/>
                    </a:lnTo>
                    <a:cubicBezTo>
                      <a:pt x="184" y="455"/>
                      <a:pt x="310" y="242"/>
                      <a:pt x="446" y="48"/>
                    </a:cubicBezTo>
                    <a:lnTo>
                      <a:pt x="368" y="0"/>
                    </a:lnTo>
                    <a:close/>
                  </a:path>
                </a:pathLst>
              </a:custGeom>
              <a:solidFill>
                <a:srgbClr val="3131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6037;p122">
                <a:extLst>
                  <a:ext uri="{FF2B5EF4-FFF2-40B4-BE49-F238E27FC236}">
                    <a16:creationId xmlns:a16="http://schemas.microsoft.com/office/drawing/2014/main" id="{BF75F692-C363-EFE3-AB12-94AF78C2EBFE}"/>
                  </a:ext>
                </a:extLst>
              </p:cNvPr>
              <p:cNvSpPr/>
              <p:nvPr/>
            </p:nvSpPr>
            <p:spPr>
              <a:xfrm>
                <a:off x="6768667" y="5469806"/>
                <a:ext cx="463001" cy="1368390"/>
              </a:xfrm>
              <a:custGeom>
                <a:avLst/>
                <a:gdLst/>
                <a:ahLst/>
                <a:cxnLst/>
                <a:rect l="l" t="t" r="r" b="b"/>
                <a:pathLst>
                  <a:path w="5256" h="15534" extrusionOk="0">
                    <a:moveTo>
                      <a:pt x="0" y="1"/>
                    </a:moveTo>
                    <a:cubicBezTo>
                      <a:pt x="146" y="156"/>
                      <a:pt x="1452" y="7782"/>
                      <a:pt x="2013" y="15533"/>
                    </a:cubicBezTo>
                    <a:lnTo>
                      <a:pt x="5255" y="15533"/>
                    </a:lnTo>
                    <a:cubicBezTo>
                      <a:pt x="4955" y="7772"/>
                      <a:pt x="3775" y="1"/>
                      <a:pt x="3775" y="1"/>
                    </a:cubicBezTo>
                    <a:close/>
                  </a:path>
                </a:pathLst>
              </a:custGeom>
              <a:solidFill>
                <a:srgbClr val="3131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6038;p122">
                <a:extLst>
                  <a:ext uri="{FF2B5EF4-FFF2-40B4-BE49-F238E27FC236}">
                    <a16:creationId xmlns:a16="http://schemas.microsoft.com/office/drawing/2014/main" id="{056B9BC9-C3B5-B5C6-3609-2C2D31678097}"/>
                  </a:ext>
                </a:extLst>
              </p:cNvPr>
              <p:cNvSpPr/>
              <p:nvPr/>
            </p:nvSpPr>
            <p:spPr>
              <a:xfrm>
                <a:off x="6818966" y="5467252"/>
                <a:ext cx="184196" cy="1371737"/>
              </a:xfrm>
              <a:custGeom>
                <a:avLst/>
                <a:gdLst/>
                <a:ahLst/>
                <a:cxnLst/>
                <a:rect l="l" t="t" r="r" b="b"/>
                <a:pathLst>
                  <a:path w="2091" h="15572" extrusionOk="0">
                    <a:moveTo>
                      <a:pt x="58" y="1"/>
                    </a:moveTo>
                    <a:lnTo>
                      <a:pt x="0" y="59"/>
                    </a:lnTo>
                    <a:cubicBezTo>
                      <a:pt x="155" y="301"/>
                      <a:pt x="1433" y="7743"/>
                      <a:pt x="2004" y="15572"/>
                    </a:cubicBezTo>
                    <a:lnTo>
                      <a:pt x="2091" y="15562"/>
                    </a:lnTo>
                    <a:cubicBezTo>
                      <a:pt x="1539" y="7888"/>
                      <a:pt x="242" y="185"/>
                      <a:pt x="58" y="1"/>
                    </a:cubicBezTo>
                    <a:close/>
                  </a:path>
                </a:pathLst>
              </a:custGeom>
              <a:solidFill>
                <a:srgbClr val="696C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6039;p122">
                <a:extLst>
                  <a:ext uri="{FF2B5EF4-FFF2-40B4-BE49-F238E27FC236}">
                    <a16:creationId xmlns:a16="http://schemas.microsoft.com/office/drawing/2014/main" id="{6F43F135-19A7-9709-8031-566F71E1AABB}"/>
                  </a:ext>
                </a:extLst>
              </p:cNvPr>
              <p:cNvSpPr/>
              <p:nvPr/>
            </p:nvSpPr>
            <p:spPr>
              <a:xfrm>
                <a:off x="6438775" y="5470687"/>
                <a:ext cx="485112" cy="1370064"/>
              </a:xfrm>
              <a:custGeom>
                <a:avLst/>
                <a:gdLst/>
                <a:ahLst/>
                <a:cxnLst/>
                <a:rect l="l" t="t" r="r" b="b"/>
                <a:pathLst>
                  <a:path w="5507" h="15553" extrusionOk="0">
                    <a:moveTo>
                      <a:pt x="1587" y="0"/>
                    </a:moveTo>
                    <a:cubicBezTo>
                      <a:pt x="1374" y="891"/>
                      <a:pt x="1374" y="1810"/>
                      <a:pt x="1587" y="2701"/>
                    </a:cubicBezTo>
                    <a:cubicBezTo>
                      <a:pt x="1616" y="2826"/>
                      <a:pt x="1626" y="2962"/>
                      <a:pt x="1616" y="3088"/>
                    </a:cubicBezTo>
                    <a:cubicBezTo>
                      <a:pt x="1481" y="4394"/>
                      <a:pt x="736" y="11284"/>
                      <a:pt x="0" y="15552"/>
                    </a:cubicBezTo>
                    <a:lnTo>
                      <a:pt x="3397" y="15552"/>
                    </a:lnTo>
                    <a:cubicBezTo>
                      <a:pt x="3397" y="15552"/>
                      <a:pt x="5139" y="7036"/>
                      <a:pt x="5507" y="39"/>
                    </a:cubicBezTo>
                    <a:lnTo>
                      <a:pt x="1587" y="0"/>
                    </a:lnTo>
                    <a:close/>
                  </a:path>
                </a:pathLst>
              </a:custGeom>
              <a:solidFill>
                <a:srgbClr val="3131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6040;p122">
                <a:extLst>
                  <a:ext uri="{FF2B5EF4-FFF2-40B4-BE49-F238E27FC236}">
                    <a16:creationId xmlns:a16="http://schemas.microsoft.com/office/drawing/2014/main" id="{E0140BA9-D770-57D9-0976-39FA942060FE}"/>
                  </a:ext>
                </a:extLst>
              </p:cNvPr>
              <p:cNvSpPr/>
              <p:nvPr/>
            </p:nvSpPr>
            <p:spPr>
              <a:xfrm>
                <a:off x="6477975" y="5469013"/>
                <a:ext cx="150986" cy="1372530"/>
              </a:xfrm>
              <a:custGeom>
                <a:avLst/>
                <a:gdLst/>
                <a:ahLst/>
                <a:cxnLst/>
                <a:rect l="l" t="t" r="r" b="b"/>
                <a:pathLst>
                  <a:path w="1714" h="15581" extrusionOk="0">
                    <a:moveTo>
                      <a:pt x="1587" y="0"/>
                    </a:moveTo>
                    <a:cubicBezTo>
                      <a:pt x="1365" y="900"/>
                      <a:pt x="1365" y="1829"/>
                      <a:pt x="1587" y="2729"/>
                    </a:cubicBezTo>
                    <a:cubicBezTo>
                      <a:pt x="1616" y="2845"/>
                      <a:pt x="1626" y="2981"/>
                      <a:pt x="1607" y="3107"/>
                    </a:cubicBezTo>
                    <a:cubicBezTo>
                      <a:pt x="1471" y="4432"/>
                      <a:pt x="726" y="11303"/>
                      <a:pt x="0" y="15562"/>
                    </a:cubicBezTo>
                    <a:lnTo>
                      <a:pt x="87" y="15581"/>
                    </a:lnTo>
                    <a:cubicBezTo>
                      <a:pt x="813" y="11313"/>
                      <a:pt x="1558" y="4442"/>
                      <a:pt x="1704" y="3116"/>
                    </a:cubicBezTo>
                    <a:cubicBezTo>
                      <a:pt x="1713" y="2971"/>
                      <a:pt x="1704" y="2836"/>
                      <a:pt x="1675" y="2700"/>
                    </a:cubicBezTo>
                    <a:cubicBezTo>
                      <a:pt x="1462" y="1820"/>
                      <a:pt x="1462" y="910"/>
                      <a:pt x="1675" y="29"/>
                    </a:cubicBezTo>
                    <a:lnTo>
                      <a:pt x="1587" y="0"/>
                    </a:lnTo>
                    <a:close/>
                  </a:path>
                </a:pathLst>
              </a:custGeom>
              <a:solidFill>
                <a:srgbClr val="696C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6041;p122">
                <a:extLst>
                  <a:ext uri="{FF2B5EF4-FFF2-40B4-BE49-F238E27FC236}">
                    <a16:creationId xmlns:a16="http://schemas.microsoft.com/office/drawing/2014/main" id="{328BB668-D537-0AC2-3CE9-315D6FE1838F}"/>
                  </a:ext>
                </a:extLst>
              </p:cNvPr>
              <p:cNvSpPr/>
              <p:nvPr/>
            </p:nvSpPr>
            <p:spPr>
              <a:xfrm>
                <a:off x="6862394" y="5495440"/>
                <a:ext cx="64041" cy="567828"/>
              </a:xfrm>
              <a:custGeom>
                <a:avLst/>
                <a:gdLst/>
                <a:ahLst/>
                <a:cxnLst/>
                <a:rect l="l" t="t" r="r" b="b"/>
                <a:pathLst>
                  <a:path w="727" h="6446" extrusionOk="0">
                    <a:moveTo>
                      <a:pt x="630" y="0"/>
                    </a:moveTo>
                    <a:cubicBezTo>
                      <a:pt x="582" y="1413"/>
                      <a:pt x="11" y="6378"/>
                      <a:pt x="1" y="6426"/>
                    </a:cubicBezTo>
                    <a:lnTo>
                      <a:pt x="88" y="6445"/>
                    </a:lnTo>
                    <a:cubicBezTo>
                      <a:pt x="98" y="6387"/>
                      <a:pt x="669" y="1423"/>
                      <a:pt x="727" y="0"/>
                    </a:cubicBezTo>
                    <a:close/>
                  </a:path>
                </a:pathLst>
              </a:custGeom>
              <a:solidFill>
                <a:srgbClr val="696C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6042;p122">
                <a:extLst>
                  <a:ext uri="{FF2B5EF4-FFF2-40B4-BE49-F238E27FC236}">
                    <a16:creationId xmlns:a16="http://schemas.microsoft.com/office/drawing/2014/main" id="{82799027-21E5-A7E1-9627-AA5F8E466716}"/>
                  </a:ext>
                </a:extLst>
              </p:cNvPr>
              <p:cNvSpPr/>
              <p:nvPr/>
            </p:nvSpPr>
            <p:spPr>
              <a:xfrm>
                <a:off x="6607553" y="5493679"/>
                <a:ext cx="153541" cy="86240"/>
              </a:xfrm>
              <a:custGeom>
                <a:avLst/>
                <a:gdLst/>
                <a:ahLst/>
                <a:cxnLst/>
                <a:rect l="l" t="t" r="r" b="b"/>
                <a:pathLst>
                  <a:path w="1743" h="979" extrusionOk="0">
                    <a:moveTo>
                      <a:pt x="1655" y="1"/>
                    </a:moveTo>
                    <a:cubicBezTo>
                      <a:pt x="1307" y="833"/>
                      <a:pt x="20" y="891"/>
                      <a:pt x="0" y="891"/>
                    </a:cubicBezTo>
                    <a:lnTo>
                      <a:pt x="0" y="978"/>
                    </a:lnTo>
                    <a:cubicBezTo>
                      <a:pt x="58" y="978"/>
                      <a:pt x="1365" y="920"/>
                      <a:pt x="1742" y="39"/>
                    </a:cubicBezTo>
                    <a:lnTo>
                      <a:pt x="1655" y="1"/>
                    </a:lnTo>
                    <a:close/>
                  </a:path>
                </a:pathLst>
              </a:custGeom>
              <a:solidFill>
                <a:srgbClr val="696C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6043;p122">
                <a:extLst>
                  <a:ext uri="{FF2B5EF4-FFF2-40B4-BE49-F238E27FC236}">
                    <a16:creationId xmlns:a16="http://schemas.microsoft.com/office/drawing/2014/main" id="{DF2DF4D3-2A5C-7472-70C0-86BD88BA64C1}"/>
                  </a:ext>
                </a:extLst>
              </p:cNvPr>
              <p:cNvSpPr/>
              <p:nvPr/>
            </p:nvSpPr>
            <p:spPr>
              <a:xfrm>
                <a:off x="6913573" y="5488569"/>
                <a:ext cx="48714" cy="122093"/>
              </a:xfrm>
              <a:custGeom>
                <a:avLst/>
                <a:gdLst/>
                <a:ahLst/>
                <a:cxnLst/>
                <a:rect l="l" t="t" r="r" b="b"/>
                <a:pathLst>
                  <a:path w="553" h="1386" extrusionOk="0">
                    <a:moveTo>
                      <a:pt x="455" y="1"/>
                    </a:moveTo>
                    <a:cubicBezTo>
                      <a:pt x="436" y="427"/>
                      <a:pt x="368" y="1104"/>
                      <a:pt x="310" y="1201"/>
                    </a:cubicBezTo>
                    <a:cubicBezTo>
                      <a:pt x="268" y="1279"/>
                      <a:pt x="167" y="1293"/>
                      <a:pt x="96" y="1293"/>
                    </a:cubicBezTo>
                    <a:cubicBezTo>
                      <a:pt x="52" y="1293"/>
                      <a:pt x="20" y="1288"/>
                      <a:pt x="20" y="1288"/>
                    </a:cubicBezTo>
                    <a:lnTo>
                      <a:pt x="1" y="1375"/>
                    </a:lnTo>
                    <a:cubicBezTo>
                      <a:pt x="30" y="1375"/>
                      <a:pt x="68" y="1385"/>
                      <a:pt x="107" y="1385"/>
                    </a:cubicBezTo>
                    <a:cubicBezTo>
                      <a:pt x="115" y="1385"/>
                      <a:pt x="122" y="1386"/>
                      <a:pt x="130" y="1386"/>
                    </a:cubicBezTo>
                    <a:cubicBezTo>
                      <a:pt x="230" y="1386"/>
                      <a:pt x="334" y="1329"/>
                      <a:pt x="397" y="1239"/>
                    </a:cubicBezTo>
                    <a:cubicBezTo>
                      <a:pt x="475" y="1094"/>
                      <a:pt x="542" y="117"/>
                      <a:pt x="552" y="1"/>
                    </a:cubicBezTo>
                    <a:close/>
                  </a:path>
                </a:pathLst>
              </a:custGeom>
              <a:solidFill>
                <a:srgbClr val="696C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6044;p122">
                <a:extLst>
                  <a:ext uri="{FF2B5EF4-FFF2-40B4-BE49-F238E27FC236}">
                    <a16:creationId xmlns:a16="http://schemas.microsoft.com/office/drawing/2014/main" id="{E9C64E89-3BAE-B7D7-0FB1-BA58AC042730}"/>
                  </a:ext>
                </a:extLst>
              </p:cNvPr>
              <p:cNvSpPr/>
              <p:nvPr/>
            </p:nvSpPr>
            <p:spPr>
              <a:xfrm>
                <a:off x="7027824" y="5487777"/>
                <a:ext cx="85359" cy="71617"/>
              </a:xfrm>
              <a:custGeom>
                <a:avLst/>
                <a:gdLst/>
                <a:ahLst/>
                <a:cxnLst/>
                <a:rect l="l" t="t" r="r" b="b"/>
                <a:pathLst>
                  <a:path w="969" h="813" extrusionOk="0">
                    <a:moveTo>
                      <a:pt x="78" y="0"/>
                    </a:moveTo>
                    <a:lnTo>
                      <a:pt x="0" y="29"/>
                    </a:lnTo>
                    <a:cubicBezTo>
                      <a:pt x="0" y="39"/>
                      <a:pt x="242" y="784"/>
                      <a:pt x="968" y="813"/>
                    </a:cubicBezTo>
                    <a:lnTo>
                      <a:pt x="968" y="716"/>
                    </a:lnTo>
                    <a:cubicBezTo>
                      <a:pt x="310" y="697"/>
                      <a:pt x="78" y="10"/>
                      <a:pt x="78" y="0"/>
                    </a:cubicBezTo>
                    <a:close/>
                  </a:path>
                </a:pathLst>
              </a:custGeom>
              <a:solidFill>
                <a:srgbClr val="696C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6045;p122">
                <a:extLst>
                  <a:ext uri="{FF2B5EF4-FFF2-40B4-BE49-F238E27FC236}">
                    <a16:creationId xmlns:a16="http://schemas.microsoft.com/office/drawing/2014/main" id="{1446DEA2-FD9A-9F3B-67AF-29C8F694C5D6}"/>
                  </a:ext>
                </a:extLst>
              </p:cNvPr>
              <p:cNvSpPr/>
              <p:nvPr/>
            </p:nvSpPr>
            <p:spPr>
              <a:xfrm>
                <a:off x="7312527" y="4664138"/>
                <a:ext cx="204721" cy="262772"/>
              </a:xfrm>
              <a:custGeom>
                <a:avLst/>
                <a:gdLst/>
                <a:ahLst/>
                <a:cxnLst/>
                <a:rect l="l" t="t" r="r" b="b"/>
                <a:pathLst>
                  <a:path w="2324" h="2983" extrusionOk="0">
                    <a:moveTo>
                      <a:pt x="1763" y="0"/>
                    </a:moveTo>
                    <a:cubicBezTo>
                      <a:pt x="1650" y="0"/>
                      <a:pt x="1179" y="698"/>
                      <a:pt x="1104" y="698"/>
                    </a:cubicBezTo>
                    <a:cubicBezTo>
                      <a:pt x="1017" y="698"/>
                      <a:pt x="1239" y="389"/>
                      <a:pt x="1143" y="369"/>
                    </a:cubicBezTo>
                    <a:cubicBezTo>
                      <a:pt x="1142" y="369"/>
                      <a:pt x="1142" y="369"/>
                      <a:pt x="1142" y="369"/>
                    </a:cubicBezTo>
                    <a:cubicBezTo>
                      <a:pt x="1039" y="369"/>
                      <a:pt x="1" y="1840"/>
                      <a:pt x="1" y="1840"/>
                    </a:cubicBezTo>
                    <a:lnTo>
                      <a:pt x="1007" y="2982"/>
                    </a:lnTo>
                    <a:cubicBezTo>
                      <a:pt x="1568" y="2092"/>
                      <a:pt x="2323" y="795"/>
                      <a:pt x="2256" y="737"/>
                    </a:cubicBezTo>
                    <a:cubicBezTo>
                      <a:pt x="2251" y="734"/>
                      <a:pt x="2245" y="732"/>
                      <a:pt x="2238" y="732"/>
                    </a:cubicBezTo>
                    <a:cubicBezTo>
                      <a:pt x="2153" y="732"/>
                      <a:pt x="1927" y="1011"/>
                      <a:pt x="1810" y="1173"/>
                    </a:cubicBezTo>
                    <a:cubicBezTo>
                      <a:pt x="1985" y="873"/>
                      <a:pt x="2246" y="495"/>
                      <a:pt x="2168" y="437"/>
                    </a:cubicBezTo>
                    <a:cubicBezTo>
                      <a:pt x="2162" y="431"/>
                      <a:pt x="2155" y="428"/>
                      <a:pt x="2145" y="428"/>
                    </a:cubicBezTo>
                    <a:cubicBezTo>
                      <a:pt x="2047" y="428"/>
                      <a:pt x="1777" y="728"/>
                      <a:pt x="1636" y="940"/>
                    </a:cubicBezTo>
                    <a:cubicBezTo>
                      <a:pt x="1752" y="718"/>
                      <a:pt x="2139" y="166"/>
                      <a:pt x="2072" y="108"/>
                    </a:cubicBezTo>
                    <a:cubicBezTo>
                      <a:pt x="2066" y="104"/>
                      <a:pt x="2060" y="102"/>
                      <a:pt x="2053" y="102"/>
                    </a:cubicBezTo>
                    <a:cubicBezTo>
                      <a:pt x="1920" y="102"/>
                      <a:pt x="1443" y="718"/>
                      <a:pt x="1443" y="718"/>
                    </a:cubicBezTo>
                    <a:cubicBezTo>
                      <a:pt x="1443" y="718"/>
                      <a:pt x="1888" y="60"/>
                      <a:pt x="1772" y="2"/>
                    </a:cubicBezTo>
                    <a:cubicBezTo>
                      <a:pt x="1769" y="1"/>
                      <a:pt x="1766" y="0"/>
                      <a:pt x="1763" y="0"/>
                    </a:cubicBezTo>
                    <a:close/>
                  </a:path>
                </a:pathLst>
              </a:custGeom>
              <a:solidFill>
                <a:srgbClr val="FFDA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6046;p122">
                <a:extLst>
                  <a:ext uri="{FF2B5EF4-FFF2-40B4-BE49-F238E27FC236}">
                    <a16:creationId xmlns:a16="http://schemas.microsoft.com/office/drawing/2014/main" id="{496AE1B0-CDB6-2A83-EA0D-68FE7FDF0707}"/>
                  </a:ext>
                </a:extLst>
              </p:cNvPr>
              <p:cNvSpPr/>
              <p:nvPr/>
            </p:nvSpPr>
            <p:spPr>
              <a:xfrm>
                <a:off x="7408896" y="4777598"/>
                <a:ext cx="49507" cy="42724"/>
              </a:xfrm>
              <a:custGeom>
                <a:avLst/>
                <a:gdLst/>
                <a:ahLst/>
                <a:cxnLst/>
                <a:rect l="l" t="t" r="r" b="b"/>
                <a:pathLst>
                  <a:path w="562" h="485" extrusionOk="0">
                    <a:moveTo>
                      <a:pt x="542" y="1"/>
                    </a:moveTo>
                    <a:cubicBezTo>
                      <a:pt x="310" y="78"/>
                      <a:pt x="116" y="233"/>
                      <a:pt x="0" y="436"/>
                    </a:cubicBezTo>
                    <a:lnTo>
                      <a:pt x="78" y="485"/>
                    </a:lnTo>
                    <a:cubicBezTo>
                      <a:pt x="184" y="301"/>
                      <a:pt x="358" y="165"/>
                      <a:pt x="562" y="88"/>
                    </a:cubicBezTo>
                    <a:lnTo>
                      <a:pt x="542" y="1"/>
                    </a:lnTo>
                    <a:close/>
                  </a:path>
                </a:pathLst>
              </a:custGeom>
              <a:solidFill>
                <a:srgbClr val="F2A4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6047;p122">
                <a:extLst>
                  <a:ext uri="{FF2B5EF4-FFF2-40B4-BE49-F238E27FC236}">
                    <a16:creationId xmlns:a16="http://schemas.microsoft.com/office/drawing/2014/main" id="{CFF3C991-9470-6D23-9A9E-A58B53338E33}"/>
                  </a:ext>
                </a:extLst>
              </p:cNvPr>
              <p:cNvSpPr/>
              <p:nvPr/>
            </p:nvSpPr>
            <p:spPr>
              <a:xfrm>
                <a:off x="6839402" y="4716816"/>
                <a:ext cx="637772" cy="464146"/>
              </a:xfrm>
              <a:custGeom>
                <a:avLst/>
                <a:gdLst/>
                <a:ahLst/>
                <a:cxnLst/>
                <a:rect l="l" t="t" r="r" b="b"/>
                <a:pathLst>
                  <a:path w="7240" h="5269" extrusionOk="0">
                    <a:moveTo>
                      <a:pt x="198" y="0"/>
                    </a:moveTo>
                    <a:cubicBezTo>
                      <a:pt x="137" y="0"/>
                      <a:pt x="74" y="1"/>
                      <a:pt x="10" y="4"/>
                    </a:cubicBezTo>
                    <a:lnTo>
                      <a:pt x="1" y="1242"/>
                    </a:lnTo>
                    <a:cubicBezTo>
                      <a:pt x="1" y="1242"/>
                      <a:pt x="2517" y="5268"/>
                      <a:pt x="3833" y="5268"/>
                    </a:cubicBezTo>
                    <a:cubicBezTo>
                      <a:pt x="5139" y="5268"/>
                      <a:pt x="7239" y="1726"/>
                      <a:pt x="7239" y="1726"/>
                    </a:cubicBezTo>
                    <a:lnTo>
                      <a:pt x="5585" y="555"/>
                    </a:lnTo>
                    <a:lnTo>
                      <a:pt x="3862" y="2529"/>
                    </a:lnTo>
                    <a:cubicBezTo>
                      <a:pt x="3862" y="2529"/>
                      <a:pt x="2797" y="1058"/>
                      <a:pt x="2294" y="691"/>
                    </a:cubicBezTo>
                    <a:cubicBezTo>
                      <a:pt x="1765" y="298"/>
                      <a:pt x="1209" y="0"/>
                      <a:pt x="19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6048;p122">
                <a:extLst>
                  <a:ext uri="{FF2B5EF4-FFF2-40B4-BE49-F238E27FC236}">
                    <a16:creationId xmlns:a16="http://schemas.microsoft.com/office/drawing/2014/main" id="{06CB9DD4-8860-A1F5-2CA9-A2783E13F1D5}"/>
                  </a:ext>
                </a:extLst>
              </p:cNvPr>
              <p:cNvSpPr/>
              <p:nvPr/>
            </p:nvSpPr>
            <p:spPr>
              <a:xfrm>
                <a:off x="7308299" y="4796361"/>
                <a:ext cx="151779" cy="106677"/>
              </a:xfrm>
              <a:custGeom>
                <a:avLst/>
                <a:gdLst/>
                <a:ahLst/>
                <a:cxnLst/>
                <a:rect l="l" t="t" r="r" b="b"/>
                <a:pathLst>
                  <a:path w="1723" h="1211" extrusionOk="0">
                    <a:moveTo>
                      <a:pt x="49" y="1"/>
                    </a:moveTo>
                    <a:lnTo>
                      <a:pt x="0" y="78"/>
                    </a:lnTo>
                    <a:lnTo>
                      <a:pt x="1665" y="1210"/>
                    </a:lnTo>
                    <a:lnTo>
                      <a:pt x="1723" y="1133"/>
                    </a:lnTo>
                    <a:lnTo>
                      <a:pt x="49" y="1"/>
                    </a:lnTo>
                    <a:close/>
                  </a:path>
                </a:pathLst>
              </a:custGeom>
              <a:solidFill>
                <a:srgbClr val="1135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6049;p122">
                <a:extLst>
                  <a:ext uri="{FF2B5EF4-FFF2-40B4-BE49-F238E27FC236}">
                    <a16:creationId xmlns:a16="http://schemas.microsoft.com/office/drawing/2014/main" id="{998ED3E7-0D47-206D-469A-99A579172867}"/>
                  </a:ext>
                </a:extLst>
              </p:cNvPr>
              <p:cNvSpPr/>
              <p:nvPr/>
            </p:nvSpPr>
            <p:spPr>
              <a:xfrm>
                <a:off x="7401232" y="4739278"/>
                <a:ext cx="17089" cy="57170"/>
              </a:xfrm>
              <a:custGeom>
                <a:avLst/>
                <a:gdLst/>
                <a:ahLst/>
                <a:cxnLst/>
                <a:rect l="l" t="t" r="r" b="b"/>
                <a:pathLst>
                  <a:path w="194" h="649" extrusionOk="0">
                    <a:moveTo>
                      <a:pt x="87" y="0"/>
                    </a:moveTo>
                    <a:lnTo>
                      <a:pt x="0" y="39"/>
                    </a:lnTo>
                    <a:cubicBezTo>
                      <a:pt x="78" y="223"/>
                      <a:pt x="97" y="426"/>
                      <a:pt x="78" y="629"/>
                    </a:cubicBezTo>
                    <a:lnTo>
                      <a:pt x="165" y="649"/>
                    </a:lnTo>
                    <a:cubicBezTo>
                      <a:pt x="194" y="426"/>
                      <a:pt x="165" y="203"/>
                      <a:pt x="87" y="0"/>
                    </a:cubicBezTo>
                    <a:close/>
                  </a:path>
                </a:pathLst>
              </a:custGeom>
              <a:solidFill>
                <a:srgbClr val="F2A4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6050;p122">
                <a:extLst>
                  <a:ext uri="{FF2B5EF4-FFF2-40B4-BE49-F238E27FC236}">
                    <a16:creationId xmlns:a16="http://schemas.microsoft.com/office/drawing/2014/main" id="{0D7F81CA-DCB7-89D3-D380-A32281BB941D}"/>
                  </a:ext>
                </a:extLst>
              </p:cNvPr>
              <p:cNvSpPr/>
              <p:nvPr/>
            </p:nvSpPr>
            <p:spPr>
              <a:xfrm>
                <a:off x="6517174" y="4716199"/>
                <a:ext cx="629227" cy="805055"/>
              </a:xfrm>
              <a:custGeom>
                <a:avLst/>
                <a:gdLst/>
                <a:ahLst/>
                <a:cxnLst/>
                <a:rect l="l" t="t" r="r" b="b"/>
                <a:pathLst>
                  <a:path w="7143" h="9139" extrusionOk="0">
                    <a:moveTo>
                      <a:pt x="3659" y="1"/>
                    </a:moveTo>
                    <a:lnTo>
                      <a:pt x="2217" y="20"/>
                    </a:lnTo>
                    <a:cubicBezTo>
                      <a:pt x="1965" y="59"/>
                      <a:pt x="1733" y="127"/>
                      <a:pt x="1500" y="223"/>
                    </a:cubicBezTo>
                    <a:cubicBezTo>
                      <a:pt x="1123" y="369"/>
                      <a:pt x="0" y="2140"/>
                      <a:pt x="0" y="2140"/>
                    </a:cubicBezTo>
                    <a:cubicBezTo>
                      <a:pt x="0" y="2140"/>
                      <a:pt x="436" y="8740"/>
                      <a:pt x="436" y="8943"/>
                    </a:cubicBezTo>
                    <a:cubicBezTo>
                      <a:pt x="1106" y="9071"/>
                      <a:pt x="2183" y="9139"/>
                      <a:pt x="3410" y="9139"/>
                    </a:cubicBezTo>
                    <a:cubicBezTo>
                      <a:pt x="4591" y="9139"/>
                      <a:pt x="5912" y="9076"/>
                      <a:pt x="7143" y="8943"/>
                    </a:cubicBezTo>
                    <a:cubicBezTo>
                      <a:pt x="6843" y="6746"/>
                      <a:pt x="6039" y="2382"/>
                      <a:pt x="6039" y="2382"/>
                    </a:cubicBezTo>
                    <a:lnTo>
                      <a:pt x="365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6051;p122">
                <a:extLst>
                  <a:ext uri="{FF2B5EF4-FFF2-40B4-BE49-F238E27FC236}">
                    <a16:creationId xmlns:a16="http://schemas.microsoft.com/office/drawing/2014/main" id="{BF86213D-A6C2-D008-9002-6866BBC1801E}"/>
                  </a:ext>
                </a:extLst>
              </p:cNvPr>
              <p:cNvSpPr/>
              <p:nvPr/>
            </p:nvSpPr>
            <p:spPr>
              <a:xfrm>
                <a:off x="6686833" y="4726505"/>
                <a:ext cx="190186" cy="58051"/>
              </a:xfrm>
              <a:custGeom>
                <a:avLst/>
                <a:gdLst/>
                <a:ahLst/>
                <a:cxnLst/>
                <a:rect l="l" t="t" r="r" b="b"/>
                <a:pathLst>
                  <a:path w="2159" h="659" extrusionOk="0">
                    <a:moveTo>
                      <a:pt x="2071" y="0"/>
                    </a:moveTo>
                    <a:cubicBezTo>
                      <a:pt x="2071" y="10"/>
                      <a:pt x="1878" y="561"/>
                      <a:pt x="1104" y="561"/>
                    </a:cubicBezTo>
                    <a:cubicBezTo>
                      <a:pt x="329" y="561"/>
                      <a:pt x="97" y="87"/>
                      <a:pt x="87" y="68"/>
                    </a:cubicBezTo>
                    <a:lnTo>
                      <a:pt x="0" y="106"/>
                    </a:lnTo>
                    <a:cubicBezTo>
                      <a:pt x="10" y="126"/>
                      <a:pt x="271" y="658"/>
                      <a:pt x="1104" y="658"/>
                    </a:cubicBezTo>
                    <a:cubicBezTo>
                      <a:pt x="1936" y="658"/>
                      <a:pt x="2158" y="29"/>
                      <a:pt x="2158" y="29"/>
                    </a:cubicBezTo>
                    <a:lnTo>
                      <a:pt x="207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6052;p122">
                <a:extLst>
                  <a:ext uri="{FF2B5EF4-FFF2-40B4-BE49-F238E27FC236}">
                    <a16:creationId xmlns:a16="http://schemas.microsoft.com/office/drawing/2014/main" id="{6F6430F9-DBF7-B66F-6DFD-BF9425D1A343}"/>
                  </a:ext>
                </a:extLst>
              </p:cNvPr>
              <p:cNvSpPr/>
              <p:nvPr/>
            </p:nvSpPr>
            <p:spPr>
              <a:xfrm>
                <a:off x="6863274" y="4313365"/>
                <a:ext cx="826196" cy="680495"/>
              </a:xfrm>
              <a:custGeom>
                <a:avLst/>
                <a:gdLst/>
                <a:ahLst/>
                <a:cxnLst/>
                <a:rect l="l" t="t" r="r" b="b"/>
                <a:pathLst>
                  <a:path w="9379" h="7725" extrusionOk="0">
                    <a:moveTo>
                      <a:pt x="5519" y="1"/>
                    </a:moveTo>
                    <a:cubicBezTo>
                      <a:pt x="5127" y="1"/>
                      <a:pt x="4726" y="61"/>
                      <a:pt x="4326" y="190"/>
                    </a:cubicBezTo>
                    <a:cubicBezTo>
                      <a:pt x="3440" y="441"/>
                      <a:pt x="2231" y="1370"/>
                      <a:pt x="1633" y="1370"/>
                    </a:cubicBezTo>
                    <a:cubicBezTo>
                      <a:pt x="1585" y="1370"/>
                      <a:pt x="1540" y="1364"/>
                      <a:pt x="1501" y="1351"/>
                    </a:cubicBezTo>
                    <a:lnTo>
                      <a:pt x="891" y="1158"/>
                    </a:lnTo>
                    <a:cubicBezTo>
                      <a:pt x="869" y="1150"/>
                      <a:pt x="846" y="1147"/>
                      <a:pt x="823" y="1147"/>
                    </a:cubicBezTo>
                    <a:cubicBezTo>
                      <a:pt x="726" y="1147"/>
                      <a:pt x="632" y="1209"/>
                      <a:pt x="601" y="1303"/>
                    </a:cubicBezTo>
                    <a:lnTo>
                      <a:pt x="407" y="1893"/>
                    </a:lnTo>
                    <a:lnTo>
                      <a:pt x="233" y="2435"/>
                    </a:lnTo>
                    <a:lnTo>
                      <a:pt x="39" y="3025"/>
                    </a:lnTo>
                    <a:cubicBezTo>
                      <a:pt x="1" y="3151"/>
                      <a:pt x="68" y="3277"/>
                      <a:pt x="194" y="3316"/>
                    </a:cubicBezTo>
                    <a:lnTo>
                      <a:pt x="794" y="3519"/>
                    </a:lnTo>
                    <a:cubicBezTo>
                      <a:pt x="1326" y="3693"/>
                      <a:pt x="1772" y="5338"/>
                      <a:pt x="2391" y="6122"/>
                    </a:cubicBezTo>
                    <a:cubicBezTo>
                      <a:pt x="2875" y="6790"/>
                      <a:pt x="3552" y="7284"/>
                      <a:pt x="4326" y="7535"/>
                    </a:cubicBezTo>
                    <a:cubicBezTo>
                      <a:pt x="4726" y="7664"/>
                      <a:pt x="5127" y="7724"/>
                      <a:pt x="5519" y="7724"/>
                    </a:cubicBezTo>
                    <a:cubicBezTo>
                      <a:pt x="7576" y="7724"/>
                      <a:pt x="9378" y="6061"/>
                      <a:pt x="9378" y="3858"/>
                    </a:cubicBezTo>
                    <a:cubicBezTo>
                      <a:pt x="9378" y="1663"/>
                      <a:pt x="7576" y="1"/>
                      <a:pt x="551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6053;p122">
                <a:extLst>
                  <a:ext uri="{FF2B5EF4-FFF2-40B4-BE49-F238E27FC236}">
                    <a16:creationId xmlns:a16="http://schemas.microsoft.com/office/drawing/2014/main" id="{90F4945E-D4A8-2BAA-F9EC-CA7D2C62EFAC}"/>
                  </a:ext>
                </a:extLst>
              </p:cNvPr>
              <p:cNvSpPr/>
              <p:nvPr/>
            </p:nvSpPr>
            <p:spPr>
              <a:xfrm>
                <a:off x="6773776" y="4411849"/>
                <a:ext cx="708508" cy="434019"/>
              </a:xfrm>
              <a:custGeom>
                <a:avLst/>
                <a:gdLst/>
                <a:ahLst/>
                <a:cxnLst/>
                <a:rect l="l" t="t" r="r" b="b"/>
                <a:pathLst>
                  <a:path w="8043" h="4927" extrusionOk="0">
                    <a:moveTo>
                      <a:pt x="6615" y="461"/>
                    </a:moveTo>
                    <a:cubicBezTo>
                      <a:pt x="6731" y="461"/>
                      <a:pt x="6841" y="476"/>
                      <a:pt x="6939" y="504"/>
                    </a:cubicBezTo>
                    <a:cubicBezTo>
                      <a:pt x="7075" y="553"/>
                      <a:pt x="7171" y="669"/>
                      <a:pt x="7181" y="804"/>
                    </a:cubicBezTo>
                    <a:cubicBezTo>
                      <a:pt x="7201" y="969"/>
                      <a:pt x="7094" y="1104"/>
                      <a:pt x="6891" y="1211"/>
                    </a:cubicBezTo>
                    <a:cubicBezTo>
                      <a:pt x="6687" y="1310"/>
                      <a:pt x="6403" y="1353"/>
                      <a:pt x="6067" y="1353"/>
                    </a:cubicBezTo>
                    <a:cubicBezTo>
                      <a:pt x="5781" y="1353"/>
                      <a:pt x="5457" y="1322"/>
                      <a:pt x="5110" y="1269"/>
                    </a:cubicBezTo>
                    <a:cubicBezTo>
                      <a:pt x="5120" y="1249"/>
                      <a:pt x="5139" y="1230"/>
                      <a:pt x="5159" y="1201"/>
                    </a:cubicBezTo>
                    <a:cubicBezTo>
                      <a:pt x="5548" y="703"/>
                      <a:pt x="6137" y="461"/>
                      <a:pt x="6615" y="461"/>
                    </a:cubicBezTo>
                    <a:close/>
                    <a:moveTo>
                      <a:pt x="6389" y="2033"/>
                    </a:moveTo>
                    <a:cubicBezTo>
                      <a:pt x="6411" y="2033"/>
                      <a:pt x="6433" y="2033"/>
                      <a:pt x="6455" y="2033"/>
                    </a:cubicBezTo>
                    <a:cubicBezTo>
                      <a:pt x="6997" y="2033"/>
                      <a:pt x="7530" y="2256"/>
                      <a:pt x="7762" y="2575"/>
                    </a:cubicBezTo>
                    <a:cubicBezTo>
                      <a:pt x="7888" y="2749"/>
                      <a:pt x="7926" y="2972"/>
                      <a:pt x="7849" y="3175"/>
                    </a:cubicBezTo>
                    <a:cubicBezTo>
                      <a:pt x="7791" y="3378"/>
                      <a:pt x="7626" y="3543"/>
                      <a:pt x="7423" y="3601"/>
                    </a:cubicBezTo>
                    <a:cubicBezTo>
                      <a:pt x="7335" y="3629"/>
                      <a:pt x="7235" y="3642"/>
                      <a:pt x="7128" y="3642"/>
                    </a:cubicBezTo>
                    <a:cubicBezTo>
                      <a:pt x="6790" y="3642"/>
                      <a:pt x="6380" y="3507"/>
                      <a:pt x="6049" y="3272"/>
                    </a:cubicBezTo>
                    <a:cubicBezTo>
                      <a:pt x="5691" y="3011"/>
                      <a:pt x="5381" y="2682"/>
                      <a:pt x="5159" y="2295"/>
                    </a:cubicBezTo>
                    <a:cubicBezTo>
                      <a:pt x="5545" y="2120"/>
                      <a:pt x="5966" y="2033"/>
                      <a:pt x="6389" y="2033"/>
                    </a:cubicBezTo>
                    <a:close/>
                    <a:moveTo>
                      <a:pt x="4520" y="3088"/>
                    </a:moveTo>
                    <a:cubicBezTo>
                      <a:pt x="5188" y="3446"/>
                      <a:pt x="5730" y="3824"/>
                      <a:pt x="5923" y="4191"/>
                    </a:cubicBezTo>
                    <a:cubicBezTo>
                      <a:pt x="6020" y="4395"/>
                      <a:pt x="6030" y="4569"/>
                      <a:pt x="5923" y="4685"/>
                    </a:cubicBezTo>
                    <a:cubicBezTo>
                      <a:pt x="5854" y="4761"/>
                      <a:pt x="5760" y="4802"/>
                      <a:pt x="5663" y="4802"/>
                    </a:cubicBezTo>
                    <a:cubicBezTo>
                      <a:pt x="5624" y="4802"/>
                      <a:pt x="5585" y="4796"/>
                      <a:pt x="5546" y="4782"/>
                    </a:cubicBezTo>
                    <a:cubicBezTo>
                      <a:pt x="5052" y="4607"/>
                      <a:pt x="4539" y="3959"/>
                      <a:pt x="4520" y="3175"/>
                    </a:cubicBezTo>
                    <a:lnTo>
                      <a:pt x="4520" y="3088"/>
                    </a:lnTo>
                    <a:close/>
                    <a:moveTo>
                      <a:pt x="436" y="1"/>
                    </a:moveTo>
                    <a:lnTo>
                      <a:pt x="397" y="117"/>
                    </a:lnTo>
                    <a:cubicBezTo>
                      <a:pt x="542" y="166"/>
                      <a:pt x="2981" y="1056"/>
                      <a:pt x="4917" y="1366"/>
                    </a:cubicBezTo>
                    <a:cubicBezTo>
                      <a:pt x="4859" y="1520"/>
                      <a:pt x="4839" y="1685"/>
                      <a:pt x="4868" y="1849"/>
                    </a:cubicBezTo>
                    <a:cubicBezTo>
                      <a:pt x="4888" y="1985"/>
                      <a:pt x="4936" y="2111"/>
                      <a:pt x="4994" y="2237"/>
                    </a:cubicBezTo>
                    <a:cubicBezTo>
                      <a:pt x="4868" y="2304"/>
                      <a:pt x="4762" y="2382"/>
                      <a:pt x="4665" y="2478"/>
                    </a:cubicBezTo>
                    <a:cubicBezTo>
                      <a:pt x="4549" y="2595"/>
                      <a:pt x="4471" y="2740"/>
                      <a:pt x="4423" y="2895"/>
                    </a:cubicBezTo>
                    <a:cubicBezTo>
                      <a:pt x="2681" y="2004"/>
                      <a:pt x="184" y="1278"/>
                      <a:pt x="39" y="1240"/>
                    </a:cubicBezTo>
                    <a:lnTo>
                      <a:pt x="0" y="1356"/>
                    </a:lnTo>
                    <a:cubicBezTo>
                      <a:pt x="49" y="1366"/>
                      <a:pt x="2642" y="2120"/>
                      <a:pt x="4404" y="3030"/>
                    </a:cubicBezTo>
                    <a:cubicBezTo>
                      <a:pt x="4394" y="3078"/>
                      <a:pt x="4394" y="3127"/>
                      <a:pt x="4394" y="3175"/>
                    </a:cubicBezTo>
                    <a:cubicBezTo>
                      <a:pt x="4413" y="4017"/>
                      <a:pt x="4975" y="4714"/>
                      <a:pt x="5497" y="4898"/>
                    </a:cubicBezTo>
                    <a:cubicBezTo>
                      <a:pt x="5546" y="4917"/>
                      <a:pt x="5604" y="4927"/>
                      <a:pt x="5652" y="4927"/>
                    </a:cubicBezTo>
                    <a:cubicBezTo>
                      <a:pt x="5788" y="4927"/>
                      <a:pt x="5913" y="4869"/>
                      <a:pt x="6001" y="4762"/>
                    </a:cubicBezTo>
                    <a:cubicBezTo>
                      <a:pt x="6136" y="4607"/>
                      <a:pt x="6146" y="4375"/>
                      <a:pt x="6020" y="4124"/>
                    </a:cubicBezTo>
                    <a:cubicBezTo>
                      <a:pt x="5817" y="3727"/>
                      <a:pt x="5246" y="3330"/>
                      <a:pt x="4530" y="2953"/>
                    </a:cubicBezTo>
                    <a:cubicBezTo>
                      <a:pt x="4568" y="2807"/>
                      <a:pt x="4646" y="2672"/>
                      <a:pt x="4752" y="2556"/>
                    </a:cubicBezTo>
                    <a:cubicBezTo>
                      <a:pt x="4839" y="2478"/>
                      <a:pt x="4936" y="2401"/>
                      <a:pt x="5042" y="2343"/>
                    </a:cubicBezTo>
                    <a:cubicBezTo>
                      <a:pt x="5275" y="2740"/>
                      <a:pt x="5594" y="3088"/>
                      <a:pt x="5981" y="3359"/>
                    </a:cubicBezTo>
                    <a:cubicBezTo>
                      <a:pt x="6333" y="3618"/>
                      <a:pt x="6750" y="3759"/>
                      <a:pt x="7111" y="3759"/>
                    </a:cubicBezTo>
                    <a:cubicBezTo>
                      <a:pt x="7236" y="3759"/>
                      <a:pt x="7355" y="3742"/>
                      <a:pt x="7462" y="3707"/>
                    </a:cubicBezTo>
                    <a:cubicBezTo>
                      <a:pt x="7704" y="3630"/>
                      <a:pt x="7888" y="3446"/>
                      <a:pt x="7965" y="3204"/>
                    </a:cubicBezTo>
                    <a:cubicBezTo>
                      <a:pt x="8042" y="2962"/>
                      <a:pt x="8004" y="2701"/>
                      <a:pt x="7859" y="2498"/>
                    </a:cubicBezTo>
                    <a:cubicBezTo>
                      <a:pt x="7597" y="2149"/>
                      <a:pt x="7036" y="1907"/>
                      <a:pt x="6455" y="1907"/>
                    </a:cubicBezTo>
                    <a:cubicBezTo>
                      <a:pt x="6434" y="1907"/>
                      <a:pt x="6413" y="1907"/>
                      <a:pt x="6392" y="1907"/>
                    </a:cubicBezTo>
                    <a:cubicBezTo>
                      <a:pt x="5949" y="1907"/>
                      <a:pt x="5507" y="2003"/>
                      <a:pt x="5100" y="2178"/>
                    </a:cubicBezTo>
                    <a:cubicBezTo>
                      <a:pt x="5042" y="2072"/>
                      <a:pt x="5013" y="1956"/>
                      <a:pt x="4994" y="1830"/>
                    </a:cubicBezTo>
                    <a:cubicBezTo>
                      <a:pt x="4965" y="1685"/>
                      <a:pt x="4984" y="1530"/>
                      <a:pt x="5042" y="1385"/>
                    </a:cubicBezTo>
                    <a:cubicBezTo>
                      <a:pt x="5401" y="1437"/>
                      <a:pt x="5741" y="1468"/>
                      <a:pt x="6042" y="1468"/>
                    </a:cubicBezTo>
                    <a:cubicBezTo>
                      <a:pt x="6407" y="1468"/>
                      <a:pt x="6717" y="1423"/>
                      <a:pt x="6939" y="1317"/>
                    </a:cubicBezTo>
                    <a:cubicBezTo>
                      <a:pt x="7181" y="1191"/>
                      <a:pt x="7317" y="998"/>
                      <a:pt x="7297" y="795"/>
                    </a:cubicBezTo>
                    <a:cubicBezTo>
                      <a:pt x="7278" y="601"/>
                      <a:pt x="7142" y="446"/>
                      <a:pt x="6959" y="388"/>
                    </a:cubicBezTo>
                    <a:cubicBezTo>
                      <a:pt x="6853" y="357"/>
                      <a:pt x="6735" y="342"/>
                      <a:pt x="6609" y="342"/>
                    </a:cubicBezTo>
                    <a:cubicBezTo>
                      <a:pt x="6099" y="342"/>
                      <a:pt x="5463" y="596"/>
                      <a:pt x="5052" y="1124"/>
                    </a:cubicBezTo>
                    <a:cubicBezTo>
                      <a:pt x="5023" y="1162"/>
                      <a:pt x="4994" y="1201"/>
                      <a:pt x="4975" y="1249"/>
                    </a:cubicBezTo>
                    <a:cubicBezTo>
                      <a:pt x="3020" y="940"/>
                      <a:pt x="475" y="20"/>
                      <a:pt x="4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6054;p122">
                <a:extLst>
                  <a:ext uri="{FF2B5EF4-FFF2-40B4-BE49-F238E27FC236}">
                    <a16:creationId xmlns:a16="http://schemas.microsoft.com/office/drawing/2014/main" id="{DC4314DC-666A-D924-C307-79B6D9DC0AD1}"/>
                  </a:ext>
                </a:extLst>
              </p:cNvPr>
              <p:cNvSpPr/>
              <p:nvPr/>
            </p:nvSpPr>
            <p:spPr>
              <a:xfrm>
                <a:off x="6719249" y="4361638"/>
                <a:ext cx="269467" cy="280479"/>
              </a:xfrm>
              <a:custGeom>
                <a:avLst/>
                <a:gdLst/>
                <a:ahLst/>
                <a:cxnLst/>
                <a:rect l="l" t="t" r="r" b="b"/>
                <a:pathLst>
                  <a:path w="3059" h="3184" extrusionOk="0">
                    <a:moveTo>
                      <a:pt x="1409" y="1"/>
                    </a:moveTo>
                    <a:cubicBezTo>
                      <a:pt x="1313" y="1"/>
                      <a:pt x="1217" y="13"/>
                      <a:pt x="1123" y="39"/>
                    </a:cubicBezTo>
                    <a:cubicBezTo>
                      <a:pt x="716" y="145"/>
                      <a:pt x="387" y="445"/>
                      <a:pt x="252" y="842"/>
                    </a:cubicBezTo>
                    <a:lnTo>
                      <a:pt x="126" y="1239"/>
                    </a:lnTo>
                    <a:cubicBezTo>
                      <a:pt x="0" y="1645"/>
                      <a:pt x="77" y="2081"/>
                      <a:pt x="348" y="2400"/>
                    </a:cubicBezTo>
                    <a:cubicBezTo>
                      <a:pt x="484" y="2574"/>
                      <a:pt x="677" y="2700"/>
                      <a:pt x="890" y="2768"/>
                    </a:cubicBezTo>
                    <a:lnTo>
                      <a:pt x="2178" y="3184"/>
                    </a:lnTo>
                    <a:lnTo>
                      <a:pt x="3058" y="474"/>
                    </a:lnTo>
                    <a:lnTo>
                      <a:pt x="1771" y="58"/>
                    </a:lnTo>
                    <a:cubicBezTo>
                      <a:pt x="1652" y="20"/>
                      <a:pt x="1531" y="1"/>
                      <a:pt x="14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6055;p122">
                <a:extLst>
                  <a:ext uri="{FF2B5EF4-FFF2-40B4-BE49-F238E27FC236}">
                    <a16:creationId xmlns:a16="http://schemas.microsoft.com/office/drawing/2014/main" id="{7DC578D8-030C-46C0-000B-AFBA7FE4B0B9}"/>
                  </a:ext>
                </a:extLst>
              </p:cNvPr>
              <p:cNvSpPr/>
              <p:nvPr/>
            </p:nvSpPr>
            <p:spPr>
              <a:xfrm>
                <a:off x="7036369" y="4878196"/>
                <a:ext cx="52061" cy="255021"/>
              </a:xfrm>
              <a:custGeom>
                <a:avLst/>
                <a:gdLst/>
                <a:ahLst/>
                <a:cxnLst/>
                <a:rect l="l" t="t" r="r" b="b"/>
                <a:pathLst>
                  <a:path w="591" h="2895" extrusionOk="0">
                    <a:moveTo>
                      <a:pt x="97" y="1"/>
                    </a:moveTo>
                    <a:lnTo>
                      <a:pt x="0" y="20"/>
                    </a:lnTo>
                    <a:lnTo>
                      <a:pt x="503" y="2894"/>
                    </a:lnTo>
                    <a:lnTo>
                      <a:pt x="590" y="2885"/>
                    </a:lnTo>
                    <a:lnTo>
                      <a:pt x="9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6056;p122">
                <a:extLst>
                  <a:ext uri="{FF2B5EF4-FFF2-40B4-BE49-F238E27FC236}">
                    <a16:creationId xmlns:a16="http://schemas.microsoft.com/office/drawing/2014/main" id="{2E4DF1F3-04F9-4C77-FDCA-A9952EF8E591}"/>
                  </a:ext>
                </a:extLst>
              </p:cNvPr>
              <p:cNvSpPr/>
              <p:nvPr/>
            </p:nvSpPr>
            <p:spPr>
              <a:xfrm>
                <a:off x="6699606" y="4458801"/>
                <a:ext cx="215732" cy="216789"/>
              </a:xfrm>
              <a:custGeom>
                <a:avLst/>
                <a:gdLst/>
                <a:ahLst/>
                <a:cxnLst/>
                <a:rect l="l" t="t" r="r" b="b"/>
                <a:pathLst>
                  <a:path w="2449" h="2461" extrusionOk="0">
                    <a:moveTo>
                      <a:pt x="1694" y="0"/>
                    </a:moveTo>
                    <a:cubicBezTo>
                      <a:pt x="1694" y="0"/>
                      <a:pt x="300" y="145"/>
                      <a:pt x="68" y="1074"/>
                    </a:cubicBezTo>
                    <a:cubicBezTo>
                      <a:pt x="0" y="1307"/>
                      <a:pt x="668" y="2294"/>
                      <a:pt x="939" y="2400"/>
                    </a:cubicBezTo>
                    <a:cubicBezTo>
                      <a:pt x="1037" y="2441"/>
                      <a:pt x="1158" y="2461"/>
                      <a:pt x="1285" y="2461"/>
                    </a:cubicBezTo>
                    <a:cubicBezTo>
                      <a:pt x="1639" y="2461"/>
                      <a:pt x="2045" y="2313"/>
                      <a:pt x="2159" y="2071"/>
                    </a:cubicBezTo>
                    <a:cubicBezTo>
                      <a:pt x="2449" y="1442"/>
                      <a:pt x="1694" y="0"/>
                      <a:pt x="1694" y="0"/>
                    </a:cubicBezTo>
                    <a:close/>
                  </a:path>
                </a:pathLst>
              </a:custGeom>
              <a:solidFill>
                <a:srgbClr val="FFDA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6057;p122">
                <a:extLst>
                  <a:ext uri="{FF2B5EF4-FFF2-40B4-BE49-F238E27FC236}">
                    <a16:creationId xmlns:a16="http://schemas.microsoft.com/office/drawing/2014/main" id="{EBCC5B07-45BE-6038-DDDA-D1D0CC5C40B7}"/>
                  </a:ext>
                </a:extLst>
              </p:cNvPr>
              <p:cNvSpPr/>
              <p:nvPr/>
            </p:nvSpPr>
            <p:spPr>
              <a:xfrm>
                <a:off x="6708150" y="4636125"/>
                <a:ext cx="150986" cy="117953"/>
              </a:xfrm>
              <a:custGeom>
                <a:avLst/>
                <a:gdLst/>
                <a:ahLst/>
                <a:cxnLst/>
                <a:rect l="l" t="t" r="r" b="b"/>
                <a:pathLst>
                  <a:path w="1714" h="1339" extrusionOk="0">
                    <a:moveTo>
                      <a:pt x="1713" y="0"/>
                    </a:moveTo>
                    <a:lnTo>
                      <a:pt x="252" y="39"/>
                    </a:lnTo>
                    <a:lnTo>
                      <a:pt x="0" y="1065"/>
                    </a:lnTo>
                    <a:cubicBezTo>
                      <a:pt x="0" y="1065"/>
                      <a:pt x="388" y="1339"/>
                      <a:pt x="871" y="1339"/>
                    </a:cubicBezTo>
                    <a:cubicBezTo>
                      <a:pt x="1121" y="1339"/>
                      <a:pt x="1395" y="1266"/>
                      <a:pt x="1655" y="1045"/>
                    </a:cubicBezTo>
                    <a:lnTo>
                      <a:pt x="1713" y="0"/>
                    </a:lnTo>
                    <a:close/>
                  </a:path>
                </a:pathLst>
              </a:custGeom>
              <a:solidFill>
                <a:srgbClr val="FFDA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6058;p122">
                <a:extLst>
                  <a:ext uri="{FF2B5EF4-FFF2-40B4-BE49-F238E27FC236}">
                    <a16:creationId xmlns:a16="http://schemas.microsoft.com/office/drawing/2014/main" id="{FDFF694B-9A56-C0B2-AB53-12F5D5FDA09D}"/>
                  </a:ext>
                </a:extLst>
              </p:cNvPr>
              <p:cNvSpPr/>
              <p:nvPr/>
            </p:nvSpPr>
            <p:spPr>
              <a:xfrm>
                <a:off x="6657059" y="4429731"/>
                <a:ext cx="218287" cy="240574"/>
              </a:xfrm>
              <a:custGeom>
                <a:avLst/>
                <a:gdLst/>
                <a:ahLst/>
                <a:cxnLst/>
                <a:rect l="l" t="t" r="r" b="b"/>
                <a:pathLst>
                  <a:path w="2478" h="2731" extrusionOk="0">
                    <a:moveTo>
                      <a:pt x="1542" y="0"/>
                    </a:moveTo>
                    <a:cubicBezTo>
                      <a:pt x="1492" y="0"/>
                      <a:pt x="1418" y="15"/>
                      <a:pt x="1287" y="50"/>
                    </a:cubicBezTo>
                    <a:cubicBezTo>
                      <a:pt x="987" y="127"/>
                      <a:pt x="474" y="156"/>
                      <a:pt x="348" y="495"/>
                    </a:cubicBezTo>
                    <a:cubicBezTo>
                      <a:pt x="251" y="771"/>
                      <a:pt x="252" y="805"/>
                      <a:pt x="257" y="807"/>
                    </a:cubicBezTo>
                    <a:lnTo>
                      <a:pt x="257" y="807"/>
                    </a:lnTo>
                    <a:cubicBezTo>
                      <a:pt x="76" y="914"/>
                      <a:pt x="0" y="1135"/>
                      <a:pt x="67" y="1337"/>
                    </a:cubicBezTo>
                    <a:cubicBezTo>
                      <a:pt x="116" y="1617"/>
                      <a:pt x="203" y="1888"/>
                      <a:pt x="338" y="2140"/>
                    </a:cubicBezTo>
                    <a:cubicBezTo>
                      <a:pt x="445" y="2353"/>
                      <a:pt x="580" y="2556"/>
                      <a:pt x="745" y="2730"/>
                    </a:cubicBezTo>
                    <a:cubicBezTo>
                      <a:pt x="745" y="2730"/>
                      <a:pt x="1074" y="2595"/>
                      <a:pt x="1083" y="2498"/>
                    </a:cubicBezTo>
                    <a:cubicBezTo>
                      <a:pt x="1103" y="2314"/>
                      <a:pt x="977" y="2150"/>
                      <a:pt x="938" y="1966"/>
                    </a:cubicBezTo>
                    <a:lnTo>
                      <a:pt x="1093" y="1830"/>
                    </a:lnTo>
                    <a:cubicBezTo>
                      <a:pt x="1083" y="1792"/>
                      <a:pt x="1045" y="1685"/>
                      <a:pt x="1035" y="1627"/>
                    </a:cubicBezTo>
                    <a:cubicBezTo>
                      <a:pt x="996" y="1521"/>
                      <a:pt x="1006" y="1404"/>
                      <a:pt x="1045" y="1308"/>
                    </a:cubicBezTo>
                    <a:cubicBezTo>
                      <a:pt x="1151" y="1037"/>
                      <a:pt x="1529" y="1017"/>
                      <a:pt x="1935" y="911"/>
                    </a:cubicBezTo>
                    <a:cubicBezTo>
                      <a:pt x="2148" y="853"/>
                      <a:pt x="1993" y="698"/>
                      <a:pt x="2167" y="563"/>
                    </a:cubicBezTo>
                    <a:cubicBezTo>
                      <a:pt x="2477" y="340"/>
                      <a:pt x="1916" y="233"/>
                      <a:pt x="1809" y="166"/>
                    </a:cubicBezTo>
                    <a:cubicBezTo>
                      <a:pt x="1639" y="67"/>
                      <a:pt x="1646" y="0"/>
                      <a:pt x="1542" y="0"/>
                    </a:cubicBezTo>
                    <a:close/>
                  </a:path>
                </a:pathLst>
              </a:custGeom>
              <a:solidFill>
                <a:srgbClr val="2122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6059;p122">
                <a:extLst>
                  <a:ext uri="{FF2B5EF4-FFF2-40B4-BE49-F238E27FC236}">
                    <a16:creationId xmlns:a16="http://schemas.microsoft.com/office/drawing/2014/main" id="{B803ACCA-EC73-9E82-1B6E-93C1D6500FBB}"/>
                  </a:ext>
                </a:extLst>
              </p:cNvPr>
              <p:cNvSpPr/>
              <p:nvPr/>
            </p:nvSpPr>
            <p:spPr>
              <a:xfrm>
                <a:off x="6710705" y="4594283"/>
                <a:ext cx="60870" cy="59637"/>
              </a:xfrm>
              <a:custGeom>
                <a:avLst/>
                <a:gdLst/>
                <a:ahLst/>
                <a:cxnLst/>
                <a:rect l="l" t="t" r="r" b="b"/>
                <a:pathLst>
                  <a:path w="691" h="677" extrusionOk="0">
                    <a:moveTo>
                      <a:pt x="213" y="1"/>
                    </a:moveTo>
                    <a:cubicBezTo>
                      <a:pt x="142" y="1"/>
                      <a:pt x="95" y="52"/>
                      <a:pt x="68" y="127"/>
                    </a:cubicBezTo>
                    <a:cubicBezTo>
                      <a:pt x="0" y="301"/>
                      <a:pt x="252" y="601"/>
                      <a:pt x="349" y="640"/>
                    </a:cubicBezTo>
                    <a:cubicBezTo>
                      <a:pt x="413" y="664"/>
                      <a:pt x="471" y="676"/>
                      <a:pt x="520" y="676"/>
                    </a:cubicBezTo>
                    <a:cubicBezTo>
                      <a:pt x="627" y="676"/>
                      <a:pt x="691" y="620"/>
                      <a:pt x="678" y="514"/>
                    </a:cubicBezTo>
                    <a:lnTo>
                      <a:pt x="436" y="117"/>
                    </a:lnTo>
                    <a:cubicBezTo>
                      <a:pt x="345" y="35"/>
                      <a:pt x="271" y="1"/>
                      <a:pt x="213" y="1"/>
                    </a:cubicBezTo>
                    <a:close/>
                  </a:path>
                </a:pathLst>
              </a:custGeom>
              <a:solidFill>
                <a:srgbClr val="FFDA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6060;p122">
                <a:extLst>
                  <a:ext uri="{FF2B5EF4-FFF2-40B4-BE49-F238E27FC236}">
                    <a16:creationId xmlns:a16="http://schemas.microsoft.com/office/drawing/2014/main" id="{20F27D55-F668-02A4-6F64-CE5EBC8F6EB5}"/>
                  </a:ext>
                </a:extLst>
              </p:cNvPr>
              <p:cNvSpPr/>
              <p:nvPr/>
            </p:nvSpPr>
            <p:spPr>
              <a:xfrm>
                <a:off x="6775450" y="4666781"/>
                <a:ext cx="79369" cy="10307"/>
              </a:xfrm>
              <a:custGeom>
                <a:avLst/>
                <a:gdLst/>
                <a:ahLst/>
                <a:cxnLst/>
                <a:rect l="l" t="t" r="r" b="b"/>
                <a:pathLst>
                  <a:path w="901" h="117" extrusionOk="0">
                    <a:moveTo>
                      <a:pt x="881" y="1"/>
                    </a:moveTo>
                    <a:cubicBezTo>
                      <a:pt x="722" y="17"/>
                      <a:pt x="562" y="24"/>
                      <a:pt x="402" y="24"/>
                    </a:cubicBezTo>
                    <a:cubicBezTo>
                      <a:pt x="271" y="24"/>
                      <a:pt x="141" y="19"/>
                      <a:pt x="10" y="10"/>
                    </a:cubicBezTo>
                    <a:lnTo>
                      <a:pt x="1" y="97"/>
                    </a:lnTo>
                    <a:cubicBezTo>
                      <a:pt x="20" y="97"/>
                      <a:pt x="214" y="117"/>
                      <a:pt x="456" y="117"/>
                    </a:cubicBezTo>
                    <a:cubicBezTo>
                      <a:pt x="601" y="117"/>
                      <a:pt x="746" y="107"/>
                      <a:pt x="901" y="88"/>
                    </a:cubicBezTo>
                    <a:lnTo>
                      <a:pt x="881" y="1"/>
                    </a:lnTo>
                    <a:close/>
                  </a:path>
                </a:pathLst>
              </a:custGeom>
              <a:solidFill>
                <a:srgbClr val="F2A4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6061;p122">
                <a:extLst>
                  <a:ext uri="{FF2B5EF4-FFF2-40B4-BE49-F238E27FC236}">
                    <a16:creationId xmlns:a16="http://schemas.microsoft.com/office/drawing/2014/main" id="{AE5B2509-3B3A-AF1A-5487-3637229D4F3F}"/>
                  </a:ext>
                </a:extLst>
              </p:cNvPr>
              <p:cNvSpPr/>
              <p:nvPr/>
            </p:nvSpPr>
            <p:spPr>
              <a:xfrm>
                <a:off x="6837729" y="4549181"/>
                <a:ext cx="30743" cy="58051"/>
              </a:xfrm>
              <a:custGeom>
                <a:avLst/>
                <a:gdLst/>
                <a:ahLst/>
                <a:cxnLst/>
                <a:rect l="l" t="t" r="r" b="b"/>
                <a:pathLst>
                  <a:path w="349" h="659" extrusionOk="0">
                    <a:moveTo>
                      <a:pt x="68" y="0"/>
                    </a:moveTo>
                    <a:lnTo>
                      <a:pt x="0" y="58"/>
                    </a:lnTo>
                    <a:cubicBezTo>
                      <a:pt x="126" y="213"/>
                      <a:pt x="252" y="426"/>
                      <a:pt x="252" y="465"/>
                    </a:cubicBezTo>
                    <a:cubicBezTo>
                      <a:pt x="242" y="513"/>
                      <a:pt x="126" y="552"/>
                      <a:pt x="39" y="571"/>
                    </a:cubicBezTo>
                    <a:lnTo>
                      <a:pt x="58" y="658"/>
                    </a:lnTo>
                    <a:cubicBezTo>
                      <a:pt x="97" y="648"/>
                      <a:pt x="329" y="590"/>
                      <a:pt x="339" y="474"/>
                    </a:cubicBezTo>
                    <a:cubicBezTo>
                      <a:pt x="349" y="368"/>
                      <a:pt x="136" y="87"/>
                      <a:pt x="68" y="0"/>
                    </a:cubicBezTo>
                    <a:close/>
                  </a:path>
                </a:pathLst>
              </a:custGeom>
              <a:solidFill>
                <a:srgbClr val="F2A4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6062;p122">
                <a:extLst>
                  <a:ext uri="{FF2B5EF4-FFF2-40B4-BE49-F238E27FC236}">
                    <a16:creationId xmlns:a16="http://schemas.microsoft.com/office/drawing/2014/main" id="{F358BDC3-F354-F96D-F2D6-85D92F806D64}"/>
                  </a:ext>
                </a:extLst>
              </p:cNvPr>
              <p:cNvSpPr/>
              <p:nvPr/>
            </p:nvSpPr>
            <p:spPr>
              <a:xfrm>
                <a:off x="6811302" y="4611372"/>
                <a:ext cx="66596" cy="34884"/>
              </a:xfrm>
              <a:custGeom>
                <a:avLst/>
                <a:gdLst/>
                <a:ahLst/>
                <a:cxnLst/>
                <a:rect l="l" t="t" r="r" b="b"/>
                <a:pathLst>
                  <a:path w="756" h="396" extrusionOk="0">
                    <a:moveTo>
                      <a:pt x="639" y="1"/>
                    </a:moveTo>
                    <a:lnTo>
                      <a:pt x="0" y="165"/>
                    </a:lnTo>
                    <a:cubicBezTo>
                      <a:pt x="69" y="311"/>
                      <a:pt x="224" y="396"/>
                      <a:pt x="381" y="396"/>
                    </a:cubicBezTo>
                    <a:cubicBezTo>
                      <a:pt x="422" y="396"/>
                      <a:pt x="463" y="390"/>
                      <a:pt x="503" y="378"/>
                    </a:cubicBezTo>
                    <a:cubicBezTo>
                      <a:pt x="755" y="291"/>
                      <a:pt x="639" y="1"/>
                      <a:pt x="63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63;p122">
                <a:extLst>
                  <a:ext uri="{FF2B5EF4-FFF2-40B4-BE49-F238E27FC236}">
                    <a16:creationId xmlns:a16="http://schemas.microsoft.com/office/drawing/2014/main" id="{A28DC4B4-17BB-6A2F-A7D9-D154EAF8ECC4}"/>
                  </a:ext>
                </a:extLst>
              </p:cNvPr>
              <p:cNvSpPr/>
              <p:nvPr/>
            </p:nvSpPr>
            <p:spPr>
              <a:xfrm>
                <a:off x="6860191" y="4537289"/>
                <a:ext cx="12421" cy="14711"/>
              </a:xfrm>
              <a:custGeom>
                <a:avLst/>
                <a:gdLst/>
                <a:ahLst/>
                <a:cxnLst/>
                <a:rect l="l" t="t" r="r" b="b"/>
                <a:pathLst>
                  <a:path w="141" h="167" extrusionOk="0">
                    <a:moveTo>
                      <a:pt x="49" y="1"/>
                    </a:moveTo>
                    <a:cubicBezTo>
                      <a:pt x="24" y="1"/>
                      <a:pt x="0" y="22"/>
                      <a:pt x="7" y="48"/>
                    </a:cubicBezTo>
                    <a:cubicBezTo>
                      <a:pt x="16" y="77"/>
                      <a:pt x="26" y="106"/>
                      <a:pt x="36" y="135"/>
                    </a:cubicBezTo>
                    <a:cubicBezTo>
                      <a:pt x="43" y="157"/>
                      <a:pt x="62" y="167"/>
                      <a:pt x="80" y="167"/>
                    </a:cubicBezTo>
                    <a:cubicBezTo>
                      <a:pt x="110" y="167"/>
                      <a:pt x="141" y="142"/>
                      <a:pt x="123" y="106"/>
                    </a:cubicBezTo>
                    <a:cubicBezTo>
                      <a:pt x="113" y="77"/>
                      <a:pt x="103" y="48"/>
                      <a:pt x="84" y="19"/>
                    </a:cubicBezTo>
                    <a:cubicBezTo>
                      <a:pt x="74" y="6"/>
                      <a:pt x="61" y="1"/>
                      <a:pt x="49" y="1"/>
                    </a:cubicBezTo>
                    <a:close/>
                  </a:path>
                </a:pathLst>
              </a:custGeom>
              <a:solidFill>
                <a:srgbClr val="0027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064;p122">
                <a:extLst>
                  <a:ext uri="{FF2B5EF4-FFF2-40B4-BE49-F238E27FC236}">
                    <a16:creationId xmlns:a16="http://schemas.microsoft.com/office/drawing/2014/main" id="{2D75F99C-A0C0-2861-9674-80443CDDC179}"/>
                  </a:ext>
                </a:extLst>
              </p:cNvPr>
              <p:cNvSpPr/>
              <p:nvPr/>
            </p:nvSpPr>
            <p:spPr>
              <a:xfrm>
                <a:off x="6848828" y="4517821"/>
                <a:ext cx="27308" cy="12685"/>
              </a:xfrm>
              <a:custGeom>
                <a:avLst/>
                <a:gdLst/>
                <a:ahLst/>
                <a:cxnLst/>
                <a:rect l="l" t="t" r="r" b="b"/>
                <a:pathLst>
                  <a:path w="310" h="144" extrusionOk="0">
                    <a:moveTo>
                      <a:pt x="178" y="0"/>
                    </a:moveTo>
                    <a:cubicBezTo>
                      <a:pt x="111" y="0"/>
                      <a:pt x="47" y="37"/>
                      <a:pt x="10" y="104"/>
                    </a:cubicBezTo>
                    <a:cubicBezTo>
                      <a:pt x="0" y="114"/>
                      <a:pt x="10" y="133"/>
                      <a:pt x="19" y="143"/>
                    </a:cubicBezTo>
                    <a:lnTo>
                      <a:pt x="39" y="143"/>
                    </a:lnTo>
                    <a:cubicBezTo>
                      <a:pt x="48" y="143"/>
                      <a:pt x="58" y="143"/>
                      <a:pt x="68" y="133"/>
                    </a:cubicBezTo>
                    <a:cubicBezTo>
                      <a:pt x="93" y="89"/>
                      <a:pt x="140" y="61"/>
                      <a:pt x="188" y="61"/>
                    </a:cubicBezTo>
                    <a:cubicBezTo>
                      <a:pt x="213" y="61"/>
                      <a:pt x="238" y="69"/>
                      <a:pt x="261" y="85"/>
                    </a:cubicBezTo>
                    <a:cubicBezTo>
                      <a:pt x="269" y="89"/>
                      <a:pt x="277" y="91"/>
                      <a:pt x="285" y="91"/>
                    </a:cubicBezTo>
                    <a:cubicBezTo>
                      <a:pt x="295" y="91"/>
                      <a:pt x="304" y="87"/>
                      <a:pt x="310" y="75"/>
                    </a:cubicBezTo>
                    <a:cubicBezTo>
                      <a:pt x="310" y="66"/>
                      <a:pt x="310" y="46"/>
                      <a:pt x="290" y="37"/>
                    </a:cubicBezTo>
                    <a:cubicBezTo>
                      <a:pt x="255" y="12"/>
                      <a:pt x="216" y="0"/>
                      <a:pt x="178" y="0"/>
                    </a:cubicBezTo>
                    <a:close/>
                  </a:path>
                </a:pathLst>
              </a:custGeom>
              <a:solidFill>
                <a:srgbClr val="0027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065;p122">
                <a:extLst>
                  <a:ext uri="{FF2B5EF4-FFF2-40B4-BE49-F238E27FC236}">
                    <a16:creationId xmlns:a16="http://schemas.microsoft.com/office/drawing/2014/main" id="{EAF9924F-14D4-F7DE-1C15-54246B406EF6}"/>
                  </a:ext>
                </a:extLst>
              </p:cNvPr>
              <p:cNvSpPr/>
              <p:nvPr/>
            </p:nvSpPr>
            <p:spPr>
              <a:xfrm>
                <a:off x="6793684" y="4559752"/>
                <a:ext cx="11099" cy="15328"/>
              </a:xfrm>
              <a:custGeom>
                <a:avLst/>
                <a:gdLst/>
                <a:ahLst/>
                <a:cxnLst/>
                <a:rect l="l" t="t" r="r" b="b"/>
                <a:pathLst>
                  <a:path w="126" h="174" extrusionOk="0">
                    <a:moveTo>
                      <a:pt x="43" y="0"/>
                    </a:moveTo>
                    <a:cubicBezTo>
                      <a:pt x="22" y="0"/>
                      <a:pt x="0" y="23"/>
                      <a:pt x="7" y="54"/>
                    </a:cubicBezTo>
                    <a:cubicBezTo>
                      <a:pt x="7" y="83"/>
                      <a:pt x="16" y="112"/>
                      <a:pt x="26" y="141"/>
                    </a:cubicBezTo>
                    <a:cubicBezTo>
                      <a:pt x="33" y="164"/>
                      <a:pt x="51" y="173"/>
                      <a:pt x="68" y="173"/>
                    </a:cubicBezTo>
                    <a:cubicBezTo>
                      <a:pt x="96" y="173"/>
                      <a:pt x="125" y="148"/>
                      <a:pt x="113" y="112"/>
                    </a:cubicBezTo>
                    <a:cubicBezTo>
                      <a:pt x="103" y="83"/>
                      <a:pt x="94" y="54"/>
                      <a:pt x="74" y="25"/>
                    </a:cubicBezTo>
                    <a:cubicBezTo>
                      <a:pt x="67" y="8"/>
                      <a:pt x="55" y="0"/>
                      <a:pt x="43" y="0"/>
                    </a:cubicBezTo>
                    <a:close/>
                  </a:path>
                </a:pathLst>
              </a:custGeom>
              <a:solidFill>
                <a:srgbClr val="0027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066;p122">
                <a:extLst>
                  <a:ext uri="{FF2B5EF4-FFF2-40B4-BE49-F238E27FC236}">
                    <a16:creationId xmlns:a16="http://schemas.microsoft.com/office/drawing/2014/main" id="{CA47A200-9C30-BCBF-2E0B-C38D6B8C49F3}"/>
                  </a:ext>
                </a:extLst>
              </p:cNvPr>
              <p:cNvSpPr/>
              <p:nvPr/>
            </p:nvSpPr>
            <p:spPr>
              <a:xfrm>
                <a:off x="6770341" y="4537025"/>
                <a:ext cx="33386" cy="19908"/>
              </a:xfrm>
              <a:custGeom>
                <a:avLst/>
                <a:gdLst/>
                <a:ahLst/>
                <a:cxnLst/>
                <a:rect l="l" t="t" r="r" b="b"/>
                <a:pathLst>
                  <a:path w="379" h="226" extrusionOk="0">
                    <a:moveTo>
                      <a:pt x="316" y="0"/>
                    </a:moveTo>
                    <a:cubicBezTo>
                      <a:pt x="256" y="0"/>
                      <a:pt x="125" y="21"/>
                      <a:pt x="10" y="186"/>
                    </a:cubicBezTo>
                    <a:cubicBezTo>
                      <a:pt x="1" y="196"/>
                      <a:pt x="1" y="215"/>
                      <a:pt x="20" y="225"/>
                    </a:cubicBezTo>
                    <a:lnTo>
                      <a:pt x="39" y="225"/>
                    </a:lnTo>
                    <a:cubicBezTo>
                      <a:pt x="49" y="225"/>
                      <a:pt x="49" y="225"/>
                      <a:pt x="59" y="215"/>
                    </a:cubicBezTo>
                    <a:cubicBezTo>
                      <a:pt x="162" y="76"/>
                      <a:pt x="270" y="59"/>
                      <a:pt x="316" y="59"/>
                    </a:cubicBezTo>
                    <a:cubicBezTo>
                      <a:pt x="331" y="59"/>
                      <a:pt x="339" y="61"/>
                      <a:pt x="339" y="61"/>
                    </a:cubicBezTo>
                    <a:cubicBezTo>
                      <a:pt x="359" y="61"/>
                      <a:pt x="368" y="51"/>
                      <a:pt x="378" y="41"/>
                    </a:cubicBezTo>
                    <a:cubicBezTo>
                      <a:pt x="378" y="22"/>
                      <a:pt x="368" y="3"/>
                      <a:pt x="349" y="3"/>
                    </a:cubicBezTo>
                    <a:cubicBezTo>
                      <a:pt x="349" y="3"/>
                      <a:pt x="337" y="0"/>
                      <a:pt x="316" y="0"/>
                    </a:cubicBezTo>
                    <a:close/>
                  </a:path>
                </a:pathLst>
              </a:custGeom>
              <a:solidFill>
                <a:srgbClr val="0027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067;p122">
                <a:extLst>
                  <a:ext uri="{FF2B5EF4-FFF2-40B4-BE49-F238E27FC236}">
                    <a16:creationId xmlns:a16="http://schemas.microsoft.com/office/drawing/2014/main" id="{BD328186-1289-0469-FAE0-A5F661247ED3}"/>
                  </a:ext>
                </a:extLst>
              </p:cNvPr>
              <p:cNvSpPr/>
              <p:nvPr/>
            </p:nvSpPr>
            <p:spPr>
              <a:xfrm>
                <a:off x="6970655" y="4755223"/>
                <a:ext cx="242248" cy="255197"/>
              </a:xfrm>
              <a:custGeom>
                <a:avLst/>
                <a:gdLst/>
                <a:ahLst/>
                <a:cxnLst/>
                <a:rect l="l" t="t" r="r" b="b"/>
                <a:pathLst>
                  <a:path w="2750" h="2897" extrusionOk="0">
                    <a:moveTo>
                      <a:pt x="2255" y="1"/>
                    </a:moveTo>
                    <a:cubicBezTo>
                      <a:pt x="2142" y="1"/>
                      <a:pt x="1631" y="632"/>
                      <a:pt x="1542" y="632"/>
                    </a:cubicBezTo>
                    <a:cubicBezTo>
                      <a:pt x="1541" y="632"/>
                      <a:pt x="1540" y="632"/>
                      <a:pt x="1540" y="632"/>
                    </a:cubicBezTo>
                    <a:cubicBezTo>
                      <a:pt x="1462" y="632"/>
                      <a:pt x="1704" y="342"/>
                      <a:pt x="1607" y="313"/>
                    </a:cubicBezTo>
                    <a:cubicBezTo>
                      <a:pt x="1606" y="312"/>
                      <a:pt x="1605" y="312"/>
                      <a:pt x="1604" y="312"/>
                    </a:cubicBezTo>
                    <a:cubicBezTo>
                      <a:pt x="1479" y="312"/>
                      <a:pt x="1" y="1639"/>
                      <a:pt x="1" y="1639"/>
                    </a:cubicBezTo>
                    <a:lnTo>
                      <a:pt x="1249" y="2897"/>
                    </a:lnTo>
                    <a:cubicBezTo>
                      <a:pt x="1878" y="2055"/>
                      <a:pt x="2749" y="835"/>
                      <a:pt x="2691" y="777"/>
                    </a:cubicBezTo>
                    <a:cubicBezTo>
                      <a:pt x="2685" y="772"/>
                      <a:pt x="2677" y="769"/>
                      <a:pt x="2668" y="769"/>
                    </a:cubicBezTo>
                    <a:cubicBezTo>
                      <a:pt x="2574" y="769"/>
                      <a:pt x="2331" y="1015"/>
                      <a:pt x="2207" y="1164"/>
                    </a:cubicBezTo>
                    <a:cubicBezTo>
                      <a:pt x="2411" y="884"/>
                      <a:pt x="2691" y="526"/>
                      <a:pt x="2633" y="458"/>
                    </a:cubicBezTo>
                    <a:cubicBezTo>
                      <a:pt x="2627" y="452"/>
                      <a:pt x="2618" y="449"/>
                      <a:pt x="2608" y="449"/>
                    </a:cubicBezTo>
                    <a:cubicBezTo>
                      <a:pt x="2506" y="449"/>
                      <a:pt x="2219" y="729"/>
                      <a:pt x="2053" y="922"/>
                    </a:cubicBezTo>
                    <a:cubicBezTo>
                      <a:pt x="2188" y="700"/>
                      <a:pt x="2624" y="197"/>
                      <a:pt x="2556" y="129"/>
                    </a:cubicBezTo>
                    <a:cubicBezTo>
                      <a:pt x="2550" y="123"/>
                      <a:pt x="2543" y="121"/>
                      <a:pt x="2533" y="121"/>
                    </a:cubicBezTo>
                    <a:cubicBezTo>
                      <a:pt x="2396" y="121"/>
                      <a:pt x="1878" y="680"/>
                      <a:pt x="1878" y="680"/>
                    </a:cubicBezTo>
                    <a:cubicBezTo>
                      <a:pt x="1878" y="680"/>
                      <a:pt x="2391" y="71"/>
                      <a:pt x="2265" y="3"/>
                    </a:cubicBezTo>
                    <a:cubicBezTo>
                      <a:pt x="2263" y="1"/>
                      <a:pt x="2259" y="1"/>
                      <a:pt x="2255" y="1"/>
                    </a:cubicBezTo>
                    <a:close/>
                  </a:path>
                </a:pathLst>
              </a:custGeom>
              <a:solidFill>
                <a:srgbClr val="FFDA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068;p122">
                <a:extLst>
                  <a:ext uri="{FF2B5EF4-FFF2-40B4-BE49-F238E27FC236}">
                    <a16:creationId xmlns:a16="http://schemas.microsoft.com/office/drawing/2014/main" id="{5BD42DB2-C207-E907-1472-4AC1D574A7C7}"/>
                  </a:ext>
                </a:extLst>
              </p:cNvPr>
              <p:cNvSpPr/>
              <p:nvPr/>
            </p:nvSpPr>
            <p:spPr>
              <a:xfrm>
                <a:off x="6443884" y="4735843"/>
                <a:ext cx="708508" cy="499646"/>
              </a:xfrm>
              <a:custGeom>
                <a:avLst/>
                <a:gdLst/>
                <a:ahLst/>
                <a:cxnLst/>
                <a:rect l="l" t="t" r="r" b="b"/>
                <a:pathLst>
                  <a:path w="8043" h="5672" extrusionOk="0">
                    <a:moveTo>
                      <a:pt x="2332" y="0"/>
                    </a:moveTo>
                    <a:cubicBezTo>
                      <a:pt x="1674" y="223"/>
                      <a:pt x="745" y="659"/>
                      <a:pt x="503" y="1375"/>
                    </a:cubicBezTo>
                    <a:cubicBezTo>
                      <a:pt x="0" y="2884"/>
                      <a:pt x="2826" y="5671"/>
                      <a:pt x="4191" y="5671"/>
                    </a:cubicBezTo>
                    <a:cubicBezTo>
                      <a:pt x="5545" y="5671"/>
                      <a:pt x="8042" y="2323"/>
                      <a:pt x="8042" y="2323"/>
                    </a:cubicBezTo>
                    <a:lnTo>
                      <a:pt x="6794" y="1094"/>
                    </a:lnTo>
                    <a:lnTo>
                      <a:pt x="4355" y="3388"/>
                    </a:lnTo>
                    <a:lnTo>
                      <a:pt x="2662" y="1839"/>
                    </a:lnTo>
                    <a:lnTo>
                      <a:pt x="233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069;p122">
                <a:extLst>
                  <a:ext uri="{FF2B5EF4-FFF2-40B4-BE49-F238E27FC236}">
                    <a16:creationId xmlns:a16="http://schemas.microsoft.com/office/drawing/2014/main" id="{8666F0B8-2FDB-1B99-A153-D8218922F72A}"/>
                  </a:ext>
                </a:extLst>
              </p:cNvPr>
              <p:cNvSpPr/>
              <p:nvPr/>
            </p:nvSpPr>
            <p:spPr>
              <a:xfrm>
                <a:off x="6675734" y="4828778"/>
                <a:ext cx="369185" cy="211504"/>
              </a:xfrm>
              <a:custGeom>
                <a:avLst/>
                <a:gdLst/>
                <a:ahLst/>
                <a:cxnLst/>
                <a:rect l="l" t="t" r="r" b="b"/>
                <a:pathLst>
                  <a:path w="4191" h="2401" extrusionOk="0">
                    <a:moveTo>
                      <a:pt x="4123" y="0"/>
                    </a:moveTo>
                    <a:lnTo>
                      <a:pt x="1723" y="2275"/>
                    </a:lnTo>
                    <a:lnTo>
                      <a:pt x="59" y="765"/>
                    </a:lnTo>
                    <a:lnTo>
                      <a:pt x="0" y="823"/>
                    </a:lnTo>
                    <a:lnTo>
                      <a:pt x="1723" y="2400"/>
                    </a:lnTo>
                    <a:lnTo>
                      <a:pt x="4191" y="68"/>
                    </a:lnTo>
                    <a:lnTo>
                      <a:pt x="412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070;p122">
                <a:extLst>
                  <a:ext uri="{FF2B5EF4-FFF2-40B4-BE49-F238E27FC236}">
                    <a16:creationId xmlns:a16="http://schemas.microsoft.com/office/drawing/2014/main" id="{6D940862-E295-1CF7-360C-ACA949D04A4E}"/>
                  </a:ext>
                </a:extLst>
              </p:cNvPr>
              <p:cNvSpPr/>
              <p:nvPr/>
            </p:nvSpPr>
            <p:spPr>
              <a:xfrm>
                <a:off x="6523164" y="4937921"/>
                <a:ext cx="632574" cy="301796"/>
              </a:xfrm>
              <a:custGeom>
                <a:avLst/>
                <a:gdLst/>
                <a:ahLst/>
                <a:cxnLst/>
                <a:rect l="l" t="t" r="r" b="b"/>
                <a:pathLst>
                  <a:path w="7181" h="3426" extrusionOk="0">
                    <a:moveTo>
                      <a:pt x="7113" y="0"/>
                    </a:moveTo>
                    <a:cubicBezTo>
                      <a:pt x="7084" y="29"/>
                      <a:pt x="4607" y="3339"/>
                      <a:pt x="3291" y="3339"/>
                    </a:cubicBezTo>
                    <a:cubicBezTo>
                      <a:pt x="2458" y="3339"/>
                      <a:pt x="852" y="1897"/>
                      <a:pt x="68" y="861"/>
                    </a:cubicBezTo>
                    <a:lnTo>
                      <a:pt x="0" y="919"/>
                    </a:lnTo>
                    <a:cubicBezTo>
                      <a:pt x="774" y="1945"/>
                      <a:pt x="2400" y="3426"/>
                      <a:pt x="3291" y="3426"/>
                    </a:cubicBezTo>
                    <a:cubicBezTo>
                      <a:pt x="4655" y="3426"/>
                      <a:pt x="7084" y="194"/>
                      <a:pt x="7181" y="58"/>
                    </a:cubicBezTo>
                    <a:lnTo>
                      <a:pt x="711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071;p122">
                <a:extLst>
                  <a:ext uri="{FF2B5EF4-FFF2-40B4-BE49-F238E27FC236}">
                    <a16:creationId xmlns:a16="http://schemas.microsoft.com/office/drawing/2014/main" id="{928FBD16-C501-6E42-A082-D99B505548F0}"/>
                  </a:ext>
                </a:extLst>
              </p:cNvPr>
              <p:cNvSpPr/>
              <p:nvPr/>
            </p:nvSpPr>
            <p:spPr>
              <a:xfrm>
                <a:off x="7018399" y="4848334"/>
                <a:ext cx="121212" cy="118657"/>
              </a:xfrm>
              <a:custGeom>
                <a:avLst/>
                <a:gdLst/>
                <a:ahLst/>
                <a:cxnLst/>
                <a:rect l="l" t="t" r="r" b="b"/>
                <a:pathLst>
                  <a:path w="1376" h="1347" extrusionOk="0">
                    <a:moveTo>
                      <a:pt x="59" y="1"/>
                    </a:moveTo>
                    <a:lnTo>
                      <a:pt x="1" y="69"/>
                    </a:lnTo>
                    <a:lnTo>
                      <a:pt x="1307" y="1346"/>
                    </a:lnTo>
                    <a:lnTo>
                      <a:pt x="1375" y="1288"/>
                    </a:lnTo>
                    <a:lnTo>
                      <a:pt x="5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072;p122">
                <a:extLst>
                  <a:ext uri="{FF2B5EF4-FFF2-40B4-BE49-F238E27FC236}">
                    <a16:creationId xmlns:a16="http://schemas.microsoft.com/office/drawing/2014/main" id="{050CA03E-A36B-C74D-FD24-B04DC4152328}"/>
                  </a:ext>
                </a:extLst>
              </p:cNvPr>
              <p:cNvSpPr/>
              <p:nvPr/>
            </p:nvSpPr>
            <p:spPr>
              <a:xfrm>
                <a:off x="6777212" y="4463029"/>
                <a:ext cx="168869" cy="53647"/>
              </a:xfrm>
              <a:custGeom>
                <a:avLst/>
                <a:gdLst/>
                <a:ahLst/>
                <a:cxnLst/>
                <a:rect l="l" t="t" r="r" b="b"/>
                <a:pathLst>
                  <a:path w="1917" h="609" extrusionOk="0">
                    <a:moveTo>
                      <a:pt x="1190" y="1"/>
                    </a:moveTo>
                    <a:lnTo>
                      <a:pt x="252" y="59"/>
                    </a:lnTo>
                    <a:lnTo>
                      <a:pt x="0" y="359"/>
                    </a:lnTo>
                    <a:cubicBezTo>
                      <a:pt x="0" y="359"/>
                      <a:pt x="282" y="608"/>
                      <a:pt x="625" y="608"/>
                    </a:cubicBezTo>
                    <a:cubicBezTo>
                      <a:pt x="658" y="608"/>
                      <a:pt x="692" y="606"/>
                      <a:pt x="726" y="601"/>
                    </a:cubicBezTo>
                    <a:cubicBezTo>
                      <a:pt x="968" y="562"/>
                      <a:pt x="1703" y="407"/>
                      <a:pt x="1849" y="204"/>
                    </a:cubicBezTo>
                    <a:cubicBezTo>
                      <a:pt x="1916" y="107"/>
                      <a:pt x="1190" y="1"/>
                      <a:pt x="1190" y="1"/>
                    </a:cubicBezTo>
                    <a:close/>
                  </a:path>
                </a:pathLst>
              </a:custGeom>
              <a:solidFill>
                <a:srgbClr val="BA3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6073;p122">
                <a:extLst>
                  <a:ext uri="{FF2B5EF4-FFF2-40B4-BE49-F238E27FC236}">
                    <a16:creationId xmlns:a16="http://schemas.microsoft.com/office/drawing/2014/main" id="{5E6E892D-1AB8-C791-CA42-1D83C69EE345}"/>
                  </a:ext>
                </a:extLst>
              </p:cNvPr>
              <p:cNvSpPr/>
              <p:nvPr/>
            </p:nvSpPr>
            <p:spPr>
              <a:xfrm>
                <a:off x="6714052" y="4422948"/>
                <a:ext cx="23960" cy="20525"/>
              </a:xfrm>
              <a:custGeom>
                <a:avLst/>
                <a:gdLst/>
                <a:ahLst/>
                <a:cxnLst/>
                <a:rect l="l" t="t" r="r" b="b"/>
                <a:pathLst>
                  <a:path w="272" h="233" extrusionOk="0">
                    <a:moveTo>
                      <a:pt x="156" y="1"/>
                    </a:moveTo>
                    <a:cubicBezTo>
                      <a:pt x="59" y="1"/>
                      <a:pt x="1" y="117"/>
                      <a:pt x="69" y="194"/>
                    </a:cubicBezTo>
                    <a:cubicBezTo>
                      <a:pt x="92" y="221"/>
                      <a:pt x="122" y="233"/>
                      <a:pt x="152" y="233"/>
                    </a:cubicBezTo>
                    <a:cubicBezTo>
                      <a:pt x="209" y="233"/>
                      <a:pt x="266" y="190"/>
                      <a:pt x="272" y="127"/>
                    </a:cubicBezTo>
                    <a:cubicBezTo>
                      <a:pt x="272" y="59"/>
                      <a:pt x="224" y="10"/>
                      <a:pt x="156" y="1"/>
                    </a:cubicBezTo>
                    <a:close/>
                  </a:path>
                </a:pathLst>
              </a:custGeom>
              <a:solidFill>
                <a:srgbClr val="BA3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6074;p122">
                <a:extLst>
                  <a:ext uri="{FF2B5EF4-FFF2-40B4-BE49-F238E27FC236}">
                    <a16:creationId xmlns:a16="http://schemas.microsoft.com/office/drawing/2014/main" id="{EB805B46-FEE5-C4ED-D76F-4A07B13EF2DB}"/>
                  </a:ext>
                </a:extLst>
              </p:cNvPr>
              <p:cNvSpPr/>
              <p:nvPr/>
            </p:nvSpPr>
            <p:spPr>
              <a:xfrm>
                <a:off x="6629663" y="4419161"/>
                <a:ext cx="252466" cy="137773"/>
              </a:xfrm>
              <a:custGeom>
                <a:avLst/>
                <a:gdLst/>
                <a:ahLst/>
                <a:cxnLst/>
                <a:rect l="l" t="t" r="r" b="b"/>
                <a:pathLst>
                  <a:path w="2866" h="1564" extrusionOk="0">
                    <a:moveTo>
                      <a:pt x="1831" y="0"/>
                    </a:moveTo>
                    <a:cubicBezTo>
                      <a:pt x="1683" y="0"/>
                      <a:pt x="1519" y="21"/>
                      <a:pt x="1336" y="73"/>
                    </a:cubicBezTo>
                    <a:cubicBezTo>
                      <a:pt x="1" y="450"/>
                      <a:pt x="359" y="1563"/>
                      <a:pt x="359" y="1563"/>
                    </a:cubicBezTo>
                    <a:lnTo>
                      <a:pt x="2865" y="499"/>
                    </a:lnTo>
                    <a:cubicBezTo>
                      <a:pt x="2865" y="499"/>
                      <a:pt x="2546" y="0"/>
                      <a:pt x="18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7" name="Google Shape;6075;p122">
              <a:extLst>
                <a:ext uri="{FF2B5EF4-FFF2-40B4-BE49-F238E27FC236}">
                  <a16:creationId xmlns:a16="http://schemas.microsoft.com/office/drawing/2014/main" id="{B61453AF-3CE6-618D-C46E-50A86FA1B237}"/>
                </a:ext>
              </a:extLst>
            </p:cNvPr>
            <p:cNvCxnSpPr/>
            <p:nvPr/>
          </p:nvCxnSpPr>
          <p:spPr>
            <a:xfrm>
              <a:off x="5967488" y="7044500"/>
              <a:ext cx="1905000" cy="0"/>
            </a:xfrm>
            <a:prstGeom prst="straightConnector1">
              <a:avLst/>
            </a:prstGeom>
            <a:noFill/>
            <a:ln w="9525" cap="flat" cmpd="sng">
              <a:solidFill>
                <a:schemeClr val="dk2"/>
              </a:solidFill>
              <a:prstDash val="solid"/>
              <a:round/>
              <a:headEnd type="none" w="med" len="med"/>
              <a:tailEnd type="none" w="med" len="med"/>
            </a:ln>
          </p:spPr>
        </p:cxnSp>
      </p:grpSp>
      <p:grpSp>
        <p:nvGrpSpPr>
          <p:cNvPr id="72" name="Google Shape;4666;p119">
            <a:extLst>
              <a:ext uri="{FF2B5EF4-FFF2-40B4-BE49-F238E27FC236}">
                <a16:creationId xmlns:a16="http://schemas.microsoft.com/office/drawing/2014/main" id="{196306E5-D2A3-9CCF-A049-AB591CF5B8F5}"/>
              </a:ext>
            </a:extLst>
          </p:cNvPr>
          <p:cNvGrpSpPr/>
          <p:nvPr/>
        </p:nvGrpSpPr>
        <p:grpSpPr>
          <a:xfrm>
            <a:off x="6681351" y="1843752"/>
            <a:ext cx="1401564" cy="2427918"/>
            <a:chOff x="2539650" y="237675"/>
            <a:chExt cx="2474950" cy="5188925"/>
          </a:xfrm>
        </p:grpSpPr>
        <p:sp>
          <p:nvSpPr>
            <p:cNvPr id="73" name="Google Shape;4667;p119">
              <a:extLst>
                <a:ext uri="{FF2B5EF4-FFF2-40B4-BE49-F238E27FC236}">
                  <a16:creationId xmlns:a16="http://schemas.microsoft.com/office/drawing/2014/main" id="{2A550A97-E35E-8F4D-48A3-41FD2B7B1543}"/>
                </a:ext>
              </a:extLst>
            </p:cNvPr>
            <p:cNvSpPr/>
            <p:nvPr/>
          </p:nvSpPr>
          <p:spPr>
            <a:xfrm>
              <a:off x="4524475" y="1321450"/>
              <a:ext cx="490125" cy="1044700"/>
            </a:xfrm>
            <a:custGeom>
              <a:avLst/>
              <a:gdLst/>
              <a:ahLst/>
              <a:cxnLst/>
              <a:rect l="l" t="t" r="r" b="b"/>
              <a:pathLst>
                <a:path w="19605" h="41788" extrusionOk="0">
                  <a:moveTo>
                    <a:pt x="13568" y="1"/>
                  </a:moveTo>
                  <a:lnTo>
                    <a:pt x="1" y="5572"/>
                  </a:lnTo>
                  <a:cubicBezTo>
                    <a:pt x="1" y="5572"/>
                    <a:pt x="4592" y="12640"/>
                    <a:pt x="4592" y="17695"/>
                  </a:cubicBezTo>
                  <a:cubicBezTo>
                    <a:pt x="4592" y="22751"/>
                    <a:pt x="2167" y="37041"/>
                    <a:pt x="2167" y="37041"/>
                  </a:cubicBezTo>
                  <a:lnTo>
                    <a:pt x="10215" y="41787"/>
                  </a:lnTo>
                  <a:cubicBezTo>
                    <a:pt x="10215" y="41787"/>
                    <a:pt x="19604" y="22648"/>
                    <a:pt x="18624" y="15838"/>
                  </a:cubicBezTo>
                  <a:cubicBezTo>
                    <a:pt x="17592" y="9029"/>
                    <a:pt x="13568" y="1"/>
                    <a:pt x="13568" y="1"/>
                  </a:cubicBezTo>
                  <a:close/>
                </a:path>
              </a:pathLst>
            </a:custGeom>
            <a:solidFill>
              <a:srgbClr val="FFCB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4668;p119">
              <a:extLst>
                <a:ext uri="{FF2B5EF4-FFF2-40B4-BE49-F238E27FC236}">
                  <a16:creationId xmlns:a16="http://schemas.microsoft.com/office/drawing/2014/main" id="{2C5E31CC-E70C-92C3-1C9E-1DC40033ADA8}"/>
                </a:ext>
              </a:extLst>
            </p:cNvPr>
            <p:cNvSpPr/>
            <p:nvPr/>
          </p:nvSpPr>
          <p:spPr>
            <a:xfrm>
              <a:off x="4449675" y="2221675"/>
              <a:ext cx="357275" cy="429600"/>
            </a:xfrm>
            <a:custGeom>
              <a:avLst/>
              <a:gdLst/>
              <a:ahLst/>
              <a:cxnLst/>
              <a:rect l="l" t="t" r="r" b="b"/>
              <a:pathLst>
                <a:path w="14291" h="17184" extrusionOk="0">
                  <a:moveTo>
                    <a:pt x="5520" y="0"/>
                  </a:moveTo>
                  <a:cubicBezTo>
                    <a:pt x="4489" y="3095"/>
                    <a:pt x="1" y="11711"/>
                    <a:pt x="465" y="12227"/>
                  </a:cubicBezTo>
                  <a:cubicBezTo>
                    <a:pt x="497" y="12267"/>
                    <a:pt x="537" y="12286"/>
                    <a:pt x="584" y="12286"/>
                  </a:cubicBezTo>
                  <a:cubicBezTo>
                    <a:pt x="1082" y="12286"/>
                    <a:pt x="2316" y="10155"/>
                    <a:pt x="2741" y="10155"/>
                  </a:cubicBezTo>
                  <a:cubicBezTo>
                    <a:pt x="2781" y="10155"/>
                    <a:pt x="2814" y="10174"/>
                    <a:pt x="2838" y="10215"/>
                  </a:cubicBezTo>
                  <a:cubicBezTo>
                    <a:pt x="3147" y="10679"/>
                    <a:pt x="929" y="15477"/>
                    <a:pt x="1548" y="15838"/>
                  </a:cubicBezTo>
                  <a:cubicBezTo>
                    <a:pt x="1586" y="15863"/>
                    <a:pt x="1627" y="15875"/>
                    <a:pt x="1671" y="15875"/>
                  </a:cubicBezTo>
                  <a:cubicBezTo>
                    <a:pt x="2514" y="15875"/>
                    <a:pt x="4333" y="11351"/>
                    <a:pt x="4334" y="11350"/>
                  </a:cubicBezTo>
                  <a:lnTo>
                    <a:pt x="4334" y="11350"/>
                  </a:lnTo>
                  <a:cubicBezTo>
                    <a:pt x="4333" y="11351"/>
                    <a:pt x="2425" y="16921"/>
                    <a:pt x="3251" y="17179"/>
                  </a:cubicBezTo>
                  <a:cubicBezTo>
                    <a:pt x="3261" y="17182"/>
                    <a:pt x="3271" y="17183"/>
                    <a:pt x="3282" y="17183"/>
                  </a:cubicBezTo>
                  <a:cubicBezTo>
                    <a:pt x="3877" y="17183"/>
                    <a:pt x="5484" y="13077"/>
                    <a:pt x="6294" y="11607"/>
                  </a:cubicBezTo>
                  <a:lnTo>
                    <a:pt x="6294" y="11607"/>
                  </a:lnTo>
                  <a:cubicBezTo>
                    <a:pt x="5624" y="13361"/>
                    <a:pt x="4850" y="16354"/>
                    <a:pt x="5469" y="16508"/>
                  </a:cubicBezTo>
                  <a:cubicBezTo>
                    <a:pt x="5490" y="16515"/>
                    <a:pt x="5512" y="16519"/>
                    <a:pt x="5534" y="16519"/>
                  </a:cubicBezTo>
                  <a:cubicBezTo>
                    <a:pt x="6165" y="16519"/>
                    <a:pt x="7258" y="13754"/>
                    <a:pt x="8255" y="11711"/>
                  </a:cubicBezTo>
                  <a:lnTo>
                    <a:pt x="8255" y="11711"/>
                  </a:lnTo>
                  <a:cubicBezTo>
                    <a:pt x="7739" y="13103"/>
                    <a:pt x="6965" y="15683"/>
                    <a:pt x="7532" y="15838"/>
                  </a:cubicBezTo>
                  <a:cubicBezTo>
                    <a:pt x="7540" y="15841"/>
                    <a:pt x="7548" y="15842"/>
                    <a:pt x="7557" y="15842"/>
                  </a:cubicBezTo>
                  <a:cubicBezTo>
                    <a:pt x="8148" y="15842"/>
                    <a:pt x="11445" y="9190"/>
                    <a:pt x="14290" y="2838"/>
                  </a:cubicBezTo>
                  <a:lnTo>
                    <a:pt x="5520" y="0"/>
                  </a:lnTo>
                  <a:close/>
                </a:path>
              </a:pathLst>
            </a:custGeom>
            <a:solidFill>
              <a:srgbClr val="FFCB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4669;p119">
              <a:extLst>
                <a:ext uri="{FF2B5EF4-FFF2-40B4-BE49-F238E27FC236}">
                  <a16:creationId xmlns:a16="http://schemas.microsoft.com/office/drawing/2014/main" id="{9D2140A0-0ECF-3925-3D44-9DCA08759351}"/>
                </a:ext>
              </a:extLst>
            </p:cNvPr>
            <p:cNvSpPr/>
            <p:nvPr/>
          </p:nvSpPr>
          <p:spPr>
            <a:xfrm>
              <a:off x="4391650" y="844275"/>
              <a:ext cx="518475" cy="701625"/>
            </a:xfrm>
            <a:custGeom>
              <a:avLst/>
              <a:gdLst/>
              <a:ahLst/>
              <a:cxnLst/>
              <a:rect l="l" t="t" r="r" b="b"/>
              <a:pathLst>
                <a:path w="20739" h="28065" extrusionOk="0">
                  <a:moveTo>
                    <a:pt x="0" y="0"/>
                  </a:moveTo>
                  <a:lnTo>
                    <a:pt x="9750" y="28064"/>
                  </a:lnTo>
                  <a:lnTo>
                    <a:pt x="20738" y="20481"/>
                  </a:lnTo>
                  <a:cubicBezTo>
                    <a:pt x="20738" y="20481"/>
                    <a:pt x="15580" y="980"/>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4670;p119">
              <a:extLst>
                <a:ext uri="{FF2B5EF4-FFF2-40B4-BE49-F238E27FC236}">
                  <a16:creationId xmlns:a16="http://schemas.microsoft.com/office/drawing/2014/main" id="{460FC7B3-0DBE-56A5-CDB2-86418270D7A2}"/>
                </a:ext>
              </a:extLst>
            </p:cNvPr>
            <p:cNvSpPr/>
            <p:nvPr/>
          </p:nvSpPr>
          <p:spPr>
            <a:xfrm>
              <a:off x="4752750" y="1293075"/>
              <a:ext cx="136725" cy="91600"/>
            </a:xfrm>
            <a:custGeom>
              <a:avLst/>
              <a:gdLst/>
              <a:ahLst/>
              <a:cxnLst/>
              <a:rect l="l" t="t" r="r" b="b"/>
              <a:pathLst>
                <a:path w="5469" h="3664" fill="none" extrusionOk="0">
                  <a:moveTo>
                    <a:pt x="1" y="3664"/>
                  </a:moveTo>
                  <a:lnTo>
                    <a:pt x="5469" y="1"/>
                  </a:lnTo>
                </a:path>
              </a:pathLst>
            </a:custGeom>
            <a:noFill/>
            <a:ln w="11600" cap="flat" cmpd="sng">
              <a:solidFill>
                <a:schemeClr val="accent5"/>
              </a:solidFill>
              <a:prstDash val="solid"/>
              <a:miter lim="515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4671;p119">
              <a:extLst>
                <a:ext uri="{FF2B5EF4-FFF2-40B4-BE49-F238E27FC236}">
                  <a16:creationId xmlns:a16="http://schemas.microsoft.com/office/drawing/2014/main" id="{74766D46-1BC7-F877-AE8A-A8BBC69202C5}"/>
                </a:ext>
              </a:extLst>
            </p:cNvPr>
            <p:cNvSpPr/>
            <p:nvPr/>
          </p:nvSpPr>
          <p:spPr>
            <a:xfrm>
              <a:off x="2725350" y="953900"/>
              <a:ext cx="1187850" cy="769975"/>
            </a:xfrm>
            <a:custGeom>
              <a:avLst/>
              <a:gdLst/>
              <a:ahLst/>
              <a:cxnLst/>
              <a:rect l="l" t="t" r="r" b="b"/>
              <a:pathLst>
                <a:path w="47514" h="30799" extrusionOk="0">
                  <a:moveTo>
                    <a:pt x="7894" y="0"/>
                  </a:moveTo>
                  <a:lnTo>
                    <a:pt x="1" y="9235"/>
                  </a:lnTo>
                  <a:cubicBezTo>
                    <a:pt x="1" y="9235"/>
                    <a:pt x="15787" y="30798"/>
                    <a:pt x="24299" y="30798"/>
                  </a:cubicBezTo>
                  <a:cubicBezTo>
                    <a:pt x="35545" y="30798"/>
                    <a:pt x="47513" y="18469"/>
                    <a:pt x="47513" y="18469"/>
                  </a:cubicBezTo>
                  <a:lnTo>
                    <a:pt x="38279" y="4953"/>
                  </a:lnTo>
                  <a:cubicBezTo>
                    <a:pt x="38279" y="4953"/>
                    <a:pt x="26672" y="13929"/>
                    <a:pt x="24814" y="13981"/>
                  </a:cubicBezTo>
                  <a:cubicBezTo>
                    <a:pt x="24811" y="13981"/>
                    <a:pt x="24807" y="13981"/>
                    <a:pt x="24804" y="13981"/>
                  </a:cubicBezTo>
                  <a:cubicBezTo>
                    <a:pt x="22851" y="13981"/>
                    <a:pt x="7894" y="0"/>
                    <a:pt x="7894" y="0"/>
                  </a:cubicBezTo>
                  <a:close/>
                </a:path>
              </a:pathLst>
            </a:custGeom>
            <a:solidFill>
              <a:srgbClr val="FFCB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4672;p119">
              <a:extLst>
                <a:ext uri="{FF2B5EF4-FFF2-40B4-BE49-F238E27FC236}">
                  <a16:creationId xmlns:a16="http://schemas.microsoft.com/office/drawing/2014/main" id="{AD0566B8-E4EB-FCB7-4513-6788898E8BCA}"/>
                </a:ext>
              </a:extLst>
            </p:cNvPr>
            <p:cNvSpPr/>
            <p:nvPr/>
          </p:nvSpPr>
          <p:spPr>
            <a:xfrm>
              <a:off x="3784200" y="840400"/>
              <a:ext cx="985350" cy="1186550"/>
            </a:xfrm>
            <a:custGeom>
              <a:avLst/>
              <a:gdLst/>
              <a:ahLst/>
              <a:cxnLst/>
              <a:rect l="l" t="t" r="r" b="b"/>
              <a:pathLst>
                <a:path w="39414" h="47462" extrusionOk="0">
                  <a:moveTo>
                    <a:pt x="24401" y="1"/>
                  </a:moveTo>
                  <a:cubicBezTo>
                    <a:pt x="22338" y="516"/>
                    <a:pt x="20223" y="929"/>
                    <a:pt x="18108" y="1187"/>
                  </a:cubicBezTo>
                  <a:cubicBezTo>
                    <a:pt x="17697" y="1230"/>
                    <a:pt x="17311" y="1249"/>
                    <a:pt x="16947" y="1249"/>
                  </a:cubicBezTo>
                  <a:cubicBezTo>
                    <a:pt x="14248" y="1249"/>
                    <a:pt x="12846" y="207"/>
                    <a:pt x="12846" y="207"/>
                  </a:cubicBezTo>
                  <a:cubicBezTo>
                    <a:pt x="12846" y="207"/>
                    <a:pt x="0" y="7739"/>
                    <a:pt x="0" y="16354"/>
                  </a:cubicBezTo>
                  <a:cubicBezTo>
                    <a:pt x="0" y="24917"/>
                    <a:pt x="4953" y="47461"/>
                    <a:pt x="4953" y="47461"/>
                  </a:cubicBezTo>
                  <a:lnTo>
                    <a:pt x="37040" y="47461"/>
                  </a:lnTo>
                  <a:cubicBezTo>
                    <a:pt x="39413" y="29045"/>
                    <a:pt x="39413" y="23679"/>
                    <a:pt x="38949" y="14652"/>
                  </a:cubicBezTo>
                  <a:cubicBezTo>
                    <a:pt x="38485" y="6501"/>
                    <a:pt x="24453" y="104"/>
                    <a:pt x="244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4673;p119">
              <a:extLst>
                <a:ext uri="{FF2B5EF4-FFF2-40B4-BE49-F238E27FC236}">
                  <a16:creationId xmlns:a16="http://schemas.microsoft.com/office/drawing/2014/main" id="{63B736A8-65FE-ED4E-C110-216DC604426F}"/>
                </a:ext>
              </a:extLst>
            </p:cNvPr>
            <p:cNvSpPr/>
            <p:nvPr/>
          </p:nvSpPr>
          <p:spPr>
            <a:xfrm>
              <a:off x="3561075" y="845500"/>
              <a:ext cx="544275" cy="721025"/>
            </a:xfrm>
            <a:custGeom>
              <a:avLst/>
              <a:gdLst/>
              <a:ahLst/>
              <a:cxnLst/>
              <a:rect l="l" t="t" r="r" b="b"/>
              <a:pathLst>
                <a:path w="21771" h="28841" extrusionOk="0">
                  <a:moveTo>
                    <a:pt x="21461" y="0"/>
                  </a:moveTo>
                  <a:cubicBezTo>
                    <a:pt x="18473" y="0"/>
                    <a:pt x="15540" y="722"/>
                    <a:pt x="12898" y="2118"/>
                  </a:cubicBezTo>
                  <a:cubicBezTo>
                    <a:pt x="5882" y="6039"/>
                    <a:pt x="1" y="12384"/>
                    <a:pt x="1" y="12384"/>
                  </a:cubicBezTo>
                  <a:lnTo>
                    <a:pt x="9286" y="28841"/>
                  </a:lnTo>
                  <a:lnTo>
                    <a:pt x="19088" y="21928"/>
                  </a:lnTo>
                  <a:lnTo>
                    <a:pt x="21771" y="3"/>
                  </a:lnTo>
                  <a:cubicBezTo>
                    <a:pt x="21667" y="1"/>
                    <a:pt x="21564" y="0"/>
                    <a:pt x="214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4674;p119">
              <a:extLst>
                <a:ext uri="{FF2B5EF4-FFF2-40B4-BE49-F238E27FC236}">
                  <a16:creationId xmlns:a16="http://schemas.microsoft.com/office/drawing/2014/main" id="{B03C7661-56A5-8A03-F71F-895B3756904D}"/>
                </a:ext>
              </a:extLst>
            </p:cNvPr>
            <p:cNvSpPr/>
            <p:nvPr/>
          </p:nvSpPr>
          <p:spPr>
            <a:xfrm>
              <a:off x="4741150" y="1138325"/>
              <a:ext cx="27100" cy="318575"/>
            </a:xfrm>
            <a:custGeom>
              <a:avLst/>
              <a:gdLst/>
              <a:ahLst/>
              <a:cxnLst/>
              <a:rect l="l" t="t" r="r" b="b"/>
              <a:pathLst>
                <a:path w="1084" h="12743" fill="none" extrusionOk="0">
                  <a:moveTo>
                    <a:pt x="929" y="12743"/>
                  </a:moveTo>
                  <a:cubicBezTo>
                    <a:pt x="1084" y="8461"/>
                    <a:pt x="774" y="4179"/>
                    <a:pt x="0" y="0"/>
                  </a:cubicBezTo>
                </a:path>
              </a:pathLst>
            </a:custGeom>
            <a:noFill/>
            <a:ln w="11600" cap="flat" cmpd="sng">
              <a:solidFill>
                <a:schemeClr val="accent5"/>
              </a:solidFill>
              <a:prstDash val="solid"/>
              <a:miter lim="515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4675;p119">
              <a:extLst>
                <a:ext uri="{FF2B5EF4-FFF2-40B4-BE49-F238E27FC236}">
                  <a16:creationId xmlns:a16="http://schemas.microsoft.com/office/drawing/2014/main" id="{B79CA45E-30B4-3D06-4F57-085FEAEC7AC8}"/>
                </a:ext>
              </a:extLst>
            </p:cNvPr>
            <p:cNvSpPr/>
            <p:nvPr/>
          </p:nvSpPr>
          <p:spPr>
            <a:xfrm>
              <a:off x="3619125" y="1097050"/>
              <a:ext cx="238600" cy="434650"/>
            </a:xfrm>
            <a:custGeom>
              <a:avLst/>
              <a:gdLst/>
              <a:ahLst/>
              <a:cxnLst/>
              <a:rect l="l" t="t" r="r" b="b"/>
              <a:pathLst>
                <a:path w="9544" h="17386" fill="none" extrusionOk="0">
                  <a:moveTo>
                    <a:pt x="0" y="1"/>
                  </a:moveTo>
                  <a:lnTo>
                    <a:pt x="9544" y="17386"/>
                  </a:lnTo>
                </a:path>
              </a:pathLst>
            </a:custGeom>
            <a:noFill/>
            <a:ln w="11600" cap="flat" cmpd="sng">
              <a:solidFill>
                <a:schemeClr val="accent5"/>
              </a:solidFill>
              <a:prstDash val="solid"/>
              <a:miter lim="515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4676;p119">
              <a:extLst>
                <a:ext uri="{FF2B5EF4-FFF2-40B4-BE49-F238E27FC236}">
                  <a16:creationId xmlns:a16="http://schemas.microsoft.com/office/drawing/2014/main" id="{6828C777-6D07-6EE0-3836-41FA3E239562}"/>
                </a:ext>
              </a:extLst>
            </p:cNvPr>
            <p:cNvSpPr/>
            <p:nvPr/>
          </p:nvSpPr>
          <p:spPr>
            <a:xfrm>
              <a:off x="3817725" y="1414325"/>
              <a:ext cx="205075" cy="145750"/>
            </a:xfrm>
            <a:custGeom>
              <a:avLst/>
              <a:gdLst/>
              <a:ahLst/>
              <a:cxnLst/>
              <a:rect l="l" t="t" r="r" b="b"/>
              <a:pathLst>
                <a:path w="8203" h="5830" fill="none" extrusionOk="0">
                  <a:moveTo>
                    <a:pt x="1" y="5830"/>
                  </a:moveTo>
                  <a:lnTo>
                    <a:pt x="8203" y="0"/>
                  </a:lnTo>
                </a:path>
              </a:pathLst>
            </a:custGeom>
            <a:noFill/>
            <a:ln w="11600" cap="flat" cmpd="sng">
              <a:solidFill>
                <a:schemeClr val="accent5"/>
              </a:solidFill>
              <a:prstDash val="solid"/>
              <a:miter lim="515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4677;p119">
              <a:extLst>
                <a:ext uri="{FF2B5EF4-FFF2-40B4-BE49-F238E27FC236}">
                  <a16:creationId xmlns:a16="http://schemas.microsoft.com/office/drawing/2014/main" id="{BBB25323-B04F-E476-C5CA-3A41E954CC68}"/>
                </a:ext>
              </a:extLst>
            </p:cNvPr>
            <p:cNvSpPr/>
            <p:nvPr/>
          </p:nvSpPr>
          <p:spPr>
            <a:xfrm>
              <a:off x="2539650" y="728800"/>
              <a:ext cx="526200" cy="637825"/>
            </a:xfrm>
            <a:custGeom>
              <a:avLst/>
              <a:gdLst/>
              <a:ahLst/>
              <a:cxnLst/>
              <a:rect l="l" t="t" r="r" b="b"/>
              <a:pathLst>
                <a:path w="21048" h="25513" extrusionOk="0">
                  <a:moveTo>
                    <a:pt x="1141" y="0"/>
                  </a:moveTo>
                  <a:cubicBezTo>
                    <a:pt x="1097" y="0"/>
                    <a:pt x="1061" y="9"/>
                    <a:pt x="1032" y="28"/>
                  </a:cubicBezTo>
                  <a:cubicBezTo>
                    <a:pt x="0" y="750"/>
                    <a:pt x="4540" y="5342"/>
                    <a:pt x="4540" y="5342"/>
                  </a:cubicBezTo>
                  <a:cubicBezTo>
                    <a:pt x="4540" y="5342"/>
                    <a:pt x="4034" y="4990"/>
                    <a:pt x="3496" y="4990"/>
                  </a:cubicBezTo>
                  <a:cubicBezTo>
                    <a:pt x="3210" y="4990"/>
                    <a:pt x="2915" y="5089"/>
                    <a:pt x="2683" y="5393"/>
                  </a:cubicBezTo>
                  <a:cubicBezTo>
                    <a:pt x="2167" y="5961"/>
                    <a:pt x="3560" y="7869"/>
                    <a:pt x="3560" y="7869"/>
                  </a:cubicBezTo>
                  <a:cubicBezTo>
                    <a:pt x="3560" y="7869"/>
                    <a:pt x="2776" y="7347"/>
                    <a:pt x="2188" y="7347"/>
                  </a:cubicBezTo>
                  <a:cubicBezTo>
                    <a:pt x="1993" y="7347"/>
                    <a:pt x="1818" y="7405"/>
                    <a:pt x="1702" y="7560"/>
                  </a:cubicBezTo>
                  <a:cubicBezTo>
                    <a:pt x="1187" y="8179"/>
                    <a:pt x="2425" y="10088"/>
                    <a:pt x="2425" y="10088"/>
                  </a:cubicBezTo>
                  <a:cubicBezTo>
                    <a:pt x="2425" y="10088"/>
                    <a:pt x="1967" y="9751"/>
                    <a:pt x="1579" y="9751"/>
                  </a:cubicBezTo>
                  <a:cubicBezTo>
                    <a:pt x="1399" y="9751"/>
                    <a:pt x="1233" y="9823"/>
                    <a:pt x="1135" y="10036"/>
                  </a:cubicBezTo>
                  <a:cubicBezTo>
                    <a:pt x="567" y="11119"/>
                    <a:pt x="7119" y="18754"/>
                    <a:pt x="13258" y="25512"/>
                  </a:cubicBezTo>
                  <a:lnTo>
                    <a:pt x="21048" y="14215"/>
                  </a:lnTo>
                  <a:cubicBezTo>
                    <a:pt x="21048" y="14215"/>
                    <a:pt x="8065" y="2242"/>
                    <a:pt x="6994" y="2242"/>
                  </a:cubicBezTo>
                  <a:cubicBezTo>
                    <a:pt x="6983" y="2242"/>
                    <a:pt x="6973" y="2244"/>
                    <a:pt x="6964" y="2246"/>
                  </a:cubicBezTo>
                  <a:cubicBezTo>
                    <a:pt x="6139" y="2504"/>
                    <a:pt x="8460" y="4877"/>
                    <a:pt x="7738" y="4980"/>
                  </a:cubicBezTo>
                  <a:cubicBezTo>
                    <a:pt x="7731" y="4981"/>
                    <a:pt x="7724" y="4982"/>
                    <a:pt x="7717" y="4982"/>
                  </a:cubicBezTo>
                  <a:cubicBezTo>
                    <a:pt x="6951" y="4982"/>
                    <a:pt x="2162" y="0"/>
                    <a:pt x="1141" y="0"/>
                  </a:cubicBezTo>
                  <a:close/>
                </a:path>
              </a:pathLst>
            </a:custGeom>
            <a:solidFill>
              <a:srgbClr val="FFCB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4678;p119">
              <a:extLst>
                <a:ext uri="{FF2B5EF4-FFF2-40B4-BE49-F238E27FC236}">
                  <a16:creationId xmlns:a16="http://schemas.microsoft.com/office/drawing/2014/main" id="{75BC0CA8-F7E8-A85B-F47E-0E52FB3A8249}"/>
                </a:ext>
              </a:extLst>
            </p:cNvPr>
            <p:cNvSpPr/>
            <p:nvPr/>
          </p:nvSpPr>
          <p:spPr>
            <a:xfrm>
              <a:off x="4096300" y="637925"/>
              <a:ext cx="308250" cy="285850"/>
            </a:xfrm>
            <a:custGeom>
              <a:avLst/>
              <a:gdLst/>
              <a:ahLst/>
              <a:cxnLst/>
              <a:rect l="l" t="t" r="r" b="b"/>
              <a:pathLst>
                <a:path w="12330" h="11434" extrusionOk="0">
                  <a:moveTo>
                    <a:pt x="11143" y="0"/>
                  </a:moveTo>
                  <a:lnTo>
                    <a:pt x="1" y="3302"/>
                  </a:lnTo>
                  <a:lnTo>
                    <a:pt x="362" y="8306"/>
                  </a:lnTo>
                  <a:cubicBezTo>
                    <a:pt x="2562" y="10671"/>
                    <a:pt x="4709" y="11433"/>
                    <a:pt x="6564" y="11433"/>
                  </a:cubicBezTo>
                  <a:cubicBezTo>
                    <a:pt x="9929" y="11433"/>
                    <a:pt x="12330" y="8925"/>
                    <a:pt x="12330" y="8925"/>
                  </a:cubicBezTo>
                  <a:lnTo>
                    <a:pt x="11143" y="0"/>
                  </a:lnTo>
                  <a:close/>
                </a:path>
              </a:pathLst>
            </a:custGeom>
            <a:solidFill>
              <a:srgbClr val="FFCB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4679;p119">
              <a:extLst>
                <a:ext uri="{FF2B5EF4-FFF2-40B4-BE49-F238E27FC236}">
                  <a16:creationId xmlns:a16="http://schemas.microsoft.com/office/drawing/2014/main" id="{A52628DE-D0D3-504F-D6F8-BF2AAEFA51FB}"/>
                </a:ext>
              </a:extLst>
            </p:cNvPr>
            <p:cNvSpPr/>
            <p:nvPr/>
          </p:nvSpPr>
          <p:spPr>
            <a:xfrm>
              <a:off x="3922200" y="346350"/>
              <a:ext cx="482350" cy="421850"/>
            </a:xfrm>
            <a:custGeom>
              <a:avLst/>
              <a:gdLst/>
              <a:ahLst/>
              <a:cxnLst/>
              <a:rect l="l" t="t" r="r" b="b"/>
              <a:pathLst>
                <a:path w="19294" h="16874" extrusionOk="0">
                  <a:moveTo>
                    <a:pt x="8593" y="0"/>
                  </a:moveTo>
                  <a:cubicBezTo>
                    <a:pt x="8441" y="0"/>
                    <a:pt x="8357" y="4"/>
                    <a:pt x="8357" y="4"/>
                  </a:cubicBezTo>
                  <a:cubicBezTo>
                    <a:pt x="8357" y="4"/>
                    <a:pt x="0" y="9497"/>
                    <a:pt x="3044" y="13417"/>
                  </a:cubicBezTo>
                  <a:cubicBezTo>
                    <a:pt x="4297" y="15034"/>
                    <a:pt x="8782" y="16873"/>
                    <a:pt x="11855" y="16873"/>
                  </a:cubicBezTo>
                  <a:cubicBezTo>
                    <a:pt x="12704" y="16873"/>
                    <a:pt x="13445" y="16733"/>
                    <a:pt x="13980" y="16409"/>
                  </a:cubicBezTo>
                  <a:cubicBezTo>
                    <a:pt x="15838" y="15274"/>
                    <a:pt x="19294" y="7227"/>
                    <a:pt x="18520" y="5627"/>
                  </a:cubicBezTo>
                  <a:cubicBezTo>
                    <a:pt x="15850" y="288"/>
                    <a:pt x="9853" y="0"/>
                    <a:pt x="8593" y="0"/>
                  </a:cubicBezTo>
                  <a:close/>
                </a:path>
              </a:pathLst>
            </a:custGeom>
            <a:solidFill>
              <a:srgbClr val="FFCB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4680;p119">
              <a:extLst>
                <a:ext uri="{FF2B5EF4-FFF2-40B4-BE49-F238E27FC236}">
                  <a16:creationId xmlns:a16="http://schemas.microsoft.com/office/drawing/2014/main" id="{0476FE90-36BC-1D19-F3FC-F1921A81C983}"/>
                </a:ext>
              </a:extLst>
            </p:cNvPr>
            <p:cNvSpPr/>
            <p:nvPr/>
          </p:nvSpPr>
          <p:spPr>
            <a:xfrm>
              <a:off x="4070500" y="294925"/>
              <a:ext cx="509450" cy="661150"/>
            </a:xfrm>
            <a:custGeom>
              <a:avLst/>
              <a:gdLst/>
              <a:ahLst/>
              <a:cxnLst/>
              <a:rect l="l" t="t" r="r" b="b"/>
              <a:pathLst>
                <a:path w="20378" h="26446" extrusionOk="0">
                  <a:moveTo>
                    <a:pt x="6196" y="1"/>
                  </a:moveTo>
                  <a:cubicBezTo>
                    <a:pt x="3805" y="1"/>
                    <a:pt x="1604" y="621"/>
                    <a:pt x="1" y="1597"/>
                  </a:cubicBezTo>
                  <a:cubicBezTo>
                    <a:pt x="310" y="2319"/>
                    <a:pt x="878" y="2887"/>
                    <a:pt x="1600" y="3196"/>
                  </a:cubicBezTo>
                  <a:lnTo>
                    <a:pt x="2838" y="3768"/>
                  </a:lnTo>
                  <a:lnTo>
                    <a:pt x="2838" y="3768"/>
                  </a:lnTo>
                  <a:cubicBezTo>
                    <a:pt x="2323" y="9337"/>
                    <a:pt x="3973" y="12121"/>
                    <a:pt x="3973" y="12121"/>
                  </a:cubicBezTo>
                  <a:cubicBezTo>
                    <a:pt x="3973" y="12121"/>
                    <a:pt x="259" y="23677"/>
                    <a:pt x="1084" y="24812"/>
                  </a:cubicBezTo>
                  <a:cubicBezTo>
                    <a:pt x="1566" y="25519"/>
                    <a:pt x="6333" y="26446"/>
                    <a:pt x="11256" y="26446"/>
                  </a:cubicBezTo>
                  <a:cubicBezTo>
                    <a:pt x="14235" y="26446"/>
                    <a:pt x="17271" y="26106"/>
                    <a:pt x="19449" y="25173"/>
                  </a:cubicBezTo>
                  <a:cubicBezTo>
                    <a:pt x="19449" y="25173"/>
                    <a:pt x="20378" y="7684"/>
                    <a:pt x="15064" y="3248"/>
                  </a:cubicBezTo>
                  <a:cubicBezTo>
                    <a:pt x="12315" y="923"/>
                    <a:pt x="9113" y="1"/>
                    <a:pt x="61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4681;p119">
              <a:extLst>
                <a:ext uri="{FF2B5EF4-FFF2-40B4-BE49-F238E27FC236}">
                  <a16:creationId xmlns:a16="http://schemas.microsoft.com/office/drawing/2014/main" id="{253DF094-0FEC-FCB9-CADD-8648ED2D6A7F}"/>
                </a:ext>
              </a:extLst>
            </p:cNvPr>
            <p:cNvSpPr/>
            <p:nvPr/>
          </p:nvSpPr>
          <p:spPr>
            <a:xfrm>
              <a:off x="4114350" y="539525"/>
              <a:ext cx="98050" cy="107150"/>
            </a:xfrm>
            <a:custGeom>
              <a:avLst/>
              <a:gdLst/>
              <a:ahLst/>
              <a:cxnLst/>
              <a:rect l="l" t="t" r="r" b="b"/>
              <a:pathLst>
                <a:path w="3922" h="4286" extrusionOk="0">
                  <a:moveTo>
                    <a:pt x="2468" y="1"/>
                  </a:moveTo>
                  <a:cubicBezTo>
                    <a:pt x="2062" y="1"/>
                    <a:pt x="1576" y="265"/>
                    <a:pt x="1032" y="944"/>
                  </a:cubicBezTo>
                  <a:lnTo>
                    <a:pt x="1" y="3524"/>
                  </a:lnTo>
                  <a:cubicBezTo>
                    <a:pt x="58" y="4041"/>
                    <a:pt x="371" y="4286"/>
                    <a:pt x="834" y="4286"/>
                  </a:cubicBezTo>
                  <a:cubicBezTo>
                    <a:pt x="1202" y="4286"/>
                    <a:pt x="1664" y="4130"/>
                    <a:pt x="2167" y="3833"/>
                  </a:cubicBezTo>
                  <a:cubicBezTo>
                    <a:pt x="2735" y="3472"/>
                    <a:pt x="3921" y="1512"/>
                    <a:pt x="3354" y="531"/>
                  </a:cubicBezTo>
                  <a:cubicBezTo>
                    <a:pt x="3134" y="214"/>
                    <a:pt x="2834" y="1"/>
                    <a:pt x="2468" y="1"/>
                  </a:cubicBezTo>
                  <a:close/>
                </a:path>
              </a:pathLst>
            </a:custGeom>
            <a:solidFill>
              <a:srgbClr val="FFCB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4682;p119">
              <a:extLst>
                <a:ext uri="{FF2B5EF4-FFF2-40B4-BE49-F238E27FC236}">
                  <a16:creationId xmlns:a16="http://schemas.microsoft.com/office/drawing/2014/main" id="{89C04CF8-6590-9FB8-5706-7A2F1F9936C6}"/>
                </a:ext>
              </a:extLst>
            </p:cNvPr>
            <p:cNvSpPr/>
            <p:nvPr/>
          </p:nvSpPr>
          <p:spPr>
            <a:xfrm>
              <a:off x="4097600" y="716600"/>
              <a:ext cx="40000" cy="25800"/>
            </a:xfrm>
            <a:custGeom>
              <a:avLst/>
              <a:gdLst/>
              <a:ahLst/>
              <a:cxnLst/>
              <a:rect l="l" t="t" r="r" b="b"/>
              <a:pathLst>
                <a:path w="1600" h="1032" fill="none" extrusionOk="0">
                  <a:moveTo>
                    <a:pt x="0" y="1032"/>
                  </a:moveTo>
                  <a:cubicBezTo>
                    <a:pt x="671" y="1032"/>
                    <a:pt x="1290" y="619"/>
                    <a:pt x="1599" y="0"/>
                  </a:cubicBezTo>
                </a:path>
              </a:pathLst>
            </a:custGeom>
            <a:noFill/>
            <a:ln w="7750" cap="flat" cmpd="sng">
              <a:solidFill>
                <a:srgbClr val="E8887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4683;p119">
              <a:extLst>
                <a:ext uri="{FF2B5EF4-FFF2-40B4-BE49-F238E27FC236}">
                  <a16:creationId xmlns:a16="http://schemas.microsoft.com/office/drawing/2014/main" id="{EF4DD3C3-5BA4-474C-2C41-3FDE863626EE}"/>
                </a:ext>
              </a:extLst>
            </p:cNvPr>
            <p:cNvSpPr/>
            <p:nvPr/>
          </p:nvSpPr>
          <p:spPr>
            <a:xfrm>
              <a:off x="4060200" y="477500"/>
              <a:ext cx="33425" cy="36625"/>
            </a:xfrm>
            <a:custGeom>
              <a:avLst/>
              <a:gdLst/>
              <a:ahLst/>
              <a:cxnLst/>
              <a:rect l="l" t="t" r="r" b="b"/>
              <a:pathLst>
                <a:path w="1337" h="1465" extrusionOk="0">
                  <a:moveTo>
                    <a:pt x="889" y="0"/>
                  </a:moveTo>
                  <a:cubicBezTo>
                    <a:pt x="817" y="0"/>
                    <a:pt x="727" y="37"/>
                    <a:pt x="619" y="124"/>
                  </a:cubicBezTo>
                  <a:cubicBezTo>
                    <a:pt x="310" y="381"/>
                    <a:pt x="0" y="949"/>
                    <a:pt x="155" y="1310"/>
                  </a:cubicBezTo>
                  <a:cubicBezTo>
                    <a:pt x="206" y="1413"/>
                    <a:pt x="310" y="1465"/>
                    <a:pt x="413" y="1465"/>
                  </a:cubicBezTo>
                  <a:cubicBezTo>
                    <a:pt x="1123" y="1420"/>
                    <a:pt x="1337" y="0"/>
                    <a:pt x="8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4684;p119">
              <a:extLst>
                <a:ext uri="{FF2B5EF4-FFF2-40B4-BE49-F238E27FC236}">
                  <a16:creationId xmlns:a16="http://schemas.microsoft.com/office/drawing/2014/main" id="{15995C1B-E34F-3600-0E2C-1E6C4E1A1510}"/>
                </a:ext>
              </a:extLst>
            </p:cNvPr>
            <p:cNvSpPr/>
            <p:nvPr/>
          </p:nvSpPr>
          <p:spPr>
            <a:xfrm>
              <a:off x="4078250" y="444475"/>
              <a:ext cx="40000" cy="30975"/>
            </a:xfrm>
            <a:custGeom>
              <a:avLst/>
              <a:gdLst/>
              <a:ahLst/>
              <a:cxnLst/>
              <a:rect l="l" t="t" r="r" b="b"/>
              <a:pathLst>
                <a:path w="1600" h="1239" fill="none" extrusionOk="0">
                  <a:moveTo>
                    <a:pt x="0" y="0"/>
                  </a:moveTo>
                  <a:cubicBezTo>
                    <a:pt x="671" y="206"/>
                    <a:pt x="1238" y="671"/>
                    <a:pt x="1599" y="1238"/>
                  </a:cubicBezTo>
                </a:path>
              </a:pathLst>
            </a:custGeom>
            <a:noFill/>
            <a:ln w="11600" cap="flat" cmpd="sng">
              <a:solidFill>
                <a:schemeClr val="accent1"/>
              </a:solidFill>
              <a:prstDash val="solid"/>
              <a:miter lim="515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4685;p119">
              <a:extLst>
                <a:ext uri="{FF2B5EF4-FFF2-40B4-BE49-F238E27FC236}">
                  <a16:creationId xmlns:a16="http://schemas.microsoft.com/office/drawing/2014/main" id="{F4323BAF-9164-0DA3-DD70-CDD9011CAA84}"/>
                </a:ext>
              </a:extLst>
            </p:cNvPr>
            <p:cNvSpPr/>
            <p:nvPr/>
          </p:nvSpPr>
          <p:spPr>
            <a:xfrm>
              <a:off x="3981525" y="564400"/>
              <a:ext cx="70950" cy="66175"/>
            </a:xfrm>
            <a:custGeom>
              <a:avLst/>
              <a:gdLst/>
              <a:ahLst/>
              <a:cxnLst/>
              <a:rect l="l" t="t" r="r" b="b"/>
              <a:pathLst>
                <a:path w="2838" h="2647" extrusionOk="0">
                  <a:moveTo>
                    <a:pt x="1135" y="1"/>
                  </a:moveTo>
                  <a:cubicBezTo>
                    <a:pt x="1135" y="1"/>
                    <a:pt x="0" y="2167"/>
                    <a:pt x="774" y="2580"/>
                  </a:cubicBezTo>
                  <a:cubicBezTo>
                    <a:pt x="856" y="2626"/>
                    <a:pt x="941" y="2647"/>
                    <a:pt x="1029" y="2647"/>
                  </a:cubicBezTo>
                  <a:cubicBezTo>
                    <a:pt x="1832" y="2647"/>
                    <a:pt x="2838" y="929"/>
                    <a:pt x="2838" y="929"/>
                  </a:cubicBezTo>
                  <a:lnTo>
                    <a:pt x="113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4686;p119">
              <a:extLst>
                <a:ext uri="{FF2B5EF4-FFF2-40B4-BE49-F238E27FC236}">
                  <a16:creationId xmlns:a16="http://schemas.microsoft.com/office/drawing/2014/main" id="{92ECE155-3196-34E7-EF3E-14B1D420A6A7}"/>
                </a:ext>
              </a:extLst>
            </p:cNvPr>
            <p:cNvSpPr/>
            <p:nvPr/>
          </p:nvSpPr>
          <p:spPr>
            <a:xfrm>
              <a:off x="4342625" y="237675"/>
              <a:ext cx="129000" cy="115900"/>
            </a:xfrm>
            <a:custGeom>
              <a:avLst/>
              <a:gdLst/>
              <a:ahLst/>
              <a:cxnLst/>
              <a:rect l="l" t="t" r="r" b="b"/>
              <a:pathLst>
                <a:path w="5160" h="4636" extrusionOk="0">
                  <a:moveTo>
                    <a:pt x="2566" y="0"/>
                  </a:moveTo>
                  <a:cubicBezTo>
                    <a:pt x="2095" y="0"/>
                    <a:pt x="1631" y="106"/>
                    <a:pt x="1187" y="328"/>
                  </a:cubicBezTo>
                  <a:cubicBezTo>
                    <a:pt x="517" y="689"/>
                    <a:pt x="52" y="1411"/>
                    <a:pt x="1" y="2185"/>
                  </a:cubicBezTo>
                  <a:cubicBezTo>
                    <a:pt x="1" y="2959"/>
                    <a:pt x="517" y="3681"/>
                    <a:pt x="1239" y="3887"/>
                  </a:cubicBezTo>
                  <a:lnTo>
                    <a:pt x="2064" y="4093"/>
                  </a:lnTo>
                  <a:cubicBezTo>
                    <a:pt x="2278" y="4435"/>
                    <a:pt x="2669" y="4636"/>
                    <a:pt x="3060" y="4636"/>
                  </a:cubicBezTo>
                  <a:cubicBezTo>
                    <a:pt x="3142" y="4636"/>
                    <a:pt x="3223" y="4627"/>
                    <a:pt x="3302" y="4609"/>
                  </a:cubicBezTo>
                  <a:cubicBezTo>
                    <a:pt x="3818" y="4455"/>
                    <a:pt x="4179" y="4145"/>
                    <a:pt x="4437" y="3732"/>
                  </a:cubicBezTo>
                  <a:cubicBezTo>
                    <a:pt x="5160" y="2752"/>
                    <a:pt x="5160" y="1205"/>
                    <a:pt x="4231" y="534"/>
                  </a:cubicBezTo>
                  <a:cubicBezTo>
                    <a:pt x="3973" y="328"/>
                    <a:pt x="3715" y="224"/>
                    <a:pt x="3457" y="121"/>
                  </a:cubicBezTo>
                  <a:cubicBezTo>
                    <a:pt x="3159" y="42"/>
                    <a:pt x="2861" y="0"/>
                    <a:pt x="25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4687;p119">
              <a:extLst>
                <a:ext uri="{FF2B5EF4-FFF2-40B4-BE49-F238E27FC236}">
                  <a16:creationId xmlns:a16="http://schemas.microsoft.com/office/drawing/2014/main" id="{A350065B-A671-00AB-4616-F6321DC2C7A9}"/>
                </a:ext>
              </a:extLst>
            </p:cNvPr>
            <p:cNvSpPr/>
            <p:nvPr/>
          </p:nvSpPr>
          <p:spPr>
            <a:xfrm>
              <a:off x="4408400" y="2934150"/>
              <a:ext cx="577025" cy="2412975"/>
            </a:xfrm>
            <a:custGeom>
              <a:avLst/>
              <a:gdLst/>
              <a:ahLst/>
              <a:cxnLst/>
              <a:rect l="l" t="t" r="r" b="b"/>
              <a:pathLst>
                <a:path w="23081" h="96519" extrusionOk="0">
                  <a:moveTo>
                    <a:pt x="9255" y="1"/>
                  </a:moveTo>
                  <a:cubicBezTo>
                    <a:pt x="5404" y="1"/>
                    <a:pt x="2131" y="3151"/>
                    <a:pt x="1755" y="11894"/>
                  </a:cubicBezTo>
                  <a:cubicBezTo>
                    <a:pt x="775" y="34593"/>
                    <a:pt x="7017" y="91443"/>
                    <a:pt x="7017" y="91443"/>
                  </a:cubicBezTo>
                  <a:lnTo>
                    <a:pt x="1" y="95931"/>
                  </a:lnTo>
                  <a:cubicBezTo>
                    <a:pt x="1" y="95931"/>
                    <a:pt x="12313" y="96519"/>
                    <a:pt x="18619" y="96519"/>
                  </a:cubicBezTo>
                  <a:cubicBezTo>
                    <a:pt x="20668" y="96519"/>
                    <a:pt x="22083" y="96457"/>
                    <a:pt x="22235" y="96292"/>
                  </a:cubicBezTo>
                  <a:cubicBezTo>
                    <a:pt x="22854" y="95673"/>
                    <a:pt x="21461" y="91340"/>
                    <a:pt x="21461" y="91340"/>
                  </a:cubicBezTo>
                  <a:cubicBezTo>
                    <a:pt x="21461" y="91340"/>
                    <a:pt x="22080" y="24172"/>
                    <a:pt x="22699" y="14216"/>
                  </a:cubicBezTo>
                  <a:cubicBezTo>
                    <a:pt x="23081" y="8086"/>
                    <a:pt x="15425" y="1"/>
                    <a:pt x="9255" y="1"/>
                  </a:cubicBezTo>
                  <a:close/>
                </a:path>
              </a:pathLst>
            </a:custGeom>
            <a:solidFill>
              <a:srgbClr val="FFCB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4688;p119">
              <a:extLst>
                <a:ext uri="{FF2B5EF4-FFF2-40B4-BE49-F238E27FC236}">
                  <a16:creationId xmlns:a16="http://schemas.microsoft.com/office/drawing/2014/main" id="{2E6320F3-76F0-77C9-1061-EA96026829A4}"/>
                </a:ext>
              </a:extLst>
            </p:cNvPr>
            <p:cNvSpPr/>
            <p:nvPr/>
          </p:nvSpPr>
          <p:spPr>
            <a:xfrm>
              <a:off x="3531425" y="2822250"/>
              <a:ext cx="769850" cy="2523250"/>
            </a:xfrm>
            <a:custGeom>
              <a:avLst/>
              <a:gdLst/>
              <a:ahLst/>
              <a:cxnLst/>
              <a:rect l="l" t="t" r="r" b="b"/>
              <a:pathLst>
                <a:path w="30794" h="100930" extrusionOk="0">
                  <a:moveTo>
                    <a:pt x="18705" y="0"/>
                  </a:moveTo>
                  <a:cubicBezTo>
                    <a:pt x="13696" y="0"/>
                    <a:pt x="8723" y="5735"/>
                    <a:pt x="7996" y="20240"/>
                  </a:cubicBezTo>
                  <a:cubicBezTo>
                    <a:pt x="6449" y="52172"/>
                    <a:pt x="7016" y="95919"/>
                    <a:pt x="7016" y="95919"/>
                  </a:cubicBezTo>
                  <a:lnTo>
                    <a:pt x="0" y="100407"/>
                  </a:lnTo>
                  <a:cubicBezTo>
                    <a:pt x="0" y="100407"/>
                    <a:pt x="12159" y="100929"/>
                    <a:pt x="18499" y="100929"/>
                  </a:cubicBezTo>
                  <a:cubicBezTo>
                    <a:pt x="20613" y="100929"/>
                    <a:pt x="22080" y="100871"/>
                    <a:pt x="22234" y="100717"/>
                  </a:cubicBezTo>
                  <a:cubicBezTo>
                    <a:pt x="22853" y="100098"/>
                    <a:pt x="21461" y="95764"/>
                    <a:pt x="21461" y="95764"/>
                  </a:cubicBezTo>
                  <a:cubicBezTo>
                    <a:pt x="21461" y="95764"/>
                    <a:pt x="27445" y="40307"/>
                    <a:pt x="29611" y="19569"/>
                  </a:cubicBezTo>
                  <a:cubicBezTo>
                    <a:pt x="30794" y="8279"/>
                    <a:pt x="24724" y="0"/>
                    <a:pt x="18705" y="0"/>
                  </a:cubicBezTo>
                  <a:close/>
                </a:path>
              </a:pathLst>
            </a:custGeom>
            <a:solidFill>
              <a:srgbClr val="FFCB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4689;p119">
              <a:extLst>
                <a:ext uri="{FF2B5EF4-FFF2-40B4-BE49-F238E27FC236}">
                  <a16:creationId xmlns:a16="http://schemas.microsoft.com/office/drawing/2014/main" id="{E2E90BB0-9F1F-1D0A-6BB6-08A5F8A438BF}"/>
                </a:ext>
              </a:extLst>
            </p:cNvPr>
            <p:cNvSpPr/>
            <p:nvPr/>
          </p:nvSpPr>
          <p:spPr>
            <a:xfrm>
              <a:off x="3704225" y="2025625"/>
              <a:ext cx="1301325" cy="1420000"/>
            </a:xfrm>
            <a:custGeom>
              <a:avLst/>
              <a:gdLst/>
              <a:ahLst/>
              <a:cxnLst/>
              <a:rect l="l" t="t" r="r" b="b"/>
              <a:pathLst>
                <a:path w="52053" h="56800" extrusionOk="0">
                  <a:moveTo>
                    <a:pt x="40188" y="1"/>
                  </a:moveTo>
                  <a:lnTo>
                    <a:pt x="8152" y="52"/>
                  </a:lnTo>
                  <a:cubicBezTo>
                    <a:pt x="5160" y="4592"/>
                    <a:pt x="3199" y="9751"/>
                    <a:pt x="2322" y="15168"/>
                  </a:cubicBezTo>
                  <a:cubicBezTo>
                    <a:pt x="310" y="27807"/>
                    <a:pt x="1" y="56799"/>
                    <a:pt x="1" y="56799"/>
                  </a:cubicBezTo>
                  <a:lnTo>
                    <a:pt x="52053" y="56799"/>
                  </a:lnTo>
                  <a:cubicBezTo>
                    <a:pt x="52053" y="56799"/>
                    <a:pt x="52001" y="26620"/>
                    <a:pt x="47926" y="12949"/>
                  </a:cubicBezTo>
                  <a:cubicBezTo>
                    <a:pt x="46223" y="7172"/>
                    <a:pt x="42045" y="1291"/>
                    <a:pt x="4018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4690;p119">
              <a:extLst>
                <a:ext uri="{FF2B5EF4-FFF2-40B4-BE49-F238E27FC236}">
                  <a16:creationId xmlns:a16="http://schemas.microsoft.com/office/drawing/2014/main" id="{5324FB34-E5B9-1C5A-CE92-B1D35A000EF3}"/>
                </a:ext>
              </a:extLst>
            </p:cNvPr>
            <p:cNvSpPr/>
            <p:nvPr/>
          </p:nvSpPr>
          <p:spPr>
            <a:xfrm>
              <a:off x="3795800" y="2015325"/>
              <a:ext cx="185750" cy="1430300"/>
            </a:xfrm>
            <a:custGeom>
              <a:avLst/>
              <a:gdLst/>
              <a:ahLst/>
              <a:cxnLst/>
              <a:rect l="l" t="t" r="r" b="b"/>
              <a:pathLst>
                <a:path w="7430" h="57212" fill="none" extrusionOk="0">
                  <a:moveTo>
                    <a:pt x="7429" y="0"/>
                  </a:moveTo>
                  <a:cubicBezTo>
                    <a:pt x="5882" y="1290"/>
                    <a:pt x="3251" y="6191"/>
                    <a:pt x="2477" y="11762"/>
                  </a:cubicBezTo>
                  <a:cubicBezTo>
                    <a:pt x="1" y="30437"/>
                    <a:pt x="516" y="57211"/>
                    <a:pt x="516" y="57211"/>
                  </a:cubicBezTo>
                </a:path>
              </a:pathLst>
            </a:custGeom>
            <a:noFill/>
            <a:ln w="11600" cap="flat" cmpd="sng">
              <a:solidFill>
                <a:schemeClr val="accent1"/>
              </a:solidFill>
              <a:prstDash val="solid"/>
              <a:miter lim="515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4691;p119">
              <a:extLst>
                <a:ext uri="{FF2B5EF4-FFF2-40B4-BE49-F238E27FC236}">
                  <a16:creationId xmlns:a16="http://schemas.microsoft.com/office/drawing/2014/main" id="{41788670-3979-F78A-8432-A53EF1B1E709}"/>
                </a:ext>
              </a:extLst>
            </p:cNvPr>
            <p:cNvSpPr/>
            <p:nvPr/>
          </p:nvSpPr>
          <p:spPr>
            <a:xfrm>
              <a:off x="4314250" y="5233100"/>
              <a:ext cx="659075" cy="193500"/>
            </a:xfrm>
            <a:custGeom>
              <a:avLst/>
              <a:gdLst/>
              <a:ahLst/>
              <a:cxnLst/>
              <a:rect l="l" t="t" r="r" b="b"/>
              <a:pathLst>
                <a:path w="26363" h="7740" extrusionOk="0">
                  <a:moveTo>
                    <a:pt x="25382" y="1"/>
                  </a:moveTo>
                  <a:lnTo>
                    <a:pt x="18676" y="4283"/>
                  </a:lnTo>
                  <a:lnTo>
                    <a:pt x="16509" y="4283"/>
                  </a:lnTo>
                  <a:lnTo>
                    <a:pt x="9029" y="620"/>
                  </a:lnTo>
                  <a:lnTo>
                    <a:pt x="929" y="5676"/>
                  </a:lnTo>
                  <a:cubicBezTo>
                    <a:pt x="1" y="6295"/>
                    <a:pt x="414" y="7739"/>
                    <a:pt x="1497" y="7739"/>
                  </a:cubicBezTo>
                  <a:lnTo>
                    <a:pt x="12485" y="7687"/>
                  </a:lnTo>
                  <a:lnTo>
                    <a:pt x="15941" y="5263"/>
                  </a:lnTo>
                  <a:lnTo>
                    <a:pt x="16973" y="5263"/>
                  </a:lnTo>
                  <a:lnTo>
                    <a:pt x="16973" y="7687"/>
                  </a:lnTo>
                  <a:lnTo>
                    <a:pt x="26362" y="7687"/>
                  </a:lnTo>
                  <a:lnTo>
                    <a:pt x="26362" y="4283"/>
                  </a:lnTo>
                  <a:lnTo>
                    <a:pt x="20636" y="4283"/>
                  </a:lnTo>
                  <a:lnTo>
                    <a:pt x="25795" y="1445"/>
                  </a:lnTo>
                  <a:lnTo>
                    <a:pt x="2538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4692;p119">
              <a:extLst>
                <a:ext uri="{FF2B5EF4-FFF2-40B4-BE49-F238E27FC236}">
                  <a16:creationId xmlns:a16="http://schemas.microsoft.com/office/drawing/2014/main" id="{3B574D67-7425-4309-FC15-D3DB706E3836}"/>
                </a:ext>
              </a:extLst>
            </p:cNvPr>
            <p:cNvSpPr/>
            <p:nvPr/>
          </p:nvSpPr>
          <p:spPr>
            <a:xfrm>
              <a:off x="3437275" y="5230525"/>
              <a:ext cx="659050" cy="196075"/>
            </a:xfrm>
            <a:custGeom>
              <a:avLst/>
              <a:gdLst/>
              <a:ahLst/>
              <a:cxnLst/>
              <a:rect l="l" t="t" r="r" b="b"/>
              <a:pathLst>
                <a:path w="26362" h="7843" extrusionOk="0">
                  <a:moveTo>
                    <a:pt x="25381" y="1"/>
                  </a:moveTo>
                  <a:lnTo>
                    <a:pt x="18675" y="4334"/>
                  </a:lnTo>
                  <a:lnTo>
                    <a:pt x="16560" y="4334"/>
                  </a:lnTo>
                  <a:lnTo>
                    <a:pt x="9080" y="671"/>
                  </a:lnTo>
                  <a:lnTo>
                    <a:pt x="929" y="5779"/>
                  </a:lnTo>
                  <a:cubicBezTo>
                    <a:pt x="0" y="6398"/>
                    <a:pt x="464" y="7842"/>
                    <a:pt x="1548" y="7842"/>
                  </a:cubicBezTo>
                  <a:lnTo>
                    <a:pt x="12484" y="7739"/>
                  </a:lnTo>
                  <a:lnTo>
                    <a:pt x="15941" y="5314"/>
                  </a:lnTo>
                  <a:lnTo>
                    <a:pt x="16921" y="5314"/>
                  </a:lnTo>
                  <a:lnTo>
                    <a:pt x="16921" y="7739"/>
                  </a:lnTo>
                  <a:lnTo>
                    <a:pt x="26362" y="7687"/>
                  </a:lnTo>
                  <a:lnTo>
                    <a:pt x="26362" y="4283"/>
                  </a:lnTo>
                  <a:lnTo>
                    <a:pt x="20635" y="4334"/>
                  </a:lnTo>
                  <a:lnTo>
                    <a:pt x="20635" y="4334"/>
                  </a:lnTo>
                  <a:lnTo>
                    <a:pt x="25794" y="1497"/>
                  </a:lnTo>
                  <a:lnTo>
                    <a:pt x="2538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0368667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51"/>
        <p:cNvGrpSpPr/>
        <p:nvPr/>
      </p:nvGrpSpPr>
      <p:grpSpPr>
        <a:xfrm>
          <a:off x="0" y="0"/>
          <a:ext cx="0" cy="0"/>
          <a:chOff x="0" y="0"/>
          <a:chExt cx="0" cy="0"/>
        </a:xfrm>
      </p:grpSpPr>
      <p:sp>
        <p:nvSpPr>
          <p:cNvPr id="1752" name="Google Shape;1752;p65"/>
          <p:cNvSpPr/>
          <p:nvPr/>
        </p:nvSpPr>
        <p:spPr>
          <a:xfrm flipH="1">
            <a:off x="4197723" y="663675"/>
            <a:ext cx="4210090" cy="3069808"/>
          </a:xfrm>
          <a:prstGeom prst="roundRect">
            <a:avLst>
              <a:gd name="adj" fmla="val 14782"/>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53" name="Google Shape;1753;p65"/>
          <p:cNvGrpSpPr/>
          <p:nvPr/>
        </p:nvGrpSpPr>
        <p:grpSpPr>
          <a:xfrm flipH="1">
            <a:off x="5048936" y="843864"/>
            <a:ext cx="2705762" cy="1068957"/>
            <a:chOff x="1153013" y="539993"/>
            <a:chExt cx="2177700" cy="905718"/>
          </a:xfrm>
        </p:grpSpPr>
        <p:sp>
          <p:nvSpPr>
            <p:cNvPr id="1754" name="Google Shape;1754;p65"/>
            <p:cNvSpPr/>
            <p:nvPr/>
          </p:nvSpPr>
          <p:spPr>
            <a:xfrm>
              <a:off x="1153013" y="539993"/>
              <a:ext cx="2177700" cy="744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1755" name="Google Shape;1755;p65"/>
            <p:cNvSpPr/>
            <p:nvPr/>
          </p:nvSpPr>
          <p:spPr>
            <a:xfrm rot="3489911">
              <a:off x="2142417" y="1110342"/>
              <a:ext cx="341819" cy="245040"/>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56" name="Google Shape;1756;p65"/>
          <p:cNvSpPr txBox="1">
            <a:spLocks noGrp="1"/>
          </p:cNvSpPr>
          <p:nvPr>
            <p:ph type="body" idx="1"/>
          </p:nvPr>
        </p:nvSpPr>
        <p:spPr>
          <a:xfrm flipH="1">
            <a:off x="4636407" y="1912821"/>
            <a:ext cx="3617859" cy="1569981"/>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Clr>
                <a:schemeClr val="accent5"/>
              </a:buClr>
              <a:buSzPts val="1100"/>
              <a:buFont typeface="Arial"/>
              <a:buNone/>
            </a:pPr>
            <a:r>
              <a:rPr lang="en-US" dirty="0"/>
              <a:t>WE ADOPTED THE WAATERFALL MODEL , A STRUCTURED AND SEQUENTIAL SOFTWARE DEVLOPMENT APPROACH , ENSURING THOROUGH COMPLETION OF EACH PHASE BEFOR PROHRESSING TO THE NEXT STAGE. THIS LED TO A STABLE AND WELL-TESTED SYSTEM FOR OUR CLIENTS.</a:t>
            </a:r>
            <a:endParaRPr dirty="0"/>
          </a:p>
        </p:txBody>
      </p:sp>
      <p:sp>
        <p:nvSpPr>
          <p:cNvPr id="1757" name="Google Shape;1757;p65"/>
          <p:cNvSpPr txBox="1">
            <a:spLocks noGrp="1"/>
          </p:cNvSpPr>
          <p:nvPr>
            <p:ph type="title"/>
          </p:nvPr>
        </p:nvSpPr>
        <p:spPr>
          <a:xfrm flipH="1">
            <a:off x="5245674" y="1035780"/>
            <a:ext cx="2312287" cy="517667"/>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WATERFALL MODEL</a:t>
            </a:r>
            <a:endParaRPr dirty="0"/>
          </a:p>
        </p:txBody>
      </p:sp>
      <p:grpSp>
        <p:nvGrpSpPr>
          <p:cNvPr id="2" name="Google Shape;1922;p66">
            <a:extLst>
              <a:ext uri="{FF2B5EF4-FFF2-40B4-BE49-F238E27FC236}">
                <a16:creationId xmlns:a16="http://schemas.microsoft.com/office/drawing/2014/main" id="{34A43FB3-254F-E767-7E56-08BC727A1B20}"/>
              </a:ext>
            </a:extLst>
          </p:cNvPr>
          <p:cNvGrpSpPr/>
          <p:nvPr/>
        </p:nvGrpSpPr>
        <p:grpSpPr>
          <a:xfrm>
            <a:off x="189961" y="1858237"/>
            <a:ext cx="3810000" cy="3285263"/>
            <a:chOff x="832475" y="929113"/>
            <a:chExt cx="3810000" cy="3285263"/>
          </a:xfrm>
        </p:grpSpPr>
        <p:grpSp>
          <p:nvGrpSpPr>
            <p:cNvPr id="3" name="Google Shape;1923;p66">
              <a:extLst>
                <a:ext uri="{FF2B5EF4-FFF2-40B4-BE49-F238E27FC236}">
                  <a16:creationId xmlns:a16="http://schemas.microsoft.com/office/drawing/2014/main" id="{77C2E48D-787D-77F5-7B6C-16FA273217AF}"/>
                </a:ext>
              </a:extLst>
            </p:cNvPr>
            <p:cNvGrpSpPr/>
            <p:nvPr/>
          </p:nvGrpSpPr>
          <p:grpSpPr>
            <a:xfrm flipH="1">
              <a:off x="1233227" y="929113"/>
              <a:ext cx="3008502" cy="3285263"/>
              <a:chOff x="8786552" y="2926550"/>
              <a:chExt cx="3008502" cy="3285263"/>
            </a:xfrm>
          </p:grpSpPr>
          <p:sp>
            <p:nvSpPr>
              <p:cNvPr id="5" name="Google Shape;1924;p66">
                <a:extLst>
                  <a:ext uri="{FF2B5EF4-FFF2-40B4-BE49-F238E27FC236}">
                    <a16:creationId xmlns:a16="http://schemas.microsoft.com/office/drawing/2014/main" id="{AA18BA79-8442-9620-F4D5-AFD2D62D821F}"/>
                  </a:ext>
                </a:extLst>
              </p:cNvPr>
              <p:cNvSpPr/>
              <p:nvPr/>
            </p:nvSpPr>
            <p:spPr>
              <a:xfrm>
                <a:off x="8974059" y="4283082"/>
                <a:ext cx="12298" cy="1925675"/>
              </a:xfrm>
              <a:custGeom>
                <a:avLst/>
                <a:gdLst/>
                <a:ahLst/>
                <a:cxnLst/>
                <a:rect l="l" t="t" r="r" b="b"/>
                <a:pathLst>
                  <a:path w="117" h="18321" extrusionOk="0">
                    <a:moveTo>
                      <a:pt x="1" y="1"/>
                    </a:moveTo>
                    <a:lnTo>
                      <a:pt x="1" y="18320"/>
                    </a:lnTo>
                    <a:lnTo>
                      <a:pt x="117" y="18320"/>
                    </a:lnTo>
                    <a:lnTo>
                      <a:pt x="11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925;p66">
                <a:extLst>
                  <a:ext uri="{FF2B5EF4-FFF2-40B4-BE49-F238E27FC236}">
                    <a16:creationId xmlns:a16="http://schemas.microsoft.com/office/drawing/2014/main" id="{F5A4B830-C27D-47AB-DA17-74395A793DC9}"/>
                  </a:ext>
                </a:extLst>
              </p:cNvPr>
              <p:cNvSpPr/>
              <p:nvPr/>
            </p:nvSpPr>
            <p:spPr>
              <a:xfrm>
                <a:off x="10649574" y="5047011"/>
                <a:ext cx="236077" cy="1161753"/>
              </a:xfrm>
              <a:custGeom>
                <a:avLst/>
                <a:gdLst/>
                <a:ahLst/>
                <a:cxnLst/>
                <a:rect l="l" t="t" r="r" b="b"/>
                <a:pathLst>
                  <a:path w="2246" h="11053" extrusionOk="0">
                    <a:moveTo>
                      <a:pt x="117" y="1"/>
                    </a:moveTo>
                    <a:lnTo>
                      <a:pt x="1" y="20"/>
                    </a:lnTo>
                    <a:lnTo>
                      <a:pt x="2130" y="11052"/>
                    </a:lnTo>
                    <a:lnTo>
                      <a:pt x="2246" y="11033"/>
                    </a:lnTo>
                    <a:lnTo>
                      <a:pt x="11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926;p66">
                <a:extLst>
                  <a:ext uri="{FF2B5EF4-FFF2-40B4-BE49-F238E27FC236}">
                    <a16:creationId xmlns:a16="http://schemas.microsoft.com/office/drawing/2014/main" id="{1C677E46-7F00-6B48-6BAB-98E13E0B47E2}"/>
                  </a:ext>
                </a:extLst>
              </p:cNvPr>
              <p:cNvSpPr/>
              <p:nvPr/>
            </p:nvSpPr>
            <p:spPr>
              <a:xfrm>
                <a:off x="9947762" y="5049008"/>
                <a:ext cx="236077" cy="1162804"/>
              </a:xfrm>
              <a:custGeom>
                <a:avLst/>
                <a:gdLst/>
                <a:ahLst/>
                <a:cxnLst/>
                <a:rect l="l" t="t" r="r" b="b"/>
                <a:pathLst>
                  <a:path w="2246" h="11063" extrusionOk="0">
                    <a:moveTo>
                      <a:pt x="2129" y="1"/>
                    </a:moveTo>
                    <a:lnTo>
                      <a:pt x="0" y="11033"/>
                    </a:lnTo>
                    <a:lnTo>
                      <a:pt x="116" y="11062"/>
                    </a:lnTo>
                    <a:lnTo>
                      <a:pt x="2245" y="30"/>
                    </a:lnTo>
                    <a:lnTo>
                      <a:pt x="212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927;p66">
                <a:extLst>
                  <a:ext uri="{FF2B5EF4-FFF2-40B4-BE49-F238E27FC236}">
                    <a16:creationId xmlns:a16="http://schemas.microsoft.com/office/drawing/2014/main" id="{7AEC955E-4CAB-A79B-08F5-B5FCCFA1F0F4}"/>
                  </a:ext>
                </a:extLst>
              </p:cNvPr>
              <p:cNvSpPr/>
              <p:nvPr/>
            </p:nvSpPr>
            <p:spPr>
              <a:xfrm>
                <a:off x="10420752" y="5047011"/>
                <a:ext cx="74313" cy="1159651"/>
              </a:xfrm>
              <a:custGeom>
                <a:avLst/>
                <a:gdLst/>
                <a:ahLst/>
                <a:cxnLst/>
                <a:rect l="l" t="t" r="r" b="b"/>
                <a:pathLst>
                  <a:path w="707" h="11033" extrusionOk="0">
                    <a:moveTo>
                      <a:pt x="0" y="1"/>
                    </a:moveTo>
                    <a:lnTo>
                      <a:pt x="591" y="11033"/>
                    </a:lnTo>
                    <a:lnTo>
                      <a:pt x="707" y="11033"/>
                    </a:lnTo>
                    <a:lnTo>
                      <a:pt x="126" y="1"/>
                    </a:lnTo>
                    <a:close/>
                  </a:path>
                </a:pathLst>
              </a:custGeom>
              <a:solidFill>
                <a:srgbClr val="3D4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928;p66">
                <a:extLst>
                  <a:ext uri="{FF2B5EF4-FFF2-40B4-BE49-F238E27FC236}">
                    <a16:creationId xmlns:a16="http://schemas.microsoft.com/office/drawing/2014/main" id="{E340EF75-EB0D-54A2-0A10-A066FE5F510F}"/>
                  </a:ext>
                </a:extLst>
              </p:cNvPr>
              <p:cNvSpPr/>
              <p:nvPr/>
            </p:nvSpPr>
            <p:spPr>
              <a:xfrm>
                <a:off x="9548979" y="3288334"/>
                <a:ext cx="2059946" cy="1784200"/>
              </a:xfrm>
              <a:custGeom>
                <a:avLst/>
                <a:gdLst/>
                <a:ahLst/>
                <a:cxnLst/>
                <a:rect l="l" t="t" r="r" b="b"/>
                <a:pathLst>
                  <a:path w="19598" h="16975" extrusionOk="0">
                    <a:moveTo>
                      <a:pt x="8933" y="0"/>
                    </a:moveTo>
                    <a:cubicBezTo>
                      <a:pt x="1152" y="0"/>
                      <a:pt x="4094" y="15184"/>
                      <a:pt x="4094" y="15184"/>
                    </a:cubicBezTo>
                    <a:lnTo>
                      <a:pt x="1471" y="15184"/>
                    </a:lnTo>
                    <a:cubicBezTo>
                      <a:pt x="0" y="15184"/>
                      <a:pt x="407" y="16975"/>
                      <a:pt x="1830" y="16975"/>
                    </a:cubicBezTo>
                    <a:lnTo>
                      <a:pt x="12281" y="16975"/>
                    </a:lnTo>
                    <a:cubicBezTo>
                      <a:pt x="16849" y="16975"/>
                      <a:pt x="19598" y="0"/>
                      <a:pt x="8933" y="0"/>
                    </a:cubicBezTo>
                    <a:close/>
                  </a:path>
                </a:pathLst>
              </a:custGeom>
              <a:solidFill>
                <a:srgbClr val="E8E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929;p66">
                <a:extLst>
                  <a:ext uri="{FF2B5EF4-FFF2-40B4-BE49-F238E27FC236}">
                    <a16:creationId xmlns:a16="http://schemas.microsoft.com/office/drawing/2014/main" id="{037C0250-7E93-AD64-BA01-82A6BD2B341B}"/>
                  </a:ext>
                </a:extLst>
              </p:cNvPr>
              <p:cNvSpPr/>
              <p:nvPr/>
            </p:nvSpPr>
            <p:spPr>
              <a:xfrm>
                <a:off x="9618140" y="3305572"/>
                <a:ext cx="1877895" cy="1616448"/>
              </a:xfrm>
              <a:custGeom>
                <a:avLst/>
                <a:gdLst/>
                <a:ahLst/>
                <a:cxnLst/>
                <a:rect l="l" t="t" r="r" b="b"/>
                <a:pathLst>
                  <a:path w="17866" h="15379" extrusionOk="0">
                    <a:moveTo>
                      <a:pt x="7201" y="1"/>
                    </a:moveTo>
                    <a:cubicBezTo>
                      <a:pt x="7104" y="1"/>
                      <a:pt x="7017" y="10"/>
                      <a:pt x="6920" y="10"/>
                    </a:cubicBezTo>
                    <a:cubicBezTo>
                      <a:pt x="852" y="1694"/>
                      <a:pt x="3436" y="15020"/>
                      <a:pt x="3436" y="15020"/>
                    </a:cubicBezTo>
                    <a:lnTo>
                      <a:pt x="823" y="15020"/>
                    </a:lnTo>
                    <a:cubicBezTo>
                      <a:pt x="397" y="15020"/>
                      <a:pt x="126" y="15175"/>
                      <a:pt x="1" y="15378"/>
                    </a:cubicBezTo>
                    <a:lnTo>
                      <a:pt x="10549" y="15378"/>
                    </a:lnTo>
                    <a:cubicBezTo>
                      <a:pt x="15117" y="15378"/>
                      <a:pt x="17865" y="1"/>
                      <a:pt x="7201" y="1"/>
                    </a:cubicBezTo>
                    <a:close/>
                  </a:path>
                </a:pathLst>
              </a:custGeom>
              <a:solidFill>
                <a:srgbClr val="CDD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930;p66">
                <a:extLst>
                  <a:ext uri="{FF2B5EF4-FFF2-40B4-BE49-F238E27FC236}">
                    <a16:creationId xmlns:a16="http://schemas.microsoft.com/office/drawing/2014/main" id="{7FB8B882-B7A4-8693-3EF9-1DF9C3B11790}"/>
                  </a:ext>
                </a:extLst>
              </p:cNvPr>
              <p:cNvSpPr/>
              <p:nvPr/>
            </p:nvSpPr>
            <p:spPr>
              <a:xfrm>
                <a:off x="9603951" y="5121323"/>
                <a:ext cx="328574" cy="844329"/>
              </a:xfrm>
              <a:custGeom>
                <a:avLst/>
                <a:gdLst/>
                <a:ahLst/>
                <a:cxnLst/>
                <a:rect l="l" t="t" r="r" b="b"/>
                <a:pathLst>
                  <a:path w="3126" h="8033" extrusionOk="0">
                    <a:moveTo>
                      <a:pt x="2932" y="0"/>
                    </a:moveTo>
                    <a:lnTo>
                      <a:pt x="0" y="261"/>
                    </a:lnTo>
                    <a:lnTo>
                      <a:pt x="716" y="8032"/>
                    </a:lnTo>
                    <a:lnTo>
                      <a:pt x="3126" y="7761"/>
                    </a:lnTo>
                    <a:lnTo>
                      <a:pt x="2932" y="0"/>
                    </a:lnTo>
                    <a:close/>
                  </a:path>
                </a:pathLst>
              </a:custGeom>
              <a:solidFill>
                <a:srgbClr val="FFDA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931;p66">
                <a:extLst>
                  <a:ext uri="{FF2B5EF4-FFF2-40B4-BE49-F238E27FC236}">
                    <a16:creationId xmlns:a16="http://schemas.microsoft.com/office/drawing/2014/main" id="{077F7847-B4F5-603A-F26F-1BBD44490F9E}"/>
                  </a:ext>
                </a:extLst>
              </p:cNvPr>
              <p:cNvSpPr/>
              <p:nvPr/>
            </p:nvSpPr>
            <p:spPr>
              <a:xfrm>
                <a:off x="9472670" y="5884201"/>
                <a:ext cx="502636" cy="253309"/>
              </a:xfrm>
              <a:custGeom>
                <a:avLst/>
                <a:gdLst/>
                <a:ahLst/>
                <a:cxnLst/>
                <a:rect l="l" t="t" r="r" b="b"/>
                <a:pathLst>
                  <a:path w="4782" h="2410" extrusionOk="0">
                    <a:moveTo>
                      <a:pt x="2449" y="0"/>
                    </a:moveTo>
                    <a:lnTo>
                      <a:pt x="1936" y="397"/>
                    </a:lnTo>
                    <a:lnTo>
                      <a:pt x="1" y="2410"/>
                    </a:lnTo>
                    <a:cubicBezTo>
                      <a:pt x="1" y="2410"/>
                      <a:pt x="4568" y="1568"/>
                      <a:pt x="4675" y="1403"/>
                    </a:cubicBezTo>
                    <a:cubicBezTo>
                      <a:pt x="4781" y="1239"/>
                      <a:pt x="4307" y="387"/>
                      <a:pt x="4307" y="387"/>
                    </a:cubicBezTo>
                    <a:lnTo>
                      <a:pt x="2449" y="0"/>
                    </a:lnTo>
                    <a:close/>
                  </a:path>
                </a:pathLst>
              </a:custGeom>
              <a:solidFill>
                <a:srgbClr val="FFDA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932;p66">
                <a:extLst>
                  <a:ext uri="{FF2B5EF4-FFF2-40B4-BE49-F238E27FC236}">
                    <a16:creationId xmlns:a16="http://schemas.microsoft.com/office/drawing/2014/main" id="{52CBA83E-4604-49B6-D641-EDD2543176C4}"/>
                  </a:ext>
                </a:extLst>
              </p:cNvPr>
              <p:cNvSpPr/>
              <p:nvPr/>
            </p:nvSpPr>
            <p:spPr>
              <a:xfrm>
                <a:off x="9397307" y="5937071"/>
                <a:ext cx="589142" cy="271913"/>
              </a:xfrm>
              <a:custGeom>
                <a:avLst/>
                <a:gdLst/>
                <a:ahLst/>
                <a:cxnLst/>
                <a:rect l="l" t="t" r="r" b="b"/>
                <a:pathLst>
                  <a:path w="5605" h="2587" extrusionOk="0">
                    <a:moveTo>
                      <a:pt x="5092" y="0"/>
                    </a:moveTo>
                    <a:lnTo>
                      <a:pt x="4327" y="1084"/>
                    </a:lnTo>
                    <a:lnTo>
                      <a:pt x="3882" y="1171"/>
                    </a:lnTo>
                    <a:lnTo>
                      <a:pt x="1821" y="736"/>
                    </a:lnTo>
                    <a:lnTo>
                      <a:pt x="156" y="2178"/>
                    </a:lnTo>
                    <a:cubicBezTo>
                      <a:pt x="0" y="2334"/>
                      <a:pt x="123" y="2587"/>
                      <a:pt x="327" y="2587"/>
                    </a:cubicBezTo>
                    <a:cubicBezTo>
                      <a:pt x="337" y="2587"/>
                      <a:pt x="348" y="2586"/>
                      <a:pt x="360" y="2584"/>
                    </a:cubicBezTo>
                    <a:lnTo>
                      <a:pt x="3156" y="2052"/>
                    </a:lnTo>
                    <a:lnTo>
                      <a:pt x="3795" y="1404"/>
                    </a:lnTo>
                    <a:lnTo>
                      <a:pt x="4008" y="1365"/>
                    </a:lnTo>
                    <a:lnTo>
                      <a:pt x="4105" y="1878"/>
                    </a:lnTo>
                    <a:lnTo>
                      <a:pt x="5605" y="1588"/>
                    </a:lnTo>
                    <a:lnTo>
                      <a:pt x="5469" y="871"/>
                    </a:lnTo>
                    <a:lnTo>
                      <a:pt x="4744" y="1007"/>
                    </a:lnTo>
                    <a:lnTo>
                      <a:pt x="4744" y="1007"/>
                    </a:lnTo>
                    <a:lnTo>
                      <a:pt x="5237" y="291"/>
                    </a:lnTo>
                    <a:lnTo>
                      <a:pt x="50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933;p66">
                <a:extLst>
                  <a:ext uri="{FF2B5EF4-FFF2-40B4-BE49-F238E27FC236}">
                    <a16:creationId xmlns:a16="http://schemas.microsoft.com/office/drawing/2014/main" id="{A482C554-E952-AD38-305F-F4004920D026}"/>
                  </a:ext>
                </a:extLst>
              </p:cNvPr>
              <p:cNvSpPr/>
              <p:nvPr/>
            </p:nvSpPr>
            <p:spPr>
              <a:xfrm>
                <a:off x="10115515" y="5065300"/>
                <a:ext cx="433474" cy="867768"/>
              </a:xfrm>
              <a:custGeom>
                <a:avLst/>
                <a:gdLst/>
                <a:ahLst/>
                <a:cxnLst/>
                <a:rect l="l" t="t" r="r" b="b"/>
                <a:pathLst>
                  <a:path w="4124" h="8256" extrusionOk="0">
                    <a:moveTo>
                      <a:pt x="2865" y="1"/>
                    </a:moveTo>
                    <a:lnTo>
                      <a:pt x="1" y="659"/>
                    </a:lnTo>
                    <a:lnTo>
                      <a:pt x="1772" y="8256"/>
                    </a:lnTo>
                    <a:lnTo>
                      <a:pt x="4124" y="7665"/>
                    </a:lnTo>
                    <a:lnTo>
                      <a:pt x="2865" y="1"/>
                    </a:lnTo>
                    <a:close/>
                  </a:path>
                </a:pathLst>
              </a:custGeom>
              <a:solidFill>
                <a:srgbClr val="FFDA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934;p66">
                <a:extLst>
                  <a:ext uri="{FF2B5EF4-FFF2-40B4-BE49-F238E27FC236}">
                    <a16:creationId xmlns:a16="http://schemas.microsoft.com/office/drawing/2014/main" id="{3799C161-8B6B-2DDA-6807-D4B1AF195B57}"/>
                  </a:ext>
                </a:extLst>
              </p:cNvPr>
              <p:cNvSpPr/>
              <p:nvPr/>
            </p:nvSpPr>
            <p:spPr>
              <a:xfrm>
                <a:off x="10120666" y="5846573"/>
                <a:ext cx="481194" cy="285892"/>
              </a:xfrm>
              <a:custGeom>
                <a:avLst/>
                <a:gdLst/>
                <a:ahLst/>
                <a:cxnLst/>
                <a:rect l="l" t="t" r="r" b="b"/>
                <a:pathLst>
                  <a:path w="4578" h="2720" extrusionOk="0">
                    <a:moveTo>
                      <a:pt x="2100" y="0"/>
                    </a:moveTo>
                    <a:lnTo>
                      <a:pt x="1636" y="455"/>
                    </a:lnTo>
                    <a:lnTo>
                      <a:pt x="0" y="2720"/>
                    </a:lnTo>
                    <a:cubicBezTo>
                      <a:pt x="0" y="2720"/>
                      <a:pt x="4404" y="1249"/>
                      <a:pt x="4491" y="1074"/>
                    </a:cubicBezTo>
                    <a:cubicBezTo>
                      <a:pt x="4578" y="910"/>
                      <a:pt x="3997" y="116"/>
                      <a:pt x="3997" y="116"/>
                    </a:cubicBezTo>
                    <a:lnTo>
                      <a:pt x="2100" y="0"/>
                    </a:lnTo>
                    <a:close/>
                  </a:path>
                </a:pathLst>
              </a:custGeom>
              <a:solidFill>
                <a:srgbClr val="FFDA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935;p66">
                <a:extLst>
                  <a:ext uri="{FF2B5EF4-FFF2-40B4-BE49-F238E27FC236}">
                    <a16:creationId xmlns:a16="http://schemas.microsoft.com/office/drawing/2014/main" id="{3F5D33AB-1910-90D2-DA07-4E7F9FE757BA}"/>
                  </a:ext>
                </a:extLst>
              </p:cNvPr>
              <p:cNvSpPr/>
              <p:nvPr/>
            </p:nvSpPr>
            <p:spPr>
              <a:xfrm>
                <a:off x="10052871" y="5870958"/>
                <a:ext cx="571378" cy="337710"/>
              </a:xfrm>
              <a:custGeom>
                <a:avLst/>
                <a:gdLst/>
                <a:ahLst/>
                <a:cxnLst/>
                <a:rect l="l" t="t" r="r" b="b"/>
                <a:pathLst>
                  <a:path w="5436" h="3213" extrusionOk="0">
                    <a:moveTo>
                      <a:pt x="4720" y="0"/>
                    </a:moveTo>
                    <a:lnTo>
                      <a:pt x="4110" y="1181"/>
                    </a:lnTo>
                    <a:lnTo>
                      <a:pt x="3674" y="1326"/>
                    </a:lnTo>
                    <a:lnTo>
                      <a:pt x="1574" y="1171"/>
                    </a:lnTo>
                    <a:lnTo>
                      <a:pt x="123" y="2826"/>
                    </a:lnTo>
                    <a:cubicBezTo>
                      <a:pt x="1" y="2992"/>
                      <a:pt x="130" y="3212"/>
                      <a:pt x="312" y="3212"/>
                    </a:cubicBezTo>
                    <a:cubicBezTo>
                      <a:pt x="332" y="3212"/>
                      <a:pt x="353" y="3209"/>
                      <a:pt x="374" y="3204"/>
                    </a:cubicBezTo>
                    <a:lnTo>
                      <a:pt x="3074" y="2294"/>
                    </a:lnTo>
                    <a:lnTo>
                      <a:pt x="3616" y="1568"/>
                    </a:lnTo>
                    <a:lnTo>
                      <a:pt x="3820" y="1500"/>
                    </a:lnTo>
                    <a:lnTo>
                      <a:pt x="3984" y="1994"/>
                    </a:lnTo>
                    <a:lnTo>
                      <a:pt x="5436" y="1510"/>
                    </a:lnTo>
                    <a:lnTo>
                      <a:pt x="5203" y="813"/>
                    </a:lnTo>
                    <a:lnTo>
                      <a:pt x="4507" y="1046"/>
                    </a:lnTo>
                    <a:lnTo>
                      <a:pt x="4903" y="271"/>
                    </a:lnTo>
                    <a:lnTo>
                      <a:pt x="47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936;p66">
                <a:extLst>
                  <a:ext uri="{FF2B5EF4-FFF2-40B4-BE49-F238E27FC236}">
                    <a16:creationId xmlns:a16="http://schemas.microsoft.com/office/drawing/2014/main" id="{CC3A0BF4-6CA7-2996-26F3-47D7F7502267}"/>
                  </a:ext>
                </a:extLst>
              </p:cNvPr>
              <p:cNvSpPr/>
              <p:nvPr/>
            </p:nvSpPr>
            <p:spPr>
              <a:xfrm>
                <a:off x="9628336" y="3515158"/>
                <a:ext cx="650105" cy="598377"/>
              </a:xfrm>
              <a:custGeom>
                <a:avLst/>
                <a:gdLst/>
                <a:ahLst/>
                <a:cxnLst/>
                <a:rect l="l" t="t" r="r" b="b"/>
                <a:pathLst>
                  <a:path w="6185" h="5693" extrusionOk="0">
                    <a:moveTo>
                      <a:pt x="1616" y="0"/>
                    </a:moveTo>
                    <a:lnTo>
                      <a:pt x="0" y="707"/>
                    </a:lnTo>
                    <a:cubicBezTo>
                      <a:pt x="0" y="707"/>
                      <a:pt x="1849" y="5294"/>
                      <a:pt x="3223" y="5662"/>
                    </a:cubicBezTo>
                    <a:cubicBezTo>
                      <a:pt x="3304" y="5683"/>
                      <a:pt x="3386" y="5692"/>
                      <a:pt x="3468" y="5692"/>
                    </a:cubicBezTo>
                    <a:cubicBezTo>
                      <a:pt x="4786" y="5692"/>
                      <a:pt x="6184" y="3145"/>
                      <a:pt x="6184" y="3145"/>
                    </a:cubicBezTo>
                    <a:lnTo>
                      <a:pt x="4375" y="997"/>
                    </a:lnTo>
                    <a:cubicBezTo>
                      <a:pt x="4375" y="997"/>
                      <a:pt x="3740" y="2410"/>
                      <a:pt x="3468" y="2410"/>
                    </a:cubicBezTo>
                    <a:cubicBezTo>
                      <a:pt x="3467" y="2410"/>
                      <a:pt x="3466" y="2410"/>
                      <a:pt x="3465" y="2410"/>
                    </a:cubicBezTo>
                    <a:cubicBezTo>
                      <a:pt x="3204" y="2391"/>
                      <a:pt x="1616" y="0"/>
                      <a:pt x="1616" y="0"/>
                    </a:cubicBezTo>
                    <a:close/>
                  </a:path>
                </a:pathLst>
              </a:custGeom>
              <a:solidFill>
                <a:srgbClr val="FFDA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937;p66">
                <a:extLst>
                  <a:ext uri="{FF2B5EF4-FFF2-40B4-BE49-F238E27FC236}">
                    <a16:creationId xmlns:a16="http://schemas.microsoft.com/office/drawing/2014/main" id="{E555F1DB-F446-704F-9EBA-7C2D223E8CEF}"/>
                  </a:ext>
                </a:extLst>
              </p:cNvPr>
              <p:cNvSpPr/>
              <p:nvPr/>
            </p:nvSpPr>
            <p:spPr>
              <a:xfrm>
                <a:off x="9568319" y="3313665"/>
                <a:ext cx="260463" cy="353161"/>
              </a:xfrm>
              <a:custGeom>
                <a:avLst/>
                <a:gdLst/>
                <a:ahLst/>
                <a:cxnLst/>
                <a:rect l="l" t="t" r="r" b="b"/>
                <a:pathLst>
                  <a:path w="2478" h="3360" extrusionOk="0">
                    <a:moveTo>
                      <a:pt x="519" y="0"/>
                    </a:moveTo>
                    <a:cubicBezTo>
                      <a:pt x="517" y="0"/>
                      <a:pt x="515" y="1"/>
                      <a:pt x="513" y="1"/>
                    </a:cubicBezTo>
                    <a:cubicBezTo>
                      <a:pt x="368" y="40"/>
                      <a:pt x="765" y="756"/>
                      <a:pt x="765" y="756"/>
                    </a:cubicBezTo>
                    <a:cubicBezTo>
                      <a:pt x="765" y="756"/>
                      <a:pt x="691" y="669"/>
                      <a:pt x="601" y="669"/>
                    </a:cubicBezTo>
                    <a:cubicBezTo>
                      <a:pt x="579" y="669"/>
                      <a:pt x="556" y="675"/>
                      <a:pt x="533" y="688"/>
                    </a:cubicBezTo>
                    <a:cubicBezTo>
                      <a:pt x="455" y="737"/>
                      <a:pt x="523" y="949"/>
                      <a:pt x="523" y="949"/>
                    </a:cubicBezTo>
                    <a:cubicBezTo>
                      <a:pt x="523" y="949"/>
                      <a:pt x="450" y="905"/>
                      <a:pt x="381" y="905"/>
                    </a:cubicBezTo>
                    <a:cubicBezTo>
                      <a:pt x="359" y="905"/>
                      <a:pt x="338" y="909"/>
                      <a:pt x="320" y="920"/>
                    </a:cubicBezTo>
                    <a:cubicBezTo>
                      <a:pt x="242" y="969"/>
                      <a:pt x="300" y="1162"/>
                      <a:pt x="300" y="1162"/>
                    </a:cubicBezTo>
                    <a:cubicBezTo>
                      <a:pt x="300" y="1162"/>
                      <a:pt x="244" y="1080"/>
                      <a:pt x="176" y="1080"/>
                    </a:cubicBezTo>
                    <a:cubicBezTo>
                      <a:pt x="151" y="1080"/>
                      <a:pt x="124" y="1092"/>
                      <a:pt x="97" y="1124"/>
                    </a:cubicBezTo>
                    <a:cubicBezTo>
                      <a:pt x="0" y="1240"/>
                      <a:pt x="387" y="2266"/>
                      <a:pt x="881" y="3359"/>
                    </a:cubicBezTo>
                    <a:lnTo>
                      <a:pt x="2478" y="2353"/>
                    </a:lnTo>
                    <a:cubicBezTo>
                      <a:pt x="2478" y="2353"/>
                      <a:pt x="1229" y="446"/>
                      <a:pt x="1133" y="446"/>
                    </a:cubicBezTo>
                    <a:cubicBezTo>
                      <a:pt x="1029" y="446"/>
                      <a:pt x="1192" y="795"/>
                      <a:pt x="1119" y="795"/>
                    </a:cubicBezTo>
                    <a:cubicBezTo>
                      <a:pt x="1118" y="795"/>
                      <a:pt x="1116" y="795"/>
                      <a:pt x="1113" y="795"/>
                    </a:cubicBezTo>
                    <a:cubicBezTo>
                      <a:pt x="1028" y="776"/>
                      <a:pt x="634" y="0"/>
                      <a:pt x="519" y="0"/>
                    </a:cubicBezTo>
                    <a:close/>
                  </a:path>
                </a:pathLst>
              </a:custGeom>
              <a:solidFill>
                <a:srgbClr val="FFDA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38;p66">
                <a:extLst>
                  <a:ext uri="{FF2B5EF4-FFF2-40B4-BE49-F238E27FC236}">
                    <a16:creationId xmlns:a16="http://schemas.microsoft.com/office/drawing/2014/main" id="{4F82A622-4803-A3EA-F541-E72D83296C98}"/>
                  </a:ext>
                </a:extLst>
              </p:cNvPr>
              <p:cNvSpPr/>
              <p:nvPr/>
            </p:nvSpPr>
            <p:spPr>
              <a:xfrm>
                <a:off x="9690350" y="3415410"/>
                <a:ext cx="22494" cy="76413"/>
              </a:xfrm>
              <a:custGeom>
                <a:avLst/>
                <a:gdLst/>
                <a:ahLst/>
                <a:cxnLst/>
                <a:rect l="l" t="t" r="r" b="b"/>
                <a:pathLst>
                  <a:path w="214" h="727" extrusionOk="0">
                    <a:moveTo>
                      <a:pt x="88" y="1"/>
                    </a:moveTo>
                    <a:lnTo>
                      <a:pt x="1" y="11"/>
                    </a:lnTo>
                    <a:cubicBezTo>
                      <a:pt x="20" y="252"/>
                      <a:pt x="59" y="485"/>
                      <a:pt x="126" y="727"/>
                    </a:cubicBezTo>
                    <a:lnTo>
                      <a:pt x="214" y="698"/>
                    </a:lnTo>
                    <a:cubicBezTo>
                      <a:pt x="156" y="465"/>
                      <a:pt x="117" y="233"/>
                      <a:pt x="88" y="1"/>
                    </a:cubicBezTo>
                    <a:close/>
                  </a:path>
                </a:pathLst>
              </a:custGeom>
              <a:solidFill>
                <a:srgbClr val="F2A4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939;p66">
                <a:extLst>
                  <a:ext uri="{FF2B5EF4-FFF2-40B4-BE49-F238E27FC236}">
                    <a16:creationId xmlns:a16="http://schemas.microsoft.com/office/drawing/2014/main" id="{C459D605-E5EE-7547-BFF4-A6F43453F76A}"/>
                  </a:ext>
                </a:extLst>
              </p:cNvPr>
              <p:cNvSpPr/>
              <p:nvPr/>
            </p:nvSpPr>
            <p:spPr>
              <a:xfrm>
                <a:off x="10130861" y="3370739"/>
                <a:ext cx="838252" cy="1024378"/>
              </a:xfrm>
              <a:custGeom>
                <a:avLst/>
                <a:gdLst/>
                <a:ahLst/>
                <a:cxnLst/>
                <a:rect l="l" t="t" r="r" b="b"/>
                <a:pathLst>
                  <a:path w="7975" h="9746" extrusionOk="0">
                    <a:moveTo>
                      <a:pt x="2981" y="0"/>
                    </a:moveTo>
                    <a:lnTo>
                      <a:pt x="1442" y="1694"/>
                    </a:lnTo>
                    <a:cubicBezTo>
                      <a:pt x="1442" y="1694"/>
                      <a:pt x="145" y="2632"/>
                      <a:pt x="39" y="3958"/>
                    </a:cubicBezTo>
                    <a:cubicBezTo>
                      <a:pt x="0" y="4452"/>
                      <a:pt x="271" y="5139"/>
                      <a:pt x="542" y="5778"/>
                    </a:cubicBezTo>
                    <a:lnTo>
                      <a:pt x="590" y="9745"/>
                    </a:lnTo>
                    <a:lnTo>
                      <a:pt x="7713" y="9745"/>
                    </a:lnTo>
                    <a:cubicBezTo>
                      <a:pt x="7713" y="9745"/>
                      <a:pt x="7974" y="2990"/>
                      <a:pt x="7249" y="1694"/>
                    </a:cubicBezTo>
                    <a:lnTo>
                      <a:pt x="4626" y="77"/>
                    </a:lnTo>
                    <a:lnTo>
                      <a:pt x="298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940;p66">
                <a:extLst>
                  <a:ext uri="{FF2B5EF4-FFF2-40B4-BE49-F238E27FC236}">
                    <a16:creationId xmlns:a16="http://schemas.microsoft.com/office/drawing/2014/main" id="{F1AB813C-255D-F6B0-6690-4CF2B6F04CF5}"/>
                  </a:ext>
                </a:extLst>
              </p:cNvPr>
              <p:cNvSpPr/>
              <p:nvPr/>
            </p:nvSpPr>
            <p:spPr>
              <a:xfrm>
                <a:off x="10859161" y="3501915"/>
                <a:ext cx="805668" cy="532054"/>
              </a:xfrm>
              <a:custGeom>
                <a:avLst/>
                <a:gdLst/>
                <a:ahLst/>
                <a:cxnLst/>
                <a:rect l="l" t="t" r="r" b="b"/>
                <a:pathLst>
                  <a:path w="7665" h="5062" extrusionOk="0">
                    <a:moveTo>
                      <a:pt x="6281" y="0"/>
                    </a:moveTo>
                    <a:cubicBezTo>
                      <a:pt x="6281" y="0"/>
                      <a:pt x="3780" y="2256"/>
                      <a:pt x="3466" y="2256"/>
                    </a:cubicBezTo>
                    <a:cubicBezTo>
                      <a:pt x="3462" y="2256"/>
                      <a:pt x="3458" y="2256"/>
                      <a:pt x="3455" y="2255"/>
                    </a:cubicBezTo>
                    <a:cubicBezTo>
                      <a:pt x="3194" y="2197"/>
                      <a:pt x="1752" y="997"/>
                      <a:pt x="1752" y="997"/>
                    </a:cubicBezTo>
                    <a:lnTo>
                      <a:pt x="0" y="3039"/>
                    </a:lnTo>
                    <a:cubicBezTo>
                      <a:pt x="0" y="3039"/>
                      <a:pt x="1878" y="5062"/>
                      <a:pt x="3300" y="5062"/>
                    </a:cubicBezTo>
                    <a:cubicBezTo>
                      <a:pt x="4733" y="5062"/>
                      <a:pt x="7665" y="1084"/>
                      <a:pt x="7665" y="1084"/>
                    </a:cubicBezTo>
                    <a:lnTo>
                      <a:pt x="6281" y="0"/>
                    </a:lnTo>
                    <a:close/>
                  </a:path>
                </a:pathLst>
              </a:custGeom>
              <a:solidFill>
                <a:srgbClr val="FFDA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941;p66">
                <a:extLst>
                  <a:ext uri="{FF2B5EF4-FFF2-40B4-BE49-F238E27FC236}">
                    <a16:creationId xmlns:a16="http://schemas.microsoft.com/office/drawing/2014/main" id="{D2B6FD68-C7D6-5E56-DA47-D5F7715D080B}"/>
                  </a:ext>
                </a:extLst>
              </p:cNvPr>
              <p:cNvSpPr/>
              <p:nvPr/>
            </p:nvSpPr>
            <p:spPr>
              <a:xfrm>
                <a:off x="10616990" y="3379253"/>
                <a:ext cx="498537" cy="509246"/>
              </a:xfrm>
              <a:custGeom>
                <a:avLst/>
                <a:gdLst/>
                <a:ahLst/>
                <a:cxnLst/>
                <a:rect l="l" t="t" r="r" b="b"/>
                <a:pathLst>
                  <a:path w="4743" h="4845" extrusionOk="0">
                    <a:moveTo>
                      <a:pt x="278" y="0"/>
                    </a:moveTo>
                    <a:cubicBezTo>
                      <a:pt x="106" y="0"/>
                      <a:pt x="1" y="6"/>
                      <a:pt x="1" y="6"/>
                    </a:cubicBezTo>
                    <a:lnTo>
                      <a:pt x="959" y="3238"/>
                    </a:lnTo>
                    <a:lnTo>
                      <a:pt x="2614" y="4845"/>
                    </a:lnTo>
                    <a:lnTo>
                      <a:pt x="4743" y="2638"/>
                    </a:lnTo>
                    <a:cubicBezTo>
                      <a:pt x="4743" y="2638"/>
                      <a:pt x="3330" y="1013"/>
                      <a:pt x="2624" y="509"/>
                    </a:cubicBezTo>
                    <a:cubicBezTo>
                      <a:pt x="1980" y="56"/>
                      <a:pt x="810" y="0"/>
                      <a:pt x="27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942;p66">
                <a:extLst>
                  <a:ext uri="{FF2B5EF4-FFF2-40B4-BE49-F238E27FC236}">
                    <a16:creationId xmlns:a16="http://schemas.microsoft.com/office/drawing/2014/main" id="{ED2C01DA-597D-9441-F4A8-417A003781DC}"/>
                  </a:ext>
                </a:extLst>
              </p:cNvPr>
              <p:cNvSpPr/>
              <p:nvPr/>
            </p:nvSpPr>
            <p:spPr>
              <a:xfrm>
                <a:off x="10020917" y="3371370"/>
                <a:ext cx="423278" cy="450070"/>
              </a:xfrm>
              <a:custGeom>
                <a:avLst/>
                <a:gdLst/>
                <a:ahLst/>
                <a:cxnLst/>
                <a:rect l="l" t="t" r="r" b="b"/>
                <a:pathLst>
                  <a:path w="4027" h="4282" extrusionOk="0">
                    <a:moveTo>
                      <a:pt x="3889" y="1"/>
                    </a:moveTo>
                    <a:cubicBezTo>
                      <a:pt x="3522" y="1"/>
                      <a:pt x="2504" y="51"/>
                      <a:pt x="1801" y="575"/>
                    </a:cubicBezTo>
                    <a:cubicBezTo>
                      <a:pt x="1007" y="1175"/>
                      <a:pt x="1" y="3468"/>
                      <a:pt x="1" y="3468"/>
                    </a:cubicBezTo>
                    <a:lnTo>
                      <a:pt x="2740" y="4281"/>
                    </a:lnTo>
                    <a:lnTo>
                      <a:pt x="3582" y="2142"/>
                    </a:lnTo>
                    <a:lnTo>
                      <a:pt x="4027" y="4"/>
                    </a:lnTo>
                    <a:cubicBezTo>
                      <a:pt x="4027" y="4"/>
                      <a:pt x="3976" y="1"/>
                      <a:pt x="388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943;p66">
                <a:extLst>
                  <a:ext uri="{FF2B5EF4-FFF2-40B4-BE49-F238E27FC236}">
                    <a16:creationId xmlns:a16="http://schemas.microsoft.com/office/drawing/2014/main" id="{79AA3255-DD26-8EC1-22C0-BBCA9F3FE9FC}"/>
                  </a:ext>
                </a:extLst>
              </p:cNvPr>
              <p:cNvSpPr/>
              <p:nvPr/>
            </p:nvSpPr>
            <p:spPr>
              <a:xfrm>
                <a:off x="10713690" y="3715495"/>
                <a:ext cx="181105" cy="175109"/>
              </a:xfrm>
              <a:custGeom>
                <a:avLst/>
                <a:gdLst/>
                <a:ahLst/>
                <a:cxnLst/>
                <a:rect l="l" t="t" r="r" b="b"/>
                <a:pathLst>
                  <a:path w="1723" h="1666" extrusionOk="0">
                    <a:moveTo>
                      <a:pt x="58" y="1"/>
                    </a:moveTo>
                    <a:lnTo>
                      <a:pt x="0" y="59"/>
                    </a:lnTo>
                    <a:lnTo>
                      <a:pt x="1655" y="1665"/>
                    </a:lnTo>
                    <a:lnTo>
                      <a:pt x="1723" y="1598"/>
                    </a:lnTo>
                    <a:lnTo>
                      <a:pt x="5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944;p66">
                <a:extLst>
                  <a:ext uri="{FF2B5EF4-FFF2-40B4-BE49-F238E27FC236}">
                    <a16:creationId xmlns:a16="http://schemas.microsoft.com/office/drawing/2014/main" id="{3AFAFDE7-C3D3-405B-85AA-6DAF6F9BB8BE}"/>
                  </a:ext>
                </a:extLst>
              </p:cNvPr>
              <p:cNvSpPr/>
              <p:nvPr/>
            </p:nvSpPr>
            <p:spPr>
              <a:xfrm>
                <a:off x="10122663" y="3573073"/>
                <a:ext cx="127288" cy="227978"/>
              </a:xfrm>
              <a:custGeom>
                <a:avLst/>
                <a:gdLst/>
                <a:ahLst/>
                <a:cxnLst/>
                <a:rect l="l" t="t" r="r" b="b"/>
                <a:pathLst>
                  <a:path w="1211" h="2169" extrusionOk="0">
                    <a:moveTo>
                      <a:pt x="1201" y="1"/>
                    </a:moveTo>
                    <a:cubicBezTo>
                      <a:pt x="1133" y="11"/>
                      <a:pt x="930" y="233"/>
                      <a:pt x="852" y="340"/>
                    </a:cubicBezTo>
                    <a:cubicBezTo>
                      <a:pt x="426" y="862"/>
                      <a:pt x="1" y="1607"/>
                      <a:pt x="78" y="2169"/>
                    </a:cubicBezTo>
                    <a:lnTo>
                      <a:pt x="165" y="2159"/>
                    </a:lnTo>
                    <a:cubicBezTo>
                      <a:pt x="49" y="1336"/>
                      <a:pt x="1075" y="146"/>
                      <a:pt x="1210" y="88"/>
                    </a:cubicBezTo>
                    <a:lnTo>
                      <a:pt x="1201" y="49"/>
                    </a:lnTo>
                    <a:lnTo>
                      <a:pt x="120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945;p66">
                <a:extLst>
                  <a:ext uri="{FF2B5EF4-FFF2-40B4-BE49-F238E27FC236}">
                    <a16:creationId xmlns:a16="http://schemas.microsoft.com/office/drawing/2014/main" id="{39F4E03B-D007-7B9C-A334-C3B63114359C}"/>
                  </a:ext>
                </a:extLst>
              </p:cNvPr>
              <p:cNvSpPr/>
              <p:nvPr/>
            </p:nvSpPr>
            <p:spPr>
              <a:xfrm>
                <a:off x="11478567" y="3350138"/>
                <a:ext cx="316486" cy="331929"/>
              </a:xfrm>
              <a:custGeom>
                <a:avLst/>
                <a:gdLst/>
                <a:ahLst/>
                <a:cxnLst/>
                <a:rect l="l" t="t" r="r" b="b"/>
                <a:pathLst>
                  <a:path w="3011" h="3158" extrusionOk="0">
                    <a:moveTo>
                      <a:pt x="2486" y="0"/>
                    </a:moveTo>
                    <a:cubicBezTo>
                      <a:pt x="2361" y="0"/>
                      <a:pt x="1806" y="622"/>
                      <a:pt x="1716" y="622"/>
                    </a:cubicBezTo>
                    <a:cubicBezTo>
                      <a:pt x="1715" y="622"/>
                      <a:pt x="1714" y="622"/>
                      <a:pt x="1714" y="622"/>
                    </a:cubicBezTo>
                    <a:cubicBezTo>
                      <a:pt x="1627" y="622"/>
                      <a:pt x="1888" y="312"/>
                      <a:pt x="1791" y="283"/>
                    </a:cubicBezTo>
                    <a:cubicBezTo>
                      <a:pt x="1791" y="283"/>
                      <a:pt x="1790" y="283"/>
                      <a:pt x="1789" y="283"/>
                    </a:cubicBezTo>
                    <a:cubicBezTo>
                      <a:pt x="1664" y="283"/>
                      <a:pt x="1" y="1793"/>
                      <a:pt x="1" y="1793"/>
                    </a:cubicBezTo>
                    <a:lnTo>
                      <a:pt x="1298" y="3157"/>
                    </a:lnTo>
                    <a:cubicBezTo>
                      <a:pt x="2053" y="2228"/>
                      <a:pt x="3011" y="941"/>
                      <a:pt x="2953" y="873"/>
                    </a:cubicBezTo>
                    <a:cubicBezTo>
                      <a:pt x="2948" y="869"/>
                      <a:pt x="2942" y="867"/>
                      <a:pt x="2933" y="867"/>
                    </a:cubicBezTo>
                    <a:cubicBezTo>
                      <a:pt x="2826" y="867"/>
                      <a:pt x="2411" y="1183"/>
                      <a:pt x="2411" y="1183"/>
                    </a:cubicBezTo>
                    <a:cubicBezTo>
                      <a:pt x="2411" y="1183"/>
                      <a:pt x="2933" y="602"/>
                      <a:pt x="2865" y="535"/>
                    </a:cubicBezTo>
                    <a:cubicBezTo>
                      <a:pt x="2861" y="530"/>
                      <a:pt x="2854" y="528"/>
                      <a:pt x="2845" y="528"/>
                    </a:cubicBezTo>
                    <a:cubicBezTo>
                      <a:pt x="2724" y="528"/>
                      <a:pt x="2246" y="922"/>
                      <a:pt x="2246" y="922"/>
                    </a:cubicBezTo>
                    <a:cubicBezTo>
                      <a:pt x="2246" y="922"/>
                      <a:pt x="2865" y="206"/>
                      <a:pt x="2798" y="138"/>
                    </a:cubicBezTo>
                    <a:cubicBezTo>
                      <a:pt x="2792" y="132"/>
                      <a:pt x="2784" y="130"/>
                      <a:pt x="2774" y="130"/>
                    </a:cubicBezTo>
                    <a:cubicBezTo>
                      <a:pt x="2628" y="130"/>
                      <a:pt x="2062" y="670"/>
                      <a:pt x="2062" y="670"/>
                    </a:cubicBezTo>
                    <a:cubicBezTo>
                      <a:pt x="2062" y="670"/>
                      <a:pt x="2623" y="80"/>
                      <a:pt x="2498" y="2"/>
                    </a:cubicBezTo>
                    <a:cubicBezTo>
                      <a:pt x="2494" y="1"/>
                      <a:pt x="2490" y="0"/>
                      <a:pt x="2486" y="0"/>
                    </a:cubicBezTo>
                    <a:close/>
                  </a:path>
                </a:pathLst>
              </a:custGeom>
              <a:solidFill>
                <a:srgbClr val="FFDA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946;p66">
                <a:extLst>
                  <a:ext uri="{FF2B5EF4-FFF2-40B4-BE49-F238E27FC236}">
                    <a16:creationId xmlns:a16="http://schemas.microsoft.com/office/drawing/2014/main" id="{D887EC02-8072-29A1-BA3F-5AF13051CC9C}"/>
                  </a:ext>
                </a:extLst>
              </p:cNvPr>
              <p:cNvSpPr/>
              <p:nvPr/>
            </p:nvSpPr>
            <p:spPr>
              <a:xfrm>
                <a:off x="11610794" y="3481524"/>
                <a:ext cx="110996" cy="50977"/>
              </a:xfrm>
              <a:custGeom>
                <a:avLst/>
                <a:gdLst/>
                <a:ahLst/>
                <a:cxnLst/>
                <a:rect l="l" t="t" r="r" b="b"/>
                <a:pathLst>
                  <a:path w="1056" h="485" extrusionOk="0">
                    <a:moveTo>
                      <a:pt x="998" y="1"/>
                    </a:moveTo>
                    <a:cubicBezTo>
                      <a:pt x="862" y="88"/>
                      <a:pt x="717" y="146"/>
                      <a:pt x="562" y="165"/>
                    </a:cubicBezTo>
                    <a:cubicBezTo>
                      <a:pt x="349" y="214"/>
                      <a:pt x="127" y="262"/>
                      <a:pt x="1" y="417"/>
                    </a:cubicBezTo>
                    <a:lnTo>
                      <a:pt x="69" y="485"/>
                    </a:lnTo>
                    <a:cubicBezTo>
                      <a:pt x="175" y="349"/>
                      <a:pt x="388" y="301"/>
                      <a:pt x="582" y="253"/>
                    </a:cubicBezTo>
                    <a:cubicBezTo>
                      <a:pt x="756" y="233"/>
                      <a:pt x="920" y="165"/>
                      <a:pt x="1056" y="69"/>
                    </a:cubicBezTo>
                    <a:lnTo>
                      <a:pt x="998" y="1"/>
                    </a:lnTo>
                    <a:close/>
                  </a:path>
                </a:pathLst>
              </a:custGeom>
              <a:solidFill>
                <a:srgbClr val="F2A4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947;p66">
                <a:extLst>
                  <a:ext uri="{FF2B5EF4-FFF2-40B4-BE49-F238E27FC236}">
                    <a16:creationId xmlns:a16="http://schemas.microsoft.com/office/drawing/2014/main" id="{B29D2E84-3401-F2AF-F3B8-18AEE7AB4C37}"/>
                  </a:ext>
                </a:extLst>
              </p:cNvPr>
              <p:cNvSpPr/>
              <p:nvPr/>
            </p:nvSpPr>
            <p:spPr>
              <a:xfrm>
                <a:off x="11609848" y="3429705"/>
                <a:ext cx="39732" cy="73365"/>
              </a:xfrm>
              <a:custGeom>
                <a:avLst/>
                <a:gdLst/>
                <a:ahLst/>
                <a:cxnLst/>
                <a:rect l="l" t="t" r="r" b="b"/>
                <a:pathLst>
                  <a:path w="378" h="698" extrusionOk="0">
                    <a:moveTo>
                      <a:pt x="291" y="0"/>
                    </a:moveTo>
                    <a:cubicBezTo>
                      <a:pt x="213" y="223"/>
                      <a:pt x="116" y="446"/>
                      <a:pt x="0" y="649"/>
                    </a:cubicBezTo>
                    <a:lnTo>
                      <a:pt x="78" y="697"/>
                    </a:lnTo>
                    <a:cubicBezTo>
                      <a:pt x="194" y="484"/>
                      <a:pt x="300" y="262"/>
                      <a:pt x="378" y="29"/>
                    </a:cubicBezTo>
                    <a:lnTo>
                      <a:pt x="291" y="0"/>
                    </a:lnTo>
                    <a:close/>
                  </a:path>
                </a:pathLst>
              </a:custGeom>
              <a:solidFill>
                <a:srgbClr val="F2A4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948;p66">
                <a:extLst>
                  <a:ext uri="{FF2B5EF4-FFF2-40B4-BE49-F238E27FC236}">
                    <a16:creationId xmlns:a16="http://schemas.microsoft.com/office/drawing/2014/main" id="{A0D868C0-65F6-43B7-AC38-59D147A35C34}"/>
                  </a:ext>
                </a:extLst>
              </p:cNvPr>
              <p:cNvSpPr/>
              <p:nvPr/>
            </p:nvSpPr>
            <p:spPr>
              <a:xfrm>
                <a:off x="9580511" y="3401221"/>
                <a:ext cx="93653" cy="107525"/>
              </a:xfrm>
              <a:custGeom>
                <a:avLst/>
                <a:gdLst/>
                <a:ahLst/>
                <a:cxnLst/>
                <a:rect l="l" t="t" r="r" b="b"/>
                <a:pathLst>
                  <a:path w="891" h="1023" extrusionOk="0">
                    <a:moveTo>
                      <a:pt x="678" y="0"/>
                    </a:moveTo>
                    <a:cubicBezTo>
                      <a:pt x="717" y="126"/>
                      <a:pt x="746" y="242"/>
                      <a:pt x="775" y="368"/>
                    </a:cubicBezTo>
                    <a:cubicBezTo>
                      <a:pt x="794" y="426"/>
                      <a:pt x="804" y="484"/>
                      <a:pt x="813" y="552"/>
                    </a:cubicBezTo>
                    <a:cubicBezTo>
                      <a:pt x="833" y="600"/>
                      <a:pt x="833" y="668"/>
                      <a:pt x="833" y="717"/>
                    </a:cubicBezTo>
                    <a:lnTo>
                      <a:pt x="833" y="736"/>
                    </a:lnTo>
                    <a:cubicBezTo>
                      <a:pt x="823" y="726"/>
                      <a:pt x="813" y="726"/>
                      <a:pt x="813" y="717"/>
                    </a:cubicBezTo>
                    <a:cubicBezTo>
                      <a:pt x="784" y="697"/>
                      <a:pt x="765" y="678"/>
                      <a:pt x="755" y="658"/>
                    </a:cubicBezTo>
                    <a:cubicBezTo>
                      <a:pt x="717" y="610"/>
                      <a:pt x="688" y="552"/>
                      <a:pt x="659" y="504"/>
                    </a:cubicBezTo>
                    <a:cubicBezTo>
                      <a:pt x="601" y="387"/>
                      <a:pt x="552" y="281"/>
                      <a:pt x="504" y="165"/>
                    </a:cubicBezTo>
                    <a:cubicBezTo>
                      <a:pt x="497" y="151"/>
                      <a:pt x="479" y="142"/>
                      <a:pt x="463" y="142"/>
                    </a:cubicBezTo>
                    <a:cubicBezTo>
                      <a:pt x="457" y="142"/>
                      <a:pt x="451" y="143"/>
                      <a:pt x="446" y="146"/>
                    </a:cubicBezTo>
                    <a:cubicBezTo>
                      <a:pt x="427" y="155"/>
                      <a:pt x="418" y="173"/>
                      <a:pt x="425" y="191"/>
                    </a:cubicBezTo>
                    <a:lnTo>
                      <a:pt x="425" y="191"/>
                    </a:lnTo>
                    <a:lnTo>
                      <a:pt x="417" y="194"/>
                    </a:lnTo>
                    <a:cubicBezTo>
                      <a:pt x="427" y="215"/>
                      <a:pt x="438" y="237"/>
                      <a:pt x="448" y="258"/>
                    </a:cubicBezTo>
                    <a:lnTo>
                      <a:pt x="448" y="258"/>
                    </a:lnTo>
                    <a:cubicBezTo>
                      <a:pt x="480" y="351"/>
                      <a:pt x="511" y="440"/>
                      <a:pt x="542" y="542"/>
                    </a:cubicBezTo>
                    <a:cubicBezTo>
                      <a:pt x="552" y="591"/>
                      <a:pt x="571" y="658"/>
                      <a:pt x="581" y="717"/>
                    </a:cubicBezTo>
                    <a:cubicBezTo>
                      <a:pt x="601" y="765"/>
                      <a:pt x="601" y="823"/>
                      <a:pt x="601" y="871"/>
                    </a:cubicBezTo>
                    <a:cubicBezTo>
                      <a:pt x="613" y="871"/>
                      <a:pt x="613" y="876"/>
                      <a:pt x="609" y="876"/>
                    </a:cubicBezTo>
                    <a:cubicBezTo>
                      <a:pt x="607" y="876"/>
                      <a:pt x="604" y="875"/>
                      <a:pt x="601" y="871"/>
                    </a:cubicBezTo>
                    <a:cubicBezTo>
                      <a:pt x="601" y="875"/>
                      <a:pt x="599" y="876"/>
                      <a:pt x="598" y="876"/>
                    </a:cubicBezTo>
                    <a:cubicBezTo>
                      <a:pt x="596" y="876"/>
                      <a:pt x="594" y="871"/>
                      <a:pt x="601" y="871"/>
                    </a:cubicBezTo>
                    <a:lnTo>
                      <a:pt x="601" y="871"/>
                    </a:lnTo>
                    <a:cubicBezTo>
                      <a:pt x="601" y="871"/>
                      <a:pt x="601" y="871"/>
                      <a:pt x="601" y="871"/>
                    </a:cubicBezTo>
                    <a:cubicBezTo>
                      <a:pt x="581" y="862"/>
                      <a:pt x="562" y="842"/>
                      <a:pt x="552" y="823"/>
                    </a:cubicBezTo>
                    <a:cubicBezTo>
                      <a:pt x="513" y="784"/>
                      <a:pt x="475" y="736"/>
                      <a:pt x="446" y="678"/>
                    </a:cubicBezTo>
                    <a:cubicBezTo>
                      <a:pt x="378" y="581"/>
                      <a:pt x="320" y="475"/>
                      <a:pt x="271" y="368"/>
                    </a:cubicBezTo>
                    <a:cubicBezTo>
                      <a:pt x="262" y="349"/>
                      <a:pt x="233" y="349"/>
                      <a:pt x="213" y="349"/>
                    </a:cubicBezTo>
                    <a:cubicBezTo>
                      <a:pt x="194" y="358"/>
                      <a:pt x="184" y="387"/>
                      <a:pt x="194" y="407"/>
                    </a:cubicBezTo>
                    <a:cubicBezTo>
                      <a:pt x="233" y="504"/>
                      <a:pt x="281" y="600"/>
                      <a:pt x="320" y="697"/>
                    </a:cubicBezTo>
                    <a:cubicBezTo>
                      <a:pt x="339" y="746"/>
                      <a:pt x="359" y="794"/>
                      <a:pt x="368" y="842"/>
                    </a:cubicBezTo>
                    <a:cubicBezTo>
                      <a:pt x="378" y="871"/>
                      <a:pt x="388" y="900"/>
                      <a:pt x="388" y="920"/>
                    </a:cubicBezTo>
                    <a:cubicBezTo>
                      <a:pt x="388" y="939"/>
                      <a:pt x="388" y="958"/>
                      <a:pt x="388" y="978"/>
                    </a:cubicBezTo>
                    <a:cubicBezTo>
                      <a:pt x="368" y="978"/>
                      <a:pt x="349" y="978"/>
                      <a:pt x="339" y="958"/>
                    </a:cubicBezTo>
                    <a:cubicBezTo>
                      <a:pt x="320" y="949"/>
                      <a:pt x="301" y="929"/>
                      <a:pt x="291" y="910"/>
                    </a:cubicBezTo>
                    <a:cubicBezTo>
                      <a:pt x="252" y="871"/>
                      <a:pt x="213" y="833"/>
                      <a:pt x="184" y="794"/>
                    </a:cubicBezTo>
                    <a:cubicBezTo>
                      <a:pt x="117" y="707"/>
                      <a:pt x="59" y="620"/>
                      <a:pt x="0" y="533"/>
                    </a:cubicBezTo>
                    <a:lnTo>
                      <a:pt x="0" y="533"/>
                    </a:lnTo>
                    <a:cubicBezTo>
                      <a:pt x="49" y="620"/>
                      <a:pt x="97" y="717"/>
                      <a:pt x="165" y="804"/>
                    </a:cubicBezTo>
                    <a:cubicBezTo>
                      <a:pt x="194" y="852"/>
                      <a:pt x="223" y="891"/>
                      <a:pt x="262" y="939"/>
                    </a:cubicBezTo>
                    <a:cubicBezTo>
                      <a:pt x="271" y="958"/>
                      <a:pt x="301" y="978"/>
                      <a:pt x="320" y="997"/>
                    </a:cubicBezTo>
                    <a:cubicBezTo>
                      <a:pt x="330" y="1007"/>
                      <a:pt x="349" y="1017"/>
                      <a:pt x="359" y="1017"/>
                    </a:cubicBezTo>
                    <a:cubicBezTo>
                      <a:pt x="367" y="1021"/>
                      <a:pt x="376" y="1023"/>
                      <a:pt x="386" y="1023"/>
                    </a:cubicBezTo>
                    <a:cubicBezTo>
                      <a:pt x="400" y="1023"/>
                      <a:pt x="415" y="1018"/>
                      <a:pt x="426" y="1007"/>
                    </a:cubicBezTo>
                    <a:cubicBezTo>
                      <a:pt x="446" y="978"/>
                      <a:pt x="455" y="949"/>
                      <a:pt x="446" y="910"/>
                    </a:cubicBezTo>
                    <a:cubicBezTo>
                      <a:pt x="436" y="881"/>
                      <a:pt x="436" y="852"/>
                      <a:pt x="426" y="823"/>
                    </a:cubicBezTo>
                    <a:cubicBezTo>
                      <a:pt x="424" y="814"/>
                      <a:pt x="422" y="804"/>
                      <a:pt x="420" y="795"/>
                    </a:cubicBezTo>
                    <a:lnTo>
                      <a:pt x="420" y="795"/>
                    </a:lnTo>
                    <a:cubicBezTo>
                      <a:pt x="437" y="821"/>
                      <a:pt x="455" y="846"/>
                      <a:pt x="475" y="871"/>
                    </a:cubicBezTo>
                    <a:cubicBezTo>
                      <a:pt x="504" y="900"/>
                      <a:pt x="523" y="929"/>
                      <a:pt x="552" y="949"/>
                    </a:cubicBezTo>
                    <a:cubicBezTo>
                      <a:pt x="568" y="959"/>
                      <a:pt x="585" y="964"/>
                      <a:pt x="602" y="964"/>
                    </a:cubicBezTo>
                    <a:cubicBezTo>
                      <a:pt x="647" y="964"/>
                      <a:pt x="688" y="930"/>
                      <a:pt x="688" y="881"/>
                    </a:cubicBezTo>
                    <a:cubicBezTo>
                      <a:pt x="688" y="823"/>
                      <a:pt x="688" y="755"/>
                      <a:pt x="668" y="687"/>
                    </a:cubicBezTo>
                    <a:cubicBezTo>
                      <a:pt x="662" y="668"/>
                      <a:pt x="656" y="648"/>
                      <a:pt x="651" y="628"/>
                    </a:cubicBezTo>
                    <a:lnTo>
                      <a:pt x="651" y="628"/>
                    </a:lnTo>
                    <a:cubicBezTo>
                      <a:pt x="666" y="648"/>
                      <a:pt x="682" y="668"/>
                      <a:pt x="697" y="687"/>
                    </a:cubicBezTo>
                    <a:cubicBezTo>
                      <a:pt x="717" y="717"/>
                      <a:pt x="746" y="746"/>
                      <a:pt x="765" y="765"/>
                    </a:cubicBezTo>
                    <a:cubicBezTo>
                      <a:pt x="784" y="775"/>
                      <a:pt x="804" y="784"/>
                      <a:pt x="833" y="784"/>
                    </a:cubicBezTo>
                    <a:cubicBezTo>
                      <a:pt x="862" y="775"/>
                      <a:pt x="881" y="755"/>
                      <a:pt x="881" y="726"/>
                    </a:cubicBezTo>
                    <a:cubicBezTo>
                      <a:pt x="891" y="658"/>
                      <a:pt x="881" y="600"/>
                      <a:pt x="862" y="533"/>
                    </a:cubicBezTo>
                    <a:cubicBezTo>
                      <a:pt x="852" y="475"/>
                      <a:pt x="833" y="416"/>
                      <a:pt x="813" y="349"/>
                    </a:cubicBezTo>
                    <a:cubicBezTo>
                      <a:pt x="775" y="233"/>
                      <a:pt x="726" y="116"/>
                      <a:pt x="678" y="0"/>
                    </a:cubicBezTo>
                    <a:close/>
                  </a:path>
                </a:pathLst>
              </a:custGeom>
              <a:solidFill>
                <a:srgbClr val="F2A4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949;p66">
                <a:extLst>
                  <a:ext uri="{FF2B5EF4-FFF2-40B4-BE49-F238E27FC236}">
                    <a16:creationId xmlns:a16="http://schemas.microsoft.com/office/drawing/2014/main" id="{5A7A61E3-2A32-A82E-D190-F9DCF7E27D11}"/>
                  </a:ext>
                </a:extLst>
              </p:cNvPr>
              <p:cNvSpPr/>
              <p:nvPr/>
            </p:nvSpPr>
            <p:spPr>
              <a:xfrm>
                <a:off x="10323105" y="2985201"/>
                <a:ext cx="208643" cy="309647"/>
              </a:xfrm>
              <a:custGeom>
                <a:avLst/>
                <a:gdLst/>
                <a:ahLst/>
                <a:cxnLst/>
                <a:rect l="l" t="t" r="r" b="b"/>
                <a:pathLst>
                  <a:path w="1985" h="2946" extrusionOk="0">
                    <a:moveTo>
                      <a:pt x="900" y="0"/>
                    </a:moveTo>
                    <a:cubicBezTo>
                      <a:pt x="590" y="513"/>
                      <a:pt x="87" y="1945"/>
                      <a:pt x="0" y="2749"/>
                    </a:cubicBezTo>
                    <a:cubicBezTo>
                      <a:pt x="0" y="2787"/>
                      <a:pt x="832" y="2904"/>
                      <a:pt x="920" y="2913"/>
                    </a:cubicBezTo>
                    <a:cubicBezTo>
                      <a:pt x="1086" y="2935"/>
                      <a:pt x="1248" y="2946"/>
                      <a:pt x="1412" y="2946"/>
                    </a:cubicBezTo>
                    <a:cubicBezTo>
                      <a:pt x="1467" y="2946"/>
                      <a:pt x="1522" y="2945"/>
                      <a:pt x="1578" y="2942"/>
                    </a:cubicBezTo>
                    <a:cubicBezTo>
                      <a:pt x="1703" y="2923"/>
                      <a:pt x="1568" y="2691"/>
                      <a:pt x="1597" y="2574"/>
                    </a:cubicBezTo>
                    <a:cubicBezTo>
                      <a:pt x="1674" y="2100"/>
                      <a:pt x="1955" y="474"/>
                      <a:pt x="1984" y="0"/>
                    </a:cubicBezTo>
                    <a:close/>
                  </a:path>
                </a:pathLst>
              </a:custGeom>
              <a:solidFill>
                <a:srgbClr val="FF73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950;p66">
                <a:extLst>
                  <a:ext uri="{FF2B5EF4-FFF2-40B4-BE49-F238E27FC236}">
                    <a16:creationId xmlns:a16="http://schemas.microsoft.com/office/drawing/2014/main" id="{B2466DD7-9D73-849F-2896-83423FA533B0}"/>
                  </a:ext>
                </a:extLst>
              </p:cNvPr>
              <p:cNvSpPr/>
              <p:nvPr/>
            </p:nvSpPr>
            <p:spPr>
              <a:xfrm>
                <a:off x="10354638" y="2971957"/>
                <a:ext cx="315435" cy="324257"/>
              </a:xfrm>
              <a:custGeom>
                <a:avLst/>
                <a:gdLst/>
                <a:ahLst/>
                <a:cxnLst/>
                <a:rect l="l" t="t" r="r" b="b"/>
                <a:pathLst>
                  <a:path w="3001" h="3085" extrusionOk="0">
                    <a:moveTo>
                      <a:pt x="890" y="0"/>
                    </a:moveTo>
                    <a:cubicBezTo>
                      <a:pt x="890" y="0"/>
                      <a:pt x="0" y="1771"/>
                      <a:pt x="387" y="2546"/>
                    </a:cubicBezTo>
                    <a:cubicBezTo>
                      <a:pt x="580" y="2925"/>
                      <a:pt x="979" y="3084"/>
                      <a:pt x="1357" y="3084"/>
                    </a:cubicBezTo>
                    <a:cubicBezTo>
                      <a:pt x="1529" y="3084"/>
                      <a:pt x="1697" y="3051"/>
                      <a:pt x="1839" y="2991"/>
                    </a:cubicBezTo>
                    <a:cubicBezTo>
                      <a:pt x="2178" y="2855"/>
                      <a:pt x="3000" y="1626"/>
                      <a:pt x="2932" y="1326"/>
                    </a:cubicBezTo>
                    <a:cubicBezTo>
                      <a:pt x="2632" y="184"/>
                      <a:pt x="890" y="0"/>
                      <a:pt x="890" y="0"/>
                    </a:cubicBezTo>
                    <a:close/>
                  </a:path>
                </a:pathLst>
              </a:custGeom>
              <a:solidFill>
                <a:srgbClr val="FFDA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951;p66">
                <a:extLst>
                  <a:ext uri="{FF2B5EF4-FFF2-40B4-BE49-F238E27FC236}">
                    <a16:creationId xmlns:a16="http://schemas.microsoft.com/office/drawing/2014/main" id="{0F24CF87-E670-3179-AD74-4370DB42BD18}"/>
                  </a:ext>
                </a:extLst>
              </p:cNvPr>
              <p:cNvSpPr/>
              <p:nvPr/>
            </p:nvSpPr>
            <p:spPr>
              <a:xfrm>
                <a:off x="10444086" y="3235359"/>
                <a:ext cx="187306" cy="174478"/>
              </a:xfrm>
              <a:custGeom>
                <a:avLst/>
                <a:gdLst/>
                <a:ahLst/>
                <a:cxnLst/>
                <a:rect l="l" t="t" r="r" b="b"/>
                <a:pathLst>
                  <a:path w="1782" h="1660" extrusionOk="0">
                    <a:moveTo>
                      <a:pt x="156" y="1"/>
                    </a:moveTo>
                    <a:lnTo>
                      <a:pt x="1" y="1298"/>
                    </a:lnTo>
                    <a:cubicBezTo>
                      <a:pt x="251" y="1538"/>
                      <a:pt x="577" y="1659"/>
                      <a:pt x="902" y="1659"/>
                    </a:cubicBezTo>
                    <a:cubicBezTo>
                      <a:pt x="1218" y="1659"/>
                      <a:pt x="1534" y="1546"/>
                      <a:pt x="1781" y="1317"/>
                    </a:cubicBezTo>
                    <a:lnTo>
                      <a:pt x="1617" y="49"/>
                    </a:lnTo>
                    <a:lnTo>
                      <a:pt x="156" y="1"/>
                    </a:lnTo>
                    <a:close/>
                  </a:path>
                </a:pathLst>
              </a:custGeom>
              <a:solidFill>
                <a:srgbClr val="FFDA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952;p66">
                <a:extLst>
                  <a:ext uri="{FF2B5EF4-FFF2-40B4-BE49-F238E27FC236}">
                    <a16:creationId xmlns:a16="http://schemas.microsoft.com/office/drawing/2014/main" id="{B4AD4C3F-6F4A-4DF7-9D3B-9FA54390518B}"/>
                  </a:ext>
                </a:extLst>
              </p:cNvPr>
              <p:cNvSpPr/>
              <p:nvPr/>
            </p:nvSpPr>
            <p:spPr>
              <a:xfrm>
                <a:off x="10377026" y="2926550"/>
                <a:ext cx="365257" cy="393417"/>
              </a:xfrm>
              <a:custGeom>
                <a:avLst/>
                <a:gdLst/>
                <a:ahLst/>
                <a:cxnLst/>
                <a:rect l="l" t="t" r="r" b="b"/>
                <a:pathLst>
                  <a:path w="3475" h="3743" extrusionOk="0">
                    <a:moveTo>
                      <a:pt x="872" y="0"/>
                    </a:moveTo>
                    <a:cubicBezTo>
                      <a:pt x="483" y="0"/>
                      <a:pt x="74" y="257"/>
                      <a:pt x="0" y="868"/>
                    </a:cubicBezTo>
                    <a:cubicBezTo>
                      <a:pt x="181" y="847"/>
                      <a:pt x="347" y="838"/>
                      <a:pt x="506" y="838"/>
                    </a:cubicBezTo>
                    <a:cubicBezTo>
                      <a:pt x="945" y="838"/>
                      <a:pt x="1332" y="906"/>
                      <a:pt x="1829" y="984"/>
                    </a:cubicBezTo>
                    <a:cubicBezTo>
                      <a:pt x="1829" y="1294"/>
                      <a:pt x="1858" y="1603"/>
                      <a:pt x="1916" y="1903"/>
                    </a:cubicBezTo>
                    <a:cubicBezTo>
                      <a:pt x="1955" y="2136"/>
                      <a:pt x="1926" y="3355"/>
                      <a:pt x="1723" y="3742"/>
                    </a:cubicBezTo>
                    <a:cubicBezTo>
                      <a:pt x="2303" y="3703"/>
                      <a:pt x="2865" y="3568"/>
                      <a:pt x="3397" y="3355"/>
                    </a:cubicBezTo>
                    <a:cubicBezTo>
                      <a:pt x="3445" y="2929"/>
                      <a:pt x="3474" y="1642"/>
                      <a:pt x="3194" y="974"/>
                    </a:cubicBezTo>
                    <a:cubicBezTo>
                      <a:pt x="3058" y="645"/>
                      <a:pt x="2826" y="307"/>
                      <a:pt x="2478" y="181"/>
                    </a:cubicBezTo>
                    <a:cubicBezTo>
                      <a:pt x="2275" y="106"/>
                      <a:pt x="2064" y="70"/>
                      <a:pt x="1854" y="70"/>
                    </a:cubicBezTo>
                    <a:cubicBezTo>
                      <a:pt x="1682" y="70"/>
                      <a:pt x="1511" y="94"/>
                      <a:pt x="1345" y="142"/>
                    </a:cubicBezTo>
                    <a:cubicBezTo>
                      <a:pt x="1212" y="50"/>
                      <a:pt x="1044" y="0"/>
                      <a:pt x="872" y="0"/>
                    </a:cubicBezTo>
                    <a:close/>
                  </a:path>
                </a:pathLst>
              </a:custGeom>
              <a:solidFill>
                <a:srgbClr val="FF66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953;p66">
                <a:extLst>
                  <a:ext uri="{FF2B5EF4-FFF2-40B4-BE49-F238E27FC236}">
                    <a16:creationId xmlns:a16="http://schemas.microsoft.com/office/drawing/2014/main" id="{70B47938-54E8-AC13-EABA-BE52AE28EA70}"/>
                  </a:ext>
                </a:extLst>
              </p:cNvPr>
              <p:cNvSpPr/>
              <p:nvPr/>
            </p:nvSpPr>
            <p:spPr>
              <a:xfrm>
                <a:off x="10453230" y="3266892"/>
                <a:ext cx="106897" cy="32688"/>
              </a:xfrm>
              <a:custGeom>
                <a:avLst/>
                <a:gdLst/>
                <a:ahLst/>
                <a:cxnLst/>
                <a:rect l="l" t="t" r="r" b="b"/>
                <a:pathLst>
                  <a:path w="1017" h="311" extrusionOk="0">
                    <a:moveTo>
                      <a:pt x="959" y="1"/>
                    </a:moveTo>
                    <a:cubicBezTo>
                      <a:pt x="950" y="1"/>
                      <a:pt x="718" y="224"/>
                      <a:pt x="208" y="224"/>
                    </a:cubicBezTo>
                    <a:cubicBezTo>
                      <a:pt x="146" y="224"/>
                      <a:pt x="80" y="221"/>
                      <a:pt x="11" y="214"/>
                    </a:cubicBezTo>
                    <a:lnTo>
                      <a:pt x="1" y="301"/>
                    </a:lnTo>
                    <a:cubicBezTo>
                      <a:pt x="69" y="311"/>
                      <a:pt x="146" y="311"/>
                      <a:pt x="214" y="311"/>
                    </a:cubicBezTo>
                    <a:cubicBezTo>
                      <a:pt x="756" y="311"/>
                      <a:pt x="1007" y="78"/>
                      <a:pt x="1017" y="69"/>
                    </a:cubicBezTo>
                    <a:lnTo>
                      <a:pt x="959" y="1"/>
                    </a:lnTo>
                    <a:close/>
                  </a:path>
                </a:pathLst>
              </a:custGeom>
              <a:solidFill>
                <a:srgbClr val="F2A4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954;p66">
                <a:extLst>
                  <a:ext uri="{FF2B5EF4-FFF2-40B4-BE49-F238E27FC236}">
                    <a16:creationId xmlns:a16="http://schemas.microsoft.com/office/drawing/2014/main" id="{E20D83D7-98AA-2579-D08A-3C144CDDCE62}"/>
                  </a:ext>
                </a:extLst>
              </p:cNvPr>
              <p:cNvSpPr/>
              <p:nvPr/>
            </p:nvSpPr>
            <p:spPr>
              <a:xfrm>
                <a:off x="10419701" y="3107232"/>
                <a:ext cx="44882" cy="83560"/>
              </a:xfrm>
              <a:custGeom>
                <a:avLst/>
                <a:gdLst/>
                <a:ahLst/>
                <a:cxnLst/>
                <a:rect l="l" t="t" r="r" b="b"/>
                <a:pathLst>
                  <a:path w="427" h="795" extrusionOk="0">
                    <a:moveTo>
                      <a:pt x="359" y="1"/>
                    </a:moveTo>
                    <a:cubicBezTo>
                      <a:pt x="301" y="78"/>
                      <a:pt x="1" y="426"/>
                      <a:pt x="20" y="581"/>
                    </a:cubicBezTo>
                    <a:cubicBezTo>
                      <a:pt x="39" y="736"/>
                      <a:pt x="310" y="784"/>
                      <a:pt x="368" y="794"/>
                    </a:cubicBezTo>
                    <a:lnTo>
                      <a:pt x="388" y="707"/>
                    </a:lnTo>
                    <a:cubicBezTo>
                      <a:pt x="281" y="697"/>
                      <a:pt x="117" y="639"/>
                      <a:pt x="107" y="572"/>
                    </a:cubicBezTo>
                    <a:cubicBezTo>
                      <a:pt x="107" y="504"/>
                      <a:pt x="271" y="252"/>
                      <a:pt x="426" y="59"/>
                    </a:cubicBezTo>
                    <a:lnTo>
                      <a:pt x="359" y="1"/>
                    </a:lnTo>
                    <a:close/>
                  </a:path>
                </a:pathLst>
              </a:custGeom>
              <a:solidFill>
                <a:srgbClr val="F2A4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955;p66">
                <a:extLst>
                  <a:ext uri="{FF2B5EF4-FFF2-40B4-BE49-F238E27FC236}">
                    <a16:creationId xmlns:a16="http://schemas.microsoft.com/office/drawing/2014/main" id="{0A58594F-591A-48F6-F1F1-83A12AD352ED}"/>
                  </a:ext>
                </a:extLst>
              </p:cNvPr>
              <p:cNvSpPr/>
              <p:nvPr/>
            </p:nvSpPr>
            <p:spPr>
              <a:xfrm>
                <a:off x="10406457" y="3198781"/>
                <a:ext cx="98803" cy="51608"/>
              </a:xfrm>
              <a:custGeom>
                <a:avLst/>
                <a:gdLst/>
                <a:ahLst/>
                <a:cxnLst/>
                <a:rect l="l" t="t" r="r" b="b"/>
                <a:pathLst>
                  <a:path w="940" h="491" extrusionOk="0">
                    <a:moveTo>
                      <a:pt x="136" y="1"/>
                    </a:moveTo>
                    <a:cubicBezTo>
                      <a:pt x="136" y="1"/>
                      <a:pt x="1" y="359"/>
                      <a:pt x="301" y="465"/>
                    </a:cubicBezTo>
                    <a:cubicBezTo>
                      <a:pt x="356" y="482"/>
                      <a:pt x="411" y="490"/>
                      <a:pt x="466" y="490"/>
                    </a:cubicBezTo>
                    <a:cubicBezTo>
                      <a:pt x="663" y="490"/>
                      <a:pt x="849" y="385"/>
                      <a:pt x="939" y="204"/>
                    </a:cubicBezTo>
                    <a:lnTo>
                      <a:pt x="13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956;p66">
                <a:extLst>
                  <a:ext uri="{FF2B5EF4-FFF2-40B4-BE49-F238E27FC236}">
                    <a16:creationId xmlns:a16="http://schemas.microsoft.com/office/drawing/2014/main" id="{B2483AA5-A402-05E8-4137-0B495C938B4A}"/>
                  </a:ext>
                </a:extLst>
              </p:cNvPr>
              <p:cNvSpPr/>
              <p:nvPr/>
            </p:nvSpPr>
            <p:spPr>
              <a:xfrm>
                <a:off x="10415286" y="3089784"/>
                <a:ext cx="15346" cy="18919"/>
              </a:xfrm>
              <a:custGeom>
                <a:avLst/>
                <a:gdLst/>
                <a:ahLst/>
                <a:cxnLst/>
                <a:rect l="l" t="t" r="r" b="b"/>
                <a:pathLst>
                  <a:path w="146" h="180" extrusionOk="0">
                    <a:moveTo>
                      <a:pt x="101" y="1"/>
                    </a:moveTo>
                    <a:cubicBezTo>
                      <a:pt x="87" y="1"/>
                      <a:pt x="73" y="7"/>
                      <a:pt x="62" y="21"/>
                    </a:cubicBezTo>
                    <a:cubicBezTo>
                      <a:pt x="43" y="50"/>
                      <a:pt x="33" y="89"/>
                      <a:pt x="13" y="128"/>
                    </a:cubicBezTo>
                    <a:cubicBezTo>
                      <a:pt x="1" y="154"/>
                      <a:pt x="35" y="179"/>
                      <a:pt x="68" y="179"/>
                    </a:cubicBezTo>
                    <a:cubicBezTo>
                      <a:pt x="84" y="179"/>
                      <a:pt x="101" y="173"/>
                      <a:pt x="110" y="157"/>
                    </a:cubicBezTo>
                    <a:cubicBezTo>
                      <a:pt x="120" y="118"/>
                      <a:pt x="130" y="89"/>
                      <a:pt x="139" y="50"/>
                    </a:cubicBezTo>
                    <a:cubicBezTo>
                      <a:pt x="145" y="20"/>
                      <a:pt x="124" y="1"/>
                      <a:pt x="101" y="1"/>
                    </a:cubicBezTo>
                    <a:close/>
                  </a:path>
                </a:pathLst>
              </a:custGeom>
              <a:solidFill>
                <a:srgbClr val="0027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957;p66">
                <a:extLst>
                  <a:ext uri="{FF2B5EF4-FFF2-40B4-BE49-F238E27FC236}">
                    <a16:creationId xmlns:a16="http://schemas.microsoft.com/office/drawing/2014/main" id="{B203F6A8-89D0-91C7-B702-596B6B809968}"/>
                  </a:ext>
                </a:extLst>
              </p:cNvPr>
              <p:cNvSpPr/>
              <p:nvPr/>
            </p:nvSpPr>
            <p:spPr>
              <a:xfrm>
                <a:off x="10407298" y="3060248"/>
                <a:ext cx="39942" cy="17553"/>
              </a:xfrm>
              <a:custGeom>
                <a:avLst/>
                <a:gdLst/>
                <a:ahLst/>
                <a:cxnLst/>
                <a:rect l="l" t="t" r="r" b="b"/>
                <a:pathLst>
                  <a:path w="380" h="167" extrusionOk="0">
                    <a:moveTo>
                      <a:pt x="164" y="1"/>
                    </a:moveTo>
                    <a:cubicBezTo>
                      <a:pt x="119" y="1"/>
                      <a:pt x="73" y="14"/>
                      <a:pt x="31" y="41"/>
                    </a:cubicBezTo>
                    <a:cubicBezTo>
                      <a:pt x="0" y="57"/>
                      <a:pt x="19" y="97"/>
                      <a:pt x="43" y="97"/>
                    </a:cubicBezTo>
                    <a:cubicBezTo>
                      <a:pt x="49" y="97"/>
                      <a:pt x="55" y="95"/>
                      <a:pt x="60" y="89"/>
                    </a:cubicBezTo>
                    <a:cubicBezTo>
                      <a:pt x="91" y="69"/>
                      <a:pt x="125" y="60"/>
                      <a:pt x="160" y="60"/>
                    </a:cubicBezTo>
                    <a:cubicBezTo>
                      <a:pt x="225" y="60"/>
                      <a:pt x="290" y="94"/>
                      <a:pt x="322" y="157"/>
                    </a:cubicBezTo>
                    <a:cubicBezTo>
                      <a:pt x="331" y="157"/>
                      <a:pt x="341" y="167"/>
                      <a:pt x="351" y="167"/>
                    </a:cubicBezTo>
                    <a:lnTo>
                      <a:pt x="360" y="167"/>
                    </a:lnTo>
                    <a:cubicBezTo>
                      <a:pt x="380" y="157"/>
                      <a:pt x="380" y="138"/>
                      <a:pt x="380" y="119"/>
                    </a:cubicBezTo>
                    <a:cubicBezTo>
                      <a:pt x="330" y="44"/>
                      <a:pt x="248" y="1"/>
                      <a:pt x="164" y="1"/>
                    </a:cubicBezTo>
                    <a:close/>
                  </a:path>
                </a:pathLst>
              </a:custGeom>
              <a:solidFill>
                <a:srgbClr val="0027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958;p66">
                <a:extLst>
                  <a:ext uri="{FF2B5EF4-FFF2-40B4-BE49-F238E27FC236}">
                    <a16:creationId xmlns:a16="http://schemas.microsoft.com/office/drawing/2014/main" id="{1D18E4C0-084C-5B65-D48F-A254A6283501}"/>
                  </a:ext>
                </a:extLst>
              </p:cNvPr>
              <p:cNvSpPr/>
              <p:nvPr/>
            </p:nvSpPr>
            <p:spPr>
              <a:xfrm>
                <a:off x="10515034" y="3122893"/>
                <a:ext cx="15241" cy="20286"/>
              </a:xfrm>
              <a:custGeom>
                <a:avLst/>
                <a:gdLst/>
                <a:ahLst/>
                <a:cxnLst/>
                <a:rect l="l" t="t" r="r" b="b"/>
                <a:pathLst>
                  <a:path w="145" h="193" extrusionOk="0">
                    <a:moveTo>
                      <a:pt x="95" y="1"/>
                    </a:moveTo>
                    <a:cubicBezTo>
                      <a:pt x="82" y="1"/>
                      <a:pt x="68" y="8"/>
                      <a:pt x="61" y="26"/>
                    </a:cubicBezTo>
                    <a:cubicBezTo>
                      <a:pt x="42" y="55"/>
                      <a:pt x="32" y="93"/>
                      <a:pt x="13" y="132"/>
                    </a:cubicBezTo>
                    <a:cubicBezTo>
                      <a:pt x="1" y="168"/>
                      <a:pt x="33" y="193"/>
                      <a:pt x="64" y="193"/>
                    </a:cubicBezTo>
                    <a:cubicBezTo>
                      <a:pt x="84" y="193"/>
                      <a:pt x="102" y="183"/>
                      <a:pt x="110" y="161"/>
                    </a:cubicBezTo>
                    <a:cubicBezTo>
                      <a:pt x="119" y="123"/>
                      <a:pt x="129" y="84"/>
                      <a:pt x="139" y="55"/>
                    </a:cubicBezTo>
                    <a:cubicBezTo>
                      <a:pt x="145" y="24"/>
                      <a:pt x="119" y="1"/>
                      <a:pt x="95" y="1"/>
                    </a:cubicBezTo>
                    <a:close/>
                  </a:path>
                </a:pathLst>
              </a:custGeom>
              <a:solidFill>
                <a:srgbClr val="0027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959;p66">
                <a:extLst>
                  <a:ext uri="{FF2B5EF4-FFF2-40B4-BE49-F238E27FC236}">
                    <a16:creationId xmlns:a16="http://schemas.microsoft.com/office/drawing/2014/main" id="{B2BA3C61-83AA-EDCD-81FF-17EB136E3CF7}"/>
                  </a:ext>
                </a:extLst>
              </p:cNvPr>
              <p:cNvSpPr/>
              <p:nvPr/>
            </p:nvSpPr>
            <p:spPr>
              <a:xfrm>
                <a:off x="10516296" y="3088627"/>
                <a:ext cx="47930" cy="28905"/>
              </a:xfrm>
              <a:custGeom>
                <a:avLst/>
                <a:gdLst/>
                <a:ahLst/>
                <a:cxnLst/>
                <a:rect l="l" t="t" r="r" b="b"/>
                <a:pathLst>
                  <a:path w="456" h="275" extrusionOk="0">
                    <a:moveTo>
                      <a:pt x="76" y="0"/>
                    </a:moveTo>
                    <a:cubicBezTo>
                      <a:pt x="49" y="0"/>
                      <a:pt x="32" y="3"/>
                      <a:pt x="30" y="3"/>
                    </a:cubicBezTo>
                    <a:cubicBezTo>
                      <a:pt x="11" y="3"/>
                      <a:pt x="1" y="23"/>
                      <a:pt x="11" y="32"/>
                    </a:cubicBezTo>
                    <a:cubicBezTo>
                      <a:pt x="11" y="52"/>
                      <a:pt x="30" y="61"/>
                      <a:pt x="40" y="61"/>
                    </a:cubicBezTo>
                    <a:cubicBezTo>
                      <a:pt x="40" y="61"/>
                      <a:pt x="55" y="57"/>
                      <a:pt x="82" y="57"/>
                    </a:cubicBezTo>
                    <a:cubicBezTo>
                      <a:pt x="148" y="57"/>
                      <a:pt x="280" y="82"/>
                      <a:pt x="398" y="255"/>
                    </a:cubicBezTo>
                    <a:cubicBezTo>
                      <a:pt x="407" y="265"/>
                      <a:pt x="417" y="274"/>
                      <a:pt x="427" y="274"/>
                    </a:cubicBezTo>
                    <a:cubicBezTo>
                      <a:pt x="427" y="274"/>
                      <a:pt x="436" y="265"/>
                      <a:pt x="436" y="265"/>
                    </a:cubicBezTo>
                    <a:cubicBezTo>
                      <a:pt x="456" y="255"/>
                      <a:pt x="456" y="236"/>
                      <a:pt x="446" y="226"/>
                    </a:cubicBezTo>
                    <a:cubicBezTo>
                      <a:pt x="303" y="26"/>
                      <a:pt x="150" y="0"/>
                      <a:pt x="76" y="0"/>
                    </a:cubicBezTo>
                    <a:close/>
                  </a:path>
                </a:pathLst>
              </a:custGeom>
              <a:solidFill>
                <a:srgbClr val="0027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960;p66">
                <a:extLst>
                  <a:ext uri="{FF2B5EF4-FFF2-40B4-BE49-F238E27FC236}">
                    <a16:creationId xmlns:a16="http://schemas.microsoft.com/office/drawing/2014/main" id="{00840EA8-6B40-B0C7-F98D-0E5C053AE33E}"/>
                  </a:ext>
                </a:extLst>
              </p:cNvPr>
              <p:cNvSpPr/>
              <p:nvPr/>
            </p:nvSpPr>
            <p:spPr>
              <a:xfrm>
                <a:off x="10556973" y="3138659"/>
                <a:ext cx="74418" cy="95333"/>
              </a:xfrm>
              <a:custGeom>
                <a:avLst/>
                <a:gdLst/>
                <a:ahLst/>
                <a:cxnLst/>
                <a:rect l="l" t="t" r="r" b="b"/>
                <a:pathLst>
                  <a:path w="708" h="907" extrusionOk="0">
                    <a:moveTo>
                      <a:pt x="408" y="0"/>
                    </a:moveTo>
                    <a:cubicBezTo>
                      <a:pt x="325" y="0"/>
                      <a:pt x="227" y="61"/>
                      <a:pt x="127" y="214"/>
                    </a:cubicBezTo>
                    <a:lnTo>
                      <a:pt x="1" y="727"/>
                    </a:lnTo>
                    <a:cubicBezTo>
                      <a:pt x="18" y="843"/>
                      <a:pt x="77" y="906"/>
                      <a:pt x="166" y="906"/>
                    </a:cubicBezTo>
                    <a:cubicBezTo>
                      <a:pt x="227" y="906"/>
                      <a:pt x="302" y="877"/>
                      <a:pt x="388" y="814"/>
                    </a:cubicBezTo>
                    <a:cubicBezTo>
                      <a:pt x="495" y="737"/>
                      <a:pt x="707" y="311"/>
                      <a:pt x="582" y="108"/>
                    </a:cubicBezTo>
                    <a:cubicBezTo>
                      <a:pt x="538" y="42"/>
                      <a:pt x="478" y="0"/>
                      <a:pt x="408" y="0"/>
                    </a:cubicBezTo>
                    <a:close/>
                  </a:path>
                </a:pathLst>
              </a:custGeom>
              <a:solidFill>
                <a:srgbClr val="FFDA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961;p66">
                <a:extLst>
                  <a:ext uri="{FF2B5EF4-FFF2-40B4-BE49-F238E27FC236}">
                    <a16:creationId xmlns:a16="http://schemas.microsoft.com/office/drawing/2014/main" id="{F536E658-E8B5-3E08-65EF-9636827299A8}"/>
                  </a:ext>
                </a:extLst>
              </p:cNvPr>
              <p:cNvSpPr/>
              <p:nvPr/>
            </p:nvSpPr>
            <p:spPr>
              <a:xfrm>
                <a:off x="9526590" y="4389872"/>
                <a:ext cx="1576755" cy="892258"/>
              </a:xfrm>
              <a:custGeom>
                <a:avLst/>
                <a:gdLst/>
                <a:ahLst/>
                <a:cxnLst/>
                <a:rect l="l" t="t" r="r" b="b"/>
                <a:pathLst>
                  <a:path w="15001" h="8489" extrusionOk="0">
                    <a:moveTo>
                      <a:pt x="6485" y="1"/>
                    </a:moveTo>
                    <a:cubicBezTo>
                      <a:pt x="6485" y="1"/>
                      <a:pt x="5720" y="49"/>
                      <a:pt x="3668" y="49"/>
                    </a:cubicBezTo>
                    <a:cubicBezTo>
                      <a:pt x="1617" y="49"/>
                      <a:pt x="504" y="1288"/>
                      <a:pt x="233" y="2411"/>
                    </a:cubicBezTo>
                    <a:cubicBezTo>
                      <a:pt x="1" y="3378"/>
                      <a:pt x="504" y="8488"/>
                      <a:pt x="504" y="8488"/>
                    </a:cubicBezTo>
                    <a:lnTo>
                      <a:pt x="9127" y="8488"/>
                    </a:lnTo>
                    <a:lnTo>
                      <a:pt x="8594" y="5333"/>
                    </a:lnTo>
                    <a:cubicBezTo>
                      <a:pt x="8565" y="5178"/>
                      <a:pt x="8681" y="5043"/>
                      <a:pt x="8836" y="5043"/>
                    </a:cubicBezTo>
                    <a:lnTo>
                      <a:pt x="11275" y="5043"/>
                    </a:lnTo>
                    <a:cubicBezTo>
                      <a:pt x="15001" y="5043"/>
                      <a:pt x="13462" y="49"/>
                      <a:pt x="13462" y="49"/>
                    </a:cubicBezTo>
                    <a:lnTo>
                      <a:pt x="648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962;p66">
                <a:extLst>
                  <a:ext uri="{FF2B5EF4-FFF2-40B4-BE49-F238E27FC236}">
                    <a16:creationId xmlns:a16="http://schemas.microsoft.com/office/drawing/2014/main" id="{C5CCF5F0-345B-5EB8-B2A9-A4F705A6189E}"/>
                  </a:ext>
                </a:extLst>
              </p:cNvPr>
              <p:cNvSpPr/>
              <p:nvPr/>
            </p:nvSpPr>
            <p:spPr>
              <a:xfrm>
                <a:off x="10499058" y="4200677"/>
                <a:ext cx="581889" cy="31637"/>
              </a:xfrm>
              <a:custGeom>
                <a:avLst/>
                <a:gdLst/>
                <a:ahLst/>
                <a:cxnLst/>
                <a:rect l="l" t="t" r="r" b="b"/>
                <a:pathLst>
                  <a:path w="5536" h="301" extrusionOk="0">
                    <a:moveTo>
                      <a:pt x="20" y="1"/>
                    </a:moveTo>
                    <a:lnTo>
                      <a:pt x="0" y="301"/>
                    </a:lnTo>
                    <a:lnTo>
                      <a:pt x="5526" y="301"/>
                    </a:lnTo>
                    <a:cubicBezTo>
                      <a:pt x="5536" y="136"/>
                      <a:pt x="5410" y="1"/>
                      <a:pt x="5255" y="1"/>
                    </a:cubicBezTo>
                    <a:close/>
                  </a:path>
                </a:pathLst>
              </a:custGeom>
              <a:solidFill>
                <a:srgbClr val="C9CE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963;p66">
                <a:extLst>
                  <a:ext uri="{FF2B5EF4-FFF2-40B4-BE49-F238E27FC236}">
                    <a16:creationId xmlns:a16="http://schemas.microsoft.com/office/drawing/2014/main" id="{F976CCBB-E19A-0F09-2A70-A9E749EFB21C}"/>
                  </a:ext>
                </a:extLst>
              </p:cNvPr>
              <p:cNvSpPr/>
              <p:nvPr/>
            </p:nvSpPr>
            <p:spPr>
              <a:xfrm>
                <a:off x="9699495" y="3716441"/>
                <a:ext cx="902369" cy="515868"/>
              </a:xfrm>
              <a:custGeom>
                <a:avLst/>
                <a:gdLst/>
                <a:ahLst/>
                <a:cxnLst/>
                <a:rect l="l" t="t" r="r" b="b"/>
                <a:pathLst>
                  <a:path w="8585" h="4908" extrusionOk="0">
                    <a:moveTo>
                      <a:pt x="6930" y="1"/>
                    </a:moveTo>
                    <a:cubicBezTo>
                      <a:pt x="6924" y="1"/>
                      <a:pt x="6917" y="1"/>
                      <a:pt x="6911" y="1"/>
                    </a:cubicBezTo>
                    <a:lnTo>
                      <a:pt x="262" y="1"/>
                    </a:lnTo>
                    <a:cubicBezTo>
                      <a:pt x="117" y="1"/>
                      <a:pt x="1" y="137"/>
                      <a:pt x="39" y="282"/>
                    </a:cubicBezTo>
                    <a:lnTo>
                      <a:pt x="1230" y="4908"/>
                    </a:lnTo>
                    <a:lnTo>
                      <a:pt x="8585" y="4908"/>
                    </a:lnTo>
                    <a:lnTo>
                      <a:pt x="7414" y="388"/>
                    </a:lnTo>
                    <a:cubicBezTo>
                      <a:pt x="7357" y="163"/>
                      <a:pt x="7155" y="1"/>
                      <a:pt x="6930" y="1"/>
                    </a:cubicBezTo>
                    <a:close/>
                  </a:path>
                </a:pathLst>
              </a:custGeom>
              <a:solidFill>
                <a:srgbClr val="C9CE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964;p66">
                <a:extLst>
                  <a:ext uri="{FF2B5EF4-FFF2-40B4-BE49-F238E27FC236}">
                    <a16:creationId xmlns:a16="http://schemas.microsoft.com/office/drawing/2014/main" id="{153A2F1F-175C-6843-A673-605BBAB39B87}"/>
                  </a:ext>
                </a:extLst>
              </p:cNvPr>
              <p:cNvSpPr/>
              <p:nvPr/>
            </p:nvSpPr>
            <p:spPr>
              <a:xfrm>
                <a:off x="9664914" y="3716441"/>
                <a:ext cx="901423" cy="515868"/>
              </a:xfrm>
              <a:custGeom>
                <a:avLst/>
                <a:gdLst/>
                <a:ahLst/>
                <a:cxnLst/>
                <a:rect l="l" t="t" r="r" b="b"/>
                <a:pathLst>
                  <a:path w="8576" h="4908" extrusionOk="0">
                    <a:moveTo>
                      <a:pt x="6921" y="1"/>
                    </a:moveTo>
                    <a:cubicBezTo>
                      <a:pt x="6914" y="1"/>
                      <a:pt x="6908" y="1"/>
                      <a:pt x="6901" y="1"/>
                    </a:cubicBezTo>
                    <a:lnTo>
                      <a:pt x="262" y="1"/>
                    </a:lnTo>
                    <a:cubicBezTo>
                      <a:pt x="107" y="1"/>
                      <a:pt x="1" y="137"/>
                      <a:pt x="30" y="282"/>
                    </a:cubicBezTo>
                    <a:lnTo>
                      <a:pt x="1230" y="4908"/>
                    </a:lnTo>
                    <a:lnTo>
                      <a:pt x="8575" y="4908"/>
                    </a:lnTo>
                    <a:lnTo>
                      <a:pt x="7414" y="388"/>
                    </a:lnTo>
                    <a:cubicBezTo>
                      <a:pt x="7357" y="163"/>
                      <a:pt x="7155" y="1"/>
                      <a:pt x="6921" y="1"/>
                    </a:cubicBezTo>
                    <a:close/>
                  </a:path>
                </a:pathLst>
              </a:custGeom>
              <a:solidFill>
                <a:srgbClr val="E8EA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965;p66">
                <a:extLst>
                  <a:ext uri="{FF2B5EF4-FFF2-40B4-BE49-F238E27FC236}">
                    <a16:creationId xmlns:a16="http://schemas.microsoft.com/office/drawing/2014/main" id="{5959CCC7-DCE1-F25A-F264-A3A58FED4F53}"/>
                  </a:ext>
                </a:extLst>
              </p:cNvPr>
              <p:cNvSpPr/>
              <p:nvPr/>
            </p:nvSpPr>
            <p:spPr>
              <a:xfrm>
                <a:off x="10032164" y="3941374"/>
                <a:ext cx="109945" cy="80407"/>
              </a:xfrm>
              <a:custGeom>
                <a:avLst/>
                <a:gdLst/>
                <a:ahLst/>
                <a:cxnLst/>
                <a:rect l="l" t="t" r="r" b="b"/>
                <a:pathLst>
                  <a:path w="1046" h="765" extrusionOk="0">
                    <a:moveTo>
                      <a:pt x="465" y="0"/>
                    </a:moveTo>
                    <a:cubicBezTo>
                      <a:pt x="194" y="0"/>
                      <a:pt x="0" y="174"/>
                      <a:pt x="29" y="387"/>
                    </a:cubicBezTo>
                    <a:cubicBezTo>
                      <a:pt x="58" y="600"/>
                      <a:pt x="310" y="765"/>
                      <a:pt x="581" y="765"/>
                    </a:cubicBezTo>
                    <a:cubicBezTo>
                      <a:pt x="852" y="765"/>
                      <a:pt x="1046" y="600"/>
                      <a:pt x="1016" y="387"/>
                    </a:cubicBezTo>
                    <a:cubicBezTo>
                      <a:pt x="978" y="174"/>
                      <a:pt x="736" y="0"/>
                      <a:pt x="465" y="0"/>
                    </a:cubicBezTo>
                    <a:close/>
                  </a:path>
                </a:pathLst>
              </a:custGeom>
              <a:solidFill>
                <a:srgbClr val="C9CE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966;p66">
                <a:extLst>
                  <a:ext uri="{FF2B5EF4-FFF2-40B4-BE49-F238E27FC236}">
                    <a16:creationId xmlns:a16="http://schemas.microsoft.com/office/drawing/2014/main" id="{4E026634-0FA2-BF75-1873-2AD03B2EF9D2}"/>
                  </a:ext>
                </a:extLst>
              </p:cNvPr>
              <p:cNvSpPr/>
              <p:nvPr/>
            </p:nvSpPr>
            <p:spPr>
              <a:xfrm>
                <a:off x="10963954" y="4048164"/>
                <a:ext cx="84508" cy="121084"/>
              </a:xfrm>
              <a:custGeom>
                <a:avLst/>
                <a:gdLst/>
                <a:ahLst/>
                <a:cxnLst/>
                <a:rect l="l" t="t" r="r" b="b"/>
                <a:pathLst>
                  <a:path w="804" h="1152" extrusionOk="0">
                    <a:moveTo>
                      <a:pt x="0" y="0"/>
                    </a:moveTo>
                    <a:lnTo>
                      <a:pt x="0" y="184"/>
                    </a:lnTo>
                    <a:lnTo>
                      <a:pt x="387" y="184"/>
                    </a:lnTo>
                    <a:cubicBezTo>
                      <a:pt x="513" y="184"/>
                      <a:pt x="619" y="291"/>
                      <a:pt x="619" y="416"/>
                    </a:cubicBezTo>
                    <a:lnTo>
                      <a:pt x="619" y="736"/>
                    </a:lnTo>
                    <a:cubicBezTo>
                      <a:pt x="619" y="862"/>
                      <a:pt x="513" y="968"/>
                      <a:pt x="387" y="968"/>
                    </a:cubicBezTo>
                    <a:lnTo>
                      <a:pt x="0" y="968"/>
                    </a:lnTo>
                    <a:lnTo>
                      <a:pt x="0" y="1152"/>
                    </a:lnTo>
                    <a:lnTo>
                      <a:pt x="387" y="1152"/>
                    </a:lnTo>
                    <a:cubicBezTo>
                      <a:pt x="619" y="1152"/>
                      <a:pt x="803" y="968"/>
                      <a:pt x="803" y="736"/>
                    </a:cubicBezTo>
                    <a:lnTo>
                      <a:pt x="803" y="416"/>
                    </a:lnTo>
                    <a:cubicBezTo>
                      <a:pt x="803" y="184"/>
                      <a:pt x="619" y="0"/>
                      <a:pt x="387" y="0"/>
                    </a:cubicBezTo>
                    <a:close/>
                  </a:path>
                </a:pathLst>
              </a:custGeom>
              <a:solidFill>
                <a:srgbClr val="E8EA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967;p66">
                <a:extLst>
                  <a:ext uri="{FF2B5EF4-FFF2-40B4-BE49-F238E27FC236}">
                    <a16:creationId xmlns:a16="http://schemas.microsoft.com/office/drawing/2014/main" id="{C50BC2B7-235A-3AF3-2A94-A5AB9DCF2F13}"/>
                  </a:ext>
                </a:extLst>
              </p:cNvPr>
              <p:cNvSpPr/>
              <p:nvPr/>
            </p:nvSpPr>
            <p:spPr>
              <a:xfrm>
                <a:off x="10828574" y="4019680"/>
                <a:ext cx="165969" cy="211687"/>
              </a:xfrm>
              <a:custGeom>
                <a:avLst/>
                <a:gdLst/>
                <a:ahLst/>
                <a:cxnLst/>
                <a:rect l="l" t="t" r="r" b="b"/>
                <a:pathLst>
                  <a:path w="1579" h="2014" extrusionOk="0">
                    <a:moveTo>
                      <a:pt x="1" y="0"/>
                    </a:moveTo>
                    <a:lnTo>
                      <a:pt x="1" y="1278"/>
                    </a:lnTo>
                    <a:cubicBezTo>
                      <a:pt x="1" y="1684"/>
                      <a:pt x="330" y="2013"/>
                      <a:pt x="736" y="2013"/>
                    </a:cubicBezTo>
                    <a:lnTo>
                      <a:pt x="843" y="2013"/>
                    </a:lnTo>
                    <a:cubicBezTo>
                      <a:pt x="1249" y="2013"/>
                      <a:pt x="1578" y="1684"/>
                      <a:pt x="1578" y="1278"/>
                    </a:cubicBezTo>
                    <a:lnTo>
                      <a:pt x="1578" y="0"/>
                    </a:lnTo>
                    <a:close/>
                  </a:path>
                </a:pathLst>
              </a:custGeom>
              <a:solidFill>
                <a:srgbClr val="E8EA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968;p66">
                <a:extLst>
                  <a:ext uri="{FF2B5EF4-FFF2-40B4-BE49-F238E27FC236}">
                    <a16:creationId xmlns:a16="http://schemas.microsoft.com/office/drawing/2014/main" id="{46ECE9C8-121D-B5A2-32C5-579619AEC5B5}"/>
                  </a:ext>
                </a:extLst>
              </p:cNvPr>
              <p:cNvSpPr/>
              <p:nvPr/>
            </p:nvSpPr>
            <p:spPr>
              <a:xfrm>
                <a:off x="10801141" y="4192583"/>
                <a:ext cx="219785" cy="39731"/>
              </a:xfrm>
              <a:custGeom>
                <a:avLst/>
                <a:gdLst/>
                <a:ahLst/>
                <a:cxnLst/>
                <a:rect l="l" t="t" r="r" b="b"/>
                <a:pathLst>
                  <a:path w="2091" h="378" extrusionOk="0">
                    <a:moveTo>
                      <a:pt x="1" y="0"/>
                    </a:moveTo>
                    <a:cubicBezTo>
                      <a:pt x="1" y="0"/>
                      <a:pt x="20" y="378"/>
                      <a:pt x="601" y="378"/>
                    </a:cubicBezTo>
                    <a:lnTo>
                      <a:pt x="1501" y="378"/>
                    </a:lnTo>
                    <a:cubicBezTo>
                      <a:pt x="2081" y="378"/>
                      <a:pt x="2091" y="0"/>
                      <a:pt x="209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969;p66">
                <a:extLst>
                  <a:ext uri="{FF2B5EF4-FFF2-40B4-BE49-F238E27FC236}">
                    <a16:creationId xmlns:a16="http://schemas.microsoft.com/office/drawing/2014/main" id="{F6BFC53D-11D8-221C-A1B4-B2E6DD3C3419}"/>
                  </a:ext>
                </a:extLst>
              </p:cNvPr>
              <p:cNvSpPr/>
              <p:nvPr/>
            </p:nvSpPr>
            <p:spPr>
              <a:xfrm>
                <a:off x="11359584" y="4283082"/>
                <a:ext cx="12298" cy="1925675"/>
              </a:xfrm>
              <a:custGeom>
                <a:avLst/>
                <a:gdLst/>
                <a:ahLst/>
                <a:cxnLst/>
                <a:rect l="l" t="t" r="r" b="b"/>
                <a:pathLst>
                  <a:path w="117" h="18321" extrusionOk="0">
                    <a:moveTo>
                      <a:pt x="1" y="1"/>
                    </a:moveTo>
                    <a:lnTo>
                      <a:pt x="1" y="18320"/>
                    </a:lnTo>
                    <a:lnTo>
                      <a:pt x="117" y="18320"/>
                    </a:lnTo>
                    <a:lnTo>
                      <a:pt x="11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970;p66">
                <a:extLst>
                  <a:ext uri="{FF2B5EF4-FFF2-40B4-BE49-F238E27FC236}">
                    <a16:creationId xmlns:a16="http://schemas.microsoft.com/office/drawing/2014/main" id="{239420F2-3B09-FA6F-8131-02B50F9F131B}"/>
                  </a:ext>
                </a:extLst>
              </p:cNvPr>
              <p:cNvSpPr/>
              <p:nvPr/>
            </p:nvSpPr>
            <p:spPr>
              <a:xfrm>
                <a:off x="8786552" y="4229150"/>
                <a:ext cx="2723677" cy="108999"/>
              </a:xfrm>
              <a:custGeom>
                <a:avLst/>
                <a:gdLst/>
                <a:ahLst/>
                <a:cxnLst/>
                <a:rect l="l" t="t" r="r" b="b"/>
                <a:pathLst>
                  <a:path w="43724" h="1037" extrusionOk="0">
                    <a:moveTo>
                      <a:pt x="1" y="1"/>
                    </a:moveTo>
                    <a:lnTo>
                      <a:pt x="1" y="1036"/>
                    </a:lnTo>
                    <a:lnTo>
                      <a:pt x="43724" y="1036"/>
                    </a:lnTo>
                    <a:lnTo>
                      <a:pt x="43724" y="1"/>
                    </a:lnTo>
                    <a:close/>
                  </a:path>
                </a:pathLst>
              </a:custGeom>
              <a:solidFill>
                <a:srgbClr val="F2F9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 name="Google Shape;1971;p66">
              <a:extLst>
                <a:ext uri="{FF2B5EF4-FFF2-40B4-BE49-F238E27FC236}">
                  <a16:creationId xmlns:a16="http://schemas.microsoft.com/office/drawing/2014/main" id="{7C96FD3A-88B8-A538-9AE9-DBD2C439968B}"/>
                </a:ext>
              </a:extLst>
            </p:cNvPr>
            <p:cNvCxnSpPr/>
            <p:nvPr/>
          </p:nvCxnSpPr>
          <p:spPr>
            <a:xfrm>
              <a:off x="832475" y="4214375"/>
              <a:ext cx="3810000" cy="0"/>
            </a:xfrm>
            <a:prstGeom prst="straightConnector1">
              <a:avLst/>
            </a:prstGeom>
            <a:noFill/>
            <a:ln w="9525" cap="flat" cmpd="sng">
              <a:solidFill>
                <a:schemeClr val="dk2"/>
              </a:solidFill>
              <a:prstDash val="solid"/>
              <a:round/>
              <a:headEnd type="none" w="med" len="med"/>
              <a:tailEnd type="none" w="med" len="med"/>
            </a:ln>
          </p:spPr>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p:tgtEl>
                                          <p:spTgt spid="2"/>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oogle Shape;2484;p72">
            <a:extLst>
              <a:ext uri="{FF2B5EF4-FFF2-40B4-BE49-F238E27FC236}">
                <a16:creationId xmlns:a16="http://schemas.microsoft.com/office/drawing/2014/main" id="{02BFE948-DA8F-5A3F-723B-BE8B0698A5BE}"/>
              </a:ext>
            </a:extLst>
          </p:cNvPr>
          <p:cNvGrpSpPr/>
          <p:nvPr/>
        </p:nvGrpSpPr>
        <p:grpSpPr>
          <a:xfrm>
            <a:off x="2896949" y="416364"/>
            <a:ext cx="3617140" cy="748676"/>
            <a:chOff x="2631390" y="664420"/>
            <a:chExt cx="5614800" cy="744900"/>
          </a:xfrm>
        </p:grpSpPr>
        <p:sp>
          <p:nvSpPr>
            <p:cNvPr id="7" name="Google Shape;2485;p72">
              <a:extLst>
                <a:ext uri="{FF2B5EF4-FFF2-40B4-BE49-F238E27FC236}">
                  <a16:creationId xmlns:a16="http://schemas.microsoft.com/office/drawing/2014/main" id="{67471640-86A3-0F2B-AD6E-76BBF6A3A924}"/>
                </a:ext>
              </a:extLst>
            </p:cNvPr>
            <p:cNvSpPr/>
            <p:nvPr/>
          </p:nvSpPr>
          <p:spPr>
            <a:xfrm>
              <a:off x="2631390" y="664420"/>
              <a:ext cx="5614800" cy="744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lt2"/>
                </a:solidFill>
              </a:endParaRPr>
            </a:p>
          </p:txBody>
        </p:sp>
        <p:sp>
          <p:nvSpPr>
            <p:cNvPr id="8" name="Google Shape;2486;p72">
              <a:extLst>
                <a:ext uri="{FF2B5EF4-FFF2-40B4-BE49-F238E27FC236}">
                  <a16:creationId xmlns:a16="http://schemas.microsoft.com/office/drawing/2014/main" id="{72D8BFB6-1C84-606C-8A91-C59858688366}"/>
                </a:ext>
              </a:extLst>
            </p:cNvPr>
            <p:cNvSpPr/>
            <p:nvPr/>
          </p:nvSpPr>
          <p:spPr>
            <a:xfrm rot="-5403312">
              <a:off x="6102285" y="1119138"/>
              <a:ext cx="311400" cy="268800"/>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 name="TextBox 4">
            <a:extLst>
              <a:ext uri="{FF2B5EF4-FFF2-40B4-BE49-F238E27FC236}">
                <a16:creationId xmlns:a16="http://schemas.microsoft.com/office/drawing/2014/main" id="{46067B2D-71F2-4298-E9AB-9E51D3E69010}"/>
              </a:ext>
            </a:extLst>
          </p:cNvPr>
          <p:cNvSpPr txBox="1"/>
          <p:nvPr/>
        </p:nvSpPr>
        <p:spPr>
          <a:xfrm>
            <a:off x="3605002" y="514280"/>
            <a:ext cx="2464024" cy="523220"/>
          </a:xfrm>
          <a:prstGeom prst="rect">
            <a:avLst/>
          </a:prstGeom>
          <a:noFill/>
        </p:spPr>
        <p:txBody>
          <a:bodyPr wrap="square">
            <a:spAutoFit/>
          </a:bodyPr>
          <a:lstStyle/>
          <a:p>
            <a:r>
              <a:rPr lang="en-US" sz="2800" dirty="0"/>
              <a:t>WATERFALL</a:t>
            </a:r>
            <a:r>
              <a:rPr lang="en-US" dirty="0"/>
              <a:t> </a:t>
            </a:r>
            <a:endParaRPr lang="en-IN" dirty="0"/>
          </a:p>
        </p:txBody>
      </p:sp>
      <p:sp>
        <p:nvSpPr>
          <p:cNvPr id="13" name="Arrow: Bent-Up 12">
            <a:extLst>
              <a:ext uri="{FF2B5EF4-FFF2-40B4-BE49-F238E27FC236}">
                <a16:creationId xmlns:a16="http://schemas.microsoft.com/office/drawing/2014/main" id="{A678F728-E773-CC05-6FE9-6686D2291316}"/>
              </a:ext>
            </a:extLst>
          </p:cNvPr>
          <p:cNvSpPr/>
          <p:nvPr/>
        </p:nvSpPr>
        <p:spPr>
          <a:xfrm rot="5400000">
            <a:off x="748290" y="2335373"/>
            <a:ext cx="660510" cy="638162"/>
          </a:xfrm>
          <a:prstGeom prst="bentUpArrow">
            <a:avLst>
              <a:gd name="adj1" fmla="val 32840"/>
              <a:gd name="adj2" fmla="val 25000"/>
              <a:gd name="adj3" fmla="val 35780"/>
            </a:avLst>
          </a:prstGeom>
          <a:scene3d>
            <a:camera prst="orthographicFront"/>
            <a:lightRig rig="threePt" dir="t">
              <a:rot lat="0" lon="0" rev="7500000"/>
            </a:lightRig>
          </a:scene3d>
          <a:sp3d z="254000" extrusionH="63500" contourW="12700" prstMaterial="matte">
            <a:contourClr>
              <a:schemeClr val="lt1"/>
            </a:contourClr>
          </a:sp3d>
        </p:spPr>
        <p:style>
          <a:lnRef idx="0">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sp>
      <p:grpSp>
        <p:nvGrpSpPr>
          <p:cNvPr id="14" name="Group 13">
            <a:extLst>
              <a:ext uri="{FF2B5EF4-FFF2-40B4-BE49-F238E27FC236}">
                <a16:creationId xmlns:a16="http://schemas.microsoft.com/office/drawing/2014/main" id="{13B9C42B-2665-3A13-D60F-850432A3AFD9}"/>
              </a:ext>
            </a:extLst>
          </p:cNvPr>
          <p:cNvGrpSpPr/>
          <p:nvPr/>
        </p:nvGrpSpPr>
        <p:grpSpPr>
          <a:xfrm>
            <a:off x="93355" y="1588759"/>
            <a:ext cx="1993835" cy="660510"/>
            <a:chOff x="1899103" y="16409"/>
            <a:chExt cx="1993835" cy="660510"/>
          </a:xfrm>
          <a:solidFill>
            <a:schemeClr val="accent2"/>
          </a:solidFill>
          <a:scene3d>
            <a:camera prst="orthographicFront"/>
            <a:lightRig rig="threePt" dir="t">
              <a:rot lat="0" lon="0" rev="7500000"/>
            </a:lightRig>
          </a:scene3d>
        </p:grpSpPr>
        <p:sp>
          <p:nvSpPr>
            <p:cNvPr id="29" name="Rectangle: Rounded Corners 28">
              <a:extLst>
                <a:ext uri="{FF2B5EF4-FFF2-40B4-BE49-F238E27FC236}">
                  <a16:creationId xmlns:a16="http://schemas.microsoft.com/office/drawing/2014/main" id="{D7D71C12-08DC-BBAC-8306-75615B1CA746}"/>
                </a:ext>
              </a:extLst>
            </p:cNvPr>
            <p:cNvSpPr/>
            <p:nvPr/>
          </p:nvSpPr>
          <p:spPr>
            <a:xfrm>
              <a:off x="1899103" y="16409"/>
              <a:ext cx="1993835" cy="660510"/>
            </a:xfrm>
            <a:prstGeom prst="roundRect">
              <a:avLst>
                <a:gd name="adj" fmla="val 16670"/>
              </a:avLst>
            </a:prstGeom>
            <a:grpFill/>
            <a:ln>
              <a:solidFill>
                <a:schemeClr val="accent2"/>
              </a:solidFill>
            </a:ln>
          </p:spPr>
          <p:style>
            <a:lnRef idx="2">
              <a:schemeClr val="accent2"/>
            </a:lnRef>
            <a:fillRef idx="1">
              <a:schemeClr val="lt1"/>
            </a:fillRef>
            <a:effectRef idx="0">
              <a:schemeClr val="accent2"/>
            </a:effectRef>
            <a:fontRef idx="minor">
              <a:schemeClr val="dk1"/>
            </a:fontRef>
          </p:style>
        </p:sp>
        <p:sp>
          <p:nvSpPr>
            <p:cNvPr id="30" name="Rectangle: Rounded Corners 5">
              <a:extLst>
                <a:ext uri="{FF2B5EF4-FFF2-40B4-BE49-F238E27FC236}">
                  <a16:creationId xmlns:a16="http://schemas.microsoft.com/office/drawing/2014/main" id="{7CA497F9-659B-640A-606A-0F7D22D36057}"/>
                </a:ext>
              </a:extLst>
            </p:cNvPr>
            <p:cNvSpPr txBox="1"/>
            <p:nvPr/>
          </p:nvSpPr>
          <p:spPr>
            <a:xfrm>
              <a:off x="1931352" y="48658"/>
              <a:ext cx="1929337" cy="596012"/>
            </a:xfrm>
            <a:prstGeom prst="rect">
              <a:avLst/>
            </a:prstGeom>
            <a:grpFill/>
            <a:ln>
              <a:solidFill>
                <a:schemeClr val="accent2"/>
              </a:solidFill>
            </a:ln>
          </p:spPr>
          <p:style>
            <a:lnRef idx="2">
              <a:schemeClr val="accent2"/>
            </a:lnRef>
            <a:fillRef idx="1">
              <a:schemeClr val="lt1"/>
            </a:fillRef>
            <a:effectRef idx="0">
              <a:schemeClr val="accent2"/>
            </a:effectRef>
            <a:fontRef idx="minor">
              <a:schemeClr val="dk1"/>
            </a:fontRef>
          </p:style>
          <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800" b="1" kern="1200" dirty="0">
                  <a:solidFill>
                    <a:schemeClr val="accent6">
                      <a:lumMod val="10000"/>
                    </a:schemeClr>
                  </a:solidFill>
                  <a:latin typeface="Spartan"/>
                </a:rPr>
                <a:t>ANALYSIS</a:t>
              </a:r>
              <a:endParaRPr lang="en-IN" sz="1800" b="1" kern="1200" dirty="0">
                <a:solidFill>
                  <a:schemeClr val="accent6">
                    <a:lumMod val="10000"/>
                  </a:schemeClr>
                </a:solidFill>
                <a:latin typeface="Spartan"/>
              </a:endParaRPr>
            </a:p>
          </p:txBody>
        </p:sp>
      </p:grpSp>
      <p:sp>
        <p:nvSpPr>
          <p:cNvPr id="15" name="Rectangle 14">
            <a:extLst>
              <a:ext uri="{FF2B5EF4-FFF2-40B4-BE49-F238E27FC236}">
                <a16:creationId xmlns:a16="http://schemas.microsoft.com/office/drawing/2014/main" id="{A246E679-AEE9-BC0B-8242-5D2AA4252FED}"/>
              </a:ext>
            </a:extLst>
          </p:cNvPr>
          <p:cNvSpPr/>
          <p:nvPr/>
        </p:nvSpPr>
        <p:spPr>
          <a:xfrm>
            <a:off x="1562088" y="1651754"/>
            <a:ext cx="686307" cy="533854"/>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grpSp>
        <p:nvGrpSpPr>
          <p:cNvPr id="17" name="Group 16">
            <a:extLst>
              <a:ext uri="{FF2B5EF4-FFF2-40B4-BE49-F238E27FC236}">
                <a16:creationId xmlns:a16="http://schemas.microsoft.com/office/drawing/2014/main" id="{61CB5A18-23A9-AD75-BA47-FFF7E97F905D}"/>
              </a:ext>
            </a:extLst>
          </p:cNvPr>
          <p:cNvGrpSpPr/>
          <p:nvPr/>
        </p:nvGrpSpPr>
        <p:grpSpPr>
          <a:xfrm>
            <a:off x="1429875" y="2464713"/>
            <a:ext cx="2036383" cy="660510"/>
            <a:chOff x="2933522" y="758381"/>
            <a:chExt cx="2036383" cy="660510"/>
          </a:xfrm>
          <a:solidFill>
            <a:schemeClr val="accent2"/>
          </a:solidFill>
          <a:scene3d>
            <a:camera prst="orthographicFront"/>
            <a:lightRig rig="threePt" dir="t">
              <a:rot lat="0" lon="0" rev="7500000"/>
            </a:lightRig>
          </a:scene3d>
        </p:grpSpPr>
        <p:sp>
          <p:nvSpPr>
            <p:cNvPr id="27" name="Rectangle: Rounded Corners 26">
              <a:extLst>
                <a:ext uri="{FF2B5EF4-FFF2-40B4-BE49-F238E27FC236}">
                  <a16:creationId xmlns:a16="http://schemas.microsoft.com/office/drawing/2014/main" id="{5F4B85F3-5257-0CE6-9835-4B72439C97FB}"/>
                </a:ext>
              </a:extLst>
            </p:cNvPr>
            <p:cNvSpPr/>
            <p:nvPr/>
          </p:nvSpPr>
          <p:spPr>
            <a:xfrm>
              <a:off x="2933522" y="758381"/>
              <a:ext cx="2036383" cy="660510"/>
            </a:xfrm>
            <a:prstGeom prst="roundRect">
              <a:avLst>
                <a:gd name="adj" fmla="val 16670"/>
              </a:avLst>
            </a:prstGeom>
            <a:grpFill/>
            <a:ln>
              <a:solidFill>
                <a:schemeClr val="accent2"/>
              </a:solidFill>
            </a:ln>
            <a:sp3d prstMaterial="plastic">
              <a:bevelT w="127000" h="25400" prst="relaxedInset"/>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28" name="Rectangle: Rounded Corners 9">
              <a:extLst>
                <a:ext uri="{FF2B5EF4-FFF2-40B4-BE49-F238E27FC236}">
                  <a16:creationId xmlns:a16="http://schemas.microsoft.com/office/drawing/2014/main" id="{367E1872-1E9A-937D-2C6C-79F041D7DE03}"/>
                </a:ext>
              </a:extLst>
            </p:cNvPr>
            <p:cNvSpPr txBox="1"/>
            <p:nvPr/>
          </p:nvSpPr>
          <p:spPr>
            <a:xfrm>
              <a:off x="2965771" y="790630"/>
              <a:ext cx="1971885" cy="596012"/>
            </a:xfrm>
            <a:prstGeom prst="rect">
              <a:avLst/>
            </a:prstGeom>
            <a:solidFill>
              <a:schemeClr val="accent2"/>
            </a:solidFill>
            <a:ln>
              <a:solidFill>
                <a:schemeClr val="accent2"/>
              </a:solidFill>
            </a:ln>
          </p:spPr>
          <p:style>
            <a:lnRef idx="2">
              <a:schemeClr val="accent2"/>
            </a:lnRef>
            <a:fillRef idx="1">
              <a:schemeClr val="lt1"/>
            </a:fillRef>
            <a:effectRef idx="0">
              <a:schemeClr val="accent2"/>
            </a:effectRef>
            <a:fontRef idx="minor">
              <a:schemeClr val="dk1"/>
            </a:fontRef>
          </p:style>
          <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800" b="1" kern="1200" dirty="0">
                  <a:solidFill>
                    <a:schemeClr val="accent6">
                      <a:lumMod val="10000"/>
                    </a:schemeClr>
                  </a:solidFill>
                  <a:latin typeface="Spartan"/>
                </a:rPr>
                <a:t>DESIGN</a:t>
              </a:r>
              <a:endParaRPr lang="en-IN" sz="1800" kern="1200" dirty="0">
                <a:solidFill>
                  <a:schemeClr val="accent6">
                    <a:lumMod val="10000"/>
                  </a:schemeClr>
                </a:solidFill>
              </a:endParaRPr>
            </a:p>
          </p:txBody>
        </p:sp>
      </p:grpSp>
      <p:sp>
        <p:nvSpPr>
          <p:cNvPr id="18" name="Rectangle 17">
            <a:extLst>
              <a:ext uri="{FF2B5EF4-FFF2-40B4-BE49-F238E27FC236}">
                <a16:creationId xmlns:a16="http://schemas.microsoft.com/office/drawing/2014/main" id="{90BF8D09-AD1C-CF57-80D0-DD618ECE795F}"/>
              </a:ext>
            </a:extLst>
          </p:cNvPr>
          <p:cNvSpPr/>
          <p:nvPr/>
        </p:nvSpPr>
        <p:spPr>
          <a:xfrm>
            <a:off x="2617781" y="2393726"/>
            <a:ext cx="686307" cy="533854"/>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grpSp>
        <p:nvGrpSpPr>
          <p:cNvPr id="20" name="Group 19">
            <a:extLst>
              <a:ext uri="{FF2B5EF4-FFF2-40B4-BE49-F238E27FC236}">
                <a16:creationId xmlns:a16="http://schemas.microsoft.com/office/drawing/2014/main" id="{32EAFE27-B343-7646-60B4-E74DA444833A}"/>
              </a:ext>
            </a:extLst>
          </p:cNvPr>
          <p:cNvGrpSpPr/>
          <p:nvPr/>
        </p:nvGrpSpPr>
        <p:grpSpPr>
          <a:xfrm>
            <a:off x="2960934" y="3340667"/>
            <a:ext cx="1789057" cy="660510"/>
            <a:chOff x="3967941" y="1500353"/>
            <a:chExt cx="1789057" cy="660510"/>
          </a:xfrm>
          <a:solidFill>
            <a:schemeClr val="accent2"/>
          </a:solidFill>
          <a:scene3d>
            <a:camera prst="orthographicFront"/>
            <a:lightRig rig="threePt" dir="t">
              <a:rot lat="0" lon="0" rev="7500000"/>
            </a:lightRig>
          </a:scene3d>
        </p:grpSpPr>
        <p:sp>
          <p:nvSpPr>
            <p:cNvPr id="25" name="Rectangle: Rounded Corners 24">
              <a:extLst>
                <a:ext uri="{FF2B5EF4-FFF2-40B4-BE49-F238E27FC236}">
                  <a16:creationId xmlns:a16="http://schemas.microsoft.com/office/drawing/2014/main" id="{4A75BDFA-316E-4B3C-1140-F4C32E294C54}"/>
                </a:ext>
              </a:extLst>
            </p:cNvPr>
            <p:cNvSpPr/>
            <p:nvPr/>
          </p:nvSpPr>
          <p:spPr>
            <a:xfrm>
              <a:off x="3967941" y="1500353"/>
              <a:ext cx="1789057" cy="660510"/>
            </a:xfrm>
            <a:prstGeom prst="roundRect">
              <a:avLst>
                <a:gd name="adj" fmla="val 16670"/>
              </a:avLst>
            </a:prstGeom>
            <a:grpFill/>
            <a:ln>
              <a:solidFill>
                <a:schemeClr val="accent2"/>
              </a:solidFill>
            </a:ln>
          </p:spPr>
          <p:style>
            <a:lnRef idx="2">
              <a:schemeClr val="accent2"/>
            </a:lnRef>
            <a:fillRef idx="1">
              <a:schemeClr val="lt1"/>
            </a:fillRef>
            <a:effectRef idx="0">
              <a:schemeClr val="accent2"/>
            </a:effectRef>
            <a:fontRef idx="minor">
              <a:schemeClr val="dk1"/>
            </a:fontRef>
          </p:style>
        </p:sp>
        <p:sp>
          <p:nvSpPr>
            <p:cNvPr id="26" name="Rectangle: Rounded Corners 13">
              <a:extLst>
                <a:ext uri="{FF2B5EF4-FFF2-40B4-BE49-F238E27FC236}">
                  <a16:creationId xmlns:a16="http://schemas.microsoft.com/office/drawing/2014/main" id="{2BBBEC73-5074-1F6A-11C5-331FE432BB4F}"/>
                </a:ext>
              </a:extLst>
            </p:cNvPr>
            <p:cNvSpPr txBox="1"/>
            <p:nvPr/>
          </p:nvSpPr>
          <p:spPr>
            <a:xfrm>
              <a:off x="4000190" y="1532602"/>
              <a:ext cx="1724559" cy="596012"/>
            </a:xfrm>
            <a:prstGeom prst="rect">
              <a:avLst/>
            </a:prstGeom>
            <a:grpFill/>
            <a:ln>
              <a:solidFill>
                <a:schemeClr val="accent2"/>
              </a:solidFill>
            </a:ln>
          </p:spPr>
          <p:style>
            <a:lnRef idx="2">
              <a:schemeClr val="accent2"/>
            </a:lnRef>
            <a:fillRef idx="1">
              <a:schemeClr val="lt1"/>
            </a:fillRef>
            <a:effectRef idx="0">
              <a:schemeClr val="accent2"/>
            </a:effectRef>
            <a:fontRef idx="minor">
              <a:schemeClr val="dk1"/>
            </a:fontRef>
          </p:style>
          <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800" b="1" kern="1200" dirty="0">
                  <a:solidFill>
                    <a:schemeClr val="accent6">
                      <a:lumMod val="10000"/>
                    </a:schemeClr>
                  </a:solidFill>
                  <a:latin typeface="Spartan"/>
                </a:rPr>
                <a:t>DEVLOPMENT</a:t>
              </a:r>
              <a:endParaRPr lang="en-IN" sz="1800" kern="1200" dirty="0">
                <a:solidFill>
                  <a:schemeClr val="accent6">
                    <a:lumMod val="10000"/>
                  </a:schemeClr>
                </a:solidFill>
              </a:endParaRPr>
            </a:p>
          </p:txBody>
        </p:sp>
      </p:grpSp>
      <p:sp>
        <p:nvSpPr>
          <p:cNvPr id="21" name="Rectangle 20">
            <a:extLst>
              <a:ext uri="{FF2B5EF4-FFF2-40B4-BE49-F238E27FC236}">
                <a16:creationId xmlns:a16="http://schemas.microsoft.com/office/drawing/2014/main" id="{71D70262-5A97-8C52-6237-02E245EC99FF}"/>
              </a:ext>
            </a:extLst>
          </p:cNvPr>
          <p:cNvSpPr/>
          <p:nvPr/>
        </p:nvSpPr>
        <p:spPr>
          <a:xfrm>
            <a:off x="3463848" y="3170050"/>
            <a:ext cx="686307" cy="533854"/>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grpSp>
        <p:nvGrpSpPr>
          <p:cNvPr id="22" name="Group 21">
            <a:extLst>
              <a:ext uri="{FF2B5EF4-FFF2-40B4-BE49-F238E27FC236}">
                <a16:creationId xmlns:a16="http://schemas.microsoft.com/office/drawing/2014/main" id="{8FFB1219-1DFF-9B99-55AC-573D67F8FA21}"/>
              </a:ext>
            </a:extLst>
          </p:cNvPr>
          <p:cNvGrpSpPr/>
          <p:nvPr/>
        </p:nvGrpSpPr>
        <p:grpSpPr>
          <a:xfrm>
            <a:off x="4483158" y="4289814"/>
            <a:ext cx="1905959" cy="660510"/>
            <a:chOff x="5520163" y="1635896"/>
            <a:chExt cx="1800834" cy="637254"/>
          </a:xfrm>
          <a:solidFill>
            <a:schemeClr val="accent2"/>
          </a:solidFill>
          <a:scene3d>
            <a:camera prst="orthographicFront"/>
            <a:lightRig rig="threePt" dir="t">
              <a:rot lat="0" lon="0" rev="7500000"/>
            </a:lightRig>
          </a:scene3d>
        </p:grpSpPr>
        <p:sp>
          <p:nvSpPr>
            <p:cNvPr id="23" name="Rectangle: Rounded Corners 22">
              <a:extLst>
                <a:ext uri="{FF2B5EF4-FFF2-40B4-BE49-F238E27FC236}">
                  <a16:creationId xmlns:a16="http://schemas.microsoft.com/office/drawing/2014/main" id="{EE57F251-3110-4B3F-6B6C-BB18AE93748F}"/>
                </a:ext>
              </a:extLst>
            </p:cNvPr>
            <p:cNvSpPr/>
            <p:nvPr/>
          </p:nvSpPr>
          <p:spPr>
            <a:xfrm>
              <a:off x="5520163" y="1635896"/>
              <a:ext cx="1800834" cy="609400"/>
            </a:xfrm>
            <a:prstGeom prst="roundRect">
              <a:avLst>
                <a:gd name="adj" fmla="val 16670"/>
              </a:avLst>
            </a:prstGeom>
            <a:grpFill/>
            <a:ln>
              <a:solidFill>
                <a:schemeClr val="accent2"/>
              </a:solidFill>
            </a:ln>
            <a:sp3d prstMaterial="plastic">
              <a:bevelT w="127000" h="25400" prst="relaxedInset"/>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24" name="Rectangle: Rounded Corners 16">
              <a:extLst>
                <a:ext uri="{FF2B5EF4-FFF2-40B4-BE49-F238E27FC236}">
                  <a16:creationId xmlns:a16="http://schemas.microsoft.com/office/drawing/2014/main" id="{3CB519AB-6BFF-E006-2A78-1DA619665539}"/>
                </a:ext>
              </a:extLst>
            </p:cNvPr>
            <p:cNvSpPr txBox="1"/>
            <p:nvPr/>
          </p:nvSpPr>
          <p:spPr>
            <a:xfrm>
              <a:off x="5563663" y="1723258"/>
              <a:ext cx="1741326" cy="549892"/>
            </a:xfrm>
            <a:prstGeom prst="rect">
              <a:avLst/>
            </a:prstGeom>
            <a:grpFill/>
            <a:ln>
              <a:solidFill>
                <a:schemeClr val="accent2"/>
              </a:solidFill>
            </a:ln>
            <a:sp3d/>
          </p:spPr>
          <p:style>
            <a:lnRef idx="0">
              <a:scrgbClr r="0" g="0" b="0"/>
            </a:lnRef>
            <a:fillRef idx="0">
              <a:scrgbClr r="0" g="0" b="0"/>
            </a:fillRef>
            <a:effectRef idx="0">
              <a:scrgbClr r="0" g="0" b="0"/>
            </a:effectRef>
            <a:fontRef idx="minor">
              <a:schemeClr val="lt1"/>
            </a:fontRef>
          </p:style>
          <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1800" b="1" kern="1200" dirty="0">
                  <a:solidFill>
                    <a:schemeClr val="accent6">
                      <a:lumMod val="10000"/>
                    </a:schemeClr>
                  </a:solidFill>
                  <a:latin typeface="Spartan"/>
                </a:rPr>
                <a:t>TESTING</a:t>
              </a:r>
              <a:endParaRPr lang="en-IN" sz="1800" kern="1200" dirty="0">
                <a:solidFill>
                  <a:schemeClr val="accent6">
                    <a:lumMod val="10000"/>
                  </a:schemeClr>
                </a:solidFill>
              </a:endParaRPr>
            </a:p>
          </p:txBody>
        </p:sp>
      </p:grpSp>
      <p:sp>
        <p:nvSpPr>
          <p:cNvPr id="31" name="Arrow: Bent-Up 30">
            <a:extLst>
              <a:ext uri="{FF2B5EF4-FFF2-40B4-BE49-F238E27FC236}">
                <a16:creationId xmlns:a16="http://schemas.microsoft.com/office/drawing/2014/main" id="{6B0DC254-2036-ED52-E03C-D9C0674BF316}"/>
              </a:ext>
            </a:extLst>
          </p:cNvPr>
          <p:cNvSpPr/>
          <p:nvPr/>
        </p:nvSpPr>
        <p:spPr>
          <a:xfrm rot="5400000">
            <a:off x="2248105" y="3217859"/>
            <a:ext cx="660510" cy="638162"/>
          </a:xfrm>
          <a:prstGeom prst="bentUpArrow">
            <a:avLst>
              <a:gd name="adj1" fmla="val 32840"/>
              <a:gd name="adj2" fmla="val 25000"/>
              <a:gd name="adj3" fmla="val 35780"/>
            </a:avLst>
          </a:prstGeom>
          <a:scene3d>
            <a:camera prst="orthographicFront"/>
            <a:lightRig rig="threePt" dir="t">
              <a:rot lat="0" lon="0" rev="7500000"/>
            </a:lightRig>
          </a:scene3d>
          <a:sp3d z="254000" extrusionH="63500" contourW="12700" prstMaterial="matte">
            <a:contourClr>
              <a:schemeClr val="lt1"/>
            </a:contourClr>
          </a:sp3d>
        </p:spPr>
        <p:style>
          <a:lnRef idx="0">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32" name="Arrow: Bent-Up 31">
            <a:extLst>
              <a:ext uri="{FF2B5EF4-FFF2-40B4-BE49-F238E27FC236}">
                <a16:creationId xmlns:a16="http://schemas.microsoft.com/office/drawing/2014/main" id="{76747765-4FF9-8B58-D246-8B121C6234C7}"/>
              </a:ext>
            </a:extLst>
          </p:cNvPr>
          <p:cNvSpPr/>
          <p:nvPr/>
        </p:nvSpPr>
        <p:spPr>
          <a:xfrm rot="5400000">
            <a:off x="3748065" y="4085095"/>
            <a:ext cx="660510" cy="638162"/>
          </a:xfrm>
          <a:prstGeom prst="bentUpArrow">
            <a:avLst>
              <a:gd name="adj1" fmla="val 32840"/>
              <a:gd name="adj2" fmla="val 25000"/>
              <a:gd name="adj3" fmla="val 35780"/>
            </a:avLst>
          </a:prstGeom>
          <a:scene3d>
            <a:camera prst="orthographicFront"/>
            <a:lightRig rig="threePt" dir="t">
              <a:rot lat="0" lon="0" rev="7500000"/>
            </a:lightRig>
          </a:scene3d>
          <a:sp3d z="254000" extrusionH="63500" contourW="12700" prstMaterial="matte">
            <a:contourClr>
              <a:schemeClr val="lt1"/>
            </a:contourClr>
          </a:sp3d>
        </p:spPr>
        <p:style>
          <a:lnRef idx="0">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sp>
      <p:sp>
        <p:nvSpPr>
          <p:cNvPr id="34" name="Arrow: Notched Right 33">
            <a:extLst>
              <a:ext uri="{FF2B5EF4-FFF2-40B4-BE49-F238E27FC236}">
                <a16:creationId xmlns:a16="http://schemas.microsoft.com/office/drawing/2014/main" id="{36036FE0-5A0A-7C38-574E-5AF0B12E2AC5}"/>
              </a:ext>
            </a:extLst>
          </p:cNvPr>
          <p:cNvSpPr/>
          <p:nvPr/>
        </p:nvSpPr>
        <p:spPr>
          <a:xfrm>
            <a:off x="2259279" y="1839601"/>
            <a:ext cx="1174730" cy="254767"/>
          </a:xfrm>
          <a:prstGeom prst="notched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6" name="Arrow: Notched Right 35">
            <a:extLst>
              <a:ext uri="{FF2B5EF4-FFF2-40B4-BE49-F238E27FC236}">
                <a16:creationId xmlns:a16="http://schemas.microsoft.com/office/drawing/2014/main" id="{B39E444A-0ED7-E71E-D5EB-E1633A00037A}"/>
              </a:ext>
            </a:extLst>
          </p:cNvPr>
          <p:cNvSpPr/>
          <p:nvPr/>
        </p:nvSpPr>
        <p:spPr>
          <a:xfrm>
            <a:off x="3605664" y="2687170"/>
            <a:ext cx="1174730" cy="254767"/>
          </a:xfrm>
          <a:prstGeom prst="notched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Arrow: Notched Right 36">
            <a:extLst>
              <a:ext uri="{FF2B5EF4-FFF2-40B4-BE49-F238E27FC236}">
                <a16:creationId xmlns:a16="http://schemas.microsoft.com/office/drawing/2014/main" id="{23104928-9F67-13AF-5F62-AD9569B29DFF}"/>
              </a:ext>
            </a:extLst>
          </p:cNvPr>
          <p:cNvSpPr/>
          <p:nvPr/>
        </p:nvSpPr>
        <p:spPr>
          <a:xfrm>
            <a:off x="4960670" y="3576520"/>
            <a:ext cx="1174730" cy="254767"/>
          </a:xfrm>
          <a:prstGeom prst="notched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39" name="Google Shape;1515;p60">
            <a:extLst>
              <a:ext uri="{FF2B5EF4-FFF2-40B4-BE49-F238E27FC236}">
                <a16:creationId xmlns:a16="http://schemas.microsoft.com/office/drawing/2014/main" id="{F20D1CC4-66FA-E8E2-4047-28ECEF7E4343}"/>
              </a:ext>
            </a:extLst>
          </p:cNvPr>
          <p:cNvGrpSpPr/>
          <p:nvPr/>
        </p:nvGrpSpPr>
        <p:grpSpPr>
          <a:xfrm>
            <a:off x="3454035" y="1535808"/>
            <a:ext cx="2365381" cy="681212"/>
            <a:chOff x="3608791" y="2601118"/>
            <a:chExt cx="2634182" cy="909600"/>
          </a:xfrm>
        </p:grpSpPr>
        <p:sp>
          <p:nvSpPr>
            <p:cNvPr id="40" name="Google Shape;1516;p60">
              <a:extLst>
                <a:ext uri="{FF2B5EF4-FFF2-40B4-BE49-F238E27FC236}">
                  <a16:creationId xmlns:a16="http://schemas.microsoft.com/office/drawing/2014/main" id="{5D38CE9E-040E-6A60-D26B-BFCAAD0C8C0D}"/>
                </a:ext>
              </a:extLst>
            </p:cNvPr>
            <p:cNvSpPr/>
            <p:nvPr/>
          </p:nvSpPr>
          <p:spPr>
            <a:xfrm>
              <a:off x="3699573" y="2601118"/>
              <a:ext cx="2543400" cy="9096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41" name="Google Shape;1517;p60">
              <a:extLst>
                <a:ext uri="{FF2B5EF4-FFF2-40B4-BE49-F238E27FC236}">
                  <a16:creationId xmlns:a16="http://schemas.microsoft.com/office/drawing/2014/main" id="{E033FCDE-F42E-F126-2A11-EB9091AF35F9}"/>
                </a:ext>
              </a:extLst>
            </p:cNvPr>
            <p:cNvSpPr/>
            <p:nvPr/>
          </p:nvSpPr>
          <p:spPr>
            <a:xfrm rot="-3763029" flipH="1">
              <a:off x="3630636" y="2657216"/>
              <a:ext cx="235611" cy="197700"/>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 name="Google Shape;1515;p60">
            <a:extLst>
              <a:ext uri="{FF2B5EF4-FFF2-40B4-BE49-F238E27FC236}">
                <a16:creationId xmlns:a16="http://schemas.microsoft.com/office/drawing/2014/main" id="{5A60B378-FC16-EEEB-8318-BF79DA18DFAF}"/>
              </a:ext>
            </a:extLst>
          </p:cNvPr>
          <p:cNvGrpSpPr/>
          <p:nvPr/>
        </p:nvGrpSpPr>
        <p:grpSpPr>
          <a:xfrm>
            <a:off x="4827355" y="2429070"/>
            <a:ext cx="2365381" cy="681212"/>
            <a:chOff x="3608791" y="2601118"/>
            <a:chExt cx="2634182" cy="909600"/>
          </a:xfrm>
        </p:grpSpPr>
        <p:sp>
          <p:nvSpPr>
            <p:cNvPr id="46" name="Google Shape;1516;p60">
              <a:extLst>
                <a:ext uri="{FF2B5EF4-FFF2-40B4-BE49-F238E27FC236}">
                  <a16:creationId xmlns:a16="http://schemas.microsoft.com/office/drawing/2014/main" id="{F651658C-EFA3-A60E-9E2E-D32F8DCEF10A}"/>
                </a:ext>
              </a:extLst>
            </p:cNvPr>
            <p:cNvSpPr/>
            <p:nvPr/>
          </p:nvSpPr>
          <p:spPr>
            <a:xfrm>
              <a:off x="3699573" y="2601118"/>
              <a:ext cx="2543400" cy="9096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47" name="Google Shape;1517;p60">
              <a:extLst>
                <a:ext uri="{FF2B5EF4-FFF2-40B4-BE49-F238E27FC236}">
                  <a16:creationId xmlns:a16="http://schemas.microsoft.com/office/drawing/2014/main" id="{C4CED04A-3682-4468-27A4-332A3FDF53E3}"/>
                </a:ext>
              </a:extLst>
            </p:cNvPr>
            <p:cNvSpPr/>
            <p:nvPr/>
          </p:nvSpPr>
          <p:spPr>
            <a:xfrm rot="-3763029" flipH="1">
              <a:off x="3630636" y="2657216"/>
              <a:ext cx="235611" cy="197700"/>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 name="Google Shape;1515;p60">
            <a:extLst>
              <a:ext uri="{FF2B5EF4-FFF2-40B4-BE49-F238E27FC236}">
                <a16:creationId xmlns:a16="http://schemas.microsoft.com/office/drawing/2014/main" id="{3032C6C8-F41A-6DFF-CD68-E021FF12DC77}"/>
              </a:ext>
            </a:extLst>
          </p:cNvPr>
          <p:cNvGrpSpPr/>
          <p:nvPr/>
        </p:nvGrpSpPr>
        <p:grpSpPr>
          <a:xfrm>
            <a:off x="6255941" y="3365195"/>
            <a:ext cx="2283863" cy="646596"/>
            <a:chOff x="3608791" y="2601118"/>
            <a:chExt cx="2634182" cy="909600"/>
          </a:xfrm>
        </p:grpSpPr>
        <p:sp>
          <p:nvSpPr>
            <p:cNvPr id="49" name="Google Shape;1516;p60">
              <a:extLst>
                <a:ext uri="{FF2B5EF4-FFF2-40B4-BE49-F238E27FC236}">
                  <a16:creationId xmlns:a16="http://schemas.microsoft.com/office/drawing/2014/main" id="{1BE50DA9-CCBF-D147-74C6-327D39F0AA06}"/>
                </a:ext>
              </a:extLst>
            </p:cNvPr>
            <p:cNvSpPr/>
            <p:nvPr/>
          </p:nvSpPr>
          <p:spPr>
            <a:xfrm>
              <a:off x="3699573" y="2601118"/>
              <a:ext cx="2543400" cy="9096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50" name="Google Shape;1517;p60">
              <a:extLst>
                <a:ext uri="{FF2B5EF4-FFF2-40B4-BE49-F238E27FC236}">
                  <a16:creationId xmlns:a16="http://schemas.microsoft.com/office/drawing/2014/main" id="{E48A55D4-3BA5-4062-1806-F2AFDE27E3AC}"/>
                </a:ext>
              </a:extLst>
            </p:cNvPr>
            <p:cNvSpPr/>
            <p:nvPr/>
          </p:nvSpPr>
          <p:spPr>
            <a:xfrm rot="-3763029" flipH="1">
              <a:off x="3630636" y="2657216"/>
              <a:ext cx="235611" cy="197700"/>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 name="Arrow: Notched Right 50">
            <a:extLst>
              <a:ext uri="{FF2B5EF4-FFF2-40B4-BE49-F238E27FC236}">
                <a16:creationId xmlns:a16="http://schemas.microsoft.com/office/drawing/2014/main" id="{427E40E9-C1D0-FB1D-D38E-50FD01455375}"/>
              </a:ext>
            </a:extLst>
          </p:cNvPr>
          <p:cNvSpPr/>
          <p:nvPr/>
        </p:nvSpPr>
        <p:spPr>
          <a:xfrm>
            <a:off x="6452144" y="4505879"/>
            <a:ext cx="1007066" cy="290058"/>
          </a:xfrm>
          <a:prstGeom prst="notched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52" name="Google Shape;1515;p60">
            <a:extLst>
              <a:ext uri="{FF2B5EF4-FFF2-40B4-BE49-F238E27FC236}">
                <a16:creationId xmlns:a16="http://schemas.microsoft.com/office/drawing/2014/main" id="{6699EC3C-E06A-A391-B43E-ED1E0FF025CB}"/>
              </a:ext>
            </a:extLst>
          </p:cNvPr>
          <p:cNvGrpSpPr/>
          <p:nvPr/>
        </p:nvGrpSpPr>
        <p:grpSpPr>
          <a:xfrm>
            <a:off x="7459210" y="4394799"/>
            <a:ext cx="1626867" cy="541089"/>
            <a:chOff x="3572912" y="2601118"/>
            <a:chExt cx="2670061" cy="909600"/>
          </a:xfrm>
        </p:grpSpPr>
        <p:sp>
          <p:nvSpPr>
            <p:cNvPr id="53" name="Google Shape;1516;p60">
              <a:extLst>
                <a:ext uri="{FF2B5EF4-FFF2-40B4-BE49-F238E27FC236}">
                  <a16:creationId xmlns:a16="http://schemas.microsoft.com/office/drawing/2014/main" id="{3B25948B-E35D-4752-16EF-8A04D6ABFBC7}"/>
                </a:ext>
              </a:extLst>
            </p:cNvPr>
            <p:cNvSpPr/>
            <p:nvPr/>
          </p:nvSpPr>
          <p:spPr>
            <a:xfrm>
              <a:off x="3699573" y="2601118"/>
              <a:ext cx="2543400" cy="9096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lt2"/>
                </a:solidFill>
              </a:endParaRPr>
            </a:p>
          </p:txBody>
        </p:sp>
        <p:sp>
          <p:nvSpPr>
            <p:cNvPr id="54" name="Google Shape;1517;p60">
              <a:extLst>
                <a:ext uri="{FF2B5EF4-FFF2-40B4-BE49-F238E27FC236}">
                  <a16:creationId xmlns:a16="http://schemas.microsoft.com/office/drawing/2014/main" id="{6C3AB620-912C-F941-0971-E91F118986AC}"/>
                </a:ext>
              </a:extLst>
            </p:cNvPr>
            <p:cNvSpPr/>
            <p:nvPr/>
          </p:nvSpPr>
          <p:spPr>
            <a:xfrm rot="17836971" flipH="1">
              <a:off x="3553957" y="2653378"/>
              <a:ext cx="235612" cy="197701"/>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 name="TextBox 55">
            <a:extLst>
              <a:ext uri="{FF2B5EF4-FFF2-40B4-BE49-F238E27FC236}">
                <a16:creationId xmlns:a16="http://schemas.microsoft.com/office/drawing/2014/main" id="{29D8D808-CCD6-FDC9-C651-6281398EE475}"/>
              </a:ext>
            </a:extLst>
          </p:cNvPr>
          <p:cNvSpPr txBox="1"/>
          <p:nvPr/>
        </p:nvSpPr>
        <p:spPr>
          <a:xfrm>
            <a:off x="3807001" y="1744824"/>
            <a:ext cx="1847932" cy="307777"/>
          </a:xfrm>
          <a:prstGeom prst="rect">
            <a:avLst/>
          </a:prstGeom>
          <a:noFill/>
        </p:spPr>
        <p:txBody>
          <a:bodyPr wrap="square">
            <a:spAutoFit/>
          </a:bodyPr>
          <a:lstStyle/>
          <a:p>
            <a:r>
              <a:rPr lang="en-US" sz="1400" dirty="0"/>
              <a:t>GATHERING DATA</a:t>
            </a:r>
            <a:endParaRPr lang="en-IN" dirty="0"/>
          </a:p>
        </p:txBody>
      </p:sp>
      <p:sp>
        <p:nvSpPr>
          <p:cNvPr id="58" name="TextBox 57">
            <a:extLst>
              <a:ext uri="{FF2B5EF4-FFF2-40B4-BE49-F238E27FC236}">
                <a16:creationId xmlns:a16="http://schemas.microsoft.com/office/drawing/2014/main" id="{6BCC54FF-D705-F7FD-12BD-ADB7733AA518}"/>
              </a:ext>
            </a:extLst>
          </p:cNvPr>
          <p:cNvSpPr txBox="1"/>
          <p:nvPr/>
        </p:nvSpPr>
        <p:spPr>
          <a:xfrm>
            <a:off x="5151475" y="2537865"/>
            <a:ext cx="1992172" cy="523220"/>
          </a:xfrm>
          <a:prstGeom prst="rect">
            <a:avLst/>
          </a:prstGeom>
          <a:noFill/>
        </p:spPr>
        <p:txBody>
          <a:bodyPr wrap="square">
            <a:spAutoFit/>
          </a:bodyPr>
          <a:lstStyle/>
          <a:p>
            <a:r>
              <a:rPr lang="en-US" dirty="0"/>
              <a:t>USER INTERFACE</a:t>
            </a:r>
          </a:p>
          <a:p>
            <a:r>
              <a:rPr lang="en-US" dirty="0"/>
              <a:t>DATABASE SCHEMA</a:t>
            </a:r>
            <a:endParaRPr lang="en-IN" dirty="0"/>
          </a:p>
        </p:txBody>
      </p:sp>
      <p:sp>
        <p:nvSpPr>
          <p:cNvPr id="60" name="TextBox 59">
            <a:extLst>
              <a:ext uri="{FF2B5EF4-FFF2-40B4-BE49-F238E27FC236}">
                <a16:creationId xmlns:a16="http://schemas.microsoft.com/office/drawing/2014/main" id="{134599B0-9A06-9CF6-11FC-2A0501FC19EE}"/>
              </a:ext>
            </a:extLst>
          </p:cNvPr>
          <p:cNvSpPr txBox="1"/>
          <p:nvPr/>
        </p:nvSpPr>
        <p:spPr>
          <a:xfrm>
            <a:off x="6617152" y="3478110"/>
            <a:ext cx="1797077" cy="523220"/>
          </a:xfrm>
          <a:prstGeom prst="rect">
            <a:avLst/>
          </a:prstGeom>
          <a:noFill/>
        </p:spPr>
        <p:txBody>
          <a:bodyPr wrap="square">
            <a:spAutoFit/>
          </a:bodyPr>
          <a:lstStyle/>
          <a:p>
            <a:r>
              <a:rPr lang="en-US" dirty="0"/>
              <a:t>IMPLEMENTES OF MODULES</a:t>
            </a:r>
            <a:endParaRPr lang="en-IN" dirty="0"/>
          </a:p>
        </p:txBody>
      </p:sp>
      <p:sp>
        <p:nvSpPr>
          <p:cNvPr id="62" name="TextBox 61">
            <a:extLst>
              <a:ext uri="{FF2B5EF4-FFF2-40B4-BE49-F238E27FC236}">
                <a16:creationId xmlns:a16="http://schemas.microsoft.com/office/drawing/2014/main" id="{4D43D0D4-443C-4E82-6837-6A0211645B86}"/>
              </a:ext>
            </a:extLst>
          </p:cNvPr>
          <p:cNvSpPr txBox="1"/>
          <p:nvPr/>
        </p:nvSpPr>
        <p:spPr>
          <a:xfrm>
            <a:off x="7803208" y="4429649"/>
            <a:ext cx="1401343" cy="523220"/>
          </a:xfrm>
          <a:prstGeom prst="rect">
            <a:avLst/>
          </a:prstGeom>
          <a:noFill/>
        </p:spPr>
        <p:txBody>
          <a:bodyPr wrap="square">
            <a:spAutoFit/>
          </a:bodyPr>
          <a:lstStyle/>
          <a:p>
            <a:r>
              <a:rPr lang="en-US" dirty="0"/>
              <a:t>SYSTEM TESTING</a:t>
            </a:r>
            <a:endParaRPr lang="en-IN" dirty="0"/>
          </a:p>
        </p:txBody>
      </p:sp>
    </p:spTree>
    <p:extLst>
      <p:ext uri="{BB962C8B-B14F-4D97-AF65-F5344CB8AC3E}">
        <p14:creationId xmlns:p14="http://schemas.microsoft.com/office/powerpoint/2010/main" val="13345290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3680;p96">
            <a:extLst>
              <a:ext uri="{FF2B5EF4-FFF2-40B4-BE49-F238E27FC236}">
                <a16:creationId xmlns:a16="http://schemas.microsoft.com/office/drawing/2014/main" id="{633D2050-64A0-E904-8BF7-A8A66987269E}"/>
              </a:ext>
            </a:extLst>
          </p:cNvPr>
          <p:cNvSpPr/>
          <p:nvPr/>
        </p:nvSpPr>
        <p:spPr>
          <a:xfrm>
            <a:off x="1131916" y="1565807"/>
            <a:ext cx="2490300" cy="854400"/>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a:p>
            <a:pPr marL="0" lvl="0" indent="0" algn="l" rtl="0">
              <a:spcBef>
                <a:spcPts val="0"/>
              </a:spcBef>
              <a:spcAft>
                <a:spcPts val="0"/>
              </a:spcAft>
              <a:buNone/>
            </a:pPr>
            <a:endParaRPr>
              <a:solidFill>
                <a:schemeClr val="lt2"/>
              </a:solidFill>
            </a:endParaRPr>
          </a:p>
        </p:txBody>
      </p:sp>
      <p:sp>
        <p:nvSpPr>
          <p:cNvPr id="7" name="Google Shape;3687;p96">
            <a:extLst>
              <a:ext uri="{FF2B5EF4-FFF2-40B4-BE49-F238E27FC236}">
                <a16:creationId xmlns:a16="http://schemas.microsoft.com/office/drawing/2014/main" id="{7F88D95D-1F67-A530-51C0-AD16281CC4BC}"/>
              </a:ext>
            </a:extLst>
          </p:cNvPr>
          <p:cNvSpPr txBox="1">
            <a:spLocks/>
          </p:cNvSpPr>
          <p:nvPr/>
        </p:nvSpPr>
        <p:spPr>
          <a:xfrm>
            <a:off x="1389016" y="1706207"/>
            <a:ext cx="1976100" cy="573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Spartan"/>
              <a:buNone/>
              <a:defRPr sz="3000" b="1" i="0" u="none" strike="noStrike" cap="none">
                <a:solidFill>
                  <a:schemeClr val="dk1"/>
                </a:solidFill>
                <a:latin typeface="Spartan"/>
                <a:ea typeface="Spartan"/>
                <a:cs typeface="Spartan"/>
                <a:sym typeface="Spartan"/>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en" sz="4800" dirty="0">
                <a:solidFill>
                  <a:schemeClr val="lt2"/>
                </a:solidFill>
              </a:rPr>
              <a:t>04</a:t>
            </a:r>
          </a:p>
        </p:txBody>
      </p:sp>
      <p:sp>
        <p:nvSpPr>
          <p:cNvPr id="8" name="TextBox 7">
            <a:extLst>
              <a:ext uri="{FF2B5EF4-FFF2-40B4-BE49-F238E27FC236}">
                <a16:creationId xmlns:a16="http://schemas.microsoft.com/office/drawing/2014/main" id="{FCA9F0CA-C4CC-0DD1-8A7E-6DCFF5364389}"/>
              </a:ext>
            </a:extLst>
          </p:cNvPr>
          <p:cNvSpPr txBox="1"/>
          <p:nvPr/>
        </p:nvSpPr>
        <p:spPr>
          <a:xfrm>
            <a:off x="1935025" y="3058629"/>
            <a:ext cx="1026660" cy="584775"/>
          </a:xfrm>
          <a:prstGeom prst="rect">
            <a:avLst/>
          </a:prstGeom>
          <a:noFill/>
        </p:spPr>
        <p:txBody>
          <a:bodyPr wrap="square">
            <a:spAutoFit/>
          </a:bodyPr>
          <a:lstStyle/>
          <a:p>
            <a:pPr marL="0" lvl="0" indent="0" algn="l" rtl="0">
              <a:spcBef>
                <a:spcPts val="0"/>
              </a:spcBef>
              <a:spcAft>
                <a:spcPts val="0"/>
              </a:spcAft>
              <a:buClr>
                <a:schemeClr val="accent5"/>
              </a:buClr>
              <a:buSzPts val="1100"/>
              <a:buFont typeface="Arial"/>
              <a:buNone/>
            </a:pPr>
            <a:r>
              <a:rPr lang="en-US" sz="3200" dirty="0"/>
              <a:t>DFD</a:t>
            </a:r>
          </a:p>
        </p:txBody>
      </p:sp>
      <p:pic>
        <p:nvPicPr>
          <p:cNvPr id="95" name="Picture 94">
            <a:extLst>
              <a:ext uri="{FF2B5EF4-FFF2-40B4-BE49-F238E27FC236}">
                <a16:creationId xmlns:a16="http://schemas.microsoft.com/office/drawing/2014/main" id="{12424741-AF77-9BF6-5307-11012D48E656}"/>
              </a:ext>
            </a:extLst>
          </p:cNvPr>
          <p:cNvPicPr>
            <a:picLocks noChangeAspect="1"/>
          </p:cNvPicPr>
          <p:nvPr/>
        </p:nvPicPr>
        <p:blipFill>
          <a:blip r:embed="rId2"/>
          <a:stretch>
            <a:fillRect/>
          </a:stretch>
        </p:blipFill>
        <p:spPr>
          <a:xfrm>
            <a:off x="4842732" y="-1563028"/>
            <a:ext cx="3920942" cy="7567318"/>
          </a:xfrm>
          <a:prstGeom prst="rect">
            <a:avLst/>
          </a:prstGeom>
        </p:spPr>
      </p:pic>
    </p:spTree>
    <p:extLst>
      <p:ext uri="{BB962C8B-B14F-4D97-AF65-F5344CB8AC3E}">
        <p14:creationId xmlns:p14="http://schemas.microsoft.com/office/powerpoint/2010/main" val="33914708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18"/>
        <p:cNvGrpSpPr/>
        <p:nvPr/>
      </p:nvGrpSpPr>
      <p:grpSpPr>
        <a:xfrm>
          <a:off x="0" y="0"/>
          <a:ext cx="0" cy="0"/>
          <a:chOff x="0" y="0"/>
          <a:chExt cx="0" cy="0"/>
        </a:xfrm>
      </p:grpSpPr>
      <p:grpSp>
        <p:nvGrpSpPr>
          <p:cNvPr id="1922" name="Google Shape;1922;p66"/>
          <p:cNvGrpSpPr/>
          <p:nvPr/>
        </p:nvGrpSpPr>
        <p:grpSpPr>
          <a:xfrm>
            <a:off x="111099" y="1507245"/>
            <a:ext cx="3810000" cy="3285263"/>
            <a:chOff x="832475" y="929113"/>
            <a:chExt cx="3810000" cy="3285263"/>
          </a:xfrm>
        </p:grpSpPr>
        <p:grpSp>
          <p:nvGrpSpPr>
            <p:cNvPr id="1923" name="Google Shape;1923;p66"/>
            <p:cNvGrpSpPr/>
            <p:nvPr/>
          </p:nvGrpSpPr>
          <p:grpSpPr>
            <a:xfrm flipH="1">
              <a:off x="1233227" y="929113"/>
              <a:ext cx="3008502" cy="3285263"/>
              <a:chOff x="8786552" y="2926550"/>
              <a:chExt cx="3008502" cy="3285263"/>
            </a:xfrm>
          </p:grpSpPr>
          <p:sp>
            <p:nvSpPr>
              <p:cNvPr id="1924" name="Google Shape;1924;p66"/>
              <p:cNvSpPr/>
              <p:nvPr/>
            </p:nvSpPr>
            <p:spPr>
              <a:xfrm>
                <a:off x="8974059" y="4283082"/>
                <a:ext cx="12298" cy="1925675"/>
              </a:xfrm>
              <a:custGeom>
                <a:avLst/>
                <a:gdLst/>
                <a:ahLst/>
                <a:cxnLst/>
                <a:rect l="l" t="t" r="r" b="b"/>
                <a:pathLst>
                  <a:path w="117" h="18321" extrusionOk="0">
                    <a:moveTo>
                      <a:pt x="1" y="1"/>
                    </a:moveTo>
                    <a:lnTo>
                      <a:pt x="1" y="18320"/>
                    </a:lnTo>
                    <a:lnTo>
                      <a:pt x="117" y="18320"/>
                    </a:lnTo>
                    <a:lnTo>
                      <a:pt x="11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66"/>
              <p:cNvSpPr/>
              <p:nvPr/>
            </p:nvSpPr>
            <p:spPr>
              <a:xfrm>
                <a:off x="10649574" y="5047011"/>
                <a:ext cx="236077" cy="1161753"/>
              </a:xfrm>
              <a:custGeom>
                <a:avLst/>
                <a:gdLst/>
                <a:ahLst/>
                <a:cxnLst/>
                <a:rect l="l" t="t" r="r" b="b"/>
                <a:pathLst>
                  <a:path w="2246" h="11053" extrusionOk="0">
                    <a:moveTo>
                      <a:pt x="117" y="1"/>
                    </a:moveTo>
                    <a:lnTo>
                      <a:pt x="1" y="20"/>
                    </a:lnTo>
                    <a:lnTo>
                      <a:pt x="2130" y="11052"/>
                    </a:lnTo>
                    <a:lnTo>
                      <a:pt x="2246" y="11033"/>
                    </a:lnTo>
                    <a:lnTo>
                      <a:pt x="11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66"/>
              <p:cNvSpPr/>
              <p:nvPr/>
            </p:nvSpPr>
            <p:spPr>
              <a:xfrm>
                <a:off x="9947762" y="5049008"/>
                <a:ext cx="236077" cy="1162804"/>
              </a:xfrm>
              <a:custGeom>
                <a:avLst/>
                <a:gdLst/>
                <a:ahLst/>
                <a:cxnLst/>
                <a:rect l="l" t="t" r="r" b="b"/>
                <a:pathLst>
                  <a:path w="2246" h="11063" extrusionOk="0">
                    <a:moveTo>
                      <a:pt x="2129" y="1"/>
                    </a:moveTo>
                    <a:lnTo>
                      <a:pt x="0" y="11033"/>
                    </a:lnTo>
                    <a:lnTo>
                      <a:pt x="116" y="11062"/>
                    </a:lnTo>
                    <a:lnTo>
                      <a:pt x="2245" y="30"/>
                    </a:lnTo>
                    <a:lnTo>
                      <a:pt x="212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66"/>
              <p:cNvSpPr/>
              <p:nvPr/>
            </p:nvSpPr>
            <p:spPr>
              <a:xfrm>
                <a:off x="10420752" y="5047011"/>
                <a:ext cx="74313" cy="1159651"/>
              </a:xfrm>
              <a:custGeom>
                <a:avLst/>
                <a:gdLst/>
                <a:ahLst/>
                <a:cxnLst/>
                <a:rect l="l" t="t" r="r" b="b"/>
                <a:pathLst>
                  <a:path w="707" h="11033" extrusionOk="0">
                    <a:moveTo>
                      <a:pt x="0" y="1"/>
                    </a:moveTo>
                    <a:lnTo>
                      <a:pt x="591" y="11033"/>
                    </a:lnTo>
                    <a:lnTo>
                      <a:pt x="707" y="11033"/>
                    </a:lnTo>
                    <a:lnTo>
                      <a:pt x="126" y="1"/>
                    </a:lnTo>
                    <a:close/>
                  </a:path>
                </a:pathLst>
              </a:custGeom>
              <a:solidFill>
                <a:srgbClr val="3D4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66"/>
              <p:cNvSpPr/>
              <p:nvPr/>
            </p:nvSpPr>
            <p:spPr>
              <a:xfrm>
                <a:off x="9548979" y="3288334"/>
                <a:ext cx="2059946" cy="1784200"/>
              </a:xfrm>
              <a:custGeom>
                <a:avLst/>
                <a:gdLst/>
                <a:ahLst/>
                <a:cxnLst/>
                <a:rect l="l" t="t" r="r" b="b"/>
                <a:pathLst>
                  <a:path w="19598" h="16975" extrusionOk="0">
                    <a:moveTo>
                      <a:pt x="8933" y="0"/>
                    </a:moveTo>
                    <a:cubicBezTo>
                      <a:pt x="1152" y="0"/>
                      <a:pt x="4094" y="15184"/>
                      <a:pt x="4094" y="15184"/>
                    </a:cubicBezTo>
                    <a:lnTo>
                      <a:pt x="1471" y="15184"/>
                    </a:lnTo>
                    <a:cubicBezTo>
                      <a:pt x="0" y="15184"/>
                      <a:pt x="407" y="16975"/>
                      <a:pt x="1830" y="16975"/>
                    </a:cubicBezTo>
                    <a:lnTo>
                      <a:pt x="12281" y="16975"/>
                    </a:lnTo>
                    <a:cubicBezTo>
                      <a:pt x="16849" y="16975"/>
                      <a:pt x="19598" y="0"/>
                      <a:pt x="8933" y="0"/>
                    </a:cubicBezTo>
                    <a:close/>
                  </a:path>
                </a:pathLst>
              </a:custGeom>
              <a:solidFill>
                <a:srgbClr val="E8E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66"/>
              <p:cNvSpPr/>
              <p:nvPr/>
            </p:nvSpPr>
            <p:spPr>
              <a:xfrm>
                <a:off x="9618140" y="3305572"/>
                <a:ext cx="1877895" cy="1616448"/>
              </a:xfrm>
              <a:custGeom>
                <a:avLst/>
                <a:gdLst/>
                <a:ahLst/>
                <a:cxnLst/>
                <a:rect l="l" t="t" r="r" b="b"/>
                <a:pathLst>
                  <a:path w="17866" h="15379" extrusionOk="0">
                    <a:moveTo>
                      <a:pt x="7201" y="1"/>
                    </a:moveTo>
                    <a:cubicBezTo>
                      <a:pt x="7104" y="1"/>
                      <a:pt x="7017" y="10"/>
                      <a:pt x="6920" y="10"/>
                    </a:cubicBezTo>
                    <a:cubicBezTo>
                      <a:pt x="852" y="1694"/>
                      <a:pt x="3436" y="15020"/>
                      <a:pt x="3436" y="15020"/>
                    </a:cubicBezTo>
                    <a:lnTo>
                      <a:pt x="823" y="15020"/>
                    </a:lnTo>
                    <a:cubicBezTo>
                      <a:pt x="397" y="15020"/>
                      <a:pt x="126" y="15175"/>
                      <a:pt x="1" y="15378"/>
                    </a:cubicBezTo>
                    <a:lnTo>
                      <a:pt x="10549" y="15378"/>
                    </a:lnTo>
                    <a:cubicBezTo>
                      <a:pt x="15117" y="15378"/>
                      <a:pt x="17865" y="1"/>
                      <a:pt x="7201" y="1"/>
                    </a:cubicBezTo>
                    <a:close/>
                  </a:path>
                </a:pathLst>
              </a:custGeom>
              <a:solidFill>
                <a:srgbClr val="CDDB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66"/>
              <p:cNvSpPr/>
              <p:nvPr/>
            </p:nvSpPr>
            <p:spPr>
              <a:xfrm>
                <a:off x="9603951" y="5121323"/>
                <a:ext cx="328574" cy="844329"/>
              </a:xfrm>
              <a:custGeom>
                <a:avLst/>
                <a:gdLst/>
                <a:ahLst/>
                <a:cxnLst/>
                <a:rect l="l" t="t" r="r" b="b"/>
                <a:pathLst>
                  <a:path w="3126" h="8033" extrusionOk="0">
                    <a:moveTo>
                      <a:pt x="2932" y="0"/>
                    </a:moveTo>
                    <a:lnTo>
                      <a:pt x="0" y="261"/>
                    </a:lnTo>
                    <a:lnTo>
                      <a:pt x="716" y="8032"/>
                    </a:lnTo>
                    <a:lnTo>
                      <a:pt x="3126" y="7761"/>
                    </a:lnTo>
                    <a:lnTo>
                      <a:pt x="2932" y="0"/>
                    </a:lnTo>
                    <a:close/>
                  </a:path>
                </a:pathLst>
              </a:custGeom>
              <a:solidFill>
                <a:srgbClr val="FFDA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66"/>
              <p:cNvSpPr/>
              <p:nvPr/>
            </p:nvSpPr>
            <p:spPr>
              <a:xfrm>
                <a:off x="9472670" y="5884201"/>
                <a:ext cx="502636" cy="253309"/>
              </a:xfrm>
              <a:custGeom>
                <a:avLst/>
                <a:gdLst/>
                <a:ahLst/>
                <a:cxnLst/>
                <a:rect l="l" t="t" r="r" b="b"/>
                <a:pathLst>
                  <a:path w="4782" h="2410" extrusionOk="0">
                    <a:moveTo>
                      <a:pt x="2449" y="0"/>
                    </a:moveTo>
                    <a:lnTo>
                      <a:pt x="1936" y="397"/>
                    </a:lnTo>
                    <a:lnTo>
                      <a:pt x="1" y="2410"/>
                    </a:lnTo>
                    <a:cubicBezTo>
                      <a:pt x="1" y="2410"/>
                      <a:pt x="4568" y="1568"/>
                      <a:pt x="4675" y="1403"/>
                    </a:cubicBezTo>
                    <a:cubicBezTo>
                      <a:pt x="4781" y="1239"/>
                      <a:pt x="4307" y="387"/>
                      <a:pt x="4307" y="387"/>
                    </a:cubicBezTo>
                    <a:lnTo>
                      <a:pt x="2449" y="0"/>
                    </a:lnTo>
                    <a:close/>
                  </a:path>
                </a:pathLst>
              </a:custGeom>
              <a:solidFill>
                <a:srgbClr val="FFDA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66"/>
              <p:cNvSpPr/>
              <p:nvPr/>
            </p:nvSpPr>
            <p:spPr>
              <a:xfrm>
                <a:off x="9397307" y="5937071"/>
                <a:ext cx="589142" cy="271913"/>
              </a:xfrm>
              <a:custGeom>
                <a:avLst/>
                <a:gdLst/>
                <a:ahLst/>
                <a:cxnLst/>
                <a:rect l="l" t="t" r="r" b="b"/>
                <a:pathLst>
                  <a:path w="5605" h="2587" extrusionOk="0">
                    <a:moveTo>
                      <a:pt x="5092" y="0"/>
                    </a:moveTo>
                    <a:lnTo>
                      <a:pt x="4327" y="1084"/>
                    </a:lnTo>
                    <a:lnTo>
                      <a:pt x="3882" y="1171"/>
                    </a:lnTo>
                    <a:lnTo>
                      <a:pt x="1821" y="736"/>
                    </a:lnTo>
                    <a:lnTo>
                      <a:pt x="156" y="2178"/>
                    </a:lnTo>
                    <a:cubicBezTo>
                      <a:pt x="0" y="2334"/>
                      <a:pt x="123" y="2587"/>
                      <a:pt x="327" y="2587"/>
                    </a:cubicBezTo>
                    <a:cubicBezTo>
                      <a:pt x="337" y="2587"/>
                      <a:pt x="348" y="2586"/>
                      <a:pt x="360" y="2584"/>
                    </a:cubicBezTo>
                    <a:lnTo>
                      <a:pt x="3156" y="2052"/>
                    </a:lnTo>
                    <a:lnTo>
                      <a:pt x="3795" y="1404"/>
                    </a:lnTo>
                    <a:lnTo>
                      <a:pt x="4008" y="1365"/>
                    </a:lnTo>
                    <a:lnTo>
                      <a:pt x="4105" y="1878"/>
                    </a:lnTo>
                    <a:lnTo>
                      <a:pt x="5605" y="1588"/>
                    </a:lnTo>
                    <a:lnTo>
                      <a:pt x="5469" y="871"/>
                    </a:lnTo>
                    <a:lnTo>
                      <a:pt x="4744" y="1007"/>
                    </a:lnTo>
                    <a:lnTo>
                      <a:pt x="4744" y="1007"/>
                    </a:lnTo>
                    <a:lnTo>
                      <a:pt x="5237" y="291"/>
                    </a:lnTo>
                    <a:lnTo>
                      <a:pt x="50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66"/>
              <p:cNvSpPr/>
              <p:nvPr/>
            </p:nvSpPr>
            <p:spPr>
              <a:xfrm>
                <a:off x="10115515" y="5065300"/>
                <a:ext cx="433474" cy="867768"/>
              </a:xfrm>
              <a:custGeom>
                <a:avLst/>
                <a:gdLst/>
                <a:ahLst/>
                <a:cxnLst/>
                <a:rect l="l" t="t" r="r" b="b"/>
                <a:pathLst>
                  <a:path w="4124" h="8256" extrusionOk="0">
                    <a:moveTo>
                      <a:pt x="2865" y="1"/>
                    </a:moveTo>
                    <a:lnTo>
                      <a:pt x="1" y="659"/>
                    </a:lnTo>
                    <a:lnTo>
                      <a:pt x="1772" y="8256"/>
                    </a:lnTo>
                    <a:lnTo>
                      <a:pt x="4124" y="7665"/>
                    </a:lnTo>
                    <a:lnTo>
                      <a:pt x="2865" y="1"/>
                    </a:lnTo>
                    <a:close/>
                  </a:path>
                </a:pathLst>
              </a:custGeom>
              <a:solidFill>
                <a:srgbClr val="FFDA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66"/>
              <p:cNvSpPr/>
              <p:nvPr/>
            </p:nvSpPr>
            <p:spPr>
              <a:xfrm>
                <a:off x="10120666" y="5846573"/>
                <a:ext cx="481194" cy="285892"/>
              </a:xfrm>
              <a:custGeom>
                <a:avLst/>
                <a:gdLst/>
                <a:ahLst/>
                <a:cxnLst/>
                <a:rect l="l" t="t" r="r" b="b"/>
                <a:pathLst>
                  <a:path w="4578" h="2720" extrusionOk="0">
                    <a:moveTo>
                      <a:pt x="2100" y="0"/>
                    </a:moveTo>
                    <a:lnTo>
                      <a:pt x="1636" y="455"/>
                    </a:lnTo>
                    <a:lnTo>
                      <a:pt x="0" y="2720"/>
                    </a:lnTo>
                    <a:cubicBezTo>
                      <a:pt x="0" y="2720"/>
                      <a:pt x="4404" y="1249"/>
                      <a:pt x="4491" y="1074"/>
                    </a:cubicBezTo>
                    <a:cubicBezTo>
                      <a:pt x="4578" y="910"/>
                      <a:pt x="3997" y="116"/>
                      <a:pt x="3997" y="116"/>
                    </a:cubicBezTo>
                    <a:lnTo>
                      <a:pt x="2100" y="0"/>
                    </a:lnTo>
                    <a:close/>
                  </a:path>
                </a:pathLst>
              </a:custGeom>
              <a:solidFill>
                <a:srgbClr val="FFDA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66"/>
              <p:cNvSpPr/>
              <p:nvPr/>
            </p:nvSpPr>
            <p:spPr>
              <a:xfrm>
                <a:off x="10052871" y="5870958"/>
                <a:ext cx="571378" cy="337710"/>
              </a:xfrm>
              <a:custGeom>
                <a:avLst/>
                <a:gdLst/>
                <a:ahLst/>
                <a:cxnLst/>
                <a:rect l="l" t="t" r="r" b="b"/>
                <a:pathLst>
                  <a:path w="5436" h="3213" extrusionOk="0">
                    <a:moveTo>
                      <a:pt x="4720" y="0"/>
                    </a:moveTo>
                    <a:lnTo>
                      <a:pt x="4110" y="1181"/>
                    </a:lnTo>
                    <a:lnTo>
                      <a:pt x="3674" y="1326"/>
                    </a:lnTo>
                    <a:lnTo>
                      <a:pt x="1574" y="1171"/>
                    </a:lnTo>
                    <a:lnTo>
                      <a:pt x="123" y="2826"/>
                    </a:lnTo>
                    <a:cubicBezTo>
                      <a:pt x="1" y="2992"/>
                      <a:pt x="130" y="3212"/>
                      <a:pt x="312" y="3212"/>
                    </a:cubicBezTo>
                    <a:cubicBezTo>
                      <a:pt x="332" y="3212"/>
                      <a:pt x="353" y="3209"/>
                      <a:pt x="374" y="3204"/>
                    </a:cubicBezTo>
                    <a:lnTo>
                      <a:pt x="3074" y="2294"/>
                    </a:lnTo>
                    <a:lnTo>
                      <a:pt x="3616" y="1568"/>
                    </a:lnTo>
                    <a:lnTo>
                      <a:pt x="3820" y="1500"/>
                    </a:lnTo>
                    <a:lnTo>
                      <a:pt x="3984" y="1994"/>
                    </a:lnTo>
                    <a:lnTo>
                      <a:pt x="5436" y="1510"/>
                    </a:lnTo>
                    <a:lnTo>
                      <a:pt x="5203" y="813"/>
                    </a:lnTo>
                    <a:lnTo>
                      <a:pt x="4507" y="1046"/>
                    </a:lnTo>
                    <a:lnTo>
                      <a:pt x="4903" y="271"/>
                    </a:lnTo>
                    <a:lnTo>
                      <a:pt x="47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66"/>
              <p:cNvSpPr/>
              <p:nvPr/>
            </p:nvSpPr>
            <p:spPr>
              <a:xfrm>
                <a:off x="9628336" y="3515158"/>
                <a:ext cx="650105" cy="598377"/>
              </a:xfrm>
              <a:custGeom>
                <a:avLst/>
                <a:gdLst/>
                <a:ahLst/>
                <a:cxnLst/>
                <a:rect l="l" t="t" r="r" b="b"/>
                <a:pathLst>
                  <a:path w="6185" h="5693" extrusionOk="0">
                    <a:moveTo>
                      <a:pt x="1616" y="0"/>
                    </a:moveTo>
                    <a:lnTo>
                      <a:pt x="0" y="707"/>
                    </a:lnTo>
                    <a:cubicBezTo>
                      <a:pt x="0" y="707"/>
                      <a:pt x="1849" y="5294"/>
                      <a:pt x="3223" y="5662"/>
                    </a:cubicBezTo>
                    <a:cubicBezTo>
                      <a:pt x="3304" y="5683"/>
                      <a:pt x="3386" y="5692"/>
                      <a:pt x="3468" y="5692"/>
                    </a:cubicBezTo>
                    <a:cubicBezTo>
                      <a:pt x="4786" y="5692"/>
                      <a:pt x="6184" y="3145"/>
                      <a:pt x="6184" y="3145"/>
                    </a:cubicBezTo>
                    <a:lnTo>
                      <a:pt x="4375" y="997"/>
                    </a:lnTo>
                    <a:cubicBezTo>
                      <a:pt x="4375" y="997"/>
                      <a:pt x="3740" y="2410"/>
                      <a:pt x="3468" y="2410"/>
                    </a:cubicBezTo>
                    <a:cubicBezTo>
                      <a:pt x="3467" y="2410"/>
                      <a:pt x="3466" y="2410"/>
                      <a:pt x="3465" y="2410"/>
                    </a:cubicBezTo>
                    <a:cubicBezTo>
                      <a:pt x="3204" y="2391"/>
                      <a:pt x="1616" y="0"/>
                      <a:pt x="1616" y="0"/>
                    </a:cubicBezTo>
                    <a:close/>
                  </a:path>
                </a:pathLst>
              </a:custGeom>
              <a:solidFill>
                <a:srgbClr val="FFDA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66"/>
              <p:cNvSpPr/>
              <p:nvPr/>
            </p:nvSpPr>
            <p:spPr>
              <a:xfrm>
                <a:off x="9568319" y="3313665"/>
                <a:ext cx="260463" cy="353161"/>
              </a:xfrm>
              <a:custGeom>
                <a:avLst/>
                <a:gdLst/>
                <a:ahLst/>
                <a:cxnLst/>
                <a:rect l="l" t="t" r="r" b="b"/>
                <a:pathLst>
                  <a:path w="2478" h="3360" extrusionOk="0">
                    <a:moveTo>
                      <a:pt x="519" y="0"/>
                    </a:moveTo>
                    <a:cubicBezTo>
                      <a:pt x="517" y="0"/>
                      <a:pt x="515" y="1"/>
                      <a:pt x="513" y="1"/>
                    </a:cubicBezTo>
                    <a:cubicBezTo>
                      <a:pt x="368" y="40"/>
                      <a:pt x="765" y="756"/>
                      <a:pt x="765" y="756"/>
                    </a:cubicBezTo>
                    <a:cubicBezTo>
                      <a:pt x="765" y="756"/>
                      <a:pt x="691" y="669"/>
                      <a:pt x="601" y="669"/>
                    </a:cubicBezTo>
                    <a:cubicBezTo>
                      <a:pt x="579" y="669"/>
                      <a:pt x="556" y="675"/>
                      <a:pt x="533" y="688"/>
                    </a:cubicBezTo>
                    <a:cubicBezTo>
                      <a:pt x="455" y="737"/>
                      <a:pt x="523" y="949"/>
                      <a:pt x="523" y="949"/>
                    </a:cubicBezTo>
                    <a:cubicBezTo>
                      <a:pt x="523" y="949"/>
                      <a:pt x="450" y="905"/>
                      <a:pt x="381" y="905"/>
                    </a:cubicBezTo>
                    <a:cubicBezTo>
                      <a:pt x="359" y="905"/>
                      <a:pt x="338" y="909"/>
                      <a:pt x="320" y="920"/>
                    </a:cubicBezTo>
                    <a:cubicBezTo>
                      <a:pt x="242" y="969"/>
                      <a:pt x="300" y="1162"/>
                      <a:pt x="300" y="1162"/>
                    </a:cubicBezTo>
                    <a:cubicBezTo>
                      <a:pt x="300" y="1162"/>
                      <a:pt x="244" y="1080"/>
                      <a:pt x="176" y="1080"/>
                    </a:cubicBezTo>
                    <a:cubicBezTo>
                      <a:pt x="151" y="1080"/>
                      <a:pt x="124" y="1092"/>
                      <a:pt x="97" y="1124"/>
                    </a:cubicBezTo>
                    <a:cubicBezTo>
                      <a:pt x="0" y="1240"/>
                      <a:pt x="387" y="2266"/>
                      <a:pt x="881" y="3359"/>
                    </a:cubicBezTo>
                    <a:lnTo>
                      <a:pt x="2478" y="2353"/>
                    </a:lnTo>
                    <a:cubicBezTo>
                      <a:pt x="2478" y="2353"/>
                      <a:pt x="1229" y="446"/>
                      <a:pt x="1133" y="446"/>
                    </a:cubicBezTo>
                    <a:cubicBezTo>
                      <a:pt x="1029" y="446"/>
                      <a:pt x="1192" y="795"/>
                      <a:pt x="1119" y="795"/>
                    </a:cubicBezTo>
                    <a:cubicBezTo>
                      <a:pt x="1118" y="795"/>
                      <a:pt x="1116" y="795"/>
                      <a:pt x="1113" y="795"/>
                    </a:cubicBezTo>
                    <a:cubicBezTo>
                      <a:pt x="1028" y="776"/>
                      <a:pt x="634" y="0"/>
                      <a:pt x="519" y="0"/>
                    </a:cubicBezTo>
                    <a:close/>
                  </a:path>
                </a:pathLst>
              </a:custGeom>
              <a:solidFill>
                <a:srgbClr val="FFDA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66"/>
              <p:cNvSpPr/>
              <p:nvPr/>
            </p:nvSpPr>
            <p:spPr>
              <a:xfrm>
                <a:off x="9690350" y="3415410"/>
                <a:ext cx="22494" cy="76413"/>
              </a:xfrm>
              <a:custGeom>
                <a:avLst/>
                <a:gdLst/>
                <a:ahLst/>
                <a:cxnLst/>
                <a:rect l="l" t="t" r="r" b="b"/>
                <a:pathLst>
                  <a:path w="214" h="727" extrusionOk="0">
                    <a:moveTo>
                      <a:pt x="88" y="1"/>
                    </a:moveTo>
                    <a:lnTo>
                      <a:pt x="1" y="11"/>
                    </a:lnTo>
                    <a:cubicBezTo>
                      <a:pt x="20" y="252"/>
                      <a:pt x="59" y="485"/>
                      <a:pt x="126" y="727"/>
                    </a:cubicBezTo>
                    <a:lnTo>
                      <a:pt x="214" y="698"/>
                    </a:lnTo>
                    <a:cubicBezTo>
                      <a:pt x="156" y="465"/>
                      <a:pt x="117" y="233"/>
                      <a:pt x="88" y="1"/>
                    </a:cubicBezTo>
                    <a:close/>
                  </a:path>
                </a:pathLst>
              </a:custGeom>
              <a:solidFill>
                <a:srgbClr val="F2A4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66"/>
              <p:cNvSpPr/>
              <p:nvPr/>
            </p:nvSpPr>
            <p:spPr>
              <a:xfrm>
                <a:off x="10130861" y="3370739"/>
                <a:ext cx="838252" cy="1024378"/>
              </a:xfrm>
              <a:custGeom>
                <a:avLst/>
                <a:gdLst/>
                <a:ahLst/>
                <a:cxnLst/>
                <a:rect l="l" t="t" r="r" b="b"/>
                <a:pathLst>
                  <a:path w="7975" h="9746" extrusionOk="0">
                    <a:moveTo>
                      <a:pt x="2981" y="0"/>
                    </a:moveTo>
                    <a:lnTo>
                      <a:pt x="1442" y="1694"/>
                    </a:lnTo>
                    <a:cubicBezTo>
                      <a:pt x="1442" y="1694"/>
                      <a:pt x="145" y="2632"/>
                      <a:pt x="39" y="3958"/>
                    </a:cubicBezTo>
                    <a:cubicBezTo>
                      <a:pt x="0" y="4452"/>
                      <a:pt x="271" y="5139"/>
                      <a:pt x="542" y="5778"/>
                    </a:cubicBezTo>
                    <a:lnTo>
                      <a:pt x="590" y="9745"/>
                    </a:lnTo>
                    <a:lnTo>
                      <a:pt x="7713" y="9745"/>
                    </a:lnTo>
                    <a:cubicBezTo>
                      <a:pt x="7713" y="9745"/>
                      <a:pt x="7974" y="2990"/>
                      <a:pt x="7249" y="1694"/>
                    </a:cubicBezTo>
                    <a:lnTo>
                      <a:pt x="4626" y="77"/>
                    </a:lnTo>
                    <a:lnTo>
                      <a:pt x="298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66"/>
              <p:cNvSpPr/>
              <p:nvPr/>
            </p:nvSpPr>
            <p:spPr>
              <a:xfrm>
                <a:off x="10859161" y="3501915"/>
                <a:ext cx="805668" cy="532054"/>
              </a:xfrm>
              <a:custGeom>
                <a:avLst/>
                <a:gdLst/>
                <a:ahLst/>
                <a:cxnLst/>
                <a:rect l="l" t="t" r="r" b="b"/>
                <a:pathLst>
                  <a:path w="7665" h="5062" extrusionOk="0">
                    <a:moveTo>
                      <a:pt x="6281" y="0"/>
                    </a:moveTo>
                    <a:cubicBezTo>
                      <a:pt x="6281" y="0"/>
                      <a:pt x="3780" y="2256"/>
                      <a:pt x="3466" y="2256"/>
                    </a:cubicBezTo>
                    <a:cubicBezTo>
                      <a:pt x="3462" y="2256"/>
                      <a:pt x="3458" y="2256"/>
                      <a:pt x="3455" y="2255"/>
                    </a:cubicBezTo>
                    <a:cubicBezTo>
                      <a:pt x="3194" y="2197"/>
                      <a:pt x="1752" y="997"/>
                      <a:pt x="1752" y="997"/>
                    </a:cubicBezTo>
                    <a:lnTo>
                      <a:pt x="0" y="3039"/>
                    </a:lnTo>
                    <a:cubicBezTo>
                      <a:pt x="0" y="3039"/>
                      <a:pt x="1878" y="5062"/>
                      <a:pt x="3300" y="5062"/>
                    </a:cubicBezTo>
                    <a:cubicBezTo>
                      <a:pt x="4733" y="5062"/>
                      <a:pt x="7665" y="1084"/>
                      <a:pt x="7665" y="1084"/>
                    </a:cubicBezTo>
                    <a:lnTo>
                      <a:pt x="6281" y="0"/>
                    </a:lnTo>
                    <a:close/>
                  </a:path>
                </a:pathLst>
              </a:custGeom>
              <a:solidFill>
                <a:srgbClr val="FFDA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66"/>
              <p:cNvSpPr/>
              <p:nvPr/>
            </p:nvSpPr>
            <p:spPr>
              <a:xfrm>
                <a:off x="10616990" y="3379253"/>
                <a:ext cx="498537" cy="509246"/>
              </a:xfrm>
              <a:custGeom>
                <a:avLst/>
                <a:gdLst/>
                <a:ahLst/>
                <a:cxnLst/>
                <a:rect l="l" t="t" r="r" b="b"/>
                <a:pathLst>
                  <a:path w="4743" h="4845" extrusionOk="0">
                    <a:moveTo>
                      <a:pt x="278" y="0"/>
                    </a:moveTo>
                    <a:cubicBezTo>
                      <a:pt x="106" y="0"/>
                      <a:pt x="1" y="6"/>
                      <a:pt x="1" y="6"/>
                    </a:cubicBezTo>
                    <a:lnTo>
                      <a:pt x="959" y="3238"/>
                    </a:lnTo>
                    <a:lnTo>
                      <a:pt x="2614" y="4845"/>
                    </a:lnTo>
                    <a:lnTo>
                      <a:pt x="4743" y="2638"/>
                    </a:lnTo>
                    <a:cubicBezTo>
                      <a:pt x="4743" y="2638"/>
                      <a:pt x="3330" y="1013"/>
                      <a:pt x="2624" y="509"/>
                    </a:cubicBezTo>
                    <a:cubicBezTo>
                      <a:pt x="1980" y="56"/>
                      <a:pt x="810" y="0"/>
                      <a:pt x="27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66"/>
              <p:cNvSpPr/>
              <p:nvPr/>
            </p:nvSpPr>
            <p:spPr>
              <a:xfrm>
                <a:off x="10020917" y="3371370"/>
                <a:ext cx="423278" cy="450070"/>
              </a:xfrm>
              <a:custGeom>
                <a:avLst/>
                <a:gdLst/>
                <a:ahLst/>
                <a:cxnLst/>
                <a:rect l="l" t="t" r="r" b="b"/>
                <a:pathLst>
                  <a:path w="4027" h="4282" extrusionOk="0">
                    <a:moveTo>
                      <a:pt x="3889" y="1"/>
                    </a:moveTo>
                    <a:cubicBezTo>
                      <a:pt x="3522" y="1"/>
                      <a:pt x="2504" y="51"/>
                      <a:pt x="1801" y="575"/>
                    </a:cubicBezTo>
                    <a:cubicBezTo>
                      <a:pt x="1007" y="1175"/>
                      <a:pt x="1" y="3468"/>
                      <a:pt x="1" y="3468"/>
                    </a:cubicBezTo>
                    <a:lnTo>
                      <a:pt x="2740" y="4281"/>
                    </a:lnTo>
                    <a:lnTo>
                      <a:pt x="3582" y="2142"/>
                    </a:lnTo>
                    <a:lnTo>
                      <a:pt x="4027" y="4"/>
                    </a:lnTo>
                    <a:cubicBezTo>
                      <a:pt x="4027" y="4"/>
                      <a:pt x="3976" y="1"/>
                      <a:pt x="388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66"/>
              <p:cNvSpPr/>
              <p:nvPr/>
            </p:nvSpPr>
            <p:spPr>
              <a:xfrm>
                <a:off x="10713690" y="3715495"/>
                <a:ext cx="181105" cy="175109"/>
              </a:xfrm>
              <a:custGeom>
                <a:avLst/>
                <a:gdLst/>
                <a:ahLst/>
                <a:cxnLst/>
                <a:rect l="l" t="t" r="r" b="b"/>
                <a:pathLst>
                  <a:path w="1723" h="1666" extrusionOk="0">
                    <a:moveTo>
                      <a:pt x="58" y="1"/>
                    </a:moveTo>
                    <a:lnTo>
                      <a:pt x="0" y="59"/>
                    </a:lnTo>
                    <a:lnTo>
                      <a:pt x="1655" y="1665"/>
                    </a:lnTo>
                    <a:lnTo>
                      <a:pt x="1723" y="1598"/>
                    </a:lnTo>
                    <a:lnTo>
                      <a:pt x="5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66"/>
              <p:cNvSpPr/>
              <p:nvPr/>
            </p:nvSpPr>
            <p:spPr>
              <a:xfrm>
                <a:off x="10122663" y="3573073"/>
                <a:ext cx="127288" cy="227978"/>
              </a:xfrm>
              <a:custGeom>
                <a:avLst/>
                <a:gdLst/>
                <a:ahLst/>
                <a:cxnLst/>
                <a:rect l="l" t="t" r="r" b="b"/>
                <a:pathLst>
                  <a:path w="1211" h="2169" extrusionOk="0">
                    <a:moveTo>
                      <a:pt x="1201" y="1"/>
                    </a:moveTo>
                    <a:cubicBezTo>
                      <a:pt x="1133" y="11"/>
                      <a:pt x="930" y="233"/>
                      <a:pt x="852" y="340"/>
                    </a:cubicBezTo>
                    <a:cubicBezTo>
                      <a:pt x="426" y="862"/>
                      <a:pt x="1" y="1607"/>
                      <a:pt x="78" y="2169"/>
                    </a:cubicBezTo>
                    <a:lnTo>
                      <a:pt x="165" y="2159"/>
                    </a:lnTo>
                    <a:cubicBezTo>
                      <a:pt x="49" y="1336"/>
                      <a:pt x="1075" y="146"/>
                      <a:pt x="1210" y="88"/>
                    </a:cubicBezTo>
                    <a:lnTo>
                      <a:pt x="1201" y="49"/>
                    </a:lnTo>
                    <a:lnTo>
                      <a:pt x="120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66"/>
              <p:cNvSpPr/>
              <p:nvPr/>
            </p:nvSpPr>
            <p:spPr>
              <a:xfrm>
                <a:off x="11478567" y="3350138"/>
                <a:ext cx="316486" cy="331929"/>
              </a:xfrm>
              <a:custGeom>
                <a:avLst/>
                <a:gdLst/>
                <a:ahLst/>
                <a:cxnLst/>
                <a:rect l="l" t="t" r="r" b="b"/>
                <a:pathLst>
                  <a:path w="3011" h="3158" extrusionOk="0">
                    <a:moveTo>
                      <a:pt x="2486" y="0"/>
                    </a:moveTo>
                    <a:cubicBezTo>
                      <a:pt x="2361" y="0"/>
                      <a:pt x="1806" y="622"/>
                      <a:pt x="1716" y="622"/>
                    </a:cubicBezTo>
                    <a:cubicBezTo>
                      <a:pt x="1715" y="622"/>
                      <a:pt x="1714" y="622"/>
                      <a:pt x="1714" y="622"/>
                    </a:cubicBezTo>
                    <a:cubicBezTo>
                      <a:pt x="1627" y="622"/>
                      <a:pt x="1888" y="312"/>
                      <a:pt x="1791" y="283"/>
                    </a:cubicBezTo>
                    <a:cubicBezTo>
                      <a:pt x="1791" y="283"/>
                      <a:pt x="1790" y="283"/>
                      <a:pt x="1789" y="283"/>
                    </a:cubicBezTo>
                    <a:cubicBezTo>
                      <a:pt x="1664" y="283"/>
                      <a:pt x="1" y="1793"/>
                      <a:pt x="1" y="1793"/>
                    </a:cubicBezTo>
                    <a:lnTo>
                      <a:pt x="1298" y="3157"/>
                    </a:lnTo>
                    <a:cubicBezTo>
                      <a:pt x="2053" y="2228"/>
                      <a:pt x="3011" y="941"/>
                      <a:pt x="2953" y="873"/>
                    </a:cubicBezTo>
                    <a:cubicBezTo>
                      <a:pt x="2948" y="869"/>
                      <a:pt x="2942" y="867"/>
                      <a:pt x="2933" y="867"/>
                    </a:cubicBezTo>
                    <a:cubicBezTo>
                      <a:pt x="2826" y="867"/>
                      <a:pt x="2411" y="1183"/>
                      <a:pt x="2411" y="1183"/>
                    </a:cubicBezTo>
                    <a:cubicBezTo>
                      <a:pt x="2411" y="1183"/>
                      <a:pt x="2933" y="602"/>
                      <a:pt x="2865" y="535"/>
                    </a:cubicBezTo>
                    <a:cubicBezTo>
                      <a:pt x="2861" y="530"/>
                      <a:pt x="2854" y="528"/>
                      <a:pt x="2845" y="528"/>
                    </a:cubicBezTo>
                    <a:cubicBezTo>
                      <a:pt x="2724" y="528"/>
                      <a:pt x="2246" y="922"/>
                      <a:pt x="2246" y="922"/>
                    </a:cubicBezTo>
                    <a:cubicBezTo>
                      <a:pt x="2246" y="922"/>
                      <a:pt x="2865" y="206"/>
                      <a:pt x="2798" y="138"/>
                    </a:cubicBezTo>
                    <a:cubicBezTo>
                      <a:pt x="2792" y="132"/>
                      <a:pt x="2784" y="130"/>
                      <a:pt x="2774" y="130"/>
                    </a:cubicBezTo>
                    <a:cubicBezTo>
                      <a:pt x="2628" y="130"/>
                      <a:pt x="2062" y="670"/>
                      <a:pt x="2062" y="670"/>
                    </a:cubicBezTo>
                    <a:cubicBezTo>
                      <a:pt x="2062" y="670"/>
                      <a:pt x="2623" y="80"/>
                      <a:pt x="2498" y="2"/>
                    </a:cubicBezTo>
                    <a:cubicBezTo>
                      <a:pt x="2494" y="1"/>
                      <a:pt x="2490" y="0"/>
                      <a:pt x="2486" y="0"/>
                    </a:cubicBezTo>
                    <a:close/>
                  </a:path>
                </a:pathLst>
              </a:custGeom>
              <a:solidFill>
                <a:srgbClr val="FFDA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66"/>
              <p:cNvSpPr/>
              <p:nvPr/>
            </p:nvSpPr>
            <p:spPr>
              <a:xfrm>
                <a:off x="11610794" y="3481524"/>
                <a:ext cx="110996" cy="50977"/>
              </a:xfrm>
              <a:custGeom>
                <a:avLst/>
                <a:gdLst/>
                <a:ahLst/>
                <a:cxnLst/>
                <a:rect l="l" t="t" r="r" b="b"/>
                <a:pathLst>
                  <a:path w="1056" h="485" extrusionOk="0">
                    <a:moveTo>
                      <a:pt x="998" y="1"/>
                    </a:moveTo>
                    <a:cubicBezTo>
                      <a:pt x="862" y="88"/>
                      <a:pt x="717" y="146"/>
                      <a:pt x="562" y="165"/>
                    </a:cubicBezTo>
                    <a:cubicBezTo>
                      <a:pt x="349" y="214"/>
                      <a:pt x="127" y="262"/>
                      <a:pt x="1" y="417"/>
                    </a:cubicBezTo>
                    <a:lnTo>
                      <a:pt x="69" y="485"/>
                    </a:lnTo>
                    <a:cubicBezTo>
                      <a:pt x="175" y="349"/>
                      <a:pt x="388" y="301"/>
                      <a:pt x="582" y="253"/>
                    </a:cubicBezTo>
                    <a:cubicBezTo>
                      <a:pt x="756" y="233"/>
                      <a:pt x="920" y="165"/>
                      <a:pt x="1056" y="69"/>
                    </a:cubicBezTo>
                    <a:lnTo>
                      <a:pt x="998" y="1"/>
                    </a:lnTo>
                    <a:close/>
                  </a:path>
                </a:pathLst>
              </a:custGeom>
              <a:solidFill>
                <a:srgbClr val="F2A4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1947;p66"/>
              <p:cNvSpPr/>
              <p:nvPr/>
            </p:nvSpPr>
            <p:spPr>
              <a:xfrm>
                <a:off x="11609848" y="3429705"/>
                <a:ext cx="39732" cy="73365"/>
              </a:xfrm>
              <a:custGeom>
                <a:avLst/>
                <a:gdLst/>
                <a:ahLst/>
                <a:cxnLst/>
                <a:rect l="l" t="t" r="r" b="b"/>
                <a:pathLst>
                  <a:path w="378" h="698" extrusionOk="0">
                    <a:moveTo>
                      <a:pt x="291" y="0"/>
                    </a:moveTo>
                    <a:cubicBezTo>
                      <a:pt x="213" y="223"/>
                      <a:pt x="116" y="446"/>
                      <a:pt x="0" y="649"/>
                    </a:cubicBezTo>
                    <a:lnTo>
                      <a:pt x="78" y="697"/>
                    </a:lnTo>
                    <a:cubicBezTo>
                      <a:pt x="194" y="484"/>
                      <a:pt x="300" y="262"/>
                      <a:pt x="378" y="29"/>
                    </a:cubicBezTo>
                    <a:lnTo>
                      <a:pt x="291" y="0"/>
                    </a:lnTo>
                    <a:close/>
                  </a:path>
                </a:pathLst>
              </a:custGeom>
              <a:solidFill>
                <a:srgbClr val="F2A4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66"/>
              <p:cNvSpPr/>
              <p:nvPr/>
            </p:nvSpPr>
            <p:spPr>
              <a:xfrm>
                <a:off x="9580511" y="3401221"/>
                <a:ext cx="93653" cy="107525"/>
              </a:xfrm>
              <a:custGeom>
                <a:avLst/>
                <a:gdLst/>
                <a:ahLst/>
                <a:cxnLst/>
                <a:rect l="l" t="t" r="r" b="b"/>
                <a:pathLst>
                  <a:path w="891" h="1023" extrusionOk="0">
                    <a:moveTo>
                      <a:pt x="678" y="0"/>
                    </a:moveTo>
                    <a:cubicBezTo>
                      <a:pt x="717" y="126"/>
                      <a:pt x="746" y="242"/>
                      <a:pt x="775" y="368"/>
                    </a:cubicBezTo>
                    <a:cubicBezTo>
                      <a:pt x="794" y="426"/>
                      <a:pt x="804" y="484"/>
                      <a:pt x="813" y="552"/>
                    </a:cubicBezTo>
                    <a:cubicBezTo>
                      <a:pt x="833" y="600"/>
                      <a:pt x="833" y="668"/>
                      <a:pt x="833" y="717"/>
                    </a:cubicBezTo>
                    <a:lnTo>
                      <a:pt x="833" y="736"/>
                    </a:lnTo>
                    <a:cubicBezTo>
                      <a:pt x="823" y="726"/>
                      <a:pt x="813" y="726"/>
                      <a:pt x="813" y="717"/>
                    </a:cubicBezTo>
                    <a:cubicBezTo>
                      <a:pt x="784" y="697"/>
                      <a:pt x="765" y="678"/>
                      <a:pt x="755" y="658"/>
                    </a:cubicBezTo>
                    <a:cubicBezTo>
                      <a:pt x="717" y="610"/>
                      <a:pt x="688" y="552"/>
                      <a:pt x="659" y="504"/>
                    </a:cubicBezTo>
                    <a:cubicBezTo>
                      <a:pt x="601" y="387"/>
                      <a:pt x="552" y="281"/>
                      <a:pt x="504" y="165"/>
                    </a:cubicBezTo>
                    <a:cubicBezTo>
                      <a:pt x="497" y="151"/>
                      <a:pt x="479" y="142"/>
                      <a:pt x="463" y="142"/>
                    </a:cubicBezTo>
                    <a:cubicBezTo>
                      <a:pt x="457" y="142"/>
                      <a:pt x="451" y="143"/>
                      <a:pt x="446" y="146"/>
                    </a:cubicBezTo>
                    <a:cubicBezTo>
                      <a:pt x="427" y="155"/>
                      <a:pt x="418" y="173"/>
                      <a:pt x="425" y="191"/>
                    </a:cubicBezTo>
                    <a:lnTo>
                      <a:pt x="425" y="191"/>
                    </a:lnTo>
                    <a:lnTo>
                      <a:pt x="417" y="194"/>
                    </a:lnTo>
                    <a:cubicBezTo>
                      <a:pt x="427" y="215"/>
                      <a:pt x="438" y="237"/>
                      <a:pt x="448" y="258"/>
                    </a:cubicBezTo>
                    <a:lnTo>
                      <a:pt x="448" y="258"/>
                    </a:lnTo>
                    <a:cubicBezTo>
                      <a:pt x="480" y="351"/>
                      <a:pt x="511" y="440"/>
                      <a:pt x="542" y="542"/>
                    </a:cubicBezTo>
                    <a:cubicBezTo>
                      <a:pt x="552" y="591"/>
                      <a:pt x="571" y="658"/>
                      <a:pt x="581" y="717"/>
                    </a:cubicBezTo>
                    <a:cubicBezTo>
                      <a:pt x="601" y="765"/>
                      <a:pt x="601" y="823"/>
                      <a:pt x="601" y="871"/>
                    </a:cubicBezTo>
                    <a:cubicBezTo>
                      <a:pt x="613" y="871"/>
                      <a:pt x="613" y="876"/>
                      <a:pt x="609" y="876"/>
                    </a:cubicBezTo>
                    <a:cubicBezTo>
                      <a:pt x="607" y="876"/>
                      <a:pt x="604" y="875"/>
                      <a:pt x="601" y="871"/>
                    </a:cubicBezTo>
                    <a:cubicBezTo>
                      <a:pt x="601" y="875"/>
                      <a:pt x="599" y="876"/>
                      <a:pt x="598" y="876"/>
                    </a:cubicBezTo>
                    <a:cubicBezTo>
                      <a:pt x="596" y="876"/>
                      <a:pt x="594" y="871"/>
                      <a:pt x="601" y="871"/>
                    </a:cubicBezTo>
                    <a:lnTo>
                      <a:pt x="601" y="871"/>
                    </a:lnTo>
                    <a:cubicBezTo>
                      <a:pt x="601" y="871"/>
                      <a:pt x="601" y="871"/>
                      <a:pt x="601" y="871"/>
                    </a:cubicBezTo>
                    <a:cubicBezTo>
                      <a:pt x="581" y="862"/>
                      <a:pt x="562" y="842"/>
                      <a:pt x="552" y="823"/>
                    </a:cubicBezTo>
                    <a:cubicBezTo>
                      <a:pt x="513" y="784"/>
                      <a:pt x="475" y="736"/>
                      <a:pt x="446" y="678"/>
                    </a:cubicBezTo>
                    <a:cubicBezTo>
                      <a:pt x="378" y="581"/>
                      <a:pt x="320" y="475"/>
                      <a:pt x="271" y="368"/>
                    </a:cubicBezTo>
                    <a:cubicBezTo>
                      <a:pt x="262" y="349"/>
                      <a:pt x="233" y="349"/>
                      <a:pt x="213" y="349"/>
                    </a:cubicBezTo>
                    <a:cubicBezTo>
                      <a:pt x="194" y="358"/>
                      <a:pt x="184" y="387"/>
                      <a:pt x="194" y="407"/>
                    </a:cubicBezTo>
                    <a:cubicBezTo>
                      <a:pt x="233" y="504"/>
                      <a:pt x="281" y="600"/>
                      <a:pt x="320" y="697"/>
                    </a:cubicBezTo>
                    <a:cubicBezTo>
                      <a:pt x="339" y="746"/>
                      <a:pt x="359" y="794"/>
                      <a:pt x="368" y="842"/>
                    </a:cubicBezTo>
                    <a:cubicBezTo>
                      <a:pt x="378" y="871"/>
                      <a:pt x="388" y="900"/>
                      <a:pt x="388" y="920"/>
                    </a:cubicBezTo>
                    <a:cubicBezTo>
                      <a:pt x="388" y="939"/>
                      <a:pt x="388" y="958"/>
                      <a:pt x="388" y="978"/>
                    </a:cubicBezTo>
                    <a:cubicBezTo>
                      <a:pt x="368" y="978"/>
                      <a:pt x="349" y="978"/>
                      <a:pt x="339" y="958"/>
                    </a:cubicBezTo>
                    <a:cubicBezTo>
                      <a:pt x="320" y="949"/>
                      <a:pt x="301" y="929"/>
                      <a:pt x="291" y="910"/>
                    </a:cubicBezTo>
                    <a:cubicBezTo>
                      <a:pt x="252" y="871"/>
                      <a:pt x="213" y="833"/>
                      <a:pt x="184" y="794"/>
                    </a:cubicBezTo>
                    <a:cubicBezTo>
                      <a:pt x="117" y="707"/>
                      <a:pt x="59" y="620"/>
                      <a:pt x="0" y="533"/>
                    </a:cubicBezTo>
                    <a:lnTo>
                      <a:pt x="0" y="533"/>
                    </a:lnTo>
                    <a:cubicBezTo>
                      <a:pt x="49" y="620"/>
                      <a:pt x="97" y="717"/>
                      <a:pt x="165" y="804"/>
                    </a:cubicBezTo>
                    <a:cubicBezTo>
                      <a:pt x="194" y="852"/>
                      <a:pt x="223" y="891"/>
                      <a:pt x="262" y="939"/>
                    </a:cubicBezTo>
                    <a:cubicBezTo>
                      <a:pt x="271" y="958"/>
                      <a:pt x="301" y="978"/>
                      <a:pt x="320" y="997"/>
                    </a:cubicBezTo>
                    <a:cubicBezTo>
                      <a:pt x="330" y="1007"/>
                      <a:pt x="349" y="1017"/>
                      <a:pt x="359" y="1017"/>
                    </a:cubicBezTo>
                    <a:cubicBezTo>
                      <a:pt x="367" y="1021"/>
                      <a:pt x="376" y="1023"/>
                      <a:pt x="386" y="1023"/>
                    </a:cubicBezTo>
                    <a:cubicBezTo>
                      <a:pt x="400" y="1023"/>
                      <a:pt x="415" y="1018"/>
                      <a:pt x="426" y="1007"/>
                    </a:cubicBezTo>
                    <a:cubicBezTo>
                      <a:pt x="446" y="978"/>
                      <a:pt x="455" y="949"/>
                      <a:pt x="446" y="910"/>
                    </a:cubicBezTo>
                    <a:cubicBezTo>
                      <a:pt x="436" y="881"/>
                      <a:pt x="436" y="852"/>
                      <a:pt x="426" y="823"/>
                    </a:cubicBezTo>
                    <a:cubicBezTo>
                      <a:pt x="424" y="814"/>
                      <a:pt x="422" y="804"/>
                      <a:pt x="420" y="795"/>
                    </a:cubicBezTo>
                    <a:lnTo>
                      <a:pt x="420" y="795"/>
                    </a:lnTo>
                    <a:cubicBezTo>
                      <a:pt x="437" y="821"/>
                      <a:pt x="455" y="846"/>
                      <a:pt x="475" y="871"/>
                    </a:cubicBezTo>
                    <a:cubicBezTo>
                      <a:pt x="504" y="900"/>
                      <a:pt x="523" y="929"/>
                      <a:pt x="552" y="949"/>
                    </a:cubicBezTo>
                    <a:cubicBezTo>
                      <a:pt x="568" y="959"/>
                      <a:pt x="585" y="964"/>
                      <a:pt x="602" y="964"/>
                    </a:cubicBezTo>
                    <a:cubicBezTo>
                      <a:pt x="647" y="964"/>
                      <a:pt x="688" y="930"/>
                      <a:pt x="688" y="881"/>
                    </a:cubicBezTo>
                    <a:cubicBezTo>
                      <a:pt x="688" y="823"/>
                      <a:pt x="688" y="755"/>
                      <a:pt x="668" y="687"/>
                    </a:cubicBezTo>
                    <a:cubicBezTo>
                      <a:pt x="662" y="668"/>
                      <a:pt x="656" y="648"/>
                      <a:pt x="651" y="628"/>
                    </a:cubicBezTo>
                    <a:lnTo>
                      <a:pt x="651" y="628"/>
                    </a:lnTo>
                    <a:cubicBezTo>
                      <a:pt x="666" y="648"/>
                      <a:pt x="682" y="668"/>
                      <a:pt x="697" y="687"/>
                    </a:cubicBezTo>
                    <a:cubicBezTo>
                      <a:pt x="717" y="717"/>
                      <a:pt x="746" y="746"/>
                      <a:pt x="765" y="765"/>
                    </a:cubicBezTo>
                    <a:cubicBezTo>
                      <a:pt x="784" y="775"/>
                      <a:pt x="804" y="784"/>
                      <a:pt x="833" y="784"/>
                    </a:cubicBezTo>
                    <a:cubicBezTo>
                      <a:pt x="862" y="775"/>
                      <a:pt x="881" y="755"/>
                      <a:pt x="881" y="726"/>
                    </a:cubicBezTo>
                    <a:cubicBezTo>
                      <a:pt x="891" y="658"/>
                      <a:pt x="881" y="600"/>
                      <a:pt x="862" y="533"/>
                    </a:cubicBezTo>
                    <a:cubicBezTo>
                      <a:pt x="852" y="475"/>
                      <a:pt x="833" y="416"/>
                      <a:pt x="813" y="349"/>
                    </a:cubicBezTo>
                    <a:cubicBezTo>
                      <a:pt x="775" y="233"/>
                      <a:pt x="726" y="116"/>
                      <a:pt x="678" y="0"/>
                    </a:cubicBezTo>
                    <a:close/>
                  </a:path>
                </a:pathLst>
              </a:custGeom>
              <a:solidFill>
                <a:srgbClr val="F2A4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66"/>
              <p:cNvSpPr/>
              <p:nvPr/>
            </p:nvSpPr>
            <p:spPr>
              <a:xfrm>
                <a:off x="10323105" y="2985201"/>
                <a:ext cx="208643" cy="309647"/>
              </a:xfrm>
              <a:custGeom>
                <a:avLst/>
                <a:gdLst/>
                <a:ahLst/>
                <a:cxnLst/>
                <a:rect l="l" t="t" r="r" b="b"/>
                <a:pathLst>
                  <a:path w="1985" h="2946" extrusionOk="0">
                    <a:moveTo>
                      <a:pt x="900" y="0"/>
                    </a:moveTo>
                    <a:cubicBezTo>
                      <a:pt x="590" y="513"/>
                      <a:pt x="87" y="1945"/>
                      <a:pt x="0" y="2749"/>
                    </a:cubicBezTo>
                    <a:cubicBezTo>
                      <a:pt x="0" y="2787"/>
                      <a:pt x="832" y="2904"/>
                      <a:pt x="920" y="2913"/>
                    </a:cubicBezTo>
                    <a:cubicBezTo>
                      <a:pt x="1086" y="2935"/>
                      <a:pt x="1248" y="2946"/>
                      <a:pt x="1412" y="2946"/>
                    </a:cubicBezTo>
                    <a:cubicBezTo>
                      <a:pt x="1467" y="2946"/>
                      <a:pt x="1522" y="2945"/>
                      <a:pt x="1578" y="2942"/>
                    </a:cubicBezTo>
                    <a:cubicBezTo>
                      <a:pt x="1703" y="2923"/>
                      <a:pt x="1568" y="2691"/>
                      <a:pt x="1597" y="2574"/>
                    </a:cubicBezTo>
                    <a:cubicBezTo>
                      <a:pt x="1674" y="2100"/>
                      <a:pt x="1955" y="474"/>
                      <a:pt x="1984" y="0"/>
                    </a:cubicBezTo>
                    <a:close/>
                  </a:path>
                </a:pathLst>
              </a:custGeom>
              <a:solidFill>
                <a:srgbClr val="FF73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66"/>
              <p:cNvSpPr/>
              <p:nvPr/>
            </p:nvSpPr>
            <p:spPr>
              <a:xfrm>
                <a:off x="10354638" y="2971957"/>
                <a:ext cx="315435" cy="324257"/>
              </a:xfrm>
              <a:custGeom>
                <a:avLst/>
                <a:gdLst/>
                <a:ahLst/>
                <a:cxnLst/>
                <a:rect l="l" t="t" r="r" b="b"/>
                <a:pathLst>
                  <a:path w="3001" h="3085" extrusionOk="0">
                    <a:moveTo>
                      <a:pt x="890" y="0"/>
                    </a:moveTo>
                    <a:cubicBezTo>
                      <a:pt x="890" y="0"/>
                      <a:pt x="0" y="1771"/>
                      <a:pt x="387" y="2546"/>
                    </a:cubicBezTo>
                    <a:cubicBezTo>
                      <a:pt x="580" y="2925"/>
                      <a:pt x="979" y="3084"/>
                      <a:pt x="1357" y="3084"/>
                    </a:cubicBezTo>
                    <a:cubicBezTo>
                      <a:pt x="1529" y="3084"/>
                      <a:pt x="1697" y="3051"/>
                      <a:pt x="1839" y="2991"/>
                    </a:cubicBezTo>
                    <a:cubicBezTo>
                      <a:pt x="2178" y="2855"/>
                      <a:pt x="3000" y="1626"/>
                      <a:pt x="2932" y="1326"/>
                    </a:cubicBezTo>
                    <a:cubicBezTo>
                      <a:pt x="2632" y="184"/>
                      <a:pt x="890" y="0"/>
                      <a:pt x="890" y="0"/>
                    </a:cubicBezTo>
                    <a:close/>
                  </a:path>
                </a:pathLst>
              </a:custGeom>
              <a:solidFill>
                <a:srgbClr val="FFDA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66"/>
              <p:cNvSpPr/>
              <p:nvPr/>
            </p:nvSpPr>
            <p:spPr>
              <a:xfrm>
                <a:off x="10444086" y="3235359"/>
                <a:ext cx="187306" cy="174478"/>
              </a:xfrm>
              <a:custGeom>
                <a:avLst/>
                <a:gdLst/>
                <a:ahLst/>
                <a:cxnLst/>
                <a:rect l="l" t="t" r="r" b="b"/>
                <a:pathLst>
                  <a:path w="1782" h="1660" extrusionOk="0">
                    <a:moveTo>
                      <a:pt x="156" y="1"/>
                    </a:moveTo>
                    <a:lnTo>
                      <a:pt x="1" y="1298"/>
                    </a:lnTo>
                    <a:cubicBezTo>
                      <a:pt x="251" y="1538"/>
                      <a:pt x="577" y="1659"/>
                      <a:pt x="902" y="1659"/>
                    </a:cubicBezTo>
                    <a:cubicBezTo>
                      <a:pt x="1218" y="1659"/>
                      <a:pt x="1534" y="1546"/>
                      <a:pt x="1781" y="1317"/>
                    </a:cubicBezTo>
                    <a:lnTo>
                      <a:pt x="1617" y="49"/>
                    </a:lnTo>
                    <a:lnTo>
                      <a:pt x="156" y="1"/>
                    </a:lnTo>
                    <a:close/>
                  </a:path>
                </a:pathLst>
              </a:custGeom>
              <a:solidFill>
                <a:srgbClr val="FFDA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66"/>
              <p:cNvSpPr/>
              <p:nvPr/>
            </p:nvSpPr>
            <p:spPr>
              <a:xfrm>
                <a:off x="10377026" y="2926550"/>
                <a:ext cx="365257" cy="393417"/>
              </a:xfrm>
              <a:custGeom>
                <a:avLst/>
                <a:gdLst/>
                <a:ahLst/>
                <a:cxnLst/>
                <a:rect l="l" t="t" r="r" b="b"/>
                <a:pathLst>
                  <a:path w="3475" h="3743" extrusionOk="0">
                    <a:moveTo>
                      <a:pt x="872" y="0"/>
                    </a:moveTo>
                    <a:cubicBezTo>
                      <a:pt x="483" y="0"/>
                      <a:pt x="74" y="257"/>
                      <a:pt x="0" y="868"/>
                    </a:cubicBezTo>
                    <a:cubicBezTo>
                      <a:pt x="181" y="847"/>
                      <a:pt x="347" y="838"/>
                      <a:pt x="506" y="838"/>
                    </a:cubicBezTo>
                    <a:cubicBezTo>
                      <a:pt x="945" y="838"/>
                      <a:pt x="1332" y="906"/>
                      <a:pt x="1829" y="984"/>
                    </a:cubicBezTo>
                    <a:cubicBezTo>
                      <a:pt x="1829" y="1294"/>
                      <a:pt x="1858" y="1603"/>
                      <a:pt x="1916" y="1903"/>
                    </a:cubicBezTo>
                    <a:cubicBezTo>
                      <a:pt x="1955" y="2136"/>
                      <a:pt x="1926" y="3355"/>
                      <a:pt x="1723" y="3742"/>
                    </a:cubicBezTo>
                    <a:cubicBezTo>
                      <a:pt x="2303" y="3703"/>
                      <a:pt x="2865" y="3568"/>
                      <a:pt x="3397" y="3355"/>
                    </a:cubicBezTo>
                    <a:cubicBezTo>
                      <a:pt x="3445" y="2929"/>
                      <a:pt x="3474" y="1642"/>
                      <a:pt x="3194" y="974"/>
                    </a:cubicBezTo>
                    <a:cubicBezTo>
                      <a:pt x="3058" y="645"/>
                      <a:pt x="2826" y="307"/>
                      <a:pt x="2478" y="181"/>
                    </a:cubicBezTo>
                    <a:cubicBezTo>
                      <a:pt x="2275" y="106"/>
                      <a:pt x="2064" y="70"/>
                      <a:pt x="1854" y="70"/>
                    </a:cubicBezTo>
                    <a:cubicBezTo>
                      <a:pt x="1682" y="70"/>
                      <a:pt x="1511" y="94"/>
                      <a:pt x="1345" y="142"/>
                    </a:cubicBezTo>
                    <a:cubicBezTo>
                      <a:pt x="1212" y="50"/>
                      <a:pt x="1044" y="0"/>
                      <a:pt x="872" y="0"/>
                    </a:cubicBezTo>
                    <a:close/>
                  </a:path>
                </a:pathLst>
              </a:custGeom>
              <a:solidFill>
                <a:srgbClr val="FF66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66"/>
              <p:cNvSpPr/>
              <p:nvPr/>
            </p:nvSpPr>
            <p:spPr>
              <a:xfrm>
                <a:off x="10453230" y="3266892"/>
                <a:ext cx="106897" cy="32688"/>
              </a:xfrm>
              <a:custGeom>
                <a:avLst/>
                <a:gdLst/>
                <a:ahLst/>
                <a:cxnLst/>
                <a:rect l="l" t="t" r="r" b="b"/>
                <a:pathLst>
                  <a:path w="1017" h="311" extrusionOk="0">
                    <a:moveTo>
                      <a:pt x="959" y="1"/>
                    </a:moveTo>
                    <a:cubicBezTo>
                      <a:pt x="950" y="1"/>
                      <a:pt x="718" y="224"/>
                      <a:pt x="208" y="224"/>
                    </a:cubicBezTo>
                    <a:cubicBezTo>
                      <a:pt x="146" y="224"/>
                      <a:pt x="80" y="221"/>
                      <a:pt x="11" y="214"/>
                    </a:cubicBezTo>
                    <a:lnTo>
                      <a:pt x="1" y="301"/>
                    </a:lnTo>
                    <a:cubicBezTo>
                      <a:pt x="69" y="311"/>
                      <a:pt x="146" y="311"/>
                      <a:pt x="214" y="311"/>
                    </a:cubicBezTo>
                    <a:cubicBezTo>
                      <a:pt x="756" y="311"/>
                      <a:pt x="1007" y="78"/>
                      <a:pt x="1017" y="69"/>
                    </a:cubicBezTo>
                    <a:lnTo>
                      <a:pt x="959" y="1"/>
                    </a:lnTo>
                    <a:close/>
                  </a:path>
                </a:pathLst>
              </a:custGeom>
              <a:solidFill>
                <a:srgbClr val="F2A4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66"/>
              <p:cNvSpPr/>
              <p:nvPr/>
            </p:nvSpPr>
            <p:spPr>
              <a:xfrm>
                <a:off x="10419701" y="3107232"/>
                <a:ext cx="44882" cy="83560"/>
              </a:xfrm>
              <a:custGeom>
                <a:avLst/>
                <a:gdLst/>
                <a:ahLst/>
                <a:cxnLst/>
                <a:rect l="l" t="t" r="r" b="b"/>
                <a:pathLst>
                  <a:path w="427" h="795" extrusionOk="0">
                    <a:moveTo>
                      <a:pt x="359" y="1"/>
                    </a:moveTo>
                    <a:cubicBezTo>
                      <a:pt x="301" y="78"/>
                      <a:pt x="1" y="426"/>
                      <a:pt x="20" y="581"/>
                    </a:cubicBezTo>
                    <a:cubicBezTo>
                      <a:pt x="39" y="736"/>
                      <a:pt x="310" y="784"/>
                      <a:pt x="368" y="794"/>
                    </a:cubicBezTo>
                    <a:lnTo>
                      <a:pt x="388" y="707"/>
                    </a:lnTo>
                    <a:cubicBezTo>
                      <a:pt x="281" y="697"/>
                      <a:pt x="117" y="639"/>
                      <a:pt x="107" y="572"/>
                    </a:cubicBezTo>
                    <a:cubicBezTo>
                      <a:pt x="107" y="504"/>
                      <a:pt x="271" y="252"/>
                      <a:pt x="426" y="59"/>
                    </a:cubicBezTo>
                    <a:lnTo>
                      <a:pt x="359" y="1"/>
                    </a:lnTo>
                    <a:close/>
                  </a:path>
                </a:pathLst>
              </a:custGeom>
              <a:solidFill>
                <a:srgbClr val="F2A4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66"/>
              <p:cNvSpPr/>
              <p:nvPr/>
            </p:nvSpPr>
            <p:spPr>
              <a:xfrm>
                <a:off x="10406457" y="3198781"/>
                <a:ext cx="98803" cy="51608"/>
              </a:xfrm>
              <a:custGeom>
                <a:avLst/>
                <a:gdLst/>
                <a:ahLst/>
                <a:cxnLst/>
                <a:rect l="l" t="t" r="r" b="b"/>
                <a:pathLst>
                  <a:path w="940" h="491" extrusionOk="0">
                    <a:moveTo>
                      <a:pt x="136" y="1"/>
                    </a:moveTo>
                    <a:cubicBezTo>
                      <a:pt x="136" y="1"/>
                      <a:pt x="1" y="359"/>
                      <a:pt x="301" y="465"/>
                    </a:cubicBezTo>
                    <a:cubicBezTo>
                      <a:pt x="356" y="482"/>
                      <a:pt x="411" y="490"/>
                      <a:pt x="466" y="490"/>
                    </a:cubicBezTo>
                    <a:cubicBezTo>
                      <a:pt x="663" y="490"/>
                      <a:pt x="849" y="385"/>
                      <a:pt x="939" y="204"/>
                    </a:cubicBezTo>
                    <a:lnTo>
                      <a:pt x="13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66"/>
              <p:cNvSpPr/>
              <p:nvPr/>
            </p:nvSpPr>
            <p:spPr>
              <a:xfrm>
                <a:off x="10415286" y="3089784"/>
                <a:ext cx="15346" cy="18919"/>
              </a:xfrm>
              <a:custGeom>
                <a:avLst/>
                <a:gdLst/>
                <a:ahLst/>
                <a:cxnLst/>
                <a:rect l="l" t="t" r="r" b="b"/>
                <a:pathLst>
                  <a:path w="146" h="180" extrusionOk="0">
                    <a:moveTo>
                      <a:pt x="101" y="1"/>
                    </a:moveTo>
                    <a:cubicBezTo>
                      <a:pt x="87" y="1"/>
                      <a:pt x="73" y="7"/>
                      <a:pt x="62" y="21"/>
                    </a:cubicBezTo>
                    <a:cubicBezTo>
                      <a:pt x="43" y="50"/>
                      <a:pt x="33" y="89"/>
                      <a:pt x="13" y="128"/>
                    </a:cubicBezTo>
                    <a:cubicBezTo>
                      <a:pt x="1" y="154"/>
                      <a:pt x="35" y="179"/>
                      <a:pt x="68" y="179"/>
                    </a:cubicBezTo>
                    <a:cubicBezTo>
                      <a:pt x="84" y="179"/>
                      <a:pt x="101" y="173"/>
                      <a:pt x="110" y="157"/>
                    </a:cubicBezTo>
                    <a:cubicBezTo>
                      <a:pt x="120" y="118"/>
                      <a:pt x="130" y="89"/>
                      <a:pt x="139" y="50"/>
                    </a:cubicBezTo>
                    <a:cubicBezTo>
                      <a:pt x="145" y="20"/>
                      <a:pt x="124" y="1"/>
                      <a:pt x="101" y="1"/>
                    </a:cubicBezTo>
                    <a:close/>
                  </a:path>
                </a:pathLst>
              </a:custGeom>
              <a:solidFill>
                <a:srgbClr val="0027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1957;p66"/>
              <p:cNvSpPr/>
              <p:nvPr/>
            </p:nvSpPr>
            <p:spPr>
              <a:xfrm>
                <a:off x="10407298" y="3060248"/>
                <a:ext cx="39942" cy="17553"/>
              </a:xfrm>
              <a:custGeom>
                <a:avLst/>
                <a:gdLst/>
                <a:ahLst/>
                <a:cxnLst/>
                <a:rect l="l" t="t" r="r" b="b"/>
                <a:pathLst>
                  <a:path w="380" h="167" extrusionOk="0">
                    <a:moveTo>
                      <a:pt x="164" y="1"/>
                    </a:moveTo>
                    <a:cubicBezTo>
                      <a:pt x="119" y="1"/>
                      <a:pt x="73" y="14"/>
                      <a:pt x="31" y="41"/>
                    </a:cubicBezTo>
                    <a:cubicBezTo>
                      <a:pt x="0" y="57"/>
                      <a:pt x="19" y="97"/>
                      <a:pt x="43" y="97"/>
                    </a:cubicBezTo>
                    <a:cubicBezTo>
                      <a:pt x="49" y="97"/>
                      <a:pt x="55" y="95"/>
                      <a:pt x="60" y="89"/>
                    </a:cubicBezTo>
                    <a:cubicBezTo>
                      <a:pt x="91" y="69"/>
                      <a:pt x="125" y="60"/>
                      <a:pt x="160" y="60"/>
                    </a:cubicBezTo>
                    <a:cubicBezTo>
                      <a:pt x="225" y="60"/>
                      <a:pt x="290" y="94"/>
                      <a:pt x="322" y="157"/>
                    </a:cubicBezTo>
                    <a:cubicBezTo>
                      <a:pt x="331" y="157"/>
                      <a:pt x="341" y="167"/>
                      <a:pt x="351" y="167"/>
                    </a:cubicBezTo>
                    <a:lnTo>
                      <a:pt x="360" y="167"/>
                    </a:lnTo>
                    <a:cubicBezTo>
                      <a:pt x="380" y="157"/>
                      <a:pt x="380" y="138"/>
                      <a:pt x="380" y="119"/>
                    </a:cubicBezTo>
                    <a:cubicBezTo>
                      <a:pt x="330" y="44"/>
                      <a:pt x="248" y="1"/>
                      <a:pt x="164" y="1"/>
                    </a:cubicBezTo>
                    <a:close/>
                  </a:path>
                </a:pathLst>
              </a:custGeom>
              <a:solidFill>
                <a:srgbClr val="0027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1958;p66"/>
              <p:cNvSpPr/>
              <p:nvPr/>
            </p:nvSpPr>
            <p:spPr>
              <a:xfrm>
                <a:off x="10515034" y="3122893"/>
                <a:ext cx="15241" cy="20286"/>
              </a:xfrm>
              <a:custGeom>
                <a:avLst/>
                <a:gdLst/>
                <a:ahLst/>
                <a:cxnLst/>
                <a:rect l="l" t="t" r="r" b="b"/>
                <a:pathLst>
                  <a:path w="145" h="193" extrusionOk="0">
                    <a:moveTo>
                      <a:pt x="95" y="1"/>
                    </a:moveTo>
                    <a:cubicBezTo>
                      <a:pt x="82" y="1"/>
                      <a:pt x="68" y="8"/>
                      <a:pt x="61" y="26"/>
                    </a:cubicBezTo>
                    <a:cubicBezTo>
                      <a:pt x="42" y="55"/>
                      <a:pt x="32" y="93"/>
                      <a:pt x="13" y="132"/>
                    </a:cubicBezTo>
                    <a:cubicBezTo>
                      <a:pt x="1" y="168"/>
                      <a:pt x="33" y="193"/>
                      <a:pt x="64" y="193"/>
                    </a:cubicBezTo>
                    <a:cubicBezTo>
                      <a:pt x="84" y="193"/>
                      <a:pt x="102" y="183"/>
                      <a:pt x="110" y="161"/>
                    </a:cubicBezTo>
                    <a:cubicBezTo>
                      <a:pt x="119" y="123"/>
                      <a:pt x="129" y="84"/>
                      <a:pt x="139" y="55"/>
                    </a:cubicBezTo>
                    <a:cubicBezTo>
                      <a:pt x="145" y="24"/>
                      <a:pt x="119" y="1"/>
                      <a:pt x="95" y="1"/>
                    </a:cubicBezTo>
                    <a:close/>
                  </a:path>
                </a:pathLst>
              </a:custGeom>
              <a:solidFill>
                <a:srgbClr val="0027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66"/>
              <p:cNvSpPr/>
              <p:nvPr/>
            </p:nvSpPr>
            <p:spPr>
              <a:xfrm>
                <a:off x="10516296" y="3088627"/>
                <a:ext cx="47930" cy="28905"/>
              </a:xfrm>
              <a:custGeom>
                <a:avLst/>
                <a:gdLst/>
                <a:ahLst/>
                <a:cxnLst/>
                <a:rect l="l" t="t" r="r" b="b"/>
                <a:pathLst>
                  <a:path w="456" h="275" extrusionOk="0">
                    <a:moveTo>
                      <a:pt x="76" y="0"/>
                    </a:moveTo>
                    <a:cubicBezTo>
                      <a:pt x="49" y="0"/>
                      <a:pt x="32" y="3"/>
                      <a:pt x="30" y="3"/>
                    </a:cubicBezTo>
                    <a:cubicBezTo>
                      <a:pt x="11" y="3"/>
                      <a:pt x="1" y="23"/>
                      <a:pt x="11" y="32"/>
                    </a:cubicBezTo>
                    <a:cubicBezTo>
                      <a:pt x="11" y="52"/>
                      <a:pt x="30" y="61"/>
                      <a:pt x="40" y="61"/>
                    </a:cubicBezTo>
                    <a:cubicBezTo>
                      <a:pt x="40" y="61"/>
                      <a:pt x="55" y="57"/>
                      <a:pt x="82" y="57"/>
                    </a:cubicBezTo>
                    <a:cubicBezTo>
                      <a:pt x="148" y="57"/>
                      <a:pt x="280" y="82"/>
                      <a:pt x="398" y="255"/>
                    </a:cubicBezTo>
                    <a:cubicBezTo>
                      <a:pt x="407" y="265"/>
                      <a:pt x="417" y="274"/>
                      <a:pt x="427" y="274"/>
                    </a:cubicBezTo>
                    <a:cubicBezTo>
                      <a:pt x="427" y="274"/>
                      <a:pt x="436" y="265"/>
                      <a:pt x="436" y="265"/>
                    </a:cubicBezTo>
                    <a:cubicBezTo>
                      <a:pt x="456" y="255"/>
                      <a:pt x="456" y="236"/>
                      <a:pt x="446" y="226"/>
                    </a:cubicBezTo>
                    <a:cubicBezTo>
                      <a:pt x="303" y="26"/>
                      <a:pt x="150" y="0"/>
                      <a:pt x="76" y="0"/>
                    </a:cubicBezTo>
                    <a:close/>
                  </a:path>
                </a:pathLst>
              </a:custGeom>
              <a:solidFill>
                <a:srgbClr val="0027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960;p66"/>
              <p:cNvSpPr/>
              <p:nvPr/>
            </p:nvSpPr>
            <p:spPr>
              <a:xfrm>
                <a:off x="10556973" y="3138659"/>
                <a:ext cx="74418" cy="95333"/>
              </a:xfrm>
              <a:custGeom>
                <a:avLst/>
                <a:gdLst/>
                <a:ahLst/>
                <a:cxnLst/>
                <a:rect l="l" t="t" r="r" b="b"/>
                <a:pathLst>
                  <a:path w="708" h="907" extrusionOk="0">
                    <a:moveTo>
                      <a:pt x="408" y="0"/>
                    </a:moveTo>
                    <a:cubicBezTo>
                      <a:pt x="325" y="0"/>
                      <a:pt x="227" y="61"/>
                      <a:pt x="127" y="214"/>
                    </a:cubicBezTo>
                    <a:lnTo>
                      <a:pt x="1" y="727"/>
                    </a:lnTo>
                    <a:cubicBezTo>
                      <a:pt x="18" y="843"/>
                      <a:pt x="77" y="906"/>
                      <a:pt x="166" y="906"/>
                    </a:cubicBezTo>
                    <a:cubicBezTo>
                      <a:pt x="227" y="906"/>
                      <a:pt x="302" y="877"/>
                      <a:pt x="388" y="814"/>
                    </a:cubicBezTo>
                    <a:cubicBezTo>
                      <a:pt x="495" y="737"/>
                      <a:pt x="707" y="311"/>
                      <a:pt x="582" y="108"/>
                    </a:cubicBezTo>
                    <a:cubicBezTo>
                      <a:pt x="538" y="42"/>
                      <a:pt x="478" y="0"/>
                      <a:pt x="408" y="0"/>
                    </a:cubicBezTo>
                    <a:close/>
                  </a:path>
                </a:pathLst>
              </a:custGeom>
              <a:solidFill>
                <a:srgbClr val="FFDA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66"/>
              <p:cNvSpPr/>
              <p:nvPr/>
            </p:nvSpPr>
            <p:spPr>
              <a:xfrm>
                <a:off x="9526590" y="4389872"/>
                <a:ext cx="1576755" cy="892258"/>
              </a:xfrm>
              <a:custGeom>
                <a:avLst/>
                <a:gdLst/>
                <a:ahLst/>
                <a:cxnLst/>
                <a:rect l="l" t="t" r="r" b="b"/>
                <a:pathLst>
                  <a:path w="15001" h="8489" extrusionOk="0">
                    <a:moveTo>
                      <a:pt x="6485" y="1"/>
                    </a:moveTo>
                    <a:cubicBezTo>
                      <a:pt x="6485" y="1"/>
                      <a:pt x="5720" y="49"/>
                      <a:pt x="3668" y="49"/>
                    </a:cubicBezTo>
                    <a:cubicBezTo>
                      <a:pt x="1617" y="49"/>
                      <a:pt x="504" y="1288"/>
                      <a:pt x="233" y="2411"/>
                    </a:cubicBezTo>
                    <a:cubicBezTo>
                      <a:pt x="1" y="3378"/>
                      <a:pt x="504" y="8488"/>
                      <a:pt x="504" y="8488"/>
                    </a:cubicBezTo>
                    <a:lnTo>
                      <a:pt x="9127" y="8488"/>
                    </a:lnTo>
                    <a:lnTo>
                      <a:pt x="8594" y="5333"/>
                    </a:lnTo>
                    <a:cubicBezTo>
                      <a:pt x="8565" y="5178"/>
                      <a:pt x="8681" y="5043"/>
                      <a:pt x="8836" y="5043"/>
                    </a:cubicBezTo>
                    <a:lnTo>
                      <a:pt x="11275" y="5043"/>
                    </a:lnTo>
                    <a:cubicBezTo>
                      <a:pt x="15001" y="5043"/>
                      <a:pt x="13462" y="49"/>
                      <a:pt x="13462" y="49"/>
                    </a:cubicBezTo>
                    <a:lnTo>
                      <a:pt x="648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66"/>
              <p:cNvSpPr/>
              <p:nvPr/>
            </p:nvSpPr>
            <p:spPr>
              <a:xfrm>
                <a:off x="10499058" y="4200677"/>
                <a:ext cx="581889" cy="31637"/>
              </a:xfrm>
              <a:custGeom>
                <a:avLst/>
                <a:gdLst/>
                <a:ahLst/>
                <a:cxnLst/>
                <a:rect l="l" t="t" r="r" b="b"/>
                <a:pathLst>
                  <a:path w="5536" h="301" extrusionOk="0">
                    <a:moveTo>
                      <a:pt x="20" y="1"/>
                    </a:moveTo>
                    <a:lnTo>
                      <a:pt x="0" y="301"/>
                    </a:lnTo>
                    <a:lnTo>
                      <a:pt x="5526" y="301"/>
                    </a:lnTo>
                    <a:cubicBezTo>
                      <a:pt x="5536" y="136"/>
                      <a:pt x="5410" y="1"/>
                      <a:pt x="5255" y="1"/>
                    </a:cubicBezTo>
                    <a:close/>
                  </a:path>
                </a:pathLst>
              </a:custGeom>
              <a:solidFill>
                <a:srgbClr val="C9CE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1963;p66"/>
              <p:cNvSpPr/>
              <p:nvPr/>
            </p:nvSpPr>
            <p:spPr>
              <a:xfrm>
                <a:off x="9699495" y="3716441"/>
                <a:ext cx="902369" cy="515868"/>
              </a:xfrm>
              <a:custGeom>
                <a:avLst/>
                <a:gdLst/>
                <a:ahLst/>
                <a:cxnLst/>
                <a:rect l="l" t="t" r="r" b="b"/>
                <a:pathLst>
                  <a:path w="8585" h="4908" extrusionOk="0">
                    <a:moveTo>
                      <a:pt x="6930" y="1"/>
                    </a:moveTo>
                    <a:cubicBezTo>
                      <a:pt x="6924" y="1"/>
                      <a:pt x="6917" y="1"/>
                      <a:pt x="6911" y="1"/>
                    </a:cubicBezTo>
                    <a:lnTo>
                      <a:pt x="262" y="1"/>
                    </a:lnTo>
                    <a:cubicBezTo>
                      <a:pt x="117" y="1"/>
                      <a:pt x="1" y="137"/>
                      <a:pt x="39" y="282"/>
                    </a:cubicBezTo>
                    <a:lnTo>
                      <a:pt x="1230" y="4908"/>
                    </a:lnTo>
                    <a:lnTo>
                      <a:pt x="8585" y="4908"/>
                    </a:lnTo>
                    <a:lnTo>
                      <a:pt x="7414" y="388"/>
                    </a:lnTo>
                    <a:cubicBezTo>
                      <a:pt x="7357" y="163"/>
                      <a:pt x="7155" y="1"/>
                      <a:pt x="6930" y="1"/>
                    </a:cubicBezTo>
                    <a:close/>
                  </a:path>
                </a:pathLst>
              </a:custGeom>
              <a:solidFill>
                <a:srgbClr val="C9CE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66"/>
              <p:cNvSpPr/>
              <p:nvPr/>
            </p:nvSpPr>
            <p:spPr>
              <a:xfrm>
                <a:off x="9664914" y="3716441"/>
                <a:ext cx="901423" cy="515868"/>
              </a:xfrm>
              <a:custGeom>
                <a:avLst/>
                <a:gdLst/>
                <a:ahLst/>
                <a:cxnLst/>
                <a:rect l="l" t="t" r="r" b="b"/>
                <a:pathLst>
                  <a:path w="8576" h="4908" extrusionOk="0">
                    <a:moveTo>
                      <a:pt x="6921" y="1"/>
                    </a:moveTo>
                    <a:cubicBezTo>
                      <a:pt x="6914" y="1"/>
                      <a:pt x="6908" y="1"/>
                      <a:pt x="6901" y="1"/>
                    </a:cubicBezTo>
                    <a:lnTo>
                      <a:pt x="262" y="1"/>
                    </a:lnTo>
                    <a:cubicBezTo>
                      <a:pt x="107" y="1"/>
                      <a:pt x="1" y="137"/>
                      <a:pt x="30" y="282"/>
                    </a:cubicBezTo>
                    <a:lnTo>
                      <a:pt x="1230" y="4908"/>
                    </a:lnTo>
                    <a:lnTo>
                      <a:pt x="8575" y="4908"/>
                    </a:lnTo>
                    <a:lnTo>
                      <a:pt x="7414" y="388"/>
                    </a:lnTo>
                    <a:cubicBezTo>
                      <a:pt x="7357" y="163"/>
                      <a:pt x="7155" y="1"/>
                      <a:pt x="6921" y="1"/>
                    </a:cubicBezTo>
                    <a:close/>
                  </a:path>
                </a:pathLst>
              </a:custGeom>
              <a:solidFill>
                <a:srgbClr val="E8EA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66"/>
              <p:cNvSpPr/>
              <p:nvPr/>
            </p:nvSpPr>
            <p:spPr>
              <a:xfrm>
                <a:off x="10032164" y="3941374"/>
                <a:ext cx="109945" cy="80407"/>
              </a:xfrm>
              <a:custGeom>
                <a:avLst/>
                <a:gdLst/>
                <a:ahLst/>
                <a:cxnLst/>
                <a:rect l="l" t="t" r="r" b="b"/>
                <a:pathLst>
                  <a:path w="1046" h="765" extrusionOk="0">
                    <a:moveTo>
                      <a:pt x="465" y="0"/>
                    </a:moveTo>
                    <a:cubicBezTo>
                      <a:pt x="194" y="0"/>
                      <a:pt x="0" y="174"/>
                      <a:pt x="29" y="387"/>
                    </a:cubicBezTo>
                    <a:cubicBezTo>
                      <a:pt x="58" y="600"/>
                      <a:pt x="310" y="765"/>
                      <a:pt x="581" y="765"/>
                    </a:cubicBezTo>
                    <a:cubicBezTo>
                      <a:pt x="852" y="765"/>
                      <a:pt x="1046" y="600"/>
                      <a:pt x="1016" y="387"/>
                    </a:cubicBezTo>
                    <a:cubicBezTo>
                      <a:pt x="978" y="174"/>
                      <a:pt x="736" y="0"/>
                      <a:pt x="465" y="0"/>
                    </a:cubicBezTo>
                    <a:close/>
                  </a:path>
                </a:pathLst>
              </a:custGeom>
              <a:solidFill>
                <a:srgbClr val="C9CE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66"/>
              <p:cNvSpPr/>
              <p:nvPr/>
            </p:nvSpPr>
            <p:spPr>
              <a:xfrm>
                <a:off x="10963954" y="4048164"/>
                <a:ext cx="84508" cy="121084"/>
              </a:xfrm>
              <a:custGeom>
                <a:avLst/>
                <a:gdLst/>
                <a:ahLst/>
                <a:cxnLst/>
                <a:rect l="l" t="t" r="r" b="b"/>
                <a:pathLst>
                  <a:path w="804" h="1152" extrusionOk="0">
                    <a:moveTo>
                      <a:pt x="0" y="0"/>
                    </a:moveTo>
                    <a:lnTo>
                      <a:pt x="0" y="184"/>
                    </a:lnTo>
                    <a:lnTo>
                      <a:pt x="387" y="184"/>
                    </a:lnTo>
                    <a:cubicBezTo>
                      <a:pt x="513" y="184"/>
                      <a:pt x="619" y="291"/>
                      <a:pt x="619" y="416"/>
                    </a:cubicBezTo>
                    <a:lnTo>
                      <a:pt x="619" y="736"/>
                    </a:lnTo>
                    <a:cubicBezTo>
                      <a:pt x="619" y="862"/>
                      <a:pt x="513" y="968"/>
                      <a:pt x="387" y="968"/>
                    </a:cubicBezTo>
                    <a:lnTo>
                      <a:pt x="0" y="968"/>
                    </a:lnTo>
                    <a:lnTo>
                      <a:pt x="0" y="1152"/>
                    </a:lnTo>
                    <a:lnTo>
                      <a:pt x="387" y="1152"/>
                    </a:lnTo>
                    <a:cubicBezTo>
                      <a:pt x="619" y="1152"/>
                      <a:pt x="803" y="968"/>
                      <a:pt x="803" y="736"/>
                    </a:cubicBezTo>
                    <a:lnTo>
                      <a:pt x="803" y="416"/>
                    </a:lnTo>
                    <a:cubicBezTo>
                      <a:pt x="803" y="184"/>
                      <a:pt x="619" y="0"/>
                      <a:pt x="387" y="0"/>
                    </a:cubicBezTo>
                    <a:close/>
                  </a:path>
                </a:pathLst>
              </a:custGeom>
              <a:solidFill>
                <a:srgbClr val="E8EA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 name="Google Shape;1967;p66"/>
              <p:cNvSpPr/>
              <p:nvPr/>
            </p:nvSpPr>
            <p:spPr>
              <a:xfrm>
                <a:off x="10828574" y="4019680"/>
                <a:ext cx="165969" cy="211687"/>
              </a:xfrm>
              <a:custGeom>
                <a:avLst/>
                <a:gdLst/>
                <a:ahLst/>
                <a:cxnLst/>
                <a:rect l="l" t="t" r="r" b="b"/>
                <a:pathLst>
                  <a:path w="1579" h="2014" extrusionOk="0">
                    <a:moveTo>
                      <a:pt x="1" y="0"/>
                    </a:moveTo>
                    <a:lnTo>
                      <a:pt x="1" y="1278"/>
                    </a:lnTo>
                    <a:cubicBezTo>
                      <a:pt x="1" y="1684"/>
                      <a:pt x="330" y="2013"/>
                      <a:pt x="736" y="2013"/>
                    </a:cubicBezTo>
                    <a:lnTo>
                      <a:pt x="843" y="2013"/>
                    </a:lnTo>
                    <a:cubicBezTo>
                      <a:pt x="1249" y="2013"/>
                      <a:pt x="1578" y="1684"/>
                      <a:pt x="1578" y="1278"/>
                    </a:cubicBezTo>
                    <a:lnTo>
                      <a:pt x="1578" y="0"/>
                    </a:lnTo>
                    <a:close/>
                  </a:path>
                </a:pathLst>
              </a:custGeom>
              <a:solidFill>
                <a:srgbClr val="E8EA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66"/>
              <p:cNvSpPr/>
              <p:nvPr/>
            </p:nvSpPr>
            <p:spPr>
              <a:xfrm>
                <a:off x="10801141" y="4192583"/>
                <a:ext cx="219785" cy="39731"/>
              </a:xfrm>
              <a:custGeom>
                <a:avLst/>
                <a:gdLst/>
                <a:ahLst/>
                <a:cxnLst/>
                <a:rect l="l" t="t" r="r" b="b"/>
                <a:pathLst>
                  <a:path w="2091" h="378" extrusionOk="0">
                    <a:moveTo>
                      <a:pt x="1" y="0"/>
                    </a:moveTo>
                    <a:cubicBezTo>
                      <a:pt x="1" y="0"/>
                      <a:pt x="20" y="378"/>
                      <a:pt x="601" y="378"/>
                    </a:cubicBezTo>
                    <a:lnTo>
                      <a:pt x="1501" y="378"/>
                    </a:lnTo>
                    <a:cubicBezTo>
                      <a:pt x="2081" y="378"/>
                      <a:pt x="2091" y="0"/>
                      <a:pt x="209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66"/>
              <p:cNvSpPr/>
              <p:nvPr/>
            </p:nvSpPr>
            <p:spPr>
              <a:xfrm>
                <a:off x="11359584" y="4283082"/>
                <a:ext cx="12298" cy="1925675"/>
              </a:xfrm>
              <a:custGeom>
                <a:avLst/>
                <a:gdLst/>
                <a:ahLst/>
                <a:cxnLst/>
                <a:rect l="l" t="t" r="r" b="b"/>
                <a:pathLst>
                  <a:path w="117" h="18321" extrusionOk="0">
                    <a:moveTo>
                      <a:pt x="1" y="1"/>
                    </a:moveTo>
                    <a:lnTo>
                      <a:pt x="1" y="18320"/>
                    </a:lnTo>
                    <a:lnTo>
                      <a:pt x="117" y="18320"/>
                    </a:lnTo>
                    <a:lnTo>
                      <a:pt x="11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66"/>
              <p:cNvSpPr/>
              <p:nvPr/>
            </p:nvSpPr>
            <p:spPr>
              <a:xfrm>
                <a:off x="8786552" y="4229150"/>
                <a:ext cx="2723677" cy="108999"/>
              </a:xfrm>
              <a:custGeom>
                <a:avLst/>
                <a:gdLst/>
                <a:ahLst/>
                <a:cxnLst/>
                <a:rect l="l" t="t" r="r" b="b"/>
                <a:pathLst>
                  <a:path w="43724" h="1037" extrusionOk="0">
                    <a:moveTo>
                      <a:pt x="1" y="1"/>
                    </a:moveTo>
                    <a:lnTo>
                      <a:pt x="1" y="1036"/>
                    </a:lnTo>
                    <a:lnTo>
                      <a:pt x="43724" y="1036"/>
                    </a:lnTo>
                    <a:lnTo>
                      <a:pt x="43724" y="1"/>
                    </a:lnTo>
                    <a:close/>
                  </a:path>
                </a:pathLst>
              </a:custGeom>
              <a:solidFill>
                <a:srgbClr val="F2F9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971" name="Google Shape;1971;p66"/>
            <p:cNvCxnSpPr/>
            <p:nvPr/>
          </p:nvCxnSpPr>
          <p:spPr>
            <a:xfrm>
              <a:off x="832475" y="4214375"/>
              <a:ext cx="3810000" cy="0"/>
            </a:xfrm>
            <a:prstGeom prst="straightConnector1">
              <a:avLst/>
            </a:prstGeom>
            <a:noFill/>
            <a:ln w="9525" cap="flat" cmpd="sng">
              <a:solidFill>
                <a:schemeClr val="dk2"/>
              </a:solidFill>
              <a:prstDash val="solid"/>
              <a:round/>
              <a:headEnd type="none" w="med" len="med"/>
              <a:tailEnd type="none" w="med" len="med"/>
            </a:ln>
          </p:spPr>
        </p:cxnSp>
      </p:grpSp>
      <p:sp>
        <p:nvSpPr>
          <p:cNvPr id="6" name="Rectangle 5">
            <a:extLst>
              <a:ext uri="{FF2B5EF4-FFF2-40B4-BE49-F238E27FC236}">
                <a16:creationId xmlns:a16="http://schemas.microsoft.com/office/drawing/2014/main" id="{D3DD04E4-0B0A-57B9-A09D-173BB80AE0FE}"/>
              </a:ext>
            </a:extLst>
          </p:cNvPr>
          <p:cNvSpPr/>
          <p:nvPr/>
        </p:nvSpPr>
        <p:spPr>
          <a:xfrm>
            <a:off x="4874217" y="31000"/>
            <a:ext cx="1247614" cy="670274"/>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b="1" dirty="0"/>
              <a:t>LOGIN</a:t>
            </a:r>
            <a:endParaRPr lang="en-IN" b="1" dirty="0"/>
          </a:p>
        </p:txBody>
      </p:sp>
      <p:sp>
        <p:nvSpPr>
          <p:cNvPr id="7" name="Rectangle 6">
            <a:extLst>
              <a:ext uri="{FF2B5EF4-FFF2-40B4-BE49-F238E27FC236}">
                <a16:creationId xmlns:a16="http://schemas.microsoft.com/office/drawing/2014/main" id="{CE26C082-75E9-2AA2-B43E-A9CF920B620F}"/>
              </a:ext>
            </a:extLst>
          </p:cNvPr>
          <p:cNvSpPr/>
          <p:nvPr/>
        </p:nvSpPr>
        <p:spPr>
          <a:xfrm>
            <a:off x="4861238" y="913900"/>
            <a:ext cx="1247614" cy="670274"/>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b="1" dirty="0"/>
              <a:t>HOME PAGE</a:t>
            </a:r>
            <a:endParaRPr lang="en-IN" b="1" dirty="0"/>
          </a:p>
        </p:txBody>
      </p:sp>
      <p:sp>
        <p:nvSpPr>
          <p:cNvPr id="10" name="Rectangle 9">
            <a:extLst>
              <a:ext uri="{FF2B5EF4-FFF2-40B4-BE49-F238E27FC236}">
                <a16:creationId xmlns:a16="http://schemas.microsoft.com/office/drawing/2014/main" id="{7370EF96-582A-31EF-F229-D7EEC71C33A3}"/>
              </a:ext>
            </a:extLst>
          </p:cNvPr>
          <p:cNvSpPr/>
          <p:nvPr/>
        </p:nvSpPr>
        <p:spPr>
          <a:xfrm>
            <a:off x="4873566" y="1811845"/>
            <a:ext cx="1247614" cy="670274"/>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b="1" dirty="0"/>
              <a:t>JOBS PAGE</a:t>
            </a:r>
            <a:endParaRPr lang="en-IN" b="1" dirty="0"/>
          </a:p>
        </p:txBody>
      </p:sp>
      <p:sp>
        <p:nvSpPr>
          <p:cNvPr id="11" name="Rectangle 10">
            <a:extLst>
              <a:ext uri="{FF2B5EF4-FFF2-40B4-BE49-F238E27FC236}">
                <a16:creationId xmlns:a16="http://schemas.microsoft.com/office/drawing/2014/main" id="{072AAF87-6AA1-B602-828E-4A5103D79EC9}"/>
              </a:ext>
            </a:extLst>
          </p:cNvPr>
          <p:cNvSpPr/>
          <p:nvPr/>
        </p:nvSpPr>
        <p:spPr>
          <a:xfrm>
            <a:off x="4861238" y="2754800"/>
            <a:ext cx="1247614" cy="670274"/>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sz="1200" b="1" dirty="0"/>
              <a:t>JOB DESCRIBTION PAGE</a:t>
            </a:r>
            <a:endParaRPr lang="en-IN" sz="1200" b="1" dirty="0"/>
          </a:p>
        </p:txBody>
      </p:sp>
      <p:sp>
        <p:nvSpPr>
          <p:cNvPr id="14" name="Rectangle 13">
            <a:extLst>
              <a:ext uri="{FF2B5EF4-FFF2-40B4-BE49-F238E27FC236}">
                <a16:creationId xmlns:a16="http://schemas.microsoft.com/office/drawing/2014/main" id="{986F9270-E272-8903-8D9D-B4AA44DC333F}"/>
              </a:ext>
            </a:extLst>
          </p:cNvPr>
          <p:cNvSpPr/>
          <p:nvPr/>
        </p:nvSpPr>
        <p:spPr>
          <a:xfrm>
            <a:off x="4861890" y="3639753"/>
            <a:ext cx="1247614" cy="670274"/>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b="1" dirty="0"/>
              <a:t>JOB APPLY FORM</a:t>
            </a:r>
            <a:endParaRPr lang="en-IN" b="1" dirty="0"/>
          </a:p>
        </p:txBody>
      </p:sp>
      <p:sp>
        <p:nvSpPr>
          <p:cNvPr id="15" name="Rectangle 14">
            <a:extLst>
              <a:ext uri="{FF2B5EF4-FFF2-40B4-BE49-F238E27FC236}">
                <a16:creationId xmlns:a16="http://schemas.microsoft.com/office/drawing/2014/main" id="{E031EBF1-D52C-2E73-E301-831BCFA59653}"/>
              </a:ext>
            </a:extLst>
          </p:cNvPr>
          <p:cNvSpPr/>
          <p:nvPr/>
        </p:nvSpPr>
        <p:spPr>
          <a:xfrm>
            <a:off x="4835415" y="4524706"/>
            <a:ext cx="1247614" cy="595358"/>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b="1" dirty="0"/>
              <a:t>HOME PAGE</a:t>
            </a:r>
            <a:endParaRPr lang="en-IN" b="1" dirty="0"/>
          </a:p>
        </p:txBody>
      </p:sp>
      <p:pic>
        <p:nvPicPr>
          <p:cNvPr id="17" name="Graphic 16" descr="Line arrow Straight">
            <a:extLst>
              <a:ext uri="{FF2B5EF4-FFF2-40B4-BE49-F238E27FC236}">
                <a16:creationId xmlns:a16="http://schemas.microsoft.com/office/drawing/2014/main" id="{D1C441C0-CDF4-3F49-5683-C791336B6E4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rot="16200000">
            <a:off x="5248985" y="481244"/>
            <a:ext cx="472120" cy="547639"/>
          </a:xfrm>
          <a:prstGeom prst="rect">
            <a:avLst/>
          </a:prstGeom>
        </p:spPr>
      </p:pic>
      <p:pic>
        <p:nvPicPr>
          <p:cNvPr id="19" name="Graphic 18" descr="Line arrow Straight">
            <a:extLst>
              <a:ext uri="{FF2B5EF4-FFF2-40B4-BE49-F238E27FC236}">
                <a16:creationId xmlns:a16="http://schemas.microsoft.com/office/drawing/2014/main" id="{21FF711F-15B0-A98F-8EB7-B39C56CBF30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rot="16200000">
            <a:off x="5260661" y="1469486"/>
            <a:ext cx="472120" cy="547639"/>
          </a:xfrm>
          <a:prstGeom prst="rect">
            <a:avLst/>
          </a:prstGeom>
        </p:spPr>
      </p:pic>
      <p:pic>
        <p:nvPicPr>
          <p:cNvPr id="20" name="Graphic 19" descr="Line arrow Straight">
            <a:extLst>
              <a:ext uri="{FF2B5EF4-FFF2-40B4-BE49-F238E27FC236}">
                <a16:creationId xmlns:a16="http://schemas.microsoft.com/office/drawing/2014/main" id="{52A799FB-F7B7-7C20-4E06-E7B2CB7337B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rot="16200000">
            <a:off x="5260662" y="2301449"/>
            <a:ext cx="472120" cy="547639"/>
          </a:xfrm>
          <a:prstGeom prst="rect">
            <a:avLst/>
          </a:prstGeom>
        </p:spPr>
      </p:pic>
      <p:pic>
        <p:nvPicPr>
          <p:cNvPr id="22" name="Graphic 21" descr="Line arrow Straight">
            <a:extLst>
              <a:ext uri="{FF2B5EF4-FFF2-40B4-BE49-F238E27FC236}">
                <a16:creationId xmlns:a16="http://schemas.microsoft.com/office/drawing/2014/main" id="{8BFC2E3F-1A7A-48BC-5661-15292965E33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rot="16200000">
            <a:off x="5290368" y="4135751"/>
            <a:ext cx="337709" cy="547639"/>
          </a:xfrm>
          <a:prstGeom prst="rect">
            <a:avLst/>
          </a:prstGeom>
        </p:spPr>
      </p:pic>
      <p:pic>
        <p:nvPicPr>
          <p:cNvPr id="23" name="Graphic 22" descr="Line arrow Straight">
            <a:extLst>
              <a:ext uri="{FF2B5EF4-FFF2-40B4-BE49-F238E27FC236}">
                <a16:creationId xmlns:a16="http://schemas.microsoft.com/office/drawing/2014/main" id="{D2209F79-EE4C-A8B8-9F2A-5DD8F773733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rot="16200000">
            <a:off x="5293158" y="3263855"/>
            <a:ext cx="383780" cy="547639"/>
          </a:xfrm>
          <a:prstGeom prst="rect">
            <a:avLst/>
          </a:prstGeom>
        </p:spPr>
      </p:pic>
      <p:sp>
        <p:nvSpPr>
          <p:cNvPr id="25" name="Rectangle 24">
            <a:extLst>
              <a:ext uri="{FF2B5EF4-FFF2-40B4-BE49-F238E27FC236}">
                <a16:creationId xmlns:a16="http://schemas.microsoft.com/office/drawing/2014/main" id="{2689A01F-BB77-1CB4-B1B8-601F4848B076}"/>
              </a:ext>
            </a:extLst>
          </p:cNvPr>
          <p:cNvSpPr/>
          <p:nvPr/>
        </p:nvSpPr>
        <p:spPr>
          <a:xfrm>
            <a:off x="7488963" y="2141748"/>
            <a:ext cx="1247614" cy="670274"/>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b="1" dirty="0"/>
              <a:t>LOGOUT</a:t>
            </a:r>
            <a:endParaRPr lang="en-IN" b="1" dirty="0"/>
          </a:p>
        </p:txBody>
      </p:sp>
      <p:cxnSp>
        <p:nvCxnSpPr>
          <p:cNvPr id="33" name="Connector: Elbow 32">
            <a:extLst>
              <a:ext uri="{FF2B5EF4-FFF2-40B4-BE49-F238E27FC236}">
                <a16:creationId xmlns:a16="http://schemas.microsoft.com/office/drawing/2014/main" id="{25216FA4-4099-C713-1C36-884109D5C217}"/>
              </a:ext>
            </a:extLst>
          </p:cNvPr>
          <p:cNvCxnSpPr>
            <a:cxnSpLocks/>
            <a:stCxn id="7" idx="3"/>
            <a:endCxn id="25" idx="1"/>
          </p:cNvCxnSpPr>
          <p:nvPr/>
        </p:nvCxnSpPr>
        <p:spPr>
          <a:xfrm>
            <a:off x="6108852" y="1249037"/>
            <a:ext cx="1380111" cy="1227848"/>
          </a:xfrm>
          <a:prstGeom prst="bentConnector3">
            <a:avLst/>
          </a:prstGeom>
          <a:ln w="22225">
            <a:tailEnd type="triangle"/>
          </a:ln>
        </p:spPr>
        <p:style>
          <a:lnRef idx="1">
            <a:schemeClr val="accent1"/>
          </a:lnRef>
          <a:fillRef idx="0">
            <a:schemeClr val="accent1"/>
          </a:fillRef>
          <a:effectRef idx="0">
            <a:schemeClr val="accent1"/>
          </a:effectRef>
          <a:fontRef idx="minor">
            <a:schemeClr val="tx1"/>
          </a:fontRef>
        </p:style>
      </p:cxnSp>
      <p:cxnSp>
        <p:nvCxnSpPr>
          <p:cNvPr id="35" name="Connector: Elbow 34">
            <a:extLst>
              <a:ext uri="{FF2B5EF4-FFF2-40B4-BE49-F238E27FC236}">
                <a16:creationId xmlns:a16="http://schemas.microsoft.com/office/drawing/2014/main" id="{1F61A685-6250-A532-8B84-6D6D29A3CACA}"/>
              </a:ext>
            </a:extLst>
          </p:cNvPr>
          <p:cNvCxnSpPr>
            <a:cxnSpLocks/>
            <a:stCxn id="15" idx="3"/>
            <a:endCxn id="25" idx="1"/>
          </p:cNvCxnSpPr>
          <p:nvPr/>
        </p:nvCxnSpPr>
        <p:spPr>
          <a:xfrm flipV="1">
            <a:off x="6083029" y="2476885"/>
            <a:ext cx="1405934" cy="2345500"/>
          </a:xfrm>
          <a:prstGeom prst="bentConnector3">
            <a:avLst/>
          </a:prstGeom>
          <a:ln w="22225">
            <a:tailEnd type="triangle"/>
          </a:ln>
        </p:spPr>
        <p:style>
          <a:lnRef idx="1">
            <a:schemeClr val="accent1"/>
          </a:lnRef>
          <a:fillRef idx="0">
            <a:schemeClr val="accent1"/>
          </a:fillRef>
          <a:effectRef idx="0">
            <a:schemeClr val="accent1"/>
          </a:effectRef>
          <a:fontRef idx="minor">
            <a:schemeClr val="tx1"/>
          </a:fontRef>
        </p:style>
      </p:cxnSp>
      <p:grpSp>
        <p:nvGrpSpPr>
          <p:cNvPr id="38" name="Google Shape;2484;p72">
            <a:extLst>
              <a:ext uri="{FF2B5EF4-FFF2-40B4-BE49-F238E27FC236}">
                <a16:creationId xmlns:a16="http://schemas.microsoft.com/office/drawing/2014/main" id="{B4AE64A5-FB67-12E6-9E6E-732161D534DB}"/>
              </a:ext>
            </a:extLst>
          </p:cNvPr>
          <p:cNvGrpSpPr/>
          <p:nvPr/>
        </p:nvGrpSpPr>
        <p:grpSpPr>
          <a:xfrm>
            <a:off x="468744" y="135954"/>
            <a:ext cx="3617140" cy="748676"/>
            <a:chOff x="2631390" y="664420"/>
            <a:chExt cx="5614800" cy="744900"/>
          </a:xfrm>
        </p:grpSpPr>
        <p:sp>
          <p:nvSpPr>
            <p:cNvPr id="39" name="Google Shape;2485;p72">
              <a:extLst>
                <a:ext uri="{FF2B5EF4-FFF2-40B4-BE49-F238E27FC236}">
                  <a16:creationId xmlns:a16="http://schemas.microsoft.com/office/drawing/2014/main" id="{12CE863D-4570-E560-44E0-1402AF5EA0CD}"/>
                </a:ext>
              </a:extLst>
            </p:cNvPr>
            <p:cNvSpPr/>
            <p:nvPr/>
          </p:nvSpPr>
          <p:spPr>
            <a:xfrm>
              <a:off x="2631390" y="664420"/>
              <a:ext cx="5614800" cy="744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lt2"/>
                </a:solidFill>
              </a:endParaRPr>
            </a:p>
          </p:txBody>
        </p:sp>
        <p:sp>
          <p:nvSpPr>
            <p:cNvPr id="40" name="Google Shape;2486;p72">
              <a:extLst>
                <a:ext uri="{FF2B5EF4-FFF2-40B4-BE49-F238E27FC236}">
                  <a16:creationId xmlns:a16="http://schemas.microsoft.com/office/drawing/2014/main" id="{E50A782B-F6E8-A271-03AA-5F865212323C}"/>
                </a:ext>
              </a:extLst>
            </p:cNvPr>
            <p:cNvSpPr/>
            <p:nvPr/>
          </p:nvSpPr>
          <p:spPr>
            <a:xfrm rot="-5403312">
              <a:off x="6102285" y="1119138"/>
              <a:ext cx="311400" cy="268800"/>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 name="TextBox 41">
            <a:extLst>
              <a:ext uri="{FF2B5EF4-FFF2-40B4-BE49-F238E27FC236}">
                <a16:creationId xmlns:a16="http://schemas.microsoft.com/office/drawing/2014/main" id="{BE88283B-7CD2-3798-C6E5-B9DC4DF319D6}"/>
              </a:ext>
            </a:extLst>
          </p:cNvPr>
          <p:cNvSpPr txBox="1"/>
          <p:nvPr/>
        </p:nvSpPr>
        <p:spPr>
          <a:xfrm>
            <a:off x="785987" y="327023"/>
            <a:ext cx="3299897" cy="400110"/>
          </a:xfrm>
          <a:prstGeom prst="rect">
            <a:avLst/>
          </a:prstGeom>
          <a:noFill/>
        </p:spPr>
        <p:txBody>
          <a:bodyPr wrap="square">
            <a:spAutoFit/>
          </a:bodyPr>
          <a:lstStyle/>
          <a:p>
            <a:r>
              <a:rPr lang="en-US" sz="2000" dirty="0"/>
              <a:t>DATA FLOW DIAGRAM</a:t>
            </a:r>
            <a:endParaRPr lang="en-IN"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922"/>
                                        </p:tgtEl>
                                        <p:attrNameLst>
                                          <p:attrName>style.visibility</p:attrName>
                                        </p:attrNameLst>
                                      </p:cBhvr>
                                      <p:to>
                                        <p:strVal val="visible"/>
                                      </p:to>
                                    </p:set>
                                    <p:anim calcmode="lin" valueType="num">
                                      <p:cBhvr additive="base">
                                        <p:cTn id="7" dur="1000"/>
                                        <p:tgtEl>
                                          <p:spTgt spid="1922"/>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86"/>
        <p:cNvGrpSpPr/>
        <p:nvPr/>
      </p:nvGrpSpPr>
      <p:grpSpPr>
        <a:xfrm>
          <a:off x="0" y="0"/>
          <a:ext cx="0" cy="0"/>
          <a:chOff x="0" y="0"/>
          <a:chExt cx="0" cy="0"/>
        </a:xfrm>
      </p:grpSpPr>
      <p:grpSp>
        <p:nvGrpSpPr>
          <p:cNvPr id="1587" name="Google Shape;1587;p61"/>
          <p:cNvGrpSpPr/>
          <p:nvPr/>
        </p:nvGrpSpPr>
        <p:grpSpPr>
          <a:xfrm>
            <a:off x="1116275" y="521925"/>
            <a:ext cx="6911400" cy="811182"/>
            <a:chOff x="1116275" y="521925"/>
            <a:chExt cx="6911400" cy="811182"/>
          </a:xfrm>
        </p:grpSpPr>
        <p:sp>
          <p:nvSpPr>
            <p:cNvPr id="1588" name="Google Shape;1588;p61"/>
            <p:cNvSpPr/>
            <p:nvPr/>
          </p:nvSpPr>
          <p:spPr>
            <a:xfrm>
              <a:off x="1116275" y="521925"/>
              <a:ext cx="6911400" cy="6636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61"/>
            <p:cNvSpPr/>
            <p:nvPr/>
          </p:nvSpPr>
          <p:spPr>
            <a:xfrm rot="3597242">
              <a:off x="4457341" y="996652"/>
              <a:ext cx="311567" cy="268811"/>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90" name="Google Shape;1590;p61"/>
          <p:cNvSpPr txBox="1">
            <a:spLocks noGrp="1"/>
          </p:cNvSpPr>
          <p:nvPr>
            <p:ph type="body" idx="1"/>
          </p:nvPr>
        </p:nvSpPr>
        <p:spPr>
          <a:xfrm>
            <a:off x="836700" y="1372550"/>
            <a:ext cx="7470600" cy="3230700"/>
          </a:xfrm>
          <a:prstGeom prst="rect">
            <a:avLst/>
          </a:prstGeom>
        </p:spPr>
        <p:txBody>
          <a:bodyPr spcFirstLastPara="1" wrap="square" lIns="91425" tIns="91425" rIns="91425" bIns="91425" anchor="ctr" anchorCtr="0">
            <a:noAutofit/>
          </a:bodyPr>
          <a:lstStyle/>
          <a:p>
            <a:pPr marL="127000" indent="0">
              <a:buNone/>
            </a:pPr>
            <a:r>
              <a:rPr lang="en-US" sz="2400" b="1" i="0" dirty="0">
                <a:solidFill>
                  <a:schemeClr val="tx1"/>
                </a:solidFill>
                <a:effectLst/>
                <a:latin typeface="Söhne"/>
              </a:rPr>
              <a:t>Welcome to the Future of Job Search and Recruitment!</a:t>
            </a:r>
            <a:endParaRPr lang="en-US" sz="2400" b="1" dirty="0">
              <a:solidFill>
                <a:schemeClr val="tx1"/>
              </a:solidFill>
              <a:latin typeface="Söhne"/>
            </a:endParaRPr>
          </a:p>
          <a:p>
            <a:pPr marL="127000" indent="0">
              <a:buNone/>
            </a:pPr>
            <a:br>
              <a:rPr lang="en-US" sz="1800" dirty="0">
                <a:solidFill>
                  <a:schemeClr val="tx1"/>
                </a:solidFill>
              </a:rPr>
            </a:br>
            <a:r>
              <a:rPr lang="en-US" sz="1800" b="0" i="0" dirty="0">
                <a:solidFill>
                  <a:schemeClr val="tx1"/>
                </a:solidFill>
                <a:effectLst/>
                <a:latin typeface="Söhne"/>
              </a:rPr>
              <a:t>In an ever-evolving job market, where technology shapes the way we live and </a:t>
            </a:r>
            <a:r>
              <a:rPr lang="en-US" sz="1800" b="0" i="0" dirty="0">
                <a:solidFill>
                  <a:schemeClr val="tx1"/>
                </a:solidFill>
                <a:effectLst/>
                <a:latin typeface="Barlow Semi Condensed" panose="00000506000000000000" pitchFamily="2" charset="0"/>
              </a:rPr>
              <a:t>work</a:t>
            </a:r>
            <a:r>
              <a:rPr lang="en-US" sz="1800" b="0" i="0" dirty="0">
                <a:solidFill>
                  <a:schemeClr val="tx1"/>
                </a:solidFill>
                <a:effectLst/>
                <a:latin typeface="Söhne"/>
              </a:rPr>
              <a:t>, we proudly introduce "JobConnect" - a revolutionary job portal designed to bridge the gap between job seekers and employers. This presentation will walk you through the essence of JobConnect, its objectives, and the transformative impact it promises to bring to the world of </a:t>
            </a:r>
            <a:r>
              <a:rPr lang="en-US" sz="1800" b="0" i="0" dirty="0">
                <a:solidFill>
                  <a:schemeClr val="tx1"/>
                </a:solidFill>
                <a:effectLst/>
                <a:latin typeface="Barlow Semi Condensed" panose="00000506000000000000" pitchFamily="2" charset="0"/>
              </a:rPr>
              <a:t>employment</a:t>
            </a:r>
            <a:r>
              <a:rPr lang="en-US" sz="1800" b="0" i="0" dirty="0">
                <a:solidFill>
                  <a:schemeClr val="tx1"/>
                </a:solidFill>
                <a:effectLst/>
                <a:latin typeface="Söhne"/>
              </a:rPr>
              <a:t>.</a:t>
            </a:r>
            <a:endParaRPr sz="1800" dirty="0">
              <a:solidFill>
                <a:schemeClr val="tx1"/>
              </a:solidFill>
            </a:endParaRPr>
          </a:p>
        </p:txBody>
      </p:sp>
      <p:sp>
        <p:nvSpPr>
          <p:cNvPr id="1591" name="Google Shape;1591;p61"/>
          <p:cNvSpPr txBox="1">
            <a:spLocks noGrp="1"/>
          </p:cNvSpPr>
          <p:nvPr>
            <p:ph type="title"/>
          </p:nvPr>
        </p:nvSpPr>
        <p:spPr>
          <a:xfrm>
            <a:off x="1246700" y="652200"/>
            <a:ext cx="6646800" cy="526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INTRODUCTION</a:t>
            </a:r>
            <a:endParaRPr dirty="0"/>
          </a:p>
        </p:txBody>
      </p:sp>
      <p:grpSp>
        <p:nvGrpSpPr>
          <p:cNvPr id="1670" name="Google Shape;2617;p73">
            <a:extLst>
              <a:ext uri="{FF2B5EF4-FFF2-40B4-BE49-F238E27FC236}">
                <a16:creationId xmlns:a16="http://schemas.microsoft.com/office/drawing/2014/main" id="{1B418BA9-AA76-5BE5-0630-27F8A6344C4C}"/>
              </a:ext>
            </a:extLst>
          </p:cNvPr>
          <p:cNvGrpSpPr/>
          <p:nvPr/>
        </p:nvGrpSpPr>
        <p:grpSpPr>
          <a:xfrm flipH="1">
            <a:off x="7966883" y="1678324"/>
            <a:ext cx="1177117" cy="2619152"/>
            <a:chOff x="1781837" y="1700708"/>
            <a:chExt cx="1267216" cy="2819627"/>
          </a:xfrm>
        </p:grpSpPr>
        <p:grpSp>
          <p:nvGrpSpPr>
            <p:cNvPr id="1671" name="Google Shape;2618;p73">
              <a:extLst>
                <a:ext uri="{FF2B5EF4-FFF2-40B4-BE49-F238E27FC236}">
                  <a16:creationId xmlns:a16="http://schemas.microsoft.com/office/drawing/2014/main" id="{D328C11E-2CB2-BEF9-6BE8-EEA56ED06C83}"/>
                </a:ext>
              </a:extLst>
            </p:cNvPr>
            <p:cNvGrpSpPr/>
            <p:nvPr/>
          </p:nvGrpSpPr>
          <p:grpSpPr>
            <a:xfrm>
              <a:off x="1781837" y="1700708"/>
              <a:ext cx="1267216" cy="2819617"/>
              <a:chOff x="-927486" y="-445299"/>
              <a:chExt cx="2417889" cy="5379921"/>
            </a:xfrm>
          </p:grpSpPr>
          <p:sp>
            <p:nvSpPr>
              <p:cNvPr id="1673" name="Google Shape;2619;p73">
                <a:extLst>
                  <a:ext uri="{FF2B5EF4-FFF2-40B4-BE49-F238E27FC236}">
                    <a16:creationId xmlns:a16="http://schemas.microsoft.com/office/drawing/2014/main" id="{0F8C318B-4134-6860-811C-15D173D4A8F8}"/>
                  </a:ext>
                </a:extLst>
              </p:cNvPr>
              <p:cNvSpPr/>
              <p:nvPr/>
            </p:nvSpPr>
            <p:spPr>
              <a:xfrm>
                <a:off x="355647" y="4084922"/>
                <a:ext cx="718789" cy="782118"/>
              </a:xfrm>
              <a:custGeom>
                <a:avLst/>
                <a:gdLst/>
                <a:ahLst/>
                <a:cxnLst/>
                <a:rect l="l" t="t" r="r" b="b"/>
                <a:pathLst>
                  <a:path w="4733" h="5150" extrusionOk="0">
                    <a:moveTo>
                      <a:pt x="3068" y="1"/>
                    </a:moveTo>
                    <a:lnTo>
                      <a:pt x="271" y="310"/>
                    </a:lnTo>
                    <a:lnTo>
                      <a:pt x="29" y="3988"/>
                    </a:lnTo>
                    <a:lnTo>
                      <a:pt x="0" y="5149"/>
                    </a:lnTo>
                    <a:lnTo>
                      <a:pt x="4529" y="5120"/>
                    </a:lnTo>
                    <a:cubicBezTo>
                      <a:pt x="4646" y="5120"/>
                      <a:pt x="4733" y="5033"/>
                      <a:pt x="4733" y="4917"/>
                    </a:cubicBezTo>
                    <a:cubicBezTo>
                      <a:pt x="4733" y="4839"/>
                      <a:pt x="4684" y="4762"/>
                      <a:pt x="4607" y="4733"/>
                    </a:cubicBezTo>
                    <a:lnTo>
                      <a:pt x="2652" y="3833"/>
                    </a:lnTo>
                    <a:lnTo>
                      <a:pt x="3068" y="1"/>
                    </a:lnTo>
                    <a:close/>
                  </a:path>
                </a:pathLst>
              </a:custGeom>
              <a:solidFill>
                <a:srgbClr val="FFCB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2620;p73">
                <a:extLst>
                  <a:ext uri="{FF2B5EF4-FFF2-40B4-BE49-F238E27FC236}">
                    <a16:creationId xmlns:a16="http://schemas.microsoft.com/office/drawing/2014/main" id="{83912A00-3A50-5BFE-513D-488B04255B81}"/>
                  </a:ext>
                </a:extLst>
              </p:cNvPr>
              <p:cNvSpPr/>
              <p:nvPr/>
            </p:nvSpPr>
            <p:spPr>
              <a:xfrm>
                <a:off x="318895" y="4666880"/>
                <a:ext cx="796697" cy="267742"/>
              </a:xfrm>
              <a:custGeom>
                <a:avLst/>
                <a:gdLst/>
                <a:ahLst/>
                <a:cxnLst/>
                <a:rect l="l" t="t" r="r" b="b"/>
                <a:pathLst>
                  <a:path w="5246" h="1763" extrusionOk="0">
                    <a:moveTo>
                      <a:pt x="2884" y="1"/>
                    </a:moveTo>
                    <a:cubicBezTo>
                      <a:pt x="2435" y="184"/>
                      <a:pt x="1933" y="239"/>
                      <a:pt x="1490" y="239"/>
                    </a:cubicBezTo>
                    <a:cubicBezTo>
                      <a:pt x="806" y="239"/>
                      <a:pt x="262" y="107"/>
                      <a:pt x="262" y="107"/>
                    </a:cubicBezTo>
                    <a:lnTo>
                      <a:pt x="0" y="1665"/>
                    </a:lnTo>
                    <a:cubicBezTo>
                      <a:pt x="0" y="1724"/>
                      <a:pt x="39" y="1762"/>
                      <a:pt x="97" y="1762"/>
                    </a:cubicBezTo>
                    <a:lnTo>
                      <a:pt x="5139" y="1762"/>
                    </a:lnTo>
                    <a:cubicBezTo>
                      <a:pt x="5246" y="1762"/>
                      <a:pt x="5178" y="1240"/>
                      <a:pt x="5178" y="1240"/>
                    </a:cubicBezTo>
                    <a:cubicBezTo>
                      <a:pt x="5130" y="1094"/>
                      <a:pt x="5042" y="930"/>
                      <a:pt x="4955" y="891"/>
                    </a:cubicBezTo>
                    <a:lnTo>
                      <a:pt x="288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2621;p73">
                <a:extLst>
                  <a:ext uri="{FF2B5EF4-FFF2-40B4-BE49-F238E27FC236}">
                    <a16:creationId xmlns:a16="http://schemas.microsoft.com/office/drawing/2014/main" id="{361B4806-F0CD-F84B-FF94-E025F888B411}"/>
                  </a:ext>
                </a:extLst>
              </p:cNvPr>
              <p:cNvSpPr/>
              <p:nvPr/>
            </p:nvSpPr>
            <p:spPr>
              <a:xfrm>
                <a:off x="343801" y="4761038"/>
                <a:ext cx="207451" cy="122101"/>
              </a:xfrm>
              <a:custGeom>
                <a:avLst/>
                <a:gdLst/>
                <a:ahLst/>
                <a:cxnLst/>
                <a:rect l="l" t="t" r="r" b="b"/>
                <a:pathLst>
                  <a:path w="1366" h="804" extrusionOk="0">
                    <a:moveTo>
                      <a:pt x="1" y="0"/>
                    </a:moveTo>
                    <a:lnTo>
                      <a:pt x="1" y="87"/>
                    </a:lnTo>
                    <a:cubicBezTo>
                      <a:pt x="20" y="87"/>
                      <a:pt x="1182" y="116"/>
                      <a:pt x="1278" y="804"/>
                    </a:cubicBezTo>
                    <a:lnTo>
                      <a:pt x="1365" y="794"/>
                    </a:lnTo>
                    <a:cubicBezTo>
                      <a:pt x="1259" y="29"/>
                      <a:pt x="59" y="0"/>
                      <a:pt x="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2622;p73">
                <a:extLst>
                  <a:ext uri="{FF2B5EF4-FFF2-40B4-BE49-F238E27FC236}">
                    <a16:creationId xmlns:a16="http://schemas.microsoft.com/office/drawing/2014/main" id="{D19F3D8A-B2F7-6013-36C6-2342AC8EFBD1}"/>
                  </a:ext>
                </a:extLst>
              </p:cNvPr>
              <p:cNvSpPr/>
              <p:nvPr/>
            </p:nvSpPr>
            <p:spPr>
              <a:xfrm>
                <a:off x="-145518" y="1465959"/>
                <a:ext cx="996555" cy="3127711"/>
              </a:xfrm>
              <a:custGeom>
                <a:avLst/>
                <a:gdLst/>
                <a:ahLst/>
                <a:cxnLst/>
                <a:rect l="l" t="t" r="r" b="b"/>
                <a:pathLst>
                  <a:path w="6562" h="20595" extrusionOk="0">
                    <a:moveTo>
                      <a:pt x="0" y="0"/>
                    </a:moveTo>
                    <a:lnTo>
                      <a:pt x="0" y="0"/>
                    </a:lnTo>
                    <a:cubicBezTo>
                      <a:pt x="194" y="407"/>
                      <a:pt x="58" y="3494"/>
                      <a:pt x="1781" y="6339"/>
                    </a:cubicBezTo>
                    <a:cubicBezTo>
                      <a:pt x="2313" y="12688"/>
                      <a:pt x="2662" y="20594"/>
                      <a:pt x="2662" y="20594"/>
                    </a:cubicBezTo>
                    <a:lnTo>
                      <a:pt x="6562" y="20594"/>
                    </a:lnTo>
                    <a:cubicBezTo>
                      <a:pt x="6562" y="20594"/>
                      <a:pt x="6204" y="7887"/>
                      <a:pt x="5691" y="1762"/>
                    </a:cubicBez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2623;p73">
                <a:extLst>
                  <a:ext uri="{FF2B5EF4-FFF2-40B4-BE49-F238E27FC236}">
                    <a16:creationId xmlns:a16="http://schemas.microsoft.com/office/drawing/2014/main" id="{0BD03CB7-BAE5-ACCF-59F3-4DE25F2FFC5A}"/>
                  </a:ext>
                </a:extLst>
              </p:cNvPr>
              <p:cNvSpPr/>
              <p:nvPr/>
            </p:nvSpPr>
            <p:spPr>
              <a:xfrm>
                <a:off x="174924" y="2294855"/>
                <a:ext cx="172066" cy="2298818"/>
              </a:xfrm>
              <a:custGeom>
                <a:avLst/>
                <a:gdLst/>
                <a:ahLst/>
                <a:cxnLst/>
                <a:rect l="l" t="t" r="r" b="b"/>
                <a:pathLst>
                  <a:path w="1133" h="15137" extrusionOk="0">
                    <a:moveTo>
                      <a:pt x="87" y="0"/>
                    </a:moveTo>
                    <a:lnTo>
                      <a:pt x="0" y="10"/>
                    </a:lnTo>
                    <a:cubicBezTo>
                      <a:pt x="677" y="5933"/>
                      <a:pt x="1036" y="15039"/>
                      <a:pt x="1036" y="15136"/>
                    </a:cubicBezTo>
                    <a:lnTo>
                      <a:pt x="1132" y="15126"/>
                    </a:lnTo>
                    <a:cubicBezTo>
                      <a:pt x="1123" y="15030"/>
                      <a:pt x="765" y="5923"/>
                      <a:pt x="8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2624;p73">
                <a:extLst>
                  <a:ext uri="{FF2B5EF4-FFF2-40B4-BE49-F238E27FC236}">
                    <a16:creationId xmlns:a16="http://schemas.microsoft.com/office/drawing/2014/main" id="{D7AD4A14-854C-4FDE-12EB-2FBB26B5014D}"/>
                  </a:ext>
                </a:extLst>
              </p:cNvPr>
              <p:cNvSpPr/>
              <p:nvPr/>
            </p:nvSpPr>
            <p:spPr>
              <a:xfrm>
                <a:off x="-555561" y="4086441"/>
                <a:ext cx="762830" cy="780599"/>
              </a:xfrm>
              <a:custGeom>
                <a:avLst/>
                <a:gdLst/>
                <a:ahLst/>
                <a:cxnLst/>
                <a:rect l="l" t="t" r="r" b="b"/>
                <a:pathLst>
                  <a:path w="5023" h="5140" extrusionOk="0">
                    <a:moveTo>
                      <a:pt x="2797" y="0"/>
                    </a:moveTo>
                    <a:lnTo>
                      <a:pt x="0" y="300"/>
                    </a:lnTo>
                    <a:lnTo>
                      <a:pt x="320" y="3978"/>
                    </a:lnTo>
                    <a:lnTo>
                      <a:pt x="281" y="5139"/>
                    </a:lnTo>
                    <a:lnTo>
                      <a:pt x="4820" y="5110"/>
                    </a:lnTo>
                    <a:cubicBezTo>
                      <a:pt x="4926" y="5110"/>
                      <a:pt x="5023" y="5023"/>
                      <a:pt x="5023" y="4907"/>
                    </a:cubicBezTo>
                    <a:cubicBezTo>
                      <a:pt x="5023" y="4829"/>
                      <a:pt x="4965" y="4752"/>
                      <a:pt x="4887" y="4723"/>
                    </a:cubicBezTo>
                    <a:lnTo>
                      <a:pt x="2933" y="3823"/>
                    </a:lnTo>
                    <a:lnTo>
                      <a:pt x="2797" y="0"/>
                    </a:lnTo>
                    <a:close/>
                  </a:path>
                </a:pathLst>
              </a:custGeom>
              <a:solidFill>
                <a:srgbClr val="FFCB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2625;p73">
                <a:extLst>
                  <a:ext uri="{FF2B5EF4-FFF2-40B4-BE49-F238E27FC236}">
                    <a16:creationId xmlns:a16="http://schemas.microsoft.com/office/drawing/2014/main" id="{5835BAB0-1C5B-30E0-8EE5-16209B294C3B}"/>
                  </a:ext>
                </a:extLst>
              </p:cNvPr>
              <p:cNvSpPr/>
              <p:nvPr/>
            </p:nvSpPr>
            <p:spPr>
              <a:xfrm>
                <a:off x="-549791" y="4666880"/>
                <a:ext cx="796849" cy="267742"/>
              </a:xfrm>
              <a:custGeom>
                <a:avLst/>
                <a:gdLst/>
                <a:ahLst/>
                <a:cxnLst/>
                <a:rect l="l" t="t" r="r" b="b"/>
                <a:pathLst>
                  <a:path w="5247" h="1763" extrusionOk="0">
                    <a:moveTo>
                      <a:pt x="2885" y="1"/>
                    </a:moveTo>
                    <a:cubicBezTo>
                      <a:pt x="2436" y="184"/>
                      <a:pt x="1934" y="239"/>
                      <a:pt x="1491" y="239"/>
                    </a:cubicBezTo>
                    <a:cubicBezTo>
                      <a:pt x="807" y="239"/>
                      <a:pt x="262" y="107"/>
                      <a:pt x="262" y="107"/>
                    </a:cubicBezTo>
                    <a:lnTo>
                      <a:pt x="1" y="1665"/>
                    </a:lnTo>
                    <a:cubicBezTo>
                      <a:pt x="1" y="1724"/>
                      <a:pt x="40" y="1762"/>
                      <a:pt x="98" y="1762"/>
                    </a:cubicBezTo>
                    <a:lnTo>
                      <a:pt x="5149" y="1762"/>
                    </a:lnTo>
                    <a:cubicBezTo>
                      <a:pt x="5246" y="1762"/>
                      <a:pt x="5178" y="1240"/>
                      <a:pt x="5178" y="1240"/>
                    </a:cubicBezTo>
                    <a:cubicBezTo>
                      <a:pt x="5130" y="1094"/>
                      <a:pt x="5053" y="930"/>
                      <a:pt x="4966" y="891"/>
                    </a:cubicBezTo>
                    <a:lnTo>
                      <a:pt x="288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2626;p73">
                <a:extLst>
                  <a:ext uri="{FF2B5EF4-FFF2-40B4-BE49-F238E27FC236}">
                    <a16:creationId xmlns:a16="http://schemas.microsoft.com/office/drawing/2014/main" id="{8F058816-4B19-EC87-9E0A-EFF8253E71E9}"/>
                  </a:ext>
                </a:extLst>
              </p:cNvPr>
              <p:cNvSpPr/>
              <p:nvPr/>
            </p:nvSpPr>
            <p:spPr>
              <a:xfrm>
                <a:off x="-94034" y="4675840"/>
                <a:ext cx="57406" cy="82312"/>
              </a:xfrm>
              <a:custGeom>
                <a:avLst/>
                <a:gdLst/>
                <a:ahLst/>
                <a:cxnLst/>
                <a:rect l="l" t="t" r="r" b="b"/>
                <a:pathLst>
                  <a:path w="378" h="542" extrusionOk="0">
                    <a:moveTo>
                      <a:pt x="300" y="0"/>
                    </a:moveTo>
                    <a:cubicBezTo>
                      <a:pt x="184" y="155"/>
                      <a:pt x="87" y="329"/>
                      <a:pt x="0" y="503"/>
                    </a:cubicBezTo>
                    <a:lnTo>
                      <a:pt x="87" y="542"/>
                    </a:lnTo>
                    <a:cubicBezTo>
                      <a:pt x="165" y="368"/>
                      <a:pt x="261" y="203"/>
                      <a:pt x="377" y="58"/>
                    </a:cubicBezTo>
                    <a:lnTo>
                      <a:pt x="30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2627;p73">
                <a:extLst>
                  <a:ext uri="{FF2B5EF4-FFF2-40B4-BE49-F238E27FC236}">
                    <a16:creationId xmlns:a16="http://schemas.microsoft.com/office/drawing/2014/main" id="{1CC99960-1BCE-B59C-8275-1374D74ACE31}"/>
                  </a:ext>
                </a:extLst>
              </p:cNvPr>
              <p:cNvSpPr/>
              <p:nvPr/>
            </p:nvSpPr>
            <p:spPr>
              <a:xfrm>
                <a:off x="-45589" y="4699228"/>
                <a:ext cx="47231" cy="70770"/>
              </a:xfrm>
              <a:custGeom>
                <a:avLst/>
                <a:gdLst/>
                <a:ahLst/>
                <a:cxnLst/>
                <a:rect l="l" t="t" r="r" b="b"/>
                <a:pathLst>
                  <a:path w="311" h="466" extrusionOk="0">
                    <a:moveTo>
                      <a:pt x="242" y="1"/>
                    </a:moveTo>
                    <a:cubicBezTo>
                      <a:pt x="146" y="136"/>
                      <a:pt x="58" y="281"/>
                      <a:pt x="0" y="427"/>
                    </a:cubicBezTo>
                    <a:lnTo>
                      <a:pt x="78" y="465"/>
                    </a:lnTo>
                    <a:cubicBezTo>
                      <a:pt x="146" y="320"/>
                      <a:pt x="223" y="185"/>
                      <a:pt x="310" y="59"/>
                    </a:cubicBezTo>
                    <a:lnTo>
                      <a:pt x="24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2628;p73">
                <a:extLst>
                  <a:ext uri="{FF2B5EF4-FFF2-40B4-BE49-F238E27FC236}">
                    <a16:creationId xmlns:a16="http://schemas.microsoft.com/office/drawing/2014/main" id="{F6F654E7-42BA-DDE9-DE3C-7D9FD1D9E27C}"/>
                  </a:ext>
                </a:extLst>
              </p:cNvPr>
              <p:cNvSpPr/>
              <p:nvPr/>
            </p:nvSpPr>
            <p:spPr>
              <a:xfrm>
                <a:off x="-10355" y="4716844"/>
                <a:ext cx="45712" cy="66366"/>
              </a:xfrm>
              <a:custGeom>
                <a:avLst/>
                <a:gdLst/>
                <a:ahLst/>
                <a:cxnLst/>
                <a:rect l="l" t="t" r="r" b="b"/>
                <a:pathLst>
                  <a:path w="301" h="437" extrusionOk="0">
                    <a:moveTo>
                      <a:pt x="233" y="1"/>
                    </a:moveTo>
                    <a:cubicBezTo>
                      <a:pt x="146" y="127"/>
                      <a:pt x="68" y="253"/>
                      <a:pt x="1" y="388"/>
                    </a:cubicBezTo>
                    <a:lnTo>
                      <a:pt x="78" y="436"/>
                    </a:lnTo>
                    <a:cubicBezTo>
                      <a:pt x="146" y="301"/>
                      <a:pt x="223" y="175"/>
                      <a:pt x="301" y="59"/>
                    </a:cubicBezTo>
                    <a:lnTo>
                      <a:pt x="23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2629;p73">
                <a:extLst>
                  <a:ext uri="{FF2B5EF4-FFF2-40B4-BE49-F238E27FC236}">
                    <a16:creationId xmlns:a16="http://schemas.microsoft.com/office/drawing/2014/main" id="{3EA34B5A-62DB-E04D-41F4-1613EC15C5E8}"/>
                  </a:ext>
                </a:extLst>
              </p:cNvPr>
              <p:cNvSpPr/>
              <p:nvPr/>
            </p:nvSpPr>
            <p:spPr>
              <a:xfrm>
                <a:off x="-523214" y="4761038"/>
                <a:ext cx="207299" cy="122101"/>
              </a:xfrm>
              <a:custGeom>
                <a:avLst/>
                <a:gdLst/>
                <a:ahLst/>
                <a:cxnLst/>
                <a:rect l="l" t="t" r="r" b="b"/>
                <a:pathLst>
                  <a:path w="1365" h="804" extrusionOk="0">
                    <a:moveTo>
                      <a:pt x="0" y="0"/>
                    </a:moveTo>
                    <a:lnTo>
                      <a:pt x="0" y="87"/>
                    </a:lnTo>
                    <a:cubicBezTo>
                      <a:pt x="10" y="87"/>
                      <a:pt x="1171" y="116"/>
                      <a:pt x="1268" y="804"/>
                    </a:cubicBezTo>
                    <a:lnTo>
                      <a:pt x="1365" y="794"/>
                    </a:lnTo>
                    <a:cubicBezTo>
                      <a:pt x="1249" y="29"/>
                      <a:pt x="49" y="0"/>
                      <a:pt x="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2630;p73">
                <a:extLst>
                  <a:ext uri="{FF2B5EF4-FFF2-40B4-BE49-F238E27FC236}">
                    <a16:creationId xmlns:a16="http://schemas.microsoft.com/office/drawing/2014/main" id="{C18A7897-6850-C56D-9B5F-B38A79481845}"/>
                  </a:ext>
                </a:extLst>
              </p:cNvPr>
              <p:cNvSpPr/>
              <p:nvPr/>
            </p:nvSpPr>
            <p:spPr>
              <a:xfrm>
                <a:off x="71957" y="4771365"/>
                <a:ext cx="73656" cy="110256"/>
              </a:xfrm>
              <a:custGeom>
                <a:avLst/>
                <a:gdLst/>
                <a:ahLst/>
                <a:cxnLst/>
                <a:rect l="l" t="t" r="r" b="b"/>
                <a:pathLst>
                  <a:path w="485" h="726" extrusionOk="0">
                    <a:moveTo>
                      <a:pt x="407" y="0"/>
                    </a:moveTo>
                    <a:cubicBezTo>
                      <a:pt x="397" y="10"/>
                      <a:pt x="68" y="484"/>
                      <a:pt x="1" y="707"/>
                    </a:cubicBezTo>
                    <a:lnTo>
                      <a:pt x="88" y="726"/>
                    </a:lnTo>
                    <a:cubicBezTo>
                      <a:pt x="146" y="523"/>
                      <a:pt x="484" y="48"/>
                      <a:pt x="484" y="48"/>
                    </a:cubicBezTo>
                    <a:lnTo>
                      <a:pt x="40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2631;p73">
                <a:extLst>
                  <a:ext uri="{FF2B5EF4-FFF2-40B4-BE49-F238E27FC236}">
                    <a16:creationId xmlns:a16="http://schemas.microsoft.com/office/drawing/2014/main" id="{2DA86624-118A-F6F3-34AA-0A19EC18003A}"/>
                  </a:ext>
                </a:extLst>
              </p:cNvPr>
              <p:cNvSpPr/>
              <p:nvPr/>
            </p:nvSpPr>
            <p:spPr>
              <a:xfrm>
                <a:off x="-573178" y="1637874"/>
                <a:ext cx="821603" cy="2955797"/>
              </a:xfrm>
              <a:custGeom>
                <a:avLst/>
                <a:gdLst/>
                <a:ahLst/>
                <a:cxnLst/>
                <a:rect l="l" t="t" r="r" b="b"/>
                <a:pathLst>
                  <a:path w="5410" h="19463" extrusionOk="0">
                    <a:moveTo>
                      <a:pt x="5410" y="1"/>
                    </a:moveTo>
                    <a:lnTo>
                      <a:pt x="232" y="107"/>
                    </a:lnTo>
                    <a:cubicBezTo>
                      <a:pt x="116" y="1568"/>
                      <a:pt x="155" y="3030"/>
                      <a:pt x="329" y="4481"/>
                    </a:cubicBezTo>
                    <a:cubicBezTo>
                      <a:pt x="0" y="11226"/>
                      <a:pt x="19" y="19462"/>
                      <a:pt x="19" y="19462"/>
                    </a:cubicBezTo>
                    <a:lnTo>
                      <a:pt x="3929" y="19462"/>
                    </a:lnTo>
                    <a:cubicBezTo>
                      <a:pt x="3929" y="19462"/>
                      <a:pt x="5032" y="4897"/>
                      <a:pt x="541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2632;p73">
                <a:extLst>
                  <a:ext uri="{FF2B5EF4-FFF2-40B4-BE49-F238E27FC236}">
                    <a16:creationId xmlns:a16="http://schemas.microsoft.com/office/drawing/2014/main" id="{9F511340-7FC0-AF7F-FE02-DE15A942EC0F}"/>
                  </a:ext>
                </a:extLst>
              </p:cNvPr>
              <p:cNvSpPr/>
              <p:nvPr/>
            </p:nvSpPr>
            <p:spPr>
              <a:xfrm>
                <a:off x="-479172" y="1653972"/>
                <a:ext cx="64847" cy="2939699"/>
              </a:xfrm>
              <a:custGeom>
                <a:avLst/>
                <a:gdLst/>
                <a:ahLst/>
                <a:cxnLst/>
                <a:rect l="l" t="t" r="r" b="b"/>
                <a:pathLst>
                  <a:path w="427" h="19357" extrusionOk="0">
                    <a:moveTo>
                      <a:pt x="233" y="1"/>
                    </a:moveTo>
                    <a:lnTo>
                      <a:pt x="233" y="1"/>
                    </a:lnTo>
                    <a:cubicBezTo>
                      <a:pt x="126" y="1453"/>
                      <a:pt x="155" y="2924"/>
                      <a:pt x="330" y="4375"/>
                    </a:cubicBezTo>
                    <a:cubicBezTo>
                      <a:pt x="0" y="11043"/>
                      <a:pt x="20" y="19269"/>
                      <a:pt x="20" y="19356"/>
                    </a:cubicBezTo>
                    <a:lnTo>
                      <a:pt x="117" y="19356"/>
                    </a:lnTo>
                    <a:cubicBezTo>
                      <a:pt x="117" y="19269"/>
                      <a:pt x="97" y="11043"/>
                      <a:pt x="426" y="4375"/>
                    </a:cubicBezTo>
                    <a:cubicBezTo>
                      <a:pt x="242" y="2924"/>
                      <a:pt x="213" y="1462"/>
                      <a:pt x="330" y="11"/>
                    </a:cubicBezTo>
                    <a:lnTo>
                      <a:pt x="23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2633;p73">
                <a:extLst>
                  <a:ext uri="{FF2B5EF4-FFF2-40B4-BE49-F238E27FC236}">
                    <a16:creationId xmlns:a16="http://schemas.microsoft.com/office/drawing/2014/main" id="{2D838735-C97D-7974-D901-BD414C31F8E5}"/>
                  </a:ext>
                </a:extLst>
              </p:cNvPr>
              <p:cNvSpPr/>
              <p:nvPr/>
            </p:nvSpPr>
            <p:spPr>
              <a:xfrm>
                <a:off x="145461" y="1778959"/>
                <a:ext cx="111774" cy="1059883"/>
              </a:xfrm>
              <a:custGeom>
                <a:avLst/>
                <a:gdLst/>
                <a:ahLst/>
                <a:cxnLst/>
                <a:rect l="l" t="t" r="r" b="b"/>
                <a:pathLst>
                  <a:path w="736" h="6979" extrusionOk="0">
                    <a:moveTo>
                      <a:pt x="639" y="1"/>
                    </a:moveTo>
                    <a:cubicBezTo>
                      <a:pt x="600" y="1694"/>
                      <a:pt x="0" y="6910"/>
                      <a:pt x="0" y="6968"/>
                    </a:cubicBezTo>
                    <a:lnTo>
                      <a:pt x="97" y="6978"/>
                    </a:lnTo>
                    <a:cubicBezTo>
                      <a:pt x="97" y="6920"/>
                      <a:pt x="688" y="1704"/>
                      <a:pt x="73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2634;p73">
                <a:extLst>
                  <a:ext uri="{FF2B5EF4-FFF2-40B4-BE49-F238E27FC236}">
                    <a16:creationId xmlns:a16="http://schemas.microsoft.com/office/drawing/2014/main" id="{44BA7EE0-010C-BEEB-822A-541C531DDACD}"/>
                  </a:ext>
                </a:extLst>
              </p:cNvPr>
              <p:cNvSpPr/>
              <p:nvPr/>
            </p:nvSpPr>
            <p:spPr>
              <a:xfrm>
                <a:off x="-443938" y="1834847"/>
                <a:ext cx="272147" cy="238280"/>
              </a:xfrm>
              <a:custGeom>
                <a:avLst/>
                <a:gdLst/>
                <a:ahLst/>
                <a:cxnLst/>
                <a:rect l="l" t="t" r="r" b="b"/>
                <a:pathLst>
                  <a:path w="1792" h="1569" extrusionOk="0">
                    <a:moveTo>
                      <a:pt x="1704" y="0"/>
                    </a:moveTo>
                    <a:cubicBezTo>
                      <a:pt x="1394" y="813"/>
                      <a:pt x="949" y="1171"/>
                      <a:pt x="630" y="1326"/>
                    </a:cubicBezTo>
                    <a:cubicBezTo>
                      <a:pt x="436" y="1423"/>
                      <a:pt x="223" y="1481"/>
                      <a:pt x="10" y="1481"/>
                    </a:cubicBezTo>
                    <a:lnTo>
                      <a:pt x="1" y="1568"/>
                    </a:lnTo>
                    <a:lnTo>
                      <a:pt x="39" y="1568"/>
                    </a:lnTo>
                    <a:cubicBezTo>
                      <a:pt x="262" y="1558"/>
                      <a:pt x="475" y="1510"/>
                      <a:pt x="669" y="1413"/>
                    </a:cubicBezTo>
                    <a:cubicBezTo>
                      <a:pt x="998" y="1249"/>
                      <a:pt x="1462" y="871"/>
                      <a:pt x="1791" y="39"/>
                    </a:cubicBezTo>
                    <a:lnTo>
                      <a:pt x="170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2635;p73">
                <a:extLst>
                  <a:ext uri="{FF2B5EF4-FFF2-40B4-BE49-F238E27FC236}">
                    <a16:creationId xmlns:a16="http://schemas.microsoft.com/office/drawing/2014/main" id="{B22C5FB9-89D7-1BFC-9D13-099FB4E7A9DB}"/>
                  </a:ext>
                </a:extLst>
              </p:cNvPr>
              <p:cNvSpPr/>
              <p:nvPr/>
            </p:nvSpPr>
            <p:spPr>
              <a:xfrm>
                <a:off x="229293" y="1790805"/>
                <a:ext cx="88235" cy="279284"/>
              </a:xfrm>
              <a:custGeom>
                <a:avLst/>
                <a:gdLst/>
                <a:ahLst/>
                <a:cxnLst/>
                <a:rect l="l" t="t" r="r" b="b"/>
                <a:pathLst>
                  <a:path w="581" h="1839" extrusionOk="0">
                    <a:moveTo>
                      <a:pt x="494" y="0"/>
                    </a:moveTo>
                    <a:cubicBezTo>
                      <a:pt x="445" y="581"/>
                      <a:pt x="378" y="1481"/>
                      <a:pt x="348" y="1568"/>
                    </a:cubicBezTo>
                    <a:cubicBezTo>
                      <a:pt x="329" y="1636"/>
                      <a:pt x="136" y="1713"/>
                      <a:pt x="0" y="1752"/>
                    </a:cubicBezTo>
                    <a:lnTo>
                      <a:pt x="29" y="1839"/>
                    </a:lnTo>
                    <a:cubicBezTo>
                      <a:pt x="87" y="1819"/>
                      <a:pt x="397" y="1713"/>
                      <a:pt x="436" y="1597"/>
                    </a:cubicBezTo>
                    <a:cubicBezTo>
                      <a:pt x="474" y="1471"/>
                      <a:pt x="571" y="165"/>
                      <a:pt x="581" y="10"/>
                    </a:cubicBezTo>
                    <a:lnTo>
                      <a:pt x="49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2636;p73">
                <a:extLst>
                  <a:ext uri="{FF2B5EF4-FFF2-40B4-BE49-F238E27FC236}">
                    <a16:creationId xmlns:a16="http://schemas.microsoft.com/office/drawing/2014/main" id="{17FF5232-4D04-59B5-A44D-52D642D809B0}"/>
                  </a:ext>
                </a:extLst>
              </p:cNvPr>
              <p:cNvSpPr/>
              <p:nvPr/>
            </p:nvSpPr>
            <p:spPr>
              <a:xfrm>
                <a:off x="521639" y="1837732"/>
                <a:ext cx="223549" cy="232357"/>
              </a:xfrm>
              <a:custGeom>
                <a:avLst/>
                <a:gdLst/>
                <a:ahLst/>
                <a:cxnLst/>
                <a:rect l="l" t="t" r="r" b="b"/>
                <a:pathLst>
                  <a:path w="1472" h="1530" extrusionOk="0">
                    <a:moveTo>
                      <a:pt x="1" y="1"/>
                    </a:moveTo>
                    <a:cubicBezTo>
                      <a:pt x="1" y="10"/>
                      <a:pt x="1" y="1327"/>
                      <a:pt x="1453" y="1530"/>
                    </a:cubicBezTo>
                    <a:lnTo>
                      <a:pt x="1472" y="1443"/>
                    </a:lnTo>
                    <a:cubicBezTo>
                      <a:pt x="88" y="1249"/>
                      <a:pt x="88" y="49"/>
                      <a:pt x="8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2637;p73">
                <a:extLst>
                  <a:ext uri="{FF2B5EF4-FFF2-40B4-BE49-F238E27FC236}">
                    <a16:creationId xmlns:a16="http://schemas.microsoft.com/office/drawing/2014/main" id="{93D4200C-F16A-D7B4-147A-697FEC8E958A}"/>
                  </a:ext>
                </a:extLst>
              </p:cNvPr>
              <p:cNvSpPr/>
              <p:nvPr/>
            </p:nvSpPr>
            <p:spPr>
              <a:xfrm>
                <a:off x="-10355" y="-56669"/>
                <a:ext cx="347017" cy="327882"/>
              </a:xfrm>
              <a:custGeom>
                <a:avLst/>
                <a:gdLst/>
                <a:ahLst/>
                <a:cxnLst/>
                <a:rect l="l" t="t" r="r" b="b"/>
                <a:pathLst>
                  <a:path w="2285" h="2159" extrusionOk="0">
                    <a:moveTo>
                      <a:pt x="426" y="0"/>
                    </a:moveTo>
                    <a:lnTo>
                      <a:pt x="1" y="1694"/>
                    </a:lnTo>
                    <a:cubicBezTo>
                      <a:pt x="1" y="1694"/>
                      <a:pt x="720" y="2159"/>
                      <a:pt x="1402" y="2159"/>
                    </a:cubicBezTo>
                    <a:cubicBezTo>
                      <a:pt x="1734" y="2159"/>
                      <a:pt x="2057" y="2049"/>
                      <a:pt x="2285" y="1723"/>
                    </a:cubicBezTo>
                    <a:lnTo>
                      <a:pt x="2188" y="552"/>
                    </a:lnTo>
                    <a:lnTo>
                      <a:pt x="426" y="0"/>
                    </a:lnTo>
                    <a:close/>
                  </a:path>
                </a:pathLst>
              </a:custGeom>
              <a:solidFill>
                <a:srgbClr val="FFCB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2638;p73">
                <a:extLst>
                  <a:ext uri="{FF2B5EF4-FFF2-40B4-BE49-F238E27FC236}">
                    <a16:creationId xmlns:a16="http://schemas.microsoft.com/office/drawing/2014/main" id="{C4CA5175-D4C5-9035-E402-16CB38F7CF28}"/>
                  </a:ext>
                </a:extLst>
              </p:cNvPr>
              <p:cNvSpPr/>
              <p:nvPr/>
            </p:nvSpPr>
            <p:spPr>
              <a:xfrm>
                <a:off x="58745" y="-289938"/>
                <a:ext cx="411713" cy="376631"/>
              </a:xfrm>
              <a:custGeom>
                <a:avLst/>
                <a:gdLst/>
                <a:ahLst/>
                <a:cxnLst/>
                <a:rect l="l" t="t" r="r" b="b"/>
                <a:pathLst>
                  <a:path w="2711" h="2480" extrusionOk="0">
                    <a:moveTo>
                      <a:pt x="1469" y="1"/>
                    </a:moveTo>
                    <a:cubicBezTo>
                      <a:pt x="1041" y="1"/>
                      <a:pt x="465" y="105"/>
                      <a:pt x="146" y="598"/>
                    </a:cubicBezTo>
                    <a:cubicBezTo>
                      <a:pt x="0" y="820"/>
                      <a:pt x="378" y="2098"/>
                      <a:pt x="639" y="2301"/>
                    </a:cubicBezTo>
                    <a:cubicBezTo>
                      <a:pt x="793" y="2425"/>
                      <a:pt x="1032" y="2479"/>
                      <a:pt x="1277" y="2479"/>
                    </a:cubicBezTo>
                    <a:cubicBezTo>
                      <a:pt x="1586" y="2479"/>
                      <a:pt x="1904" y="2393"/>
                      <a:pt x="2071" y="2252"/>
                    </a:cubicBezTo>
                    <a:cubicBezTo>
                      <a:pt x="2710" y="1720"/>
                      <a:pt x="2013" y="56"/>
                      <a:pt x="2013" y="56"/>
                    </a:cubicBezTo>
                    <a:cubicBezTo>
                      <a:pt x="2013" y="56"/>
                      <a:pt x="1780" y="1"/>
                      <a:pt x="1469" y="1"/>
                    </a:cubicBezTo>
                    <a:close/>
                  </a:path>
                </a:pathLst>
              </a:custGeom>
              <a:solidFill>
                <a:srgbClr val="FFCB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2639;p73">
                <a:extLst>
                  <a:ext uri="{FF2B5EF4-FFF2-40B4-BE49-F238E27FC236}">
                    <a16:creationId xmlns:a16="http://schemas.microsoft.com/office/drawing/2014/main" id="{7C5C462D-D68A-ABF3-F250-4999E7124A07}"/>
                  </a:ext>
                </a:extLst>
              </p:cNvPr>
              <p:cNvSpPr/>
              <p:nvPr/>
            </p:nvSpPr>
            <p:spPr>
              <a:xfrm>
                <a:off x="310086" y="-164039"/>
                <a:ext cx="56039" cy="109041"/>
              </a:xfrm>
              <a:custGeom>
                <a:avLst/>
                <a:gdLst/>
                <a:ahLst/>
                <a:cxnLst/>
                <a:rect l="l" t="t" r="r" b="b"/>
                <a:pathLst>
                  <a:path w="369" h="718" extrusionOk="0">
                    <a:moveTo>
                      <a:pt x="39" y="1"/>
                    </a:moveTo>
                    <a:lnTo>
                      <a:pt x="0" y="30"/>
                    </a:lnTo>
                    <a:cubicBezTo>
                      <a:pt x="116" y="175"/>
                      <a:pt x="310" y="446"/>
                      <a:pt x="300" y="514"/>
                    </a:cubicBezTo>
                    <a:cubicBezTo>
                      <a:pt x="291" y="591"/>
                      <a:pt x="136" y="640"/>
                      <a:pt x="29" y="659"/>
                    </a:cubicBezTo>
                    <a:lnTo>
                      <a:pt x="39" y="717"/>
                    </a:lnTo>
                    <a:cubicBezTo>
                      <a:pt x="78" y="707"/>
                      <a:pt x="339" y="659"/>
                      <a:pt x="358" y="533"/>
                    </a:cubicBezTo>
                    <a:cubicBezTo>
                      <a:pt x="368" y="407"/>
                      <a:pt x="97" y="59"/>
                      <a:pt x="39" y="1"/>
                    </a:cubicBezTo>
                    <a:close/>
                  </a:path>
                </a:pathLst>
              </a:custGeom>
              <a:solidFill>
                <a:srgbClr val="F7A7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2640;p73">
                <a:extLst>
                  <a:ext uri="{FF2B5EF4-FFF2-40B4-BE49-F238E27FC236}">
                    <a16:creationId xmlns:a16="http://schemas.microsoft.com/office/drawing/2014/main" id="{616EA99B-500A-3516-7811-FC4C34D1552E}"/>
                  </a:ext>
                </a:extLst>
              </p:cNvPr>
              <p:cNvSpPr/>
              <p:nvPr/>
            </p:nvSpPr>
            <p:spPr>
              <a:xfrm>
                <a:off x="251313" y="-43456"/>
                <a:ext cx="133795" cy="70163"/>
              </a:xfrm>
              <a:custGeom>
                <a:avLst/>
                <a:gdLst/>
                <a:ahLst/>
                <a:cxnLst/>
                <a:rect l="l" t="t" r="r" b="b"/>
                <a:pathLst>
                  <a:path w="881" h="462" extrusionOk="0">
                    <a:moveTo>
                      <a:pt x="745" y="0"/>
                    </a:moveTo>
                    <a:lnTo>
                      <a:pt x="0" y="194"/>
                    </a:lnTo>
                    <a:cubicBezTo>
                      <a:pt x="83" y="360"/>
                      <a:pt x="254" y="461"/>
                      <a:pt x="436" y="461"/>
                    </a:cubicBezTo>
                    <a:cubicBezTo>
                      <a:pt x="487" y="461"/>
                      <a:pt x="539" y="453"/>
                      <a:pt x="591" y="436"/>
                    </a:cubicBezTo>
                    <a:cubicBezTo>
                      <a:pt x="881" y="339"/>
                      <a:pt x="745" y="0"/>
                      <a:pt x="74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2641;p73">
                <a:extLst>
                  <a:ext uri="{FF2B5EF4-FFF2-40B4-BE49-F238E27FC236}">
                    <a16:creationId xmlns:a16="http://schemas.microsoft.com/office/drawing/2014/main" id="{E1A06EE3-0162-790A-4734-35D25B9A42C3}"/>
                  </a:ext>
                </a:extLst>
              </p:cNvPr>
              <p:cNvSpPr/>
              <p:nvPr/>
            </p:nvSpPr>
            <p:spPr>
              <a:xfrm>
                <a:off x="344409" y="-191679"/>
                <a:ext cx="22932" cy="28247"/>
              </a:xfrm>
              <a:custGeom>
                <a:avLst/>
                <a:gdLst/>
                <a:ahLst/>
                <a:cxnLst/>
                <a:rect l="l" t="t" r="r" b="b"/>
                <a:pathLst>
                  <a:path w="151" h="186" extrusionOk="0">
                    <a:moveTo>
                      <a:pt x="50" y="0"/>
                    </a:moveTo>
                    <a:cubicBezTo>
                      <a:pt x="25" y="0"/>
                      <a:pt x="0" y="24"/>
                      <a:pt x="7" y="57"/>
                    </a:cubicBezTo>
                    <a:cubicBezTo>
                      <a:pt x="16" y="86"/>
                      <a:pt x="26" y="115"/>
                      <a:pt x="36" y="154"/>
                    </a:cubicBezTo>
                    <a:cubicBezTo>
                      <a:pt x="47" y="176"/>
                      <a:pt x="68" y="186"/>
                      <a:pt x="88" y="186"/>
                    </a:cubicBezTo>
                    <a:cubicBezTo>
                      <a:pt x="120" y="186"/>
                      <a:pt x="150" y="161"/>
                      <a:pt x="132" y="125"/>
                    </a:cubicBezTo>
                    <a:cubicBezTo>
                      <a:pt x="113" y="86"/>
                      <a:pt x="103" y="57"/>
                      <a:pt x="84" y="18"/>
                    </a:cubicBezTo>
                    <a:cubicBezTo>
                      <a:pt x="75" y="6"/>
                      <a:pt x="62" y="0"/>
                      <a:pt x="50" y="0"/>
                    </a:cubicBezTo>
                    <a:close/>
                  </a:path>
                </a:pathLst>
              </a:custGeom>
              <a:solidFill>
                <a:srgbClr val="2122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2642;p73">
                <a:extLst>
                  <a:ext uri="{FF2B5EF4-FFF2-40B4-BE49-F238E27FC236}">
                    <a16:creationId xmlns:a16="http://schemas.microsoft.com/office/drawing/2014/main" id="{FEFF5755-F509-F881-837B-64CCFDE32953}"/>
                  </a:ext>
                </a:extLst>
              </p:cNvPr>
              <p:cNvSpPr/>
              <p:nvPr/>
            </p:nvSpPr>
            <p:spPr>
              <a:xfrm>
                <a:off x="312972" y="-230405"/>
                <a:ext cx="53154" cy="23995"/>
              </a:xfrm>
              <a:custGeom>
                <a:avLst/>
                <a:gdLst/>
                <a:ahLst/>
                <a:cxnLst/>
                <a:rect l="l" t="t" r="r" b="b"/>
                <a:pathLst>
                  <a:path w="350" h="158" extrusionOk="0">
                    <a:moveTo>
                      <a:pt x="205" y="1"/>
                    </a:moveTo>
                    <a:cubicBezTo>
                      <a:pt x="126" y="1"/>
                      <a:pt x="48" y="44"/>
                      <a:pt x="10" y="119"/>
                    </a:cubicBezTo>
                    <a:cubicBezTo>
                      <a:pt x="1" y="128"/>
                      <a:pt x="1" y="148"/>
                      <a:pt x="20" y="157"/>
                    </a:cubicBezTo>
                    <a:lnTo>
                      <a:pt x="30" y="157"/>
                    </a:lnTo>
                    <a:cubicBezTo>
                      <a:pt x="39" y="157"/>
                      <a:pt x="49" y="157"/>
                      <a:pt x="59" y="148"/>
                    </a:cubicBezTo>
                    <a:cubicBezTo>
                      <a:pt x="89" y="93"/>
                      <a:pt x="145" y="62"/>
                      <a:pt x="202" y="62"/>
                    </a:cubicBezTo>
                    <a:cubicBezTo>
                      <a:pt x="237" y="62"/>
                      <a:pt x="271" y="74"/>
                      <a:pt x="301" y="99"/>
                    </a:cubicBezTo>
                    <a:cubicBezTo>
                      <a:pt x="310" y="99"/>
                      <a:pt x="330" y="99"/>
                      <a:pt x="339" y="80"/>
                    </a:cubicBezTo>
                    <a:cubicBezTo>
                      <a:pt x="349" y="70"/>
                      <a:pt x="339" y="51"/>
                      <a:pt x="330" y="41"/>
                    </a:cubicBezTo>
                    <a:cubicBezTo>
                      <a:pt x="292" y="14"/>
                      <a:pt x="248" y="1"/>
                      <a:pt x="205" y="1"/>
                    </a:cubicBezTo>
                    <a:close/>
                  </a:path>
                </a:pathLst>
              </a:custGeom>
              <a:solidFill>
                <a:srgbClr val="2122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2643;p73">
                <a:extLst>
                  <a:ext uri="{FF2B5EF4-FFF2-40B4-BE49-F238E27FC236}">
                    <a16:creationId xmlns:a16="http://schemas.microsoft.com/office/drawing/2014/main" id="{F870C955-2ADE-4F64-21BC-9508CB21F1B7}"/>
                  </a:ext>
                </a:extLst>
              </p:cNvPr>
              <p:cNvSpPr/>
              <p:nvPr/>
            </p:nvSpPr>
            <p:spPr>
              <a:xfrm>
                <a:off x="216536" y="-146119"/>
                <a:ext cx="20502" cy="28247"/>
              </a:xfrm>
              <a:custGeom>
                <a:avLst/>
                <a:gdLst/>
                <a:ahLst/>
                <a:cxnLst/>
                <a:rect l="l" t="t" r="r" b="b"/>
                <a:pathLst>
                  <a:path w="135" h="186" extrusionOk="0">
                    <a:moveTo>
                      <a:pt x="50" y="0"/>
                    </a:moveTo>
                    <a:cubicBezTo>
                      <a:pt x="25" y="0"/>
                      <a:pt x="0" y="24"/>
                      <a:pt x="7" y="57"/>
                    </a:cubicBezTo>
                    <a:cubicBezTo>
                      <a:pt x="16" y="86"/>
                      <a:pt x="26" y="115"/>
                      <a:pt x="36" y="154"/>
                    </a:cubicBezTo>
                    <a:cubicBezTo>
                      <a:pt x="43" y="176"/>
                      <a:pt x="60" y="186"/>
                      <a:pt x="78" y="186"/>
                    </a:cubicBezTo>
                    <a:cubicBezTo>
                      <a:pt x="106" y="186"/>
                      <a:pt x="135" y="161"/>
                      <a:pt x="123" y="125"/>
                    </a:cubicBezTo>
                    <a:cubicBezTo>
                      <a:pt x="113" y="86"/>
                      <a:pt x="94" y="57"/>
                      <a:pt x="84" y="18"/>
                    </a:cubicBezTo>
                    <a:cubicBezTo>
                      <a:pt x="75" y="6"/>
                      <a:pt x="62" y="0"/>
                      <a:pt x="50" y="0"/>
                    </a:cubicBezTo>
                    <a:close/>
                  </a:path>
                </a:pathLst>
              </a:custGeom>
              <a:solidFill>
                <a:srgbClr val="2122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2644;p73">
                <a:extLst>
                  <a:ext uri="{FF2B5EF4-FFF2-40B4-BE49-F238E27FC236}">
                    <a16:creationId xmlns:a16="http://schemas.microsoft.com/office/drawing/2014/main" id="{1F4F65D7-A495-278D-FC98-8A5A56C0D29B}"/>
                  </a:ext>
                </a:extLst>
              </p:cNvPr>
              <p:cNvSpPr/>
              <p:nvPr/>
            </p:nvSpPr>
            <p:spPr>
              <a:xfrm>
                <a:off x="170368" y="-192287"/>
                <a:ext cx="64847" cy="38726"/>
              </a:xfrm>
              <a:custGeom>
                <a:avLst/>
                <a:gdLst/>
                <a:ahLst/>
                <a:cxnLst/>
                <a:rect l="l" t="t" r="r" b="b"/>
                <a:pathLst>
                  <a:path w="427" h="255" extrusionOk="0">
                    <a:moveTo>
                      <a:pt x="370" y="1"/>
                    </a:moveTo>
                    <a:cubicBezTo>
                      <a:pt x="300" y="1"/>
                      <a:pt x="144" y="24"/>
                      <a:pt x="11" y="216"/>
                    </a:cubicBezTo>
                    <a:cubicBezTo>
                      <a:pt x="1" y="226"/>
                      <a:pt x="1" y="245"/>
                      <a:pt x="20" y="255"/>
                    </a:cubicBezTo>
                    <a:lnTo>
                      <a:pt x="59" y="255"/>
                    </a:lnTo>
                    <a:cubicBezTo>
                      <a:pt x="182" y="78"/>
                      <a:pt x="311" y="60"/>
                      <a:pt x="364" y="60"/>
                    </a:cubicBezTo>
                    <a:cubicBezTo>
                      <a:pt x="377" y="60"/>
                      <a:pt x="386" y="61"/>
                      <a:pt x="388" y="61"/>
                    </a:cubicBezTo>
                    <a:cubicBezTo>
                      <a:pt x="393" y="64"/>
                      <a:pt x="398" y="65"/>
                      <a:pt x="403" y="65"/>
                    </a:cubicBezTo>
                    <a:cubicBezTo>
                      <a:pt x="416" y="65"/>
                      <a:pt x="427" y="56"/>
                      <a:pt x="427" y="42"/>
                    </a:cubicBezTo>
                    <a:cubicBezTo>
                      <a:pt x="427" y="22"/>
                      <a:pt x="417" y="3"/>
                      <a:pt x="407" y="3"/>
                    </a:cubicBezTo>
                    <a:cubicBezTo>
                      <a:pt x="405" y="3"/>
                      <a:pt x="392" y="1"/>
                      <a:pt x="370" y="1"/>
                    </a:cubicBezTo>
                    <a:close/>
                  </a:path>
                </a:pathLst>
              </a:custGeom>
              <a:solidFill>
                <a:srgbClr val="2122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2645;p73">
                <a:extLst>
                  <a:ext uri="{FF2B5EF4-FFF2-40B4-BE49-F238E27FC236}">
                    <a16:creationId xmlns:a16="http://schemas.microsoft.com/office/drawing/2014/main" id="{AE648EF6-F244-1BAC-6245-30265AD182C0}"/>
                  </a:ext>
                </a:extLst>
              </p:cNvPr>
              <p:cNvSpPr/>
              <p:nvPr/>
            </p:nvSpPr>
            <p:spPr>
              <a:xfrm>
                <a:off x="-70647" y="-445299"/>
                <a:ext cx="517564" cy="483091"/>
              </a:xfrm>
              <a:custGeom>
                <a:avLst/>
                <a:gdLst/>
                <a:ahLst/>
                <a:cxnLst/>
                <a:rect l="l" t="t" r="r" b="b"/>
                <a:pathLst>
                  <a:path w="3408" h="3181" extrusionOk="0">
                    <a:moveTo>
                      <a:pt x="2018" y="1"/>
                    </a:moveTo>
                    <a:cubicBezTo>
                      <a:pt x="1864" y="1"/>
                      <a:pt x="1711" y="42"/>
                      <a:pt x="1569" y="150"/>
                    </a:cubicBezTo>
                    <a:cubicBezTo>
                      <a:pt x="1530" y="179"/>
                      <a:pt x="1482" y="208"/>
                      <a:pt x="1443" y="227"/>
                    </a:cubicBezTo>
                    <a:cubicBezTo>
                      <a:pt x="1384" y="259"/>
                      <a:pt x="1319" y="269"/>
                      <a:pt x="1251" y="269"/>
                    </a:cubicBezTo>
                    <a:cubicBezTo>
                      <a:pt x="1164" y="269"/>
                      <a:pt x="1073" y="253"/>
                      <a:pt x="986" y="253"/>
                    </a:cubicBezTo>
                    <a:cubicBezTo>
                      <a:pt x="918" y="253"/>
                      <a:pt x="853" y="262"/>
                      <a:pt x="794" y="295"/>
                    </a:cubicBezTo>
                    <a:cubicBezTo>
                      <a:pt x="707" y="343"/>
                      <a:pt x="640" y="421"/>
                      <a:pt x="611" y="517"/>
                    </a:cubicBezTo>
                    <a:cubicBezTo>
                      <a:pt x="572" y="634"/>
                      <a:pt x="514" y="740"/>
                      <a:pt x="446" y="827"/>
                    </a:cubicBezTo>
                    <a:cubicBezTo>
                      <a:pt x="417" y="866"/>
                      <a:pt x="369" y="895"/>
                      <a:pt x="330" y="934"/>
                    </a:cubicBezTo>
                    <a:cubicBezTo>
                      <a:pt x="88" y="1127"/>
                      <a:pt x="1" y="1446"/>
                      <a:pt x="117" y="1727"/>
                    </a:cubicBezTo>
                    <a:cubicBezTo>
                      <a:pt x="175" y="1872"/>
                      <a:pt x="243" y="1988"/>
                      <a:pt x="291" y="2134"/>
                    </a:cubicBezTo>
                    <a:cubicBezTo>
                      <a:pt x="311" y="2192"/>
                      <a:pt x="330" y="2250"/>
                      <a:pt x="349" y="2308"/>
                    </a:cubicBezTo>
                    <a:cubicBezTo>
                      <a:pt x="359" y="2375"/>
                      <a:pt x="378" y="2443"/>
                      <a:pt x="388" y="2521"/>
                    </a:cubicBezTo>
                    <a:cubicBezTo>
                      <a:pt x="436" y="2724"/>
                      <a:pt x="485" y="2956"/>
                      <a:pt x="649" y="3082"/>
                    </a:cubicBezTo>
                    <a:cubicBezTo>
                      <a:pt x="737" y="3149"/>
                      <a:pt x="838" y="3180"/>
                      <a:pt x="920" y="3180"/>
                    </a:cubicBezTo>
                    <a:cubicBezTo>
                      <a:pt x="991" y="3180"/>
                      <a:pt x="1047" y="3156"/>
                      <a:pt x="1065" y="3111"/>
                    </a:cubicBezTo>
                    <a:cubicBezTo>
                      <a:pt x="1133" y="2966"/>
                      <a:pt x="978" y="2743"/>
                      <a:pt x="940" y="2598"/>
                    </a:cubicBezTo>
                    <a:cubicBezTo>
                      <a:pt x="882" y="2405"/>
                      <a:pt x="1036" y="2298"/>
                      <a:pt x="1143" y="2143"/>
                    </a:cubicBezTo>
                    <a:cubicBezTo>
                      <a:pt x="1201" y="2066"/>
                      <a:pt x="1259" y="1988"/>
                      <a:pt x="1317" y="1901"/>
                    </a:cubicBezTo>
                    <a:cubicBezTo>
                      <a:pt x="1356" y="1814"/>
                      <a:pt x="1327" y="1679"/>
                      <a:pt x="1385" y="1611"/>
                    </a:cubicBezTo>
                    <a:cubicBezTo>
                      <a:pt x="1430" y="1558"/>
                      <a:pt x="1498" y="1552"/>
                      <a:pt x="1568" y="1552"/>
                    </a:cubicBezTo>
                    <a:cubicBezTo>
                      <a:pt x="1588" y="1552"/>
                      <a:pt x="1607" y="1553"/>
                      <a:pt x="1627" y="1553"/>
                    </a:cubicBezTo>
                    <a:cubicBezTo>
                      <a:pt x="1840" y="1534"/>
                      <a:pt x="1878" y="1321"/>
                      <a:pt x="2062" y="1253"/>
                    </a:cubicBezTo>
                    <a:cubicBezTo>
                      <a:pt x="2099" y="1239"/>
                      <a:pt x="2136" y="1233"/>
                      <a:pt x="2175" y="1233"/>
                    </a:cubicBezTo>
                    <a:cubicBezTo>
                      <a:pt x="2321" y="1233"/>
                      <a:pt x="2480" y="1315"/>
                      <a:pt x="2633" y="1330"/>
                    </a:cubicBezTo>
                    <a:cubicBezTo>
                      <a:pt x="2725" y="1335"/>
                      <a:pt x="2819" y="1347"/>
                      <a:pt x="2913" y="1347"/>
                    </a:cubicBezTo>
                    <a:cubicBezTo>
                      <a:pt x="3006" y="1347"/>
                      <a:pt x="3098" y="1335"/>
                      <a:pt x="3185" y="1292"/>
                    </a:cubicBezTo>
                    <a:cubicBezTo>
                      <a:pt x="3262" y="1263"/>
                      <a:pt x="3330" y="1214"/>
                      <a:pt x="3369" y="1137"/>
                    </a:cubicBezTo>
                    <a:cubicBezTo>
                      <a:pt x="3388" y="1079"/>
                      <a:pt x="3398" y="1021"/>
                      <a:pt x="3398" y="953"/>
                    </a:cubicBezTo>
                    <a:cubicBezTo>
                      <a:pt x="3407" y="779"/>
                      <a:pt x="3349" y="604"/>
                      <a:pt x="3223" y="488"/>
                    </a:cubicBezTo>
                    <a:cubicBezTo>
                      <a:pt x="3088" y="392"/>
                      <a:pt x="2914" y="392"/>
                      <a:pt x="2778" y="295"/>
                    </a:cubicBezTo>
                    <a:cubicBezTo>
                      <a:pt x="2691" y="208"/>
                      <a:pt x="2585" y="140"/>
                      <a:pt x="2469" y="92"/>
                    </a:cubicBezTo>
                    <a:cubicBezTo>
                      <a:pt x="2321" y="39"/>
                      <a:pt x="2169" y="1"/>
                      <a:pt x="201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2646;p73">
                <a:extLst>
                  <a:ext uri="{FF2B5EF4-FFF2-40B4-BE49-F238E27FC236}">
                    <a16:creationId xmlns:a16="http://schemas.microsoft.com/office/drawing/2014/main" id="{CFC0C5DA-556E-DB7F-BE2C-2D5B690A317F}"/>
                  </a:ext>
                </a:extLst>
              </p:cNvPr>
              <p:cNvSpPr/>
              <p:nvPr/>
            </p:nvSpPr>
            <p:spPr>
              <a:xfrm>
                <a:off x="16070" y="-120453"/>
                <a:ext cx="101599" cy="123468"/>
              </a:xfrm>
              <a:custGeom>
                <a:avLst/>
                <a:gdLst/>
                <a:ahLst/>
                <a:cxnLst/>
                <a:rect l="l" t="t" r="r" b="b"/>
                <a:pathLst>
                  <a:path w="669" h="813" extrusionOk="0">
                    <a:moveTo>
                      <a:pt x="279" y="0"/>
                    </a:moveTo>
                    <a:cubicBezTo>
                      <a:pt x="220" y="0"/>
                      <a:pt x="168" y="32"/>
                      <a:pt x="127" y="82"/>
                    </a:cubicBezTo>
                    <a:cubicBezTo>
                      <a:pt x="1" y="246"/>
                      <a:pt x="175" y="624"/>
                      <a:pt x="272" y="701"/>
                    </a:cubicBezTo>
                    <a:cubicBezTo>
                      <a:pt x="369" y="774"/>
                      <a:pt x="461" y="812"/>
                      <a:pt x="532" y="812"/>
                    </a:cubicBezTo>
                    <a:cubicBezTo>
                      <a:pt x="603" y="812"/>
                      <a:pt x="654" y="774"/>
                      <a:pt x="669" y="691"/>
                    </a:cubicBezTo>
                    <a:lnTo>
                      <a:pt x="543" y="207"/>
                    </a:lnTo>
                    <a:cubicBezTo>
                      <a:pt x="448" y="58"/>
                      <a:pt x="357" y="0"/>
                      <a:pt x="279" y="0"/>
                    </a:cubicBezTo>
                    <a:close/>
                  </a:path>
                </a:pathLst>
              </a:custGeom>
              <a:solidFill>
                <a:srgbClr val="FFCB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2647;p73">
                <a:extLst>
                  <a:ext uri="{FF2B5EF4-FFF2-40B4-BE49-F238E27FC236}">
                    <a16:creationId xmlns:a16="http://schemas.microsoft.com/office/drawing/2014/main" id="{0FFDC5C0-D741-BFF5-7672-2CFC281FB5BB}"/>
                  </a:ext>
                </a:extLst>
              </p:cNvPr>
              <p:cNvSpPr/>
              <p:nvPr/>
            </p:nvSpPr>
            <p:spPr>
              <a:xfrm>
                <a:off x="151384" y="43261"/>
                <a:ext cx="174951" cy="53002"/>
              </a:xfrm>
              <a:custGeom>
                <a:avLst/>
                <a:gdLst/>
                <a:ahLst/>
                <a:cxnLst/>
                <a:rect l="l" t="t" r="r" b="b"/>
                <a:pathLst>
                  <a:path w="1152" h="349" extrusionOk="0">
                    <a:moveTo>
                      <a:pt x="49" y="0"/>
                    </a:moveTo>
                    <a:lnTo>
                      <a:pt x="0" y="78"/>
                    </a:lnTo>
                    <a:cubicBezTo>
                      <a:pt x="291" y="242"/>
                      <a:pt x="610" y="339"/>
                      <a:pt x="949" y="349"/>
                    </a:cubicBezTo>
                    <a:cubicBezTo>
                      <a:pt x="1016" y="349"/>
                      <a:pt x="1084" y="339"/>
                      <a:pt x="1152" y="329"/>
                    </a:cubicBezTo>
                    <a:lnTo>
                      <a:pt x="1142" y="242"/>
                    </a:lnTo>
                    <a:cubicBezTo>
                      <a:pt x="1091" y="246"/>
                      <a:pt x="1040" y="248"/>
                      <a:pt x="988" y="248"/>
                    </a:cubicBezTo>
                    <a:cubicBezTo>
                      <a:pt x="661" y="248"/>
                      <a:pt x="333" y="168"/>
                      <a:pt x="49" y="0"/>
                    </a:cubicBezTo>
                    <a:close/>
                  </a:path>
                </a:pathLst>
              </a:custGeom>
              <a:solidFill>
                <a:srgbClr val="F7A7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2648;p73">
                <a:extLst>
                  <a:ext uri="{FF2B5EF4-FFF2-40B4-BE49-F238E27FC236}">
                    <a16:creationId xmlns:a16="http://schemas.microsoft.com/office/drawing/2014/main" id="{71F7F80D-1C21-BC65-D5BE-6DE02F18E14F}"/>
                  </a:ext>
                </a:extLst>
              </p:cNvPr>
              <p:cNvSpPr/>
              <p:nvPr/>
            </p:nvSpPr>
            <p:spPr>
              <a:xfrm>
                <a:off x="295355" y="-240732"/>
                <a:ext cx="129543" cy="110711"/>
              </a:xfrm>
              <a:custGeom>
                <a:avLst/>
                <a:gdLst/>
                <a:ahLst/>
                <a:cxnLst/>
                <a:rect l="l" t="t" r="r" b="b"/>
                <a:pathLst>
                  <a:path w="853" h="729" extrusionOk="0">
                    <a:moveTo>
                      <a:pt x="484" y="99"/>
                    </a:moveTo>
                    <a:cubicBezTo>
                      <a:pt x="630" y="99"/>
                      <a:pt x="755" y="216"/>
                      <a:pt x="755" y="370"/>
                    </a:cubicBezTo>
                    <a:cubicBezTo>
                      <a:pt x="755" y="530"/>
                      <a:pt x="619" y="639"/>
                      <a:pt x="480" y="639"/>
                    </a:cubicBezTo>
                    <a:cubicBezTo>
                      <a:pt x="417" y="639"/>
                      <a:pt x="352" y="616"/>
                      <a:pt x="301" y="564"/>
                    </a:cubicBezTo>
                    <a:cubicBezTo>
                      <a:pt x="126" y="390"/>
                      <a:pt x="243" y="99"/>
                      <a:pt x="484" y="99"/>
                    </a:cubicBezTo>
                    <a:close/>
                    <a:moveTo>
                      <a:pt x="484" y="0"/>
                    </a:moveTo>
                    <a:cubicBezTo>
                      <a:pt x="395" y="0"/>
                      <a:pt x="305" y="34"/>
                      <a:pt x="233" y="109"/>
                    </a:cubicBezTo>
                    <a:cubicBezTo>
                      <a:pt x="1" y="341"/>
                      <a:pt x="165" y="728"/>
                      <a:pt x="484" y="728"/>
                    </a:cubicBezTo>
                    <a:cubicBezTo>
                      <a:pt x="688" y="728"/>
                      <a:pt x="852" y="564"/>
                      <a:pt x="852" y="370"/>
                    </a:cubicBezTo>
                    <a:cubicBezTo>
                      <a:pt x="852" y="148"/>
                      <a:pt x="670" y="0"/>
                      <a:pt x="484" y="0"/>
                    </a:cubicBezTo>
                    <a:close/>
                  </a:path>
                </a:pathLst>
              </a:custGeom>
              <a:solidFill>
                <a:srgbClr val="2122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2649;p73">
                <a:extLst>
                  <a:ext uri="{FF2B5EF4-FFF2-40B4-BE49-F238E27FC236}">
                    <a16:creationId xmlns:a16="http://schemas.microsoft.com/office/drawing/2014/main" id="{ECEBBC0B-7A7C-67A2-751F-90399947F23B}"/>
                  </a:ext>
                </a:extLst>
              </p:cNvPr>
              <p:cNvSpPr/>
              <p:nvPr/>
            </p:nvSpPr>
            <p:spPr>
              <a:xfrm>
                <a:off x="157155" y="-180593"/>
                <a:ext cx="128024" cy="110863"/>
              </a:xfrm>
              <a:custGeom>
                <a:avLst/>
                <a:gdLst/>
                <a:ahLst/>
                <a:cxnLst/>
                <a:rect l="l" t="t" r="r" b="b"/>
                <a:pathLst>
                  <a:path w="843" h="730" extrusionOk="0">
                    <a:moveTo>
                      <a:pt x="485" y="100"/>
                    </a:moveTo>
                    <a:cubicBezTo>
                      <a:pt x="630" y="100"/>
                      <a:pt x="756" y="216"/>
                      <a:pt x="756" y="371"/>
                    </a:cubicBezTo>
                    <a:cubicBezTo>
                      <a:pt x="756" y="528"/>
                      <a:pt x="623" y="636"/>
                      <a:pt x="483" y="636"/>
                    </a:cubicBezTo>
                    <a:cubicBezTo>
                      <a:pt x="416" y="636"/>
                      <a:pt x="348" y="612"/>
                      <a:pt x="291" y="555"/>
                    </a:cubicBezTo>
                    <a:cubicBezTo>
                      <a:pt x="117" y="391"/>
                      <a:pt x="243" y="100"/>
                      <a:pt x="485" y="100"/>
                    </a:cubicBezTo>
                    <a:close/>
                    <a:moveTo>
                      <a:pt x="480" y="1"/>
                    </a:moveTo>
                    <a:cubicBezTo>
                      <a:pt x="391" y="1"/>
                      <a:pt x="299" y="34"/>
                      <a:pt x="223" y="110"/>
                    </a:cubicBezTo>
                    <a:cubicBezTo>
                      <a:pt x="1" y="332"/>
                      <a:pt x="156" y="729"/>
                      <a:pt x="485" y="729"/>
                    </a:cubicBezTo>
                    <a:cubicBezTo>
                      <a:pt x="688" y="729"/>
                      <a:pt x="843" y="565"/>
                      <a:pt x="843" y="362"/>
                    </a:cubicBezTo>
                    <a:cubicBezTo>
                      <a:pt x="843" y="146"/>
                      <a:pt x="666" y="1"/>
                      <a:pt x="480" y="1"/>
                    </a:cubicBezTo>
                    <a:close/>
                  </a:path>
                </a:pathLst>
              </a:custGeom>
              <a:solidFill>
                <a:srgbClr val="2122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2650;p73">
                <a:extLst>
                  <a:ext uri="{FF2B5EF4-FFF2-40B4-BE49-F238E27FC236}">
                    <a16:creationId xmlns:a16="http://schemas.microsoft.com/office/drawing/2014/main" id="{7CD78A09-DC5B-92D1-AD9A-277EE20A22DA}"/>
                  </a:ext>
                </a:extLst>
              </p:cNvPr>
              <p:cNvSpPr/>
              <p:nvPr/>
            </p:nvSpPr>
            <p:spPr>
              <a:xfrm>
                <a:off x="273334" y="-172848"/>
                <a:ext cx="56039" cy="38422"/>
              </a:xfrm>
              <a:custGeom>
                <a:avLst/>
                <a:gdLst/>
                <a:ahLst/>
                <a:cxnLst/>
                <a:rect l="l" t="t" r="r" b="b"/>
                <a:pathLst>
                  <a:path w="369" h="253" extrusionOk="0">
                    <a:moveTo>
                      <a:pt x="320" y="1"/>
                    </a:moveTo>
                    <a:lnTo>
                      <a:pt x="0" y="175"/>
                    </a:lnTo>
                    <a:lnTo>
                      <a:pt x="39" y="252"/>
                    </a:lnTo>
                    <a:lnTo>
                      <a:pt x="368" y="78"/>
                    </a:lnTo>
                    <a:lnTo>
                      <a:pt x="320" y="1"/>
                    </a:lnTo>
                    <a:close/>
                  </a:path>
                </a:pathLst>
              </a:custGeom>
              <a:solidFill>
                <a:srgbClr val="2122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2651;p73">
                <a:extLst>
                  <a:ext uri="{FF2B5EF4-FFF2-40B4-BE49-F238E27FC236}">
                    <a16:creationId xmlns:a16="http://schemas.microsoft.com/office/drawing/2014/main" id="{7FF6E72B-BA23-F4A0-BA46-D80F9FA3DBA7}"/>
                  </a:ext>
                </a:extLst>
              </p:cNvPr>
              <p:cNvSpPr/>
              <p:nvPr/>
            </p:nvSpPr>
            <p:spPr>
              <a:xfrm>
                <a:off x="80766" y="-124250"/>
                <a:ext cx="111926" cy="35385"/>
              </a:xfrm>
              <a:custGeom>
                <a:avLst/>
                <a:gdLst/>
                <a:ahLst/>
                <a:cxnLst/>
                <a:rect l="l" t="t" r="r" b="b"/>
                <a:pathLst>
                  <a:path w="737" h="233" extrusionOk="0">
                    <a:moveTo>
                      <a:pt x="20" y="0"/>
                    </a:moveTo>
                    <a:lnTo>
                      <a:pt x="1" y="87"/>
                    </a:lnTo>
                    <a:lnTo>
                      <a:pt x="717" y="232"/>
                    </a:lnTo>
                    <a:lnTo>
                      <a:pt x="736" y="145"/>
                    </a:lnTo>
                    <a:lnTo>
                      <a:pt x="20" y="0"/>
                    </a:lnTo>
                    <a:close/>
                  </a:path>
                </a:pathLst>
              </a:custGeom>
              <a:solidFill>
                <a:srgbClr val="2122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2652;p73">
                <a:extLst>
                  <a:ext uri="{FF2B5EF4-FFF2-40B4-BE49-F238E27FC236}">
                    <a16:creationId xmlns:a16="http://schemas.microsoft.com/office/drawing/2014/main" id="{301DE213-B2C7-B3B9-572E-19A775631163}"/>
                  </a:ext>
                </a:extLst>
              </p:cNvPr>
              <p:cNvSpPr/>
              <p:nvPr/>
            </p:nvSpPr>
            <p:spPr>
              <a:xfrm>
                <a:off x="-592314" y="162325"/>
                <a:ext cx="1247895" cy="1663860"/>
              </a:xfrm>
              <a:custGeom>
                <a:avLst/>
                <a:gdLst/>
                <a:ahLst/>
                <a:cxnLst/>
                <a:rect l="l" t="t" r="r" b="b"/>
                <a:pathLst>
                  <a:path w="8217" h="10956" extrusionOk="0">
                    <a:moveTo>
                      <a:pt x="3920" y="0"/>
                    </a:moveTo>
                    <a:cubicBezTo>
                      <a:pt x="0" y="833"/>
                      <a:pt x="387" y="10955"/>
                      <a:pt x="387" y="10955"/>
                    </a:cubicBezTo>
                    <a:lnTo>
                      <a:pt x="8100" y="10955"/>
                    </a:lnTo>
                    <a:cubicBezTo>
                      <a:pt x="8100" y="10955"/>
                      <a:pt x="8217" y="8904"/>
                      <a:pt x="8023" y="4762"/>
                    </a:cubicBezTo>
                    <a:cubicBezTo>
                      <a:pt x="7829" y="571"/>
                      <a:pt x="6117" y="252"/>
                      <a:pt x="6117" y="252"/>
                    </a:cubicBezTo>
                    <a:cubicBezTo>
                      <a:pt x="6117" y="252"/>
                      <a:pt x="5995" y="486"/>
                      <a:pt x="5324" y="486"/>
                    </a:cubicBezTo>
                    <a:cubicBezTo>
                      <a:pt x="5287" y="486"/>
                      <a:pt x="5248" y="486"/>
                      <a:pt x="5207" y="484"/>
                    </a:cubicBezTo>
                    <a:cubicBezTo>
                      <a:pt x="4181" y="445"/>
                      <a:pt x="3920" y="0"/>
                      <a:pt x="392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2653;p73">
                <a:extLst>
                  <a:ext uri="{FF2B5EF4-FFF2-40B4-BE49-F238E27FC236}">
                    <a16:creationId xmlns:a16="http://schemas.microsoft.com/office/drawing/2014/main" id="{95D4C84D-DF8C-7971-488B-1334677B4902}"/>
                  </a:ext>
                </a:extLst>
              </p:cNvPr>
              <p:cNvSpPr/>
              <p:nvPr/>
            </p:nvSpPr>
            <p:spPr>
              <a:xfrm>
                <a:off x="-72014" y="181460"/>
                <a:ext cx="520450" cy="119064"/>
              </a:xfrm>
              <a:custGeom>
                <a:avLst/>
                <a:gdLst/>
                <a:ahLst/>
                <a:cxnLst/>
                <a:rect l="l" t="t" r="r" b="b"/>
                <a:pathLst>
                  <a:path w="3427" h="784" extrusionOk="0">
                    <a:moveTo>
                      <a:pt x="78" y="0"/>
                    </a:moveTo>
                    <a:lnTo>
                      <a:pt x="0" y="39"/>
                    </a:lnTo>
                    <a:cubicBezTo>
                      <a:pt x="10" y="58"/>
                      <a:pt x="310" y="774"/>
                      <a:pt x="1945" y="784"/>
                    </a:cubicBezTo>
                    <a:lnTo>
                      <a:pt x="1974" y="784"/>
                    </a:lnTo>
                    <a:cubicBezTo>
                      <a:pt x="3020" y="784"/>
                      <a:pt x="3416" y="426"/>
                      <a:pt x="3426" y="416"/>
                    </a:cubicBezTo>
                    <a:lnTo>
                      <a:pt x="3368" y="349"/>
                    </a:lnTo>
                    <a:cubicBezTo>
                      <a:pt x="3368" y="349"/>
                      <a:pt x="2971" y="697"/>
                      <a:pt x="1945" y="697"/>
                    </a:cubicBezTo>
                    <a:cubicBezTo>
                      <a:pt x="378" y="687"/>
                      <a:pt x="78" y="10"/>
                      <a:pt x="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2654;p73">
                <a:extLst>
                  <a:ext uri="{FF2B5EF4-FFF2-40B4-BE49-F238E27FC236}">
                    <a16:creationId xmlns:a16="http://schemas.microsoft.com/office/drawing/2014/main" id="{0321F387-5C94-4AAD-B0E1-FB3DC28C4DF4}"/>
                  </a:ext>
                </a:extLst>
              </p:cNvPr>
              <p:cNvSpPr/>
              <p:nvPr/>
            </p:nvSpPr>
            <p:spPr>
              <a:xfrm>
                <a:off x="949451" y="1574697"/>
                <a:ext cx="540952" cy="505263"/>
              </a:xfrm>
              <a:custGeom>
                <a:avLst/>
                <a:gdLst/>
                <a:ahLst/>
                <a:cxnLst/>
                <a:rect l="l" t="t" r="r" b="b"/>
                <a:pathLst>
                  <a:path w="3562" h="3327" extrusionOk="0">
                    <a:moveTo>
                      <a:pt x="1558" y="0"/>
                    </a:moveTo>
                    <a:lnTo>
                      <a:pt x="0" y="1191"/>
                    </a:lnTo>
                    <a:cubicBezTo>
                      <a:pt x="1001" y="2248"/>
                      <a:pt x="2102" y="3324"/>
                      <a:pt x="2261" y="3324"/>
                    </a:cubicBezTo>
                    <a:cubicBezTo>
                      <a:pt x="2267" y="3324"/>
                      <a:pt x="2271" y="3322"/>
                      <a:pt x="2274" y="3320"/>
                    </a:cubicBezTo>
                    <a:cubicBezTo>
                      <a:pt x="2381" y="3252"/>
                      <a:pt x="2032" y="2788"/>
                      <a:pt x="1839" y="2546"/>
                    </a:cubicBezTo>
                    <a:lnTo>
                      <a:pt x="1839" y="2546"/>
                    </a:lnTo>
                    <a:cubicBezTo>
                      <a:pt x="2165" y="2881"/>
                      <a:pt x="2567" y="3326"/>
                      <a:pt x="2713" y="3326"/>
                    </a:cubicBezTo>
                    <a:cubicBezTo>
                      <a:pt x="2723" y="3326"/>
                      <a:pt x="2731" y="3324"/>
                      <a:pt x="2739" y="3320"/>
                    </a:cubicBezTo>
                    <a:cubicBezTo>
                      <a:pt x="2845" y="3242"/>
                      <a:pt x="2478" y="2691"/>
                      <a:pt x="2216" y="2381"/>
                    </a:cubicBezTo>
                    <a:lnTo>
                      <a:pt x="2216" y="2381"/>
                    </a:lnTo>
                    <a:cubicBezTo>
                      <a:pt x="2483" y="2620"/>
                      <a:pt x="3056" y="3296"/>
                      <a:pt x="3203" y="3296"/>
                    </a:cubicBezTo>
                    <a:cubicBezTo>
                      <a:pt x="3211" y="3296"/>
                      <a:pt x="3217" y="3295"/>
                      <a:pt x="3223" y="3291"/>
                    </a:cubicBezTo>
                    <a:cubicBezTo>
                      <a:pt x="3368" y="3184"/>
                      <a:pt x="2604" y="2188"/>
                      <a:pt x="2603" y="2188"/>
                    </a:cubicBezTo>
                    <a:lnTo>
                      <a:pt x="2603" y="2188"/>
                    </a:lnTo>
                    <a:cubicBezTo>
                      <a:pt x="2604" y="2188"/>
                      <a:pt x="3240" y="2922"/>
                      <a:pt x="3434" y="2922"/>
                    </a:cubicBezTo>
                    <a:cubicBezTo>
                      <a:pt x="3451" y="2922"/>
                      <a:pt x="3465" y="2916"/>
                      <a:pt x="3474" y="2904"/>
                    </a:cubicBezTo>
                    <a:cubicBezTo>
                      <a:pt x="3561" y="2788"/>
                      <a:pt x="2797" y="1984"/>
                      <a:pt x="2816" y="1858"/>
                    </a:cubicBezTo>
                    <a:cubicBezTo>
                      <a:pt x="2819" y="1846"/>
                      <a:pt x="2828" y="1841"/>
                      <a:pt x="2842" y="1841"/>
                    </a:cubicBezTo>
                    <a:cubicBezTo>
                      <a:pt x="2940" y="1841"/>
                      <a:pt x="3279" y="2124"/>
                      <a:pt x="3404" y="2124"/>
                    </a:cubicBezTo>
                    <a:cubicBezTo>
                      <a:pt x="3424" y="2124"/>
                      <a:pt x="3438" y="2117"/>
                      <a:pt x="3445" y="2100"/>
                    </a:cubicBezTo>
                    <a:cubicBezTo>
                      <a:pt x="3494" y="1965"/>
                      <a:pt x="1994" y="552"/>
                      <a:pt x="1558" y="0"/>
                    </a:cubicBezTo>
                    <a:close/>
                  </a:path>
                </a:pathLst>
              </a:custGeom>
              <a:solidFill>
                <a:srgbClr val="FFCB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2655;p73">
                <a:extLst>
                  <a:ext uri="{FF2B5EF4-FFF2-40B4-BE49-F238E27FC236}">
                    <a16:creationId xmlns:a16="http://schemas.microsoft.com/office/drawing/2014/main" id="{A7BAEF62-9318-2AF7-2AD7-6064FC00503C}"/>
                  </a:ext>
                </a:extLst>
              </p:cNvPr>
              <p:cNvSpPr/>
              <p:nvPr/>
            </p:nvSpPr>
            <p:spPr>
              <a:xfrm>
                <a:off x="1249238" y="1768632"/>
                <a:ext cx="82464" cy="61962"/>
              </a:xfrm>
              <a:custGeom>
                <a:avLst/>
                <a:gdLst/>
                <a:ahLst/>
                <a:cxnLst/>
                <a:rect l="l" t="t" r="r" b="b"/>
                <a:pathLst>
                  <a:path w="543" h="408" extrusionOk="0">
                    <a:moveTo>
                      <a:pt x="0" y="1"/>
                    </a:moveTo>
                    <a:lnTo>
                      <a:pt x="0" y="185"/>
                    </a:lnTo>
                    <a:lnTo>
                      <a:pt x="49" y="185"/>
                    </a:lnTo>
                    <a:cubicBezTo>
                      <a:pt x="184" y="311"/>
                      <a:pt x="349" y="388"/>
                      <a:pt x="533" y="407"/>
                    </a:cubicBezTo>
                    <a:lnTo>
                      <a:pt x="542" y="320"/>
                    </a:lnTo>
                    <a:cubicBezTo>
                      <a:pt x="368" y="291"/>
                      <a:pt x="204" y="214"/>
                      <a:pt x="87" y="88"/>
                    </a:cubicBezTo>
                    <a:lnTo>
                      <a:pt x="0" y="1"/>
                    </a:lnTo>
                    <a:close/>
                  </a:path>
                </a:pathLst>
              </a:custGeom>
              <a:solidFill>
                <a:srgbClr val="F7A7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2656;p73">
                <a:extLst>
                  <a:ext uri="{FF2B5EF4-FFF2-40B4-BE49-F238E27FC236}">
                    <a16:creationId xmlns:a16="http://schemas.microsoft.com/office/drawing/2014/main" id="{D45465FC-2F41-F634-856F-7EE7086A34C9}"/>
                  </a:ext>
                </a:extLst>
              </p:cNvPr>
              <p:cNvSpPr/>
              <p:nvPr/>
            </p:nvSpPr>
            <p:spPr>
              <a:xfrm>
                <a:off x="1144905" y="1795209"/>
                <a:ext cx="72137" cy="139718"/>
              </a:xfrm>
              <a:custGeom>
                <a:avLst/>
                <a:gdLst/>
                <a:ahLst/>
                <a:cxnLst/>
                <a:rect l="l" t="t" r="r" b="b"/>
                <a:pathLst>
                  <a:path w="475" h="920" extrusionOk="0">
                    <a:moveTo>
                      <a:pt x="68" y="0"/>
                    </a:moveTo>
                    <a:lnTo>
                      <a:pt x="0" y="58"/>
                    </a:lnTo>
                    <a:cubicBezTo>
                      <a:pt x="194" y="310"/>
                      <a:pt x="329" y="600"/>
                      <a:pt x="387" y="919"/>
                    </a:cubicBezTo>
                    <a:lnTo>
                      <a:pt x="474" y="910"/>
                    </a:lnTo>
                    <a:cubicBezTo>
                      <a:pt x="416" y="571"/>
                      <a:pt x="281" y="261"/>
                      <a:pt x="68" y="0"/>
                    </a:cubicBezTo>
                    <a:close/>
                  </a:path>
                </a:pathLst>
              </a:custGeom>
              <a:solidFill>
                <a:srgbClr val="F7A7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2657;p73">
                <a:extLst>
                  <a:ext uri="{FF2B5EF4-FFF2-40B4-BE49-F238E27FC236}">
                    <a16:creationId xmlns:a16="http://schemas.microsoft.com/office/drawing/2014/main" id="{1DF509AF-5AB4-D4F1-0FA4-0860C692469F}"/>
                  </a:ext>
                </a:extLst>
              </p:cNvPr>
              <p:cNvSpPr/>
              <p:nvPr/>
            </p:nvSpPr>
            <p:spPr>
              <a:xfrm>
                <a:off x="336511" y="200444"/>
                <a:ext cx="1000959" cy="1712458"/>
              </a:xfrm>
              <a:custGeom>
                <a:avLst/>
                <a:gdLst/>
                <a:ahLst/>
                <a:cxnLst/>
                <a:rect l="l" t="t" r="r" b="b"/>
                <a:pathLst>
                  <a:path w="6591" h="11276" extrusionOk="0">
                    <a:moveTo>
                      <a:pt x="1" y="1"/>
                    </a:moveTo>
                    <a:lnTo>
                      <a:pt x="1104" y="6756"/>
                    </a:lnTo>
                    <a:cubicBezTo>
                      <a:pt x="2110" y="8730"/>
                      <a:pt x="4859" y="11275"/>
                      <a:pt x="4859" y="11275"/>
                    </a:cubicBezTo>
                    <a:lnTo>
                      <a:pt x="6591" y="9833"/>
                    </a:lnTo>
                    <a:cubicBezTo>
                      <a:pt x="6591" y="9833"/>
                      <a:pt x="4578" y="7395"/>
                      <a:pt x="4007" y="6069"/>
                    </a:cubicBezTo>
                    <a:cubicBezTo>
                      <a:pt x="3446" y="4733"/>
                      <a:pt x="3523" y="3369"/>
                      <a:pt x="2768" y="1714"/>
                    </a:cubicBezTo>
                    <a:cubicBezTo>
                      <a:pt x="2023" y="59"/>
                      <a:pt x="1" y="1"/>
                      <a:pt x="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2658;p73">
                <a:extLst>
                  <a:ext uri="{FF2B5EF4-FFF2-40B4-BE49-F238E27FC236}">
                    <a16:creationId xmlns:a16="http://schemas.microsoft.com/office/drawing/2014/main" id="{D7BF6D00-AD64-A0FA-56C3-79DA1B9A1DBE}"/>
                  </a:ext>
                </a:extLst>
              </p:cNvPr>
              <p:cNvSpPr/>
              <p:nvPr/>
            </p:nvSpPr>
            <p:spPr>
              <a:xfrm>
                <a:off x="336511" y="200444"/>
                <a:ext cx="426444" cy="1721266"/>
              </a:xfrm>
              <a:custGeom>
                <a:avLst/>
                <a:gdLst/>
                <a:ahLst/>
                <a:cxnLst/>
                <a:rect l="l" t="t" r="r" b="b"/>
                <a:pathLst>
                  <a:path w="2808" h="11334" extrusionOk="0">
                    <a:moveTo>
                      <a:pt x="1" y="1"/>
                    </a:moveTo>
                    <a:cubicBezTo>
                      <a:pt x="252" y="1182"/>
                      <a:pt x="417" y="2382"/>
                      <a:pt x="513" y="3591"/>
                    </a:cubicBezTo>
                    <a:cubicBezTo>
                      <a:pt x="697" y="5769"/>
                      <a:pt x="513" y="11333"/>
                      <a:pt x="513" y="11333"/>
                    </a:cubicBezTo>
                    <a:lnTo>
                      <a:pt x="2807" y="11275"/>
                    </a:lnTo>
                    <a:cubicBezTo>
                      <a:pt x="2807" y="7820"/>
                      <a:pt x="2139" y="1782"/>
                      <a:pt x="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2659;p73">
                <a:extLst>
                  <a:ext uri="{FF2B5EF4-FFF2-40B4-BE49-F238E27FC236}">
                    <a16:creationId xmlns:a16="http://schemas.microsoft.com/office/drawing/2014/main" id="{AEA23AC1-E270-CD9D-9B9D-9EDADB2E3FB2}"/>
                  </a:ext>
                </a:extLst>
              </p:cNvPr>
              <p:cNvSpPr/>
              <p:nvPr/>
            </p:nvSpPr>
            <p:spPr>
              <a:xfrm>
                <a:off x="-574697" y="162325"/>
                <a:ext cx="674747" cy="1753462"/>
              </a:xfrm>
              <a:custGeom>
                <a:avLst/>
                <a:gdLst/>
                <a:ahLst/>
                <a:cxnLst/>
                <a:rect l="l" t="t" r="r" b="b"/>
                <a:pathLst>
                  <a:path w="4443" h="11546" extrusionOk="0">
                    <a:moveTo>
                      <a:pt x="3804" y="0"/>
                    </a:moveTo>
                    <a:cubicBezTo>
                      <a:pt x="3804" y="0"/>
                      <a:pt x="1442" y="1104"/>
                      <a:pt x="794" y="3146"/>
                    </a:cubicBezTo>
                    <a:cubicBezTo>
                      <a:pt x="136" y="5187"/>
                      <a:pt x="0" y="11546"/>
                      <a:pt x="0" y="11546"/>
                    </a:cubicBezTo>
                    <a:lnTo>
                      <a:pt x="3717" y="11546"/>
                    </a:lnTo>
                    <a:cubicBezTo>
                      <a:pt x="3717" y="11546"/>
                      <a:pt x="4442" y="2575"/>
                      <a:pt x="380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2660;p73">
                <a:extLst>
                  <a:ext uri="{FF2B5EF4-FFF2-40B4-BE49-F238E27FC236}">
                    <a16:creationId xmlns:a16="http://schemas.microsoft.com/office/drawing/2014/main" id="{337716C5-672D-55C9-DB1B-D376C9770255}"/>
                  </a:ext>
                </a:extLst>
              </p:cNvPr>
              <p:cNvSpPr/>
              <p:nvPr/>
            </p:nvSpPr>
            <p:spPr>
              <a:xfrm>
                <a:off x="-214618" y="891291"/>
                <a:ext cx="809909" cy="942186"/>
              </a:xfrm>
              <a:custGeom>
                <a:avLst/>
                <a:gdLst/>
                <a:ahLst/>
                <a:cxnLst/>
                <a:rect l="l" t="t" r="r" b="b"/>
                <a:pathLst>
                  <a:path w="5333" h="6204" extrusionOk="0">
                    <a:moveTo>
                      <a:pt x="1646" y="0"/>
                    </a:moveTo>
                    <a:lnTo>
                      <a:pt x="0" y="4984"/>
                    </a:lnTo>
                    <a:lnTo>
                      <a:pt x="3697" y="6204"/>
                    </a:lnTo>
                    <a:lnTo>
                      <a:pt x="5333" y="1229"/>
                    </a:lnTo>
                    <a:lnTo>
                      <a:pt x="1646" y="0"/>
                    </a:lnTo>
                    <a:close/>
                  </a:path>
                </a:pathLst>
              </a:custGeom>
              <a:solidFill>
                <a:srgbClr val="E8E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2661;p73">
                <a:extLst>
                  <a:ext uri="{FF2B5EF4-FFF2-40B4-BE49-F238E27FC236}">
                    <a16:creationId xmlns:a16="http://schemas.microsoft.com/office/drawing/2014/main" id="{D4429729-27B8-9873-332E-8743827C5A36}"/>
                  </a:ext>
                </a:extLst>
              </p:cNvPr>
              <p:cNvSpPr/>
              <p:nvPr/>
            </p:nvSpPr>
            <p:spPr>
              <a:xfrm>
                <a:off x="158674" y="903592"/>
                <a:ext cx="330919" cy="156879"/>
              </a:xfrm>
              <a:custGeom>
                <a:avLst/>
                <a:gdLst/>
                <a:ahLst/>
                <a:cxnLst/>
                <a:rect l="l" t="t" r="r" b="b"/>
                <a:pathLst>
                  <a:path w="2179" h="1033" extrusionOk="0">
                    <a:moveTo>
                      <a:pt x="182" y="0"/>
                    </a:moveTo>
                    <a:cubicBezTo>
                      <a:pt x="143" y="0"/>
                      <a:pt x="103" y="28"/>
                      <a:pt x="88" y="74"/>
                    </a:cubicBezTo>
                    <a:lnTo>
                      <a:pt x="1" y="335"/>
                    </a:lnTo>
                    <a:lnTo>
                      <a:pt x="2072" y="1032"/>
                    </a:lnTo>
                    <a:lnTo>
                      <a:pt x="2159" y="761"/>
                    </a:lnTo>
                    <a:cubicBezTo>
                      <a:pt x="2178" y="713"/>
                      <a:pt x="2149" y="655"/>
                      <a:pt x="2101" y="635"/>
                    </a:cubicBezTo>
                    <a:lnTo>
                      <a:pt x="213" y="6"/>
                    </a:lnTo>
                    <a:cubicBezTo>
                      <a:pt x="203" y="2"/>
                      <a:pt x="193" y="0"/>
                      <a:pt x="18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2662;p73">
                <a:extLst>
                  <a:ext uri="{FF2B5EF4-FFF2-40B4-BE49-F238E27FC236}">
                    <a16:creationId xmlns:a16="http://schemas.microsoft.com/office/drawing/2014/main" id="{88F03F66-4EAA-5EF6-9257-286E9506103A}"/>
                  </a:ext>
                </a:extLst>
              </p:cNvPr>
              <p:cNvSpPr/>
              <p:nvPr/>
            </p:nvSpPr>
            <p:spPr>
              <a:xfrm>
                <a:off x="288521" y="880964"/>
                <a:ext cx="109952" cy="93247"/>
              </a:xfrm>
              <a:custGeom>
                <a:avLst/>
                <a:gdLst/>
                <a:ahLst/>
                <a:cxnLst/>
                <a:rect l="l" t="t" r="r" b="b"/>
                <a:pathLst>
                  <a:path w="724" h="614" extrusionOk="0">
                    <a:moveTo>
                      <a:pt x="374" y="159"/>
                    </a:moveTo>
                    <a:cubicBezTo>
                      <a:pt x="465" y="159"/>
                      <a:pt x="541" y="247"/>
                      <a:pt x="510" y="349"/>
                    </a:cubicBezTo>
                    <a:cubicBezTo>
                      <a:pt x="488" y="409"/>
                      <a:pt x="430" y="446"/>
                      <a:pt x="370" y="446"/>
                    </a:cubicBezTo>
                    <a:cubicBezTo>
                      <a:pt x="352" y="446"/>
                      <a:pt x="334" y="443"/>
                      <a:pt x="317" y="436"/>
                    </a:cubicBezTo>
                    <a:cubicBezTo>
                      <a:pt x="200" y="388"/>
                      <a:pt x="191" y="223"/>
                      <a:pt x="307" y="175"/>
                    </a:cubicBezTo>
                    <a:cubicBezTo>
                      <a:pt x="329" y="164"/>
                      <a:pt x="352" y="159"/>
                      <a:pt x="374" y="159"/>
                    </a:cubicBezTo>
                    <a:close/>
                    <a:moveTo>
                      <a:pt x="383" y="0"/>
                    </a:moveTo>
                    <a:cubicBezTo>
                      <a:pt x="160" y="0"/>
                      <a:pt x="1" y="247"/>
                      <a:pt x="113" y="455"/>
                    </a:cubicBezTo>
                    <a:cubicBezTo>
                      <a:pt x="171" y="562"/>
                      <a:pt x="276" y="614"/>
                      <a:pt x="381" y="614"/>
                    </a:cubicBezTo>
                    <a:cubicBezTo>
                      <a:pt x="504" y="614"/>
                      <a:pt x="628" y="543"/>
                      <a:pt x="675" y="407"/>
                    </a:cubicBezTo>
                    <a:cubicBezTo>
                      <a:pt x="723" y="233"/>
                      <a:pt x="626" y="59"/>
                      <a:pt x="462" y="10"/>
                    </a:cubicBezTo>
                    <a:cubicBezTo>
                      <a:pt x="435" y="3"/>
                      <a:pt x="408" y="0"/>
                      <a:pt x="38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2663;p73">
                <a:extLst>
                  <a:ext uri="{FF2B5EF4-FFF2-40B4-BE49-F238E27FC236}">
                    <a16:creationId xmlns:a16="http://schemas.microsoft.com/office/drawing/2014/main" id="{85621F08-9778-79D3-C51E-17F3DF12CB53}"/>
                  </a:ext>
                </a:extLst>
              </p:cNvPr>
              <p:cNvSpPr/>
              <p:nvPr/>
            </p:nvSpPr>
            <p:spPr>
              <a:xfrm>
                <a:off x="54341" y="1248333"/>
                <a:ext cx="571933" cy="297053"/>
              </a:xfrm>
              <a:custGeom>
                <a:avLst/>
                <a:gdLst/>
                <a:ahLst/>
                <a:cxnLst/>
                <a:rect l="l" t="t" r="r" b="b"/>
                <a:pathLst>
                  <a:path w="3766" h="1956" extrusionOk="0">
                    <a:moveTo>
                      <a:pt x="213" y="1"/>
                    </a:moveTo>
                    <a:lnTo>
                      <a:pt x="0" y="1956"/>
                    </a:lnTo>
                    <a:cubicBezTo>
                      <a:pt x="1510" y="1946"/>
                      <a:pt x="3107" y="1878"/>
                      <a:pt x="3117" y="1753"/>
                    </a:cubicBezTo>
                    <a:cubicBezTo>
                      <a:pt x="3136" y="1627"/>
                      <a:pt x="2565" y="1559"/>
                      <a:pt x="2246" y="1540"/>
                    </a:cubicBezTo>
                    <a:cubicBezTo>
                      <a:pt x="2749" y="1530"/>
                      <a:pt x="3407" y="1540"/>
                      <a:pt x="3426" y="1414"/>
                    </a:cubicBezTo>
                    <a:cubicBezTo>
                      <a:pt x="3446" y="1278"/>
                      <a:pt x="2797" y="1172"/>
                      <a:pt x="2391" y="1153"/>
                    </a:cubicBezTo>
                    <a:cubicBezTo>
                      <a:pt x="2759" y="1124"/>
                      <a:pt x="3726" y="1162"/>
                      <a:pt x="3746" y="1036"/>
                    </a:cubicBezTo>
                    <a:cubicBezTo>
                      <a:pt x="3765" y="862"/>
                      <a:pt x="2517" y="736"/>
                      <a:pt x="2517" y="736"/>
                    </a:cubicBezTo>
                    <a:lnTo>
                      <a:pt x="2517" y="736"/>
                    </a:lnTo>
                    <a:cubicBezTo>
                      <a:pt x="2517" y="736"/>
                      <a:pt x="2668" y="744"/>
                      <a:pt x="2858" y="744"/>
                    </a:cubicBezTo>
                    <a:cubicBezTo>
                      <a:pt x="3192" y="744"/>
                      <a:pt x="3648" y="721"/>
                      <a:pt x="3630" y="591"/>
                    </a:cubicBezTo>
                    <a:cubicBezTo>
                      <a:pt x="3610" y="446"/>
                      <a:pt x="2488" y="456"/>
                      <a:pt x="2420" y="359"/>
                    </a:cubicBezTo>
                    <a:cubicBezTo>
                      <a:pt x="2362" y="253"/>
                      <a:pt x="3088" y="195"/>
                      <a:pt x="3030" y="69"/>
                    </a:cubicBezTo>
                    <a:cubicBezTo>
                      <a:pt x="3008" y="19"/>
                      <a:pt x="2713" y="6"/>
                      <a:pt x="2315" y="6"/>
                    </a:cubicBezTo>
                    <a:cubicBezTo>
                      <a:pt x="1879" y="6"/>
                      <a:pt x="1319" y="21"/>
                      <a:pt x="858" y="21"/>
                    </a:cubicBezTo>
                    <a:cubicBezTo>
                      <a:pt x="599" y="21"/>
                      <a:pt x="371" y="16"/>
                      <a:pt x="213" y="1"/>
                    </a:cubicBezTo>
                    <a:close/>
                  </a:path>
                </a:pathLst>
              </a:custGeom>
              <a:solidFill>
                <a:srgbClr val="FFCB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2664;p73">
                <a:extLst>
                  <a:ext uri="{FF2B5EF4-FFF2-40B4-BE49-F238E27FC236}">
                    <a16:creationId xmlns:a16="http://schemas.microsoft.com/office/drawing/2014/main" id="{33CCE7F5-4190-7C28-68E8-BE1A67C7275D}"/>
                  </a:ext>
                </a:extLst>
              </p:cNvPr>
              <p:cNvSpPr/>
              <p:nvPr/>
            </p:nvSpPr>
            <p:spPr>
              <a:xfrm>
                <a:off x="-927486" y="162325"/>
                <a:ext cx="1117137" cy="1407204"/>
              </a:xfrm>
              <a:custGeom>
                <a:avLst/>
                <a:gdLst/>
                <a:ahLst/>
                <a:cxnLst/>
                <a:rect l="l" t="t" r="r" b="b"/>
                <a:pathLst>
                  <a:path w="7356" h="9266" extrusionOk="0">
                    <a:moveTo>
                      <a:pt x="6125" y="0"/>
                    </a:moveTo>
                    <a:cubicBezTo>
                      <a:pt x="6054" y="0"/>
                      <a:pt x="3338" y="10"/>
                      <a:pt x="2507" y="1452"/>
                    </a:cubicBezTo>
                    <a:cubicBezTo>
                      <a:pt x="1220" y="3687"/>
                      <a:pt x="1" y="8507"/>
                      <a:pt x="1298" y="8981"/>
                    </a:cubicBezTo>
                    <a:cubicBezTo>
                      <a:pt x="1938" y="9212"/>
                      <a:pt x="3593" y="9266"/>
                      <a:pt x="5009" y="9266"/>
                    </a:cubicBezTo>
                    <a:cubicBezTo>
                      <a:pt x="6267" y="9266"/>
                      <a:pt x="7336" y="9223"/>
                      <a:pt x="7336" y="9223"/>
                    </a:cubicBezTo>
                    <a:lnTo>
                      <a:pt x="7356" y="6900"/>
                    </a:lnTo>
                    <a:cubicBezTo>
                      <a:pt x="7356" y="6900"/>
                      <a:pt x="4094" y="6784"/>
                      <a:pt x="3872" y="6407"/>
                    </a:cubicBezTo>
                    <a:cubicBezTo>
                      <a:pt x="3649" y="6039"/>
                      <a:pt x="4617" y="4094"/>
                      <a:pt x="4617" y="4094"/>
                    </a:cubicBezTo>
                    <a:lnTo>
                      <a:pt x="6127" y="0"/>
                    </a:lnTo>
                    <a:cubicBezTo>
                      <a:pt x="6127" y="0"/>
                      <a:pt x="6126" y="0"/>
                      <a:pt x="612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2665;p73">
                <a:extLst>
                  <a:ext uri="{FF2B5EF4-FFF2-40B4-BE49-F238E27FC236}">
                    <a16:creationId xmlns:a16="http://schemas.microsoft.com/office/drawing/2014/main" id="{087EABBF-F07C-E0ED-BBD8-D19E7B794564}"/>
                  </a:ext>
                </a:extLst>
              </p:cNvPr>
              <p:cNvSpPr/>
              <p:nvPr/>
            </p:nvSpPr>
            <p:spPr>
              <a:xfrm>
                <a:off x="-377724" y="748687"/>
                <a:ext cx="317555" cy="439656"/>
              </a:xfrm>
              <a:custGeom>
                <a:avLst/>
                <a:gdLst/>
                <a:ahLst/>
                <a:cxnLst/>
                <a:rect l="l" t="t" r="r" b="b"/>
                <a:pathLst>
                  <a:path w="2091" h="2895" extrusionOk="0">
                    <a:moveTo>
                      <a:pt x="1065" y="1"/>
                    </a:moveTo>
                    <a:cubicBezTo>
                      <a:pt x="958" y="214"/>
                      <a:pt x="0" y="2091"/>
                      <a:pt x="165" y="2478"/>
                    </a:cubicBezTo>
                    <a:cubicBezTo>
                      <a:pt x="262" y="2701"/>
                      <a:pt x="1655" y="2856"/>
                      <a:pt x="2091" y="2894"/>
                    </a:cubicBezTo>
                    <a:lnTo>
                      <a:pt x="2091" y="2797"/>
                    </a:lnTo>
                    <a:cubicBezTo>
                      <a:pt x="1229" y="2720"/>
                      <a:pt x="300" y="2556"/>
                      <a:pt x="242" y="2439"/>
                    </a:cubicBezTo>
                    <a:cubicBezTo>
                      <a:pt x="126" y="2149"/>
                      <a:pt x="852" y="610"/>
                      <a:pt x="1142" y="39"/>
                    </a:cubicBezTo>
                    <a:lnTo>
                      <a:pt x="106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2666;p73">
                <a:extLst>
                  <a:ext uri="{FF2B5EF4-FFF2-40B4-BE49-F238E27FC236}">
                    <a16:creationId xmlns:a16="http://schemas.microsoft.com/office/drawing/2014/main" id="{D87D8873-1B80-90AA-2EA9-74EE29CE62A3}"/>
                  </a:ext>
                </a:extLst>
              </p:cNvPr>
              <p:cNvSpPr/>
              <p:nvPr/>
            </p:nvSpPr>
            <p:spPr>
              <a:xfrm>
                <a:off x="676088" y="607602"/>
                <a:ext cx="79427" cy="961321"/>
              </a:xfrm>
              <a:custGeom>
                <a:avLst/>
                <a:gdLst/>
                <a:ahLst/>
                <a:cxnLst/>
                <a:rect l="l" t="t" r="r" b="b"/>
                <a:pathLst>
                  <a:path w="523" h="6330" extrusionOk="0">
                    <a:moveTo>
                      <a:pt x="87" y="1"/>
                    </a:moveTo>
                    <a:lnTo>
                      <a:pt x="0" y="30"/>
                    </a:lnTo>
                    <a:cubicBezTo>
                      <a:pt x="145" y="475"/>
                      <a:pt x="213" y="1801"/>
                      <a:pt x="300" y="3630"/>
                    </a:cubicBezTo>
                    <a:cubicBezTo>
                      <a:pt x="339" y="4433"/>
                      <a:pt x="377" y="5352"/>
                      <a:pt x="436" y="6330"/>
                    </a:cubicBezTo>
                    <a:lnTo>
                      <a:pt x="523" y="6330"/>
                    </a:lnTo>
                    <a:cubicBezTo>
                      <a:pt x="465" y="5343"/>
                      <a:pt x="426" y="4433"/>
                      <a:pt x="387" y="3630"/>
                    </a:cubicBezTo>
                    <a:cubicBezTo>
                      <a:pt x="300" y="1791"/>
                      <a:pt x="242" y="455"/>
                      <a:pt x="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2667;p73">
                <a:extLst>
                  <a:ext uri="{FF2B5EF4-FFF2-40B4-BE49-F238E27FC236}">
                    <a16:creationId xmlns:a16="http://schemas.microsoft.com/office/drawing/2014/main" id="{7E5F200C-29D9-C6EF-072C-5F03893DBAA3}"/>
                  </a:ext>
                </a:extLst>
              </p:cNvPr>
              <p:cNvSpPr/>
              <p:nvPr/>
            </p:nvSpPr>
            <p:spPr>
              <a:xfrm>
                <a:off x="-563003" y="1558447"/>
                <a:ext cx="373442" cy="23691"/>
              </a:xfrm>
              <a:custGeom>
                <a:avLst/>
                <a:gdLst/>
                <a:ahLst/>
                <a:cxnLst/>
                <a:rect l="l" t="t" r="r" b="b"/>
                <a:pathLst>
                  <a:path w="2459" h="156" extrusionOk="0">
                    <a:moveTo>
                      <a:pt x="1" y="1"/>
                    </a:moveTo>
                    <a:lnTo>
                      <a:pt x="1" y="88"/>
                    </a:lnTo>
                    <a:lnTo>
                      <a:pt x="2459" y="156"/>
                    </a:lnTo>
                    <a:lnTo>
                      <a:pt x="2459" y="69"/>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2668;p73">
                <a:extLst>
                  <a:ext uri="{FF2B5EF4-FFF2-40B4-BE49-F238E27FC236}">
                    <a16:creationId xmlns:a16="http://schemas.microsoft.com/office/drawing/2014/main" id="{D8D95639-CAC5-C04E-29B6-9C63A0F6E2B0}"/>
                  </a:ext>
                </a:extLst>
              </p:cNvPr>
              <p:cNvSpPr/>
              <p:nvPr/>
            </p:nvSpPr>
            <p:spPr>
              <a:xfrm>
                <a:off x="782516" y="4675840"/>
                <a:ext cx="57406" cy="82312"/>
              </a:xfrm>
              <a:custGeom>
                <a:avLst/>
                <a:gdLst/>
                <a:ahLst/>
                <a:cxnLst/>
                <a:rect l="l" t="t" r="r" b="b"/>
                <a:pathLst>
                  <a:path w="378" h="542" extrusionOk="0">
                    <a:moveTo>
                      <a:pt x="300" y="0"/>
                    </a:moveTo>
                    <a:cubicBezTo>
                      <a:pt x="184" y="155"/>
                      <a:pt x="87" y="329"/>
                      <a:pt x="0" y="503"/>
                    </a:cubicBezTo>
                    <a:lnTo>
                      <a:pt x="87" y="542"/>
                    </a:lnTo>
                    <a:cubicBezTo>
                      <a:pt x="165" y="368"/>
                      <a:pt x="261" y="203"/>
                      <a:pt x="377" y="58"/>
                    </a:cubicBezTo>
                    <a:lnTo>
                      <a:pt x="30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2669;p73">
                <a:extLst>
                  <a:ext uri="{FF2B5EF4-FFF2-40B4-BE49-F238E27FC236}">
                    <a16:creationId xmlns:a16="http://schemas.microsoft.com/office/drawing/2014/main" id="{BE0C32E4-6D9E-20D9-3496-8BCB0B1CA60D}"/>
                  </a:ext>
                </a:extLst>
              </p:cNvPr>
              <p:cNvSpPr/>
              <p:nvPr/>
            </p:nvSpPr>
            <p:spPr>
              <a:xfrm>
                <a:off x="830961" y="4699228"/>
                <a:ext cx="47231" cy="70770"/>
              </a:xfrm>
              <a:custGeom>
                <a:avLst/>
                <a:gdLst/>
                <a:ahLst/>
                <a:cxnLst/>
                <a:rect l="l" t="t" r="r" b="b"/>
                <a:pathLst>
                  <a:path w="311" h="466" extrusionOk="0">
                    <a:moveTo>
                      <a:pt x="242" y="1"/>
                    </a:moveTo>
                    <a:cubicBezTo>
                      <a:pt x="146" y="136"/>
                      <a:pt x="58" y="281"/>
                      <a:pt x="0" y="427"/>
                    </a:cubicBezTo>
                    <a:lnTo>
                      <a:pt x="78" y="465"/>
                    </a:lnTo>
                    <a:cubicBezTo>
                      <a:pt x="146" y="320"/>
                      <a:pt x="223" y="185"/>
                      <a:pt x="310" y="59"/>
                    </a:cubicBezTo>
                    <a:lnTo>
                      <a:pt x="24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2670;p73">
                <a:extLst>
                  <a:ext uri="{FF2B5EF4-FFF2-40B4-BE49-F238E27FC236}">
                    <a16:creationId xmlns:a16="http://schemas.microsoft.com/office/drawing/2014/main" id="{B475B556-02D2-A88B-F180-637834E31E12}"/>
                  </a:ext>
                </a:extLst>
              </p:cNvPr>
              <p:cNvSpPr/>
              <p:nvPr/>
            </p:nvSpPr>
            <p:spPr>
              <a:xfrm>
                <a:off x="880370" y="4716844"/>
                <a:ext cx="45712" cy="66366"/>
              </a:xfrm>
              <a:custGeom>
                <a:avLst/>
                <a:gdLst/>
                <a:ahLst/>
                <a:cxnLst/>
                <a:rect l="l" t="t" r="r" b="b"/>
                <a:pathLst>
                  <a:path w="301" h="437" extrusionOk="0">
                    <a:moveTo>
                      <a:pt x="233" y="1"/>
                    </a:moveTo>
                    <a:cubicBezTo>
                      <a:pt x="146" y="127"/>
                      <a:pt x="68" y="253"/>
                      <a:pt x="1" y="388"/>
                    </a:cubicBezTo>
                    <a:lnTo>
                      <a:pt x="78" y="436"/>
                    </a:lnTo>
                    <a:cubicBezTo>
                      <a:pt x="146" y="301"/>
                      <a:pt x="223" y="175"/>
                      <a:pt x="301" y="59"/>
                    </a:cubicBezTo>
                    <a:lnTo>
                      <a:pt x="23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2671;p73">
                <a:extLst>
                  <a:ext uri="{FF2B5EF4-FFF2-40B4-BE49-F238E27FC236}">
                    <a16:creationId xmlns:a16="http://schemas.microsoft.com/office/drawing/2014/main" id="{5FEC1EAF-6240-F534-ACF5-C6E70347E68C}"/>
                  </a:ext>
                </a:extLst>
              </p:cNvPr>
              <p:cNvSpPr/>
              <p:nvPr/>
            </p:nvSpPr>
            <p:spPr>
              <a:xfrm>
                <a:off x="966532" y="4771365"/>
                <a:ext cx="73656" cy="110256"/>
              </a:xfrm>
              <a:custGeom>
                <a:avLst/>
                <a:gdLst/>
                <a:ahLst/>
                <a:cxnLst/>
                <a:rect l="l" t="t" r="r" b="b"/>
                <a:pathLst>
                  <a:path w="485" h="726" extrusionOk="0">
                    <a:moveTo>
                      <a:pt x="407" y="0"/>
                    </a:moveTo>
                    <a:cubicBezTo>
                      <a:pt x="397" y="10"/>
                      <a:pt x="68" y="484"/>
                      <a:pt x="1" y="707"/>
                    </a:cubicBezTo>
                    <a:lnTo>
                      <a:pt x="88" y="726"/>
                    </a:lnTo>
                    <a:cubicBezTo>
                      <a:pt x="146" y="523"/>
                      <a:pt x="484" y="48"/>
                      <a:pt x="484" y="48"/>
                    </a:cubicBezTo>
                    <a:lnTo>
                      <a:pt x="40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672" name="Google Shape;2672;p73">
              <a:extLst>
                <a:ext uri="{FF2B5EF4-FFF2-40B4-BE49-F238E27FC236}">
                  <a16:creationId xmlns:a16="http://schemas.microsoft.com/office/drawing/2014/main" id="{2E41AAAF-E84D-119C-CE7C-CF24BF5590BB}"/>
                </a:ext>
              </a:extLst>
            </p:cNvPr>
            <p:cNvCxnSpPr/>
            <p:nvPr/>
          </p:nvCxnSpPr>
          <p:spPr>
            <a:xfrm>
              <a:off x="1967025" y="4520335"/>
              <a:ext cx="1016100" cy="0"/>
            </a:xfrm>
            <a:prstGeom prst="straightConnector1">
              <a:avLst/>
            </a:prstGeom>
            <a:noFill/>
            <a:ln w="9525" cap="flat" cmpd="sng">
              <a:solidFill>
                <a:schemeClr val="dk1"/>
              </a:solidFill>
              <a:prstDash val="solid"/>
              <a:round/>
              <a:headEnd type="none" w="med" len="med"/>
              <a:tailEnd type="none" w="med" len="med"/>
            </a:ln>
          </p:spPr>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670"/>
                                        </p:tgtEl>
                                        <p:attrNameLst>
                                          <p:attrName>style.visibility</p:attrName>
                                        </p:attrNameLst>
                                      </p:cBhvr>
                                      <p:to>
                                        <p:strVal val="visible"/>
                                      </p:to>
                                    </p:set>
                                    <p:animEffect transition="in" filter="barn(inVertical)">
                                      <p:cBhvr>
                                        <p:cTn id="7" dur="500"/>
                                        <p:tgtEl>
                                          <p:spTgt spid="16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Shape 4643"/>
        <p:cNvGrpSpPr/>
        <p:nvPr/>
      </p:nvGrpSpPr>
      <p:grpSpPr>
        <a:xfrm>
          <a:off x="0" y="0"/>
          <a:ext cx="0" cy="0"/>
          <a:chOff x="0" y="0"/>
          <a:chExt cx="0" cy="0"/>
        </a:xfrm>
      </p:grpSpPr>
      <p:grpSp>
        <p:nvGrpSpPr>
          <p:cNvPr id="4644" name="Google Shape;4644;p119"/>
          <p:cNvGrpSpPr/>
          <p:nvPr/>
        </p:nvGrpSpPr>
        <p:grpSpPr>
          <a:xfrm>
            <a:off x="2938075" y="495596"/>
            <a:ext cx="3249000" cy="1015973"/>
            <a:chOff x="2938075" y="495596"/>
            <a:chExt cx="3249000" cy="1015973"/>
          </a:xfrm>
        </p:grpSpPr>
        <p:sp>
          <p:nvSpPr>
            <p:cNvPr id="4645" name="Google Shape;4645;p119"/>
            <p:cNvSpPr/>
            <p:nvPr/>
          </p:nvSpPr>
          <p:spPr>
            <a:xfrm>
              <a:off x="2938075" y="495596"/>
              <a:ext cx="3249000" cy="8265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4646" name="Google Shape;4646;p119"/>
            <p:cNvSpPr/>
            <p:nvPr/>
          </p:nvSpPr>
          <p:spPr>
            <a:xfrm rot="3748715">
              <a:off x="4436623" y="1149092"/>
              <a:ext cx="337604" cy="276454"/>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47" name="Google Shape;4647;p119"/>
          <p:cNvSpPr txBox="1">
            <a:spLocks noGrp="1"/>
          </p:cNvSpPr>
          <p:nvPr>
            <p:ph type="ctrTitle"/>
          </p:nvPr>
        </p:nvSpPr>
        <p:spPr>
          <a:xfrm>
            <a:off x="2212866" y="184699"/>
            <a:ext cx="4609500" cy="1355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THANKS!</a:t>
            </a:r>
            <a:endParaRPr dirty="0"/>
          </a:p>
        </p:txBody>
      </p:sp>
      <p:sp>
        <p:nvSpPr>
          <p:cNvPr id="3" name="Subtitle 2">
            <a:extLst>
              <a:ext uri="{FF2B5EF4-FFF2-40B4-BE49-F238E27FC236}">
                <a16:creationId xmlns:a16="http://schemas.microsoft.com/office/drawing/2014/main" id="{C1566145-2CAD-6327-16CD-2F8B5EA66145}"/>
              </a:ext>
            </a:extLst>
          </p:cNvPr>
          <p:cNvSpPr>
            <a:spLocks noGrp="1"/>
          </p:cNvSpPr>
          <p:nvPr>
            <p:ph type="subTitle" idx="1"/>
          </p:nvPr>
        </p:nvSpPr>
        <p:spPr>
          <a:xfrm>
            <a:off x="2779228" y="1691685"/>
            <a:ext cx="3859866" cy="2888566"/>
          </a:xfrm>
        </p:spPr>
        <p:txBody>
          <a:bodyPr/>
          <a:lstStyle/>
          <a:p>
            <a:r>
              <a:rPr lang="en-US" dirty="0"/>
              <a:t>WITH </a:t>
            </a:r>
            <a:r>
              <a:rPr lang="en-US" b="1" dirty="0"/>
              <a:t>JOBCONNECT</a:t>
            </a:r>
            <a:r>
              <a:rPr lang="en-US" dirty="0"/>
              <a:t>, WE ARE COMMITTED TO REDEFINIG THE </a:t>
            </a:r>
            <a:r>
              <a:rPr lang="en-US" sz="2000" i="0" dirty="0">
                <a:solidFill>
                  <a:schemeClr val="tx1"/>
                </a:solidFill>
                <a:effectLst/>
                <a:latin typeface="Barlow Semi Condensed" panose="00000506000000000000" pitchFamily="2" charset="0"/>
              </a:rPr>
              <a:t>JOB SEARCH AND RECRUITMENT MANAGEMENT EXPERIENCE. MAKE FASTER AND MORE SECURE WAY TO GROW EMPLOYEE AND COMPANIES FUTURE…</a:t>
            </a:r>
            <a:r>
              <a:rPr lang="en-US" dirty="0">
                <a:latin typeface="Barlow Semi Condensed" panose="00000506000000000000" pitchFamily="2" charset="0"/>
              </a:rPr>
              <a:t>  </a:t>
            </a:r>
            <a:endParaRPr lang="en-IN" dirty="0">
              <a:latin typeface="Barlow Semi Condensed" panose="00000506000000000000" pitchFamily="2" charset="0"/>
            </a:endParaRPr>
          </a:p>
        </p:txBody>
      </p:sp>
      <p:grpSp>
        <p:nvGrpSpPr>
          <p:cNvPr id="4666" name="Google Shape;4666;p119"/>
          <p:cNvGrpSpPr/>
          <p:nvPr/>
        </p:nvGrpSpPr>
        <p:grpSpPr>
          <a:xfrm>
            <a:off x="6692754" y="2394270"/>
            <a:ext cx="1054329" cy="2210482"/>
            <a:chOff x="2539650" y="237675"/>
            <a:chExt cx="2474950" cy="5188925"/>
          </a:xfrm>
        </p:grpSpPr>
        <p:sp>
          <p:nvSpPr>
            <p:cNvPr id="4667" name="Google Shape;4667;p119"/>
            <p:cNvSpPr/>
            <p:nvPr/>
          </p:nvSpPr>
          <p:spPr>
            <a:xfrm>
              <a:off x="4524475" y="1321450"/>
              <a:ext cx="490125" cy="1044700"/>
            </a:xfrm>
            <a:custGeom>
              <a:avLst/>
              <a:gdLst/>
              <a:ahLst/>
              <a:cxnLst/>
              <a:rect l="l" t="t" r="r" b="b"/>
              <a:pathLst>
                <a:path w="19605" h="41788" extrusionOk="0">
                  <a:moveTo>
                    <a:pt x="13568" y="1"/>
                  </a:moveTo>
                  <a:lnTo>
                    <a:pt x="1" y="5572"/>
                  </a:lnTo>
                  <a:cubicBezTo>
                    <a:pt x="1" y="5572"/>
                    <a:pt x="4592" y="12640"/>
                    <a:pt x="4592" y="17695"/>
                  </a:cubicBezTo>
                  <a:cubicBezTo>
                    <a:pt x="4592" y="22751"/>
                    <a:pt x="2167" y="37041"/>
                    <a:pt x="2167" y="37041"/>
                  </a:cubicBezTo>
                  <a:lnTo>
                    <a:pt x="10215" y="41787"/>
                  </a:lnTo>
                  <a:cubicBezTo>
                    <a:pt x="10215" y="41787"/>
                    <a:pt x="19604" y="22648"/>
                    <a:pt x="18624" y="15838"/>
                  </a:cubicBezTo>
                  <a:cubicBezTo>
                    <a:pt x="17592" y="9029"/>
                    <a:pt x="13568" y="1"/>
                    <a:pt x="13568" y="1"/>
                  </a:cubicBezTo>
                  <a:close/>
                </a:path>
              </a:pathLst>
            </a:custGeom>
            <a:solidFill>
              <a:srgbClr val="FFCB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8" name="Google Shape;4668;p119"/>
            <p:cNvSpPr/>
            <p:nvPr/>
          </p:nvSpPr>
          <p:spPr>
            <a:xfrm>
              <a:off x="4449675" y="2221675"/>
              <a:ext cx="357275" cy="429600"/>
            </a:xfrm>
            <a:custGeom>
              <a:avLst/>
              <a:gdLst/>
              <a:ahLst/>
              <a:cxnLst/>
              <a:rect l="l" t="t" r="r" b="b"/>
              <a:pathLst>
                <a:path w="14291" h="17184" extrusionOk="0">
                  <a:moveTo>
                    <a:pt x="5520" y="0"/>
                  </a:moveTo>
                  <a:cubicBezTo>
                    <a:pt x="4489" y="3095"/>
                    <a:pt x="1" y="11711"/>
                    <a:pt x="465" y="12227"/>
                  </a:cubicBezTo>
                  <a:cubicBezTo>
                    <a:pt x="497" y="12267"/>
                    <a:pt x="537" y="12286"/>
                    <a:pt x="584" y="12286"/>
                  </a:cubicBezTo>
                  <a:cubicBezTo>
                    <a:pt x="1082" y="12286"/>
                    <a:pt x="2316" y="10155"/>
                    <a:pt x="2741" y="10155"/>
                  </a:cubicBezTo>
                  <a:cubicBezTo>
                    <a:pt x="2781" y="10155"/>
                    <a:pt x="2814" y="10174"/>
                    <a:pt x="2838" y="10215"/>
                  </a:cubicBezTo>
                  <a:cubicBezTo>
                    <a:pt x="3147" y="10679"/>
                    <a:pt x="929" y="15477"/>
                    <a:pt x="1548" y="15838"/>
                  </a:cubicBezTo>
                  <a:cubicBezTo>
                    <a:pt x="1586" y="15863"/>
                    <a:pt x="1627" y="15875"/>
                    <a:pt x="1671" y="15875"/>
                  </a:cubicBezTo>
                  <a:cubicBezTo>
                    <a:pt x="2514" y="15875"/>
                    <a:pt x="4333" y="11351"/>
                    <a:pt x="4334" y="11350"/>
                  </a:cubicBezTo>
                  <a:lnTo>
                    <a:pt x="4334" y="11350"/>
                  </a:lnTo>
                  <a:cubicBezTo>
                    <a:pt x="4333" y="11351"/>
                    <a:pt x="2425" y="16921"/>
                    <a:pt x="3251" y="17179"/>
                  </a:cubicBezTo>
                  <a:cubicBezTo>
                    <a:pt x="3261" y="17182"/>
                    <a:pt x="3271" y="17183"/>
                    <a:pt x="3282" y="17183"/>
                  </a:cubicBezTo>
                  <a:cubicBezTo>
                    <a:pt x="3877" y="17183"/>
                    <a:pt x="5484" y="13077"/>
                    <a:pt x="6294" y="11607"/>
                  </a:cubicBezTo>
                  <a:lnTo>
                    <a:pt x="6294" y="11607"/>
                  </a:lnTo>
                  <a:cubicBezTo>
                    <a:pt x="5624" y="13361"/>
                    <a:pt x="4850" y="16354"/>
                    <a:pt x="5469" y="16508"/>
                  </a:cubicBezTo>
                  <a:cubicBezTo>
                    <a:pt x="5490" y="16515"/>
                    <a:pt x="5512" y="16519"/>
                    <a:pt x="5534" y="16519"/>
                  </a:cubicBezTo>
                  <a:cubicBezTo>
                    <a:pt x="6165" y="16519"/>
                    <a:pt x="7258" y="13754"/>
                    <a:pt x="8255" y="11711"/>
                  </a:cubicBezTo>
                  <a:lnTo>
                    <a:pt x="8255" y="11711"/>
                  </a:lnTo>
                  <a:cubicBezTo>
                    <a:pt x="7739" y="13103"/>
                    <a:pt x="6965" y="15683"/>
                    <a:pt x="7532" y="15838"/>
                  </a:cubicBezTo>
                  <a:cubicBezTo>
                    <a:pt x="7540" y="15841"/>
                    <a:pt x="7548" y="15842"/>
                    <a:pt x="7557" y="15842"/>
                  </a:cubicBezTo>
                  <a:cubicBezTo>
                    <a:pt x="8148" y="15842"/>
                    <a:pt x="11445" y="9190"/>
                    <a:pt x="14290" y="2838"/>
                  </a:cubicBezTo>
                  <a:lnTo>
                    <a:pt x="5520" y="0"/>
                  </a:lnTo>
                  <a:close/>
                </a:path>
              </a:pathLst>
            </a:custGeom>
            <a:solidFill>
              <a:srgbClr val="FFCB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9" name="Google Shape;4669;p119"/>
            <p:cNvSpPr/>
            <p:nvPr/>
          </p:nvSpPr>
          <p:spPr>
            <a:xfrm>
              <a:off x="4391650" y="844275"/>
              <a:ext cx="518475" cy="701625"/>
            </a:xfrm>
            <a:custGeom>
              <a:avLst/>
              <a:gdLst/>
              <a:ahLst/>
              <a:cxnLst/>
              <a:rect l="l" t="t" r="r" b="b"/>
              <a:pathLst>
                <a:path w="20739" h="28065" extrusionOk="0">
                  <a:moveTo>
                    <a:pt x="0" y="0"/>
                  </a:moveTo>
                  <a:lnTo>
                    <a:pt x="9750" y="28064"/>
                  </a:lnTo>
                  <a:lnTo>
                    <a:pt x="20738" y="20481"/>
                  </a:lnTo>
                  <a:cubicBezTo>
                    <a:pt x="20738" y="20481"/>
                    <a:pt x="15580" y="980"/>
                    <a:pt x="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0" name="Google Shape;4670;p119"/>
            <p:cNvSpPr/>
            <p:nvPr/>
          </p:nvSpPr>
          <p:spPr>
            <a:xfrm>
              <a:off x="4752750" y="1293075"/>
              <a:ext cx="136725" cy="91600"/>
            </a:xfrm>
            <a:custGeom>
              <a:avLst/>
              <a:gdLst/>
              <a:ahLst/>
              <a:cxnLst/>
              <a:rect l="l" t="t" r="r" b="b"/>
              <a:pathLst>
                <a:path w="5469" h="3664" fill="none" extrusionOk="0">
                  <a:moveTo>
                    <a:pt x="1" y="3664"/>
                  </a:moveTo>
                  <a:lnTo>
                    <a:pt x="5469" y="1"/>
                  </a:lnTo>
                </a:path>
              </a:pathLst>
            </a:custGeom>
            <a:noFill/>
            <a:ln w="11600" cap="flat" cmpd="sng">
              <a:solidFill>
                <a:schemeClr val="accent5"/>
              </a:solidFill>
              <a:prstDash val="solid"/>
              <a:miter lim="515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1" name="Google Shape;4671;p119"/>
            <p:cNvSpPr/>
            <p:nvPr/>
          </p:nvSpPr>
          <p:spPr>
            <a:xfrm>
              <a:off x="2725350" y="953900"/>
              <a:ext cx="1187850" cy="769975"/>
            </a:xfrm>
            <a:custGeom>
              <a:avLst/>
              <a:gdLst/>
              <a:ahLst/>
              <a:cxnLst/>
              <a:rect l="l" t="t" r="r" b="b"/>
              <a:pathLst>
                <a:path w="47514" h="30799" extrusionOk="0">
                  <a:moveTo>
                    <a:pt x="7894" y="0"/>
                  </a:moveTo>
                  <a:lnTo>
                    <a:pt x="1" y="9235"/>
                  </a:lnTo>
                  <a:cubicBezTo>
                    <a:pt x="1" y="9235"/>
                    <a:pt x="15787" y="30798"/>
                    <a:pt x="24299" y="30798"/>
                  </a:cubicBezTo>
                  <a:cubicBezTo>
                    <a:pt x="35545" y="30798"/>
                    <a:pt x="47513" y="18469"/>
                    <a:pt x="47513" y="18469"/>
                  </a:cubicBezTo>
                  <a:lnTo>
                    <a:pt x="38279" y="4953"/>
                  </a:lnTo>
                  <a:cubicBezTo>
                    <a:pt x="38279" y="4953"/>
                    <a:pt x="26672" y="13929"/>
                    <a:pt x="24814" y="13981"/>
                  </a:cubicBezTo>
                  <a:cubicBezTo>
                    <a:pt x="24811" y="13981"/>
                    <a:pt x="24807" y="13981"/>
                    <a:pt x="24804" y="13981"/>
                  </a:cubicBezTo>
                  <a:cubicBezTo>
                    <a:pt x="22851" y="13981"/>
                    <a:pt x="7894" y="0"/>
                    <a:pt x="7894" y="0"/>
                  </a:cubicBezTo>
                  <a:close/>
                </a:path>
              </a:pathLst>
            </a:custGeom>
            <a:solidFill>
              <a:srgbClr val="FFCB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2" name="Google Shape;4672;p119"/>
            <p:cNvSpPr/>
            <p:nvPr/>
          </p:nvSpPr>
          <p:spPr>
            <a:xfrm>
              <a:off x="3784200" y="840400"/>
              <a:ext cx="985350" cy="1186550"/>
            </a:xfrm>
            <a:custGeom>
              <a:avLst/>
              <a:gdLst/>
              <a:ahLst/>
              <a:cxnLst/>
              <a:rect l="l" t="t" r="r" b="b"/>
              <a:pathLst>
                <a:path w="39414" h="47462" extrusionOk="0">
                  <a:moveTo>
                    <a:pt x="24401" y="1"/>
                  </a:moveTo>
                  <a:cubicBezTo>
                    <a:pt x="22338" y="516"/>
                    <a:pt x="20223" y="929"/>
                    <a:pt x="18108" y="1187"/>
                  </a:cubicBezTo>
                  <a:cubicBezTo>
                    <a:pt x="17697" y="1230"/>
                    <a:pt x="17311" y="1249"/>
                    <a:pt x="16947" y="1249"/>
                  </a:cubicBezTo>
                  <a:cubicBezTo>
                    <a:pt x="14248" y="1249"/>
                    <a:pt x="12846" y="207"/>
                    <a:pt x="12846" y="207"/>
                  </a:cubicBezTo>
                  <a:cubicBezTo>
                    <a:pt x="12846" y="207"/>
                    <a:pt x="0" y="7739"/>
                    <a:pt x="0" y="16354"/>
                  </a:cubicBezTo>
                  <a:cubicBezTo>
                    <a:pt x="0" y="24917"/>
                    <a:pt x="4953" y="47461"/>
                    <a:pt x="4953" y="47461"/>
                  </a:cubicBezTo>
                  <a:lnTo>
                    <a:pt x="37040" y="47461"/>
                  </a:lnTo>
                  <a:cubicBezTo>
                    <a:pt x="39413" y="29045"/>
                    <a:pt x="39413" y="23679"/>
                    <a:pt x="38949" y="14652"/>
                  </a:cubicBezTo>
                  <a:cubicBezTo>
                    <a:pt x="38485" y="6501"/>
                    <a:pt x="24453" y="104"/>
                    <a:pt x="244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3" name="Google Shape;4673;p119"/>
            <p:cNvSpPr/>
            <p:nvPr/>
          </p:nvSpPr>
          <p:spPr>
            <a:xfrm>
              <a:off x="3561075" y="845500"/>
              <a:ext cx="544275" cy="721025"/>
            </a:xfrm>
            <a:custGeom>
              <a:avLst/>
              <a:gdLst/>
              <a:ahLst/>
              <a:cxnLst/>
              <a:rect l="l" t="t" r="r" b="b"/>
              <a:pathLst>
                <a:path w="21771" h="28841" extrusionOk="0">
                  <a:moveTo>
                    <a:pt x="21461" y="0"/>
                  </a:moveTo>
                  <a:cubicBezTo>
                    <a:pt x="18473" y="0"/>
                    <a:pt x="15540" y="722"/>
                    <a:pt x="12898" y="2118"/>
                  </a:cubicBezTo>
                  <a:cubicBezTo>
                    <a:pt x="5882" y="6039"/>
                    <a:pt x="1" y="12384"/>
                    <a:pt x="1" y="12384"/>
                  </a:cubicBezTo>
                  <a:lnTo>
                    <a:pt x="9286" y="28841"/>
                  </a:lnTo>
                  <a:lnTo>
                    <a:pt x="19088" y="21928"/>
                  </a:lnTo>
                  <a:lnTo>
                    <a:pt x="21771" y="3"/>
                  </a:lnTo>
                  <a:cubicBezTo>
                    <a:pt x="21667" y="1"/>
                    <a:pt x="21564" y="0"/>
                    <a:pt x="214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4" name="Google Shape;4674;p119"/>
            <p:cNvSpPr/>
            <p:nvPr/>
          </p:nvSpPr>
          <p:spPr>
            <a:xfrm>
              <a:off x="4741150" y="1138325"/>
              <a:ext cx="27100" cy="318575"/>
            </a:xfrm>
            <a:custGeom>
              <a:avLst/>
              <a:gdLst/>
              <a:ahLst/>
              <a:cxnLst/>
              <a:rect l="l" t="t" r="r" b="b"/>
              <a:pathLst>
                <a:path w="1084" h="12743" fill="none" extrusionOk="0">
                  <a:moveTo>
                    <a:pt x="929" y="12743"/>
                  </a:moveTo>
                  <a:cubicBezTo>
                    <a:pt x="1084" y="8461"/>
                    <a:pt x="774" y="4179"/>
                    <a:pt x="0" y="0"/>
                  </a:cubicBezTo>
                </a:path>
              </a:pathLst>
            </a:custGeom>
            <a:noFill/>
            <a:ln w="11600" cap="flat" cmpd="sng">
              <a:solidFill>
                <a:schemeClr val="accent5"/>
              </a:solidFill>
              <a:prstDash val="solid"/>
              <a:miter lim="515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5" name="Google Shape;4675;p119"/>
            <p:cNvSpPr/>
            <p:nvPr/>
          </p:nvSpPr>
          <p:spPr>
            <a:xfrm>
              <a:off x="3619125" y="1097050"/>
              <a:ext cx="238600" cy="434650"/>
            </a:xfrm>
            <a:custGeom>
              <a:avLst/>
              <a:gdLst/>
              <a:ahLst/>
              <a:cxnLst/>
              <a:rect l="l" t="t" r="r" b="b"/>
              <a:pathLst>
                <a:path w="9544" h="17386" fill="none" extrusionOk="0">
                  <a:moveTo>
                    <a:pt x="0" y="1"/>
                  </a:moveTo>
                  <a:lnTo>
                    <a:pt x="9544" y="17386"/>
                  </a:lnTo>
                </a:path>
              </a:pathLst>
            </a:custGeom>
            <a:noFill/>
            <a:ln w="11600" cap="flat" cmpd="sng">
              <a:solidFill>
                <a:schemeClr val="accent5"/>
              </a:solidFill>
              <a:prstDash val="solid"/>
              <a:miter lim="515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6" name="Google Shape;4676;p119"/>
            <p:cNvSpPr/>
            <p:nvPr/>
          </p:nvSpPr>
          <p:spPr>
            <a:xfrm>
              <a:off x="3817725" y="1414325"/>
              <a:ext cx="205075" cy="145750"/>
            </a:xfrm>
            <a:custGeom>
              <a:avLst/>
              <a:gdLst/>
              <a:ahLst/>
              <a:cxnLst/>
              <a:rect l="l" t="t" r="r" b="b"/>
              <a:pathLst>
                <a:path w="8203" h="5830" fill="none" extrusionOk="0">
                  <a:moveTo>
                    <a:pt x="1" y="5830"/>
                  </a:moveTo>
                  <a:lnTo>
                    <a:pt x="8203" y="0"/>
                  </a:lnTo>
                </a:path>
              </a:pathLst>
            </a:custGeom>
            <a:noFill/>
            <a:ln w="11600" cap="flat" cmpd="sng">
              <a:solidFill>
                <a:schemeClr val="accent5"/>
              </a:solidFill>
              <a:prstDash val="solid"/>
              <a:miter lim="515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7" name="Google Shape;4677;p119"/>
            <p:cNvSpPr/>
            <p:nvPr/>
          </p:nvSpPr>
          <p:spPr>
            <a:xfrm>
              <a:off x="2539650" y="728800"/>
              <a:ext cx="526200" cy="637825"/>
            </a:xfrm>
            <a:custGeom>
              <a:avLst/>
              <a:gdLst/>
              <a:ahLst/>
              <a:cxnLst/>
              <a:rect l="l" t="t" r="r" b="b"/>
              <a:pathLst>
                <a:path w="21048" h="25513" extrusionOk="0">
                  <a:moveTo>
                    <a:pt x="1141" y="0"/>
                  </a:moveTo>
                  <a:cubicBezTo>
                    <a:pt x="1097" y="0"/>
                    <a:pt x="1061" y="9"/>
                    <a:pt x="1032" y="28"/>
                  </a:cubicBezTo>
                  <a:cubicBezTo>
                    <a:pt x="0" y="750"/>
                    <a:pt x="4540" y="5342"/>
                    <a:pt x="4540" y="5342"/>
                  </a:cubicBezTo>
                  <a:cubicBezTo>
                    <a:pt x="4540" y="5342"/>
                    <a:pt x="4034" y="4990"/>
                    <a:pt x="3496" y="4990"/>
                  </a:cubicBezTo>
                  <a:cubicBezTo>
                    <a:pt x="3210" y="4990"/>
                    <a:pt x="2915" y="5089"/>
                    <a:pt x="2683" y="5393"/>
                  </a:cubicBezTo>
                  <a:cubicBezTo>
                    <a:pt x="2167" y="5961"/>
                    <a:pt x="3560" y="7869"/>
                    <a:pt x="3560" y="7869"/>
                  </a:cubicBezTo>
                  <a:cubicBezTo>
                    <a:pt x="3560" y="7869"/>
                    <a:pt x="2776" y="7347"/>
                    <a:pt x="2188" y="7347"/>
                  </a:cubicBezTo>
                  <a:cubicBezTo>
                    <a:pt x="1993" y="7347"/>
                    <a:pt x="1818" y="7405"/>
                    <a:pt x="1702" y="7560"/>
                  </a:cubicBezTo>
                  <a:cubicBezTo>
                    <a:pt x="1187" y="8179"/>
                    <a:pt x="2425" y="10088"/>
                    <a:pt x="2425" y="10088"/>
                  </a:cubicBezTo>
                  <a:cubicBezTo>
                    <a:pt x="2425" y="10088"/>
                    <a:pt x="1967" y="9751"/>
                    <a:pt x="1579" y="9751"/>
                  </a:cubicBezTo>
                  <a:cubicBezTo>
                    <a:pt x="1399" y="9751"/>
                    <a:pt x="1233" y="9823"/>
                    <a:pt x="1135" y="10036"/>
                  </a:cubicBezTo>
                  <a:cubicBezTo>
                    <a:pt x="567" y="11119"/>
                    <a:pt x="7119" y="18754"/>
                    <a:pt x="13258" y="25512"/>
                  </a:cubicBezTo>
                  <a:lnTo>
                    <a:pt x="21048" y="14215"/>
                  </a:lnTo>
                  <a:cubicBezTo>
                    <a:pt x="21048" y="14215"/>
                    <a:pt x="8065" y="2242"/>
                    <a:pt x="6994" y="2242"/>
                  </a:cubicBezTo>
                  <a:cubicBezTo>
                    <a:pt x="6983" y="2242"/>
                    <a:pt x="6973" y="2244"/>
                    <a:pt x="6964" y="2246"/>
                  </a:cubicBezTo>
                  <a:cubicBezTo>
                    <a:pt x="6139" y="2504"/>
                    <a:pt x="8460" y="4877"/>
                    <a:pt x="7738" y="4980"/>
                  </a:cubicBezTo>
                  <a:cubicBezTo>
                    <a:pt x="7731" y="4981"/>
                    <a:pt x="7724" y="4982"/>
                    <a:pt x="7717" y="4982"/>
                  </a:cubicBezTo>
                  <a:cubicBezTo>
                    <a:pt x="6951" y="4982"/>
                    <a:pt x="2162" y="0"/>
                    <a:pt x="1141" y="0"/>
                  </a:cubicBezTo>
                  <a:close/>
                </a:path>
              </a:pathLst>
            </a:custGeom>
            <a:solidFill>
              <a:srgbClr val="FFCB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8" name="Google Shape;4678;p119"/>
            <p:cNvSpPr/>
            <p:nvPr/>
          </p:nvSpPr>
          <p:spPr>
            <a:xfrm>
              <a:off x="4096300" y="637925"/>
              <a:ext cx="308250" cy="285850"/>
            </a:xfrm>
            <a:custGeom>
              <a:avLst/>
              <a:gdLst/>
              <a:ahLst/>
              <a:cxnLst/>
              <a:rect l="l" t="t" r="r" b="b"/>
              <a:pathLst>
                <a:path w="12330" h="11434" extrusionOk="0">
                  <a:moveTo>
                    <a:pt x="11143" y="0"/>
                  </a:moveTo>
                  <a:lnTo>
                    <a:pt x="1" y="3302"/>
                  </a:lnTo>
                  <a:lnTo>
                    <a:pt x="362" y="8306"/>
                  </a:lnTo>
                  <a:cubicBezTo>
                    <a:pt x="2562" y="10671"/>
                    <a:pt x="4709" y="11433"/>
                    <a:pt x="6564" y="11433"/>
                  </a:cubicBezTo>
                  <a:cubicBezTo>
                    <a:pt x="9929" y="11433"/>
                    <a:pt x="12330" y="8925"/>
                    <a:pt x="12330" y="8925"/>
                  </a:cubicBezTo>
                  <a:lnTo>
                    <a:pt x="11143" y="0"/>
                  </a:lnTo>
                  <a:close/>
                </a:path>
              </a:pathLst>
            </a:custGeom>
            <a:solidFill>
              <a:srgbClr val="FFCB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9" name="Google Shape;4679;p119"/>
            <p:cNvSpPr/>
            <p:nvPr/>
          </p:nvSpPr>
          <p:spPr>
            <a:xfrm>
              <a:off x="3922200" y="346350"/>
              <a:ext cx="482350" cy="421850"/>
            </a:xfrm>
            <a:custGeom>
              <a:avLst/>
              <a:gdLst/>
              <a:ahLst/>
              <a:cxnLst/>
              <a:rect l="l" t="t" r="r" b="b"/>
              <a:pathLst>
                <a:path w="19294" h="16874" extrusionOk="0">
                  <a:moveTo>
                    <a:pt x="8593" y="0"/>
                  </a:moveTo>
                  <a:cubicBezTo>
                    <a:pt x="8441" y="0"/>
                    <a:pt x="8357" y="4"/>
                    <a:pt x="8357" y="4"/>
                  </a:cubicBezTo>
                  <a:cubicBezTo>
                    <a:pt x="8357" y="4"/>
                    <a:pt x="0" y="9497"/>
                    <a:pt x="3044" y="13417"/>
                  </a:cubicBezTo>
                  <a:cubicBezTo>
                    <a:pt x="4297" y="15034"/>
                    <a:pt x="8782" y="16873"/>
                    <a:pt x="11855" y="16873"/>
                  </a:cubicBezTo>
                  <a:cubicBezTo>
                    <a:pt x="12704" y="16873"/>
                    <a:pt x="13445" y="16733"/>
                    <a:pt x="13980" y="16409"/>
                  </a:cubicBezTo>
                  <a:cubicBezTo>
                    <a:pt x="15838" y="15274"/>
                    <a:pt x="19294" y="7227"/>
                    <a:pt x="18520" y="5627"/>
                  </a:cubicBezTo>
                  <a:cubicBezTo>
                    <a:pt x="15850" y="288"/>
                    <a:pt x="9853" y="0"/>
                    <a:pt x="8593" y="0"/>
                  </a:cubicBezTo>
                  <a:close/>
                </a:path>
              </a:pathLst>
            </a:custGeom>
            <a:solidFill>
              <a:srgbClr val="FFCB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0" name="Google Shape;4680;p119"/>
            <p:cNvSpPr/>
            <p:nvPr/>
          </p:nvSpPr>
          <p:spPr>
            <a:xfrm>
              <a:off x="4070500" y="294925"/>
              <a:ext cx="509450" cy="661150"/>
            </a:xfrm>
            <a:custGeom>
              <a:avLst/>
              <a:gdLst/>
              <a:ahLst/>
              <a:cxnLst/>
              <a:rect l="l" t="t" r="r" b="b"/>
              <a:pathLst>
                <a:path w="20378" h="26446" extrusionOk="0">
                  <a:moveTo>
                    <a:pt x="6196" y="1"/>
                  </a:moveTo>
                  <a:cubicBezTo>
                    <a:pt x="3805" y="1"/>
                    <a:pt x="1604" y="621"/>
                    <a:pt x="1" y="1597"/>
                  </a:cubicBezTo>
                  <a:cubicBezTo>
                    <a:pt x="310" y="2319"/>
                    <a:pt x="878" y="2887"/>
                    <a:pt x="1600" y="3196"/>
                  </a:cubicBezTo>
                  <a:lnTo>
                    <a:pt x="2838" y="3768"/>
                  </a:lnTo>
                  <a:lnTo>
                    <a:pt x="2838" y="3768"/>
                  </a:lnTo>
                  <a:cubicBezTo>
                    <a:pt x="2323" y="9337"/>
                    <a:pt x="3973" y="12121"/>
                    <a:pt x="3973" y="12121"/>
                  </a:cubicBezTo>
                  <a:cubicBezTo>
                    <a:pt x="3973" y="12121"/>
                    <a:pt x="259" y="23677"/>
                    <a:pt x="1084" y="24812"/>
                  </a:cubicBezTo>
                  <a:cubicBezTo>
                    <a:pt x="1566" y="25519"/>
                    <a:pt x="6333" y="26446"/>
                    <a:pt x="11256" y="26446"/>
                  </a:cubicBezTo>
                  <a:cubicBezTo>
                    <a:pt x="14235" y="26446"/>
                    <a:pt x="17271" y="26106"/>
                    <a:pt x="19449" y="25173"/>
                  </a:cubicBezTo>
                  <a:cubicBezTo>
                    <a:pt x="19449" y="25173"/>
                    <a:pt x="20378" y="7684"/>
                    <a:pt x="15064" y="3248"/>
                  </a:cubicBezTo>
                  <a:cubicBezTo>
                    <a:pt x="12315" y="923"/>
                    <a:pt x="9113" y="1"/>
                    <a:pt x="61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1" name="Google Shape;4681;p119"/>
            <p:cNvSpPr/>
            <p:nvPr/>
          </p:nvSpPr>
          <p:spPr>
            <a:xfrm>
              <a:off x="4114350" y="539525"/>
              <a:ext cx="98050" cy="107150"/>
            </a:xfrm>
            <a:custGeom>
              <a:avLst/>
              <a:gdLst/>
              <a:ahLst/>
              <a:cxnLst/>
              <a:rect l="l" t="t" r="r" b="b"/>
              <a:pathLst>
                <a:path w="3922" h="4286" extrusionOk="0">
                  <a:moveTo>
                    <a:pt x="2468" y="1"/>
                  </a:moveTo>
                  <a:cubicBezTo>
                    <a:pt x="2062" y="1"/>
                    <a:pt x="1576" y="265"/>
                    <a:pt x="1032" y="944"/>
                  </a:cubicBezTo>
                  <a:lnTo>
                    <a:pt x="1" y="3524"/>
                  </a:lnTo>
                  <a:cubicBezTo>
                    <a:pt x="58" y="4041"/>
                    <a:pt x="371" y="4286"/>
                    <a:pt x="834" y="4286"/>
                  </a:cubicBezTo>
                  <a:cubicBezTo>
                    <a:pt x="1202" y="4286"/>
                    <a:pt x="1664" y="4130"/>
                    <a:pt x="2167" y="3833"/>
                  </a:cubicBezTo>
                  <a:cubicBezTo>
                    <a:pt x="2735" y="3472"/>
                    <a:pt x="3921" y="1512"/>
                    <a:pt x="3354" y="531"/>
                  </a:cubicBezTo>
                  <a:cubicBezTo>
                    <a:pt x="3134" y="214"/>
                    <a:pt x="2834" y="1"/>
                    <a:pt x="2468" y="1"/>
                  </a:cubicBezTo>
                  <a:close/>
                </a:path>
              </a:pathLst>
            </a:custGeom>
            <a:solidFill>
              <a:srgbClr val="FFCB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2" name="Google Shape;4682;p119"/>
            <p:cNvSpPr/>
            <p:nvPr/>
          </p:nvSpPr>
          <p:spPr>
            <a:xfrm>
              <a:off x="4097600" y="716600"/>
              <a:ext cx="40000" cy="25800"/>
            </a:xfrm>
            <a:custGeom>
              <a:avLst/>
              <a:gdLst/>
              <a:ahLst/>
              <a:cxnLst/>
              <a:rect l="l" t="t" r="r" b="b"/>
              <a:pathLst>
                <a:path w="1600" h="1032" fill="none" extrusionOk="0">
                  <a:moveTo>
                    <a:pt x="0" y="1032"/>
                  </a:moveTo>
                  <a:cubicBezTo>
                    <a:pt x="671" y="1032"/>
                    <a:pt x="1290" y="619"/>
                    <a:pt x="1599" y="0"/>
                  </a:cubicBezTo>
                </a:path>
              </a:pathLst>
            </a:custGeom>
            <a:noFill/>
            <a:ln w="7750" cap="flat" cmpd="sng">
              <a:solidFill>
                <a:srgbClr val="E8887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3" name="Google Shape;4683;p119"/>
            <p:cNvSpPr/>
            <p:nvPr/>
          </p:nvSpPr>
          <p:spPr>
            <a:xfrm>
              <a:off x="4060200" y="477500"/>
              <a:ext cx="33425" cy="36625"/>
            </a:xfrm>
            <a:custGeom>
              <a:avLst/>
              <a:gdLst/>
              <a:ahLst/>
              <a:cxnLst/>
              <a:rect l="l" t="t" r="r" b="b"/>
              <a:pathLst>
                <a:path w="1337" h="1465" extrusionOk="0">
                  <a:moveTo>
                    <a:pt x="889" y="0"/>
                  </a:moveTo>
                  <a:cubicBezTo>
                    <a:pt x="817" y="0"/>
                    <a:pt x="727" y="37"/>
                    <a:pt x="619" y="124"/>
                  </a:cubicBezTo>
                  <a:cubicBezTo>
                    <a:pt x="310" y="381"/>
                    <a:pt x="0" y="949"/>
                    <a:pt x="155" y="1310"/>
                  </a:cubicBezTo>
                  <a:cubicBezTo>
                    <a:pt x="206" y="1413"/>
                    <a:pt x="310" y="1465"/>
                    <a:pt x="413" y="1465"/>
                  </a:cubicBezTo>
                  <a:cubicBezTo>
                    <a:pt x="1123" y="1420"/>
                    <a:pt x="1337" y="0"/>
                    <a:pt x="88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4" name="Google Shape;4684;p119"/>
            <p:cNvSpPr/>
            <p:nvPr/>
          </p:nvSpPr>
          <p:spPr>
            <a:xfrm>
              <a:off x="4078250" y="444475"/>
              <a:ext cx="40000" cy="30975"/>
            </a:xfrm>
            <a:custGeom>
              <a:avLst/>
              <a:gdLst/>
              <a:ahLst/>
              <a:cxnLst/>
              <a:rect l="l" t="t" r="r" b="b"/>
              <a:pathLst>
                <a:path w="1600" h="1239" fill="none" extrusionOk="0">
                  <a:moveTo>
                    <a:pt x="0" y="0"/>
                  </a:moveTo>
                  <a:cubicBezTo>
                    <a:pt x="671" y="206"/>
                    <a:pt x="1238" y="671"/>
                    <a:pt x="1599" y="1238"/>
                  </a:cubicBezTo>
                </a:path>
              </a:pathLst>
            </a:custGeom>
            <a:noFill/>
            <a:ln w="11600" cap="flat" cmpd="sng">
              <a:solidFill>
                <a:schemeClr val="accent1"/>
              </a:solidFill>
              <a:prstDash val="solid"/>
              <a:miter lim="515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5" name="Google Shape;4685;p119"/>
            <p:cNvSpPr/>
            <p:nvPr/>
          </p:nvSpPr>
          <p:spPr>
            <a:xfrm>
              <a:off x="3981525" y="564400"/>
              <a:ext cx="70950" cy="66175"/>
            </a:xfrm>
            <a:custGeom>
              <a:avLst/>
              <a:gdLst/>
              <a:ahLst/>
              <a:cxnLst/>
              <a:rect l="l" t="t" r="r" b="b"/>
              <a:pathLst>
                <a:path w="2838" h="2647" extrusionOk="0">
                  <a:moveTo>
                    <a:pt x="1135" y="1"/>
                  </a:moveTo>
                  <a:cubicBezTo>
                    <a:pt x="1135" y="1"/>
                    <a:pt x="0" y="2167"/>
                    <a:pt x="774" y="2580"/>
                  </a:cubicBezTo>
                  <a:cubicBezTo>
                    <a:pt x="856" y="2626"/>
                    <a:pt x="941" y="2647"/>
                    <a:pt x="1029" y="2647"/>
                  </a:cubicBezTo>
                  <a:cubicBezTo>
                    <a:pt x="1832" y="2647"/>
                    <a:pt x="2838" y="929"/>
                    <a:pt x="2838" y="929"/>
                  </a:cubicBezTo>
                  <a:lnTo>
                    <a:pt x="113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6" name="Google Shape;4686;p119"/>
            <p:cNvSpPr/>
            <p:nvPr/>
          </p:nvSpPr>
          <p:spPr>
            <a:xfrm>
              <a:off x="4342625" y="237675"/>
              <a:ext cx="129000" cy="115900"/>
            </a:xfrm>
            <a:custGeom>
              <a:avLst/>
              <a:gdLst/>
              <a:ahLst/>
              <a:cxnLst/>
              <a:rect l="l" t="t" r="r" b="b"/>
              <a:pathLst>
                <a:path w="5160" h="4636" extrusionOk="0">
                  <a:moveTo>
                    <a:pt x="2566" y="0"/>
                  </a:moveTo>
                  <a:cubicBezTo>
                    <a:pt x="2095" y="0"/>
                    <a:pt x="1631" y="106"/>
                    <a:pt x="1187" y="328"/>
                  </a:cubicBezTo>
                  <a:cubicBezTo>
                    <a:pt x="517" y="689"/>
                    <a:pt x="52" y="1411"/>
                    <a:pt x="1" y="2185"/>
                  </a:cubicBezTo>
                  <a:cubicBezTo>
                    <a:pt x="1" y="2959"/>
                    <a:pt x="517" y="3681"/>
                    <a:pt x="1239" y="3887"/>
                  </a:cubicBezTo>
                  <a:lnTo>
                    <a:pt x="2064" y="4093"/>
                  </a:lnTo>
                  <a:cubicBezTo>
                    <a:pt x="2278" y="4435"/>
                    <a:pt x="2669" y="4636"/>
                    <a:pt x="3060" y="4636"/>
                  </a:cubicBezTo>
                  <a:cubicBezTo>
                    <a:pt x="3142" y="4636"/>
                    <a:pt x="3223" y="4627"/>
                    <a:pt x="3302" y="4609"/>
                  </a:cubicBezTo>
                  <a:cubicBezTo>
                    <a:pt x="3818" y="4455"/>
                    <a:pt x="4179" y="4145"/>
                    <a:pt x="4437" y="3732"/>
                  </a:cubicBezTo>
                  <a:cubicBezTo>
                    <a:pt x="5160" y="2752"/>
                    <a:pt x="5160" y="1205"/>
                    <a:pt x="4231" y="534"/>
                  </a:cubicBezTo>
                  <a:cubicBezTo>
                    <a:pt x="3973" y="328"/>
                    <a:pt x="3715" y="224"/>
                    <a:pt x="3457" y="121"/>
                  </a:cubicBezTo>
                  <a:cubicBezTo>
                    <a:pt x="3159" y="42"/>
                    <a:pt x="2861" y="0"/>
                    <a:pt x="25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7" name="Google Shape;4687;p119"/>
            <p:cNvSpPr/>
            <p:nvPr/>
          </p:nvSpPr>
          <p:spPr>
            <a:xfrm>
              <a:off x="4408400" y="2934150"/>
              <a:ext cx="577025" cy="2412975"/>
            </a:xfrm>
            <a:custGeom>
              <a:avLst/>
              <a:gdLst/>
              <a:ahLst/>
              <a:cxnLst/>
              <a:rect l="l" t="t" r="r" b="b"/>
              <a:pathLst>
                <a:path w="23081" h="96519" extrusionOk="0">
                  <a:moveTo>
                    <a:pt x="9255" y="1"/>
                  </a:moveTo>
                  <a:cubicBezTo>
                    <a:pt x="5404" y="1"/>
                    <a:pt x="2131" y="3151"/>
                    <a:pt x="1755" y="11894"/>
                  </a:cubicBezTo>
                  <a:cubicBezTo>
                    <a:pt x="775" y="34593"/>
                    <a:pt x="7017" y="91443"/>
                    <a:pt x="7017" y="91443"/>
                  </a:cubicBezTo>
                  <a:lnTo>
                    <a:pt x="1" y="95931"/>
                  </a:lnTo>
                  <a:cubicBezTo>
                    <a:pt x="1" y="95931"/>
                    <a:pt x="12313" y="96519"/>
                    <a:pt x="18619" y="96519"/>
                  </a:cubicBezTo>
                  <a:cubicBezTo>
                    <a:pt x="20668" y="96519"/>
                    <a:pt x="22083" y="96457"/>
                    <a:pt x="22235" y="96292"/>
                  </a:cubicBezTo>
                  <a:cubicBezTo>
                    <a:pt x="22854" y="95673"/>
                    <a:pt x="21461" y="91340"/>
                    <a:pt x="21461" y="91340"/>
                  </a:cubicBezTo>
                  <a:cubicBezTo>
                    <a:pt x="21461" y="91340"/>
                    <a:pt x="22080" y="24172"/>
                    <a:pt x="22699" y="14216"/>
                  </a:cubicBezTo>
                  <a:cubicBezTo>
                    <a:pt x="23081" y="8086"/>
                    <a:pt x="15425" y="1"/>
                    <a:pt x="9255" y="1"/>
                  </a:cubicBezTo>
                  <a:close/>
                </a:path>
              </a:pathLst>
            </a:custGeom>
            <a:solidFill>
              <a:srgbClr val="FFCB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8" name="Google Shape;4688;p119"/>
            <p:cNvSpPr/>
            <p:nvPr/>
          </p:nvSpPr>
          <p:spPr>
            <a:xfrm>
              <a:off x="3531425" y="2822250"/>
              <a:ext cx="769850" cy="2523250"/>
            </a:xfrm>
            <a:custGeom>
              <a:avLst/>
              <a:gdLst/>
              <a:ahLst/>
              <a:cxnLst/>
              <a:rect l="l" t="t" r="r" b="b"/>
              <a:pathLst>
                <a:path w="30794" h="100930" extrusionOk="0">
                  <a:moveTo>
                    <a:pt x="18705" y="0"/>
                  </a:moveTo>
                  <a:cubicBezTo>
                    <a:pt x="13696" y="0"/>
                    <a:pt x="8723" y="5735"/>
                    <a:pt x="7996" y="20240"/>
                  </a:cubicBezTo>
                  <a:cubicBezTo>
                    <a:pt x="6449" y="52172"/>
                    <a:pt x="7016" y="95919"/>
                    <a:pt x="7016" y="95919"/>
                  </a:cubicBezTo>
                  <a:lnTo>
                    <a:pt x="0" y="100407"/>
                  </a:lnTo>
                  <a:cubicBezTo>
                    <a:pt x="0" y="100407"/>
                    <a:pt x="12159" y="100929"/>
                    <a:pt x="18499" y="100929"/>
                  </a:cubicBezTo>
                  <a:cubicBezTo>
                    <a:pt x="20613" y="100929"/>
                    <a:pt x="22080" y="100871"/>
                    <a:pt x="22234" y="100717"/>
                  </a:cubicBezTo>
                  <a:cubicBezTo>
                    <a:pt x="22853" y="100098"/>
                    <a:pt x="21461" y="95764"/>
                    <a:pt x="21461" y="95764"/>
                  </a:cubicBezTo>
                  <a:cubicBezTo>
                    <a:pt x="21461" y="95764"/>
                    <a:pt x="27445" y="40307"/>
                    <a:pt x="29611" y="19569"/>
                  </a:cubicBezTo>
                  <a:cubicBezTo>
                    <a:pt x="30794" y="8279"/>
                    <a:pt x="24724" y="0"/>
                    <a:pt x="18705" y="0"/>
                  </a:cubicBezTo>
                  <a:close/>
                </a:path>
              </a:pathLst>
            </a:custGeom>
            <a:solidFill>
              <a:srgbClr val="FFCB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9" name="Google Shape;4689;p119"/>
            <p:cNvSpPr/>
            <p:nvPr/>
          </p:nvSpPr>
          <p:spPr>
            <a:xfrm>
              <a:off x="3704225" y="2025625"/>
              <a:ext cx="1301325" cy="1420000"/>
            </a:xfrm>
            <a:custGeom>
              <a:avLst/>
              <a:gdLst/>
              <a:ahLst/>
              <a:cxnLst/>
              <a:rect l="l" t="t" r="r" b="b"/>
              <a:pathLst>
                <a:path w="52053" h="56800" extrusionOk="0">
                  <a:moveTo>
                    <a:pt x="40188" y="1"/>
                  </a:moveTo>
                  <a:lnTo>
                    <a:pt x="8152" y="52"/>
                  </a:lnTo>
                  <a:cubicBezTo>
                    <a:pt x="5160" y="4592"/>
                    <a:pt x="3199" y="9751"/>
                    <a:pt x="2322" y="15168"/>
                  </a:cubicBezTo>
                  <a:cubicBezTo>
                    <a:pt x="310" y="27807"/>
                    <a:pt x="1" y="56799"/>
                    <a:pt x="1" y="56799"/>
                  </a:cubicBezTo>
                  <a:lnTo>
                    <a:pt x="52053" y="56799"/>
                  </a:lnTo>
                  <a:cubicBezTo>
                    <a:pt x="52053" y="56799"/>
                    <a:pt x="52001" y="26620"/>
                    <a:pt x="47926" y="12949"/>
                  </a:cubicBezTo>
                  <a:cubicBezTo>
                    <a:pt x="46223" y="7172"/>
                    <a:pt x="42045" y="1291"/>
                    <a:pt x="4018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0" name="Google Shape;4690;p119"/>
            <p:cNvSpPr/>
            <p:nvPr/>
          </p:nvSpPr>
          <p:spPr>
            <a:xfrm>
              <a:off x="3795800" y="2015325"/>
              <a:ext cx="185750" cy="1430300"/>
            </a:xfrm>
            <a:custGeom>
              <a:avLst/>
              <a:gdLst/>
              <a:ahLst/>
              <a:cxnLst/>
              <a:rect l="l" t="t" r="r" b="b"/>
              <a:pathLst>
                <a:path w="7430" h="57212" fill="none" extrusionOk="0">
                  <a:moveTo>
                    <a:pt x="7429" y="0"/>
                  </a:moveTo>
                  <a:cubicBezTo>
                    <a:pt x="5882" y="1290"/>
                    <a:pt x="3251" y="6191"/>
                    <a:pt x="2477" y="11762"/>
                  </a:cubicBezTo>
                  <a:cubicBezTo>
                    <a:pt x="1" y="30437"/>
                    <a:pt x="516" y="57211"/>
                    <a:pt x="516" y="57211"/>
                  </a:cubicBezTo>
                </a:path>
              </a:pathLst>
            </a:custGeom>
            <a:noFill/>
            <a:ln w="11600" cap="flat" cmpd="sng">
              <a:solidFill>
                <a:schemeClr val="accent1"/>
              </a:solidFill>
              <a:prstDash val="solid"/>
              <a:miter lim="515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1" name="Google Shape;4691;p119"/>
            <p:cNvSpPr/>
            <p:nvPr/>
          </p:nvSpPr>
          <p:spPr>
            <a:xfrm>
              <a:off x="4314250" y="5233100"/>
              <a:ext cx="659075" cy="193500"/>
            </a:xfrm>
            <a:custGeom>
              <a:avLst/>
              <a:gdLst/>
              <a:ahLst/>
              <a:cxnLst/>
              <a:rect l="l" t="t" r="r" b="b"/>
              <a:pathLst>
                <a:path w="26363" h="7740" extrusionOk="0">
                  <a:moveTo>
                    <a:pt x="25382" y="1"/>
                  </a:moveTo>
                  <a:lnTo>
                    <a:pt x="18676" y="4283"/>
                  </a:lnTo>
                  <a:lnTo>
                    <a:pt x="16509" y="4283"/>
                  </a:lnTo>
                  <a:lnTo>
                    <a:pt x="9029" y="620"/>
                  </a:lnTo>
                  <a:lnTo>
                    <a:pt x="929" y="5676"/>
                  </a:lnTo>
                  <a:cubicBezTo>
                    <a:pt x="1" y="6295"/>
                    <a:pt x="414" y="7739"/>
                    <a:pt x="1497" y="7739"/>
                  </a:cubicBezTo>
                  <a:lnTo>
                    <a:pt x="12485" y="7687"/>
                  </a:lnTo>
                  <a:lnTo>
                    <a:pt x="15941" y="5263"/>
                  </a:lnTo>
                  <a:lnTo>
                    <a:pt x="16973" y="5263"/>
                  </a:lnTo>
                  <a:lnTo>
                    <a:pt x="16973" y="7687"/>
                  </a:lnTo>
                  <a:lnTo>
                    <a:pt x="26362" y="7687"/>
                  </a:lnTo>
                  <a:lnTo>
                    <a:pt x="26362" y="4283"/>
                  </a:lnTo>
                  <a:lnTo>
                    <a:pt x="20636" y="4283"/>
                  </a:lnTo>
                  <a:lnTo>
                    <a:pt x="25795" y="1445"/>
                  </a:lnTo>
                  <a:lnTo>
                    <a:pt x="2538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2" name="Google Shape;4692;p119"/>
            <p:cNvSpPr/>
            <p:nvPr/>
          </p:nvSpPr>
          <p:spPr>
            <a:xfrm>
              <a:off x="3437275" y="5230525"/>
              <a:ext cx="659050" cy="196075"/>
            </a:xfrm>
            <a:custGeom>
              <a:avLst/>
              <a:gdLst/>
              <a:ahLst/>
              <a:cxnLst/>
              <a:rect l="l" t="t" r="r" b="b"/>
              <a:pathLst>
                <a:path w="26362" h="7843" extrusionOk="0">
                  <a:moveTo>
                    <a:pt x="25381" y="1"/>
                  </a:moveTo>
                  <a:lnTo>
                    <a:pt x="18675" y="4334"/>
                  </a:lnTo>
                  <a:lnTo>
                    <a:pt x="16560" y="4334"/>
                  </a:lnTo>
                  <a:lnTo>
                    <a:pt x="9080" y="671"/>
                  </a:lnTo>
                  <a:lnTo>
                    <a:pt x="929" y="5779"/>
                  </a:lnTo>
                  <a:cubicBezTo>
                    <a:pt x="0" y="6398"/>
                    <a:pt x="464" y="7842"/>
                    <a:pt x="1548" y="7842"/>
                  </a:cubicBezTo>
                  <a:lnTo>
                    <a:pt x="12484" y="7739"/>
                  </a:lnTo>
                  <a:lnTo>
                    <a:pt x="15941" y="5314"/>
                  </a:lnTo>
                  <a:lnTo>
                    <a:pt x="16921" y="5314"/>
                  </a:lnTo>
                  <a:lnTo>
                    <a:pt x="16921" y="7739"/>
                  </a:lnTo>
                  <a:lnTo>
                    <a:pt x="26362" y="7687"/>
                  </a:lnTo>
                  <a:lnTo>
                    <a:pt x="26362" y="4283"/>
                  </a:lnTo>
                  <a:lnTo>
                    <a:pt x="20635" y="4334"/>
                  </a:lnTo>
                  <a:lnTo>
                    <a:pt x="20635" y="4334"/>
                  </a:lnTo>
                  <a:lnTo>
                    <a:pt x="25794" y="1497"/>
                  </a:lnTo>
                  <a:lnTo>
                    <a:pt x="2538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693" name="Google Shape;4693;p119"/>
          <p:cNvCxnSpPr/>
          <p:nvPr/>
        </p:nvCxnSpPr>
        <p:spPr>
          <a:xfrm>
            <a:off x="1301800" y="4605800"/>
            <a:ext cx="983400" cy="0"/>
          </a:xfrm>
          <a:prstGeom prst="straightConnector1">
            <a:avLst/>
          </a:prstGeom>
          <a:noFill/>
          <a:ln w="9525" cap="flat" cmpd="sng">
            <a:solidFill>
              <a:schemeClr val="dk2"/>
            </a:solidFill>
            <a:prstDash val="solid"/>
            <a:round/>
            <a:headEnd type="none" w="med" len="med"/>
            <a:tailEnd type="none" w="med" len="med"/>
          </a:ln>
        </p:spPr>
      </p:cxnSp>
      <p:cxnSp>
        <p:nvCxnSpPr>
          <p:cNvPr id="4694" name="Google Shape;4694;p119"/>
          <p:cNvCxnSpPr/>
          <p:nvPr/>
        </p:nvCxnSpPr>
        <p:spPr>
          <a:xfrm>
            <a:off x="6883925" y="4605800"/>
            <a:ext cx="983400" cy="0"/>
          </a:xfrm>
          <a:prstGeom prst="straightConnector1">
            <a:avLst/>
          </a:prstGeom>
          <a:noFill/>
          <a:ln w="9525" cap="flat" cmpd="sng">
            <a:solidFill>
              <a:schemeClr val="dk2"/>
            </a:solidFill>
            <a:prstDash val="solid"/>
            <a:round/>
            <a:headEnd type="none" w="med" len="med"/>
            <a:tailEnd type="none" w="med" len="med"/>
          </a:ln>
        </p:spPr>
      </p:cxnSp>
      <p:grpSp>
        <p:nvGrpSpPr>
          <p:cNvPr id="4695" name="Google Shape;4695;p119"/>
          <p:cNvGrpSpPr/>
          <p:nvPr/>
        </p:nvGrpSpPr>
        <p:grpSpPr>
          <a:xfrm>
            <a:off x="1215170" y="2339391"/>
            <a:ext cx="1190158" cy="2263919"/>
            <a:chOff x="2383575" y="237000"/>
            <a:chExt cx="2731600" cy="5196050"/>
          </a:xfrm>
        </p:grpSpPr>
        <p:sp>
          <p:nvSpPr>
            <p:cNvPr id="4696" name="Google Shape;4696;p119"/>
            <p:cNvSpPr/>
            <p:nvPr/>
          </p:nvSpPr>
          <p:spPr>
            <a:xfrm>
              <a:off x="3717125" y="516500"/>
              <a:ext cx="56775" cy="108950"/>
            </a:xfrm>
            <a:custGeom>
              <a:avLst/>
              <a:gdLst/>
              <a:ahLst/>
              <a:cxnLst/>
              <a:rect l="l" t="t" r="r" b="b"/>
              <a:pathLst>
                <a:path w="2271" h="4358" extrusionOk="0">
                  <a:moveTo>
                    <a:pt x="779" y="0"/>
                  </a:moveTo>
                  <a:cubicBezTo>
                    <a:pt x="487" y="0"/>
                    <a:pt x="155" y="195"/>
                    <a:pt x="155" y="472"/>
                  </a:cubicBezTo>
                  <a:lnTo>
                    <a:pt x="0" y="4238"/>
                  </a:lnTo>
                  <a:cubicBezTo>
                    <a:pt x="202" y="4319"/>
                    <a:pt x="412" y="4358"/>
                    <a:pt x="617" y="4358"/>
                  </a:cubicBezTo>
                  <a:cubicBezTo>
                    <a:pt x="1197" y="4358"/>
                    <a:pt x="1745" y="4049"/>
                    <a:pt x="2012" y="3516"/>
                  </a:cubicBezTo>
                  <a:cubicBezTo>
                    <a:pt x="2218" y="3103"/>
                    <a:pt x="2270" y="2691"/>
                    <a:pt x="2270" y="2226"/>
                  </a:cubicBezTo>
                  <a:cubicBezTo>
                    <a:pt x="2270" y="1762"/>
                    <a:pt x="2167" y="1298"/>
                    <a:pt x="1961" y="833"/>
                  </a:cubicBezTo>
                  <a:cubicBezTo>
                    <a:pt x="1754" y="421"/>
                    <a:pt x="1341" y="111"/>
                    <a:pt x="877" y="8"/>
                  </a:cubicBezTo>
                  <a:cubicBezTo>
                    <a:pt x="845" y="3"/>
                    <a:pt x="812" y="0"/>
                    <a:pt x="779" y="0"/>
                  </a:cubicBezTo>
                  <a:close/>
                </a:path>
              </a:pathLst>
            </a:custGeom>
            <a:solidFill>
              <a:srgbClr val="F9BB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7" name="Google Shape;4697;p119"/>
            <p:cNvSpPr/>
            <p:nvPr/>
          </p:nvSpPr>
          <p:spPr>
            <a:xfrm>
              <a:off x="3408875" y="348950"/>
              <a:ext cx="370175" cy="408450"/>
            </a:xfrm>
            <a:custGeom>
              <a:avLst/>
              <a:gdLst/>
              <a:ahLst/>
              <a:cxnLst/>
              <a:rect l="l" t="t" r="r" b="b"/>
              <a:pathLst>
                <a:path w="14807" h="16338" extrusionOk="0">
                  <a:moveTo>
                    <a:pt x="9014" y="0"/>
                  </a:moveTo>
                  <a:cubicBezTo>
                    <a:pt x="5277" y="0"/>
                    <a:pt x="1" y="2403"/>
                    <a:pt x="1" y="5885"/>
                  </a:cubicBezTo>
                  <a:cubicBezTo>
                    <a:pt x="1" y="7587"/>
                    <a:pt x="1548" y="14293"/>
                    <a:pt x="3406" y="15480"/>
                  </a:cubicBezTo>
                  <a:cubicBezTo>
                    <a:pt x="4266" y="16028"/>
                    <a:pt x="5571" y="16338"/>
                    <a:pt x="6984" y="16338"/>
                  </a:cubicBezTo>
                  <a:cubicBezTo>
                    <a:pt x="9298" y="16338"/>
                    <a:pt x="11901" y="15505"/>
                    <a:pt x="13310" y="13520"/>
                  </a:cubicBezTo>
                  <a:cubicBezTo>
                    <a:pt x="14806" y="11353"/>
                    <a:pt x="12072" y="932"/>
                    <a:pt x="12072" y="932"/>
                  </a:cubicBezTo>
                  <a:cubicBezTo>
                    <a:pt x="11432" y="292"/>
                    <a:pt x="10317" y="0"/>
                    <a:pt x="9014" y="0"/>
                  </a:cubicBezTo>
                  <a:close/>
                </a:path>
              </a:pathLst>
            </a:custGeom>
            <a:solidFill>
              <a:srgbClr val="FFCB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8" name="Google Shape;4698;p119"/>
            <p:cNvSpPr/>
            <p:nvPr/>
          </p:nvSpPr>
          <p:spPr>
            <a:xfrm>
              <a:off x="3336650" y="508950"/>
              <a:ext cx="344375" cy="491400"/>
            </a:xfrm>
            <a:custGeom>
              <a:avLst/>
              <a:gdLst/>
              <a:ahLst/>
              <a:cxnLst/>
              <a:rect l="l" t="t" r="r" b="b"/>
              <a:pathLst>
                <a:path w="13775" h="19656" extrusionOk="0">
                  <a:moveTo>
                    <a:pt x="4850" y="0"/>
                  </a:moveTo>
                  <a:lnTo>
                    <a:pt x="1084" y="6810"/>
                  </a:lnTo>
                  <a:lnTo>
                    <a:pt x="1" y="15993"/>
                  </a:lnTo>
                  <a:cubicBezTo>
                    <a:pt x="1" y="15993"/>
                    <a:pt x="3457" y="19655"/>
                    <a:pt x="8616" y="19655"/>
                  </a:cubicBezTo>
                  <a:cubicBezTo>
                    <a:pt x="13775" y="19655"/>
                    <a:pt x="13775" y="16251"/>
                    <a:pt x="13775" y="16251"/>
                  </a:cubicBezTo>
                  <a:lnTo>
                    <a:pt x="12795" y="8358"/>
                  </a:lnTo>
                  <a:lnTo>
                    <a:pt x="4850" y="0"/>
                  </a:lnTo>
                  <a:close/>
                </a:path>
              </a:pathLst>
            </a:custGeom>
            <a:solidFill>
              <a:srgbClr val="FFCB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9" name="Google Shape;4699;p119"/>
            <p:cNvSpPr/>
            <p:nvPr/>
          </p:nvSpPr>
          <p:spPr>
            <a:xfrm>
              <a:off x="3270875" y="237000"/>
              <a:ext cx="478500" cy="442225"/>
            </a:xfrm>
            <a:custGeom>
              <a:avLst/>
              <a:gdLst/>
              <a:ahLst/>
              <a:cxnLst/>
              <a:rect l="l" t="t" r="r" b="b"/>
              <a:pathLst>
                <a:path w="19140" h="17689" extrusionOk="0">
                  <a:moveTo>
                    <a:pt x="10565" y="1"/>
                  </a:moveTo>
                  <a:cubicBezTo>
                    <a:pt x="9390" y="1"/>
                    <a:pt x="8213" y="257"/>
                    <a:pt x="7172" y="716"/>
                  </a:cubicBezTo>
                  <a:cubicBezTo>
                    <a:pt x="5882" y="1386"/>
                    <a:pt x="3922" y="2728"/>
                    <a:pt x="3870" y="4172"/>
                  </a:cubicBezTo>
                  <a:cubicBezTo>
                    <a:pt x="2013" y="4791"/>
                    <a:pt x="1" y="8454"/>
                    <a:pt x="1084" y="12375"/>
                  </a:cubicBezTo>
                  <a:cubicBezTo>
                    <a:pt x="1703" y="14593"/>
                    <a:pt x="2116" y="16863"/>
                    <a:pt x="3715" y="17688"/>
                  </a:cubicBezTo>
                  <a:cubicBezTo>
                    <a:pt x="5779" y="16811"/>
                    <a:pt x="7172" y="14541"/>
                    <a:pt x="7533" y="14025"/>
                  </a:cubicBezTo>
                  <a:cubicBezTo>
                    <a:pt x="8255" y="12839"/>
                    <a:pt x="8616" y="11446"/>
                    <a:pt x="8564" y="10053"/>
                  </a:cubicBezTo>
                  <a:lnTo>
                    <a:pt x="8513" y="8247"/>
                  </a:lnTo>
                  <a:cubicBezTo>
                    <a:pt x="8513" y="7783"/>
                    <a:pt x="8461" y="7267"/>
                    <a:pt x="8306" y="6803"/>
                  </a:cubicBezTo>
                  <a:lnTo>
                    <a:pt x="8306" y="6803"/>
                  </a:lnTo>
                  <a:cubicBezTo>
                    <a:pt x="10254" y="7193"/>
                    <a:pt x="12231" y="7376"/>
                    <a:pt x="14193" y="7376"/>
                  </a:cubicBezTo>
                  <a:cubicBezTo>
                    <a:pt x="14829" y="7376"/>
                    <a:pt x="15464" y="7357"/>
                    <a:pt x="16096" y="7319"/>
                  </a:cubicBezTo>
                  <a:cubicBezTo>
                    <a:pt x="16922" y="7319"/>
                    <a:pt x="17747" y="7113"/>
                    <a:pt x="18469" y="6751"/>
                  </a:cubicBezTo>
                  <a:cubicBezTo>
                    <a:pt x="19140" y="6339"/>
                    <a:pt x="18985" y="355"/>
                    <a:pt x="11402" y="45"/>
                  </a:cubicBezTo>
                  <a:cubicBezTo>
                    <a:pt x="11124" y="15"/>
                    <a:pt x="10845" y="1"/>
                    <a:pt x="105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0" name="Google Shape;4700;p119"/>
            <p:cNvSpPr/>
            <p:nvPr/>
          </p:nvSpPr>
          <p:spPr>
            <a:xfrm>
              <a:off x="3443700" y="646950"/>
              <a:ext cx="217975" cy="121250"/>
            </a:xfrm>
            <a:custGeom>
              <a:avLst/>
              <a:gdLst/>
              <a:ahLst/>
              <a:cxnLst/>
              <a:rect l="l" t="t" r="r" b="b"/>
              <a:pathLst>
                <a:path w="8719" h="4850" fill="none" extrusionOk="0">
                  <a:moveTo>
                    <a:pt x="8719" y="4127"/>
                  </a:moveTo>
                  <a:cubicBezTo>
                    <a:pt x="8719" y="4127"/>
                    <a:pt x="5108" y="4850"/>
                    <a:pt x="2632" y="3508"/>
                  </a:cubicBezTo>
                  <a:cubicBezTo>
                    <a:pt x="671" y="2425"/>
                    <a:pt x="1" y="0"/>
                    <a:pt x="1" y="0"/>
                  </a:cubicBezTo>
                </a:path>
              </a:pathLst>
            </a:custGeom>
            <a:noFill/>
            <a:ln w="11600" cap="flat" cmpd="sng">
              <a:solidFill>
                <a:srgbClr val="F7A794"/>
              </a:solidFill>
              <a:prstDash val="solid"/>
              <a:miter lim="515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1" name="Google Shape;4701;p119"/>
            <p:cNvSpPr/>
            <p:nvPr/>
          </p:nvSpPr>
          <p:spPr>
            <a:xfrm>
              <a:off x="3378625" y="541200"/>
              <a:ext cx="107675" cy="120725"/>
            </a:xfrm>
            <a:custGeom>
              <a:avLst/>
              <a:gdLst/>
              <a:ahLst/>
              <a:cxnLst/>
              <a:rect l="l" t="t" r="r" b="b"/>
              <a:pathLst>
                <a:path w="4307" h="4829" extrusionOk="0">
                  <a:moveTo>
                    <a:pt x="2397" y="0"/>
                  </a:moveTo>
                  <a:cubicBezTo>
                    <a:pt x="1933" y="103"/>
                    <a:pt x="1572" y="310"/>
                    <a:pt x="1314" y="671"/>
                  </a:cubicBezTo>
                  <a:cubicBezTo>
                    <a:pt x="0" y="2130"/>
                    <a:pt x="1256" y="4828"/>
                    <a:pt x="3177" y="4828"/>
                  </a:cubicBezTo>
                  <a:cubicBezTo>
                    <a:pt x="3293" y="4828"/>
                    <a:pt x="3412" y="4818"/>
                    <a:pt x="3532" y="4798"/>
                  </a:cubicBezTo>
                  <a:cubicBezTo>
                    <a:pt x="4306" y="4695"/>
                    <a:pt x="4100" y="3663"/>
                    <a:pt x="4100" y="3663"/>
                  </a:cubicBezTo>
                  <a:lnTo>
                    <a:pt x="3790" y="877"/>
                  </a:lnTo>
                  <a:cubicBezTo>
                    <a:pt x="3481" y="413"/>
                    <a:pt x="2965" y="103"/>
                    <a:pt x="2397" y="0"/>
                  </a:cubicBezTo>
                  <a:close/>
                </a:path>
              </a:pathLst>
            </a:custGeom>
            <a:solidFill>
              <a:srgbClr val="FFCB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2" name="Google Shape;4702;p119"/>
            <p:cNvSpPr/>
            <p:nvPr/>
          </p:nvSpPr>
          <p:spPr>
            <a:xfrm>
              <a:off x="3657800" y="508950"/>
              <a:ext cx="49025" cy="96750"/>
            </a:xfrm>
            <a:custGeom>
              <a:avLst/>
              <a:gdLst/>
              <a:ahLst/>
              <a:cxnLst/>
              <a:rect l="l" t="t" r="r" b="b"/>
              <a:pathLst>
                <a:path w="1961" h="3870" fill="none" extrusionOk="0">
                  <a:moveTo>
                    <a:pt x="361" y="0"/>
                  </a:moveTo>
                  <a:cubicBezTo>
                    <a:pt x="361" y="0"/>
                    <a:pt x="1961" y="2425"/>
                    <a:pt x="1806" y="3147"/>
                  </a:cubicBezTo>
                  <a:cubicBezTo>
                    <a:pt x="1651" y="3818"/>
                    <a:pt x="0" y="3870"/>
                    <a:pt x="0" y="3870"/>
                  </a:cubicBezTo>
                </a:path>
              </a:pathLst>
            </a:custGeom>
            <a:noFill/>
            <a:ln w="7750" cap="flat" cmpd="sng">
              <a:solidFill>
                <a:srgbClr val="F7A794"/>
              </a:solidFill>
              <a:prstDash val="solid"/>
              <a:miter lim="515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3" name="Google Shape;4703;p119"/>
            <p:cNvSpPr/>
            <p:nvPr/>
          </p:nvSpPr>
          <p:spPr>
            <a:xfrm>
              <a:off x="3592025" y="627600"/>
              <a:ext cx="123825" cy="61875"/>
            </a:xfrm>
            <a:custGeom>
              <a:avLst/>
              <a:gdLst/>
              <a:ahLst/>
              <a:cxnLst/>
              <a:rect l="l" t="t" r="r" b="b"/>
              <a:pathLst>
                <a:path w="4953" h="2475" extrusionOk="0">
                  <a:moveTo>
                    <a:pt x="4437" y="1"/>
                  </a:moveTo>
                  <a:lnTo>
                    <a:pt x="0" y="620"/>
                  </a:lnTo>
                  <a:cubicBezTo>
                    <a:pt x="405" y="1743"/>
                    <a:pt x="1513" y="2475"/>
                    <a:pt x="2678" y="2475"/>
                  </a:cubicBezTo>
                  <a:cubicBezTo>
                    <a:pt x="2851" y="2475"/>
                    <a:pt x="3025" y="2458"/>
                    <a:pt x="3199" y="2425"/>
                  </a:cubicBezTo>
                  <a:cubicBezTo>
                    <a:pt x="4953" y="2012"/>
                    <a:pt x="4437" y="1"/>
                    <a:pt x="443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4" name="Google Shape;4704;p119"/>
            <p:cNvSpPr/>
            <p:nvPr/>
          </p:nvSpPr>
          <p:spPr>
            <a:xfrm>
              <a:off x="3700350" y="485725"/>
              <a:ext cx="15500" cy="25825"/>
            </a:xfrm>
            <a:custGeom>
              <a:avLst/>
              <a:gdLst/>
              <a:ahLst/>
              <a:cxnLst/>
              <a:rect l="l" t="t" r="r" b="b"/>
              <a:pathLst>
                <a:path w="620" h="1033" extrusionOk="0">
                  <a:moveTo>
                    <a:pt x="155" y="1"/>
                  </a:moveTo>
                  <a:cubicBezTo>
                    <a:pt x="104" y="1"/>
                    <a:pt x="52" y="52"/>
                    <a:pt x="1" y="104"/>
                  </a:cubicBezTo>
                  <a:lnTo>
                    <a:pt x="1" y="156"/>
                  </a:lnTo>
                  <a:cubicBezTo>
                    <a:pt x="1" y="207"/>
                    <a:pt x="1" y="259"/>
                    <a:pt x="1" y="259"/>
                  </a:cubicBezTo>
                  <a:cubicBezTo>
                    <a:pt x="1" y="362"/>
                    <a:pt x="1" y="465"/>
                    <a:pt x="52" y="568"/>
                  </a:cubicBezTo>
                  <a:cubicBezTo>
                    <a:pt x="52" y="672"/>
                    <a:pt x="104" y="775"/>
                    <a:pt x="104" y="878"/>
                  </a:cubicBezTo>
                  <a:cubicBezTo>
                    <a:pt x="155" y="929"/>
                    <a:pt x="155" y="981"/>
                    <a:pt x="259" y="1033"/>
                  </a:cubicBezTo>
                  <a:lnTo>
                    <a:pt x="413" y="1033"/>
                  </a:lnTo>
                  <a:cubicBezTo>
                    <a:pt x="568" y="981"/>
                    <a:pt x="620" y="826"/>
                    <a:pt x="620" y="672"/>
                  </a:cubicBezTo>
                  <a:cubicBezTo>
                    <a:pt x="620" y="620"/>
                    <a:pt x="568" y="517"/>
                    <a:pt x="516" y="414"/>
                  </a:cubicBezTo>
                  <a:cubicBezTo>
                    <a:pt x="465" y="310"/>
                    <a:pt x="465" y="207"/>
                    <a:pt x="413" y="104"/>
                  </a:cubicBezTo>
                  <a:cubicBezTo>
                    <a:pt x="413" y="52"/>
                    <a:pt x="362" y="52"/>
                    <a:pt x="3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5" name="Google Shape;4705;p119"/>
            <p:cNvSpPr/>
            <p:nvPr/>
          </p:nvSpPr>
          <p:spPr>
            <a:xfrm>
              <a:off x="3675850" y="448325"/>
              <a:ext cx="41300" cy="15500"/>
            </a:xfrm>
            <a:custGeom>
              <a:avLst/>
              <a:gdLst/>
              <a:ahLst/>
              <a:cxnLst/>
              <a:rect l="l" t="t" r="r" b="b"/>
              <a:pathLst>
                <a:path w="1652" h="620" fill="none" extrusionOk="0">
                  <a:moveTo>
                    <a:pt x="0" y="620"/>
                  </a:moveTo>
                  <a:cubicBezTo>
                    <a:pt x="413" y="104"/>
                    <a:pt x="1187" y="1"/>
                    <a:pt x="1651" y="414"/>
                  </a:cubicBezTo>
                </a:path>
              </a:pathLst>
            </a:custGeom>
            <a:solidFill>
              <a:schemeClr val="dk1"/>
            </a:solidFill>
            <a:ln w="7750" cap="rnd" cmpd="sng">
              <a:solidFill>
                <a:srgbClr val="21223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6" name="Google Shape;4706;p119"/>
            <p:cNvSpPr/>
            <p:nvPr/>
          </p:nvSpPr>
          <p:spPr>
            <a:xfrm>
              <a:off x="3572675" y="514100"/>
              <a:ext cx="15500" cy="27125"/>
            </a:xfrm>
            <a:custGeom>
              <a:avLst/>
              <a:gdLst/>
              <a:ahLst/>
              <a:cxnLst/>
              <a:rect l="l" t="t" r="r" b="b"/>
              <a:pathLst>
                <a:path w="620" h="1085" extrusionOk="0">
                  <a:moveTo>
                    <a:pt x="207" y="1"/>
                  </a:moveTo>
                  <a:cubicBezTo>
                    <a:pt x="155" y="1"/>
                    <a:pt x="104" y="52"/>
                    <a:pt x="104" y="104"/>
                  </a:cubicBezTo>
                  <a:cubicBezTo>
                    <a:pt x="52" y="104"/>
                    <a:pt x="0" y="156"/>
                    <a:pt x="0" y="259"/>
                  </a:cubicBezTo>
                  <a:lnTo>
                    <a:pt x="52" y="259"/>
                  </a:lnTo>
                  <a:cubicBezTo>
                    <a:pt x="52" y="362"/>
                    <a:pt x="52" y="517"/>
                    <a:pt x="104" y="620"/>
                  </a:cubicBezTo>
                  <a:cubicBezTo>
                    <a:pt x="155" y="723"/>
                    <a:pt x="104" y="826"/>
                    <a:pt x="155" y="929"/>
                  </a:cubicBezTo>
                  <a:cubicBezTo>
                    <a:pt x="155" y="981"/>
                    <a:pt x="207" y="1033"/>
                    <a:pt x="258" y="1084"/>
                  </a:cubicBezTo>
                  <a:lnTo>
                    <a:pt x="465" y="1084"/>
                  </a:lnTo>
                  <a:cubicBezTo>
                    <a:pt x="516" y="1033"/>
                    <a:pt x="568" y="981"/>
                    <a:pt x="619" y="929"/>
                  </a:cubicBezTo>
                  <a:cubicBezTo>
                    <a:pt x="619" y="878"/>
                    <a:pt x="619" y="826"/>
                    <a:pt x="619" y="775"/>
                  </a:cubicBezTo>
                  <a:cubicBezTo>
                    <a:pt x="619" y="671"/>
                    <a:pt x="568" y="568"/>
                    <a:pt x="516" y="465"/>
                  </a:cubicBezTo>
                  <a:cubicBezTo>
                    <a:pt x="516" y="362"/>
                    <a:pt x="465" y="259"/>
                    <a:pt x="465" y="156"/>
                  </a:cubicBezTo>
                  <a:cubicBezTo>
                    <a:pt x="413" y="52"/>
                    <a:pt x="310" y="1"/>
                    <a:pt x="2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7" name="Google Shape;4707;p119"/>
            <p:cNvSpPr/>
            <p:nvPr/>
          </p:nvSpPr>
          <p:spPr>
            <a:xfrm>
              <a:off x="3535275" y="466400"/>
              <a:ext cx="55475" cy="32250"/>
            </a:xfrm>
            <a:custGeom>
              <a:avLst/>
              <a:gdLst/>
              <a:ahLst/>
              <a:cxnLst/>
              <a:rect l="l" t="t" r="r" b="b"/>
              <a:pathLst>
                <a:path w="2219" h="1290" fill="none" extrusionOk="0">
                  <a:moveTo>
                    <a:pt x="2219" y="361"/>
                  </a:moveTo>
                  <a:cubicBezTo>
                    <a:pt x="2219" y="361"/>
                    <a:pt x="1135" y="0"/>
                    <a:pt x="0" y="1290"/>
                  </a:cubicBezTo>
                </a:path>
              </a:pathLst>
            </a:custGeom>
            <a:solidFill>
              <a:schemeClr val="dk1"/>
            </a:solidFill>
            <a:ln w="7750" cap="rnd" cmpd="sng">
              <a:solidFill>
                <a:srgbClr val="21223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8" name="Google Shape;4708;p119"/>
            <p:cNvSpPr/>
            <p:nvPr/>
          </p:nvSpPr>
          <p:spPr>
            <a:xfrm>
              <a:off x="3763550" y="4628250"/>
              <a:ext cx="729975" cy="739025"/>
            </a:xfrm>
            <a:custGeom>
              <a:avLst/>
              <a:gdLst/>
              <a:ahLst/>
              <a:cxnLst/>
              <a:rect l="l" t="t" r="r" b="b"/>
              <a:pathLst>
                <a:path w="29199" h="29561" extrusionOk="0">
                  <a:moveTo>
                    <a:pt x="16096" y="0"/>
                  </a:moveTo>
                  <a:lnTo>
                    <a:pt x="0" y="1754"/>
                  </a:lnTo>
                  <a:lnTo>
                    <a:pt x="2115" y="22905"/>
                  </a:lnTo>
                  <a:lnTo>
                    <a:pt x="1909" y="29560"/>
                  </a:lnTo>
                  <a:lnTo>
                    <a:pt x="28012" y="29405"/>
                  </a:lnTo>
                  <a:cubicBezTo>
                    <a:pt x="28683" y="29405"/>
                    <a:pt x="29199" y="28889"/>
                    <a:pt x="29147" y="28270"/>
                  </a:cubicBezTo>
                  <a:cubicBezTo>
                    <a:pt x="29147" y="27754"/>
                    <a:pt x="28889" y="27342"/>
                    <a:pt x="28425" y="27187"/>
                  </a:cubicBezTo>
                  <a:lnTo>
                    <a:pt x="17179" y="22028"/>
                  </a:lnTo>
                  <a:lnTo>
                    <a:pt x="16096" y="0"/>
                  </a:lnTo>
                  <a:close/>
                </a:path>
              </a:pathLst>
            </a:custGeom>
            <a:solidFill>
              <a:srgbClr val="FFCB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9" name="Google Shape;4709;p119"/>
            <p:cNvSpPr/>
            <p:nvPr/>
          </p:nvSpPr>
          <p:spPr>
            <a:xfrm>
              <a:off x="3776450" y="5178950"/>
              <a:ext cx="754475" cy="254100"/>
            </a:xfrm>
            <a:custGeom>
              <a:avLst/>
              <a:gdLst/>
              <a:ahLst/>
              <a:cxnLst/>
              <a:rect l="l" t="t" r="r" b="b"/>
              <a:pathLst>
                <a:path w="30179" h="10164" extrusionOk="0">
                  <a:moveTo>
                    <a:pt x="16611" y="0"/>
                  </a:moveTo>
                  <a:cubicBezTo>
                    <a:pt x="14021" y="1040"/>
                    <a:pt x="11117" y="1355"/>
                    <a:pt x="8551" y="1355"/>
                  </a:cubicBezTo>
                  <a:cubicBezTo>
                    <a:pt x="4627" y="1355"/>
                    <a:pt x="1496" y="619"/>
                    <a:pt x="1496" y="619"/>
                  </a:cubicBezTo>
                  <a:lnTo>
                    <a:pt x="0" y="9596"/>
                  </a:lnTo>
                  <a:cubicBezTo>
                    <a:pt x="0" y="9905"/>
                    <a:pt x="207" y="10163"/>
                    <a:pt x="516" y="10163"/>
                  </a:cubicBezTo>
                  <a:lnTo>
                    <a:pt x="29560" y="10163"/>
                  </a:lnTo>
                  <a:cubicBezTo>
                    <a:pt x="30179" y="10163"/>
                    <a:pt x="29818" y="7171"/>
                    <a:pt x="29818" y="7119"/>
                  </a:cubicBezTo>
                  <a:cubicBezTo>
                    <a:pt x="29508" y="6294"/>
                    <a:pt x="29044" y="5365"/>
                    <a:pt x="28528" y="5159"/>
                  </a:cubicBezTo>
                  <a:lnTo>
                    <a:pt x="1661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0" name="Google Shape;4710;p119"/>
            <p:cNvSpPr/>
            <p:nvPr/>
          </p:nvSpPr>
          <p:spPr>
            <a:xfrm>
              <a:off x="4214950" y="5191850"/>
              <a:ext cx="41275" cy="70950"/>
            </a:xfrm>
            <a:custGeom>
              <a:avLst/>
              <a:gdLst/>
              <a:ahLst/>
              <a:cxnLst/>
              <a:rect l="l" t="t" r="r" b="b"/>
              <a:pathLst>
                <a:path w="1651" h="2838" fill="none" extrusionOk="0">
                  <a:moveTo>
                    <a:pt x="1651" y="0"/>
                  </a:moveTo>
                  <a:cubicBezTo>
                    <a:pt x="980" y="877"/>
                    <a:pt x="413" y="1806"/>
                    <a:pt x="0" y="2837"/>
                  </a:cubicBezTo>
                </a:path>
              </a:pathLst>
            </a:custGeom>
            <a:noFill/>
            <a:ln w="11600" cap="flat" cmpd="sng">
              <a:solidFill>
                <a:schemeClr val="accent5"/>
              </a:solidFill>
              <a:prstDash val="solid"/>
              <a:miter lim="515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1" name="Google Shape;4711;p119"/>
            <p:cNvSpPr/>
            <p:nvPr/>
          </p:nvSpPr>
          <p:spPr>
            <a:xfrm>
              <a:off x="4260075" y="5215050"/>
              <a:ext cx="33550" cy="59350"/>
            </a:xfrm>
            <a:custGeom>
              <a:avLst/>
              <a:gdLst/>
              <a:ahLst/>
              <a:cxnLst/>
              <a:rect l="l" t="t" r="r" b="b"/>
              <a:pathLst>
                <a:path w="1342" h="2374" fill="none" extrusionOk="0">
                  <a:moveTo>
                    <a:pt x="1342" y="1"/>
                  </a:moveTo>
                  <a:cubicBezTo>
                    <a:pt x="826" y="723"/>
                    <a:pt x="362" y="1548"/>
                    <a:pt x="1" y="2374"/>
                  </a:cubicBezTo>
                </a:path>
              </a:pathLst>
            </a:custGeom>
            <a:noFill/>
            <a:ln w="11600" cap="flat" cmpd="sng">
              <a:solidFill>
                <a:schemeClr val="accent5"/>
              </a:solidFill>
              <a:prstDash val="solid"/>
              <a:miter lim="515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2" name="Google Shape;4712;p119"/>
            <p:cNvSpPr/>
            <p:nvPr/>
          </p:nvSpPr>
          <p:spPr>
            <a:xfrm>
              <a:off x="4293600" y="5230525"/>
              <a:ext cx="32275" cy="55475"/>
            </a:xfrm>
            <a:custGeom>
              <a:avLst/>
              <a:gdLst/>
              <a:ahLst/>
              <a:cxnLst/>
              <a:rect l="l" t="t" r="r" b="b"/>
              <a:pathLst>
                <a:path w="1291" h="2219" fill="none" extrusionOk="0">
                  <a:moveTo>
                    <a:pt x="1291" y="1"/>
                  </a:moveTo>
                  <a:cubicBezTo>
                    <a:pt x="775" y="723"/>
                    <a:pt x="362" y="1445"/>
                    <a:pt x="1" y="2219"/>
                  </a:cubicBezTo>
                </a:path>
              </a:pathLst>
            </a:custGeom>
            <a:noFill/>
            <a:ln w="11600" cap="flat" cmpd="sng">
              <a:solidFill>
                <a:schemeClr val="accent5"/>
              </a:solidFill>
              <a:prstDash val="solid"/>
              <a:miter lim="515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3" name="Google Shape;4713;p119"/>
            <p:cNvSpPr/>
            <p:nvPr/>
          </p:nvSpPr>
          <p:spPr>
            <a:xfrm>
              <a:off x="3780300" y="5380125"/>
              <a:ext cx="744200" cy="3900"/>
            </a:xfrm>
            <a:custGeom>
              <a:avLst/>
              <a:gdLst/>
              <a:ahLst/>
              <a:cxnLst/>
              <a:rect l="l" t="t" r="r" b="b"/>
              <a:pathLst>
                <a:path w="29768" h="156" fill="none" extrusionOk="0">
                  <a:moveTo>
                    <a:pt x="1" y="156"/>
                  </a:moveTo>
                  <a:lnTo>
                    <a:pt x="29767" y="1"/>
                  </a:lnTo>
                </a:path>
              </a:pathLst>
            </a:custGeom>
            <a:noFill/>
            <a:ln w="11600" cap="flat" cmpd="sng">
              <a:solidFill>
                <a:schemeClr val="accent5"/>
              </a:solidFill>
              <a:prstDash val="solid"/>
              <a:miter lim="515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4" name="Google Shape;4714;p119"/>
            <p:cNvSpPr/>
            <p:nvPr/>
          </p:nvSpPr>
          <p:spPr>
            <a:xfrm>
              <a:off x="3800950" y="5274375"/>
              <a:ext cx="189600" cy="108375"/>
            </a:xfrm>
            <a:custGeom>
              <a:avLst/>
              <a:gdLst/>
              <a:ahLst/>
              <a:cxnLst/>
              <a:rect l="l" t="t" r="r" b="b"/>
              <a:pathLst>
                <a:path w="7584" h="4335" fill="none" extrusionOk="0">
                  <a:moveTo>
                    <a:pt x="0" y="1"/>
                  </a:moveTo>
                  <a:cubicBezTo>
                    <a:pt x="0" y="1"/>
                    <a:pt x="7016" y="155"/>
                    <a:pt x="7584" y="4334"/>
                  </a:cubicBezTo>
                </a:path>
              </a:pathLst>
            </a:custGeom>
            <a:noFill/>
            <a:ln w="11600" cap="flat" cmpd="sng">
              <a:solidFill>
                <a:schemeClr val="accent5"/>
              </a:solidFill>
              <a:prstDash val="solid"/>
              <a:miter lim="515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5" name="Google Shape;4715;p119"/>
            <p:cNvSpPr/>
            <p:nvPr/>
          </p:nvSpPr>
          <p:spPr>
            <a:xfrm>
              <a:off x="4371000" y="5280825"/>
              <a:ext cx="58050" cy="100625"/>
            </a:xfrm>
            <a:custGeom>
              <a:avLst/>
              <a:gdLst/>
              <a:ahLst/>
              <a:cxnLst/>
              <a:rect l="l" t="t" r="r" b="b"/>
              <a:pathLst>
                <a:path w="2322" h="4025" fill="none" extrusionOk="0">
                  <a:moveTo>
                    <a:pt x="2322" y="1"/>
                  </a:moveTo>
                  <a:cubicBezTo>
                    <a:pt x="2322" y="1"/>
                    <a:pt x="361" y="2735"/>
                    <a:pt x="0" y="4025"/>
                  </a:cubicBezTo>
                </a:path>
              </a:pathLst>
            </a:custGeom>
            <a:noFill/>
            <a:ln w="11600" cap="flat" cmpd="sng">
              <a:solidFill>
                <a:schemeClr val="accent5"/>
              </a:solidFill>
              <a:prstDash val="solid"/>
              <a:miter lim="515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6" name="Google Shape;4716;p119"/>
            <p:cNvSpPr/>
            <p:nvPr/>
          </p:nvSpPr>
          <p:spPr>
            <a:xfrm>
              <a:off x="2832400" y="4629525"/>
              <a:ext cx="682250" cy="737750"/>
            </a:xfrm>
            <a:custGeom>
              <a:avLst/>
              <a:gdLst/>
              <a:ahLst/>
              <a:cxnLst/>
              <a:rect l="l" t="t" r="r" b="b"/>
              <a:pathLst>
                <a:path w="27290" h="29510" extrusionOk="0">
                  <a:moveTo>
                    <a:pt x="17282" y="1"/>
                  </a:moveTo>
                  <a:lnTo>
                    <a:pt x="1135" y="1703"/>
                  </a:lnTo>
                  <a:lnTo>
                    <a:pt x="206" y="22854"/>
                  </a:lnTo>
                  <a:lnTo>
                    <a:pt x="0" y="29509"/>
                  </a:lnTo>
                  <a:lnTo>
                    <a:pt x="26155" y="29406"/>
                  </a:lnTo>
                  <a:cubicBezTo>
                    <a:pt x="26774" y="29406"/>
                    <a:pt x="27290" y="28890"/>
                    <a:pt x="27290" y="28271"/>
                  </a:cubicBezTo>
                  <a:cubicBezTo>
                    <a:pt x="27290" y="27755"/>
                    <a:pt x="26980" y="27342"/>
                    <a:pt x="26516" y="27188"/>
                  </a:cubicBezTo>
                  <a:lnTo>
                    <a:pt x="15270" y="22029"/>
                  </a:lnTo>
                  <a:lnTo>
                    <a:pt x="17282" y="1"/>
                  </a:lnTo>
                  <a:close/>
                </a:path>
              </a:pathLst>
            </a:custGeom>
            <a:solidFill>
              <a:srgbClr val="FFCB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7" name="Google Shape;4717;p119"/>
            <p:cNvSpPr/>
            <p:nvPr/>
          </p:nvSpPr>
          <p:spPr>
            <a:xfrm>
              <a:off x="2797575" y="5178950"/>
              <a:ext cx="754475" cy="254100"/>
            </a:xfrm>
            <a:custGeom>
              <a:avLst/>
              <a:gdLst/>
              <a:ahLst/>
              <a:cxnLst/>
              <a:rect l="l" t="t" r="r" b="b"/>
              <a:pathLst>
                <a:path w="30179" h="10164" extrusionOk="0">
                  <a:moveTo>
                    <a:pt x="16611" y="0"/>
                  </a:moveTo>
                  <a:cubicBezTo>
                    <a:pt x="14001" y="1040"/>
                    <a:pt x="11092" y="1355"/>
                    <a:pt x="8529" y="1355"/>
                  </a:cubicBezTo>
                  <a:cubicBezTo>
                    <a:pt x="4608" y="1355"/>
                    <a:pt x="1496" y="619"/>
                    <a:pt x="1496" y="619"/>
                  </a:cubicBezTo>
                  <a:lnTo>
                    <a:pt x="0" y="9596"/>
                  </a:lnTo>
                  <a:cubicBezTo>
                    <a:pt x="0" y="9905"/>
                    <a:pt x="207" y="10163"/>
                    <a:pt x="516" y="10163"/>
                  </a:cubicBezTo>
                  <a:lnTo>
                    <a:pt x="29612" y="10163"/>
                  </a:lnTo>
                  <a:cubicBezTo>
                    <a:pt x="30179" y="10163"/>
                    <a:pt x="29818" y="7171"/>
                    <a:pt x="29766" y="7119"/>
                  </a:cubicBezTo>
                  <a:cubicBezTo>
                    <a:pt x="29508" y="6294"/>
                    <a:pt x="29044" y="5365"/>
                    <a:pt x="28528" y="5159"/>
                  </a:cubicBezTo>
                  <a:lnTo>
                    <a:pt x="1661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8" name="Google Shape;4718;p119"/>
            <p:cNvSpPr/>
            <p:nvPr/>
          </p:nvSpPr>
          <p:spPr>
            <a:xfrm>
              <a:off x="3234775" y="5191850"/>
              <a:ext cx="42575" cy="70950"/>
            </a:xfrm>
            <a:custGeom>
              <a:avLst/>
              <a:gdLst/>
              <a:ahLst/>
              <a:cxnLst/>
              <a:rect l="l" t="t" r="r" b="b"/>
              <a:pathLst>
                <a:path w="1703" h="2838" fill="none" extrusionOk="0">
                  <a:moveTo>
                    <a:pt x="1703" y="0"/>
                  </a:moveTo>
                  <a:cubicBezTo>
                    <a:pt x="1032" y="877"/>
                    <a:pt x="465" y="1806"/>
                    <a:pt x="0" y="2837"/>
                  </a:cubicBezTo>
                </a:path>
              </a:pathLst>
            </a:custGeom>
            <a:noFill/>
            <a:ln w="11600" cap="flat" cmpd="sng">
              <a:solidFill>
                <a:schemeClr val="accent5"/>
              </a:solidFill>
              <a:prstDash val="solid"/>
              <a:miter lim="515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9" name="Google Shape;4719;p119"/>
            <p:cNvSpPr/>
            <p:nvPr/>
          </p:nvSpPr>
          <p:spPr>
            <a:xfrm>
              <a:off x="3279925" y="5215050"/>
              <a:ext cx="34825" cy="59350"/>
            </a:xfrm>
            <a:custGeom>
              <a:avLst/>
              <a:gdLst/>
              <a:ahLst/>
              <a:cxnLst/>
              <a:rect l="l" t="t" r="r" b="b"/>
              <a:pathLst>
                <a:path w="1393" h="2374" fill="none" extrusionOk="0">
                  <a:moveTo>
                    <a:pt x="1393" y="1"/>
                  </a:moveTo>
                  <a:cubicBezTo>
                    <a:pt x="825" y="723"/>
                    <a:pt x="361" y="1548"/>
                    <a:pt x="0" y="2374"/>
                  </a:cubicBezTo>
                </a:path>
              </a:pathLst>
            </a:custGeom>
            <a:noFill/>
            <a:ln w="11600" cap="flat" cmpd="sng">
              <a:solidFill>
                <a:schemeClr val="accent5"/>
              </a:solidFill>
              <a:prstDash val="solid"/>
              <a:miter lim="515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0" name="Google Shape;4720;p119"/>
            <p:cNvSpPr/>
            <p:nvPr/>
          </p:nvSpPr>
          <p:spPr>
            <a:xfrm>
              <a:off x="3314725" y="5230525"/>
              <a:ext cx="32275" cy="55475"/>
            </a:xfrm>
            <a:custGeom>
              <a:avLst/>
              <a:gdLst/>
              <a:ahLst/>
              <a:cxnLst/>
              <a:rect l="l" t="t" r="r" b="b"/>
              <a:pathLst>
                <a:path w="1291" h="2219" fill="none" extrusionOk="0">
                  <a:moveTo>
                    <a:pt x="1291" y="1"/>
                  </a:moveTo>
                  <a:cubicBezTo>
                    <a:pt x="775" y="723"/>
                    <a:pt x="362" y="1445"/>
                    <a:pt x="1" y="2219"/>
                  </a:cubicBezTo>
                </a:path>
              </a:pathLst>
            </a:custGeom>
            <a:noFill/>
            <a:ln w="11600" cap="flat" cmpd="sng">
              <a:solidFill>
                <a:schemeClr val="accent5"/>
              </a:solidFill>
              <a:prstDash val="solid"/>
              <a:miter lim="515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1" name="Google Shape;4721;p119"/>
            <p:cNvSpPr/>
            <p:nvPr/>
          </p:nvSpPr>
          <p:spPr>
            <a:xfrm>
              <a:off x="2822075" y="5274375"/>
              <a:ext cx="189600" cy="108375"/>
            </a:xfrm>
            <a:custGeom>
              <a:avLst/>
              <a:gdLst/>
              <a:ahLst/>
              <a:cxnLst/>
              <a:rect l="l" t="t" r="r" b="b"/>
              <a:pathLst>
                <a:path w="7584" h="4335" fill="none" extrusionOk="0">
                  <a:moveTo>
                    <a:pt x="0" y="1"/>
                  </a:moveTo>
                  <a:cubicBezTo>
                    <a:pt x="0" y="1"/>
                    <a:pt x="6965" y="155"/>
                    <a:pt x="7584" y="4334"/>
                  </a:cubicBezTo>
                </a:path>
              </a:pathLst>
            </a:custGeom>
            <a:noFill/>
            <a:ln w="11600" cap="flat" cmpd="sng">
              <a:solidFill>
                <a:schemeClr val="accent5"/>
              </a:solidFill>
              <a:prstDash val="solid"/>
              <a:miter lim="515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2" name="Google Shape;4722;p119"/>
            <p:cNvSpPr/>
            <p:nvPr/>
          </p:nvSpPr>
          <p:spPr>
            <a:xfrm>
              <a:off x="3392125" y="5280825"/>
              <a:ext cx="58050" cy="100625"/>
            </a:xfrm>
            <a:custGeom>
              <a:avLst/>
              <a:gdLst/>
              <a:ahLst/>
              <a:cxnLst/>
              <a:rect l="l" t="t" r="r" b="b"/>
              <a:pathLst>
                <a:path w="2322" h="4025" fill="none" extrusionOk="0">
                  <a:moveTo>
                    <a:pt x="2322" y="1"/>
                  </a:moveTo>
                  <a:cubicBezTo>
                    <a:pt x="2322" y="1"/>
                    <a:pt x="361" y="2735"/>
                    <a:pt x="0" y="4025"/>
                  </a:cubicBezTo>
                </a:path>
              </a:pathLst>
            </a:custGeom>
            <a:noFill/>
            <a:ln w="11600" cap="flat" cmpd="sng">
              <a:solidFill>
                <a:schemeClr val="accent5"/>
              </a:solidFill>
              <a:prstDash val="solid"/>
              <a:miter lim="515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3" name="Google Shape;4723;p119"/>
            <p:cNvSpPr/>
            <p:nvPr/>
          </p:nvSpPr>
          <p:spPr>
            <a:xfrm>
              <a:off x="3246375" y="2149450"/>
              <a:ext cx="1039525" cy="2958575"/>
            </a:xfrm>
            <a:custGeom>
              <a:avLst/>
              <a:gdLst/>
              <a:ahLst/>
              <a:cxnLst/>
              <a:rect l="l" t="t" r="r" b="b"/>
              <a:pathLst>
                <a:path w="41581" h="118343" extrusionOk="0">
                  <a:moveTo>
                    <a:pt x="1" y="0"/>
                  </a:moveTo>
                  <a:cubicBezTo>
                    <a:pt x="1084" y="2322"/>
                    <a:pt x="362" y="20068"/>
                    <a:pt x="10318" y="36421"/>
                  </a:cubicBezTo>
                  <a:cubicBezTo>
                    <a:pt x="14342" y="70830"/>
                    <a:pt x="19088" y="118343"/>
                    <a:pt x="19088" y="118343"/>
                  </a:cubicBezTo>
                  <a:lnTo>
                    <a:pt x="41580" y="118291"/>
                  </a:lnTo>
                  <a:cubicBezTo>
                    <a:pt x="41580" y="118291"/>
                    <a:pt x="37350" y="42199"/>
                    <a:pt x="32810" y="9957"/>
                  </a:cubicBez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4" name="Google Shape;4724;p119"/>
            <p:cNvSpPr/>
            <p:nvPr/>
          </p:nvSpPr>
          <p:spPr>
            <a:xfrm>
              <a:off x="3558475" y="2933575"/>
              <a:ext cx="237350" cy="2175750"/>
            </a:xfrm>
            <a:custGeom>
              <a:avLst/>
              <a:gdLst/>
              <a:ahLst/>
              <a:cxnLst/>
              <a:rect l="l" t="t" r="r" b="b"/>
              <a:pathLst>
                <a:path w="9494" h="87030" fill="none" extrusionOk="0">
                  <a:moveTo>
                    <a:pt x="9493" y="87029"/>
                  </a:moveTo>
                  <a:cubicBezTo>
                    <a:pt x="9493" y="87029"/>
                    <a:pt x="3973" y="34461"/>
                    <a:pt x="1" y="1"/>
                  </a:cubicBezTo>
                </a:path>
              </a:pathLst>
            </a:custGeom>
            <a:noFill/>
            <a:ln w="11600" cap="flat" cmpd="sng">
              <a:solidFill>
                <a:schemeClr val="accent5"/>
              </a:solidFill>
              <a:prstDash val="solid"/>
              <a:miter lim="515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5" name="Google Shape;4725;p119"/>
            <p:cNvSpPr/>
            <p:nvPr/>
          </p:nvSpPr>
          <p:spPr>
            <a:xfrm>
              <a:off x="2778225" y="2309375"/>
              <a:ext cx="844775" cy="2799950"/>
            </a:xfrm>
            <a:custGeom>
              <a:avLst/>
              <a:gdLst/>
              <a:ahLst/>
              <a:cxnLst/>
              <a:rect l="l" t="t" r="r" b="b"/>
              <a:pathLst>
                <a:path w="33791" h="111998" extrusionOk="0">
                  <a:moveTo>
                    <a:pt x="33790" y="0"/>
                  </a:moveTo>
                  <a:lnTo>
                    <a:pt x="4024" y="619"/>
                  </a:lnTo>
                  <a:cubicBezTo>
                    <a:pt x="3354" y="9028"/>
                    <a:pt x="3508" y="17488"/>
                    <a:pt x="4540" y="25846"/>
                  </a:cubicBezTo>
                  <a:cubicBezTo>
                    <a:pt x="2631" y="64640"/>
                    <a:pt x="0" y="111997"/>
                    <a:pt x="0" y="111997"/>
                  </a:cubicBezTo>
                  <a:lnTo>
                    <a:pt x="22441" y="111997"/>
                  </a:lnTo>
                  <a:cubicBezTo>
                    <a:pt x="22441" y="111997"/>
                    <a:pt x="33274" y="26052"/>
                    <a:pt x="337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6" name="Google Shape;4726;p119"/>
            <p:cNvSpPr/>
            <p:nvPr/>
          </p:nvSpPr>
          <p:spPr>
            <a:xfrm>
              <a:off x="2873650" y="2324850"/>
              <a:ext cx="114825" cy="2784475"/>
            </a:xfrm>
            <a:custGeom>
              <a:avLst/>
              <a:gdLst/>
              <a:ahLst/>
              <a:cxnLst/>
              <a:rect l="l" t="t" r="r" b="b"/>
              <a:pathLst>
                <a:path w="4593" h="111379" fill="none" extrusionOk="0">
                  <a:moveTo>
                    <a:pt x="4025" y="0"/>
                  </a:moveTo>
                  <a:cubicBezTo>
                    <a:pt x="3354" y="8409"/>
                    <a:pt x="3560" y="16869"/>
                    <a:pt x="4592" y="25227"/>
                  </a:cubicBezTo>
                  <a:cubicBezTo>
                    <a:pt x="2683" y="64021"/>
                    <a:pt x="1" y="111378"/>
                    <a:pt x="1" y="111378"/>
                  </a:cubicBezTo>
                </a:path>
              </a:pathLst>
            </a:custGeom>
            <a:noFill/>
            <a:ln w="11600" cap="flat" cmpd="sng">
              <a:solidFill>
                <a:schemeClr val="accent5"/>
              </a:solidFill>
              <a:prstDash val="solid"/>
              <a:miter lim="515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7" name="Google Shape;4727;p119"/>
            <p:cNvSpPr/>
            <p:nvPr/>
          </p:nvSpPr>
          <p:spPr>
            <a:xfrm>
              <a:off x="3539150" y="2443500"/>
              <a:ext cx="85125" cy="920875"/>
            </a:xfrm>
            <a:custGeom>
              <a:avLst/>
              <a:gdLst/>
              <a:ahLst/>
              <a:cxnLst/>
              <a:rect l="l" t="t" r="r" b="b"/>
              <a:pathLst>
                <a:path w="3405" h="36835" fill="none" extrusionOk="0">
                  <a:moveTo>
                    <a:pt x="0" y="36834"/>
                  </a:moveTo>
                  <a:cubicBezTo>
                    <a:pt x="0" y="36834"/>
                    <a:pt x="3147" y="9905"/>
                    <a:pt x="3405" y="0"/>
                  </a:cubicBezTo>
                </a:path>
              </a:pathLst>
            </a:custGeom>
            <a:noFill/>
            <a:ln w="11600" cap="flat" cmpd="sng">
              <a:solidFill>
                <a:schemeClr val="accent5"/>
              </a:solidFill>
              <a:prstDash val="solid"/>
              <a:miter lim="515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8" name="Google Shape;4728;p119"/>
            <p:cNvSpPr/>
            <p:nvPr/>
          </p:nvSpPr>
          <p:spPr>
            <a:xfrm>
              <a:off x="2967800" y="2498950"/>
              <a:ext cx="250225" cy="228300"/>
            </a:xfrm>
            <a:custGeom>
              <a:avLst/>
              <a:gdLst/>
              <a:ahLst/>
              <a:cxnLst/>
              <a:rect l="l" t="t" r="r" b="b"/>
              <a:pathLst>
                <a:path w="10009" h="9132" fill="none" extrusionOk="0">
                  <a:moveTo>
                    <a:pt x="1" y="8667"/>
                  </a:moveTo>
                  <a:cubicBezTo>
                    <a:pt x="1" y="8667"/>
                    <a:pt x="6449" y="9132"/>
                    <a:pt x="10009" y="1"/>
                  </a:cubicBezTo>
                </a:path>
              </a:pathLst>
            </a:custGeom>
            <a:noFill/>
            <a:ln w="11600" cap="flat" cmpd="sng">
              <a:solidFill>
                <a:schemeClr val="accent5"/>
              </a:solidFill>
              <a:prstDash val="solid"/>
              <a:miter lim="515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9" name="Google Shape;4729;p119"/>
            <p:cNvSpPr/>
            <p:nvPr/>
          </p:nvSpPr>
          <p:spPr>
            <a:xfrm>
              <a:off x="3599750" y="2456400"/>
              <a:ext cx="81275" cy="259250"/>
            </a:xfrm>
            <a:custGeom>
              <a:avLst/>
              <a:gdLst/>
              <a:ahLst/>
              <a:cxnLst/>
              <a:rect l="l" t="t" r="r" b="b"/>
              <a:pathLst>
                <a:path w="3251" h="10370" fill="none" extrusionOk="0">
                  <a:moveTo>
                    <a:pt x="1" y="10369"/>
                  </a:moveTo>
                  <a:cubicBezTo>
                    <a:pt x="1" y="10369"/>
                    <a:pt x="2219" y="9699"/>
                    <a:pt x="2477" y="9028"/>
                  </a:cubicBezTo>
                  <a:cubicBezTo>
                    <a:pt x="2683" y="8306"/>
                    <a:pt x="3251" y="0"/>
                    <a:pt x="3251" y="0"/>
                  </a:cubicBezTo>
                </a:path>
              </a:pathLst>
            </a:custGeom>
            <a:noFill/>
            <a:ln w="11600" cap="flat" cmpd="sng">
              <a:solidFill>
                <a:schemeClr val="accent5"/>
              </a:solidFill>
              <a:prstDash val="solid"/>
              <a:miter lim="515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0" name="Google Shape;4730;p119"/>
            <p:cNvSpPr/>
            <p:nvPr/>
          </p:nvSpPr>
          <p:spPr>
            <a:xfrm>
              <a:off x="3887350" y="2498950"/>
              <a:ext cx="219275" cy="216700"/>
            </a:xfrm>
            <a:custGeom>
              <a:avLst/>
              <a:gdLst/>
              <a:ahLst/>
              <a:cxnLst/>
              <a:rect l="l" t="t" r="r" b="b"/>
              <a:pathLst>
                <a:path w="8771" h="8668" fill="none" extrusionOk="0">
                  <a:moveTo>
                    <a:pt x="1" y="1"/>
                  </a:moveTo>
                  <a:cubicBezTo>
                    <a:pt x="1" y="1"/>
                    <a:pt x="517" y="7532"/>
                    <a:pt x="8771" y="8667"/>
                  </a:cubicBezTo>
                </a:path>
              </a:pathLst>
            </a:custGeom>
            <a:noFill/>
            <a:ln w="11600" cap="flat" cmpd="sng">
              <a:solidFill>
                <a:schemeClr val="accent5"/>
              </a:solidFill>
              <a:prstDash val="solid"/>
              <a:miter lim="515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1" name="Google Shape;4731;p119"/>
            <p:cNvSpPr/>
            <p:nvPr/>
          </p:nvSpPr>
          <p:spPr>
            <a:xfrm>
              <a:off x="3838350" y="1112525"/>
              <a:ext cx="1163325" cy="854300"/>
            </a:xfrm>
            <a:custGeom>
              <a:avLst/>
              <a:gdLst/>
              <a:ahLst/>
              <a:cxnLst/>
              <a:rect l="l" t="t" r="r" b="b"/>
              <a:pathLst>
                <a:path w="46533" h="34172" extrusionOk="0">
                  <a:moveTo>
                    <a:pt x="37711" y="1"/>
                  </a:moveTo>
                  <a:cubicBezTo>
                    <a:pt x="37711" y="1"/>
                    <a:pt x="23481" y="15896"/>
                    <a:pt x="21572" y="15896"/>
                  </a:cubicBezTo>
                  <a:cubicBezTo>
                    <a:pt x="21550" y="15896"/>
                    <a:pt x="21531" y="15894"/>
                    <a:pt x="21512" y="15890"/>
                  </a:cubicBezTo>
                  <a:cubicBezTo>
                    <a:pt x="19810" y="15580"/>
                    <a:pt x="14600" y="8255"/>
                    <a:pt x="14600" y="8255"/>
                  </a:cubicBezTo>
                  <a:lnTo>
                    <a:pt x="0" y="18108"/>
                  </a:lnTo>
                  <a:cubicBezTo>
                    <a:pt x="0" y="18108"/>
                    <a:pt x="9966" y="34171"/>
                    <a:pt x="20370" y="34171"/>
                  </a:cubicBezTo>
                  <a:cubicBezTo>
                    <a:pt x="20579" y="34171"/>
                    <a:pt x="20788" y="34165"/>
                    <a:pt x="20997" y="34152"/>
                  </a:cubicBezTo>
                  <a:cubicBezTo>
                    <a:pt x="33378" y="33481"/>
                    <a:pt x="46532" y="6862"/>
                    <a:pt x="46532" y="6862"/>
                  </a:cubicBezTo>
                  <a:lnTo>
                    <a:pt x="37711" y="1"/>
                  </a:lnTo>
                  <a:close/>
                </a:path>
              </a:pathLst>
            </a:custGeom>
            <a:solidFill>
              <a:srgbClr val="FFCB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2" name="Google Shape;4732;p119"/>
            <p:cNvSpPr/>
            <p:nvPr/>
          </p:nvSpPr>
          <p:spPr>
            <a:xfrm>
              <a:off x="2827225" y="835250"/>
              <a:ext cx="1293600" cy="1705000"/>
            </a:xfrm>
            <a:custGeom>
              <a:avLst/>
              <a:gdLst/>
              <a:ahLst/>
              <a:cxnLst/>
              <a:rect l="l" t="t" r="r" b="b"/>
              <a:pathLst>
                <a:path w="51744" h="68200" extrusionOk="0">
                  <a:moveTo>
                    <a:pt x="20739" y="0"/>
                  </a:moveTo>
                  <a:cubicBezTo>
                    <a:pt x="6449" y="3818"/>
                    <a:pt x="3044" y="17592"/>
                    <a:pt x="1497" y="33893"/>
                  </a:cubicBezTo>
                  <a:cubicBezTo>
                    <a:pt x="1" y="49731"/>
                    <a:pt x="156" y="68199"/>
                    <a:pt x="156" y="68199"/>
                  </a:cubicBezTo>
                  <a:lnTo>
                    <a:pt x="51743" y="68199"/>
                  </a:lnTo>
                  <a:cubicBezTo>
                    <a:pt x="51743" y="68199"/>
                    <a:pt x="51434" y="55509"/>
                    <a:pt x="48184" y="31262"/>
                  </a:cubicBezTo>
                  <a:cubicBezTo>
                    <a:pt x="44882" y="7016"/>
                    <a:pt x="33894" y="1135"/>
                    <a:pt x="33894" y="1135"/>
                  </a:cubicBezTo>
                  <a:cubicBezTo>
                    <a:pt x="33894" y="1135"/>
                    <a:pt x="33010" y="2903"/>
                    <a:pt x="29494" y="2903"/>
                  </a:cubicBezTo>
                  <a:cubicBezTo>
                    <a:pt x="29117" y="2903"/>
                    <a:pt x="28710" y="2882"/>
                    <a:pt x="28271" y="2838"/>
                  </a:cubicBezTo>
                  <a:cubicBezTo>
                    <a:pt x="22235" y="2218"/>
                    <a:pt x="20739" y="0"/>
                    <a:pt x="2073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3" name="Google Shape;4733;p119"/>
            <p:cNvSpPr/>
            <p:nvPr/>
          </p:nvSpPr>
          <p:spPr>
            <a:xfrm>
              <a:off x="3171575" y="1664525"/>
              <a:ext cx="843475" cy="1033075"/>
            </a:xfrm>
            <a:custGeom>
              <a:avLst/>
              <a:gdLst/>
              <a:ahLst/>
              <a:cxnLst/>
              <a:rect l="l" t="t" r="r" b="b"/>
              <a:pathLst>
                <a:path w="33739" h="41323" extrusionOk="0">
                  <a:moveTo>
                    <a:pt x="8461" y="0"/>
                  </a:moveTo>
                  <a:lnTo>
                    <a:pt x="1" y="35183"/>
                  </a:lnTo>
                  <a:lnTo>
                    <a:pt x="25279" y="41322"/>
                  </a:lnTo>
                  <a:lnTo>
                    <a:pt x="33739" y="6088"/>
                  </a:lnTo>
                  <a:lnTo>
                    <a:pt x="846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4" name="Google Shape;4734;p119"/>
            <p:cNvSpPr/>
            <p:nvPr/>
          </p:nvSpPr>
          <p:spPr>
            <a:xfrm>
              <a:off x="3274750" y="2511850"/>
              <a:ext cx="472050" cy="109650"/>
            </a:xfrm>
            <a:custGeom>
              <a:avLst/>
              <a:gdLst/>
              <a:ahLst/>
              <a:cxnLst/>
              <a:rect l="l" t="t" r="r" b="b"/>
              <a:pathLst>
                <a:path w="18882" h="4386" fill="none" extrusionOk="0">
                  <a:moveTo>
                    <a:pt x="18882" y="4385"/>
                  </a:moveTo>
                  <a:lnTo>
                    <a:pt x="1" y="0"/>
                  </a:lnTo>
                </a:path>
              </a:pathLst>
            </a:custGeom>
            <a:noFill/>
            <a:ln w="16775" cap="flat" cmpd="sng">
              <a:solidFill>
                <a:schemeClr val="accent6"/>
              </a:solidFill>
              <a:prstDash val="solid"/>
              <a:miter lim="515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5" name="Google Shape;4735;p119"/>
            <p:cNvSpPr/>
            <p:nvPr/>
          </p:nvSpPr>
          <p:spPr>
            <a:xfrm>
              <a:off x="3287650" y="2460250"/>
              <a:ext cx="472050" cy="109650"/>
            </a:xfrm>
            <a:custGeom>
              <a:avLst/>
              <a:gdLst/>
              <a:ahLst/>
              <a:cxnLst/>
              <a:rect l="l" t="t" r="r" b="b"/>
              <a:pathLst>
                <a:path w="18882" h="4386" fill="none" extrusionOk="0">
                  <a:moveTo>
                    <a:pt x="18882" y="4386"/>
                  </a:moveTo>
                  <a:lnTo>
                    <a:pt x="1" y="1"/>
                  </a:lnTo>
                </a:path>
              </a:pathLst>
            </a:custGeom>
            <a:noFill/>
            <a:ln w="16775" cap="flat" cmpd="sng">
              <a:solidFill>
                <a:schemeClr val="accent6"/>
              </a:solidFill>
              <a:prstDash val="solid"/>
              <a:miter lim="515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6" name="Google Shape;4736;p119"/>
            <p:cNvSpPr/>
            <p:nvPr/>
          </p:nvSpPr>
          <p:spPr>
            <a:xfrm>
              <a:off x="3300550" y="2408675"/>
              <a:ext cx="472050" cy="109650"/>
            </a:xfrm>
            <a:custGeom>
              <a:avLst/>
              <a:gdLst/>
              <a:ahLst/>
              <a:cxnLst/>
              <a:rect l="l" t="t" r="r" b="b"/>
              <a:pathLst>
                <a:path w="18882" h="4386" fill="none" extrusionOk="0">
                  <a:moveTo>
                    <a:pt x="18881" y="4385"/>
                  </a:moveTo>
                  <a:lnTo>
                    <a:pt x="0" y="0"/>
                  </a:lnTo>
                </a:path>
              </a:pathLst>
            </a:custGeom>
            <a:noFill/>
            <a:ln w="16775" cap="flat" cmpd="sng">
              <a:solidFill>
                <a:schemeClr val="accent6"/>
              </a:solidFill>
              <a:prstDash val="solid"/>
              <a:miter lim="515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7" name="Google Shape;4737;p119"/>
            <p:cNvSpPr/>
            <p:nvPr/>
          </p:nvSpPr>
          <p:spPr>
            <a:xfrm>
              <a:off x="3313450" y="2357075"/>
              <a:ext cx="472050" cy="109650"/>
            </a:xfrm>
            <a:custGeom>
              <a:avLst/>
              <a:gdLst/>
              <a:ahLst/>
              <a:cxnLst/>
              <a:rect l="l" t="t" r="r" b="b"/>
              <a:pathLst>
                <a:path w="18882" h="4386" fill="none" extrusionOk="0">
                  <a:moveTo>
                    <a:pt x="18881" y="4386"/>
                  </a:moveTo>
                  <a:lnTo>
                    <a:pt x="0" y="1"/>
                  </a:lnTo>
                </a:path>
              </a:pathLst>
            </a:custGeom>
            <a:noFill/>
            <a:ln w="16775" cap="flat" cmpd="sng">
              <a:solidFill>
                <a:schemeClr val="accent6"/>
              </a:solidFill>
              <a:prstDash val="solid"/>
              <a:miter lim="515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8" name="Google Shape;4738;p119"/>
            <p:cNvSpPr/>
            <p:nvPr/>
          </p:nvSpPr>
          <p:spPr>
            <a:xfrm>
              <a:off x="3326350" y="2305500"/>
              <a:ext cx="472050" cy="109650"/>
            </a:xfrm>
            <a:custGeom>
              <a:avLst/>
              <a:gdLst/>
              <a:ahLst/>
              <a:cxnLst/>
              <a:rect l="l" t="t" r="r" b="b"/>
              <a:pathLst>
                <a:path w="18882" h="4386" fill="none" extrusionOk="0">
                  <a:moveTo>
                    <a:pt x="18881" y="4385"/>
                  </a:moveTo>
                  <a:lnTo>
                    <a:pt x="0" y="0"/>
                  </a:lnTo>
                </a:path>
              </a:pathLst>
            </a:custGeom>
            <a:noFill/>
            <a:ln w="16775" cap="flat" cmpd="sng">
              <a:solidFill>
                <a:schemeClr val="accent6"/>
              </a:solidFill>
              <a:prstDash val="solid"/>
              <a:miter lim="515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9" name="Google Shape;4739;p119"/>
            <p:cNvSpPr/>
            <p:nvPr/>
          </p:nvSpPr>
          <p:spPr>
            <a:xfrm>
              <a:off x="3339250" y="2255200"/>
              <a:ext cx="472050" cy="108350"/>
            </a:xfrm>
            <a:custGeom>
              <a:avLst/>
              <a:gdLst/>
              <a:ahLst/>
              <a:cxnLst/>
              <a:rect l="l" t="t" r="r" b="b"/>
              <a:pathLst>
                <a:path w="18882" h="4334" fill="none" extrusionOk="0">
                  <a:moveTo>
                    <a:pt x="18881" y="4334"/>
                  </a:moveTo>
                  <a:lnTo>
                    <a:pt x="0" y="0"/>
                  </a:lnTo>
                </a:path>
              </a:pathLst>
            </a:custGeom>
            <a:noFill/>
            <a:ln w="16775" cap="flat" cmpd="sng">
              <a:solidFill>
                <a:schemeClr val="accent6"/>
              </a:solidFill>
              <a:prstDash val="solid"/>
              <a:miter lim="515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0" name="Google Shape;4740;p119"/>
            <p:cNvSpPr/>
            <p:nvPr/>
          </p:nvSpPr>
          <p:spPr>
            <a:xfrm>
              <a:off x="3352125" y="2203600"/>
              <a:ext cx="472050" cy="108375"/>
            </a:xfrm>
            <a:custGeom>
              <a:avLst/>
              <a:gdLst/>
              <a:ahLst/>
              <a:cxnLst/>
              <a:rect l="l" t="t" r="r" b="b"/>
              <a:pathLst>
                <a:path w="18882" h="4335" fill="none" extrusionOk="0">
                  <a:moveTo>
                    <a:pt x="18882" y="4334"/>
                  </a:moveTo>
                  <a:lnTo>
                    <a:pt x="1" y="1"/>
                  </a:lnTo>
                </a:path>
              </a:pathLst>
            </a:custGeom>
            <a:noFill/>
            <a:ln w="16775" cap="flat" cmpd="sng">
              <a:solidFill>
                <a:schemeClr val="accent6"/>
              </a:solidFill>
              <a:prstDash val="solid"/>
              <a:miter lim="515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1" name="Google Shape;4741;p119"/>
            <p:cNvSpPr/>
            <p:nvPr/>
          </p:nvSpPr>
          <p:spPr>
            <a:xfrm>
              <a:off x="3365025" y="2152025"/>
              <a:ext cx="472050" cy="108350"/>
            </a:xfrm>
            <a:custGeom>
              <a:avLst/>
              <a:gdLst/>
              <a:ahLst/>
              <a:cxnLst/>
              <a:rect l="l" t="t" r="r" b="b"/>
              <a:pathLst>
                <a:path w="18882" h="4334" fill="none" extrusionOk="0">
                  <a:moveTo>
                    <a:pt x="18882" y="4334"/>
                  </a:moveTo>
                  <a:lnTo>
                    <a:pt x="1" y="0"/>
                  </a:lnTo>
                </a:path>
              </a:pathLst>
            </a:custGeom>
            <a:noFill/>
            <a:ln w="16775" cap="flat" cmpd="sng">
              <a:solidFill>
                <a:schemeClr val="accent6"/>
              </a:solidFill>
              <a:prstDash val="solid"/>
              <a:miter lim="515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2" name="Google Shape;4742;p119"/>
            <p:cNvSpPr/>
            <p:nvPr/>
          </p:nvSpPr>
          <p:spPr>
            <a:xfrm>
              <a:off x="3377925" y="2100425"/>
              <a:ext cx="472050" cy="108375"/>
            </a:xfrm>
            <a:custGeom>
              <a:avLst/>
              <a:gdLst/>
              <a:ahLst/>
              <a:cxnLst/>
              <a:rect l="l" t="t" r="r" b="b"/>
              <a:pathLst>
                <a:path w="18882" h="4335" fill="none" extrusionOk="0">
                  <a:moveTo>
                    <a:pt x="18882" y="4334"/>
                  </a:moveTo>
                  <a:lnTo>
                    <a:pt x="1" y="1"/>
                  </a:lnTo>
                </a:path>
              </a:pathLst>
            </a:custGeom>
            <a:noFill/>
            <a:ln w="16775" cap="flat" cmpd="sng">
              <a:solidFill>
                <a:schemeClr val="accent6"/>
              </a:solidFill>
              <a:prstDash val="solid"/>
              <a:miter lim="515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3" name="Google Shape;4743;p119"/>
            <p:cNvSpPr/>
            <p:nvPr/>
          </p:nvSpPr>
          <p:spPr>
            <a:xfrm>
              <a:off x="3392125" y="2051425"/>
              <a:ext cx="473325" cy="104500"/>
            </a:xfrm>
            <a:custGeom>
              <a:avLst/>
              <a:gdLst/>
              <a:ahLst/>
              <a:cxnLst/>
              <a:rect l="l" t="t" r="r" b="b"/>
              <a:pathLst>
                <a:path w="18933" h="4180" fill="none" extrusionOk="0">
                  <a:moveTo>
                    <a:pt x="18933" y="4179"/>
                  </a:moveTo>
                  <a:lnTo>
                    <a:pt x="0" y="1"/>
                  </a:lnTo>
                </a:path>
              </a:pathLst>
            </a:custGeom>
            <a:noFill/>
            <a:ln w="16775" cap="flat" cmpd="sng">
              <a:solidFill>
                <a:schemeClr val="accent6"/>
              </a:solidFill>
              <a:prstDash val="solid"/>
              <a:miter lim="515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4" name="Google Shape;4744;p119"/>
            <p:cNvSpPr/>
            <p:nvPr/>
          </p:nvSpPr>
          <p:spPr>
            <a:xfrm>
              <a:off x="3403725" y="1999850"/>
              <a:ext cx="473350" cy="104475"/>
            </a:xfrm>
            <a:custGeom>
              <a:avLst/>
              <a:gdLst/>
              <a:ahLst/>
              <a:cxnLst/>
              <a:rect l="l" t="t" r="r" b="b"/>
              <a:pathLst>
                <a:path w="18934" h="4179" fill="none" extrusionOk="0">
                  <a:moveTo>
                    <a:pt x="18933" y="4179"/>
                  </a:moveTo>
                  <a:lnTo>
                    <a:pt x="0" y="0"/>
                  </a:lnTo>
                </a:path>
              </a:pathLst>
            </a:custGeom>
            <a:noFill/>
            <a:ln w="16775" cap="flat" cmpd="sng">
              <a:solidFill>
                <a:schemeClr val="accent6"/>
              </a:solidFill>
              <a:prstDash val="solid"/>
              <a:miter lim="515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5" name="Google Shape;4745;p119"/>
            <p:cNvSpPr/>
            <p:nvPr/>
          </p:nvSpPr>
          <p:spPr>
            <a:xfrm>
              <a:off x="3416625" y="1948250"/>
              <a:ext cx="473325" cy="103200"/>
            </a:xfrm>
            <a:custGeom>
              <a:avLst/>
              <a:gdLst/>
              <a:ahLst/>
              <a:cxnLst/>
              <a:rect l="l" t="t" r="r" b="b"/>
              <a:pathLst>
                <a:path w="18933" h="4128" fill="none" extrusionOk="0">
                  <a:moveTo>
                    <a:pt x="18933" y="4128"/>
                  </a:moveTo>
                  <a:lnTo>
                    <a:pt x="0" y="1"/>
                  </a:lnTo>
                </a:path>
              </a:pathLst>
            </a:custGeom>
            <a:noFill/>
            <a:ln w="16775" cap="flat" cmpd="sng">
              <a:solidFill>
                <a:schemeClr val="accent6"/>
              </a:solidFill>
              <a:prstDash val="solid"/>
              <a:miter lim="515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6" name="Google Shape;4746;p119"/>
            <p:cNvSpPr/>
            <p:nvPr/>
          </p:nvSpPr>
          <p:spPr>
            <a:xfrm>
              <a:off x="3428225" y="1896675"/>
              <a:ext cx="473350" cy="103200"/>
            </a:xfrm>
            <a:custGeom>
              <a:avLst/>
              <a:gdLst/>
              <a:ahLst/>
              <a:cxnLst/>
              <a:rect l="l" t="t" r="r" b="b"/>
              <a:pathLst>
                <a:path w="18934" h="4128" fill="none" extrusionOk="0">
                  <a:moveTo>
                    <a:pt x="18933" y="4127"/>
                  </a:moveTo>
                  <a:lnTo>
                    <a:pt x="1" y="0"/>
                  </a:lnTo>
                </a:path>
              </a:pathLst>
            </a:custGeom>
            <a:noFill/>
            <a:ln w="16775" cap="flat" cmpd="sng">
              <a:solidFill>
                <a:schemeClr val="accent6"/>
              </a:solidFill>
              <a:prstDash val="solid"/>
              <a:miter lim="515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7" name="Google Shape;4747;p119"/>
            <p:cNvSpPr/>
            <p:nvPr/>
          </p:nvSpPr>
          <p:spPr>
            <a:xfrm>
              <a:off x="3441125" y="1845075"/>
              <a:ext cx="473350" cy="104500"/>
            </a:xfrm>
            <a:custGeom>
              <a:avLst/>
              <a:gdLst/>
              <a:ahLst/>
              <a:cxnLst/>
              <a:rect l="l" t="t" r="r" b="b"/>
              <a:pathLst>
                <a:path w="18934" h="4180" fill="none" extrusionOk="0">
                  <a:moveTo>
                    <a:pt x="18933" y="4179"/>
                  </a:moveTo>
                  <a:lnTo>
                    <a:pt x="0" y="1"/>
                  </a:lnTo>
                </a:path>
              </a:pathLst>
            </a:custGeom>
            <a:noFill/>
            <a:ln w="16775" cap="flat" cmpd="sng">
              <a:solidFill>
                <a:schemeClr val="accent6"/>
              </a:solidFill>
              <a:prstDash val="solid"/>
              <a:miter lim="515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8" name="Google Shape;4748;p119"/>
            <p:cNvSpPr/>
            <p:nvPr/>
          </p:nvSpPr>
          <p:spPr>
            <a:xfrm>
              <a:off x="3580400" y="1796075"/>
              <a:ext cx="257975" cy="55475"/>
            </a:xfrm>
            <a:custGeom>
              <a:avLst/>
              <a:gdLst/>
              <a:ahLst/>
              <a:cxnLst/>
              <a:rect l="l" t="t" r="r" b="b"/>
              <a:pathLst>
                <a:path w="10319" h="2219" fill="none" extrusionOk="0">
                  <a:moveTo>
                    <a:pt x="10318" y="2218"/>
                  </a:moveTo>
                  <a:lnTo>
                    <a:pt x="1" y="0"/>
                  </a:lnTo>
                </a:path>
              </a:pathLst>
            </a:custGeom>
            <a:noFill/>
            <a:ln w="16775" cap="flat" cmpd="sng">
              <a:solidFill>
                <a:schemeClr val="accent6"/>
              </a:solidFill>
              <a:prstDash val="solid"/>
              <a:miter lim="515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9" name="Google Shape;4749;p119"/>
            <p:cNvSpPr/>
            <p:nvPr/>
          </p:nvSpPr>
          <p:spPr>
            <a:xfrm>
              <a:off x="3675850" y="863625"/>
              <a:ext cx="624225" cy="818975"/>
            </a:xfrm>
            <a:custGeom>
              <a:avLst/>
              <a:gdLst/>
              <a:ahLst/>
              <a:cxnLst/>
              <a:rect l="l" t="t" r="r" b="b"/>
              <a:pathLst>
                <a:path w="24969" h="32759" extrusionOk="0">
                  <a:moveTo>
                    <a:pt x="0" y="0"/>
                  </a:moveTo>
                  <a:lnTo>
                    <a:pt x="10524" y="32758"/>
                  </a:lnTo>
                  <a:lnTo>
                    <a:pt x="24969" y="22492"/>
                  </a:lnTo>
                  <a:cubicBezTo>
                    <a:pt x="21822" y="16869"/>
                    <a:pt x="18262" y="11453"/>
                    <a:pt x="14290" y="6397"/>
                  </a:cubicBezTo>
                  <a:cubicBezTo>
                    <a:pt x="11246" y="2528"/>
                    <a:pt x="5314" y="464"/>
                    <a:pt x="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0" name="Google Shape;4750;p119"/>
            <p:cNvSpPr/>
            <p:nvPr/>
          </p:nvSpPr>
          <p:spPr>
            <a:xfrm>
              <a:off x="3966025" y="1224725"/>
              <a:ext cx="68375" cy="388225"/>
            </a:xfrm>
            <a:custGeom>
              <a:avLst/>
              <a:gdLst/>
              <a:ahLst/>
              <a:cxnLst/>
              <a:rect l="l" t="t" r="r" b="b"/>
              <a:pathLst>
                <a:path w="2735" h="15529" fill="none" extrusionOk="0">
                  <a:moveTo>
                    <a:pt x="2735" y="15529"/>
                  </a:moveTo>
                  <a:cubicBezTo>
                    <a:pt x="1858" y="8719"/>
                    <a:pt x="1" y="1"/>
                    <a:pt x="1" y="1"/>
                  </a:cubicBezTo>
                </a:path>
              </a:pathLst>
            </a:custGeom>
            <a:noFill/>
            <a:ln w="11600" cap="flat" cmpd="sng">
              <a:solidFill>
                <a:schemeClr val="accent3"/>
              </a:solidFill>
              <a:prstDash val="solid"/>
              <a:miter lim="515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1" name="Google Shape;4751;p119"/>
            <p:cNvSpPr/>
            <p:nvPr/>
          </p:nvSpPr>
          <p:spPr>
            <a:xfrm>
              <a:off x="4021475" y="1358850"/>
              <a:ext cx="245075" cy="170275"/>
            </a:xfrm>
            <a:custGeom>
              <a:avLst/>
              <a:gdLst/>
              <a:ahLst/>
              <a:cxnLst/>
              <a:rect l="l" t="t" r="r" b="b"/>
              <a:pathLst>
                <a:path w="9803" h="6811" fill="none" extrusionOk="0">
                  <a:moveTo>
                    <a:pt x="1" y="6810"/>
                  </a:moveTo>
                  <a:lnTo>
                    <a:pt x="9803" y="1"/>
                  </a:lnTo>
                </a:path>
              </a:pathLst>
            </a:custGeom>
            <a:noFill/>
            <a:ln w="11600" cap="flat" cmpd="sng">
              <a:solidFill>
                <a:schemeClr val="accent3"/>
              </a:solidFill>
              <a:prstDash val="solid"/>
              <a:miter lim="515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2" name="Google Shape;4752;p119"/>
            <p:cNvSpPr/>
            <p:nvPr/>
          </p:nvSpPr>
          <p:spPr>
            <a:xfrm>
              <a:off x="2383575" y="1499425"/>
              <a:ext cx="967300" cy="944100"/>
            </a:xfrm>
            <a:custGeom>
              <a:avLst/>
              <a:gdLst/>
              <a:ahLst/>
              <a:cxnLst/>
              <a:rect l="l" t="t" r="r" b="b"/>
              <a:pathLst>
                <a:path w="38692" h="37764" extrusionOk="0">
                  <a:moveTo>
                    <a:pt x="9957" y="1"/>
                  </a:moveTo>
                  <a:cubicBezTo>
                    <a:pt x="9957" y="1"/>
                    <a:pt x="1" y="21152"/>
                    <a:pt x="4747" y="29303"/>
                  </a:cubicBezTo>
                  <a:cubicBezTo>
                    <a:pt x="8203" y="35235"/>
                    <a:pt x="37866" y="37763"/>
                    <a:pt x="37866" y="37763"/>
                  </a:cubicBezTo>
                  <a:lnTo>
                    <a:pt x="38691" y="26569"/>
                  </a:lnTo>
                  <a:cubicBezTo>
                    <a:pt x="38691" y="26569"/>
                    <a:pt x="22390" y="21668"/>
                    <a:pt x="22132" y="19708"/>
                  </a:cubicBezTo>
                  <a:cubicBezTo>
                    <a:pt x="21719" y="17077"/>
                    <a:pt x="26775" y="5985"/>
                    <a:pt x="26775" y="5985"/>
                  </a:cubicBezTo>
                  <a:lnTo>
                    <a:pt x="9957" y="1"/>
                  </a:lnTo>
                  <a:close/>
                </a:path>
              </a:pathLst>
            </a:custGeom>
            <a:solidFill>
              <a:srgbClr val="FFCB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3" name="Google Shape;4753;p119"/>
            <p:cNvSpPr/>
            <p:nvPr/>
          </p:nvSpPr>
          <p:spPr>
            <a:xfrm>
              <a:off x="3260575" y="2146875"/>
              <a:ext cx="514275" cy="307875"/>
            </a:xfrm>
            <a:custGeom>
              <a:avLst/>
              <a:gdLst/>
              <a:ahLst/>
              <a:cxnLst/>
              <a:rect l="l" t="t" r="r" b="b"/>
              <a:pathLst>
                <a:path w="20571" h="12315" extrusionOk="0">
                  <a:moveTo>
                    <a:pt x="11604" y="9695"/>
                  </a:moveTo>
                  <a:cubicBezTo>
                    <a:pt x="11345" y="9762"/>
                    <a:pt x="11195" y="9802"/>
                    <a:pt x="11195" y="9802"/>
                  </a:cubicBezTo>
                  <a:cubicBezTo>
                    <a:pt x="11229" y="9761"/>
                    <a:pt x="11374" y="9727"/>
                    <a:pt x="11604" y="9695"/>
                  </a:cubicBezTo>
                  <a:close/>
                  <a:moveTo>
                    <a:pt x="155" y="0"/>
                  </a:moveTo>
                  <a:lnTo>
                    <a:pt x="0" y="11349"/>
                  </a:lnTo>
                  <a:cubicBezTo>
                    <a:pt x="3020" y="11985"/>
                    <a:pt x="6102" y="12315"/>
                    <a:pt x="9197" y="12315"/>
                  </a:cubicBezTo>
                  <a:cubicBezTo>
                    <a:pt x="10120" y="12315"/>
                    <a:pt x="11044" y="12286"/>
                    <a:pt x="11969" y="12226"/>
                  </a:cubicBezTo>
                  <a:cubicBezTo>
                    <a:pt x="12690" y="12178"/>
                    <a:pt x="16910" y="10919"/>
                    <a:pt x="17435" y="9996"/>
                  </a:cubicBezTo>
                  <a:lnTo>
                    <a:pt x="17435" y="9996"/>
                  </a:lnTo>
                  <a:cubicBezTo>
                    <a:pt x="18331" y="9623"/>
                    <a:pt x="18994" y="9244"/>
                    <a:pt x="19186" y="8923"/>
                  </a:cubicBezTo>
                  <a:lnTo>
                    <a:pt x="19186" y="8923"/>
                  </a:lnTo>
                  <a:cubicBezTo>
                    <a:pt x="20028" y="8724"/>
                    <a:pt x="20571" y="8460"/>
                    <a:pt x="20532" y="8099"/>
                  </a:cubicBezTo>
                  <a:cubicBezTo>
                    <a:pt x="20521" y="7892"/>
                    <a:pt x="20124" y="7737"/>
                    <a:pt x="19504" y="7623"/>
                  </a:cubicBezTo>
                  <a:lnTo>
                    <a:pt x="19504" y="7623"/>
                  </a:lnTo>
                  <a:cubicBezTo>
                    <a:pt x="19602" y="7556"/>
                    <a:pt x="19655" y="7475"/>
                    <a:pt x="19655" y="7377"/>
                  </a:cubicBezTo>
                  <a:cubicBezTo>
                    <a:pt x="19655" y="6758"/>
                    <a:pt x="17385" y="6191"/>
                    <a:pt x="15992" y="5984"/>
                  </a:cubicBezTo>
                  <a:cubicBezTo>
                    <a:pt x="14393" y="5726"/>
                    <a:pt x="11607" y="5056"/>
                    <a:pt x="11453" y="4540"/>
                  </a:cubicBezTo>
                  <a:cubicBezTo>
                    <a:pt x="11349" y="4179"/>
                    <a:pt x="15115" y="4333"/>
                    <a:pt x="15270" y="3714"/>
                  </a:cubicBezTo>
                  <a:cubicBezTo>
                    <a:pt x="15425" y="3044"/>
                    <a:pt x="2580" y="464"/>
                    <a:pt x="155" y="0"/>
                  </a:cubicBezTo>
                  <a:close/>
                </a:path>
              </a:pathLst>
            </a:custGeom>
            <a:solidFill>
              <a:srgbClr val="FFCB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4" name="Google Shape;4754;p119"/>
            <p:cNvSpPr/>
            <p:nvPr/>
          </p:nvSpPr>
          <p:spPr>
            <a:xfrm>
              <a:off x="3577825" y="2332575"/>
              <a:ext cx="152225" cy="11325"/>
            </a:xfrm>
            <a:custGeom>
              <a:avLst/>
              <a:gdLst/>
              <a:ahLst/>
              <a:cxnLst/>
              <a:rect l="l" t="t" r="r" b="b"/>
              <a:pathLst>
                <a:path w="6089" h="453" extrusionOk="0">
                  <a:moveTo>
                    <a:pt x="1" y="1"/>
                  </a:moveTo>
                  <a:cubicBezTo>
                    <a:pt x="465" y="104"/>
                    <a:pt x="981" y="207"/>
                    <a:pt x="1497" y="259"/>
                  </a:cubicBezTo>
                  <a:cubicBezTo>
                    <a:pt x="2013" y="362"/>
                    <a:pt x="2529" y="413"/>
                    <a:pt x="3044" y="413"/>
                  </a:cubicBezTo>
                  <a:cubicBezTo>
                    <a:pt x="3534" y="439"/>
                    <a:pt x="4037" y="452"/>
                    <a:pt x="4547" y="452"/>
                  </a:cubicBezTo>
                  <a:cubicBezTo>
                    <a:pt x="5056" y="452"/>
                    <a:pt x="5572" y="439"/>
                    <a:pt x="6088" y="413"/>
                  </a:cubicBezTo>
                  <a:cubicBezTo>
                    <a:pt x="5056" y="259"/>
                    <a:pt x="4076" y="155"/>
                    <a:pt x="3044" y="104"/>
                  </a:cubicBezTo>
                  <a:cubicBezTo>
                    <a:pt x="2013" y="1"/>
                    <a:pt x="1032" y="1"/>
                    <a:pt x="1" y="1"/>
                  </a:cubicBezTo>
                  <a:close/>
                </a:path>
              </a:pathLst>
            </a:custGeom>
            <a:solidFill>
              <a:srgbClr val="F795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5" name="Google Shape;4755;p119"/>
            <p:cNvSpPr/>
            <p:nvPr/>
          </p:nvSpPr>
          <p:spPr>
            <a:xfrm>
              <a:off x="3541725" y="2376425"/>
              <a:ext cx="166400" cy="12600"/>
            </a:xfrm>
            <a:custGeom>
              <a:avLst/>
              <a:gdLst/>
              <a:ahLst/>
              <a:cxnLst/>
              <a:rect l="l" t="t" r="r" b="b"/>
              <a:pathLst>
                <a:path w="6656" h="504" extrusionOk="0">
                  <a:moveTo>
                    <a:pt x="6655" y="1"/>
                  </a:moveTo>
                  <a:cubicBezTo>
                    <a:pt x="5520" y="1"/>
                    <a:pt x="4385" y="52"/>
                    <a:pt x="3302" y="104"/>
                  </a:cubicBezTo>
                  <a:cubicBezTo>
                    <a:pt x="2219" y="207"/>
                    <a:pt x="1084" y="259"/>
                    <a:pt x="0" y="259"/>
                  </a:cubicBezTo>
                  <a:cubicBezTo>
                    <a:pt x="516" y="413"/>
                    <a:pt x="1084" y="465"/>
                    <a:pt x="1651" y="465"/>
                  </a:cubicBezTo>
                  <a:cubicBezTo>
                    <a:pt x="1935" y="491"/>
                    <a:pt x="2206" y="504"/>
                    <a:pt x="2476" y="504"/>
                  </a:cubicBezTo>
                  <a:cubicBezTo>
                    <a:pt x="2747" y="504"/>
                    <a:pt x="3018" y="491"/>
                    <a:pt x="3302" y="465"/>
                  </a:cubicBezTo>
                  <a:cubicBezTo>
                    <a:pt x="4437" y="413"/>
                    <a:pt x="5520" y="259"/>
                    <a:pt x="6655" y="1"/>
                  </a:cubicBezTo>
                  <a:close/>
                </a:path>
              </a:pathLst>
            </a:custGeom>
            <a:solidFill>
              <a:srgbClr val="F795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6" name="Google Shape;4756;p119"/>
            <p:cNvSpPr/>
            <p:nvPr/>
          </p:nvSpPr>
          <p:spPr>
            <a:xfrm>
              <a:off x="3524950" y="2408675"/>
              <a:ext cx="147050" cy="18075"/>
            </a:xfrm>
            <a:custGeom>
              <a:avLst/>
              <a:gdLst/>
              <a:ahLst/>
              <a:cxnLst/>
              <a:rect l="l" t="t" r="r" b="b"/>
              <a:pathLst>
                <a:path w="5882" h="723" extrusionOk="0">
                  <a:moveTo>
                    <a:pt x="5882" y="0"/>
                  </a:moveTo>
                  <a:cubicBezTo>
                    <a:pt x="4901" y="0"/>
                    <a:pt x="3921" y="155"/>
                    <a:pt x="2941" y="310"/>
                  </a:cubicBezTo>
                  <a:cubicBezTo>
                    <a:pt x="1909" y="413"/>
                    <a:pt x="981" y="568"/>
                    <a:pt x="1" y="723"/>
                  </a:cubicBezTo>
                  <a:lnTo>
                    <a:pt x="1497" y="723"/>
                  </a:lnTo>
                  <a:cubicBezTo>
                    <a:pt x="1961" y="671"/>
                    <a:pt x="2477" y="619"/>
                    <a:pt x="2941" y="568"/>
                  </a:cubicBezTo>
                  <a:cubicBezTo>
                    <a:pt x="3921" y="465"/>
                    <a:pt x="4901" y="258"/>
                    <a:pt x="5882" y="0"/>
                  </a:cubicBezTo>
                  <a:close/>
                </a:path>
              </a:pathLst>
            </a:custGeom>
            <a:solidFill>
              <a:srgbClr val="F795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7" name="Google Shape;4757;p119"/>
            <p:cNvSpPr/>
            <p:nvPr/>
          </p:nvSpPr>
          <p:spPr>
            <a:xfrm>
              <a:off x="2607975" y="835100"/>
              <a:ext cx="742900" cy="855225"/>
            </a:xfrm>
            <a:custGeom>
              <a:avLst/>
              <a:gdLst/>
              <a:ahLst/>
              <a:cxnLst/>
              <a:rect l="l" t="t" r="r" b="b"/>
              <a:pathLst>
                <a:path w="29716" h="34209" extrusionOk="0">
                  <a:moveTo>
                    <a:pt x="28989" y="0"/>
                  </a:moveTo>
                  <a:cubicBezTo>
                    <a:pt x="23159" y="0"/>
                    <a:pt x="17543" y="1200"/>
                    <a:pt x="13878" y="3875"/>
                  </a:cubicBezTo>
                  <a:cubicBezTo>
                    <a:pt x="6810" y="9137"/>
                    <a:pt x="1" y="26574"/>
                    <a:pt x="1" y="26574"/>
                  </a:cubicBezTo>
                  <a:lnTo>
                    <a:pt x="19707" y="34209"/>
                  </a:lnTo>
                  <a:lnTo>
                    <a:pt x="28322" y="17546"/>
                  </a:lnTo>
                  <a:lnTo>
                    <a:pt x="29715" y="6"/>
                  </a:lnTo>
                  <a:cubicBezTo>
                    <a:pt x="29473" y="2"/>
                    <a:pt x="29231" y="0"/>
                    <a:pt x="2898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8" name="Google Shape;4758;p119"/>
            <p:cNvSpPr/>
            <p:nvPr/>
          </p:nvSpPr>
          <p:spPr>
            <a:xfrm>
              <a:off x="3067125" y="1394975"/>
              <a:ext cx="166375" cy="287625"/>
            </a:xfrm>
            <a:custGeom>
              <a:avLst/>
              <a:gdLst/>
              <a:ahLst/>
              <a:cxnLst/>
              <a:rect l="l" t="t" r="r" b="b"/>
              <a:pathLst>
                <a:path w="6655" h="11505" fill="none" extrusionOk="0">
                  <a:moveTo>
                    <a:pt x="0" y="11504"/>
                  </a:moveTo>
                  <a:lnTo>
                    <a:pt x="6655" y="0"/>
                  </a:lnTo>
                </a:path>
              </a:pathLst>
            </a:custGeom>
            <a:noFill/>
            <a:ln w="11600" cap="flat" cmpd="sng">
              <a:solidFill>
                <a:schemeClr val="accent3"/>
              </a:solidFill>
              <a:prstDash val="solid"/>
              <a:miter lim="515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9" name="Google Shape;4759;p119"/>
            <p:cNvSpPr/>
            <p:nvPr/>
          </p:nvSpPr>
          <p:spPr>
            <a:xfrm>
              <a:off x="2651825" y="1409150"/>
              <a:ext cx="461750" cy="192200"/>
            </a:xfrm>
            <a:custGeom>
              <a:avLst/>
              <a:gdLst/>
              <a:ahLst/>
              <a:cxnLst/>
              <a:rect l="l" t="t" r="r" b="b"/>
              <a:pathLst>
                <a:path w="18470" h="7688" fill="none" extrusionOk="0">
                  <a:moveTo>
                    <a:pt x="18469" y="7687"/>
                  </a:moveTo>
                  <a:lnTo>
                    <a:pt x="1" y="1"/>
                  </a:lnTo>
                </a:path>
              </a:pathLst>
            </a:custGeom>
            <a:noFill/>
            <a:ln w="11600" cap="flat" cmpd="sng">
              <a:solidFill>
                <a:schemeClr val="accent3"/>
              </a:solidFill>
              <a:prstDash val="solid"/>
              <a:miter lim="515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0" name="Google Shape;4760;p119"/>
            <p:cNvSpPr/>
            <p:nvPr/>
          </p:nvSpPr>
          <p:spPr>
            <a:xfrm>
              <a:off x="3285075" y="836525"/>
              <a:ext cx="435925" cy="110950"/>
            </a:xfrm>
            <a:custGeom>
              <a:avLst/>
              <a:gdLst/>
              <a:ahLst/>
              <a:cxnLst/>
              <a:rect l="l" t="t" r="r" b="b"/>
              <a:pathLst>
                <a:path w="17437" h="4438" fill="none" extrusionOk="0">
                  <a:moveTo>
                    <a:pt x="0" y="1"/>
                  </a:moveTo>
                  <a:cubicBezTo>
                    <a:pt x="2528" y="2838"/>
                    <a:pt x="6191" y="4437"/>
                    <a:pt x="10008" y="4334"/>
                  </a:cubicBezTo>
                  <a:cubicBezTo>
                    <a:pt x="16715" y="4334"/>
                    <a:pt x="17437" y="1290"/>
                    <a:pt x="17437" y="1290"/>
                  </a:cubicBezTo>
                </a:path>
              </a:pathLst>
            </a:custGeom>
            <a:noFill/>
            <a:ln w="11600" cap="flat" cmpd="sng">
              <a:solidFill>
                <a:schemeClr val="accent3"/>
              </a:solidFill>
              <a:prstDash val="solid"/>
              <a:miter lim="515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1" name="Google Shape;4761;p119"/>
            <p:cNvSpPr/>
            <p:nvPr/>
          </p:nvSpPr>
          <p:spPr>
            <a:xfrm>
              <a:off x="4688250" y="853150"/>
              <a:ext cx="426925" cy="549575"/>
            </a:xfrm>
            <a:custGeom>
              <a:avLst/>
              <a:gdLst/>
              <a:ahLst/>
              <a:cxnLst/>
              <a:rect l="l" t="t" r="r" b="b"/>
              <a:pathLst>
                <a:path w="17077" h="21983" extrusionOk="0">
                  <a:moveTo>
                    <a:pt x="14404" y="0"/>
                  </a:moveTo>
                  <a:cubicBezTo>
                    <a:pt x="13704" y="0"/>
                    <a:pt x="10823" y="4702"/>
                    <a:pt x="10318" y="4753"/>
                  </a:cubicBezTo>
                  <a:cubicBezTo>
                    <a:pt x="10311" y="4753"/>
                    <a:pt x="10305" y="4753"/>
                    <a:pt x="10299" y="4753"/>
                  </a:cubicBezTo>
                  <a:cubicBezTo>
                    <a:pt x="9781" y="4753"/>
                    <a:pt x="11033" y="2637"/>
                    <a:pt x="10370" y="2586"/>
                  </a:cubicBezTo>
                  <a:cubicBezTo>
                    <a:pt x="10368" y="2586"/>
                    <a:pt x="10367" y="2586"/>
                    <a:pt x="10365" y="2586"/>
                  </a:cubicBezTo>
                  <a:cubicBezTo>
                    <a:pt x="9607" y="2586"/>
                    <a:pt x="1" y="14657"/>
                    <a:pt x="1" y="14657"/>
                  </a:cubicBezTo>
                  <a:lnTo>
                    <a:pt x="9957" y="21983"/>
                  </a:lnTo>
                  <a:cubicBezTo>
                    <a:pt x="14497" y="14709"/>
                    <a:pt x="17076" y="8054"/>
                    <a:pt x="16560" y="7280"/>
                  </a:cubicBezTo>
                  <a:cubicBezTo>
                    <a:pt x="16393" y="7053"/>
                    <a:pt x="16209" y="6972"/>
                    <a:pt x="16031" y="6972"/>
                  </a:cubicBezTo>
                  <a:cubicBezTo>
                    <a:pt x="15605" y="6972"/>
                    <a:pt x="15219" y="7435"/>
                    <a:pt x="15219" y="7435"/>
                  </a:cubicBezTo>
                  <a:cubicBezTo>
                    <a:pt x="15219" y="7435"/>
                    <a:pt x="15735" y="6300"/>
                    <a:pt x="15219" y="5939"/>
                  </a:cubicBezTo>
                  <a:cubicBezTo>
                    <a:pt x="15089" y="5838"/>
                    <a:pt x="14931" y="5802"/>
                    <a:pt x="14770" y="5802"/>
                  </a:cubicBezTo>
                  <a:cubicBezTo>
                    <a:pt x="14357" y="5802"/>
                    <a:pt x="13929" y="6042"/>
                    <a:pt x="13929" y="6042"/>
                  </a:cubicBezTo>
                  <a:cubicBezTo>
                    <a:pt x="13929" y="6042"/>
                    <a:pt x="14445" y="4701"/>
                    <a:pt x="13981" y="4340"/>
                  </a:cubicBezTo>
                  <a:cubicBezTo>
                    <a:pt x="13822" y="4238"/>
                    <a:pt x="13664" y="4198"/>
                    <a:pt x="13513" y="4198"/>
                  </a:cubicBezTo>
                  <a:cubicBezTo>
                    <a:pt x="12976" y="4198"/>
                    <a:pt x="12536" y="4701"/>
                    <a:pt x="12536" y="4701"/>
                  </a:cubicBezTo>
                  <a:cubicBezTo>
                    <a:pt x="12536" y="4701"/>
                    <a:pt x="15322" y="316"/>
                    <a:pt x="14445" y="6"/>
                  </a:cubicBezTo>
                  <a:cubicBezTo>
                    <a:pt x="14432" y="2"/>
                    <a:pt x="14419" y="0"/>
                    <a:pt x="14404" y="0"/>
                  </a:cubicBezTo>
                  <a:close/>
                </a:path>
              </a:pathLst>
            </a:custGeom>
            <a:solidFill>
              <a:srgbClr val="FFCB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2" name="Google Shape;4762;p119"/>
            <p:cNvSpPr/>
            <p:nvPr/>
          </p:nvSpPr>
          <p:spPr>
            <a:xfrm>
              <a:off x="4902350" y="1000325"/>
              <a:ext cx="27100" cy="109650"/>
            </a:xfrm>
            <a:custGeom>
              <a:avLst/>
              <a:gdLst/>
              <a:ahLst/>
              <a:cxnLst/>
              <a:rect l="l" t="t" r="r" b="b"/>
              <a:pathLst>
                <a:path w="1084" h="4386" fill="none" extrusionOk="0">
                  <a:moveTo>
                    <a:pt x="1084" y="0"/>
                  </a:moveTo>
                  <a:cubicBezTo>
                    <a:pt x="826" y="1496"/>
                    <a:pt x="464" y="2941"/>
                    <a:pt x="0" y="4385"/>
                  </a:cubicBezTo>
                </a:path>
              </a:pathLst>
            </a:custGeom>
            <a:noFill/>
            <a:ln w="7750" cap="flat" cmpd="sng">
              <a:solidFill>
                <a:srgbClr val="F7958B"/>
              </a:solidFill>
              <a:prstDash val="solid"/>
              <a:miter lim="515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3" name="Google Shape;4763;p119"/>
            <p:cNvSpPr/>
            <p:nvPr/>
          </p:nvSpPr>
          <p:spPr>
            <a:xfrm>
              <a:off x="4955225" y="982275"/>
              <a:ext cx="141875" cy="164350"/>
            </a:xfrm>
            <a:custGeom>
              <a:avLst/>
              <a:gdLst/>
              <a:ahLst/>
              <a:cxnLst/>
              <a:rect l="l" t="t" r="r" b="b"/>
              <a:pathLst>
                <a:path w="5675" h="6574" extrusionOk="0">
                  <a:moveTo>
                    <a:pt x="1599" y="1"/>
                  </a:moveTo>
                  <a:lnTo>
                    <a:pt x="1599" y="1"/>
                  </a:lnTo>
                  <a:cubicBezTo>
                    <a:pt x="1290" y="723"/>
                    <a:pt x="929" y="1445"/>
                    <a:pt x="619" y="2167"/>
                  </a:cubicBezTo>
                  <a:cubicBezTo>
                    <a:pt x="465" y="2528"/>
                    <a:pt x="361" y="2941"/>
                    <a:pt x="207" y="3302"/>
                  </a:cubicBezTo>
                  <a:cubicBezTo>
                    <a:pt x="103" y="3663"/>
                    <a:pt x="0" y="4076"/>
                    <a:pt x="0" y="4488"/>
                  </a:cubicBezTo>
                  <a:cubicBezTo>
                    <a:pt x="52" y="4643"/>
                    <a:pt x="103" y="4746"/>
                    <a:pt x="258" y="4798"/>
                  </a:cubicBezTo>
                  <a:cubicBezTo>
                    <a:pt x="413" y="4798"/>
                    <a:pt x="516" y="4798"/>
                    <a:pt x="619" y="4695"/>
                  </a:cubicBezTo>
                  <a:cubicBezTo>
                    <a:pt x="774" y="4592"/>
                    <a:pt x="929" y="4437"/>
                    <a:pt x="1084" y="4282"/>
                  </a:cubicBezTo>
                  <a:cubicBezTo>
                    <a:pt x="1342" y="3972"/>
                    <a:pt x="1599" y="3663"/>
                    <a:pt x="1806" y="3353"/>
                  </a:cubicBezTo>
                  <a:cubicBezTo>
                    <a:pt x="1832" y="3310"/>
                    <a:pt x="1859" y="3267"/>
                    <a:pt x="1885" y="3224"/>
                  </a:cubicBezTo>
                  <a:lnTo>
                    <a:pt x="1885" y="3224"/>
                  </a:lnTo>
                  <a:cubicBezTo>
                    <a:pt x="1876" y="3250"/>
                    <a:pt x="1867" y="3276"/>
                    <a:pt x="1857" y="3302"/>
                  </a:cubicBezTo>
                  <a:cubicBezTo>
                    <a:pt x="1703" y="3663"/>
                    <a:pt x="1548" y="4024"/>
                    <a:pt x="1445" y="4385"/>
                  </a:cubicBezTo>
                  <a:cubicBezTo>
                    <a:pt x="1290" y="4798"/>
                    <a:pt x="1238" y="5159"/>
                    <a:pt x="1238" y="5572"/>
                  </a:cubicBezTo>
                  <a:cubicBezTo>
                    <a:pt x="1238" y="5726"/>
                    <a:pt x="1290" y="5881"/>
                    <a:pt x="1393" y="5933"/>
                  </a:cubicBezTo>
                  <a:cubicBezTo>
                    <a:pt x="1471" y="5984"/>
                    <a:pt x="1548" y="6010"/>
                    <a:pt x="1625" y="6010"/>
                  </a:cubicBezTo>
                  <a:cubicBezTo>
                    <a:pt x="1703" y="6010"/>
                    <a:pt x="1780" y="5984"/>
                    <a:pt x="1857" y="5933"/>
                  </a:cubicBezTo>
                  <a:cubicBezTo>
                    <a:pt x="2012" y="5830"/>
                    <a:pt x="2219" y="5726"/>
                    <a:pt x="2322" y="5572"/>
                  </a:cubicBezTo>
                  <a:cubicBezTo>
                    <a:pt x="2580" y="5262"/>
                    <a:pt x="2838" y="4953"/>
                    <a:pt x="3096" y="4643"/>
                  </a:cubicBezTo>
                  <a:cubicBezTo>
                    <a:pt x="3149" y="4572"/>
                    <a:pt x="3202" y="4499"/>
                    <a:pt x="3255" y="4426"/>
                  </a:cubicBezTo>
                  <a:lnTo>
                    <a:pt x="3255" y="4426"/>
                  </a:lnTo>
                  <a:cubicBezTo>
                    <a:pt x="3253" y="4430"/>
                    <a:pt x="3252" y="4433"/>
                    <a:pt x="3250" y="4437"/>
                  </a:cubicBezTo>
                  <a:cubicBezTo>
                    <a:pt x="3096" y="4746"/>
                    <a:pt x="2992" y="5056"/>
                    <a:pt x="2889" y="5417"/>
                  </a:cubicBezTo>
                  <a:cubicBezTo>
                    <a:pt x="2838" y="5572"/>
                    <a:pt x="2786" y="5726"/>
                    <a:pt x="2734" y="5933"/>
                  </a:cubicBezTo>
                  <a:cubicBezTo>
                    <a:pt x="2683" y="6088"/>
                    <a:pt x="2734" y="6294"/>
                    <a:pt x="2786" y="6500"/>
                  </a:cubicBezTo>
                  <a:cubicBezTo>
                    <a:pt x="2859" y="6537"/>
                    <a:pt x="2958" y="6573"/>
                    <a:pt x="3046" y="6573"/>
                  </a:cubicBezTo>
                  <a:cubicBezTo>
                    <a:pt x="3082" y="6573"/>
                    <a:pt x="3117" y="6567"/>
                    <a:pt x="3147" y="6552"/>
                  </a:cubicBezTo>
                  <a:cubicBezTo>
                    <a:pt x="3250" y="6552"/>
                    <a:pt x="3302" y="6500"/>
                    <a:pt x="3405" y="6449"/>
                  </a:cubicBezTo>
                  <a:cubicBezTo>
                    <a:pt x="3560" y="6346"/>
                    <a:pt x="3663" y="6242"/>
                    <a:pt x="3818" y="6088"/>
                  </a:cubicBezTo>
                  <a:cubicBezTo>
                    <a:pt x="4024" y="5881"/>
                    <a:pt x="4282" y="5623"/>
                    <a:pt x="4488" y="5314"/>
                  </a:cubicBezTo>
                  <a:cubicBezTo>
                    <a:pt x="4901" y="4798"/>
                    <a:pt x="5262" y="4231"/>
                    <a:pt x="5675" y="3663"/>
                  </a:cubicBezTo>
                  <a:lnTo>
                    <a:pt x="5675" y="3663"/>
                  </a:lnTo>
                  <a:cubicBezTo>
                    <a:pt x="5262" y="4231"/>
                    <a:pt x="4849" y="4746"/>
                    <a:pt x="4437" y="5262"/>
                  </a:cubicBezTo>
                  <a:cubicBezTo>
                    <a:pt x="4179" y="5520"/>
                    <a:pt x="3869" y="5726"/>
                    <a:pt x="3611" y="5933"/>
                  </a:cubicBezTo>
                  <a:cubicBezTo>
                    <a:pt x="3508" y="6036"/>
                    <a:pt x="3353" y="6139"/>
                    <a:pt x="3199" y="6242"/>
                  </a:cubicBezTo>
                  <a:cubicBezTo>
                    <a:pt x="3128" y="6278"/>
                    <a:pt x="3007" y="6338"/>
                    <a:pt x="2923" y="6338"/>
                  </a:cubicBezTo>
                  <a:cubicBezTo>
                    <a:pt x="2884" y="6338"/>
                    <a:pt x="2854" y="6326"/>
                    <a:pt x="2838" y="6294"/>
                  </a:cubicBezTo>
                  <a:cubicBezTo>
                    <a:pt x="2838" y="6191"/>
                    <a:pt x="2838" y="6036"/>
                    <a:pt x="2838" y="5881"/>
                  </a:cubicBezTo>
                  <a:cubicBezTo>
                    <a:pt x="2889" y="5726"/>
                    <a:pt x="2941" y="5572"/>
                    <a:pt x="2992" y="5417"/>
                  </a:cubicBezTo>
                  <a:cubicBezTo>
                    <a:pt x="3096" y="5107"/>
                    <a:pt x="3250" y="4798"/>
                    <a:pt x="3353" y="4488"/>
                  </a:cubicBezTo>
                  <a:cubicBezTo>
                    <a:pt x="3483" y="4230"/>
                    <a:pt x="3612" y="3972"/>
                    <a:pt x="3741" y="3717"/>
                  </a:cubicBezTo>
                  <a:lnTo>
                    <a:pt x="3741" y="3717"/>
                  </a:lnTo>
                  <a:cubicBezTo>
                    <a:pt x="3960" y="3385"/>
                    <a:pt x="4173" y="3053"/>
                    <a:pt x="4385" y="2734"/>
                  </a:cubicBezTo>
                  <a:lnTo>
                    <a:pt x="4213" y="2631"/>
                  </a:lnTo>
                  <a:lnTo>
                    <a:pt x="4076" y="2528"/>
                  </a:lnTo>
                  <a:cubicBezTo>
                    <a:pt x="3663" y="3199"/>
                    <a:pt x="3199" y="3869"/>
                    <a:pt x="2786" y="4437"/>
                  </a:cubicBezTo>
                  <a:cubicBezTo>
                    <a:pt x="2528" y="4746"/>
                    <a:pt x="2322" y="5056"/>
                    <a:pt x="2064" y="5314"/>
                  </a:cubicBezTo>
                  <a:cubicBezTo>
                    <a:pt x="1909" y="5469"/>
                    <a:pt x="1806" y="5572"/>
                    <a:pt x="1651" y="5675"/>
                  </a:cubicBezTo>
                  <a:lnTo>
                    <a:pt x="1496" y="5675"/>
                  </a:lnTo>
                  <a:cubicBezTo>
                    <a:pt x="1496" y="5623"/>
                    <a:pt x="1496" y="5572"/>
                    <a:pt x="1496" y="5572"/>
                  </a:cubicBezTo>
                  <a:cubicBezTo>
                    <a:pt x="1548" y="5211"/>
                    <a:pt x="1599" y="4849"/>
                    <a:pt x="1703" y="4488"/>
                  </a:cubicBezTo>
                  <a:cubicBezTo>
                    <a:pt x="1857" y="4127"/>
                    <a:pt x="1961" y="3766"/>
                    <a:pt x="2115" y="3405"/>
                  </a:cubicBezTo>
                  <a:cubicBezTo>
                    <a:pt x="2285" y="2812"/>
                    <a:pt x="2559" y="2253"/>
                    <a:pt x="2823" y="1672"/>
                  </a:cubicBezTo>
                  <a:lnTo>
                    <a:pt x="2823" y="1672"/>
                  </a:lnTo>
                  <a:cubicBezTo>
                    <a:pt x="2897" y="1546"/>
                    <a:pt x="2970" y="1419"/>
                    <a:pt x="3044" y="1290"/>
                  </a:cubicBezTo>
                  <a:lnTo>
                    <a:pt x="2786" y="1187"/>
                  </a:lnTo>
                  <a:cubicBezTo>
                    <a:pt x="2783" y="1192"/>
                    <a:pt x="2780" y="1198"/>
                    <a:pt x="2777" y="1204"/>
                  </a:cubicBezTo>
                  <a:lnTo>
                    <a:pt x="2777" y="1204"/>
                  </a:lnTo>
                  <a:lnTo>
                    <a:pt x="2734" y="1187"/>
                  </a:lnTo>
                  <a:cubicBezTo>
                    <a:pt x="2373" y="1857"/>
                    <a:pt x="1961" y="2528"/>
                    <a:pt x="1548" y="3199"/>
                  </a:cubicBezTo>
                  <a:cubicBezTo>
                    <a:pt x="1342" y="3508"/>
                    <a:pt x="1135" y="3818"/>
                    <a:pt x="877" y="4127"/>
                  </a:cubicBezTo>
                  <a:cubicBezTo>
                    <a:pt x="774" y="4282"/>
                    <a:pt x="671" y="4437"/>
                    <a:pt x="516" y="4540"/>
                  </a:cubicBezTo>
                  <a:cubicBezTo>
                    <a:pt x="465" y="4592"/>
                    <a:pt x="361" y="4592"/>
                    <a:pt x="310" y="4592"/>
                  </a:cubicBezTo>
                  <a:cubicBezTo>
                    <a:pt x="258" y="4592"/>
                    <a:pt x="207" y="4540"/>
                    <a:pt x="207" y="4488"/>
                  </a:cubicBezTo>
                  <a:cubicBezTo>
                    <a:pt x="207" y="4076"/>
                    <a:pt x="258" y="3715"/>
                    <a:pt x="361" y="3353"/>
                  </a:cubicBezTo>
                  <a:cubicBezTo>
                    <a:pt x="465" y="2992"/>
                    <a:pt x="619" y="2580"/>
                    <a:pt x="723" y="2218"/>
                  </a:cubicBezTo>
                  <a:cubicBezTo>
                    <a:pt x="980" y="1496"/>
                    <a:pt x="1290" y="723"/>
                    <a:pt x="1599" y="1"/>
                  </a:cubicBezTo>
                  <a:close/>
                </a:path>
              </a:pathLst>
            </a:custGeom>
            <a:solidFill>
              <a:srgbClr val="F795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4" name="Google Shape;4764;p119"/>
            <p:cNvSpPr/>
            <p:nvPr/>
          </p:nvSpPr>
          <p:spPr>
            <a:xfrm>
              <a:off x="2801450" y="5380125"/>
              <a:ext cx="744175" cy="3900"/>
            </a:xfrm>
            <a:custGeom>
              <a:avLst/>
              <a:gdLst/>
              <a:ahLst/>
              <a:cxnLst/>
              <a:rect l="l" t="t" r="r" b="b"/>
              <a:pathLst>
                <a:path w="29767" h="156" fill="none" extrusionOk="0">
                  <a:moveTo>
                    <a:pt x="0" y="156"/>
                  </a:moveTo>
                  <a:lnTo>
                    <a:pt x="29766" y="1"/>
                  </a:lnTo>
                </a:path>
              </a:pathLst>
            </a:custGeom>
            <a:noFill/>
            <a:ln w="11600" cap="flat" cmpd="sng">
              <a:solidFill>
                <a:schemeClr val="accent5"/>
              </a:solidFill>
              <a:prstDash val="solid"/>
              <a:miter lim="515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95"/>
        <p:cNvGrpSpPr/>
        <p:nvPr/>
      </p:nvGrpSpPr>
      <p:grpSpPr>
        <a:xfrm>
          <a:off x="0" y="0"/>
          <a:ext cx="0" cy="0"/>
          <a:chOff x="0" y="0"/>
          <a:chExt cx="0" cy="0"/>
        </a:xfrm>
      </p:grpSpPr>
      <p:grpSp>
        <p:nvGrpSpPr>
          <p:cNvPr id="1596" name="Google Shape;1596;p62"/>
          <p:cNvGrpSpPr/>
          <p:nvPr/>
        </p:nvGrpSpPr>
        <p:grpSpPr>
          <a:xfrm>
            <a:off x="1833450" y="540000"/>
            <a:ext cx="5477100" cy="915507"/>
            <a:chOff x="1833450" y="540000"/>
            <a:chExt cx="5477100" cy="915507"/>
          </a:xfrm>
        </p:grpSpPr>
        <p:sp>
          <p:nvSpPr>
            <p:cNvPr id="1597" name="Google Shape;1597;p62"/>
            <p:cNvSpPr/>
            <p:nvPr/>
          </p:nvSpPr>
          <p:spPr>
            <a:xfrm>
              <a:off x="1833450" y="540000"/>
              <a:ext cx="5477100" cy="744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1598" name="Google Shape;1598;p62"/>
            <p:cNvSpPr/>
            <p:nvPr/>
          </p:nvSpPr>
          <p:spPr>
            <a:xfrm rot="3597242">
              <a:off x="4457341" y="1119052"/>
              <a:ext cx="311567" cy="268811"/>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99" name="Google Shape;1599;p62"/>
          <p:cNvSpPr txBox="1">
            <a:spLocks noGrp="1"/>
          </p:cNvSpPr>
          <p:nvPr>
            <p:ph type="subTitle" idx="1"/>
          </p:nvPr>
        </p:nvSpPr>
        <p:spPr>
          <a:xfrm>
            <a:off x="2059525" y="1896612"/>
            <a:ext cx="2359200" cy="744487"/>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IN" b="1" i="0" dirty="0">
                <a:effectLst/>
                <a:latin typeface="Söhne"/>
              </a:rPr>
              <a:t>Limited Personalization</a:t>
            </a:r>
            <a:endParaRPr dirty="0">
              <a:latin typeface="Söhne"/>
            </a:endParaRPr>
          </a:p>
        </p:txBody>
      </p:sp>
      <p:sp>
        <p:nvSpPr>
          <p:cNvPr id="1601" name="Google Shape;1601;p62"/>
          <p:cNvSpPr txBox="1">
            <a:spLocks noGrp="1"/>
          </p:cNvSpPr>
          <p:nvPr>
            <p:ph type="subTitle" idx="3"/>
          </p:nvPr>
        </p:nvSpPr>
        <p:spPr>
          <a:xfrm>
            <a:off x="2059525" y="3345200"/>
            <a:ext cx="2359200" cy="785098"/>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IN" b="1" i="0" dirty="0">
                <a:effectLst/>
                <a:latin typeface="Söhne"/>
              </a:rPr>
              <a:t>Scattered Communication</a:t>
            </a:r>
            <a:endParaRPr dirty="0"/>
          </a:p>
        </p:txBody>
      </p:sp>
      <p:sp>
        <p:nvSpPr>
          <p:cNvPr id="1603" name="Google Shape;1603;p62"/>
          <p:cNvSpPr txBox="1">
            <a:spLocks noGrp="1"/>
          </p:cNvSpPr>
          <p:nvPr>
            <p:ph type="subTitle" idx="5"/>
          </p:nvPr>
        </p:nvSpPr>
        <p:spPr>
          <a:xfrm>
            <a:off x="4743075" y="1896612"/>
            <a:ext cx="2341400" cy="74658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i="0" dirty="0">
                <a:effectLst/>
                <a:latin typeface="Söhne"/>
              </a:rPr>
              <a:t>Navigating Time Wastage</a:t>
            </a:r>
            <a:endParaRPr dirty="0"/>
          </a:p>
        </p:txBody>
      </p:sp>
      <p:sp>
        <p:nvSpPr>
          <p:cNvPr id="1605" name="Google Shape;1605;p62"/>
          <p:cNvSpPr txBox="1">
            <a:spLocks noGrp="1"/>
          </p:cNvSpPr>
          <p:nvPr>
            <p:ph type="subTitle" idx="7"/>
          </p:nvPr>
        </p:nvSpPr>
        <p:spPr>
          <a:xfrm>
            <a:off x="4743075" y="3347299"/>
            <a:ext cx="2359200" cy="66676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b="1" i="0" dirty="0">
                <a:effectLst/>
                <a:latin typeface="Söhne"/>
              </a:rPr>
              <a:t>Geographical </a:t>
            </a:r>
          </a:p>
          <a:p>
            <a:pPr marL="0" lvl="0" indent="0" algn="l" rtl="0">
              <a:spcBef>
                <a:spcPts val="0"/>
              </a:spcBef>
              <a:spcAft>
                <a:spcPts val="0"/>
              </a:spcAft>
              <a:buNone/>
            </a:pPr>
            <a:r>
              <a:rPr lang="en-IN" b="1" i="0" dirty="0">
                <a:effectLst/>
                <a:latin typeface="Söhne"/>
              </a:rPr>
              <a:t>Barriers</a:t>
            </a:r>
            <a:endParaRPr dirty="0"/>
          </a:p>
        </p:txBody>
      </p:sp>
      <p:sp>
        <p:nvSpPr>
          <p:cNvPr id="1607" name="Google Shape;1607;p62"/>
          <p:cNvSpPr txBox="1">
            <a:spLocks noGrp="1"/>
          </p:cNvSpPr>
          <p:nvPr>
            <p:ph type="title"/>
          </p:nvPr>
        </p:nvSpPr>
        <p:spPr>
          <a:xfrm>
            <a:off x="2095375" y="649224"/>
            <a:ext cx="4925357" cy="482152"/>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b="1" i="0" dirty="0">
                <a:effectLst/>
                <a:latin typeface="Söhne"/>
              </a:rPr>
              <a:t>Challenges in Traditional Job Search</a:t>
            </a:r>
            <a:endParaRPr dirty="0"/>
          </a:p>
        </p:txBody>
      </p:sp>
      <p:sp>
        <p:nvSpPr>
          <p:cNvPr id="1608" name="Google Shape;1608;p62"/>
          <p:cNvSpPr txBox="1">
            <a:spLocks noGrp="1"/>
          </p:cNvSpPr>
          <p:nvPr>
            <p:ph type="title" idx="13"/>
          </p:nvPr>
        </p:nvSpPr>
        <p:spPr>
          <a:xfrm>
            <a:off x="2059525" y="1503325"/>
            <a:ext cx="2359200" cy="393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dirty="0"/>
              <a:t>01</a:t>
            </a:r>
            <a:endParaRPr dirty="0"/>
          </a:p>
        </p:txBody>
      </p:sp>
      <p:sp>
        <p:nvSpPr>
          <p:cNvPr id="1609" name="Google Shape;1609;p62"/>
          <p:cNvSpPr txBox="1">
            <a:spLocks noGrp="1"/>
          </p:cNvSpPr>
          <p:nvPr>
            <p:ph type="title" idx="14"/>
          </p:nvPr>
        </p:nvSpPr>
        <p:spPr>
          <a:xfrm>
            <a:off x="2059525" y="2951900"/>
            <a:ext cx="2359200" cy="393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dirty="0"/>
              <a:t>02</a:t>
            </a:r>
            <a:endParaRPr dirty="0"/>
          </a:p>
        </p:txBody>
      </p:sp>
      <p:sp>
        <p:nvSpPr>
          <p:cNvPr id="1610" name="Google Shape;1610;p62"/>
          <p:cNvSpPr txBox="1">
            <a:spLocks noGrp="1"/>
          </p:cNvSpPr>
          <p:nvPr>
            <p:ph type="title" idx="15"/>
          </p:nvPr>
        </p:nvSpPr>
        <p:spPr>
          <a:xfrm>
            <a:off x="4743075" y="2951900"/>
            <a:ext cx="2359200" cy="39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04</a:t>
            </a:r>
            <a:endParaRPr/>
          </a:p>
        </p:txBody>
      </p:sp>
      <p:sp>
        <p:nvSpPr>
          <p:cNvPr id="1611" name="Google Shape;1611;p62"/>
          <p:cNvSpPr txBox="1">
            <a:spLocks noGrp="1"/>
          </p:cNvSpPr>
          <p:nvPr>
            <p:ph type="title" idx="9"/>
          </p:nvPr>
        </p:nvSpPr>
        <p:spPr>
          <a:xfrm>
            <a:off x="4743075" y="1503325"/>
            <a:ext cx="2359200" cy="393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03</a:t>
            </a:r>
            <a:endParaRPr dirty="0"/>
          </a:p>
        </p:txBody>
      </p:sp>
      <p:grpSp>
        <p:nvGrpSpPr>
          <p:cNvPr id="12" name="Google Shape;2588;p73">
            <a:extLst>
              <a:ext uri="{FF2B5EF4-FFF2-40B4-BE49-F238E27FC236}">
                <a16:creationId xmlns:a16="http://schemas.microsoft.com/office/drawing/2014/main" id="{8C073D84-5410-1AD4-9F8D-E2E330211F47}"/>
              </a:ext>
            </a:extLst>
          </p:cNvPr>
          <p:cNvGrpSpPr/>
          <p:nvPr/>
        </p:nvGrpSpPr>
        <p:grpSpPr>
          <a:xfrm flipH="1">
            <a:off x="1603439" y="2353197"/>
            <a:ext cx="1266505" cy="2654963"/>
            <a:chOff x="5643774" y="1681431"/>
            <a:chExt cx="1363446" cy="2858180"/>
          </a:xfrm>
        </p:grpSpPr>
        <p:grpSp>
          <p:nvGrpSpPr>
            <p:cNvPr id="13" name="Google Shape;2589;p73">
              <a:extLst>
                <a:ext uri="{FF2B5EF4-FFF2-40B4-BE49-F238E27FC236}">
                  <a16:creationId xmlns:a16="http://schemas.microsoft.com/office/drawing/2014/main" id="{F5AD5CE1-DA65-8BF1-7227-DED8796283F2}"/>
                </a:ext>
              </a:extLst>
            </p:cNvPr>
            <p:cNvGrpSpPr/>
            <p:nvPr/>
          </p:nvGrpSpPr>
          <p:grpSpPr>
            <a:xfrm>
              <a:off x="5643774" y="1681431"/>
              <a:ext cx="1363446" cy="2858160"/>
              <a:chOff x="-3554500" y="-441836"/>
              <a:chExt cx="2601499" cy="5453463"/>
            </a:xfrm>
          </p:grpSpPr>
          <p:sp>
            <p:nvSpPr>
              <p:cNvPr id="15" name="Google Shape;2590;p73">
                <a:extLst>
                  <a:ext uri="{FF2B5EF4-FFF2-40B4-BE49-F238E27FC236}">
                    <a16:creationId xmlns:a16="http://schemas.microsoft.com/office/drawing/2014/main" id="{2EA6BD68-7FCA-22D6-9184-2B63BC0D1EF5}"/>
                  </a:ext>
                </a:extLst>
              </p:cNvPr>
              <p:cNvSpPr/>
              <p:nvPr/>
            </p:nvSpPr>
            <p:spPr>
              <a:xfrm>
                <a:off x="-1469267" y="695851"/>
                <a:ext cx="516266" cy="1098357"/>
              </a:xfrm>
              <a:custGeom>
                <a:avLst/>
                <a:gdLst/>
                <a:ahLst/>
                <a:cxnLst/>
                <a:rect l="l" t="t" r="r" b="b"/>
                <a:pathLst>
                  <a:path w="3098" h="6591" extrusionOk="0">
                    <a:moveTo>
                      <a:pt x="2140" y="0"/>
                    </a:moveTo>
                    <a:lnTo>
                      <a:pt x="1" y="881"/>
                    </a:lnTo>
                    <a:cubicBezTo>
                      <a:pt x="1" y="881"/>
                      <a:pt x="727" y="1994"/>
                      <a:pt x="727" y="2797"/>
                    </a:cubicBezTo>
                    <a:cubicBezTo>
                      <a:pt x="727" y="3591"/>
                      <a:pt x="330" y="5846"/>
                      <a:pt x="330" y="5846"/>
                    </a:cubicBezTo>
                    <a:lnTo>
                      <a:pt x="1607" y="6591"/>
                    </a:lnTo>
                    <a:cubicBezTo>
                      <a:pt x="1607" y="6591"/>
                      <a:pt x="3098" y="3571"/>
                      <a:pt x="2933" y="2507"/>
                    </a:cubicBezTo>
                    <a:cubicBezTo>
                      <a:pt x="2769" y="1433"/>
                      <a:pt x="2140" y="0"/>
                      <a:pt x="2140" y="0"/>
                    </a:cubicBezTo>
                    <a:close/>
                  </a:path>
                </a:pathLst>
              </a:custGeom>
              <a:solidFill>
                <a:srgbClr val="FFCB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591;p73">
                <a:extLst>
                  <a:ext uri="{FF2B5EF4-FFF2-40B4-BE49-F238E27FC236}">
                    <a16:creationId xmlns:a16="http://schemas.microsoft.com/office/drawing/2014/main" id="{C3C353A8-81AD-ECCF-9F82-49D1A90603E6}"/>
                  </a:ext>
                </a:extLst>
              </p:cNvPr>
              <p:cNvSpPr/>
              <p:nvPr/>
            </p:nvSpPr>
            <p:spPr>
              <a:xfrm>
                <a:off x="-1548257" y="1642562"/>
                <a:ext cx="375951" cy="451775"/>
              </a:xfrm>
              <a:custGeom>
                <a:avLst/>
                <a:gdLst/>
                <a:ahLst/>
                <a:cxnLst/>
                <a:rect l="l" t="t" r="r" b="b"/>
                <a:pathLst>
                  <a:path w="2256" h="2711" extrusionOk="0">
                    <a:moveTo>
                      <a:pt x="872" y="0"/>
                    </a:moveTo>
                    <a:cubicBezTo>
                      <a:pt x="707" y="494"/>
                      <a:pt x="1" y="1848"/>
                      <a:pt x="69" y="1926"/>
                    </a:cubicBezTo>
                    <a:cubicBezTo>
                      <a:pt x="74" y="1932"/>
                      <a:pt x="81" y="1934"/>
                      <a:pt x="89" y="1934"/>
                    </a:cubicBezTo>
                    <a:cubicBezTo>
                      <a:pt x="175" y="1934"/>
                      <a:pt x="366" y="1598"/>
                      <a:pt x="432" y="1598"/>
                    </a:cubicBezTo>
                    <a:cubicBezTo>
                      <a:pt x="437" y="1598"/>
                      <a:pt x="442" y="1601"/>
                      <a:pt x="446" y="1607"/>
                    </a:cubicBezTo>
                    <a:cubicBezTo>
                      <a:pt x="494" y="1684"/>
                      <a:pt x="156" y="2439"/>
                      <a:pt x="243" y="2497"/>
                    </a:cubicBezTo>
                    <a:cubicBezTo>
                      <a:pt x="249" y="2500"/>
                      <a:pt x="255" y="2502"/>
                      <a:pt x="261" y="2502"/>
                    </a:cubicBezTo>
                    <a:cubicBezTo>
                      <a:pt x="397" y="2502"/>
                      <a:pt x="678" y="1781"/>
                      <a:pt x="678" y="1781"/>
                    </a:cubicBezTo>
                    <a:lnTo>
                      <a:pt x="678" y="1781"/>
                    </a:lnTo>
                    <a:cubicBezTo>
                      <a:pt x="678" y="1781"/>
                      <a:pt x="388" y="2671"/>
                      <a:pt x="514" y="2710"/>
                    </a:cubicBezTo>
                    <a:cubicBezTo>
                      <a:pt x="515" y="2710"/>
                      <a:pt x="517" y="2710"/>
                      <a:pt x="518" y="2710"/>
                    </a:cubicBezTo>
                    <a:cubicBezTo>
                      <a:pt x="618" y="2710"/>
                      <a:pt x="864" y="2068"/>
                      <a:pt x="998" y="1829"/>
                    </a:cubicBezTo>
                    <a:lnTo>
                      <a:pt x="998" y="1829"/>
                    </a:lnTo>
                    <a:cubicBezTo>
                      <a:pt x="891" y="2100"/>
                      <a:pt x="765" y="2584"/>
                      <a:pt x="862" y="2603"/>
                    </a:cubicBezTo>
                    <a:cubicBezTo>
                      <a:pt x="865" y="2604"/>
                      <a:pt x="868" y="2605"/>
                      <a:pt x="871" y="2605"/>
                    </a:cubicBezTo>
                    <a:cubicBezTo>
                      <a:pt x="970" y="2605"/>
                      <a:pt x="1148" y="2167"/>
                      <a:pt x="1307" y="1848"/>
                    </a:cubicBezTo>
                    <a:lnTo>
                      <a:pt x="1307" y="1848"/>
                    </a:lnTo>
                    <a:cubicBezTo>
                      <a:pt x="1220" y="2061"/>
                      <a:pt x="1104" y="2468"/>
                      <a:pt x="1181" y="2497"/>
                    </a:cubicBezTo>
                    <a:cubicBezTo>
                      <a:pt x="1183" y="2497"/>
                      <a:pt x="1184" y="2497"/>
                      <a:pt x="1185" y="2497"/>
                    </a:cubicBezTo>
                    <a:cubicBezTo>
                      <a:pt x="1283" y="2497"/>
                      <a:pt x="1807" y="1448"/>
                      <a:pt x="2256" y="445"/>
                    </a:cubicBezTo>
                    <a:lnTo>
                      <a:pt x="872" y="0"/>
                    </a:lnTo>
                    <a:close/>
                  </a:path>
                </a:pathLst>
              </a:custGeom>
              <a:solidFill>
                <a:srgbClr val="FFCB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592;p73">
                <a:extLst>
                  <a:ext uri="{FF2B5EF4-FFF2-40B4-BE49-F238E27FC236}">
                    <a16:creationId xmlns:a16="http://schemas.microsoft.com/office/drawing/2014/main" id="{DD5C1023-50E0-BE16-4439-E558EC5CB8C2}"/>
                  </a:ext>
                </a:extLst>
              </p:cNvPr>
              <p:cNvSpPr/>
              <p:nvPr/>
            </p:nvSpPr>
            <p:spPr>
              <a:xfrm>
                <a:off x="-1590085" y="2391799"/>
                <a:ext cx="606754" cy="2535504"/>
              </a:xfrm>
              <a:custGeom>
                <a:avLst/>
                <a:gdLst/>
                <a:ahLst/>
                <a:cxnLst/>
                <a:rect l="l" t="t" r="r" b="b"/>
                <a:pathLst>
                  <a:path w="3641" h="15215" extrusionOk="0">
                    <a:moveTo>
                      <a:pt x="1455" y="0"/>
                    </a:moveTo>
                    <a:cubicBezTo>
                      <a:pt x="847" y="0"/>
                      <a:pt x="331" y="496"/>
                      <a:pt x="271" y="1872"/>
                    </a:cubicBezTo>
                    <a:cubicBezTo>
                      <a:pt x="116" y="5453"/>
                      <a:pt x="1103" y="14414"/>
                      <a:pt x="1103" y="14414"/>
                    </a:cubicBezTo>
                    <a:lnTo>
                      <a:pt x="0" y="15120"/>
                    </a:lnTo>
                    <a:cubicBezTo>
                      <a:pt x="0" y="15120"/>
                      <a:pt x="1945" y="15214"/>
                      <a:pt x="2937" y="15214"/>
                    </a:cubicBezTo>
                    <a:cubicBezTo>
                      <a:pt x="3258" y="15214"/>
                      <a:pt x="3480" y="15205"/>
                      <a:pt x="3503" y="15178"/>
                    </a:cubicBezTo>
                    <a:cubicBezTo>
                      <a:pt x="3610" y="15082"/>
                      <a:pt x="3387" y="14395"/>
                      <a:pt x="3387" y="14395"/>
                    </a:cubicBezTo>
                    <a:cubicBezTo>
                      <a:pt x="3387" y="14395"/>
                      <a:pt x="3484" y="3807"/>
                      <a:pt x="3581" y="2240"/>
                    </a:cubicBezTo>
                    <a:cubicBezTo>
                      <a:pt x="3640" y="1274"/>
                      <a:pt x="2430" y="0"/>
                      <a:pt x="1455" y="0"/>
                    </a:cubicBezTo>
                    <a:close/>
                  </a:path>
                </a:pathLst>
              </a:custGeom>
              <a:solidFill>
                <a:srgbClr val="FFCB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593;p73">
                <a:extLst>
                  <a:ext uri="{FF2B5EF4-FFF2-40B4-BE49-F238E27FC236}">
                    <a16:creationId xmlns:a16="http://schemas.microsoft.com/office/drawing/2014/main" id="{F13EE942-AEBA-0D3A-80A5-19F06C47454C}"/>
                  </a:ext>
                </a:extLst>
              </p:cNvPr>
              <p:cNvSpPr/>
              <p:nvPr/>
            </p:nvSpPr>
            <p:spPr>
              <a:xfrm>
                <a:off x="-1690072" y="4806654"/>
                <a:ext cx="693576" cy="203307"/>
              </a:xfrm>
              <a:custGeom>
                <a:avLst/>
                <a:gdLst/>
                <a:ahLst/>
                <a:cxnLst/>
                <a:rect l="l" t="t" r="r" b="b"/>
                <a:pathLst>
                  <a:path w="4162" h="1220" extrusionOk="0">
                    <a:moveTo>
                      <a:pt x="4007" y="0"/>
                    </a:moveTo>
                    <a:lnTo>
                      <a:pt x="2942" y="678"/>
                    </a:lnTo>
                    <a:lnTo>
                      <a:pt x="2603" y="678"/>
                    </a:lnTo>
                    <a:lnTo>
                      <a:pt x="1423" y="97"/>
                    </a:lnTo>
                    <a:lnTo>
                      <a:pt x="145" y="900"/>
                    </a:lnTo>
                    <a:cubicBezTo>
                      <a:pt x="0" y="987"/>
                      <a:pt x="58" y="1220"/>
                      <a:pt x="242" y="1220"/>
                    </a:cubicBezTo>
                    <a:lnTo>
                      <a:pt x="1965" y="1220"/>
                    </a:lnTo>
                    <a:lnTo>
                      <a:pt x="2507" y="842"/>
                    </a:lnTo>
                    <a:lnTo>
                      <a:pt x="2671" y="842"/>
                    </a:lnTo>
                    <a:lnTo>
                      <a:pt x="2671" y="1220"/>
                    </a:lnTo>
                    <a:lnTo>
                      <a:pt x="4162" y="1220"/>
                    </a:lnTo>
                    <a:lnTo>
                      <a:pt x="4162" y="687"/>
                    </a:lnTo>
                    <a:lnTo>
                      <a:pt x="3252" y="678"/>
                    </a:lnTo>
                    <a:lnTo>
                      <a:pt x="4065" y="233"/>
                    </a:lnTo>
                    <a:lnTo>
                      <a:pt x="400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594;p73">
                <a:extLst>
                  <a:ext uri="{FF2B5EF4-FFF2-40B4-BE49-F238E27FC236}">
                    <a16:creationId xmlns:a16="http://schemas.microsoft.com/office/drawing/2014/main" id="{CE73FDEF-5CE3-B939-DCE6-057DC1F3F3D3}"/>
                  </a:ext>
                </a:extLst>
              </p:cNvPr>
              <p:cNvSpPr/>
              <p:nvPr/>
            </p:nvSpPr>
            <p:spPr>
              <a:xfrm>
                <a:off x="-2512634" y="2273647"/>
                <a:ext cx="808395" cy="2651655"/>
              </a:xfrm>
              <a:custGeom>
                <a:avLst/>
                <a:gdLst/>
                <a:ahLst/>
                <a:cxnLst/>
                <a:rect l="l" t="t" r="r" b="b"/>
                <a:pathLst>
                  <a:path w="4851" h="15912" extrusionOk="0">
                    <a:moveTo>
                      <a:pt x="2946" y="0"/>
                    </a:moveTo>
                    <a:cubicBezTo>
                      <a:pt x="2156" y="0"/>
                      <a:pt x="1373" y="904"/>
                      <a:pt x="1259" y="3191"/>
                    </a:cubicBezTo>
                    <a:cubicBezTo>
                      <a:pt x="1017" y="8223"/>
                      <a:pt x="1104" y="15123"/>
                      <a:pt x="1104" y="15123"/>
                    </a:cubicBezTo>
                    <a:lnTo>
                      <a:pt x="1" y="15829"/>
                    </a:lnTo>
                    <a:cubicBezTo>
                      <a:pt x="1" y="15829"/>
                      <a:pt x="1917" y="15911"/>
                      <a:pt x="2920" y="15911"/>
                    </a:cubicBezTo>
                    <a:cubicBezTo>
                      <a:pt x="3254" y="15911"/>
                      <a:pt x="3487" y="15902"/>
                      <a:pt x="3514" y="15878"/>
                    </a:cubicBezTo>
                    <a:cubicBezTo>
                      <a:pt x="3610" y="15781"/>
                      <a:pt x="3378" y="15094"/>
                      <a:pt x="3378" y="15094"/>
                    </a:cubicBezTo>
                    <a:cubicBezTo>
                      <a:pt x="3378" y="15094"/>
                      <a:pt x="4326" y="6355"/>
                      <a:pt x="4665" y="3084"/>
                    </a:cubicBezTo>
                    <a:cubicBezTo>
                      <a:pt x="4850" y="1304"/>
                      <a:pt x="3894" y="0"/>
                      <a:pt x="2946" y="0"/>
                    </a:cubicBezTo>
                    <a:close/>
                  </a:path>
                </a:pathLst>
              </a:custGeom>
              <a:solidFill>
                <a:srgbClr val="FFCB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595;p73">
                <a:extLst>
                  <a:ext uri="{FF2B5EF4-FFF2-40B4-BE49-F238E27FC236}">
                    <a16:creationId xmlns:a16="http://schemas.microsoft.com/office/drawing/2014/main" id="{68872BE7-3F81-62DA-D67D-AD03BD731A85}"/>
                  </a:ext>
                </a:extLst>
              </p:cNvPr>
              <p:cNvSpPr/>
              <p:nvPr/>
            </p:nvSpPr>
            <p:spPr>
              <a:xfrm>
                <a:off x="-2610954" y="4804987"/>
                <a:ext cx="691910" cy="206640"/>
              </a:xfrm>
              <a:custGeom>
                <a:avLst/>
                <a:gdLst/>
                <a:ahLst/>
                <a:cxnLst/>
                <a:rect l="l" t="t" r="r" b="b"/>
                <a:pathLst>
                  <a:path w="4152" h="1240" extrusionOk="0">
                    <a:moveTo>
                      <a:pt x="3997" y="1"/>
                    </a:moveTo>
                    <a:lnTo>
                      <a:pt x="2942" y="688"/>
                    </a:lnTo>
                    <a:lnTo>
                      <a:pt x="2604" y="688"/>
                    </a:lnTo>
                    <a:lnTo>
                      <a:pt x="1423" y="107"/>
                    </a:lnTo>
                    <a:lnTo>
                      <a:pt x="145" y="910"/>
                    </a:lnTo>
                    <a:cubicBezTo>
                      <a:pt x="0" y="1007"/>
                      <a:pt x="68" y="1230"/>
                      <a:pt x="242" y="1239"/>
                    </a:cubicBezTo>
                    <a:lnTo>
                      <a:pt x="1965" y="1220"/>
                    </a:lnTo>
                    <a:lnTo>
                      <a:pt x="2516" y="833"/>
                    </a:lnTo>
                    <a:lnTo>
                      <a:pt x="2671" y="833"/>
                    </a:lnTo>
                    <a:lnTo>
                      <a:pt x="2671" y="1210"/>
                    </a:lnTo>
                    <a:lnTo>
                      <a:pt x="4152" y="1210"/>
                    </a:lnTo>
                    <a:lnTo>
                      <a:pt x="4152" y="678"/>
                    </a:lnTo>
                    <a:lnTo>
                      <a:pt x="3252" y="678"/>
                    </a:lnTo>
                    <a:lnTo>
                      <a:pt x="4065" y="233"/>
                    </a:lnTo>
                    <a:lnTo>
                      <a:pt x="399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596;p73">
                <a:extLst>
                  <a:ext uri="{FF2B5EF4-FFF2-40B4-BE49-F238E27FC236}">
                    <a16:creationId xmlns:a16="http://schemas.microsoft.com/office/drawing/2014/main" id="{711D4376-BA73-D29D-A823-4264DD1E6E72}"/>
                  </a:ext>
                </a:extLst>
              </p:cNvPr>
              <p:cNvSpPr/>
              <p:nvPr/>
            </p:nvSpPr>
            <p:spPr>
              <a:xfrm>
                <a:off x="-2331990" y="1436089"/>
                <a:ext cx="1369322" cy="1491973"/>
              </a:xfrm>
              <a:custGeom>
                <a:avLst/>
                <a:gdLst/>
                <a:ahLst/>
                <a:cxnLst/>
                <a:rect l="l" t="t" r="r" b="b"/>
                <a:pathLst>
                  <a:path w="8217" h="8953" extrusionOk="0">
                    <a:moveTo>
                      <a:pt x="6339" y="0"/>
                    </a:moveTo>
                    <a:lnTo>
                      <a:pt x="1288" y="10"/>
                    </a:lnTo>
                    <a:cubicBezTo>
                      <a:pt x="813" y="726"/>
                      <a:pt x="504" y="1539"/>
                      <a:pt x="359" y="2391"/>
                    </a:cubicBezTo>
                    <a:cubicBezTo>
                      <a:pt x="49" y="4384"/>
                      <a:pt x="0" y="8952"/>
                      <a:pt x="0" y="8952"/>
                    </a:cubicBezTo>
                    <a:lnTo>
                      <a:pt x="8217" y="8952"/>
                    </a:lnTo>
                    <a:cubicBezTo>
                      <a:pt x="8217" y="8952"/>
                      <a:pt x="8207" y="4200"/>
                      <a:pt x="7568" y="2052"/>
                    </a:cubicBezTo>
                    <a:cubicBezTo>
                      <a:pt x="7288" y="1133"/>
                      <a:pt x="6639" y="204"/>
                      <a:pt x="633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597;p73">
                <a:extLst>
                  <a:ext uri="{FF2B5EF4-FFF2-40B4-BE49-F238E27FC236}">
                    <a16:creationId xmlns:a16="http://schemas.microsoft.com/office/drawing/2014/main" id="{4C01DF64-C44D-413F-A4C8-0AE1CA17D69C}"/>
                  </a:ext>
                </a:extLst>
              </p:cNvPr>
              <p:cNvSpPr/>
              <p:nvPr/>
            </p:nvSpPr>
            <p:spPr>
              <a:xfrm>
                <a:off x="-2243335" y="1419924"/>
                <a:ext cx="208306" cy="1508137"/>
              </a:xfrm>
              <a:custGeom>
                <a:avLst/>
                <a:gdLst/>
                <a:ahLst/>
                <a:cxnLst/>
                <a:rect l="l" t="t" r="r" b="b"/>
                <a:pathLst>
                  <a:path w="1250" h="9050" extrusionOk="0">
                    <a:moveTo>
                      <a:pt x="1191" y="1"/>
                    </a:moveTo>
                    <a:cubicBezTo>
                      <a:pt x="930" y="213"/>
                      <a:pt x="514" y="988"/>
                      <a:pt x="398" y="1878"/>
                    </a:cubicBezTo>
                    <a:cubicBezTo>
                      <a:pt x="1" y="4801"/>
                      <a:pt x="88" y="9010"/>
                      <a:pt x="88" y="9049"/>
                    </a:cubicBezTo>
                    <a:lnTo>
                      <a:pt x="175" y="9049"/>
                    </a:lnTo>
                    <a:cubicBezTo>
                      <a:pt x="175" y="9010"/>
                      <a:pt x="98" y="4801"/>
                      <a:pt x="485" y="1888"/>
                    </a:cubicBezTo>
                    <a:cubicBezTo>
                      <a:pt x="601" y="1036"/>
                      <a:pt x="1007" y="272"/>
                      <a:pt x="1249" y="68"/>
                    </a:cubicBezTo>
                    <a:lnTo>
                      <a:pt x="1191" y="1"/>
                    </a:lnTo>
                    <a:close/>
                  </a:path>
                </a:pathLst>
              </a:custGeom>
              <a:solidFill>
                <a:srgbClr val="0F1D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598;p73">
                <a:extLst>
                  <a:ext uri="{FF2B5EF4-FFF2-40B4-BE49-F238E27FC236}">
                    <a16:creationId xmlns:a16="http://schemas.microsoft.com/office/drawing/2014/main" id="{4C5ED8D8-7EDD-6035-1224-B0A1D69FF52F}"/>
                  </a:ext>
                </a:extLst>
              </p:cNvPr>
              <p:cNvSpPr/>
              <p:nvPr/>
            </p:nvSpPr>
            <p:spPr>
              <a:xfrm>
                <a:off x="-1609416" y="195915"/>
                <a:ext cx="545262" cy="737071"/>
              </a:xfrm>
              <a:custGeom>
                <a:avLst/>
                <a:gdLst/>
                <a:ahLst/>
                <a:cxnLst/>
                <a:rect l="l" t="t" r="r" b="b"/>
                <a:pathLst>
                  <a:path w="3272" h="4423" extrusionOk="0">
                    <a:moveTo>
                      <a:pt x="0" y="0"/>
                    </a:moveTo>
                    <a:lnTo>
                      <a:pt x="1539" y="4423"/>
                    </a:lnTo>
                    <a:lnTo>
                      <a:pt x="3271" y="3223"/>
                    </a:lnTo>
                    <a:cubicBezTo>
                      <a:pt x="3271" y="3223"/>
                      <a:pt x="2458" y="155"/>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599;p73">
                <a:extLst>
                  <a:ext uri="{FF2B5EF4-FFF2-40B4-BE49-F238E27FC236}">
                    <a16:creationId xmlns:a16="http://schemas.microsoft.com/office/drawing/2014/main" id="{30FA387A-8842-6D9B-C26F-8B673268983B}"/>
                  </a:ext>
                </a:extLst>
              </p:cNvPr>
              <p:cNvSpPr/>
              <p:nvPr/>
            </p:nvSpPr>
            <p:spPr>
              <a:xfrm>
                <a:off x="-1233798" y="662022"/>
                <a:ext cx="151814" cy="108153"/>
              </a:xfrm>
              <a:custGeom>
                <a:avLst/>
                <a:gdLst/>
                <a:ahLst/>
                <a:cxnLst/>
                <a:rect l="l" t="t" r="r" b="b"/>
                <a:pathLst>
                  <a:path w="911" h="649" extrusionOk="0">
                    <a:moveTo>
                      <a:pt x="862" y="0"/>
                    </a:moveTo>
                    <a:lnTo>
                      <a:pt x="1" y="571"/>
                    </a:lnTo>
                    <a:lnTo>
                      <a:pt x="49" y="649"/>
                    </a:lnTo>
                    <a:lnTo>
                      <a:pt x="911" y="68"/>
                    </a:lnTo>
                    <a:lnTo>
                      <a:pt x="862" y="0"/>
                    </a:lnTo>
                    <a:close/>
                  </a:path>
                </a:pathLst>
              </a:custGeom>
              <a:solidFill>
                <a:srgbClr val="0F1D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600;p73">
                <a:extLst>
                  <a:ext uri="{FF2B5EF4-FFF2-40B4-BE49-F238E27FC236}">
                    <a16:creationId xmlns:a16="http://schemas.microsoft.com/office/drawing/2014/main" id="{FD0DB05F-AB4D-1727-0DFB-63BCFAC6EED9}"/>
                  </a:ext>
                </a:extLst>
              </p:cNvPr>
              <p:cNvSpPr/>
              <p:nvPr/>
            </p:nvSpPr>
            <p:spPr>
              <a:xfrm>
                <a:off x="-3359358" y="310401"/>
                <a:ext cx="1248504" cy="809728"/>
              </a:xfrm>
              <a:custGeom>
                <a:avLst/>
                <a:gdLst/>
                <a:ahLst/>
                <a:cxnLst/>
                <a:rect l="l" t="t" r="r" b="b"/>
                <a:pathLst>
                  <a:path w="7492" h="4859" extrusionOk="0">
                    <a:moveTo>
                      <a:pt x="1240" y="0"/>
                    </a:moveTo>
                    <a:lnTo>
                      <a:pt x="1" y="1452"/>
                    </a:lnTo>
                    <a:cubicBezTo>
                      <a:pt x="1" y="1452"/>
                      <a:pt x="2488" y="4859"/>
                      <a:pt x="3823" y="4859"/>
                    </a:cubicBezTo>
                    <a:cubicBezTo>
                      <a:pt x="5604" y="4859"/>
                      <a:pt x="7491" y="2904"/>
                      <a:pt x="7491" y="2904"/>
                    </a:cubicBezTo>
                    <a:lnTo>
                      <a:pt x="6040" y="784"/>
                    </a:lnTo>
                    <a:cubicBezTo>
                      <a:pt x="6040" y="784"/>
                      <a:pt x="4201" y="2197"/>
                      <a:pt x="3911" y="2197"/>
                    </a:cubicBezTo>
                    <a:cubicBezTo>
                      <a:pt x="3910" y="2197"/>
                      <a:pt x="3909" y="2197"/>
                      <a:pt x="3909" y="2197"/>
                    </a:cubicBezTo>
                    <a:cubicBezTo>
                      <a:pt x="3600" y="2197"/>
                      <a:pt x="1240" y="0"/>
                      <a:pt x="1240" y="0"/>
                    </a:cubicBezTo>
                    <a:close/>
                  </a:path>
                </a:pathLst>
              </a:custGeom>
              <a:solidFill>
                <a:srgbClr val="FFCB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01;p73">
                <a:extLst>
                  <a:ext uri="{FF2B5EF4-FFF2-40B4-BE49-F238E27FC236}">
                    <a16:creationId xmlns:a16="http://schemas.microsoft.com/office/drawing/2014/main" id="{6864C2E3-9EDD-A16F-EAFC-4F8F85E0FD54}"/>
                  </a:ext>
                </a:extLst>
              </p:cNvPr>
              <p:cNvSpPr/>
              <p:nvPr/>
            </p:nvSpPr>
            <p:spPr>
              <a:xfrm>
                <a:off x="-2248167" y="191083"/>
                <a:ext cx="1037198" cy="1246838"/>
              </a:xfrm>
              <a:custGeom>
                <a:avLst/>
                <a:gdLst/>
                <a:ahLst/>
                <a:cxnLst/>
                <a:rect l="l" t="t" r="r" b="b"/>
                <a:pathLst>
                  <a:path w="6224" h="7482" extrusionOk="0">
                    <a:moveTo>
                      <a:pt x="3852" y="0"/>
                    </a:moveTo>
                    <a:cubicBezTo>
                      <a:pt x="3533" y="78"/>
                      <a:pt x="3194" y="145"/>
                      <a:pt x="2865" y="184"/>
                    </a:cubicBezTo>
                    <a:cubicBezTo>
                      <a:pt x="2792" y="193"/>
                      <a:pt x="2724" y="197"/>
                      <a:pt x="2661" y="197"/>
                    </a:cubicBezTo>
                    <a:cubicBezTo>
                      <a:pt x="2244" y="197"/>
                      <a:pt x="2033" y="29"/>
                      <a:pt x="2033" y="29"/>
                    </a:cubicBezTo>
                    <a:cubicBezTo>
                      <a:pt x="2033" y="29"/>
                      <a:pt x="1" y="1220"/>
                      <a:pt x="1" y="2575"/>
                    </a:cubicBezTo>
                    <a:cubicBezTo>
                      <a:pt x="1" y="3929"/>
                      <a:pt x="785" y="7481"/>
                      <a:pt x="785" y="7481"/>
                    </a:cubicBezTo>
                    <a:lnTo>
                      <a:pt x="5846" y="7481"/>
                    </a:lnTo>
                    <a:cubicBezTo>
                      <a:pt x="6214" y="4578"/>
                      <a:pt x="6223" y="3736"/>
                      <a:pt x="6146" y="2304"/>
                    </a:cubicBezTo>
                    <a:cubicBezTo>
                      <a:pt x="6069" y="1026"/>
                      <a:pt x="3852" y="10"/>
                      <a:pt x="38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602;p73">
                <a:extLst>
                  <a:ext uri="{FF2B5EF4-FFF2-40B4-BE49-F238E27FC236}">
                    <a16:creationId xmlns:a16="http://schemas.microsoft.com/office/drawing/2014/main" id="{64C62A34-758E-B659-0B90-A2810C57059B}"/>
                  </a:ext>
                </a:extLst>
              </p:cNvPr>
              <p:cNvSpPr/>
              <p:nvPr/>
            </p:nvSpPr>
            <p:spPr>
              <a:xfrm>
                <a:off x="-2481971" y="195749"/>
                <a:ext cx="572592" cy="758235"/>
              </a:xfrm>
              <a:custGeom>
                <a:avLst/>
                <a:gdLst/>
                <a:ahLst/>
                <a:cxnLst/>
                <a:rect l="l" t="t" r="r" b="b"/>
                <a:pathLst>
                  <a:path w="3436" h="4550" extrusionOk="0">
                    <a:moveTo>
                      <a:pt x="3379" y="1"/>
                    </a:moveTo>
                    <a:cubicBezTo>
                      <a:pt x="2906" y="1"/>
                      <a:pt x="2451" y="116"/>
                      <a:pt x="2033" y="330"/>
                    </a:cubicBezTo>
                    <a:cubicBezTo>
                      <a:pt x="1288" y="785"/>
                      <a:pt x="600" y="1327"/>
                      <a:pt x="0" y="1956"/>
                    </a:cubicBezTo>
                    <a:lnTo>
                      <a:pt x="1471" y="4550"/>
                    </a:lnTo>
                    <a:lnTo>
                      <a:pt x="3020" y="3466"/>
                    </a:lnTo>
                    <a:lnTo>
                      <a:pt x="3436" y="1"/>
                    </a:lnTo>
                    <a:cubicBezTo>
                      <a:pt x="3417" y="1"/>
                      <a:pt x="3398" y="1"/>
                      <a:pt x="33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603;p73">
                <a:extLst>
                  <a:ext uri="{FF2B5EF4-FFF2-40B4-BE49-F238E27FC236}">
                    <a16:creationId xmlns:a16="http://schemas.microsoft.com/office/drawing/2014/main" id="{968E1DFD-6744-CA4F-9CF0-77544596B7B4}"/>
                  </a:ext>
                </a:extLst>
              </p:cNvPr>
              <p:cNvSpPr/>
              <p:nvPr/>
            </p:nvSpPr>
            <p:spPr>
              <a:xfrm>
                <a:off x="-1249795" y="502376"/>
                <a:ext cx="43661" cy="337123"/>
              </a:xfrm>
              <a:custGeom>
                <a:avLst/>
                <a:gdLst/>
                <a:ahLst/>
                <a:cxnLst/>
                <a:rect l="l" t="t" r="r" b="b"/>
                <a:pathLst>
                  <a:path w="262" h="2023" extrusionOk="0">
                    <a:moveTo>
                      <a:pt x="87" y="0"/>
                    </a:moveTo>
                    <a:lnTo>
                      <a:pt x="0" y="19"/>
                    </a:lnTo>
                    <a:cubicBezTo>
                      <a:pt x="126" y="677"/>
                      <a:pt x="174" y="1345"/>
                      <a:pt x="145" y="2023"/>
                    </a:cubicBezTo>
                    <a:lnTo>
                      <a:pt x="242" y="2023"/>
                    </a:lnTo>
                    <a:cubicBezTo>
                      <a:pt x="261" y="1345"/>
                      <a:pt x="213" y="668"/>
                      <a:pt x="87" y="0"/>
                    </a:cubicBezTo>
                    <a:close/>
                  </a:path>
                </a:pathLst>
              </a:custGeom>
              <a:solidFill>
                <a:srgbClr val="0F1D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604;p73">
                <a:extLst>
                  <a:ext uri="{FF2B5EF4-FFF2-40B4-BE49-F238E27FC236}">
                    <a16:creationId xmlns:a16="http://schemas.microsoft.com/office/drawing/2014/main" id="{79DDB456-9598-C8E5-3675-438E03404EB4}"/>
                  </a:ext>
                </a:extLst>
              </p:cNvPr>
              <p:cNvSpPr/>
              <p:nvPr/>
            </p:nvSpPr>
            <p:spPr>
              <a:xfrm>
                <a:off x="-2427145" y="455548"/>
                <a:ext cx="264632" cy="464606"/>
              </a:xfrm>
              <a:custGeom>
                <a:avLst/>
                <a:gdLst/>
                <a:ahLst/>
                <a:cxnLst/>
                <a:rect l="l" t="t" r="r" b="b"/>
                <a:pathLst>
                  <a:path w="1588" h="2788" extrusionOk="0">
                    <a:moveTo>
                      <a:pt x="78" y="0"/>
                    </a:moveTo>
                    <a:lnTo>
                      <a:pt x="0" y="49"/>
                    </a:lnTo>
                    <a:lnTo>
                      <a:pt x="1501" y="2788"/>
                    </a:lnTo>
                    <a:lnTo>
                      <a:pt x="1588" y="2749"/>
                    </a:lnTo>
                    <a:lnTo>
                      <a:pt x="78" y="0"/>
                    </a:lnTo>
                    <a:close/>
                  </a:path>
                </a:pathLst>
              </a:custGeom>
              <a:solidFill>
                <a:srgbClr val="0F1D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605;p73">
                <a:extLst>
                  <a:ext uri="{FF2B5EF4-FFF2-40B4-BE49-F238E27FC236}">
                    <a16:creationId xmlns:a16="http://schemas.microsoft.com/office/drawing/2014/main" id="{D6D71C2E-CF3A-0900-BF5E-EA722118C063}"/>
                  </a:ext>
                </a:extLst>
              </p:cNvPr>
              <p:cNvSpPr/>
              <p:nvPr/>
            </p:nvSpPr>
            <p:spPr>
              <a:xfrm>
                <a:off x="-2215838" y="787672"/>
                <a:ext cx="224304" cy="164812"/>
              </a:xfrm>
              <a:custGeom>
                <a:avLst/>
                <a:gdLst/>
                <a:ahLst/>
                <a:cxnLst/>
                <a:rect l="l" t="t" r="r" b="b"/>
                <a:pathLst>
                  <a:path w="1346" h="989" extrusionOk="0">
                    <a:moveTo>
                      <a:pt x="1297" y="1"/>
                    </a:moveTo>
                    <a:lnTo>
                      <a:pt x="0" y="911"/>
                    </a:lnTo>
                    <a:lnTo>
                      <a:pt x="49" y="988"/>
                    </a:lnTo>
                    <a:lnTo>
                      <a:pt x="1345" y="69"/>
                    </a:lnTo>
                    <a:lnTo>
                      <a:pt x="1297" y="1"/>
                    </a:lnTo>
                    <a:close/>
                  </a:path>
                </a:pathLst>
              </a:custGeom>
              <a:solidFill>
                <a:srgbClr val="0F1D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606;p73">
                <a:extLst>
                  <a:ext uri="{FF2B5EF4-FFF2-40B4-BE49-F238E27FC236}">
                    <a16:creationId xmlns:a16="http://schemas.microsoft.com/office/drawing/2014/main" id="{D80A1B12-FCD0-F090-79C1-6B3B8EBA8850}"/>
                  </a:ext>
                </a:extLst>
              </p:cNvPr>
              <p:cNvSpPr/>
              <p:nvPr/>
            </p:nvSpPr>
            <p:spPr>
              <a:xfrm>
                <a:off x="-3554500" y="75597"/>
                <a:ext cx="551762" cy="668746"/>
              </a:xfrm>
              <a:custGeom>
                <a:avLst/>
                <a:gdLst/>
                <a:ahLst/>
                <a:cxnLst/>
                <a:rect l="l" t="t" r="r" b="b"/>
                <a:pathLst>
                  <a:path w="3311" h="4013" extrusionOk="0">
                    <a:moveTo>
                      <a:pt x="177" y="0"/>
                    </a:moveTo>
                    <a:cubicBezTo>
                      <a:pt x="168" y="0"/>
                      <a:pt x="161" y="2"/>
                      <a:pt x="156" y="6"/>
                    </a:cubicBezTo>
                    <a:cubicBezTo>
                      <a:pt x="1" y="113"/>
                      <a:pt x="717" y="838"/>
                      <a:pt x="717" y="838"/>
                    </a:cubicBezTo>
                    <a:cubicBezTo>
                      <a:pt x="717" y="838"/>
                      <a:pt x="631" y="783"/>
                      <a:pt x="542" y="783"/>
                    </a:cubicBezTo>
                    <a:cubicBezTo>
                      <a:pt x="498" y="783"/>
                      <a:pt x="452" y="797"/>
                      <a:pt x="417" y="838"/>
                    </a:cubicBezTo>
                    <a:cubicBezTo>
                      <a:pt x="340" y="935"/>
                      <a:pt x="562" y="1226"/>
                      <a:pt x="562" y="1226"/>
                    </a:cubicBezTo>
                    <a:cubicBezTo>
                      <a:pt x="562" y="1226"/>
                      <a:pt x="441" y="1152"/>
                      <a:pt x="347" y="1152"/>
                    </a:cubicBezTo>
                    <a:cubicBezTo>
                      <a:pt x="313" y="1152"/>
                      <a:pt x="283" y="1161"/>
                      <a:pt x="262" y="1187"/>
                    </a:cubicBezTo>
                    <a:cubicBezTo>
                      <a:pt x="185" y="1284"/>
                      <a:pt x="378" y="1584"/>
                      <a:pt x="378" y="1584"/>
                    </a:cubicBezTo>
                    <a:cubicBezTo>
                      <a:pt x="378" y="1584"/>
                      <a:pt x="306" y="1525"/>
                      <a:pt x="245" y="1525"/>
                    </a:cubicBezTo>
                    <a:cubicBezTo>
                      <a:pt x="216" y="1525"/>
                      <a:pt x="190" y="1537"/>
                      <a:pt x="175" y="1574"/>
                    </a:cubicBezTo>
                    <a:cubicBezTo>
                      <a:pt x="98" y="1738"/>
                      <a:pt x="1133" y="2948"/>
                      <a:pt x="2091" y="4013"/>
                    </a:cubicBezTo>
                    <a:lnTo>
                      <a:pt x="3311" y="2242"/>
                    </a:lnTo>
                    <a:cubicBezTo>
                      <a:pt x="3311" y="2242"/>
                      <a:pt x="1261" y="344"/>
                      <a:pt x="1099" y="344"/>
                    </a:cubicBezTo>
                    <a:cubicBezTo>
                      <a:pt x="1097" y="344"/>
                      <a:pt x="1096" y="345"/>
                      <a:pt x="1094" y="345"/>
                    </a:cubicBezTo>
                    <a:cubicBezTo>
                      <a:pt x="959" y="393"/>
                      <a:pt x="1336" y="771"/>
                      <a:pt x="1220" y="780"/>
                    </a:cubicBezTo>
                    <a:cubicBezTo>
                      <a:pt x="1219" y="781"/>
                      <a:pt x="1218" y="781"/>
                      <a:pt x="1216" y="781"/>
                    </a:cubicBezTo>
                    <a:cubicBezTo>
                      <a:pt x="1092" y="781"/>
                      <a:pt x="347" y="0"/>
                      <a:pt x="177" y="0"/>
                    </a:cubicBezTo>
                    <a:close/>
                  </a:path>
                </a:pathLst>
              </a:custGeom>
              <a:solidFill>
                <a:srgbClr val="FFCB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607;p73">
                <a:extLst>
                  <a:ext uri="{FF2B5EF4-FFF2-40B4-BE49-F238E27FC236}">
                    <a16:creationId xmlns:a16="http://schemas.microsoft.com/office/drawing/2014/main" id="{C7B3F780-F714-2E47-2FF2-68C7ABBC898F}"/>
                  </a:ext>
                </a:extLst>
              </p:cNvPr>
              <p:cNvSpPr/>
              <p:nvPr/>
            </p:nvSpPr>
            <p:spPr>
              <a:xfrm>
                <a:off x="-1919210" y="-21890"/>
                <a:ext cx="324458" cy="300294"/>
              </a:xfrm>
              <a:custGeom>
                <a:avLst/>
                <a:gdLst/>
                <a:ahLst/>
                <a:cxnLst/>
                <a:rect l="l" t="t" r="r" b="b"/>
                <a:pathLst>
                  <a:path w="1947" h="1802" extrusionOk="0">
                    <a:moveTo>
                      <a:pt x="1753" y="1"/>
                    </a:moveTo>
                    <a:lnTo>
                      <a:pt x="1" y="523"/>
                    </a:lnTo>
                    <a:lnTo>
                      <a:pt x="49" y="1307"/>
                    </a:lnTo>
                    <a:cubicBezTo>
                      <a:pt x="399" y="1681"/>
                      <a:pt x="741" y="1801"/>
                      <a:pt x="1036" y="1801"/>
                    </a:cubicBezTo>
                    <a:cubicBezTo>
                      <a:pt x="1567" y="1801"/>
                      <a:pt x="1946" y="1414"/>
                      <a:pt x="1946" y="1414"/>
                    </a:cubicBezTo>
                    <a:lnTo>
                      <a:pt x="1753" y="1"/>
                    </a:lnTo>
                    <a:close/>
                  </a:path>
                </a:pathLst>
              </a:custGeom>
              <a:solidFill>
                <a:srgbClr val="FFCB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608;p73">
                <a:extLst>
                  <a:ext uri="{FF2B5EF4-FFF2-40B4-BE49-F238E27FC236}">
                    <a16:creationId xmlns:a16="http://schemas.microsoft.com/office/drawing/2014/main" id="{7AE26912-1D24-064F-38A5-C88DC4867B25}"/>
                  </a:ext>
                </a:extLst>
              </p:cNvPr>
              <p:cNvSpPr/>
              <p:nvPr/>
            </p:nvSpPr>
            <p:spPr>
              <a:xfrm>
                <a:off x="-2103019" y="-328350"/>
                <a:ext cx="508267" cy="444109"/>
              </a:xfrm>
              <a:custGeom>
                <a:avLst/>
                <a:gdLst/>
                <a:ahLst/>
                <a:cxnLst/>
                <a:rect l="l" t="t" r="r" b="b"/>
                <a:pathLst>
                  <a:path w="3050" h="2665" extrusionOk="0">
                    <a:moveTo>
                      <a:pt x="1364" y="0"/>
                    </a:moveTo>
                    <a:cubicBezTo>
                      <a:pt x="1340" y="0"/>
                      <a:pt x="1327" y="1"/>
                      <a:pt x="1327" y="1"/>
                    </a:cubicBezTo>
                    <a:cubicBezTo>
                      <a:pt x="1327" y="1"/>
                      <a:pt x="1" y="1501"/>
                      <a:pt x="485" y="2121"/>
                    </a:cubicBezTo>
                    <a:cubicBezTo>
                      <a:pt x="680" y="2369"/>
                      <a:pt x="1381" y="2665"/>
                      <a:pt x="1864" y="2665"/>
                    </a:cubicBezTo>
                    <a:cubicBezTo>
                      <a:pt x="2002" y="2665"/>
                      <a:pt x="2121" y="2641"/>
                      <a:pt x="2207" y="2585"/>
                    </a:cubicBezTo>
                    <a:cubicBezTo>
                      <a:pt x="2498" y="2411"/>
                      <a:pt x="3049" y="1133"/>
                      <a:pt x="2923" y="891"/>
                    </a:cubicBezTo>
                    <a:cubicBezTo>
                      <a:pt x="2501" y="47"/>
                      <a:pt x="1564" y="0"/>
                      <a:pt x="1364" y="0"/>
                    </a:cubicBezTo>
                    <a:close/>
                  </a:path>
                </a:pathLst>
              </a:custGeom>
              <a:solidFill>
                <a:srgbClr val="FFCB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609;p73">
                <a:extLst>
                  <a:ext uri="{FF2B5EF4-FFF2-40B4-BE49-F238E27FC236}">
                    <a16:creationId xmlns:a16="http://schemas.microsoft.com/office/drawing/2014/main" id="{1F829E0A-E283-62E1-C0A0-83F932570815}"/>
                  </a:ext>
                </a:extLst>
              </p:cNvPr>
              <p:cNvSpPr/>
              <p:nvPr/>
            </p:nvSpPr>
            <p:spPr>
              <a:xfrm>
                <a:off x="-1946539" y="-382010"/>
                <a:ext cx="535597" cy="693243"/>
              </a:xfrm>
              <a:custGeom>
                <a:avLst/>
                <a:gdLst/>
                <a:ahLst/>
                <a:cxnLst/>
                <a:rect l="l" t="t" r="r" b="b"/>
                <a:pathLst>
                  <a:path w="3214" h="4160" extrusionOk="0">
                    <a:moveTo>
                      <a:pt x="979" y="0"/>
                    </a:moveTo>
                    <a:cubicBezTo>
                      <a:pt x="601" y="0"/>
                      <a:pt x="254" y="98"/>
                      <a:pt x="0" y="255"/>
                    </a:cubicBezTo>
                    <a:cubicBezTo>
                      <a:pt x="49" y="372"/>
                      <a:pt x="136" y="459"/>
                      <a:pt x="252" y="507"/>
                    </a:cubicBezTo>
                    <a:lnTo>
                      <a:pt x="465" y="594"/>
                    </a:lnTo>
                    <a:lnTo>
                      <a:pt x="446" y="594"/>
                    </a:lnTo>
                    <a:cubicBezTo>
                      <a:pt x="358" y="1465"/>
                      <a:pt x="620" y="1910"/>
                      <a:pt x="620" y="1910"/>
                    </a:cubicBezTo>
                    <a:cubicBezTo>
                      <a:pt x="620" y="1910"/>
                      <a:pt x="39" y="3730"/>
                      <a:pt x="165" y="3904"/>
                    </a:cubicBezTo>
                    <a:cubicBezTo>
                      <a:pt x="244" y="4013"/>
                      <a:pt x="1004" y="4160"/>
                      <a:pt x="1785" y="4160"/>
                    </a:cubicBezTo>
                    <a:cubicBezTo>
                      <a:pt x="2252" y="4160"/>
                      <a:pt x="2727" y="4107"/>
                      <a:pt x="3068" y="3962"/>
                    </a:cubicBezTo>
                    <a:cubicBezTo>
                      <a:pt x="3068" y="3962"/>
                      <a:pt x="3213" y="1213"/>
                      <a:pt x="2381" y="507"/>
                    </a:cubicBezTo>
                    <a:cubicBezTo>
                      <a:pt x="1945" y="146"/>
                      <a:pt x="1440" y="0"/>
                      <a:pt x="97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610;p73">
                <a:extLst>
                  <a:ext uri="{FF2B5EF4-FFF2-40B4-BE49-F238E27FC236}">
                    <a16:creationId xmlns:a16="http://schemas.microsoft.com/office/drawing/2014/main" id="{3268FE74-33D1-A875-D407-C84EA32460A9}"/>
                  </a:ext>
                </a:extLst>
              </p:cNvPr>
              <p:cNvSpPr/>
              <p:nvPr/>
            </p:nvSpPr>
            <p:spPr>
              <a:xfrm>
                <a:off x="-1899712" y="-125710"/>
                <a:ext cx="103320" cy="112652"/>
              </a:xfrm>
              <a:custGeom>
                <a:avLst/>
                <a:gdLst/>
                <a:ahLst/>
                <a:cxnLst/>
                <a:rect l="l" t="t" r="r" b="b"/>
                <a:pathLst>
                  <a:path w="620" h="676" extrusionOk="0">
                    <a:moveTo>
                      <a:pt x="384" y="1"/>
                    </a:moveTo>
                    <a:cubicBezTo>
                      <a:pt x="319" y="1"/>
                      <a:pt x="241" y="43"/>
                      <a:pt x="155" y="150"/>
                    </a:cubicBezTo>
                    <a:lnTo>
                      <a:pt x="0" y="556"/>
                    </a:lnTo>
                    <a:cubicBezTo>
                      <a:pt x="5" y="637"/>
                      <a:pt x="53" y="676"/>
                      <a:pt x="126" y="676"/>
                    </a:cubicBezTo>
                    <a:cubicBezTo>
                      <a:pt x="184" y="676"/>
                      <a:pt x="258" y="652"/>
                      <a:pt x="339" y="604"/>
                    </a:cubicBezTo>
                    <a:cubicBezTo>
                      <a:pt x="426" y="556"/>
                      <a:pt x="619" y="237"/>
                      <a:pt x="523" y="92"/>
                    </a:cubicBezTo>
                    <a:cubicBezTo>
                      <a:pt x="490" y="36"/>
                      <a:pt x="443" y="1"/>
                      <a:pt x="384" y="1"/>
                    </a:cubicBezTo>
                    <a:close/>
                  </a:path>
                </a:pathLst>
              </a:custGeom>
              <a:solidFill>
                <a:srgbClr val="FFCB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611;p73">
                <a:extLst>
                  <a:ext uri="{FF2B5EF4-FFF2-40B4-BE49-F238E27FC236}">
                    <a16:creationId xmlns:a16="http://schemas.microsoft.com/office/drawing/2014/main" id="{D8544B70-C1DF-522A-FAD3-263C32B8B9E7}"/>
                  </a:ext>
                </a:extLst>
              </p:cNvPr>
              <p:cNvSpPr/>
              <p:nvPr/>
            </p:nvSpPr>
            <p:spPr>
              <a:xfrm>
                <a:off x="-1919210" y="58766"/>
                <a:ext cx="46994" cy="33996"/>
              </a:xfrm>
              <a:custGeom>
                <a:avLst/>
                <a:gdLst/>
                <a:ahLst/>
                <a:cxnLst/>
                <a:rect l="l" t="t" r="r" b="b"/>
                <a:pathLst>
                  <a:path w="282" h="204" extrusionOk="0">
                    <a:moveTo>
                      <a:pt x="224" y="1"/>
                    </a:moveTo>
                    <a:cubicBezTo>
                      <a:pt x="188" y="81"/>
                      <a:pt x="110" y="137"/>
                      <a:pt x="22" y="137"/>
                    </a:cubicBezTo>
                    <a:cubicBezTo>
                      <a:pt x="15" y="137"/>
                      <a:pt x="8" y="137"/>
                      <a:pt x="1" y="136"/>
                    </a:cubicBezTo>
                    <a:lnTo>
                      <a:pt x="1" y="204"/>
                    </a:lnTo>
                    <a:cubicBezTo>
                      <a:pt x="127" y="204"/>
                      <a:pt x="233" y="136"/>
                      <a:pt x="282" y="20"/>
                    </a:cubicBezTo>
                    <a:lnTo>
                      <a:pt x="224" y="1"/>
                    </a:lnTo>
                    <a:close/>
                  </a:path>
                </a:pathLst>
              </a:custGeom>
              <a:solidFill>
                <a:srgbClr val="E888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612;p73">
                <a:extLst>
                  <a:ext uri="{FF2B5EF4-FFF2-40B4-BE49-F238E27FC236}">
                    <a16:creationId xmlns:a16="http://schemas.microsoft.com/office/drawing/2014/main" id="{1631BAA4-BAF8-D801-ED42-2C39A5542748}"/>
                  </a:ext>
                </a:extLst>
              </p:cNvPr>
              <p:cNvSpPr/>
              <p:nvPr/>
            </p:nvSpPr>
            <p:spPr>
              <a:xfrm>
                <a:off x="-1957871" y="-189535"/>
                <a:ext cx="35662" cy="38828"/>
              </a:xfrm>
              <a:custGeom>
                <a:avLst/>
                <a:gdLst/>
                <a:ahLst/>
                <a:cxnLst/>
                <a:rect l="l" t="t" r="r" b="b"/>
                <a:pathLst>
                  <a:path w="214" h="233" extrusionOk="0">
                    <a:moveTo>
                      <a:pt x="148" y="0"/>
                    </a:moveTo>
                    <a:cubicBezTo>
                      <a:pt x="137" y="0"/>
                      <a:pt x="124" y="6"/>
                      <a:pt x="107" y="20"/>
                    </a:cubicBezTo>
                    <a:cubicBezTo>
                      <a:pt x="49" y="58"/>
                      <a:pt x="1" y="146"/>
                      <a:pt x="30" y="204"/>
                    </a:cubicBezTo>
                    <a:cubicBezTo>
                      <a:pt x="30" y="223"/>
                      <a:pt x="49" y="233"/>
                      <a:pt x="68" y="233"/>
                    </a:cubicBezTo>
                    <a:cubicBezTo>
                      <a:pt x="176" y="216"/>
                      <a:pt x="213" y="0"/>
                      <a:pt x="1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2613;p73">
                <a:extLst>
                  <a:ext uri="{FF2B5EF4-FFF2-40B4-BE49-F238E27FC236}">
                    <a16:creationId xmlns:a16="http://schemas.microsoft.com/office/drawing/2014/main" id="{80ACEA62-85AE-89E1-BC49-BB43400C12C6}"/>
                  </a:ext>
                </a:extLst>
              </p:cNvPr>
              <p:cNvSpPr/>
              <p:nvPr/>
            </p:nvSpPr>
            <p:spPr>
              <a:xfrm>
                <a:off x="-1940040" y="-231530"/>
                <a:ext cx="50160" cy="42161"/>
              </a:xfrm>
              <a:custGeom>
                <a:avLst/>
                <a:gdLst/>
                <a:ahLst/>
                <a:cxnLst/>
                <a:rect l="l" t="t" r="r" b="b"/>
                <a:pathLst>
                  <a:path w="301" h="253" extrusionOk="0">
                    <a:moveTo>
                      <a:pt x="29" y="1"/>
                    </a:moveTo>
                    <a:lnTo>
                      <a:pt x="0" y="78"/>
                    </a:lnTo>
                    <a:cubicBezTo>
                      <a:pt x="87" y="107"/>
                      <a:pt x="165" y="175"/>
                      <a:pt x="223" y="252"/>
                    </a:cubicBezTo>
                    <a:lnTo>
                      <a:pt x="300" y="214"/>
                    </a:lnTo>
                    <a:cubicBezTo>
                      <a:pt x="242" y="107"/>
                      <a:pt x="145" y="30"/>
                      <a:pt x="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2614;p73">
                <a:extLst>
                  <a:ext uri="{FF2B5EF4-FFF2-40B4-BE49-F238E27FC236}">
                    <a16:creationId xmlns:a16="http://schemas.microsoft.com/office/drawing/2014/main" id="{60807C1B-2957-E979-4ADE-04626FE3C002}"/>
                  </a:ext>
                </a:extLst>
              </p:cNvPr>
              <p:cNvSpPr/>
              <p:nvPr/>
            </p:nvSpPr>
            <p:spPr>
              <a:xfrm>
                <a:off x="-2040028" y="-99213"/>
                <a:ext cx="74324" cy="69824"/>
              </a:xfrm>
              <a:custGeom>
                <a:avLst/>
                <a:gdLst/>
                <a:ahLst/>
                <a:cxnLst/>
                <a:rect l="l" t="t" r="r" b="b"/>
                <a:pathLst>
                  <a:path w="446" h="419" extrusionOk="0">
                    <a:moveTo>
                      <a:pt x="174" y="0"/>
                    </a:moveTo>
                    <a:cubicBezTo>
                      <a:pt x="174" y="0"/>
                      <a:pt x="0" y="339"/>
                      <a:pt x="126" y="407"/>
                    </a:cubicBezTo>
                    <a:cubicBezTo>
                      <a:pt x="139" y="415"/>
                      <a:pt x="153" y="419"/>
                      <a:pt x="168" y="419"/>
                    </a:cubicBezTo>
                    <a:cubicBezTo>
                      <a:pt x="290" y="419"/>
                      <a:pt x="445" y="155"/>
                      <a:pt x="445" y="155"/>
                    </a:cubicBezTo>
                    <a:lnTo>
                      <a:pt x="17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615;p73">
                <a:extLst>
                  <a:ext uri="{FF2B5EF4-FFF2-40B4-BE49-F238E27FC236}">
                    <a16:creationId xmlns:a16="http://schemas.microsoft.com/office/drawing/2014/main" id="{E0202037-9F07-97BB-6484-857271FDDC70}"/>
                  </a:ext>
                </a:extLst>
              </p:cNvPr>
              <p:cNvSpPr/>
              <p:nvPr/>
            </p:nvSpPr>
            <p:spPr>
              <a:xfrm>
                <a:off x="-1661076" y="-441836"/>
                <a:ext cx="135649" cy="120984"/>
              </a:xfrm>
              <a:custGeom>
                <a:avLst/>
                <a:gdLst/>
                <a:ahLst/>
                <a:cxnLst/>
                <a:rect l="l" t="t" r="r" b="b"/>
                <a:pathLst>
                  <a:path w="814" h="726" extrusionOk="0">
                    <a:moveTo>
                      <a:pt x="400" y="1"/>
                    </a:moveTo>
                    <a:cubicBezTo>
                      <a:pt x="329" y="1"/>
                      <a:pt x="258" y="18"/>
                      <a:pt x="194" y="53"/>
                    </a:cubicBezTo>
                    <a:cubicBezTo>
                      <a:pt x="87" y="101"/>
                      <a:pt x="10" y="218"/>
                      <a:pt x="0" y="334"/>
                    </a:cubicBezTo>
                    <a:cubicBezTo>
                      <a:pt x="0" y="460"/>
                      <a:pt x="78" y="576"/>
                      <a:pt x="204" y="614"/>
                    </a:cubicBezTo>
                    <a:lnTo>
                      <a:pt x="329" y="643"/>
                    </a:lnTo>
                    <a:cubicBezTo>
                      <a:pt x="361" y="691"/>
                      <a:pt x="426" y="726"/>
                      <a:pt x="485" y="726"/>
                    </a:cubicBezTo>
                    <a:cubicBezTo>
                      <a:pt x="498" y="726"/>
                      <a:pt x="511" y="724"/>
                      <a:pt x="523" y="721"/>
                    </a:cubicBezTo>
                    <a:cubicBezTo>
                      <a:pt x="600" y="701"/>
                      <a:pt x="668" y="653"/>
                      <a:pt x="707" y="585"/>
                    </a:cubicBezTo>
                    <a:cubicBezTo>
                      <a:pt x="813" y="431"/>
                      <a:pt x="813" y="189"/>
                      <a:pt x="668" y="72"/>
                    </a:cubicBezTo>
                    <a:cubicBezTo>
                      <a:pt x="629" y="53"/>
                      <a:pt x="591" y="34"/>
                      <a:pt x="542" y="24"/>
                    </a:cubicBezTo>
                    <a:cubicBezTo>
                      <a:pt x="496" y="9"/>
                      <a:pt x="448" y="1"/>
                      <a:pt x="400" y="1"/>
                    </a:cubicBezTo>
                    <a:close/>
                  </a:path>
                </a:pathLst>
              </a:custGeom>
              <a:solidFill>
                <a:srgbClr val="011E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4" name="Google Shape;2616;p73">
              <a:extLst>
                <a:ext uri="{FF2B5EF4-FFF2-40B4-BE49-F238E27FC236}">
                  <a16:creationId xmlns:a16="http://schemas.microsoft.com/office/drawing/2014/main" id="{7446A4BB-6136-2A66-63E3-4006E0BBBBE7}"/>
                </a:ext>
              </a:extLst>
            </p:cNvPr>
            <p:cNvCxnSpPr/>
            <p:nvPr/>
          </p:nvCxnSpPr>
          <p:spPr>
            <a:xfrm>
              <a:off x="5929425" y="4539610"/>
              <a:ext cx="1016100" cy="0"/>
            </a:xfrm>
            <a:prstGeom prst="straightConnector1">
              <a:avLst/>
            </a:prstGeom>
            <a:noFill/>
            <a:ln w="9525" cap="flat" cmpd="sng">
              <a:solidFill>
                <a:schemeClr val="dk1"/>
              </a:solidFill>
              <a:prstDash val="solid"/>
              <a:round/>
              <a:headEnd type="none" w="med" len="med"/>
              <a:tailEnd type="none" w="med" len="med"/>
            </a:ln>
          </p:spPr>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1000"/>
                                        <p:tgtEl>
                                          <p:spTgt spid="12"/>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15"/>
        <p:cNvGrpSpPr/>
        <p:nvPr/>
      </p:nvGrpSpPr>
      <p:grpSpPr>
        <a:xfrm>
          <a:off x="0" y="0"/>
          <a:ext cx="0" cy="0"/>
          <a:chOff x="0" y="0"/>
          <a:chExt cx="0" cy="0"/>
        </a:xfrm>
      </p:grpSpPr>
      <p:grpSp>
        <p:nvGrpSpPr>
          <p:cNvPr id="1616" name="Google Shape;1616;p63"/>
          <p:cNvGrpSpPr/>
          <p:nvPr/>
        </p:nvGrpSpPr>
        <p:grpSpPr>
          <a:xfrm>
            <a:off x="1999550" y="540000"/>
            <a:ext cx="5145000" cy="895127"/>
            <a:chOff x="1999550" y="540000"/>
            <a:chExt cx="5145000" cy="895127"/>
          </a:xfrm>
        </p:grpSpPr>
        <p:sp>
          <p:nvSpPr>
            <p:cNvPr id="1617" name="Google Shape;1617;p63"/>
            <p:cNvSpPr/>
            <p:nvPr/>
          </p:nvSpPr>
          <p:spPr>
            <a:xfrm>
              <a:off x="1999550" y="540000"/>
              <a:ext cx="5145000" cy="744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1618" name="Google Shape;1618;p63"/>
            <p:cNvSpPr/>
            <p:nvPr/>
          </p:nvSpPr>
          <p:spPr>
            <a:xfrm rot="10800000" flipH="1">
              <a:off x="4415283" y="1166027"/>
              <a:ext cx="311400" cy="269100"/>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21" name="Google Shape;1621;p63"/>
          <p:cNvSpPr txBox="1">
            <a:spLocks noGrp="1"/>
          </p:cNvSpPr>
          <p:nvPr>
            <p:ph type="subTitle" idx="2"/>
          </p:nvPr>
        </p:nvSpPr>
        <p:spPr>
          <a:xfrm>
            <a:off x="1673704" y="3014421"/>
            <a:ext cx="1344000" cy="73617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b="1" i="0" dirty="0">
                <a:effectLst/>
                <a:latin typeface="Söhne"/>
              </a:rPr>
              <a:t>Security and Privacy</a:t>
            </a:r>
            <a:endParaRPr dirty="0"/>
          </a:p>
        </p:txBody>
      </p:sp>
      <p:sp>
        <p:nvSpPr>
          <p:cNvPr id="1624" name="Google Shape;1624;p63"/>
          <p:cNvSpPr txBox="1">
            <a:spLocks noGrp="1"/>
          </p:cNvSpPr>
          <p:nvPr>
            <p:ph type="subTitle" idx="5"/>
          </p:nvPr>
        </p:nvSpPr>
        <p:spPr>
          <a:xfrm>
            <a:off x="3694857" y="2960176"/>
            <a:ext cx="1754100" cy="790415"/>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b="1" i="0" dirty="0">
                <a:effectLst/>
                <a:latin typeface="Söhne"/>
              </a:rPr>
              <a:t>Job Seeker Experience</a:t>
            </a:r>
            <a:endParaRPr dirty="0"/>
          </a:p>
        </p:txBody>
      </p:sp>
      <p:sp>
        <p:nvSpPr>
          <p:cNvPr id="1627" name="Google Shape;1627;p63"/>
          <p:cNvSpPr txBox="1">
            <a:spLocks noGrp="1"/>
          </p:cNvSpPr>
          <p:nvPr>
            <p:ph type="subTitle" idx="8"/>
          </p:nvPr>
        </p:nvSpPr>
        <p:spPr>
          <a:xfrm>
            <a:off x="5921124" y="3128275"/>
            <a:ext cx="1754100" cy="622316"/>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b="1" i="0" dirty="0">
                <a:effectLst/>
                <a:latin typeface="Söhne"/>
              </a:rPr>
              <a:t>Employer Interface</a:t>
            </a:r>
            <a:endParaRPr dirty="0"/>
          </a:p>
        </p:txBody>
      </p:sp>
      <p:sp>
        <p:nvSpPr>
          <p:cNvPr id="1628" name="Google Shape;1628;p63"/>
          <p:cNvSpPr txBox="1">
            <a:spLocks noGrp="1"/>
          </p:cNvSpPr>
          <p:nvPr>
            <p:ph type="title" idx="9"/>
          </p:nvPr>
        </p:nvSpPr>
        <p:spPr>
          <a:xfrm>
            <a:off x="1060750" y="649224"/>
            <a:ext cx="7020600" cy="530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SCOPE &amp; OBJECTIVES</a:t>
            </a:r>
            <a:endParaRPr dirty="0"/>
          </a:p>
        </p:txBody>
      </p:sp>
      <p:grpSp>
        <p:nvGrpSpPr>
          <p:cNvPr id="6" name="Google Shape;4243;p111">
            <a:extLst>
              <a:ext uri="{FF2B5EF4-FFF2-40B4-BE49-F238E27FC236}">
                <a16:creationId xmlns:a16="http://schemas.microsoft.com/office/drawing/2014/main" id="{BC8C566B-CF69-CC29-BE52-BE689253A378}"/>
              </a:ext>
            </a:extLst>
          </p:cNvPr>
          <p:cNvGrpSpPr/>
          <p:nvPr/>
        </p:nvGrpSpPr>
        <p:grpSpPr>
          <a:xfrm>
            <a:off x="1803329" y="1481621"/>
            <a:ext cx="1404087" cy="1465836"/>
            <a:chOff x="2570075" y="238400"/>
            <a:chExt cx="2340925" cy="2443875"/>
          </a:xfrm>
        </p:grpSpPr>
        <p:sp>
          <p:nvSpPr>
            <p:cNvPr id="7" name="Google Shape;4244;p111">
              <a:extLst>
                <a:ext uri="{FF2B5EF4-FFF2-40B4-BE49-F238E27FC236}">
                  <a16:creationId xmlns:a16="http://schemas.microsoft.com/office/drawing/2014/main" id="{EACF18AF-6456-85DD-56F8-09AF97B15DAA}"/>
                </a:ext>
              </a:extLst>
            </p:cNvPr>
            <p:cNvSpPr/>
            <p:nvPr/>
          </p:nvSpPr>
          <p:spPr>
            <a:xfrm>
              <a:off x="3458550" y="614050"/>
              <a:ext cx="335125" cy="317875"/>
            </a:xfrm>
            <a:custGeom>
              <a:avLst/>
              <a:gdLst/>
              <a:ahLst/>
              <a:cxnLst/>
              <a:rect l="l" t="t" r="r" b="b"/>
              <a:pathLst>
                <a:path w="13405" h="12715" extrusionOk="0">
                  <a:moveTo>
                    <a:pt x="2476" y="1"/>
                  </a:moveTo>
                  <a:lnTo>
                    <a:pt x="1" y="9995"/>
                  </a:lnTo>
                  <a:cubicBezTo>
                    <a:pt x="1" y="9995"/>
                    <a:pt x="4196" y="12715"/>
                    <a:pt x="8196" y="12715"/>
                  </a:cubicBezTo>
                  <a:cubicBezTo>
                    <a:pt x="10149" y="12715"/>
                    <a:pt x="12056" y="12066"/>
                    <a:pt x="13404" y="10135"/>
                  </a:cubicBezTo>
                  <a:lnTo>
                    <a:pt x="12797" y="3270"/>
                  </a:lnTo>
                  <a:lnTo>
                    <a:pt x="2476" y="1"/>
                  </a:lnTo>
                  <a:close/>
                </a:path>
              </a:pathLst>
            </a:custGeom>
            <a:solidFill>
              <a:srgbClr val="FFCB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4245;p111">
              <a:extLst>
                <a:ext uri="{FF2B5EF4-FFF2-40B4-BE49-F238E27FC236}">
                  <a16:creationId xmlns:a16="http://schemas.microsoft.com/office/drawing/2014/main" id="{585927D3-6E92-8B3C-150D-39E8EA862DF9}"/>
                </a:ext>
              </a:extLst>
            </p:cNvPr>
            <p:cNvSpPr/>
            <p:nvPr/>
          </p:nvSpPr>
          <p:spPr>
            <a:xfrm>
              <a:off x="3523950" y="389975"/>
              <a:ext cx="399325" cy="363175"/>
            </a:xfrm>
            <a:custGeom>
              <a:avLst/>
              <a:gdLst/>
              <a:ahLst/>
              <a:cxnLst/>
              <a:rect l="l" t="t" r="r" b="b"/>
              <a:pathLst>
                <a:path w="15973" h="14527" extrusionOk="0">
                  <a:moveTo>
                    <a:pt x="8631" y="0"/>
                  </a:moveTo>
                  <a:cubicBezTo>
                    <a:pt x="6129" y="0"/>
                    <a:pt x="2759" y="610"/>
                    <a:pt x="841" y="3500"/>
                  </a:cubicBezTo>
                  <a:cubicBezTo>
                    <a:pt x="0" y="4807"/>
                    <a:pt x="2242" y="12280"/>
                    <a:pt x="3736" y="13494"/>
                  </a:cubicBezTo>
                  <a:cubicBezTo>
                    <a:pt x="4642" y="14214"/>
                    <a:pt x="6055" y="14526"/>
                    <a:pt x="7501" y="14526"/>
                  </a:cubicBezTo>
                  <a:cubicBezTo>
                    <a:pt x="9336" y="14526"/>
                    <a:pt x="11223" y="14024"/>
                    <a:pt x="12189" y="13214"/>
                  </a:cubicBezTo>
                  <a:cubicBezTo>
                    <a:pt x="15972" y="10085"/>
                    <a:pt x="11816" y="324"/>
                    <a:pt x="11816" y="324"/>
                  </a:cubicBezTo>
                  <a:cubicBezTo>
                    <a:pt x="11816" y="324"/>
                    <a:pt x="10454" y="0"/>
                    <a:pt x="8631" y="0"/>
                  </a:cubicBezTo>
                  <a:close/>
                </a:path>
              </a:pathLst>
            </a:custGeom>
            <a:solidFill>
              <a:srgbClr val="FFCB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4246;p111">
              <a:extLst>
                <a:ext uri="{FF2B5EF4-FFF2-40B4-BE49-F238E27FC236}">
                  <a16:creationId xmlns:a16="http://schemas.microsoft.com/office/drawing/2014/main" id="{716B12BD-E3E9-91D7-7D34-3BBDCBCF1907}"/>
                </a:ext>
              </a:extLst>
            </p:cNvPr>
            <p:cNvSpPr/>
            <p:nvPr/>
          </p:nvSpPr>
          <p:spPr>
            <a:xfrm>
              <a:off x="3770300" y="512475"/>
              <a:ext cx="47875" cy="99275"/>
            </a:xfrm>
            <a:custGeom>
              <a:avLst/>
              <a:gdLst/>
              <a:ahLst/>
              <a:cxnLst/>
              <a:rect l="l" t="t" r="r" b="b"/>
              <a:pathLst>
                <a:path w="1915" h="3971" fill="none" extrusionOk="0">
                  <a:moveTo>
                    <a:pt x="0" y="1"/>
                  </a:moveTo>
                  <a:cubicBezTo>
                    <a:pt x="0" y="1"/>
                    <a:pt x="1915" y="2289"/>
                    <a:pt x="1822" y="2990"/>
                  </a:cubicBezTo>
                  <a:cubicBezTo>
                    <a:pt x="1728" y="3690"/>
                    <a:pt x="94" y="3971"/>
                    <a:pt x="94" y="3971"/>
                  </a:cubicBezTo>
                </a:path>
              </a:pathLst>
            </a:custGeom>
            <a:noFill/>
            <a:ln w="7000" cap="flat" cmpd="sng">
              <a:solidFill>
                <a:srgbClr val="F7A794"/>
              </a:solidFill>
              <a:prstDash val="solid"/>
              <a:miter lim="4670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4247;p111">
              <a:extLst>
                <a:ext uri="{FF2B5EF4-FFF2-40B4-BE49-F238E27FC236}">
                  <a16:creationId xmlns:a16="http://schemas.microsoft.com/office/drawing/2014/main" id="{F385CE55-99A9-6438-2590-7D0EDE57E057}"/>
                </a:ext>
              </a:extLst>
            </p:cNvPr>
            <p:cNvSpPr/>
            <p:nvPr/>
          </p:nvSpPr>
          <p:spPr>
            <a:xfrm>
              <a:off x="3710750" y="628075"/>
              <a:ext cx="129625" cy="67000"/>
            </a:xfrm>
            <a:custGeom>
              <a:avLst/>
              <a:gdLst/>
              <a:ahLst/>
              <a:cxnLst/>
              <a:rect l="l" t="t" r="r" b="b"/>
              <a:pathLst>
                <a:path w="5185" h="2680" extrusionOk="0">
                  <a:moveTo>
                    <a:pt x="4390" y="0"/>
                  </a:moveTo>
                  <a:lnTo>
                    <a:pt x="0" y="1121"/>
                  </a:lnTo>
                  <a:cubicBezTo>
                    <a:pt x="505" y="2095"/>
                    <a:pt x="1484" y="2679"/>
                    <a:pt x="2549" y="2679"/>
                  </a:cubicBezTo>
                  <a:cubicBezTo>
                    <a:pt x="2863" y="2679"/>
                    <a:pt x="3184" y="2628"/>
                    <a:pt x="3503" y="2522"/>
                  </a:cubicBezTo>
                  <a:cubicBezTo>
                    <a:pt x="5184" y="1962"/>
                    <a:pt x="4390" y="0"/>
                    <a:pt x="439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4248;p111">
              <a:extLst>
                <a:ext uri="{FF2B5EF4-FFF2-40B4-BE49-F238E27FC236}">
                  <a16:creationId xmlns:a16="http://schemas.microsoft.com/office/drawing/2014/main" id="{E23AEDEC-5DBB-7856-1BDC-5AF41AEB072C}"/>
                </a:ext>
              </a:extLst>
            </p:cNvPr>
            <p:cNvSpPr/>
            <p:nvPr/>
          </p:nvSpPr>
          <p:spPr>
            <a:xfrm>
              <a:off x="3802975" y="485625"/>
              <a:ext cx="17550" cy="24550"/>
            </a:xfrm>
            <a:custGeom>
              <a:avLst/>
              <a:gdLst/>
              <a:ahLst/>
              <a:cxnLst/>
              <a:rect l="l" t="t" r="r" b="b"/>
              <a:pathLst>
                <a:path w="702" h="982" extrusionOk="0">
                  <a:moveTo>
                    <a:pt x="141" y="1"/>
                  </a:moveTo>
                  <a:cubicBezTo>
                    <a:pt x="48" y="47"/>
                    <a:pt x="1" y="141"/>
                    <a:pt x="48" y="234"/>
                  </a:cubicBezTo>
                  <a:cubicBezTo>
                    <a:pt x="94" y="468"/>
                    <a:pt x="141" y="655"/>
                    <a:pt x="234" y="888"/>
                  </a:cubicBezTo>
                  <a:cubicBezTo>
                    <a:pt x="281" y="935"/>
                    <a:pt x="328" y="981"/>
                    <a:pt x="374" y="981"/>
                  </a:cubicBezTo>
                  <a:lnTo>
                    <a:pt x="515" y="981"/>
                  </a:lnTo>
                  <a:cubicBezTo>
                    <a:pt x="655" y="935"/>
                    <a:pt x="701" y="795"/>
                    <a:pt x="655" y="701"/>
                  </a:cubicBezTo>
                  <a:cubicBezTo>
                    <a:pt x="608" y="608"/>
                    <a:pt x="561" y="468"/>
                    <a:pt x="515" y="374"/>
                  </a:cubicBezTo>
                  <a:lnTo>
                    <a:pt x="374" y="94"/>
                  </a:lnTo>
                  <a:cubicBezTo>
                    <a:pt x="328" y="1"/>
                    <a:pt x="234" y="1"/>
                    <a:pt x="1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4249;p111">
              <a:extLst>
                <a:ext uri="{FF2B5EF4-FFF2-40B4-BE49-F238E27FC236}">
                  <a16:creationId xmlns:a16="http://schemas.microsoft.com/office/drawing/2014/main" id="{84CCE622-0F43-E5F9-4D78-D44D1D4BEB66}"/>
                </a:ext>
              </a:extLst>
            </p:cNvPr>
            <p:cNvSpPr/>
            <p:nvPr/>
          </p:nvSpPr>
          <p:spPr>
            <a:xfrm>
              <a:off x="3774950" y="445925"/>
              <a:ext cx="42075" cy="19875"/>
            </a:xfrm>
            <a:custGeom>
              <a:avLst/>
              <a:gdLst/>
              <a:ahLst/>
              <a:cxnLst/>
              <a:rect l="l" t="t" r="r" b="b"/>
              <a:pathLst>
                <a:path w="1683" h="795" fill="none" extrusionOk="0">
                  <a:moveTo>
                    <a:pt x="1" y="795"/>
                  </a:moveTo>
                  <a:cubicBezTo>
                    <a:pt x="328" y="188"/>
                    <a:pt x="1122" y="1"/>
                    <a:pt x="1682" y="374"/>
                  </a:cubicBezTo>
                </a:path>
              </a:pathLst>
            </a:custGeom>
            <a:noFill/>
            <a:ln w="70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4250;p111">
              <a:extLst>
                <a:ext uri="{FF2B5EF4-FFF2-40B4-BE49-F238E27FC236}">
                  <a16:creationId xmlns:a16="http://schemas.microsoft.com/office/drawing/2014/main" id="{8A43FF0E-0305-A010-88B2-DF091ECB43D0}"/>
                </a:ext>
              </a:extLst>
            </p:cNvPr>
            <p:cNvSpPr/>
            <p:nvPr/>
          </p:nvSpPr>
          <p:spPr>
            <a:xfrm>
              <a:off x="3678050" y="528825"/>
              <a:ext cx="17550" cy="25425"/>
            </a:xfrm>
            <a:custGeom>
              <a:avLst/>
              <a:gdLst/>
              <a:ahLst/>
              <a:cxnLst/>
              <a:rect l="l" t="t" r="r" b="b"/>
              <a:pathLst>
                <a:path w="702" h="1017" extrusionOk="0">
                  <a:moveTo>
                    <a:pt x="141" y="1"/>
                  </a:moveTo>
                  <a:cubicBezTo>
                    <a:pt x="47" y="47"/>
                    <a:pt x="1" y="141"/>
                    <a:pt x="47" y="234"/>
                  </a:cubicBezTo>
                  <a:lnTo>
                    <a:pt x="47" y="281"/>
                  </a:lnTo>
                  <a:cubicBezTo>
                    <a:pt x="47" y="374"/>
                    <a:pt x="94" y="468"/>
                    <a:pt x="94" y="561"/>
                  </a:cubicBezTo>
                  <a:cubicBezTo>
                    <a:pt x="141" y="655"/>
                    <a:pt x="188" y="748"/>
                    <a:pt x="188" y="841"/>
                  </a:cubicBezTo>
                  <a:cubicBezTo>
                    <a:pt x="234" y="888"/>
                    <a:pt x="234" y="981"/>
                    <a:pt x="328" y="981"/>
                  </a:cubicBezTo>
                  <a:cubicBezTo>
                    <a:pt x="351" y="1005"/>
                    <a:pt x="374" y="1016"/>
                    <a:pt x="398" y="1016"/>
                  </a:cubicBezTo>
                  <a:cubicBezTo>
                    <a:pt x="421" y="1016"/>
                    <a:pt x="444" y="1005"/>
                    <a:pt x="468" y="981"/>
                  </a:cubicBezTo>
                  <a:cubicBezTo>
                    <a:pt x="608" y="935"/>
                    <a:pt x="701" y="841"/>
                    <a:pt x="655" y="701"/>
                  </a:cubicBezTo>
                  <a:cubicBezTo>
                    <a:pt x="608" y="608"/>
                    <a:pt x="561" y="514"/>
                    <a:pt x="514" y="421"/>
                  </a:cubicBezTo>
                  <a:cubicBezTo>
                    <a:pt x="514" y="281"/>
                    <a:pt x="468" y="188"/>
                    <a:pt x="421" y="94"/>
                  </a:cubicBezTo>
                  <a:cubicBezTo>
                    <a:pt x="374" y="47"/>
                    <a:pt x="328" y="1"/>
                    <a:pt x="28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4251;p111">
              <a:extLst>
                <a:ext uri="{FF2B5EF4-FFF2-40B4-BE49-F238E27FC236}">
                  <a16:creationId xmlns:a16="http://schemas.microsoft.com/office/drawing/2014/main" id="{B6B60BB4-2556-C055-565B-31E8B8BB629E}"/>
                </a:ext>
              </a:extLst>
            </p:cNvPr>
            <p:cNvSpPr/>
            <p:nvPr/>
          </p:nvSpPr>
          <p:spPr>
            <a:xfrm>
              <a:off x="3637200" y="480950"/>
              <a:ext cx="53725" cy="36225"/>
            </a:xfrm>
            <a:custGeom>
              <a:avLst/>
              <a:gdLst/>
              <a:ahLst/>
              <a:cxnLst/>
              <a:rect l="l" t="t" r="r" b="b"/>
              <a:pathLst>
                <a:path w="2149" h="1449" fill="none" extrusionOk="0">
                  <a:moveTo>
                    <a:pt x="2148" y="281"/>
                  </a:moveTo>
                  <a:cubicBezTo>
                    <a:pt x="2148" y="281"/>
                    <a:pt x="981" y="1"/>
                    <a:pt x="0" y="1449"/>
                  </a:cubicBezTo>
                </a:path>
              </a:pathLst>
            </a:custGeom>
            <a:noFill/>
            <a:ln w="70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4252;p111">
              <a:extLst>
                <a:ext uri="{FF2B5EF4-FFF2-40B4-BE49-F238E27FC236}">
                  <a16:creationId xmlns:a16="http://schemas.microsoft.com/office/drawing/2014/main" id="{61466635-2740-9F68-BF00-A1068F8D3F99}"/>
                </a:ext>
              </a:extLst>
            </p:cNvPr>
            <p:cNvSpPr/>
            <p:nvPr/>
          </p:nvSpPr>
          <p:spPr>
            <a:xfrm>
              <a:off x="3400175" y="238400"/>
              <a:ext cx="497400" cy="467400"/>
            </a:xfrm>
            <a:custGeom>
              <a:avLst/>
              <a:gdLst/>
              <a:ahLst/>
              <a:cxnLst/>
              <a:rect l="l" t="t" r="r" b="b"/>
              <a:pathLst>
                <a:path w="19896" h="18696" extrusionOk="0">
                  <a:moveTo>
                    <a:pt x="11740" y="1"/>
                  </a:moveTo>
                  <a:cubicBezTo>
                    <a:pt x="10847" y="1"/>
                    <a:pt x="9972" y="246"/>
                    <a:pt x="9154" y="876"/>
                  </a:cubicBezTo>
                  <a:cubicBezTo>
                    <a:pt x="8921" y="1016"/>
                    <a:pt x="8687" y="1203"/>
                    <a:pt x="8454" y="1343"/>
                  </a:cubicBezTo>
                  <a:cubicBezTo>
                    <a:pt x="8083" y="1536"/>
                    <a:pt x="7680" y="1588"/>
                    <a:pt x="7264" y="1588"/>
                  </a:cubicBezTo>
                  <a:cubicBezTo>
                    <a:pt x="6786" y="1588"/>
                    <a:pt x="6292" y="1519"/>
                    <a:pt x="5814" y="1519"/>
                  </a:cubicBezTo>
                  <a:cubicBezTo>
                    <a:pt x="5398" y="1519"/>
                    <a:pt x="4995" y="1571"/>
                    <a:pt x="4624" y="1764"/>
                  </a:cubicBezTo>
                  <a:cubicBezTo>
                    <a:pt x="4111" y="2044"/>
                    <a:pt x="3737" y="2511"/>
                    <a:pt x="3550" y="3071"/>
                  </a:cubicBezTo>
                  <a:cubicBezTo>
                    <a:pt x="3317" y="3725"/>
                    <a:pt x="3036" y="4332"/>
                    <a:pt x="2616" y="4893"/>
                  </a:cubicBezTo>
                  <a:cubicBezTo>
                    <a:pt x="2383" y="5126"/>
                    <a:pt x="2149" y="5313"/>
                    <a:pt x="1869" y="5500"/>
                  </a:cubicBezTo>
                  <a:cubicBezTo>
                    <a:pt x="515" y="6621"/>
                    <a:pt x="1" y="8535"/>
                    <a:pt x="608" y="10217"/>
                  </a:cubicBezTo>
                  <a:cubicBezTo>
                    <a:pt x="935" y="11011"/>
                    <a:pt x="1402" y="11711"/>
                    <a:pt x="1682" y="12552"/>
                  </a:cubicBezTo>
                  <a:cubicBezTo>
                    <a:pt x="1822" y="12879"/>
                    <a:pt x="1916" y="13252"/>
                    <a:pt x="2009" y="13579"/>
                  </a:cubicBezTo>
                  <a:cubicBezTo>
                    <a:pt x="2149" y="13999"/>
                    <a:pt x="2196" y="14373"/>
                    <a:pt x="2242" y="14840"/>
                  </a:cubicBezTo>
                  <a:cubicBezTo>
                    <a:pt x="2523" y="15961"/>
                    <a:pt x="2803" y="17362"/>
                    <a:pt x="3784" y="18109"/>
                  </a:cubicBezTo>
                  <a:cubicBezTo>
                    <a:pt x="4284" y="18510"/>
                    <a:pt x="4879" y="18695"/>
                    <a:pt x="5358" y="18695"/>
                  </a:cubicBezTo>
                  <a:cubicBezTo>
                    <a:pt x="5774" y="18695"/>
                    <a:pt x="6104" y="18556"/>
                    <a:pt x="6212" y="18296"/>
                  </a:cubicBezTo>
                  <a:cubicBezTo>
                    <a:pt x="6586" y="17409"/>
                    <a:pt x="5698" y="16101"/>
                    <a:pt x="5465" y="15307"/>
                  </a:cubicBezTo>
                  <a:cubicBezTo>
                    <a:pt x="5138" y="14140"/>
                    <a:pt x="6025" y="13486"/>
                    <a:pt x="6679" y="12598"/>
                  </a:cubicBezTo>
                  <a:cubicBezTo>
                    <a:pt x="7053" y="12178"/>
                    <a:pt x="7380" y="11711"/>
                    <a:pt x="7707" y="11197"/>
                  </a:cubicBezTo>
                  <a:cubicBezTo>
                    <a:pt x="7940" y="10684"/>
                    <a:pt x="7800" y="9890"/>
                    <a:pt x="8127" y="9516"/>
                  </a:cubicBezTo>
                  <a:cubicBezTo>
                    <a:pt x="8407" y="9096"/>
                    <a:pt x="9014" y="9189"/>
                    <a:pt x="9481" y="9143"/>
                  </a:cubicBezTo>
                  <a:cubicBezTo>
                    <a:pt x="10742" y="9049"/>
                    <a:pt x="11022" y="7788"/>
                    <a:pt x="12050" y="7415"/>
                  </a:cubicBezTo>
                  <a:cubicBezTo>
                    <a:pt x="12272" y="7324"/>
                    <a:pt x="12504" y="7287"/>
                    <a:pt x="12741" y="7287"/>
                  </a:cubicBezTo>
                  <a:cubicBezTo>
                    <a:pt x="13599" y="7287"/>
                    <a:pt x="14534" y="7762"/>
                    <a:pt x="15412" y="7835"/>
                  </a:cubicBezTo>
                  <a:cubicBezTo>
                    <a:pt x="15949" y="7882"/>
                    <a:pt x="16510" y="7952"/>
                    <a:pt x="17064" y="7952"/>
                  </a:cubicBezTo>
                  <a:cubicBezTo>
                    <a:pt x="17619" y="7952"/>
                    <a:pt x="18168" y="7882"/>
                    <a:pt x="18681" y="7648"/>
                  </a:cubicBezTo>
                  <a:cubicBezTo>
                    <a:pt x="19102" y="7461"/>
                    <a:pt x="19475" y="7134"/>
                    <a:pt x="19709" y="6714"/>
                  </a:cubicBezTo>
                  <a:cubicBezTo>
                    <a:pt x="19849" y="6387"/>
                    <a:pt x="19896" y="6014"/>
                    <a:pt x="19896" y="5640"/>
                  </a:cubicBezTo>
                  <a:cubicBezTo>
                    <a:pt x="19896" y="4612"/>
                    <a:pt x="19615" y="3445"/>
                    <a:pt x="18868" y="2884"/>
                  </a:cubicBezTo>
                  <a:cubicBezTo>
                    <a:pt x="18121" y="2324"/>
                    <a:pt x="17047" y="2324"/>
                    <a:pt x="16253" y="1764"/>
                  </a:cubicBezTo>
                  <a:cubicBezTo>
                    <a:pt x="15739" y="1250"/>
                    <a:pt x="15132" y="830"/>
                    <a:pt x="14432" y="596"/>
                  </a:cubicBezTo>
                  <a:cubicBezTo>
                    <a:pt x="13544" y="246"/>
                    <a:pt x="12634" y="1"/>
                    <a:pt x="117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4253;p111">
              <a:extLst>
                <a:ext uri="{FF2B5EF4-FFF2-40B4-BE49-F238E27FC236}">
                  <a16:creationId xmlns:a16="http://schemas.microsoft.com/office/drawing/2014/main" id="{EA314E33-16D8-5917-3E4F-C188669DBFCE}"/>
                </a:ext>
              </a:extLst>
            </p:cNvPr>
            <p:cNvSpPr/>
            <p:nvPr/>
          </p:nvSpPr>
          <p:spPr>
            <a:xfrm>
              <a:off x="3483075" y="553500"/>
              <a:ext cx="99275" cy="119550"/>
            </a:xfrm>
            <a:custGeom>
              <a:avLst/>
              <a:gdLst/>
              <a:ahLst/>
              <a:cxnLst/>
              <a:rect l="l" t="t" r="r" b="b"/>
              <a:pathLst>
                <a:path w="3971" h="4782" extrusionOk="0">
                  <a:moveTo>
                    <a:pt x="1700" y="0"/>
                  </a:moveTo>
                  <a:cubicBezTo>
                    <a:pt x="1351" y="0"/>
                    <a:pt x="1041" y="200"/>
                    <a:pt x="795" y="508"/>
                  </a:cubicBezTo>
                  <a:cubicBezTo>
                    <a:pt x="1" y="1442"/>
                    <a:pt x="1075" y="3684"/>
                    <a:pt x="1635" y="4104"/>
                  </a:cubicBezTo>
                  <a:cubicBezTo>
                    <a:pt x="2196" y="4548"/>
                    <a:pt x="2721" y="4781"/>
                    <a:pt x="3135" y="4781"/>
                  </a:cubicBezTo>
                  <a:cubicBezTo>
                    <a:pt x="3550" y="4781"/>
                    <a:pt x="3853" y="4548"/>
                    <a:pt x="3970" y="4057"/>
                  </a:cubicBezTo>
                  <a:lnTo>
                    <a:pt x="3176" y="1162"/>
                  </a:lnTo>
                  <a:cubicBezTo>
                    <a:pt x="2653" y="325"/>
                    <a:pt x="2144" y="0"/>
                    <a:pt x="1700" y="0"/>
                  </a:cubicBezTo>
                  <a:close/>
                </a:path>
              </a:pathLst>
            </a:custGeom>
            <a:solidFill>
              <a:srgbClr val="FFCB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4254;p111">
              <a:extLst>
                <a:ext uri="{FF2B5EF4-FFF2-40B4-BE49-F238E27FC236}">
                  <a16:creationId xmlns:a16="http://schemas.microsoft.com/office/drawing/2014/main" id="{A2328F5B-5FF4-C9E3-9A6B-FB9F0DB81D24}"/>
                </a:ext>
              </a:extLst>
            </p:cNvPr>
            <p:cNvSpPr/>
            <p:nvPr/>
          </p:nvSpPr>
          <p:spPr>
            <a:xfrm>
              <a:off x="3618500" y="717975"/>
              <a:ext cx="163500" cy="46725"/>
            </a:xfrm>
            <a:custGeom>
              <a:avLst/>
              <a:gdLst/>
              <a:ahLst/>
              <a:cxnLst/>
              <a:rect l="l" t="t" r="r" b="b"/>
              <a:pathLst>
                <a:path w="6540" h="1869" fill="none" extrusionOk="0">
                  <a:moveTo>
                    <a:pt x="6539" y="1401"/>
                  </a:moveTo>
                  <a:cubicBezTo>
                    <a:pt x="3083" y="1868"/>
                    <a:pt x="1" y="0"/>
                    <a:pt x="1" y="0"/>
                  </a:cubicBezTo>
                </a:path>
              </a:pathLst>
            </a:custGeom>
            <a:noFill/>
            <a:ln w="10500" cap="flat" cmpd="sng">
              <a:solidFill>
                <a:srgbClr val="F7A794"/>
              </a:solidFill>
              <a:prstDash val="solid"/>
              <a:miter lim="4670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4255;p111">
              <a:extLst>
                <a:ext uri="{FF2B5EF4-FFF2-40B4-BE49-F238E27FC236}">
                  <a16:creationId xmlns:a16="http://schemas.microsoft.com/office/drawing/2014/main" id="{57546D11-0E62-A4C3-055F-5EC74A31BCD7}"/>
                </a:ext>
              </a:extLst>
            </p:cNvPr>
            <p:cNvSpPr/>
            <p:nvPr/>
          </p:nvSpPr>
          <p:spPr>
            <a:xfrm>
              <a:off x="3778475" y="443600"/>
              <a:ext cx="92250" cy="93425"/>
            </a:xfrm>
            <a:custGeom>
              <a:avLst/>
              <a:gdLst/>
              <a:ahLst/>
              <a:cxnLst/>
              <a:rect l="l" t="t" r="r" b="b"/>
              <a:pathLst>
                <a:path w="3690" h="3737" fill="none" extrusionOk="0">
                  <a:moveTo>
                    <a:pt x="3689" y="1869"/>
                  </a:moveTo>
                  <a:cubicBezTo>
                    <a:pt x="3689" y="2896"/>
                    <a:pt x="2896" y="3737"/>
                    <a:pt x="1868" y="3737"/>
                  </a:cubicBezTo>
                  <a:cubicBezTo>
                    <a:pt x="841" y="3737"/>
                    <a:pt x="0" y="2896"/>
                    <a:pt x="0" y="1869"/>
                  </a:cubicBezTo>
                  <a:cubicBezTo>
                    <a:pt x="0" y="841"/>
                    <a:pt x="841" y="0"/>
                    <a:pt x="1868" y="0"/>
                  </a:cubicBezTo>
                  <a:cubicBezTo>
                    <a:pt x="2896" y="0"/>
                    <a:pt x="3689" y="841"/>
                    <a:pt x="3689" y="1869"/>
                  </a:cubicBezTo>
                  <a:close/>
                </a:path>
              </a:pathLst>
            </a:custGeom>
            <a:noFill/>
            <a:ln w="10500" cap="flat" cmpd="sng">
              <a:solidFill>
                <a:schemeClr val="dk1"/>
              </a:solidFill>
              <a:prstDash val="solid"/>
              <a:miter lim="4670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4256;p111">
              <a:extLst>
                <a:ext uri="{FF2B5EF4-FFF2-40B4-BE49-F238E27FC236}">
                  <a16:creationId xmlns:a16="http://schemas.microsoft.com/office/drawing/2014/main" id="{C8FFDC2B-1463-C358-859F-9E3C9A8899B9}"/>
                </a:ext>
              </a:extLst>
            </p:cNvPr>
            <p:cNvSpPr/>
            <p:nvPr/>
          </p:nvSpPr>
          <p:spPr>
            <a:xfrm>
              <a:off x="3629025" y="501975"/>
              <a:ext cx="107425" cy="108600"/>
            </a:xfrm>
            <a:custGeom>
              <a:avLst/>
              <a:gdLst/>
              <a:ahLst/>
              <a:cxnLst/>
              <a:rect l="l" t="t" r="r" b="b"/>
              <a:pathLst>
                <a:path w="4297" h="4344" fill="none" extrusionOk="0">
                  <a:moveTo>
                    <a:pt x="4297" y="1869"/>
                  </a:moveTo>
                  <a:cubicBezTo>
                    <a:pt x="4297" y="3503"/>
                    <a:pt x="2335" y="4344"/>
                    <a:pt x="1168" y="3176"/>
                  </a:cubicBezTo>
                  <a:cubicBezTo>
                    <a:pt x="0" y="2009"/>
                    <a:pt x="841" y="1"/>
                    <a:pt x="2475" y="1"/>
                  </a:cubicBezTo>
                  <a:cubicBezTo>
                    <a:pt x="3503" y="1"/>
                    <a:pt x="4297" y="841"/>
                    <a:pt x="4297" y="1869"/>
                  </a:cubicBezTo>
                  <a:close/>
                </a:path>
              </a:pathLst>
            </a:custGeom>
            <a:noFill/>
            <a:ln w="10500" cap="flat" cmpd="sng">
              <a:solidFill>
                <a:schemeClr val="dk1"/>
              </a:solidFill>
              <a:prstDash val="solid"/>
              <a:miter lim="4670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4257;p111">
              <a:extLst>
                <a:ext uri="{FF2B5EF4-FFF2-40B4-BE49-F238E27FC236}">
                  <a16:creationId xmlns:a16="http://schemas.microsoft.com/office/drawing/2014/main" id="{BA4827ED-7D13-C204-02C6-635D52E0C3A0}"/>
                </a:ext>
              </a:extLst>
            </p:cNvPr>
            <p:cNvSpPr/>
            <p:nvPr/>
          </p:nvSpPr>
          <p:spPr>
            <a:xfrm>
              <a:off x="3734100" y="507825"/>
              <a:ext cx="47900" cy="26875"/>
            </a:xfrm>
            <a:custGeom>
              <a:avLst/>
              <a:gdLst/>
              <a:ahLst/>
              <a:cxnLst/>
              <a:rect l="l" t="t" r="r" b="b"/>
              <a:pathLst>
                <a:path w="1916" h="1075" fill="none" extrusionOk="0">
                  <a:moveTo>
                    <a:pt x="0" y="1074"/>
                  </a:moveTo>
                  <a:lnTo>
                    <a:pt x="1915" y="0"/>
                  </a:lnTo>
                </a:path>
              </a:pathLst>
            </a:custGeom>
            <a:noFill/>
            <a:ln w="10500" cap="flat" cmpd="sng">
              <a:solidFill>
                <a:schemeClr val="dk1"/>
              </a:solidFill>
              <a:prstDash val="solid"/>
              <a:miter lim="4670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4258;p111">
              <a:extLst>
                <a:ext uri="{FF2B5EF4-FFF2-40B4-BE49-F238E27FC236}">
                  <a16:creationId xmlns:a16="http://schemas.microsoft.com/office/drawing/2014/main" id="{E83ACC8B-63AF-A092-7A6D-BDDC89E6641C}"/>
                </a:ext>
              </a:extLst>
            </p:cNvPr>
            <p:cNvSpPr/>
            <p:nvPr/>
          </p:nvSpPr>
          <p:spPr>
            <a:xfrm>
              <a:off x="3547300" y="554525"/>
              <a:ext cx="106250" cy="21025"/>
            </a:xfrm>
            <a:custGeom>
              <a:avLst/>
              <a:gdLst/>
              <a:ahLst/>
              <a:cxnLst/>
              <a:rect l="l" t="t" r="r" b="b"/>
              <a:pathLst>
                <a:path w="4250" h="841" fill="none" extrusionOk="0">
                  <a:moveTo>
                    <a:pt x="4250" y="841"/>
                  </a:moveTo>
                  <a:lnTo>
                    <a:pt x="0" y="0"/>
                  </a:lnTo>
                </a:path>
              </a:pathLst>
            </a:custGeom>
            <a:noFill/>
            <a:ln w="10500" cap="flat" cmpd="sng">
              <a:solidFill>
                <a:schemeClr val="dk1"/>
              </a:solidFill>
              <a:prstDash val="solid"/>
              <a:miter lim="4670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4259;p111">
              <a:extLst>
                <a:ext uri="{FF2B5EF4-FFF2-40B4-BE49-F238E27FC236}">
                  <a16:creationId xmlns:a16="http://schemas.microsoft.com/office/drawing/2014/main" id="{174A2B36-EE36-D060-E2FF-985D7A13E20F}"/>
                </a:ext>
              </a:extLst>
            </p:cNvPr>
            <p:cNvSpPr/>
            <p:nvPr/>
          </p:nvSpPr>
          <p:spPr>
            <a:xfrm>
              <a:off x="2894650" y="826550"/>
              <a:ext cx="1208425" cy="1608900"/>
            </a:xfrm>
            <a:custGeom>
              <a:avLst/>
              <a:gdLst/>
              <a:ahLst/>
              <a:cxnLst/>
              <a:rect l="l" t="t" r="r" b="b"/>
              <a:pathLst>
                <a:path w="48337" h="64356" extrusionOk="0">
                  <a:moveTo>
                    <a:pt x="23024" y="1"/>
                  </a:moveTo>
                  <a:cubicBezTo>
                    <a:pt x="0" y="4904"/>
                    <a:pt x="2288" y="64355"/>
                    <a:pt x="2288" y="64355"/>
                  </a:cubicBezTo>
                  <a:lnTo>
                    <a:pt x="47589" y="64355"/>
                  </a:lnTo>
                  <a:cubicBezTo>
                    <a:pt x="47589" y="64355"/>
                    <a:pt x="48336" y="52306"/>
                    <a:pt x="47169" y="27928"/>
                  </a:cubicBezTo>
                  <a:cubicBezTo>
                    <a:pt x="46001" y="3316"/>
                    <a:pt x="35960" y="1495"/>
                    <a:pt x="35960" y="1495"/>
                  </a:cubicBezTo>
                  <a:cubicBezTo>
                    <a:pt x="35960" y="1495"/>
                    <a:pt x="35257" y="2819"/>
                    <a:pt x="31359" y="2819"/>
                  </a:cubicBezTo>
                  <a:cubicBezTo>
                    <a:pt x="31115" y="2819"/>
                    <a:pt x="30859" y="2814"/>
                    <a:pt x="30590" y="2803"/>
                  </a:cubicBezTo>
                  <a:cubicBezTo>
                    <a:pt x="24565" y="2616"/>
                    <a:pt x="23024" y="1"/>
                    <a:pt x="2302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4260;p111">
              <a:extLst>
                <a:ext uri="{FF2B5EF4-FFF2-40B4-BE49-F238E27FC236}">
                  <a16:creationId xmlns:a16="http://schemas.microsoft.com/office/drawing/2014/main" id="{F184AF3B-BA1A-D28A-6C4C-313D753B0179}"/>
                </a:ext>
              </a:extLst>
            </p:cNvPr>
            <p:cNvSpPr/>
            <p:nvPr/>
          </p:nvSpPr>
          <p:spPr>
            <a:xfrm>
              <a:off x="3403675" y="847575"/>
              <a:ext cx="493900" cy="106275"/>
            </a:xfrm>
            <a:custGeom>
              <a:avLst/>
              <a:gdLst/>
              <a:ahLst/>
              <a:cxnLst/>
              <a:rect l="l" t="t" r="r" b="b"/>
              <a:pathLst>
                <a:path w="19756" h="4251" fill="none" extrusionOk="0">
                  <a:moveTo>
                    <a:pt x="1" y="0"/>
                  </a:moveTo>
                  <a:cubicBezTo>
                    <a:pt x="1" y="0"/>
                    <a:pt x="1635" y="4157"/>
                    <a:pt x="11209" y="4250"/>
                  </a:cubicBezTo>
                  <a:cubicBezTo>
                    <a:pt x="17421" y="4250"/>
                    <a:pt x="19756" y="2102"/>
                    <a:pt x="19756" y="2102"/>
                  </a:cubicBezTo>
                </a:path>
              </a:pathLst>
            </a:custGeom>
            <a:noFill/>
            <a:ln w="10500" cap="flat" cmpd="sng">
              <a:solidFill>
                <a:schemeClr val="accent5"/>
              </a:solidFill>
              <a:prstDash val="solid"/>
              <a:miter lim="4670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4261;p111">
              <a:extLst>
                <a:ext uri="{FF2B5EF4-FFF2-40B4-BE49-F238E27FC236}">
                  <a16:creationId xmlns:a16="http://schemas.microsoft.com/office/drawing/2014/main" id="{A55AA786-855C-1AC6-C56B-90B2F94EAEEA}"/>
                </a:ext>
              </a:extLst>
            </p:cNvPr>
            <p:cNvSpPr/>
            <p:nvPr/>
          </p:nvSpPr>
          <p:spPr>
            <a:xfrm>
              <a:off x="4385575" y="2192575"/>
              <a:ext cx="525425" cy="489700"/>
            </a:xfrm>
            <a:custGeom>
              <a:avLst/>
              <a:gdLst/>
              <a:ahLst/>
              <a:cxnLst/>
              <a:rect l="l" t="t" r="r" b="b"/>
              <a:pathLst>
                <a:path w="21017" h="19588" extrusionOk="0">
                  <a:moveTo>
                    <a:pt x="9201" y="0"/>
                  </a:moveTo>
                  <a:lnTo>
                    <a:pt x="1" y="7006"/>
                  </a:lnTo>
                  <a:cubicBezTo>
                    <a:pt x="5931" y="13253"/>
                    <a:pt x="12432" y="19588"/>
                    <a:pt x="13335" y="19588"/>
                  </a:cubicBezTo>
                  <a:cubicBezTo>
                    <a:pt x="13364" y="19588"/>
                    <a:pt x="13387" y="19581"/>
                    <a:pt x="13404" y="19568"/>
                  </a:cubicBezTo>
                  <a:cubicBezTo>
                    <a:pt x="14011" y="19148"/>
                    <a:pt x="12003" y="16393"/>
                    <a:pt x="10836" y="14992"/>
                  </a:cubicBezTo>
                  <a:lnTo>
                    <a:pt x="10836" y="14992"/>
                  </a:lnTo>
                  <a:cubicBezTo>
                    <a:pt x="12753" y="16952"/>
                    <a:pt x="15117" y="19563"/>
                    <a:pt x="15956" y="19563"/>
                  </a:cubicBezTo>
                  <a:cubicBezTo>
                    <a:pt x="16017" y="19563"/>
                    <a:pt x="16069" y="19550"/>
                    <a:pt x="16113" y="19522"/>
                  </a:cubicBezTo>
                  <a:cubicBezTo>
                    <a:pt x="16767" y="19055"/>
                    <a:pt x="14618" y="15832"/>
                    <a:pt x="13077" y="14011"/>
                  </a:cubicBezTo>
                  <a:lnTo>
                    <a:pt x="13077" y="14011"/>
                  </a:lnTo>
                  <a:cubicBezTo>
                    <a:pt x="14592" y="15436"/>
                    <a:pt x="18018" y="19410"/>
                    <a:pt x="18858" y="19410"/>
                  </a:cubicBezTo>
                  <a:cubicBezTo>
                    <a:pt x="18899" y="19410"/>
                    <a:pt x="18934" y="19401"/>
                    <a:pt x="18962" y="19382"/>
                  </a:cubicBezTo>
                  <a:cubicBezTo>
                    <a:pt x="19849" y="18728"/>
                    <a:pt x="15320" y="12891"/>
                    <a:pt x="15319" y="12890"/>
                  </a:cubicBezTo>
                  <a:lnTo>
                    <a:pt x="15319" y="12890"/>
                  </a:lnTo>
                  <a:cubicBezTo>
                    <a:pt x="15320" y="12891"/>
                    <a:pt x="19008" y="17207"/>
                    <a:pt x="20198" y="17207"/>
                  </a:cubicBezTo>
                  <a:cubicBezTo>
                    <a:pt x="20306" y="17207"/>
                    <a:pt x="20394" y="17171"/>
                    <a:pt x="20456" y="17093"/>
                  </a:cubicBezTo>
                  <a:cubicBezTo>
                    <a:pt x="21016" y="16393"/>
                    <a:pt x="16440" y="11629"/>
                    <a:pt x="16580" y="10975"/>
                  </a:cubicBezTo>
                  <a:cubicBezTo>
                    <a:pt x="16601" y="10897"/>
                    <a:pt x="16658" y="10863"/>
                    <a:pt x="16743" y="10863"/>
                  </a:cubicBezTo>
                  <a:cubicBezTo>
                    <a:pt x="17337" y="10863"/>
                    <a:pt x="19305" y="12502"/>
                    <a:pt x="20032" y="12502"/>
                  </a:cubicBezTo>
                  <a:cubicBezTo>
                    <a:pt x="20143" y="12502"/>
                    <a:pt x="20225" y="12464"/>
                    <a:pt x="20269" y="12376"/>
                  </a:cubicBezTo>
                  <a:cubicBezTo>
                    <a:pt x="20596" y="11582"/>
                    <a:pt x="11723" y="3270"/>
                    <a:pt x="9201" y="0"/>
                  </a:cubicBezTo>
                  <a:close/>
                </a:path>
              </a:pathLst>
            </a:custGeom>
            <a:solidFill>
              <a:srgbClr val="FFCB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4262;p111">
              <a:extLst>
                <a:ext uri="{FF2B5EF4-FFF2-40B4-BE49-F238E27FC236}">
                  <a16:creationId xmlns:a16="http://schemas.microsoft.com/office/drawing/2014/main" id="{24C35B83-DC56-E0BC-8C95-3A67F152ED06}"/>
                </a:ext>
              </a:extLst>
            </p:cNvPr>
            <p:cNvSpPr/>
            <p:nvPr/>
          </p:nvSpPr>
          <p:spPr>
            <a:xfrm>
              <a:off x="4684475" y="2398050"/>
              <a:ext cx="71250" cy="36225"/>
            </a:xfrm>
            <a:custGeom>
              <a:avLst/>
              <a:gdLst/>
              <a:ahLst/>
              <a:cxnLst/>
              <a:rect l="l" t="t" r="r" b="b"/>
              <a:pathLst>
                <a:path w="2850" h="1449" fill="none" extrusionOk="0">
                  <a:moveTo>
                    <a:pt x="0" y="375"/>
                  </a:moveTo>
                  <a:lnTo>
                    <a:pt x="0" y="1"/>
                  </a:lnTo>
                  <a:cubicBezTo>
                    <a:pt x="748" y="795"/>
                    <a:pt x="1775" y="1309"/>
                    <a:pt x="2849" y="1449"/>
                  </a:cubicBezTo>
                </a:path>
              </a:pathLst>
            </a:custGeom>
            <a:noFill/>
            <a:ln w="10500" cap="flat" cmpd="sng">
              <a:solidFill>
                <a:srgbClr val="F7A794"/>
              </a:solidFill>
              <a:prstDash val="solid"/>
              <a:miter lim="4670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4263;p111">
              <a:extLst>
                <a:ext uri="{FF2B5EF4-FFF2-40B4-BE49-F238E27FC236}">
                  <a16:creationId xmlns:a16="http://schemas.microsoft.com/office/drawing/2014/main" id="{149D598F-BF4E-B5D5-C3B8-4AF3EF89A1B4}"/>
                </a:ext>
              </a:extLst>
            </p:cNvPr>
            <p:cNvSpPr/>
            <p:nvPr/>
          </p:nvSpPr>
          <p:spPr>
            <a:xfrm>
              <a:off x="4580550" y="2410900"/>
              <a:ext cx="58425" cy="129625"/>
            </a:xfrm>
            <a:custGeom>
              <a:avLst/>
              <a:gdLst/>
              <a:ahLst/>
              <a:cxnLst/>
              <a:rect l="l" t="t" r="r" b="b"/>
              <a:pathLst>
                <a:path w="2337" h="5185" fill="none" extrusionOk="0">
                  <a:moveTo>
                    <a:pt x="1" y="1"/>
                  </a:moveTo>
                  <a:cubicBezTo>
                    <a:pt x="1215" y="1495"/>
                    <a:pt x="2009" y="3270"/>
                    <a:pt x="2336" y="5185"/>
                  </a:cubicBezTo>
                </a:path>
              </a:pathLst>
            </a:custGeom>
            <a:noFill/>
            <a:ln w="10500" cap="flat" cmpd="sng">
              <a:solidFill>
                <a:srgbClr val="F7A794"/>
              </a:solidFill>
              <a:prstDash val="solid"/>
              <a:miter lim="4670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4264;p111">
              <a:extLst>
                <a:ext uri="{FF2B5EF4-FFF2-40B4-BE49-F238E27FC236}">
                  <a16:creationId xmlns:a16="http://schemas.microsoft.com/office/drawing/2014/main" id="{AAF84FA7-C6BD-A3E8-F5D2-B0343525495D}"/>
                </a:ext>
              </a:extLst>
            </p:cNvPr>
            <p:cNvSpPr/>
            <p:nvPr/>
          </p:nvSpPr>
          <p:spPr>
            <a:xfrm>
              <a:off x="3793650" y="863925"/>
              <a:ext cx="967900" cy="1656750"/>
            </a:xfrm>
            <a:custGeom>
              <a:avLst/>
              <a:gdLst/>
              <a:ahLst/>
              <a:cxnLst/>
              <a:rect l="l" t="t" r="r" b="b"/>
              <a:pathLst>
                <a:path w="38716" h="66270" extrusionOk="0">
                  <a:moveTo>
                    <a:pt x="0" y="0"/>
                  </a:moveTo>
                  <a:lnTo>
                    <a:pt x="6492" y="39696"/>
                  </a:lnTo>
                  <a:cubicBezTo>
                    <a:pt x="12423" y="51325"/>
                    <a:pt x="28535" y="66270"/>
                    <a:pt x="28535" y="66270"/>
                  </a:cubicBezTo>
                  <a:lnTo>
                    <a:pt x="38716" y="57770"/>
                  </a:lnTo>
                  <a:cubicBezTo>
                    <a:pt x="38716" y="57770"/>
                    <a:pt x="26854" y="43433"/>
                    <a:pt x="23538" y="35587"/>
                  </a:cubicBezTo>
                  <a:cubicBezTo>
                    <a:pt x="20222" y="27741"/>
                    <a:pt x="20689" y="19708"/>
                    <a:pt x="16252" y="9994"/>
                  </a:cubicBezTo>
                  <a:cubicBezTo>
                    <a:pt x="11862" y="280"/>
                    <a:pt x="1" y="0"/>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4265;p111">
              <a:extLst>
                <a:ext uri="{FF2B5EF4-FFF2-40B4-BE49-F238E27FC236}">
                  <a16:creationId xmlns:a16="http://schemas.microsoft.com/office/drawing/2014/main" id="{25910603-5B24-DA5A-2001-91C03C6EB7F6}"/>
                </a:ext>
              </a:extLst>
            </p:cNvPr>
            <p:cNvSpPr/>
            <p:nvPr/>
          </p:nvSpPr>
          <p:spPr>
            <a:xfrm>
              <a:off x="3793650" y="863925"/>
              <a:ext cx="412150" cy="1664925"/>
            </a:xfrm>
            <a:custGeom>
              <a:avLst/>
              <a:gdLst/>
              <a:ahLst/>
              <a:cxnLst/>
              <a:rect l="l" t="t" r="r" b="b"/>
              <a:pathLst>
                <a:path w="16486" h="66597" extrusionOk="0">
                  <a:moveTo>
                    <a:pt x="0" y="0"/>
                  </a:moveTo>
                  <a:lnTo>
                    <a:pt x="0" y="0"/>
                  </a:lnTo>
                  <a:cubicBezTo>
                    <a:pt x="1448" y="6912"/>
                    <a:pt x="2475" y="13964"/>
                    <a:pt x="2989" y="21062"/>
                  </a:cubicBezTo>
                  <a:cubicBezTo>
                    <a:pt x="4063" y="33905"/>
                    <a:pt x="2989" y="66597"/>
                    <a:pt x="2989" y="66597"/>
                  </a:cubicBezTo>
                  <a:lnTo>
                    <a:pt x="16486" y="66270"/>
                  </a:lnTo>
                  <a:cubicBezTo>
                    <a:pt x="16486" y="45954"/>
                    <a:pt x="12563" y="10461"/>
                    <a:pt x="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4266;p111">
              <a:extLst>
                <a:ext uri="{FF2B5EF4-FFF2-40B4-BE49-F238E27FC236}">
                  <a16:creationId xmlns:a16="http://schemas.microsoft.com/office/drawing/2014/main" id="{5B022C9B-D6D0-EA5B-F754-1C790785A21A}"/>
                </a:ext>
              </a:extLst>
            </p:cNvPr>
            <p:cNvSpPr/>
            <p:nvPr/>
          </p:nvSpPr>
          <p:spPr>
            <a:xfrm>
              <a:off x="2909825" y="826550"/>
              <a:ext cx="653825" cy="1696475"/>
            </a:xfrm>
            <a:custGeom>
              <a:avLst/>
              <a:gdLst/>
              <a:ahLst/>
              <a:cxnLst/>
              <a:rect l="l" t="t" r="r" b="b"/>
              <a:pathLst>
                <a:path w="26153" h="67859" extrusionOk="0">
                  <a:moveTo>
                    <a:pt x="22417" y="1"/>
                  </a:moveTo>
                  <a:lnTo>
                    <a:pt x="22417" y="1"/>
                  </a:lnTo>
                  <a:cubicBezTo>
                    <a:pt x="22416" y="1"/>
                    <a:pt x="8500" y="6492"/>
                    <a:pt x="4670" y="18494"/>
                  </a:cubicBezTo>
                  <a:cubicBezTo>
                    <a:pt x="841" y="30497"/>
                    <a:pt x="0" y="67858"/>
                    <a:pt x="0" y="67858"/>
                  </a:cubicBezTo>
                  <a:lnTo>
                    <a:pt x="21950" y="67858"/>
                  </a:lnTo>
                  <a:cubicBezTo>
                    <a:pt x="21950" y="67858"/>
                    <a:pt x="26153" y="15085"/>
                    <a:pt x="2241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4267;p111">
              <a:extLst>
                <a:ext uri="{FF2B5EF4-FFF2-40B4-BE49-F238E27FC236}">
                  <a16:creationId xmlns:a16="http://schemas.microsoft.com/office/drawing/2014/main" id="{633B2061-E2D1-2610-6938-00FFF6597D40}"/>
                </a:ext>
              </a:extLst>
            </p:cNvPr>
            <p:cNvSpPr/>
            <p:nvPr/>
          </p:nvSpPr>
          <p:spPr>
            <a:xfrm>
              <a:off x="3260075" y="1532925"/>
              <a:ext cx="783450" cy="910700"/>
            </a:xfrm>
            <a:custGeom>
              <a:avLst/>
              <a:gdLst/>
              <a:ahLst/>
              <a:cxnLst/>
              <a:rect l="l" t="t" r="r" b="b"/>
              <a:pathLst>
                <a:path w="31338" h="36428" extrusionOk="0">
                  <a:moveTo>
                    <a:pt x="9621" y="0"/>
                  </a:moveTo>
                  <a:lnTo>
                    <a:pt x="1" y="29235"/>
                  </a:lnTo>
                  <a:lnTo>
                    <a:pt x="21717" y="36427"/>
                  </a:lnTo>
                  <a:lnTo>
                    <a:pt x="31337" y="7192"/>
                  </a:lnTo>
                  <a:lnTo>
                    <a:pt x="962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4268;p111">
              <a:extLst>
                <a:ext uri="{FF2B5EF4-FFF2-40B4-BE49-F238E27FC236}">
                  <a16:creationId xmlns:a16="http://schemas.microsoft.com/office/drawing/2014/main" id="{90925ECB-D804-D3FE-8E74-86CED2F53C01}"/>
                </a:ext>
              </a:extLst>
            </p:cNvPr>
            <p:cNvSpPr/>
            <p:nvPr/>
          </p:nvSpPr>
          <p:spPr>
            <a:xfrm>
              <a:off x="3620850" y="1543850"/>
              <a:ext cx="321100" cy="151375"/>
            </a:xfrm>
            <a:custGeom>
              <a:avLst/>
              <a:gdLst/>
              <a:ahLst/>
              <a:cxnLst/>
              <a:rect l="l" t="t" r="r" b="b"/>
              <a:pathLst>
                <a:path w="12844" h="6055" extrusionOk="0">
                  <a:moveTo>
                    <a:pt x="1014" y="1"/>
                  </a:moveTo>
                  <a:cubicBezTo>
                    <a:pt x="823" y="1"/>
                    <a:pt x="634" y="127"/>
                    <a:pt x="561" y="310"/>
                  </a:cubicBezTo>
                  <a:lnTo>
                    <a:pt x="0" y="1992"/>
                  </a:lnTo>
                  <a:lnTo>
                    <a:pt x="12189" y="6055"/>
                  </a:lnTo>
                  <a:lnTo>
                    <a:pt x="12750" y="4373"/>
                  </a:lnTo>
                  <a:cubicBezTo>
                    <a:pt x="12843" y="4140"/>
                    <a:pt x="12703" y="3860"/>
                    <a:pt x="12470" y="3766"/>
                  </a:cubicBezTo>
                  <a:lnTo>
                    <a:pt x="1168" y="30"/>
                  </a:lnTo>
                  <a:cubicBezTo>
                    <a:pt x="1118" y="10"/>
                    <a:pt x="1066" y="1"/>
                    <a:pt x="101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4269;p111">
              <a:extLst>
                <a:ext uri="{FF2B5EF4-FFF2-40B4-BE49-F238E27FC236}">
                  <a16:creationId xmlns:a16="http://schemas.microsoft.com/office/drawing/2014/main" id="{B31AD682-42A0-0BBC-C6AB-CEC473BCF050}"/>
                </a:ext>
              </a:extLst>
            </p:cNvPr>
            <p:cNvSpPr/>
            <p:nvPr/>
          </p:nvSpPr>
          <p:spPr>
            <a:xfrm>
              <a:off x="3746500" y="1522200"/>
              <a:ext cx="106700" cy="89725"/>
            </a:xfrm>
            <a:custGeom>
              <a:avLst/>
              <a:gdLst/>
              <a:ahLst/>
              <a:cxnLst/>
              <a:rect l="l" t="t" r="r" b="b"/>
              <a:pathLst>
                <a:path w="4268" h="3589" extrusionOk="0">
                  <a:moveTo>
                    <a:pt x="2221" y="920"/>
                  </a:moveTo>
                  <a:cubicBezTo>
                    <a:pt x="2752" y="920"/>
                    <a:pt x="3201" y="1436"/>
                    <a:pt x="3007" y="2017"/>
                  </a:cubicBezTo>
                  <a:cubicBezTo>
                    <a:pt x="2904" y="2395"/>
                    <a:pt x="2573" y="2621"/>
                    <a:pt x="2219" y="2621"/>
                  </a:cubicBezTo>
                  <a:cubicBezTo>
                    <a:pt x="2093" y="2621"/>
                    <a:pt x="1963" y="2592"/>
                    <a:pt x="1839" y="2531"/>
                  </a:cubicBezTo>
                  <a:cubicBezTo>
                    <a:pt x="1186" y="2250"/>
                    <a:pt x="1186" y="1270"/>
                    <a:pt x="1886" y="989"/>
                  </a:cubicBezTo>
                  <a:cubicBezTo>
                    <a:pt x="1998" y="942"/>
                    <a:pt x="2111" y="920"/>
                    <a:pt x="2221" y="920"/>
                  </a:cubicBezTo>
                  <a:close/>
                  <a:moveTo>
                    <a:pt x="2237" y="0"/>
                  </a:moveTo>
                  <a:cubicBezTo>
                    <a:pt x="952" y="0"/>
                    <a:pt x="0" y="1411"/>
                    <a:pt x="672" y="2671"/>
                  </a:cubicBezTo>
                  <a:cubicBezTo>
                    <a:pt x="1015" y="3292"/>
                    <a:pt x="1632" y="3589"/>
                    <a:pt x="2250" y="3589"/>
                  </a:cubicBezTo>
                  <a:cubicBezTo>
                    <a:pt x="2980" y="3589"/>
                    <a:pt x="3710" y="3174"/>
                    <a:pt x="3988" y="2391"/>
                  </a:cubicBezTo>
                  <a:cubicBezTo>
                    <a:pt x="4268" y="1363"/>
                    <a:pt x="3708" y="336"/>
                    <a:pt x="2680" y="55"/>
                  </a:cubicBezTo>
                  <a:cubicBezTo>
                    <a:pt x="2529" y="18"/>
                    <a:pt x="2381" y="0"/>
                    <a:pt x="223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4270;p111">
              <a:extLst>
                <a:ext uri="{FF2B5EF4-FFF2-40B4-BE49-F238E27FC236}">
                  <a16:creationId xmlns:a16="http://schemas.microsoft.com/office/drawing/2014/main" id="{5DB1FF3E-2994-A702-6D2B-A02E763F7C8B}"/>
                </a:ext>
              </a:extLst>
            </p:cNvPr>
            <p:cNvSpPr/>
            <p:nvPr/>
          </p:nvSpPr>
          <p:spPr>
            <a:xfrm>
              <a:off x="3521600" y="1876175"/>
              <a:ext cx="553450" cy="287225"/>
            </a:xfrm>
            <a:custGeom>
              <a:avLst/>
              <a:gdLst/>
              <a:ahLst/>
              <a:cxnLst/>
              <a:rect l="l" t="t" r="r" b="b"/>
              <a:pathLst>
                <a:path w="22138" h="11489" extrusionOk="0">
                  <a:moveTo>
                    <a:pt x="1168" y="0"/>
                  </a:moveTo>
                  <a:lnTo>
                    <a:pt x="1" y="11489"/>
                  </a:lnTo>
                  <a:cubicBezTo>
                    <a:pt x="8827" y="11442"/>
                    <a:pt x="18214" y="11069"/>
                    <a:pt x="18308" y="10321"/>
                  </a:cubicBezTo>
                  <a:cubicBezTo>
                    <a:pt x="18401" y="9621"/>
                    <a:pt x="15039" y="9201"/>
                    <a:pt x="13171" y="9060"/>
                  </a:cubicBezTo>
                  <a:cubicBezTo>
                    <a:pt x="16159" y="9014"/>
                    <a:pt x="19989" y="9107"/>
                    <a:pt x="20129" y="8313"/>
                  </a:cubicBezTo>
                  <a:cubicBezTo>
                    <a:pt x="20269" y="7566"/>
                    <a:pt x="16393" y="6912"/>
                    <a:pt x="14011" y="6772"/>
                  </a:cubicBezTo>
                  <a:cubicBezTo>
                    <a:pt x="16206" y="6585"/>
                    <a:pt x="21857" y="6865"/>
                    <a:pt x="21950" y="6118"/>
                  </a:cubicBezTo>
                  <a:cubicBezTo>
                    <a:pt x="22137" y="5091"/>
                    <a:pt x="14759" y="4390"/>
                    <a:pt x="14758" y="4390"/>
                  </a:cubicBezTo>
                  <a:lnTo>
                    <a:pt x="14758" y="4390"/>
                  </a:lnTo>
                  <a:cubicBezTo>
                    <a:pt x="14759" y="4390"/>
                    <a:pt x="15466" y="4420"/>
                    <a:pt x="16415" y="4420"/>
                  </a:cubicBezTo>
                  <a:cubicBezTo>
                    <a:pt x="18394" y="4420"/>
                    <a:pt x="21423" y="4292"/>
                    <a:pt x="21297" y="3503"/>
                  </a:cubicBezTo>
                  <a:cubicBezTo>
                    <a:pt x="21203" y="2616"/>
                    <a:pt x="14618" y="2709"/>
                    <a:pt x="14198" y="2102"/>
                  </a:cubicBezTo>
                  <a:cubicBezTo>
                    <a:pt x="13778" y="1541"/>
                    <a:pt x="18028" y="1215"/>
                    <a:pt x="17701" y="421"/>
                  </a:cubicBezTo>
                  <a:cubicBezTo>
                    <a:pt x="17579" y="125"/>
                    <a:pt x="15819" y="50"/>
                    <a:pt x="13449" y="50"/>
                  </a:cubicBezTo>
                  <a:cubicBezTo>
                    <a:pt x="10974" y="50"/>
                    <a:pt x="7833" y="132"/>
                    <a:pt x="5194" y="132"/>
                  </a:cubicBezTo>
                  <a:cubicBezTo>
                    <a:pt x="3572" y="132"/>
                    <a:pt x="2139" y="101"/>
                    <a:pt x="1168" y="0"/>
                  </a:cubicBezTo>
                  <a:close/>
                </a:path>
              </a:pathLst>
            </a:custGeom>
            <a:solidFill>
              <a:srgbClr val="FFCB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4271;p111">
              <a:extLst>
                <a:ext uri="{FF2B5EF4-FFF2-40B4-BE49-F238E27FC236}">
                  <a16:creationId xmlns:a16="http://schemas.microsoft.com/office/drawing/2014/main" id="{596274D8-C571-3C95-6DF3-80565D3F946A}"/>
                </a:ext>
              </a:extLst>
            </p:cNvPr>
            <p:cNvSpPr/>
            <p:nvPr/>
          </p:nvSpPr>
          <p:spPr>
            <a:xfrm>
              <a:off x="2570075" y="826550"/>
              <a:ext cx="1082325" cy="1361000"/>
            </a:xfrm>
            <a:custGeom>
              <a:avLst/>
              <a:gdLst/>
              <a:ahLst/>
              <a:cxnLst/>
              <a:rect l="l" t="t" r="r" b="b"/>
              <a:pathLst>
                <a:path w="43293" h="54440" extrusionOk="0">
                  <a:moveTo>
                    <a:pt x="35985" y="1"/>
                  </a:moveTo>
                  <a:cubicBezTo>
                    <a:pt x="35320" y="1"/>
                    <a:pt x="19558" y="90"/>
                    <a:pt x="14758" y="8547"/>
                  </a:cubicBezTo>
                  <a:cubicBezTo>
                    <a:pt x="7192" y="21670"/>
                    <a:pt x="0" y="50018"/>
                    <a:pt x="7659" y="52773"/>
                  </a:cubicBezTo>
                  <a:cubicBezTo>
                    <a:pt x="11402" y="54119"/>
                    <a:pt x="20962" y="54439"/>
                    <a:pt x="29218" y="54439"/>
                  </a:cubicBezTo>
                  <a:cubicBezTo>
                    <a:pt x="36724" y="54439"/>
                    <a:pt x="43152" y="54174"/>
                    <a:pt x="43152" y="54174"/>
                  </a:cubicBezTo>
                  <a:lnTo>
                    <a:pt x="43292" y="40538"/>
                  </a:lnTo>
                  <a:cubicBezTo>
                    <a:pt x="43292" y="40538"/>
                    <a:pt x="24051" y="39837"/>
                    <a:pt x="22790" y="37595"/>
                  </a:cubicBezTo>
                  <a:cubicBezTo>
                    <a:pt x="21483" y="35354"/>
                    <a:pt x="27180" y="24052"/>
                    <a:pt x="27180" y="24052"/>
                  </a:cubicBezTo>
                  <a:lnTo>
                    <a:pt x="36007" y="1"/>
                  </a:lnTo>
                  <a:cubicBezTo>
                    <a:pt x="36007" y="1"/>
                    <a:pt x="36000" y="1"/>
                    <a:pt x="3598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4272;p111">
              <a:extLst>
                <a:ext uri="{FF2B5EF4-FFF2-40B4-BE49-F238E27FC236}">
                  <a16:creationId xmlns:a16="http://schemas.microsoft.com/office/drawing/2014/main" id="{425EE210-F9CC-D0F9-E061-07175303B863}"/>
                </a:ext>
              </a:extLst>
            </p:cNvPr>
            <p:cNvSpPr/>
            <p:nvPr/>
          </p:nvSpPr>
          <p:spPr>
            <a:xfrm>
              <a:off x="3108300" y="1396300"/>
              <a:ext cx="301250" cy="415675"/>
            </a:xfrm>
            <a:custGeom>
              <a:avLst/>
              <a:gdLst/>
              <a:ahLst/>
              <a:cxnLst/>
              <a:rect l="l" t="t" r="r" b="b"/>
              <a:pathLst>
                <a:path w="12050" h="16627" fill="none" extrusionOk="0">
                  <a:moveTo>
                    <a:pt x="12049" y="16627"/>
                  </a:moveTo>
                  <a:cubicBezTo>
                    <a:pt x="12049" y="16627"/>
                    <a:pt x="1542" y="15646"/>
                    <a:pt x="981" y="14338"/>
                  </a:cubicBezTo>
                  <a:cubicBezTo>
                    <a:pt x="0" y="12143"/>
                    <a:pt x="6212" y="1"/>
                    <a:pt x="6212" y="1"/>
                  </a:cubicBezTo>
                </a:path>
              </a:pathLst>
            </a:custGeom>
            <a:noFill/>
            <a:ln w="10500" cap="flat" cmpd="sng">
              <a:solidFill>
                <a:schemeClr val="accent2"/>
              </a:solidFill>
              <a:prstDash val="solid"/>
              <a:miter lim="4670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4273;p111">
              <a:extLst>
                <a:ext uri="{FF2B5EF4-FFF2-40B4-BE49-F238E27FC236}">
                  <a16:creationId xmlns:a16="http://schemas.microsoft.com/office/drawing/2014/main" id="{3B2504D7-CB89-264B-216B-DD0B86748506}"/>
                </a:ext>
              </a:extLst>
            </p:cNvPr>
            <p:cNvSpPr/>
            <p:nvPr/>
          </p:nvSpPr>
          <p:spPr>
            <a:xfrm>
              <a:off x="4128725" y="1259700"/>
              <a:ext cx="63075" cy="928225"/>
            </a:xfrm>
            <a:custGeom>
              <a:avLst/>
              <a:gdLst/>
              <a:ahLst/>
              <a:cxnLst/>
              <a:rect l="l" t="t" r="r" b="b"/>
              <a:pathLst>
                <a:path w="2523" h="37129" fill="none" extrusionOk="0">
                  <a:moveTo>
                    <a:pt x="2522" y="37129"/>
                  </a:moveTo>
                  <a:cubicBezTo>
                    <a:pt x="1448" y="18028"/>
                    <a:pt x="1261" y="3830"/>
                    <a:pt x="1" y="1"/>
                  </a:cubicBezTo>
                </a:path>
              </a:pathLst>
            </a:custGeom>
            <a:noFill/>
            <a:ln w="10500" cap="flat" cmpd="sng">
              <a:solidFill>
                <a:schemeClr val="accent2"/>
              </a:solidFill>
              <a:prstDash val="solid"/>
              <a:miter lim="4670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4274;p111">
              <a:extLst>
                <a:ext uri="{FF2B5EF4-FFF2-40B4-BE49-F238E27FC236}">
                  <a16:creationId xmlns:a16="http://schemas.microsoft.com/office/drawing/2014/main" id="{2D21E149-F311-AF2B-E2F0-F117E3508382}"/>
                </a:ext>
              </a:extLst>
            </p:cNvPr>
            <p:cNvSpPr/>
            <p:nvPr/>
          </p:nvSpPr>
          <p:spPr>
            <a:xfrm>
              <a:off x="2923825" y="2183225"/>
              <a:ext cx="359625" cy="9375"/>
            </a:xfrm>
            <a:custGeom>
              <a:avLst/>
              <a:gdLst/>
              <a:ahLst/>
              <a:cxnLst/>
              <a:rect l="l" t="t" r="r" b="b"/>
              <a:pathLst>
                <a:path w="14385" h="375" fill="none" extrusionOk="0">
                  <a:moveTo>
                    <a:pt x="14385" y="374"/>
                  </a:moveTo>
                  <a:lnTo>
                    <a:pt x="1" y="1"/>
                  </a:lnTo>
                </a:path>
              </a:pathLst>
            </a:custGeom>
            <a:noFill/>
            <a:ln w="10500" cap="flat" cmpd="sng">
              <a:solidFill>
                <a:schemeClr val="accent2"/>
              </a:solidFill>
              <a:prstDash val="solid"/>
              <a:miter lim="4670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 name="Google Shape;4167;p111">
            <a:extLst>
              <a:ext uri="{FF2B5EF4-FFF2-40B4-BE49-F238E27FC236}">
                <a16:creationId xmlns:a16="http://schemas.microsoft.com/office/drawing/2014/main" id="{E01741F0-4379-7842-5C00-12EFCA07B626}"/>
              </a:ext>
            </a:extLst>
          </p:cNvPr>
          <p:cNvGrpSpPr/>
          <p:nvPr/>
        </p:nvGrpSpPr>
        <p:grpSpPr>
          <a:xfrm>
            <a:off x="3869880" y="1607716"/>
            <a:ext cx="1284507" cy="1329977"/>
            <a:chOff x="2680225" y="238375"/>
            <a:chExt cx="2028275" cy="2100075"/>
          </a:xfrm>
        </p:grpSpPr>
        <p:sp>
          <p:nvSpPr>
            <p:cNvPr id="41" name="Google Shape;4168;p111">
              <a:extLst>
                <a:ext uri="{FF2B5EF4-FFF2-40B4-BE49-F238E27FC236}">
                  <a16:creationId xmlns:a16="http://schemas.microsoft.com/office/drawing/2014/main" id="{3D07AEDF-EA5D-8645-4A0E-79C8572C8325}"/>
                </a:ext>
              </a:extLst>
            </p:cNvPr>
            <p:cNvSpPr/>
            <p:nvPr/>
          </p:nvSpPr>
          <p:spPr>
            <a:xfrm>
              <a:off x="3744500" y="2203825"/>
              <a:ext cx="25" cy="110925"/>
            </a:xfrm>
            <a:custGeom>
              <a:avLst/>
              <a:gdLst/>
              <a:ahLst/>
              <a:cxnLst/>
              <a:rect l="l" t="t" r="r" b="b"/>
              <a:pathLst>
                <a:path w="1" h="4437" fill="none" extrusionOk="0">
                  <a:moveTo>
                    <a:pt x="0" y="4437"/>
                  </a:moveTo>
                  <a:lnTo>
                    <a:pt x="0" y="0"/>
                  </a:lnTo>
                </a:path>
              </a:pathLst>
            </a:custGeom>
            <a:noFill/>
            <a:ln w="10625" cap="flat" cmpd="sng">
              <a:solidFill>
                <a:srgbClr val="3E429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169;p111">
              <a:extLst>
                <a:ext uri="{FF2B5EF4-FFF2-40B4-BE49-F238E27FC236}">
                  <a16:creationId xmlns:a16="http://schemas.microsoft.com/office/drawing/2014/main" id="{0CC2B8EB-1FBE-1B18-9CCA-5A3C0F2BE8EA}"/>
                </a:ext>
              </a:extLst>
            </p:cNvPr>
            <p:cNvSpPr/>
            <p:nvPr/>
          </p:nvSpPr>
          <p:spPr>
            <a:xfrm>
              <a:off x="3831800" y="669950"/>
              <a:ext cx="283200" cy="300650"/>
            </a:xfrm>
            <a:custGeom>
              <a:avLst/>
              <a:gdLst/>
              <a:ahLst/>
              <a:cxnLst/>
              <a:rect l="l" t="t" r="r" b="b"/>
              <a:pathLst>
                <a:path w="11328" h="12026" extrusionOk="0">
                  <a:moveTo>
                    <a:pt x="11044" y="1"/>
                  </a:moveTo>
                  <a:lnTo>
                    <a:pt x="284" y="3304"/>
                  </a:lnTo>
                  <a:lnTo>
                    <a:pt x="1" y="9015"/>
                  </a:lnTo>
                  <a:cubicBezTo>
                    <a:pt x="1" y="9015"/>
                    <a:pt x="1631" y="12025"/>
                    <a:pt x="5167" y="12025"/>
                  </a:cubicBezTo>
                  <a:cubicBezTo>
                    <a:pt x="5388" y="12025"/>
                    <a:pt x="5617" y="12013"/>
                    <a:pt x="5853" y="11988"/>
                  </a:cubicBezTo>
                  <a:cubicBezTo>
                    <a:pt x="10101" y="11564"/>
                    <a:pt x="11328" y="8779"/>
                    <a:pt x="11328" y="8779"/>
                  </a:cubicBezTo>
                  <a:lnTo>
                    <a:pt x="11044" y="1"/>
                  </a:lnTo>
                  <a:close/>
                </a:path>
              </a:pathLst>
            </a:custGeom>
            <a:solidFill>
              <a:srgbClr val="FFCB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170;p111">
              <a:extLst>
                <a:ext uri="{FF2B5EF4-FFF2-40B4-BE49-F238E27FC236}">
                  <a16:creationId xmlns:a16="http://schemas.microsoft.com/office/drawing/2014/main" id="{AF977CE4-1D5C-0D8C-AF4B-4E8A41A346F3}"/>
                </a:ext>
              </a:extLst>
            </p:cNvPr>
            <p:cNvSpPr/>
            <p:nvPr/>
          </p:nvSpPr>
          <p:spPr>
            <a:xfrm>
              <a:off x="3698475" y="306275"/>
              <a:ext cx="453975" cy="478075"/>
            </a:xfrm>
            <a:custGeom>
              <a:avLst/>
              <a:gdLst/>
              <a:ahLst/>
              <a:cxnLst/>
              <a:rect l="l" t="t" r="r" b="b"/>
              <a:pathLst>
                <a:path w="18159" h="19123" extrusionOk="0">
                  <a:moveTo>
                    <a:pt x="10670" y="0"/>
                  </a:moveTo>
                  <a:cubicBezTo>
                    <a:pt x="9194" y="0"/>
                    <a:pt x="7566" y="764"/>
                    <a:pt x="5900" y="2607"/>
                  </a:cubicBezTo>
                  <a:cubicBezTo>
                    <a:pt x="3351" y="5392"/>
                    <a:pt x="0" y="15680"/>
                    <a:pt x="4578" y="18040"/>
                  </a:cubicBezTo>
                  <a:cubicBezTo>
                    <a:pt x="5939" y="18760"/>
                    <a:pt x="7378" y="19122"/>
                    <a:pt x="8780" y="19122"/>
                  </a:cubicBezTo>
                  <a:cubicBezTo>
                    <a:pt x="12341" y="19122"/>
                    <a:pt x="15664" y="16787"/>
                    <a:pt x="16849" y="12046"/>
                  </a:cubicBezTo>
                  <a:cubicBezTo>
                    <a:pt x="18158" y="6845"/>
                    <a:pt x="15091" y="0"/>
                    <a:pt x="10670" y="0"/>
                  </a:cubicBezTo>
                  <a:close/>
                </a:path>
              </a:pathLst>
            </a:custGeom>
            <a:solidFill>
              <a:srgbClr val="FFCB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171;p111">
              <a:extLst>
                <a:ext uri="{FF2B5EF4-FFF2-40B4-BE49-F238E27FC236}">
                  <a16:creationId xmlns:a16="http://schemas.microsoft.com/office/drawing/2014/main" id="{ECAA15E8-839C-1630-E1B4-7A0045E3961C}"/>
                </a:ext>
              </a:extLst>
            </p:cNvPr>
            <p:cNvSpPr/>
            <p:nvPr/>
          </p:nvSpPr>
          <p:spPr>
            <a:xfrm>
              <a:off x="3838875" y="714800"/>
              <a:ext cx="206525" cy="95600"/>
            </a:xfrm>
            <a:custGeom>
              <a:avLst/>
              <a:gdLst/>
              <a:ahLst/>
              <a:cxnLst/>
              <a:rect l="l" t="t" r="r" b="b"/>
              <a:pathLst>
                <a:path w="8261" h="3824" fill="none" extrusionOk="0">
                  <a:moveTo>
                    <a:pt x="1" y="2502"/>
                  </a:moveTo>
                  <a:cubicBezTo>
                    <a:pt x="1" y="2502"/>
                    <a:pt x="3446" y="3823"/>
                    <a:pt x="8260" y="0"/>
                  </a:cubicBezTo>
                </a:path>
              </a:pathLst>
            </a:custGeom>
            <a:noFill/>
            <a:ln w="15350" cap="flat" cmpd="sng">
              <a:solidFill>
                <a:srgbClr val="EF977F"/>
              </a:solidFill>
              <a:prstDash val="solid"/>
              <a:miter lim="471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172;p111">
              <a:extLst>
                <a:ext uri="{FF2B5EF4-FFF2-40B4-BE49-F238E27FC236}">
                  <a16:creationId xmlns:a16="http://schemas.microsoft.com/office/drawing/2014/main" id="{1A819A53-ECBF-FC47-2A96-818DDA43B609}"/>
                </a:ext>
              </a:extLst>
            </p:cNvPr>
            <p:cNvSpPr/>
            <p:nvPr/>
          </p:nvSpPr>
          <p:spPr>
            <a:xfrm>
              <a:off x="4107900" y="589725"/>
              <a:ext cx="25" cy="25"/>
            </a:xfrm>
            <a:custGeom>
              <a:avLst/>
              <a:gdLst/>
              <a:ahLst/>
              <a:cxnLst/>
              <a:rect l="l" t="t" r="r" b="b"/>
              <a:pathLst>
                <a:path w="1" h="1" extrusionOk="0">
                  <a:moveTo>
                    <a:pt x="0" y="0"/>
                  </a:moveTo>
                  <a:lnTo>
                    <a:pt x="0" y="0"/>
                  </a:lnTo>
                  <a:close/>
                </a:path>
              </a:pathLst>
            </a:custGeom>
            <a:solidFill>
              <a:srgbClr val="FF85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173;p111">
              <a:extLst>
                <a:ext uri="{FF2B5EF4-FFF2-40B4-BE49-F238E27FC236}">
                  <a16:creationId xmlns:a16="http://schemas.microsoft.com/office/drawing/2014/main" id="{B2D33EF7-843C-92CD-FF13-4ABC464459AF}"/>
                </a:ext>
              </a:extLst>
            </p:cNvPr>
            <p:cNvSpPr/>
            <p:nvPr/>
          </p:nvSpPr>
          <p:spPr>
            <a:xfrm>
              <a:off x="4105550" y="588550"/>
              <a:ext cx="2375" cy="2875"/>
            </a:xfrm>
            <a:custGeom>
              <a:avLst/>
              <a:gdLst/>
              <a:ahLst/>
              <a:cxnLst/>
              <a:rect l="l" t="t" r="r" b="b"/>
              <a:pathLst>
                <a:path w="95" h="115" extrusionOk="0">
                  <a:moveTo>
                    <a:pt x="47" y="0"/>
                  </a:moveTo>
                  <a:cubicBezTo>
                    <a:pt x="47" y="47"/>
                    <a:pt x="0" y="47"/>
                    <a:pt x="0" y="47"/>
                  </a:cubicBezTo>
                  <a:cubicBezTo>
                    <a:pt x="0" y="81"/>
                    <a:pt x="24" y="114"/>
                    <a:pt x="37" y="114"/>
                  </a:cubicBezTo>
                  <a:cubicBezTo>
                    <a:pt x="43" y="114"/>
                    <a:pt x="47" y="108"/>
                    <a:pt x="47" y="95"/>
                  </a:cubicBezTo>
                  <a:lnTo>
                    <a:pt x="94" y="47"/>
                  </a:lnTo>
                  <a:lnTo>
                    <a:pt x="94" y="0"/>
                  </a:lnTo>
                  <a:close/>
                </a:path>
              </a:pathLst>
            </a:custGeom>
            <a:solidFill>
              <a:srgbClr val="FF85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174;p111">
              <a:extLst>
                <a:ext uri="{FF2B5EF4-FFF2-40B4-BE49-F238E27FC236}">
                  <a16:creationId xmlns:a16="http://schemas.microsoft.com/office/drawing/2014/main" id="{1DA28C60-E9D1-CA93-AFC0-23505D4FB781}"/>
                </a:ext>
              </a:extLst>
            </p:cNvPr>
            <p:cNvSpPr/>
            <p:nvPr/>
          </p:nvSpPr>
          <p:spPr>
            <a:xfrm>
              <a:off x="3756300" y="289700"/>
              <a:ext cx="496750" cy="439275"/>
            </a:xfrm>
            <a:custGeom>
              <a:avLst/>
              <a:gdLst/>
              <a:ahLst/>
              <a:cxnLst/>
              <a:rect l="l" t="t" r="r" b="b"/>
              <a:pathLst>
                <a:path w="19870" h="17571" extrusionOk="0">
                  <a:moveTo>
                    <a:pt x="6065" y="0"/>
                  </a:moveTo>
                  <a:cubicBezTo>
                    <a:pt x="3046" y="0"/>
                    <a:pt x="220" y="2452"/>
                    <a:pt x="0" y="5158"/>
                  </a:cubicBezTo>
                  <a:cubicBezTo>
                    <a:pt x="1605" y="6668"/>
                    <a:pt x="10383" y="7235"/>
                    <a:pt x="10383" y="7235"/>
                  </a:cubicBezTo>
                  <a:cubicBezTo>
                    <a:pt x="10383" y="7235"/>
                    <a:pt x="9817" y="11199"/>
                    <a:pt x="13734" y="17571"/>
                  </a:cubicBezTo>
                  <a:cubicBezTo>
                    <a:pt x="17132" y="16343"/>
                    <a:pt x="19870" y="11246"/>
                    <a:pt x="18973" y="7235"/>
                  </a:cubicBezTo>
                  <a:cubicBezTo>
                    <a:pt x="18418" y="4540"/>
                    <a:pt x="15901" y="150"/>
                    <a:pt x="11450" y="150"/>
                  </a:cubicBezTo>
                  <a:cubicBezTo>
                    <a:pt x="10599" y="150"/>
                    <a:pt x="9677" y="311"/>
                    <a:pt x="8684" y="674"/>
                  </a:cubicBezTo>
                  <a:cubicBezTo>
                    <a:pt x="7834" y="207"/>
                    <a:pt x="6942" y="0"/>
                    <a:pt x="60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175;p111">
              <a:extLst>
                <a:ext uri="{FF2B5EF4-FFF2-40B4-BE49-F238E27FC236}">
                  <a16:creationId xmlns:a16="http://schemas.microsoft.com/office/drawing/2014/main" id="{DD2FA375-7C4C-A4DD-E459-E4CF627DC6D4}"/>
                </a:ext>
              </a:extLst>
            </p:cNvPr>
            <p:cNvSpPr/>
            <p:nvPr/>
          </p:nvSpPr>
          <p:spPr>
            <a:xfrm>
              <a:off x="4114975" y="238375"/>
              <a:ext cx="180550" cy="161925"/>
            </a:xfrm>
            <a:custGeom>
              <a:avLst/>
              <a:gdLst/>
              <a:ahLst/>
              <a:cxnLst/>
              <a:rect l="l" t="t" r="r" b="b"/>
              <a:pathLst>
                <a:path w="7222" h="6477" extrusionOk="0">
                  <a:moveTo>
                    <a:pt x="3650" y="0"/>
                  </a:moveTo>
                  <a:cubicBezTo>
                    <a:pt x="2630" y="0"/>
                    <a:pt x="1629" y="452"/>
                    <a:pt x="992" y="1311"/>
                  </a:cubicBezTo>
                  <a:cubicBezTo>
                    <a:pt x="520" y="1972"/>
                    <a:pt x="1" y="3105"/>
                    <a:pt x="520" y="3718"/>
                  </a:cubicBezTo>
                  <a:lnTo>
                    <a:pt x="2030" y="5795"/>
                  </a:lnTo>
                  <a:cubicBezTo>
                    <a:pt x="2353" y="6239"/>
                    <a:pt x="2849" y="6476"/>
                    <a:pt x="3370" y="6476"/>
                  </a:cubicBezTo>
                  <a:cubicBezTo>
                    <a:pt x="3458" y="6476"/>
                    <a:pt x="3546" y="6469"/>
                    <a:pt x="3635" y="6456"/>
                  </a:cubicBezTo>
                  <a:cubicBezTo>
                    <a:pt x="5145" y="6409"/>
                    <a:pt x="6514" y="5701"/>
                    <a:pt x="6891" y="4190"/>
                  </a:cubicBezTo>
                  <a:cubicBezTo>
                    <a:pt x="7222" y="2633"/>
                    <a:pt x="6514" y="1076"/>
                    <a:pt x="5098" y="320"/>
                  </a:cubicBezTo>
                  <a:cubicBezTo>
                    <a:pt x="4637" y="105"/>
                    <a:pt x="4141" y="0"/>
                    <a:pt x="365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176;p111">
              <a:extLst>
                <a:ext uri="{FF2B5EF4-FFF2-40B4-BE49-F238E27FC236}">
                  <a16:creationId xmlns:a16="http://schemas.microsoft.com/office/drawing/2014/main" id="{086017CA-3F96-D160-EF98-BA2648EB2293}"/>
                </a:ext>
              </a:extLst>
            </p:cNvPr>
            <p:cNvSpPr/>
            <p:nvPr/>
          </p:nvSpPr>
          <p:spPr>
            <a:xfrm>
              <a:off x="4271900" y="254450"/>
              <a:ext cx="128650" cy="137300"/>
            </a:xfrm>
            <a:custGeom>
              <a:avLst/>
              <a:gdLst/>
              <a:ahLst/>
              <a:cxnLst/>
              <a:rect l="l" t="t" r="r" b="b"/>
              <a:pathLst>
                <a:path w="5146" h="5492" extrusionOk="0">
                  <a:moveTo>
                    <a:pt x="2218" y="0"/>
                  </a:moveTo>
                  <a:cubicBezTo>
                    <a:pt x="1832" y="0"/>
                    <a:pt x="1445" y="79"/>
                    <a:pt x="1086" y="244"/>
                  </a:cubicBezTo>
                  <a:cubicBezTo>
                    <a:pt x="425" y="527"/>
                    <a:pt x="48" y="1188"/>
                    <a:pt x="142" y="1848"/>
                  </a:cubicBezTo>
                  <a:lnTo>
                    <a:pt x="1" y="4161"/>
                  </a:lnTo>
                  <a:cubicBezTo>
                    <a:pt x="95" y="4680"/>
                    <a:pt x="425" y="5105"/>
                    <a:pt x="897" y="5246"/>
                  </a:cubicBezTo>
                  <a:cubicBezTo>
                    <a:pt x="1275" y="5412"/>
                    <a:pt x="1671" y="5492"/>
                    <a:pt x="2064" y="5492"/>
                  </a:cubicBezTo>
                  <a:cubicBezTo>
                    <a:pt x="2900" y="5492"/>
                    <a:pt x="3718" y="5133"/>
                    <a:pt x="4296" y="4491"/>
                  </a:cubicBezTo>
                  <a:cubicBezTo>
                    <a:pt x="5098" y="3500"/>
                    <a:pt x="5145" y="2084"/>
                    <a:pt x="4390" y="1046"/>
                  </a:cubicBezTo>
                  <a:cubicBezTo>
                    <a:pt x="3874" y="369"/>
                    <a:pt x="3049" y="0"/>
                    <a:pt x="221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4177;p111">
              <a:extLst>
                <a:ext uri="{FF2B5EF4-FFF2-40B4-BE49-F238E27FC236}">
                  <a16:creationId xmlns:a16="http://schemas.microsoft.com/office/drawing/2014/main" id="{2C675D74-1ACE-7F55-BD5A-0C759AA07FC2}"/>
                </a:ext>
              </a:extLst>
            </p:cNvPr>
            <p:cNvSpPr/>
            <p:nvPr/>
          </p:nvSpPr>
          <p:spPr>
            <a:xfrm>
              <a:off x="4372200" y="303650"/>
              <a:ext cx="97950" cy="98100"/>
            </a:xfrm>
            <a:custGeom>
              <a:avLst/>
              <a:gdLst/>
              <a:ahLst/>
              <a:cxnLst/>
              <a:rect l="l" t="t" r="r" b="b"/>
              <a:pathLst>
                <a:path w="3918" h="3924" extrusionOk="0">
                  <a:moveTo>
                    <a:pt x="1805" y="0"/>
                  </a:moveTo>
                  <a:cubicBezTo>
                    <a:pt x="1629" y="0"/>
                    <a:pt x="1451" y="23"/>
                    <a:pt x="1275" y="69"/>
                  </a:cubicBezTo>
                  <a:cubicBezTo>
                    <a:pt x="803" y="164"/>
                    <a:pt x="425" y="588"/>
                    <a:pt x="378" y="1060"/>
                  </a:cubicBezTo>
                  <a:lnTo>
                    <a:pt x="0" y="2712"/>
                  </a:lnTo>
                  <a:cubicBezTo>
                    <a:pt x="0" y="3043"/>
                    <a:pt x="189" y="3373"/>
                    <a:pt x="519" y="3562"/>
                  </a:cubicBezTo>
                  <a:cubicBezTo>
                    <a:pt x="872" y="3804"/>
                    <a:pt x="1277" y="3923"/>
                    <a:pt x="1685" y="3923"/>
                  </a:cubicBezTo>
                  <a:cubicBezTo>
                    <a:pt x="2150" y="3923"/>
                    <a:pt x="2619" y="3769"/>
                    <a:pt x="3021" y="3467"/>
                  </a:cubicBezTo>
                  <a:cubicBezTo>
                    <a:pt x="3682" y="2854"/>
                    <a:pt x="3918" y="1863"/>
                    <a:pt x="3540" y="1060"/>
                  </a:cubicBezTo>
                  <a:cubicBezTo>
                    <a:pt x="3199" y="378"/>
                    <a:pt x="2523" y="0"/>
                    <a:pt x="180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4178;p111">
              <a:extLst>
                <a:ext uri="{FF2B5EF4-FFF2-40B4-BE49-F238E27FC236}">
                  <a16:creationId xmlns:a16="http://schemas.microsoft.com/office/drawing/2014/main" id="{C877A19E-A2A2-B98F-7A9D-FBC05C3CD309}"/>
                </a:ext>
              </a:extLst>
            </p:cNvPr>
            <p:cNvSpPr/>
            <p:nvPr/>
          </p:nvSpPr>
          <p:spPr>
            <a:xfrm>
              <a:off x="4425275" y="361125"/>
              <a:ext cx="81450" cy="69775"/>
            </a:xfrm>
            <a:custGeom>
              <a:avLst/>
              <a:gdLst/>
              <a:ahLst/>
              <a:cxnLst/>
              <a:rect l="l" t="t" r="r" b="b"/>
              <a:pathLst>
                <a:path w="3258" h="2791" extrusionOk="0">
                  <a:moveTo>
                    <a:pt x="1966" y="0"/>
                  </a:moveTo>
                  <a:cubicBezTo>
                    <a:pt x="1712" y="0"/>
                    <a:pt x="1464" y="106"/>
                    <a:pt x="1323" y="319"/>
                  </a:cubicBezTo>
                  <a:lnTo>
                    <a:pt x="709" y="602"/>
                  </a:lnTo>
                  <a:cubicBezTo>
                    <a:pt x="0" y="1488"/>
                    <a:pt x="705" y="2790"/>
                    <a:pt x="1771" y="2790"/>
                  </a:cubicBezTo>
                  <a:cubicBezTo>
                    <a:pt x="1840" y="2790"/>
                    <a:pt x="1911" y="2785"/>
                    <a:pt x="1983" y="2773"/>
                  </a:cubicBezTo>
                  <a:cubicBezTo>
                    <a:pt x="2644" y="2631"/>
                    <a:pt x="3116" y="2112"/>
                    <a:pt x="3210" y="1499"/>
                  </a:cubicBezTo>
                  <a:cubicBezTo>
                    <a:pt x="3258" y="838"/>
                    <a:pt x="2833" y="224"/>
                    <a:pt x="2219" y="36"/>
                  </a:cubicBezTo>
                  <a:cubicBezTo>
                    <a:pt x="2137" y="12"/>
                    <a:pt x="2051" y="0"/>
                    <a:pt x="196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4179;p111">
              <a:extLst>
                <a:ext uri="{FF2B5EF4-FFF2-40B4-BE49-F238E27FC236}">
                  <a16:creationId xmlns:a16="http://schemas.microsoft.com/office/drawing/2014/main" id="{FC4346DD-5C51-B574-7E76-3B839192B7C4}"/>
                </a:ext>
              </a:extLst>
            </p:cNvPr>
            <p:cNvSpPr/>
            <p:nvPr/>
          </p:nvSpPr>
          <p:spPr>
            <a:xfrm>
              <a:off x="4480750" y="395050"/>
              <a:ext cx="70825" cy="102675"/>
            </a:xfrm>
            <a:custGeom>
              <a:avLst/>
              <a:gdLst/>
              <a:ahLst/>
              <a:cxnLst/>
              <a:rect l="l" t="t" r="r" b="b"/>
              <a:pathLst>
                <a:path w="2833" h="4107" extrusionOk="0">
                  <a:moveTo>
                    <a:pt x="142" y="0"/>
                  </a:moveTo>
                  <a:lnTo>
                    <a:pt x="0" y="1038"/>
                  </a:lnTo>
                  <a:lnTo>
                    <a:pt x="95" y="4059"/>
                  </a:lnTo>
                  <a:lnTo>
                    <a:pt x="95" y="4106"/>
                  </a:lnTo>
                  <a:lnTo>
                    <a:pt x="142" y="4106"/>
                  </a:lnTo>
                  <a:lnTo>
                    <a:pt x="2360" y="3776"/>
                  </a:lnTo>
                  <a:cubicBezTo>
                    <a:pt x="2502" y="3729"/>
                    <a:pt x="2691" y="3681"/>
                    <a:pt x="2785" y="3540"/>
                  </a:cubicBezTo>
                  <a:cubicBezTo>
                    <a:pt x="2785" y="3445"/>
                    <a:pt x="2832" y="3351"/>
                    <a:pt x="2832" y="3304"/>
                  </a:cubicBezTo>
                  <a:cubicBezTo>
                    <a:pt x="2785" y="2549"/>
                    <a:pt x="2502" y="1841"/>
                    <a:pt x="1983" y="1274"/>
                  </a:cubicBezTo>
                  <a:cubicBezTo>
                    <a:pt x="1463" y="708"/>
                    <a:pt x="850" y="283"/>
                    <a:pt x="14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4180;p111">
              <a:extLst>
                <a:ext uri="{FF2B5EF4-FFF2-40B4-BE49-F238E27FC236}">
                  <a16:creationId xmlns:a16="http://schemas.microsoft.com/office/drawing/2014/main" id="{FBE98501-F596-7F28-B21E-E622A1306653}"/>
                </a:ext>
              </a:extLst>
            </p:cNvPr>
            <p:cNvSpPr/>
            <p:nvPr/>
          </p:nvSpPr>
          <p:spPr>
            <a:xfrm>
              <a:off x="4005250" y="584650"/>
              <a:ext cx="89200" cy="124950"/>
            </a:xfrm>
            <a:custGeom>
              <a:avLst/>
              <a:gdLst/>
              <a:ahLst/>
              <a:cxnLst/>
              <a:rect l="l" t="t" r="r" b="b"/>
              <a:pathLst>
                <a:path w="3568" h="4998" extrusionOk="0">
                  <a:moveTo>
                    <a:pt x="2079" y="0"/>
                  </a:moveTo>
                  <a:cubicBezTo>
                    <a:pt x="2018" y="0"/>
                    <a:pt x="1954" y="5"/>
                    <a:pt x="1888" y="15"/>
                  </a:cubicBezTo>
                  <a:cubicBezTo>
                    <a:pt x="1369" y="62"/>
                    <a:pt x="897" y="439"/>
                    <a:pt x="708" y="959"/>
                  </a:cubicBezTo>
                  <a:lnTo>
                    <a:pt x="0" y="4121"/>
                  </a:lnTo>
                  <a:cubicBezTo>
                    <a:pt x="159" y="4730"/>
                    <a:pt x="512" y="4998"/>
                    <a:pt x="933" y="4998"/>
                  </a:cubicBezTo>
                  <a:cubicBezTo>
                    <a:pt x="1261" y="4998"/>
                    <a:pt x="1631" y="4835"/>
                    <a:pt x="1983" y="4545"/>
                  </a:cubicBezTo>
                  <a:cubicBezTo>
                    <a:pt x="2549" y="4073"/>
                    <a:pt x="2974" y="3413"/>
                    <a:pt x="3210" y="2705"/>
                  </a:cubicBezTo>
                  <a:cubicBezTo>
                    <a:pt x="3568" y="1586"/>
                    <a:pt x="3204" y="0"/>
                    <a:pt x="2079" y="0"/>
                  </a:cubicBezTo>
                  <a:close/>
                </a:path>
              </a:pathLst>
            </a:custGeom>
            <a:solidFill>
              <a:srgbClr val="FFCB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4181;p111">
              <a:extLst>
                <a:ext uri="{FF2B5EF4-FFF2-40B4-BE49-F238E27FC236}">
                  <a16:creationId xmlns:a16="http://schemas.microsoft.com/office/drawing/2014/main" id="{AD7D9363-C378-37EA-5B93-5D83FFF183AA}"/>
                </a:ext>
              </a:extLst>
            </p:cNvPr>
            <p:cNvSpPr/>
            <p:nvPr/>
          </p:nvSpPr>
          <p:spPr>
            <a:xfrm>
              <a:off x="3804675" y="533075"/>
              <a:ext cx="47200" cy="100325"/>
            </a:xfrm>
            <a:custGeom>
              <a:avLst/>
              <a:gdLst/>
              <a:ahLst/>
              <a:cxnLst/>
              <a:rect l="l" t="t" r="r" b="b"/>
              <a:pathLst>
                <a:path w="1888" h="4013" fill="none" extrusionOk="0">
                  <a:moveTo>
                    <a:pt x="1888" y="1"/>
                  </a:moveTo>
                  <a:cubicBezTo>
                    <a:pt x="1888" y="1"/>
                    <a:pt x="0" y="2314"/>
                    <a:pt x="47" y="3022"/>
                  </a:cubicBezTo>
                  <a:cubicBezTo>
                    <a:pt x="142" y="3729"/>
                    <a:pt x="1794" y="4013"/>
                    <a:pt x="1794" y="4013"/>
                  </a:cubicBezTo>
                </a:path>
              </a:pathLst>
            </a:custGeom>
            <a:noFill/>
            <a:ln w="7075" cap="flat" cmpd="sng">
              <a:solidFill>
                <a:srgbClr val="F7A794"/>
              </a:solidFill>
              <a:prstDash val="solid"/>
              <a:miter lim="471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4182;p111">
              <a:extLst>
                <a:ext uri="{FF2B5EF4-FFF2-40B4-BE49-F238E27FC236}">
                  <a16:creationId xmlns:a16="http://schemas.microsoft.com/office/drawing/2014/main" id="{0B2CD237-7F7B-E76A-2C98-1F899B257205}"/>
                </a:ext>
              </a:extLst>
            </p:cNvPr>
            <p:cNvSpPr/>
            <p:nvPr/>
          </p:nvSpPr>
          <p:spPr>
            <a:xfrm>
              <a:off x="3782250" y="649900"/>
              <a:ext cx="131000" cy="67675"/>
            </a:xfrm>
            <a:custGeom>
              <a:avLst/>
              <a:gdLst/>
              <a:ahLst/>
              <a:cxnLst/>
              <a:rect l="l" t="t" r="r" b="b"/>
              <a:pathLst>
                <a:path w="5240" h="2707" extrusionOk="0">
                  <a:moveTo>
                    <a:pt x="803" y="0"/>
                  </a:moveTo>
                  <a:lnTo>
                    <a:pt x="803" y="0"/>
                  </a:lnTo>
                  <a:cubicBezTo>
                    <a:pt x="803" y="0"/>
                    <a:pt x="0" y="1983"/>
                    <a:pt x="1699" y="2549"/>
                  </a:cubicBezTo>
                  <a:cubicBezTo>
                    <a:pt x="2009" y="2656"/>
                    <a:pt x="2326" y="2707"/>
                    <a:pt x="2639" y="2707"/>
                  </a:cubicBezTo>
                  <a:cubicBezTo>
                    <a:pt x="3708" y="2707"/>
                    <a:pt x="4728" y="2108"/>
                    <a:pt x="5239" y="1086"/>
                  </a:cubicBezTo>
                  <a:lnTo>
                    <a:pt x="8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4183;p111">
              <a:extLst>
                <a:ext uri="{FF2B5EF4-FFF2-40B4-BE49-F238E27FC236}">
                  <a16:creationId xmlns:a16="http://schemas.microsoft.com/office/drawing/2014/main" id="{969D0A58-5DCA-7FA4-8509-EB907F2DDABE}"/>
                </a:ext>
              </a:extLst>
            </p:cNvPr>
            <p:cNvSpPr/>
            <p:nvPr/>
          </p:nvSpPr>
          <p:spPr>
            <a:xfrm>
              <a:off x="3802300" y="505475"/>
              <a:ext cx="16550" cy="25275"/>
            </a:xfrm>
            <a:custGeom>
              <a:avLst/>
              <a:gdLst/>
              <a:ahLst/>
              <a:cxnLst/>
              <a:rect l="l" t="t" r="r" b="b"/>
              <a:pathLst>
                <a:path w="662" h="1011" extrusionOk="0">
                  <a:moveTo>
                    <a:pt x="445" y="1"/>
                  </a:moveTo>
                  <a:cubicBezTo>
                    <a:pt x="378" y="1"/>
                    <a:pt x="318" y="45"/>
                    <a:pt x="284" y="114"/>
                  </a:cubicBezTo>
                  <a:cubicBezTo>
                    <a:pt x="237" y="208"/>
                    <a:pt x="190" y="303"/>
                    <a:pt x="190" y="397"/>
                  </a:cubicBezTo>
                  <a:cubicBezTo>
                    <a:pt x="142" y="491"/>
                    <a:pt x="48" y="586"/>
                    <a:pt x="1" y="727"/>
                  </a:cubicBezTo>
                  <a:cubicBezTo>
                    <a:pt x="1" y="775"/>
                    <a:pt x="1" y="822"/>
                    <a:pt x="1" y="869"/>
                  </a:cubicBezTo>
                  <a:cubicBezTo>
                    <a:pt x="48" y="916"/>
                    <a:pt x="95" y="963"/>
                    <a:pt x="142" y="1011"/>
                  </a:cubicBezTo>
                  <a:lnTo>
                    <a:pt x="284" y="1011"/>
                  </a:lnTo>
                  <a:cubicBezTo>
                    <a:pt x="331" y="963"/>
                    <a:pt x="378" y="916"/>
                    <a:pt x="425" y="869"/>
                  </a:cubicBezTo>
                  <a:cubicBezTo>
                    <a:pt x="520" y="680"/>
                    <a:pt x="567" y="444"/>
                    <a:pt x="661" y="255"/>
                  </a:cubicBezTo>
                  <a:cubicBezTo>
                    <a:pt x="661" y="161"/>
                    <a:pt x="614" y="67"/>
                    <a:pt x="520" y="19"/>
                  </a:cubicBezTo>
                  <a:cubicBezTo>
                    <a:pt x="495" y="7"/>
                    <a:pt x="469" y="1"/>
                    <a:pt x="445" y="1"/>
                  </a:cubicBezTo>
                  <a:close/>
                </a:path>
              </a:pathLst>
            </a:custGeom>
            <a:solidFill>
              <a:srgbClr val="2122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4184;p111">
              <a:extLst>
                <a:ext uri="{FF2B5EF4-FFF2-40B4-BE49-F238E27FC236}">
                  <a16:creationId xmlns:a16="http://schemas.microsoft.com/office/drawing/2014/main" id="{46ECCFE6-0A12-E7CD-2B08-42AD8567E7E0}"/>
                </a:ext>
              </a:extLst>
            </p:cNvPr>
            <p:cNvSpPr/>
            <p:nvPr/>
          </p:nvSpPr>
          <p:spPr>
            <a:xfrm>
              <a:off x="3804675" y="465825"/>
              <a:ext cx="42500" cy="20100"/>
            </a:xfrm>
            <a:custGeom>
              <a:avLst/>
              <a:gdLst/>
              <a:ahLst/>
              <a:cxnLst/>
              <a:rect l="l" t="t" r="r" b="b"/>
              <a:pathLst>
                <a:path w="1700" h="804" fill="none" extrusionOk="0">
                  <a:moveTo>
                    <a:pt x="1699" y="803"/>
                  </a:moveTo>
                  <a:cubicBezTo>
                    <a:pt x="1369" y="190"/>
                    <a:pt x="566" y="1"/>
                    <a:pt x="0" y="378"/>
                  </a:cubicBezTo>
                </a:path>
              </a:pathLst>
            </a:custGeom>
            <a:noFill/>
            <a:ln w="7075" cap="rnd" cmpd="sng">
              <a:solidFill>
                <a:srgbClr val="21223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4185;p111">
              <a:extLst>
                <a:ext uri="{FF2B5EF4-FFF2-40B4-BE49-F238E27FC236}">
                  <a16:creationId xmlns:a16="http://schemas.microsoft.com/office/drawing/2014/main" id="{2E4B2131-6558-D078-DF76-0A5DA1DC8E53}"/>
                </a:ext>
              </a:extLst>
            </p:cNvPr>
            <p:cNvSpPr/>
            <p:nvPr/>
          </p:nvSpPr>
          <p:spPr>
            <a:xfrm>
              <a:off x="3927375" y="550775"/>
              <a:ext cx="16550" cy="24525"/>
            </a:xfrm>
            <a:custGeom>
              <a:avLst/>
              <a:gdLst/>
              <a:ahLst/>
              <a:cxnLst/>
              <a:rect l="l" t="t" r="r" b="b"/>
              <a:pathLst>
                <a:path w="662" h="981" extrusionOk="0">
                  <a:moveTo>
                    <a:pt x="425" y="1"/>
                  </a:moveTo>
                  <a:cubicBezTo>
                    <a:pt x="378" y="1"/>
                    <a:pt x="331" y="48"/>
                    <a:pt x="284" y="95"/>
                  </a:cubicBezTo>
                  <a:lnTo>
                    <a:pt x="284" y="48"/>
                  </a:lnTo>
                  <a:cubicBezTo>
                    <a:pt x="236" y="190"/>
                    <a:pt x="189" y="284"/>
                    <a:pt x="142" y="378"/>
                  </a:cubicBezTo>
                  <a:cubicBezTo>
                    <a:pt x="95" y="473"/>
                    <a:pt x="48" y="567"/>
                    <a:pt x="48" y="662"/>
                  </a:cubicBezTo>
                  <a:cubicBezTo>
                    <a:pt x="0" y="803"/>
                    <a:pt x="95" y="945"/>
                    <a:pt x="189" y="945"/>
                  </a:cubicBezTo>
                  <a:cubicBezTo>
                    <a:pt x="213" y="968"/>
                    <a:pt x="248" y="980"/>
                    <a:pt x="284" y="980"/>
                  </a:cubicBezTo>
                  <a:cubicBezTo>
                    <a:pt x="319" y="980"/>
                    <a:pt x="354" y="968"/>
                    <a:pt x="378" y="945"/>
                  </a:cubicBezTo>
                  <a:cubicBezTo>
                    <a:pt x="425" y="945"/>
                    <a:pt x="472" y="898"/>
                    <a:pt x="472" y="850"/>
                  </a:cubicBezTo>
                  <a:cubicBezTo>
                    <a:pt x="520" y="756"/>
                    <a:pt x="567" y="614"/>
                    <a:pt x="567" y="520"/>
                  </a:cubicBezTo>
                  <a:cubicBezTo>
                    <a:pt x="614" y="426"/>
                    <a:pt x="614" y="331"/>
                    <a:pt x="661" y="237"/>
                  </a:cubicBezTo>
                  <a:cubicBezTo>
                    <a:pt x="661" y="143"/>
                    <a:pt x="614" y="48"/>
                    <a:pt x="520" y="1"/>
                  </a:cubicBezTo>
                  <a:close/>
                </a:path>
              </a:pathLst>
            </a:custGeom>
            <a:solidFill>
              <a:srgbClr val="2122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4186;p111">
              <a:extLst>
                <a:ext uri="{FF2B5EF4-FFF2-40B4-BE49-F238E27FC236}">
                  <a16:creationId xmlns:a16="http://schemas.microsoft.com/office/drawing/2014/main" id="{C2E09462-129C-DC37-1225-7AC9998BE40A}"/>
                </a:ext>
              </a:extLst>
            </p:cNvPr>
            <p:cNvSpPr/>
            <p:nvPr/>
          </p:nvSpPr>
          <p:spPr>
            <a:xfrm>
              <a:off x="3932100" y="501225"/>
              <a:ext cx="54300" cy="36600"/>
            </a:xfrm>
            <a:custGeom>
              <a:avLst/>
              <a:gdLst/>
              <a:ahLst/>
              <a:cxnLst/>
              <a:rect l="l" t="t" r="r" b="b"/>
              <a:pathLst>
                <a:path w="2172" h="1464" fill="none" extrusionOk="0">
                  <a:moveTo>
                    <a:pt x="0" y="284"/>
                  </a:moveTo>
                  <a:cubicBezTo>
                    <a:pt x="0" y="284"/>
                    <a:pt x="1180" y="1"/>
                    <a:pt x="2171" y="1464"/>
                  </a:cubicBezTo>
                </a:path>
              </a:pathLst>
            </a:custGeom>
            <a:noFill/>
            <a:ln w="7075" cap="rnd" cmpd="sng">
              <a:solidFill>
                <a:srgbClr val="21223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4187;p111">
              <a:extLst>
                <a:ext uri="{FF2B5EF4-FFF2-40B4-BE49-F238E27FC236}">
                  <a16:creationId xmlns:a16="http://schemas.microsoft.com/office/drawing/2014/main" id="{C53303D8-9A65-9E29-2E5F-AE77DB68BE38}"/>
                </a:ext>
              </a:extLst>
            </p:cNvPr>
            <p:cNvSpPr/>
            <p:nvPr/>
          </p:nvSpPr>
          <p:spPr>
            <a:xfrm>
              <a:off x="2741575" y="1074650"/>
              <a:ext cx="1032450" cy="891825"/>
            </a:xfrm>
            <a:custGeom>
              <a:avLst/>
              <a:gdLst/>
              <a:ahLst/>
              <a:cxnLst/>
              <a:rect l="l" t="t" r="r" b="b"/>
              <a:pathLst>
                <a:path w="41298" h="35673" extrusionOk="0">
                  <a:moveTo>
                    <a:pt x="9393" y="1"/>
                  </a:moveTo>
                  <a:lnTo>
                    <a:pt x="1" y="5381"/>
                  </a:lnTo>
                  <a:cubicBezTo>
                    <a:pt x="1" y="5381"/>
                    <a:pt x="5617" y="29640"/>
                    <a:pt x="16897" y="34879"/>
                  </a:cubicBezTo>
                  <a:cubicBezTo>
                    <a:pt x="18067" y="35427"/>
                    <a:pt x="19256" y="35673"/>
                    <a:pt x="20449" y="35673"/>
                  </a:cubicBezTo>
                  <a:cubicBezTo>
                    <a:pt x="30757" y="35673"/>
                    <a:pt x="41297" y="17322"/>
                    <a:pt x="41297" y="17322"/>
                  </a:cubicBezTo>
                  <a:lnTo>
                    <a:pt x="25817" y="10667"/>
                  </a:lnTo>
                  <a:cubicBezTo>
                    <a:pt x="25817" y="10667"/>
                    <a:pt x="22371" y="17322"/>
                    <a:pt x="21569" y="18124"/>
                  </a:cubicBezTo>
                  <a:cubicBezTo>
                    <a:pt x="21135" y="18559"/>
                    <a:pt x="20676" y="18755"/>
                    <a:pt x="20201" y="18755"/>
                  </a:cubicBezTo>
                  <a:cubicBezTo>
                    <a:pt x="15566" y="18755"/>
                    <a:pt x="9393" y="1"/>
                    <a:pt x="9393" y="1"/>
                  </a:cubicBezTo>
                  <a:close/>
                </a:path>
              </a:pathLst>
            </a:custGeom>
            <a:solidFill>
              <a:srgbClr val="FFCB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4188;p111">
              <a:extLst>
                <a:ext uri="{FF2B5EF4-FFF2-40B4-BE49-F238E27FC236}">
                  <a16:creationId xmlns:a16="http://schemas.microsoft.com/office/drawing/2014/main" id="{EB44B877-A301-B83B-7522-828CD0F9C992}"/>
                </a:ext>
              </a:extLst>
            </p:cNvPr>
            <p:cNvSpPr/>
            <p:nvPr/>
          </p:nvSpPr>
          <p:spPr>
            <a:xfrm>
              <a:off x="2680225" y="728925"/>
              <a:ext cx="312700" cy="538075"/>
            </a:xfrm>
            <a:custGeom>
              <a:avLst/>
              <a:gdLst/>
              <a:ahLst/>
              <a:cxnLst/>
              <a:rect l="l" t="t" r="r" b="b"/>
              <a:pathLst>
                <a:path w="12508" h="21523" extrusionOk="0">
                  <a:moveTo>
                    <a:pt x="5022" y="0"/>
                  </a:moveTo>
                  <a:cubicBezTo>
                    <a:pt x="5016" y="0"/>
                    <a:pt x="5009" y="1"/>
                    <a:pt x="5003" y="2"/>
                  </a:cubicBezTo>
                  <a:cubicBezTo>
                    <a:pt x="4012" y="96"/>
                    <a:pt x="5570" y="5476"/>
                    <a:pt x="5570" y="5476"/>
                  </a:cubicBezTo>
                  <a:cubicBezTo>
                    <a:pt x="5570" y="5476"/>
                    <a:pt x="5183" y="4703"/>
                    <a:pt x="4562" y="4703"/>
                  </a:cubicBezTo>
                  <a:cubicBezTo>
                    <a:pt x="4463" y="4703"/>
                    <a:pt x="4358" y="4723"/>
                    <a:pt x="4248" y="4768"/>
                  </a:cubicBezTo>
                  <a:cubicBezTo>
                    <a:pt x="3635" y="5004"/>
                    <a:pt x="3776" y="6562"/>
                    <a:pt x="3776" y="6562"/>
                  </a:cubicBezTo>
                  <a:cubicBezTo>
                    <a:pt x="3776" y="6562"/>
                    <a:pt x="3308" y="5587"/>
                    <a:pt x="2762" y="5587"/>
                  </a:cubicBezTo>
                  <a:cubicBezTo>
                    <a:pt x="2707" y="5587"/>
                    <a:pt x="2652" y="5596"/>
                    <a:pt x="2596" y="5618"/>
                  </a:cubicBezTo>
                  <a:cubicBezTo>
                    <a:pt x="1935" y="5901"/>
                    <a:pt x="2124" y="7694"/>
                    <a:pt x="2124" y="7694"/>
                  </a:cubicBezTo>
                  <a:cubicBezTo>
                    <a:pt x="2124" y="7694"/>
                    <a:pt x="1726" y="7263"/>
                    <a:pt x="1263" y="7263"/>
                  </a:cubicBezTo>
                  <a:cubicBezTo>
                    <a:pt x="1174" y="7263"/>
                    <a:pt x="1083" y="7279"/>
                    <a:pt x="992" y="7317"/>
                  </a:cubicBezTo>
                  <a:cubicBezTo>
                    <a:pt x="425" y="7553"/>
                    <a:pt x="0" y="10621"/>
                    <a:pt x="3068" y="21523"/>
                  </a:cubicBezTo>
                  <a:lnTo>
                    <a:pt x="12507" y="15765"/>
                  </a:lnTo>
                  <a:cubicBezTo>
                    <a:pt x="11469" y="12131"/>
                    <a:pt x="8873" y="2361"/>
                    <a:pt x="8213" y="2267"/>
                  </a:cubicBezTo>
                  <a:cubicBezTo>
                    <a:pt x="8200" y="2264"/>
                    <a:pt x="8187" y="2263"/>
                    <a:pt x="8175" y="2263"/>
                  </a:cubicBezTo>
                  <a:cubicBezTo>
                    <a:pt x="7593" y="2263"/>
                    <a:pt x="8073" y="5440"/>
                    <a:pt x="7603" y="5440"/>
                  </a:cubicBezTo>
                  <a:cubicBezTo>
                    <a:pt x="7587" y="5440"/>
                    <a:pt x="7570" y="5437"/>
                    <a:pt x="7552" y="5429"/>
                  </a:cubicBezTo>
                  <a:cubicBezTo>
                    <a:pt x="6990" y="5242"/>
                    <a:pt x="5733" y="0"/>
                    <a:pt x="5022" y="0"/>
                  </a:cubicBezTo>
                  <a:close/>
                </a:path>
              </a:pathLst>
            </a:custGeom>
            <a:solidFill>
              <a:srgbClr val="FFCB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4189;p111">
              <a:extLst>
                <a:ext uri="{FF2B5EF4-FFF2-40B4-BE49-F238E27FC236}">
                  <a16:creationId xmlns:a16="http://schemas.microsoft.com/office/drawing/2014/main" id="{1D5EFCBB-CD6E-8666-7AD5-4FA67E2B7B12}"/>
                </a:ext>
              </a:extLst>
            </p:cNvPr>
            <p:cNvSpPr/>
            <p:nvPr/>
          </p:nvSpPr>
          <p:spPr>
            <a:xfrm>
              <a:off x="2840700" y="898850"/>
              <a:ext cx="35400" cy="134550"/>
            </a:xfrm>
            <a:custGeom>
              <a:avLst/>
              <a:gdLst/>
              <a:ahLst/>
              <a:cxnLst/>
              <a:rect l="l" t="t" r="r" b="b"/>
              <a:pathLst>
                <a:path w="1416" h="5382" fill="none" extrusionOk="0">
                  <a:moveTo>
                    <a:pt x="1416" y="1"/>
                  </a:moveTo>
                  <a:cubicBezTo>
                    <a:pt x="1180" y="897"/>
                    <a:pt x="897" y="1794"/>
                    <a:pt x="566" y="2644"/>
                  </a:cubicBezTo>
                  <a:cubicBezTo>
                    <a:pt x="142" y="3493"/>
                    <a:pt x="0" y="4437"/>
                    <a:pt x="94" y="5381"/>
                  </a:cubicBezTo>
                </a:path>
              </a:pathLst>
            </a:custGeom>
            <a:noFill/>
            <a:ln w="15350" cap="flat" cmpd="sng">
              <a:solidFill>
                <a:srgbClr val="F7A7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4190;p111">
              <a:extLst>
                <a:ext uri="{FF2B5EF4-FFF2-40B4-BE49-F238E27FC236}">
                  <a16:creationId xmlns:a16="http://schemas.microsoft.com/office/drawing/2014/main" id="{DA4BDD43-A6DB-A147-4701-E11DBA1B526A}"/>
                </a:ext>
              </a:extLst>
            </p:cNvPr>
            <p:cNvSpPr/>
            <p:nvPr/>
          </p:nvSpPr>
          <p:spPr>
            <a:xfrm>
              <a:off x="2701450" y="876450"/>
              <a:ext cx="131000" cy="141600"/>
            </a:xfrm>
            <a:custGeom>
              <a:avLst/>
              <a:gdLst/>
              <a:ahLst/>
              <a:cxnLst/>
              <a:rect l="l" t="t" r="r" b="b"/>
              <a:pathLst>
                <a:path w="5240" h="5664" extrusionOk="0">
                  <a:moveTo>
                    <a:pt x="4909" y="0"/>
                  </a:moveTo>
                  <a:cubicBezTo>
                    <a:pt x="4909" y="566"/>
                    <a:pt x="4957" y="1133"/>
                    <a:pt x="4909" y="1699"/>
                  </a:cubicBezTo>
                  <a:cubicBezTo>
                    <a:pt x="4909" y="1982"/>
                    <a:pt x="4862" y="2265"/>
                    <a:pt x="4862" y="2549"/>
                  </a:cubicBezTo>
                  <a:cubicBezTo>
                    <a:pt x="4815" y="2785"/>
                    <a:pt x="4768" y="3068"/>
                    <a:pt x="4673" y="3304"/>
                  </a:cubicBezTo>
                  <a:cubicBezTo>
                    <a:pt x="4626" y="3351"/>
                    <a:pt x="4579" y="3398"/>
                    <a:pt x="4579" y="3398"/>
                  </a:cubicBezTo>
                  <a:lnTo>
                    <a:pt x="4532" y="3398"/>
                  </a:lnTo>
                  <a:cubicBezTo>
                    <a:pt x="4437" y="3351"/>
                    <a:pt x="4390" y="3257"/>
                    <a:pt x="4343" y="3162"/>
                  </a:cubicBezTo>
                  <a:cubicBezTo>
                    <a:pt x="4154" y="2973"/>
                    <a:pt x="4013" y="2737"/>
                    <a:pt x="3918" y="2501"/>
                  </a:cubicBezTo>
                  <a:cubicBezTo>
                    <a:pt x="3635" y="2029"/>
                    <a:pt x="3399" y="1510"/>
                    <a:pt x="3257" y="1038"/>
                  </a:cubicBezTo>
                  <a:lnTo>
                    <a:pt x="3257" y="1038"/>
                  </a:lnTo>
                  <a:cubicBezTo>
                    <a:pt x="3257" y="1038"/>
                    <a:pt x="3257" y="1038"/>
                    <a:pt x="3257" y="1038"/>
                  </a:cubicBezTo>
                  <a:cubicBezTo>
                    <a:pt x="3219" y="922"/>
                    <a:pt x="3116" y="837"/>
                    <a:pt x="3002" y="837"/>
                  </a:cubicBezTo>
                  <a:cubicBezTo>
                    <a:pt x="2977" y="837"/>
                    <a:pt x="2952" y="841"/>
                    <a:pt x="2927" y="850"/>
                  </a:cubicBezTo>
                  <a:cubicBezTo>
                    <a:pt x="2786" y="850"/>
                    <a:pt x="2691" y="991"/>
                    <a:pt x="2738" y="1180"/>
                  </a:cubicBezTo>
                  <a:cubicBezTo>
                    <a:pt x="2833" y="1699"/>
                    <a:pt x="2927" y="2265"/>
                    <a:pt x="2974" y="2785"/>
                  </a:cubicBezTo>
                  <a:cubicBezTo>
                    <a:pt x="2974" y="3021"/>
                    <a:pt x="3022" y="3304"/>
                    <a:pt x="3022" y="3540"/>
                  </a:cubicBezTo>
                  <a:cubicBezTo>
                    <a:pt x="3022" y="3776"/>
                    <a:pt x="2974" y="4012"/>
                    <a:pt x="2880" y="4248"/>
                  </a:cubicBezTo>
                  <a:cubicBezTo>
                    <a:pt x="2877" y="4250"/>
                    <a:pt x="2875" y="4252"/>
                    <a:pt x="2874" y="4254"/>
                  </a:cubicBezTo>
                  <a:lnTo>
                    <a:pt x="2874" y="4254"/>
                  </a:lnTo>
                  <a:cubicBezTo>
                    <a:pt x="2868" y="4251"/>
                    <a:pt x="2857" y="4248"/>
                    <a:pt x="2833" y="4248"/>
                  </a:cubicBezTo>
                  <a:cubicBezTo>
                    <a:pt x="2786" y="4248"/>
                    <a:pt x="2691" y="4200"/>
                    <a:pt x="2644" y="4106"/>
                  </a:cubicBezTo>
                  <a:cubicBezTo>
                    <a:pt x="2455" y="3964"/>
                    <a:pt x="2314" y="3728"/>
                    <a:pt x="2219" y="3540"/>
                  </a:cubicBezTo>
                  <a:cubicBezTo>
                    <a:pt x="1983" y="3021"/>
                    <a:pt x="1794" y="2549"/>
                    <a:pt x="1700" y="2029"/>
                  </a:cubicBezTo>
                  <a:lnTo>
                    <a:pt x="1700" y="2029"/>
                  </a:lnTo>
                  <a:cubicBezTo>
                    <a:pt x="1700" y="2029"/>
                    <a:pt x="1700" y="2029"/>
                    <a:pt x="1700" y="2029"/>
                  </a:cubicBezTo>
                  <a:cubicBezTo>
                    <a:pt x="1661" y="1913"/>
                    <a:pt x="1558" y="1828"/>
                    <a:pt x="1471" y="1828"/>
                  </a:cubicBezTo>
                  <a:cubicBezTo>
                    <a:pt x="1452" y="1828"/>
                    <a:pt x="1434" y="1832"/>
                    <a:pt x="1417" y="1841"/>
                  </a:cubicBezTo>
                  <a:cubicBezTo>
                    <a:pt x="1275" y="1841"/>
                    <a:pt x="1134" y="1982"/>
                    <a:pt x="1181" y="2124"/>
                  </a:cubicBezTo>
                  <a:cubicBezTo>
                    <a:pt x="1181" y="2124"/>
                    <a:pt x="1181" y="2124"/>
                    <a:pt x="1181" y="2124"/>
                  </a:cubicBezTo>
                  <a:lnTo>
                    <a:pt x="1181" y="2124"/>
                  </a:lnTo>
                  <a:cubicBezTo>
                    <a:pt x="1275" y="2596"/>
                    <a:pt x="1322" y="3115"/>
                    <a:pt x="1370" y="3634"/>
                  </a:cubicBezTo>
                  <a:cubicBezTo>
                    <a:pt x="1464" y="4106"/>
                    <a:pt x="1464" y="4578"/>
                    <a:pt x="1370" y="5097"/>
                  </a:cubicBezTo>
                  <a:cubicBezTo>
                    <a:pt x="1370" y="5192"/>
                    <a:pt x="1322" y="5286"/>
                    <a:pt x="1275" y="5380"/>
                  </a:cubicBezTo>
                  <a:cubicBezTo>
                    <a:pt x="1244" y="5380"/>
                    <a:pt x="1212" y="5401"/>
                    <a:pt x="1167" y="5401"/>
                  </a:cubicBezTo>
                  <a:cubicBezTo>
                    <a:pt x="1144" y="5401"/>
                    <a:pt x="1118" y="5396"/>
                    <a:pt x="1086" y="5380"/>
                  </a:cubicBezTo>
                  <a:cubicBezTo>
                    <a:pt x="898" y="5239"/>
                    <a:pt x="756" y="5050"/>
                    <a:pt x="662" y="4814"/>
                  </a:cubicBezTo>
                  <a:cubicBezTo>
                    <a:pt x="379" y="4389"/>
                    <a:pt x="190" y="3917"/>
                    <a:pt x="1" y="3445"/>
                  </a:cubicBezTo>
                  <a:lnTo>
                    <a:pt x="1" y="3445"/>
                  </a:lnTo>
                  <a:cubicBezTo>
                    <a:pt x="95" y="3964"/>
                    <a:pt x="284" y="4436"/>
                    <a:pt x="473" y="4908"/>
                  </a:cubicBezTo>
                  <a:cubicBezTo>
                    <a:pt x="567" y="5192"/>
                    <a:pt x="756" y="5428"/>
                    <a:pt x="945" y="5616"/>
                  </a:cubicBezTo>
                  <a:cubicBezTo>
                    <a:pt x="1039" y="5616"/>
                    <a:pt x="1134" y="5664"/>
                    <a:pt x="1228" y="5664"/>
                  </a:cubicBezTo>
                  <a:cubicBezTo>
                    <a:pt x="1322" y="5664"/>
                    <a:pt x="1417" y="5616"/>
                    <a:pt x="1511" y="5569"/>
                  </a:cubicBezTo>
                  <a:cubicBezTo>
                    <a:pt x="1606" y="5428"/>
                    <a:pt x="1653" y="5286"/>
                    <a:pt x="1700" y="5144"/>
                  </a:cubicBezTo>
                  <a:cubicBezTo>
                    <a:pt x="1770" y="4757"/>
                    <a:pt x="1815" y="4371"/>
                    <a:pt x="1813" y="3984"/>
                  </a:cubicBezTo>
                  <a:lnTo>
                    <a:pt x="1813" y="3984"/>
                  </a:lnTo>
                  <a:cubicBezTo>
                    <a:pt x="1937" y="4195"/>
                    <a:pt x="2088" y="4400"/>
                    <a:pt x="2266" y="4578"/>
                  </a:cubicBezTo>
                  <a:cubicBezTo>
                    <a:pt x="2361" y="4720"/>
                    <a:pt x="2550" y="4814"/>
                    <a:pt x="2738" y="4861"/>
                  </a:cubicBezTo>
                  <a:cubicBezTo>
                    <a:pt x="2780" y="4875"/>
                    <a:pt x="2821" y="4881"/>
                    <a:pt x="2862" y="4881"/>
                  </a:cubicBezTo>
                  <a:cubicBezTo>
                    <a:pt x="2959" y="4881"/>
                    <a:pt x="3049" y="4847"/>
                    <a:pt x="3116" y="4814"/>
                  </a:cubicBezTo>
                  <a:cubicBezTo>
                    <a:pt x="3257" y="4767"/>
                    <a:pt x="3352" y="4672"/>
                    <a:pt x="3399" y="4578"/>
                  </a:cubicBezTo>
                  <a:cubicBezTo>
                    <a:pt x="3541" y="4248"/>
                    <a:pt x="3588" y="3917"/>
                    <a:pt x="3588" y="3587"/>
                  </a:cubicBezTo>
                  <a:cubicBezTo>
                    <a:pt x="3588" y="3326"/>
                    <a:pt x="3588" y="3095"/>
                    <a:pt x="3565" y="2869"/>
                  </a:cubicBezTo>
                  <a:lnTo>
                    <a:pt x="3565" y="2869"/>
                  </a:lnTo>
                  <a:cubicBezTo>
                    <a:pt x="3695" y="3095"/>
                    <a:pt x="3854" y="3287"/>
                    <a:pt x="4013" y="3445"/>
                  </a:cubicBezTo>
                  <a:cubicBezTo>
                    <a:pt x="4154" y="3587"/>
                    <a:pt x="4296" y="3681"/>
                    <a:pt x="4485" y="3728"/>
                  </a:cubicBezTo>
                  <a:lnTo>
                    <a:pt x="4626" y="3776"/>
                  </a:lnTo>
                  <a:cubicBezTo>
                    <a:pt x="4673" y="3728"/>
                    <a:pt x="4721" y="3728"/>
                    <a:pt x="4815" y="3681"/>
                  </a:cubicBezTo>
                  <a:cubicBezTo>
                    <a:pt x="4862" y="3634"/>
                    <a:pt x="4957" y="3540"/>
                    <a:pt x="5004" y="3493"/>
                  </a:cubicBezTo>
                  <a:cubicBezTo>
                    <a:pt x="5193" y="2879"/>
                    <a:pt x="5240" y="2313"/>
                    <a:pt x="5145" y="1699"/>
                  </a:cubicBezTo>
                  <a:cubicBezTo>
                    <a:pt x="5098" y="1133"/>
                    <a:pt x="5004" y="566"/>
                    <a:pt x="4909" y="0"/>
                  </a:cubicBezTo>
                  <a:close/>
                </a:path>
              </a:pathLst>
            </a:custGeom>
            <a:solidFill>
              <a:srgbClr val="F7A7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4191;p111">
              <a:extLst>
                <a:ext uri="{FF2B5EF4-FFF2-40B4-BE49-F238E27FC236}">
                  <a16:creationId xmlns:a16="http://schemas.microsoft.com/office/drawing/2014/main" id="{7237B501-BFFB-CE38-C2D7-FC815895A93C}"/>
                </a:ext>
              </a:extLst>
            </p:cNvPr>
            <p:cNvSpPr/>
            <p:nvPr/>
          </p:nvSpPr>
          <p:spPr>
            <a:xfrm>
              <a:off x="3519125" y="845750"/>
              <a:ext cx="1136275" cy="1359275"/>
            </a:xfrm>
            <a:custGeom>
              <a:avLst/>
              <a:gdLst/>
              <a:ahLst/>
              <a:cxnLst/>
              <a:rect l="l" t="t" r="r" b="b"/>
              <a:pathLst>
                <a:path w="45451" h="54371" extrusionOk="0">
                  <a:moveTo>
                    <a:pt x="23504" y="1"/>
                  </a:moveTo>
                  <a:cubicBezTo>
                    <a:pt x="22115" y="1946"/>
                    <a:pt x="19861" y="3164"/>
                    <a:pt x="17458" y="3164"/>
                  </a:cubicBezTo>
                  <a:cubicBezTo>
                    <a:pt x="17413" y="3164"/>
                    <a:pt x="17367" y="3164"/>
                    <a:pt x="17322" y="3163"/>
                  </a:cubicBezTo>
                  <a:cubicBezTo>
                    <a:pt x="13027" y="3163"/>
                    <a:pt x="12555" y="1228"/>
                    <a:pt x="12555" y="1228"/>
                  </a:cubicBezTo>
                  <a:cubicBezTo>
                    <a:pt x="12555" y="1228"/>
                    <a:pt x="3824" y="8307"/>
                    <a:pt x="1511" y="17652"/>
                  </a:cubicBezTo>
                  <a:cubicBezTo>
                    <a:pt x="1" y="23882"/>
                    <a:pt x="1747" y="28460"/>
                    <a:pt x="1936" y="31056"/>
                  </a:cubicBezTo>
                  <a:cubicBezTo>
                    <a:pt x="3116" y="47669"/>
                    <a:pt x="2077" y="54371"/>
                    <a:pt x="2077" y="54371"/>
                  </a:cubicBezTo>
                  <a:lnTo>
                    <a:pt x="41061" y="53191"/>
                  </a:lnTo>
                  <a:cubicBezTo>
                    <a:pt x="41061" y="53191"/>
                    <a:pt x="45450" y="30489"/>
                    <a:pt x="39362" y="15717"/>
                  </a:cubicBezTo>
                  <a:cubicBezTo>
                    <a:pt x="33274" y="898"/>
                    <a:pt x="23504" y="1"/>
                    <a:pt x="235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4192;p111">
              <a:extLst>
                <a:ext uri="{FF2B5EF4-FFF2-40B4-BE49-F238E27FC236}">
                  <a16:creationId xmlns:a16="http://schemas.microsoft.com/office/drawing/2014/main" id="{81047CC4-2AF4-7722-20AF-FB6711F3004A}"/>
                </a:ext>
              </a:extLst>
            </p:cNvPr>
            <p:cNvSpPr/>
            <p:nvPr/>
          </p:nvSpPr>
          <p:spPr>
            <a:xfrm>
              <a:off x="3798775" y="2170775"/>
              <a:ext cx="586425" cy="41325"/>
            </a:xfrm>
            <a:custGeom>
              <a:avLst/>
              <a:gdLst/>
              <a:ahLst/>
              <a:cxnLst/>
              <a:rect l="l" t="t" r="r" b="b"/>
              <a:pathLst>
                <a:path w="23457" h="1653" extrusionOk="0">
                  <a:moveTo>
                    <a:pt x="22182" y="1"/>
                  </a:moveTo>
                  <a:lnTo>
                    <a:pt x="0" y="284"/>
                  </a:lnTo>
                  <a:lnTo>
                    <a:pt x="0" y="1653"/>
                  </a:lnTo>
                  <a:lnTo>
                    <a:pt x="23456" y="1322"/>
                  </a:lnTo>
                  <a:cubicBezTo>
                    <a:pt x="23456" y="615"/>
                    <a:pt x="22890" y="1"/>
                    <a:pt x="22182" y="1"/>
                  </a:cubicBezTo>
                  <a:close/>
                </a:path>
              </a:pathLst>
            </a:custGeom>
            <a:solidFill>
              <a:srgbClr val="DCDD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4193;p111">
              <a:extLst>
                <a:ext uri="{FF2B5EF4-FFF2-40B4-BE49-F238E27FC236}">
                  <a16:creationId xmlns:a16="http://schemas.microsoft.com/office/drawing/2014/main" id="{13E71F28-DCC4-B798-5F2F-7ED8131D8B69}"/>
                </a:ext>
              </a:extLst>
            </p:cNvPr>
            <p:cNvSpPr/>
            <p:nvPr/>
          </p:nvSpPr>
          <p:spPr>
            <a:xfrm>
              <a:off x="2957500" y="1645725"/>
              <a:ext cx="945125" cy="575825"/>
            </a:xfrm>
            <a:custGeom>
              <a:avLst/>
              <a:gdLst/>
              <a:ahLst/>
              <a:cxnLst/>
              <a:rect l="l" t="t" r="r" b="b"/>
              <a:pathLst>
                <a:path w="37805" h="23033" extrusionOk="0">
                  <a:moveTo>
                    <a:pt x="29262" y="1"/>
                  </a:moveTo>
                  <a:lnTo>
                    <a:pt x="1086" y="378"/>
                  </a:lnTo>
                  <a:cubicBezTo>
                    <a:pt x="425" y="426"/>
                    <a:pt x="0" y="1086"/>
                    <a:pt x="189" y="1700"/>
                  </a:cubicBezTo>
                  <a:lnTo>
                    <a:pt x="6655" y="23032"/>
                  </a:lnTo>
                  <a:lnTo>
                    <a:pt x="37804" y="22608"/>
                  </a:lnTo>
                  <a:lnTo>
                    <a:pt x="31527" y="1747"/>
                  </a:lnTo>
                  <a:cubicBezTo>
                    <a:pt x="31291" y="709"/>
                    <a:pt x="30347" y="1"/>
                    <a:pt x="2926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4194;p111">
              <a:extLst>
                <a:ext uri="{FF2B5EF4-FFF2-40B4-BE49-F238E27FC236}">
                  <a16:creationId xmlns:a16="http://schemas.microsoft.com/office/drawing/2014/main" id="{F9B4EEC5-E2EB-500E-8833-9541E4FC40C7}"/>
                </a:ext>
              </a:extLst>
            </p:cNvPr>
            <p:cNvSpPr/>
            <p:nvPr/>
          </p:nvSpPr>
          <p:spPr>
            <a:xfrm>
              <a:off x="2922100" y="1645725"/>
              <a:ext cx="945125" cy="577000"/>
            </a:xfrm>
            <a:custGeom>
              <a:avLst/>
              <a:gdLst/>
              <a:ahLst/>
              <a:cxnLst/>
              <a:rect l="l" t="t" r="r" b="b"/>
              <a:pathLst>
                <a:path w="37805" h="23080" extrusionOk="0">
                  <a:moveTo>
                    <a:pt x="29309" y="1"/>
                  </a:moveTo>
                  <a:lnTo>
                    <a:pt x="1086" y="426"/>
                  </a:lnTo>
                  <a:cubicBezTo>
                    <a:pt x="425" y="473"/>
                    <a:pt x="1" y="1086"/>
                    <a:pt x="237" y="1747"/>
                  </a:cubicBezTo>
                  <a:lnTo>
                    <a:pt x="6608" y="23080"/>
                  </a:lnTo>
                  <a:lnTo>
                    <a:pt x="37805" y="22608"/>
                  </a:lnTo>
                  <a:lnTo>
                    <a:pt x="31575" y="1794"/>
                  </a:lnTo>
                  <a:cubicBezTo>
                    <a:pt x="31291" y="756"/>
                    <a:pt x="30348" y="48"/>
                    <a:pt x="2930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4195;p111">
              <a:extLst>
                <a:ext uri="{FF2B5EF4-FFF2-40B4-BE49-F238E27FC236}">
                  <a16:creationId xmlns:a16="http://schemas.microsoft.com/office/drawing/2014/main" id="{3B004471-A35C-1EE7-E72E-76011CDCD165}"/>
                </a:ext>
              </a:extLst>
            </p:cNvPr>
            <p:cNvSpPr/>
            <p:nvPr/>
          </p:nvSpPr>
          <p:spPr>
            <a:xfrm>
              <a:off x="3309100" y="1899350"/>
              <a:ext cx="114475" cy="87450"/>
            </a:xfrm>
            <a:custGeom>
              <a:avLst/>
              <a:gdLst/>
              <a:ahLst/>
              <a:cxnLst/>
              <a:rect l="l" t="t" r="r" b="b"/>
              <a:pathLst>
                <a:path w="4579" h="3498" extrusionOk="0">
                  <a:moveTo>
                    <a:pt x="2038" y="1"/>
                  </a:moveTo>
                  <a:cubicBezTo>
                    <a:pt x="2004" y="1"/>
                    <a:pt x="1970" y="1"/>
                    <a:pt x="1936" y="3"/>
                  </a:cubicBezTo>
                  <a:cubicBezTo>
                    <a:pt x="756" y="3"/>
                    <a:pt x="1" y="805"/>
                    <a:pt x="190" y="1749"/>
                  </a:cubicBezTo>
                  <a:cubicBezTo>
                    <a:pt x="510" y="2800"/>
                    <a:pt x="1449" y="3498"/>
                    <a:pt x="2537" y="3498"/>
                  </a:cubicBezTo>
                  <a:cubicBezTo>
                    <a:pt x="2573" y="3498"/>
                    <a:pt x="2608" y="3497"/>
                    <a:pt x="2644" y="3495"/>
                  </a:cubicBezTo>
                  <a:cubicBezTo>
                    <a:pt x="3824" y="3495"/>
                    <a:pt x="4579" y="2693"/>
                    <a:pt x="4390" y="1749"/>
                  </a:cubicBezTo>
                  <a:cubicBezTo>
                    <a:pt x="4070" y="698"/>
                    <a:pt x="3086" y="1"/>
                    <a:pt x="203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4196;p111">
              <a:extLst>
                <a:ext uri="{FF2B5EF4-FFF2-40B4-BE49-F238E27FC236}">
                  <a16:creationId xmlns:a16="http://schemas.microsoft.com/office/drawing/2014/main" id="{82586190-E9E2-EE56-BEE1-29AECD075814}"/>
                </a:ext>
              </a:extLst>
            </p:cNvPr>
            <p:cNvSpPr/>
            <p:nvPr/>
          </p:nvSpPr>
          <p:spPr>
            <a:xfrm>
              <a:off x="3808200" y="1401500"/>
              <a:ext cx="883775" cy="927425"/>
            </a:xfrm>
            <a:custGeom>
              <a:avLst/>
              <a:gdLst/>
              <a:ahLst/>
              <a:cxnLst/>
              <a:rect l="l" t="t" r="r" b="b"/>
              <a:pathLst>
                <a:path w="35351" h="37097" extrusionOk="0">
                  <a:moveTo>
                    <a:pt x="17841" y="0"/>
                  </a:moveTo>
                  <a:cubicBezTo>
                    <a:pt x="17841" y="0"/>
                    <a:pt x="18832" y="15858"/>
                    <a:pt x="17038" y="18690"/>
                  </a:cubicBezTo>
                  <a:cubicBezTo>
                    <a:pt x="16000" y="20389"/>
                    <a:pt x="1" y="25722"/>
                    <a:pt x="1" y="25722"/>
                  </a:cubicBezTo>
                  <a:lnTo>
                    <a:pt x="1" y="37096"/>
                  </a:lnTo>
                  <a:cubicBezTo>
                    <a:pt x="1" y="37096"/>
                    <a:pt x="24212" y="36341"/>
                    <a:pt x="30584" y="27751"/>
                  </a:cubicBezTo>
                  <a:cubicBezTo>
                    <a:pt x="35350" y="21286"/>
                    <a:pt x="34642" y="0"/>
                    <a:pt x="34642" y="0"/>
                  </a:cubicBezTo>
                  <a:close/>
                </a:path>
              </a:pathLst>
            </a:custGeom>
            <a:solidFill>
              <a:srgbClr val="FFCB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4197;p111">
              <a:extLst>
                <a:ext uri="{FF2B5EF4-FFF2-40B4-BE49-F238E27FC236}">
                  <a16:creationId xmlns:a16="http://schemas.microsoft.com/office/drawing/2014/main" id="{09C7690B-D786-6764-9C33-F4F84E9CEB28}"/>
                </a:ext>
              </a:extLst>
            </p:cNvPr>
            <p:cNvSpPr/>
            <p:nvPr/>
          </p:nvSpPr>
          <p:spPr>
            <a:xfrm>
              <a:off x="4106725" y="845750"/>
              <a:ext cx="601775" cy="617125"/>
            </a:xfrm>
            <a:custGeom>
              <a:avLst/>
              <a:gdLst/>
              <a:ahLst/>
              <a:cxnLst/>
              <a:rect l="l" t="t" r="r" b="b"/>
              <a:pathLst>
                <a:path w="24071" h="24685" extrusionOk="0">
                  <a:moveTo>
                    <a:pt x="0" y="1"/>
                  </a:moveTo>
                  <a:lnTo>
                    <a:pt x="5239" y="14915"/>
                  </a:lnTo>
                  <a:lnTo>
                    <a:pt x="5475" y="24684"/>
                  </a:lnTo>
                  <a:lnTo>
                    <a:pt x="24070" y="24684"/>
                  </a:lnTo>
                  <a:cubicBezTo>
                    <a:pt x="24070" y="24684"/>
                    <a:pt x="23504" y="13169"/>
                    <a:pt x="15669" y="5900"/>
                  </a:cubicBezTo>
                  <a:cubicBezTo>
                    <a:pt x="10431" y="992"/>
                    <a:pt x="1" y="1"/>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4198;p111">
              <a:extLst>
                <a:ext uri="{FF2B5EF4-FFF2-40B4-BE49-F238E27FC236}">
                  <a16:creationId xmlns:a16="http://schemas.microsoft.com/office/drawing/2014/main" id="{EB4302D8-7D70-1CC0-8557-07F733F9ECC7}"/>
                </a:ext>
              </a:extLst>
            </p:cNvPr>
            <p:cNvSpPr/>
            <p:nvPr/>
          </p:nvSpPr>
          <p:spPr>
            <a:xfrm>
              <a:off x="3325625" y="876450"/>
              <a:ext cx="507375" cy="631250"/>
            </a:xfrm>
            <a:custGeom>
              <a:avLst/>
              <a:gdLst/>
              <a:ahLst/>
              <a:cxnLst/>
              <a:rect l="l" t="t" r="r" b="b"/>
              <a:pathLst>
                <a:path w="20295" h="25250" extrusionOk="0">
                  <a:moveTo>
                    <a:pt x="20295" y="0"/>
                  </a:moveTo>
                  <a:lnTo>
                    <a:pt x="20295" y="0"/>
                  </a:lnTo>
                  <a:cubicBezTo>
                    <a:pt x="14065" y="614"/>
                    <a:pt x="9298" y="3257"/>
                    <a:pt x="6702" y="6843"/>
                  </a:cubicBezTo>
                  <a:cubicBezTo>
                    <a:pt x="2738" y="12413"/>
                    <a:pt x="1" y="21002"/>
                    <a:pt x="1" y="21002"/>
                  </a:cubicBezTo>
                  <a:lnTo>
                    <a:pt x="14679" y="25250"/>
                  </a:lnTo>
                  <a:lnTo>
                    <a:pt x="202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4199;p111">
              <a:extLst>
                <a:ext uri="{FF2B5EF4-FFF2-40B4-BE49-F238E27FC236}">
                  <a16:creationId xmlns:a16="http://schemas.microsoft.com/office/drawing/2014/main" id="{FA7AEB15-7EC2-1330-F06F-4C96A0874718}"/>
                </a:ext>
              </a:extLst>
            </p:cNvPr>
            <p:cNvSpPr/>
            <p:nvPr/>
          </p:nvSpPr>
          <p:spPr>
            <a:xfrm>
              <a:off x="4218800" y="1192650"/>
              <a:ext cx="24800" cy="270225"/>
            </a:xfrm>
            <a:custGeom>
              <a:avLst/>
              <a:gdLst/>
              <a:ahLst/>
              <a:cxnLst/>
              <a:rect l="l" t="t" r="r" b="b"/>
              <a:pathLst>
                <a:path w="992" h="10809" fill="none" extrusionOk="0">
                  <a:moveTo>
                    <a:pt x="992" y="10808"/>
                  </a:moveTo>
                  <a:cubicBezTo>
                    <a:pt x="803" y="3446"/>
                    <a:pt x="1" y="1"/>
                    <a:pt x="1" y="1"/>
                  </a:cubicBezTo>
                </a:path>
              </a:pathLst>
            </a:custGeom>
            <a:noFill/>
            <a:ln w="10625" cap="flat" cmpd="sng">
              <a:solidFill>
                <a:schemeClr val="accent3"/>
              </a:solidFill>
              <a:prstDash val="solid"/>
              <a:miter lim="471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4200;p111">
              <a:extLst>
                <a:ext uri="{FF2B5EF4-FFF2-40B4-BE49-F238E27FC236}">
                  <a16:creationId xmlns:a16="http://schemas.microsoft.com/office/drawing/2014/main" id="{9E187BD3-33EA-424A-4FBE-9D744A39C473}"/>
                </a:ext>
              </a:extLst>
            </p:cNvPr>
            <p:cNvSpPr/>
            <p:nvPr/>
          </p:nvSpPr>
          <p:spPr>
            <a:xfrm>
              <a:off x="3516775" y="1138375"/>
              <a:ext cx="112100" cy="322125"/>
            </a:xfrm>
            <a:custGeom>
              <a:avLst/>
              <a:gdLst/>
              <a:ahLst/>
              <a:cxnLst/>
              <a:rect l="l" t="t" r="r" b="b"/>
              <a:pathLst>
                <a:path w="4484" h="12885" fill="none" extrusionOk="0">
                  <a:moveTo>
                    <a:pt x="614" y="12885"/>
                  </a:moveTo>
                  <a:cubicBezTo>
                    <a:pt x="0" y="6655"/>
                    <a:pt x="4484" y="1"/>
                    <a:pt x="4484" y="1"/>
                  </a:cubicBezTo>
                </a:path>
              </a:pathLst>
            </a:custGeom>
            <a:noFill/>
            <a:ln w="10625" cap="flat" cmpd="sng">
              <a:solidFill>
                <a:schemeClr val="accent3"/>
              </a:solidFill>
              <a:prstDash val="solid"/>
              <a:miter lim="471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4201;p111">
              <a:extLst>
                <a:ext uri="{FF2B5EF4-FFF2-40B4-BE49-F238E27FC236}">
                  <a16:creationId xmlns:a16="http://schemas.microsoft.com/office/drawing/2014/main" id="{EE7CC8C2-A55E-0EB0-7205-C44694F61942}"/>
                </a:ext>
              </a:extLst>
            </p:cNvPr>
            <p:cNvSpPr/>
            <p:nvPr/>
          </p:nvSpPr>
          <p:spPr>
            <a:xfrm>
              <a:off x="3384925" y="2013850"/>
              <a:ext cx="541300" cy="324600"/>
            </a:xfrm>
            <a:custGeom>
              <a:avLst/>
              <a:gdLst/>
              <a:ahLst/>
              <a:cxnLst/>
              <a:rect l="l" t="t" r="r" b="b"/>
              <a:pathLst>
                <a:path w="21652" h="12984" extrusionOk="0">
                  <a:moveTo>
                    <a:pt x="9433" y="10181"/>
                  </a:moveTo>
                  <a:cubicBezTo>
                    <a:pt x="9668" y="10213"/>
                    <a:pt x="9816" y="10248"/>
                    <a:pt x="9852" y="10290"/>
                  </a:cubicBezTo>
                  <a:cubicBezTo>
                    <a:pt x="9852" y="10290"/>
                    <a:pt x="9699" y="10249"/>
                    <a:pt x="9433" y="10181"/>
                  </a:cubicBezTo>
                  <a:close/>
                  <a:moveTo>
                    <a:pt x="21510" y="1"/>
                  </a:moveTo>
                  <a:cubicBezTo>
                    <a:pt x="18914" y="426"/>
                    <a:pt x="5463" y="3163"/>
                    <a:pt x="5605" y="3871"/>
                  </a:cubicBezTo>
                  <a:cubicBezTo>
                    <a:pt x="5746" y="4532"/>
                    <a:pt x="9758" y="4390"/>
                    <a:pt x="9616" y="4768"/>
                  </a:cubicBezTo>
                  <a:cubicBezTo>
                    <a:pt x="9428" y="5287"/>
                    <a:pt x="6501" y="5995"/>
                    <a:pt x="4850" y="6278"/>
                  </a:cubicBezTo>
                  <a:cubicBezTo>
                    <a:pt x="3339" y="6467"/>
                    <a:pt x="980" y="7080"/>
                    <a:pt x="980" y="7741"/>
                  </a:cubicBezTo>
                  <a:cubicBezTo>
                    <a:pt x="980" y="7841"/>
                    <a:pt x="1030" y="7925"/>
                    <a:pt x="1123" y="7995"/>
                  </a:cubicBezTo>
                  <a:lnTo>
                    <a:pt x="1123" y="7995"/>
                  </a:lnTo>
                  <a:cubicBezTo>
                    <a:pt x="475" y="8115"/>
                    <a:pt x="56" y="8277"/>
                    <a:pt x="36" y="8496"/>
                  </a:cubicBezTo>
                  <a:cubicBezTo>
                    <a:pt x="1" y="8881"/>
                    <a:pt x="563" y="9163"/>
                    <a:pt x="1435" y="9374"/>
                  </a:cubicBezTo>
                  <a:lnTo>
                    <a:pt x="1435" y="9374"/>
                  </a:lnTo>
                  <a:cubicBezTo>
                    <a:pt x="1594" y="9723"/>
                    <a:pt x="2325" y="10140"/>
                    <a:pt x="3328" y="10549"/>
                  </a:cubicBezTo>
                  <a:lnTo>
                    <a:pt x="3328" y="10549"/>
                  </a:lnTo>
                  <a:cubicBezTo>
                    <a:pt x="3985" y="11562"/>
                    <a:pt x="8312" y="12842"/>
                    <a:pt x="9050" y="12885"/>
                  </a:cubicBezTo>
                  <a:cubicBezTo>
                    <a:pt x="10028" y="12951"/>
                    <a:pt x="11009" y="12984"/>
                    <a:pt x="11990" y="12984"/>
                  </a:cubicBezTo>
                  <a:cubicBezTo>
                    <a:pt x="15223" y="12984"/>
                    <a:pt x="18465" y="12629"/>
                    <a:pt x="21651" y="11941"/>
                  </a:cubicBezTo>
                  <a:lnTo>
                    <a:pt x="21510" y="1"/>
                  </a:lnTo>
                  <a:close/>
                </a:path>
              </a:pathLst>
            </a:custGeom>
            <a:solidFill>
              <a:srgbClr val="FFCB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4202;p111">
              <a:extLst>
                <a:ext uri="{FF2B5EF4-FFF2-40B4-BE49-F238E27FC236}">
                  <a16:creationId xmlns:a16="http://schemas.microsoft.com/office/drawing/2014/main" id="{8E518E92-3677-02AE-F7D7-32A91D89D432}"/>
                </a:ext>
              </a:extLst>
            </p:cNvPr>
            <p:cNvSpPr/>
            <p:nvPr/>
          </p:nvSpPr>
          <p:spPr>
            <a:xfrm>
              <a:off x="3431825" y="2209725"/>
              <a:ext cx="161675" cy="10825"/>
            </a:xfrm>
            <a:custGeom>
              <a:avLst/>
              <a:gdLst/>
              <a:ahLst/>
              <a:cxnLst/>
              <a:rect l="l" t="t" r="r" b="b"/>
              <a:pathLst>
                <a:path w="6467" h="433" extrusionOk="0">
                  <a:moveTo>
                    <a:pt x="6466" y="0"/>
                  </a:moveTo>
                  <a:cubicBezTo>
                    <a:pt x="5381" y="0"/>
                    <a:pt x="4295" y="0"/>
                    <a:pt x="3210" y="95"/>
                  </a:cubicBezTo>
                  <a:cubicBezTo>
                    <a:pt x="2171" y="142"/>
                    <a:pt x="1086" y="236"/>
                    <a:pt x="0" y="378"/>
                  </a:cubicBezTo>
                  <a:cubicBezTo>
                    <a:pt x="459" y="418"/>
                    <a:pt x="918" y="432"/>
                    <a:pt x="1377" y="432"/>
                  </a:cubicBezTo>
                  <a:cubicBezTo>
                    <a:pt x="2003" y="432"/>
                    <a:pt x="2630" y="405"/>
                    <a:pt x="3257" y="378"/>
                  </a:cubicBezTo>
                  <a:cubicBezTo>
                    <a:pt x="3776" y="331"/>
                    <a:pt x="4342" y="331"/>
                    <a:pt x="4861" y="236"/>
                  </a:cubicBezTo>
                  <a:cubicBezTo>
                    <a:pt x="5381" y="189"/>
                    <a:pt x="5947" y="95"/>
                    <a:pt x="6466" y="0"/>
                  </a:cubicBezTo>
                  <a:close/>
                </a:path>
              </a:pathLst>
            </a:custGeom>
            <a:solidFill>
              <a:srgbClr val="F795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4203;p111">
              <a:extLst>
                <a:ext uri="{FF2B5EF4-FFF2-40B4-BE49-F238E27FC236}">
                  <a16:creationId xmlns:a16="http://schemas.microsoft.com/office/drawing/2014/main" id="{21B61442-8240-04B9-014E-FE55250AE64B}"/>
                </a:ext>
              </a:extLst>
            </p:cNvPr>
            <p:cNvSpPr/>
            <p:nvPr/>
          </p:nvSpPr>
          <p:spPr>
            <a:xfrm>
              <a:off x="3456600" y="2254550"/>
              <a:ext cx="174650" cy="13025"/>
            </a:xfrm>
            <a:custGeom>
              <a:avLst/>
              <a:gdLst/>
              <a:ahLst/>
              <a:cxnLst/>
              <a:rect l="l" t="t" r="r" b="b"/>
              <a:pathLst>
                <a:path w="6986" h="521" extrusionOk="0">
                  <a:moveTo>
                    <a:pt x="0" y="1"/>
                  </a:moveTo>
                  <a:lnTo>
                    <a:pt x="0" y="1"/>
                  </a:lnTo>
                  <a:cubicBezTo>
                    <a:pt x="1133" y="237"/>
                    <a:pt x="2266" y="426"/>
                    <a:pt x="3446" y="473"/>
                  </a:cubicBezTo>
                  <a:cubicBezTo>
                    <a:pt x="4059" y="520"/>
                    <a:pt x="4626" y="520"/>
                    <a:pt x="5239" y="520"/>
                  </a:cubicBezTo>
                  <a:cubicBezTo>
                    <a:pt x="5805" y="520"/>
                    <a:pt x="6419" y="473"/>
                    <a:pt x="6985" y="331"/>
                  </a:cubicBezTo>
                  <a:cubicBezTo>
                    <a:pt x="5805" y="331"/>
                    <a:pt x="4626" y="237"/>
                    <a:pt x="3493" y="190"/>
                  </a:cubicBezTo>
                  <a:cubicBezTo>
                    <a:pt x="2360" y="95"/>
                    <a:pt x="1180" y="48"/>
                    <a:pt x="0" y="1"/>
                  </a:cubicBezTo>
                  <a:close/>
                </a:path>
              </a:pathLst>
            </a:custGeom>
            <a:solidFill>
              <a:srgbClr val="F795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4204;p111">
              <a:extLst>
                <a:ext uri="{FF2B5EF4-FFF2-40B4-BE49-F238E27FC236}">
                  <a16:creationId xmlns:a16="http://schemas.microsoft.com/office/drawing/2014/main" id="{FFAD8792-778C-3B6B-DAA9-ADB181772CDE}"/>
                </a:ext>
              </a:extLst>
            </p:cNvPr>
            <p:cNvSpPr/>
            <p:nvPr/>
          </p:nvSpPr>
          <p:spPr>
            <a:xfrm>
              <a:off x="3494350" y="2288775"/>
              <a:ext cx="154600" cy="18600"/>
            </a:xfrm>
            <a:custGeom>
              <a:avLst/>
              <a:gdLst/>
              <a:ahLst/>
              <a:cxnLst/>
              <a:rect l="l" t="t" r="r" b="b"/>
              <a:pathLst>
                <a:path w="6184" h="744" extrusionOk="0">
                  <a:moveTo>
                    <a:pt x="1" y="1"/>
                  </a:moveTo>
                  <a:lnTo>
                    <a:pt x="1" y="1"/>
                  </a:lnTo>
                  <a:cubicBezTo>
                    <a:pt x="992" y="237"/>
                    <a:pt x="2030" y="425"/>
                    <a:pt x="3068" y="567"/>
                  </a:cubicBezTo>
                  <a:cubicBezTo>
                    <a:pt x="3587" y="614"/>
                    <a:pt x="4107" y="708"/>
                    <a:pt x="4626" y="708"/>
                  </a:cubicBezTo>
                  <a:cubicBezTo>
                    <a:pt x="4885" y="732"/>
                    <a:pt x="5145" y="744"/>
                    <a:pt x="5405" y="744"/>
                  </a:cubicBezTo>
                  <a:cubicBezTo>
                    <a:pt x="5664" y="744"/>
                    <a:pt x="5924" y="732"/>
                    <a:pt x="6183" y="708"/>
                  </a:cubicBezTo>
                  <a:lnTo>
                    <a:pt x="3068" y="284"/>
                  </a:lnTo>
                  <a:cubicBezTo>
                    <a:pt x="2077" y="189"/>
                    <a:pt x="1039" y="48"/>
                    <a:pt x="1" y="1"/>
                  </a:cubicBezTo>
                  <a:close/>
                </a:path>
              </a:pathLst>
            </a:custGeom>
            <a:solidFill>
              <a:srgbClr val="F795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4205;p111">
              <a:extLst>
                <a:ext uri="{FF2B5EF4-FFF2-40B4-BE49-F238E27FC236}">
                  <a16:creationId xmlns:a16="http://schemas.microsoft.com/office/drawing/2014/main" id="{A65AE6DE-827E-4E0C-CBCD-F5D738367B28}"/>
                </a:ext>
              </a:extLst>
            </p:cNvPr>
            <p:cNvSpPr/>
            <p:nvPr/>
          </p:nvSpPr>
          <p:spPr>
            <a:xfrm>
              <a:off x="3934450" y="784400"/>
              <a:ext cx="194700" cy="249000"/>
            </a:xfrm>
            <a:custGeom>
              <a:avLst/>
              <a:gdLst/>
              <a:ahLst/>
              <a:cxnLst/>
              <a:rect l="l" t="t" r="r" b="b"/>
              <a:pathLst>
                <a:path w="7788" h="9960" extrusionOk="0">
                  <a:moveTo>
                    <a:pt x="7080" y="1"/>
                  </a:moveTo>
                  <a:cubicBezTo>
                    <a:pt x="7080" y="1"/>
                    <a:pt x="4437" y="5003"/>
                    <a:pt x="1" y="5570"/>
                  </a:cubicBezTo>
                  <a:lnTo>
                    <a:pt x="2360" y="9959"/>
                  </a:lnTo>
                  <a:cubicBezTo>
                    <a:pt x="5239" y="8449"/>
                    <a:pt x="7269" y="5664"/>
                    <a:pt x="7788" y="2455"/>
                  </a:cubicBezTo>
                  <a:lnTo>
                    <a:pt x="708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4206;p111">
              <a:extLst>
                <a:ext uri="{FF2B5EF4-FFF2-40B4-BE49-F238E27FC236}">
                  <a16:creationId xmlns:a16="http://schemas.microsoft.com/office/drawing/2014/main" id="{73C9D731-3712-CD05-26D7-D453D4E818BD}"/>
                </a:ext>
              </a:extLst>
            </p:cNvPr>
            <p:cNvSpPr/>
            <p:nvPr/>
          </p:nvSpPr>
          <p:spPr>
            <a:xfrm>
              <a:off x="3805850" y="815075"/>
              <a:ext cx="128625" cy="210050"/>
            </a:xfrm>
            <a:custGeom>
              <a:avLst/>
              <a:gdLst/>
              <a:ahLst/>
              <a:cxnLst/>
              <a:rect l="l" t="t" r="r" b="b"/>
              <a:pathLst>
                <a:path w="5145" h="8402" extrusionOk="0">
                  <a:moveTo>
                    <a:pt x="1322" y="1"/>
                  </a:moveTo>
                  <a:lnTo>
                    <a:pt x="0" y="2597"/>
                  </a:lnTo>
                  <a:cubicBezTo>
                    <a:pt x="236" y="4862"/>
                    <a:pt x="1322" y="6939"/>
                    <a:pt x="3068" y="8402"/>
                  </a:cubicBezTo>
                  <a:lnTo>
                    <a:pt x="5145" y="4343"/>
                  </a:lnTo>
                  <a:cubicBezTo>
                    <a:pt x="661" y="3541"/>
                    <a:pt x="1322" y="1"/>
                    <a:pt x="132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29" name="Google Shape;4207;p111">
            <a:extLst>
              <a:ext uri="{FF2B5EF4-FFF2-40B4-BE49-F238E27FC236}">
                <a16:creationId xmlns:a16="http://schemas.microsoft.com/office/drawing/2014/main" id="{02835302-EF8D-D288-4A5D-7C74AC8BAC72}"/>
              </a:ext>
            </a:extLst>
          </p:cNvPr>
          <p:cNvGrpSpPr/>
          <p:nvPr/>
        </p:nvGrpSpPr>
        <p:grpSpPr>
          <a:xfrm>
            <a:off x="5902665" y="1479260"/>
            <a:ext cx="1659134" cy="1464867"/>
            <a:chOff x="2488675" y="238125"/>
            <a:chExt cx="2709675" cy="2392400"/>
          </a:xfrm>
        </p:grpSpPr>
        <p:sp>
          <p:nvSpPr>
            <p:cNvPr id="1630" name="Google Shape;4208;p111">
              <a:extLst>
                <a:ext uri="{FF2B5EF4-FFF2-40B4-BE49-F238E27FC236}">
                  <a16:creationId xmlns:a16="http://schemas.microsoft.com/office/drawing/2014/main" id="{EE0A6DEB-EAFE-21C5-FBB2-1061BB9CA67E}"/>
                </a:ext>
              </a:extLst>
            </p:cNvPr>
            <p:cNvSpPr/>
            <p:nvPr/>
          </p:nvSpPr>
          <p:spPr>
            <a:xfrm>
              <a:off x="3897025" y="515400"/>
              <a:ext cx="344375" cy="492675"/>
            </a:xfrm>
            <a:custGeom>
              <a:avLst/>
              <a:gdLst/>
              <a:ahLst/>
              <a:cxnLst/>
              <a:rect l="l" t="t" r="r" b="b"/>
              <a:pathLst>
                <a:path w="13775" h="19707" extrusionOk="0">
                  <a:moveTo>
                    <a:pt x="8925" y="0"/>
                  </a:moveTo>
                  <a:lnTo>
                    <a:pt x="981" y="8358"/>
                  </a:lnTo>
                  <a:lnTo>
                    <a:pt x="1" y="16251"/>
                  </a:lnTo>
                  <a:cubicBezTo>
                    <a:pt x="1" y="16251"/>
                    <a:pt x="1" y="19707"/>
                    <a:pt x="5159" y="19707"/>
                  </a:cubicBezTo>
                  <a:cubicBezTo>
                    <a:pt x="10370" y="19707"/>
                    <a:pt x="13775" y="15993"/>
                    <a:pt x="13775" y="15993"/>
                  </a:cubicBezTo>
                  <a:lnTo>
                    <a:pt x="12691" y="6810"/>
                  </a:lnTo>
                  <a:lnTo>
                    <a:pt x="8925" y="0"/>
                  </a:lnTo>
                  <a:close/>
                </a:path>
              </a:pathLst>
            </a:custGeom>
            <a:solidFill>
              <a:srgbClr val="FFCB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4209;p111">
              <a:extLst>
                <a:ext uri="{FF2B5EF4-FFF2-40B4-BE49-F238E27FC236}">
                  <a16:creationId xmlns:a16="http://schemas.microsoft.com/office/drawing/2014/main" id="{EAD4C0A5-88F2-CCD1-C8E7-105BC9F4D59A}"/>
                </a:ext>
              </a:extLst>
            </p:cNvPr>
            <p:cNvSpPr/>
            <p:nvPr/>
          </p:nvSpPr>
          <p:spPr>
            <a:xfrm>
              <a:off x="3804175" y="522950"/>
              <a:ext cx="56775" cy="108950"/>
            </a:xfrm>
            <a:custGeom>
              <a:avLst/>
              <a:gdLst/>
              <a:ahLst/>
              <a:cxnLst/>
              <a:rect l="l" t="t" r="r" b="b"/>
              <a:pathLst>
                <a:path w="2271" h="4358" extrusionOk="0">
                  <a:moveTo>
                    <a:pt x="1493" y="0"/>
                  </a:moveTo>
                  <a:cubicBezTo>
                    <a:pt x="1459" y="0"/>
                    <a:pt x="1425" y="3"/>
                    <a:pt x="1393" y="8"/>
                  </a:cubicBezTo>
                  <a:cubicBezTo>
                    <a:pt x="929" y="111"/>
                    <a:pt x="516" y="421"/>
                    <a:pt x="310" y="885"/>
                  </a:cubicBezTo>
                  <a:cubicBezTo>
                    <a:pt x="104" y="1298"/>
                    <a:pt x="0" y="1762"/>
                    <a:pt x="52" y="2226"/>
                  </a:cubicBezTo>
                  <a:cubicBezTo>
                    <a:pt x="0" y="2690"/>
                    <a:pt x="52" y="3103"/>
                    <a:pt x="258" y="3516"/>
                  </a:cubicBezTo>
                  <a:cubicBezTo>
                    <a:pt x="525" y="4049"/>
                    <a:pt x="1073" y="4358"/>
                    <a:pt x="1653" y="4358"/>
                  </a:cubicBezTo>
                  <a:cubicBezTo>
                    <a:pt x="1859" y="4358"/>
                    <a:pt x="2068" y="4319"/>
                    <a:pt x="2270" y="4238"/>
                  </a:cubicBezTo>
                  <a:lnTo>
                    <a:pt x="2167" y="472"/>
                  </a:lnTo>
                  <a:cubicBezTo>
                    <a:pt x="2167" y="195"/>
                    <a:pt x="1794" y="0"/>
                    <a:pt x="1493" y="0"/>
                  </a:cubicBezTo>
                  <a:close/>
                </a:path>
              </a:pathLst>
            </a:custGeom>
            <a:solidFill>
              <a:srgbClr val="F9BB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4210;p111">
              <a:extLst>
                <a:ext uri="{FF2B5EF4-FFF2-40B4-BE49-F238E27FC236}">
                  <a16:creationId xmlns:a16="http://schemas.microsoft.com/office/drawing/2014/main" id="{382DDBB4-0648-0FED-4757-41C9BAAD3E83}"/>
                </a:ext>
              </a:extLst>
            </p:cNvPr>
            <p:cNvSpPr/>
            <p:nvPr/>
          </p:nvSpPr>
          <p:spPr>
            <a:xfrm>
              <a:off x="3799025" y="355950"/>
              <a:ext cx="371450" cy="408475"/>
            </a:xfrm>
            <a:custGeom>
              <a:avLst/>
              <a:gdLst/>
              <a:ahLst/>
              <a:cxnLst/>
              <a:rect l="l" t="t" r="r" b="b"/>
              <a:pathLst>
                <a:path w="14858" h="16339" extrusionOk="0">
                  <a:moveTo>
                    <a:pt x="5786" y="0"/>
                  </a:moveTo>
                  <a:cubicBezTo>
                    <a:pt x="4485" y="0"/>
                    <a:pt x="3372" y="286"/>
                    <a:pt x="2734" y="910"/>
                  </a:cubicBezTo>
                  <a:cubicBezTo>
                    <a:pt x="2734" y="910"/>
                    <a:pt x="0" y="11382"/>
                    <a:pt x="1548" y="13498"/>
                  </a:cubicBezTo>
                  <a:cubicBezTo>
                    <a:pt x="2927" y="15487"/>
                    <a:pt x="5524" y="16338"/>
                    <a:pt x="7836" y="16338"/>
                  </a:cubicBezTo>
                  <a:cubicBezTo>
                    <a:pt x="9242" y="16338"/>
                    <a:pt x="10543" y="16024"/>
                    <a:pt x="11401" y="15458"/>
                  </a:cubicBezTo>
                  <a:cubicBezTo>
                    <a:pt x="13258" y="14220"/>
                    <a:pt x="14857" y="7565"/>
                    <a:pt x="14857" y="5863"/>
                  </a:cubicBezTo>
                  <a:cubicBezTo>
                    <a:pt x="14857" y="2377"/>
                    <a:pt x="9538" y="0"/>
                    <a:pt x="5786" y="0"/>
                  </a:cubicBezTo>
                  <a:close/>
                </a:path>
              </a:pathLst>
            </a:custGeom>
            <a:solidFill>
              <a:srgbClr val="FFCB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4211;p111">
              <a:extLst>
                <a:ext uri="{FF2B5EF4-FFF2-40B4-BE49-F238E27FC236}">
                  <a16:creationId xmlns:a16="http://schemas.microsoft.com/office/drawing/2014/main" id="{6A94BD8B-A210-534D-5485-1CBCA6247EE7}"/>
                </a:ext>
              </a:extLst>
            </p:cNvPr>
            <p:cNvSpPr/>
            <p:nvPr/>
          </p:nvSpPr>
          <p:spPr>
            <a:xfrm>
              <a:off x="3810625" y="238125"/>
              <a:ext cx="495275" cy="463625"/>
            </a:xfrm>
            <a:custGeom>
              <a:avLst/>
              <a:gdLst/>
              <a:ahLst/>
              <a:cxnLst/>
              <a:rect l="l" t="t" r="r" b="b"/>
              <a:pathLst>
                <a:path w="19811" h="18545" extrusionOk="0">
                  <a:moveTo>
                    <a:pt x="8145" y="0"/>
                  </a:moveTo>
                  <a:cubicBezTo>
                    <a:pt x="7248" y="0"/>
                    <a:pt x="6346" y="232"/>
                    <a:pt x="5469" y="567"/>
                  </a:cubicBezTo>
                  <a:cubicBezTo>
                    <a:pt x="4746" y="825"/>
                    <a:pt x="4179" y="1238"/>
                    <a:pt x="3611" y="1754"/>
                  </a:cubicBezTo>
                  <a:cubicBezTo>
                    <a:pt x="2889" y="2321"/>
                    <a:pt x="1806" y="2270"/>
                    <a:pt x="1032" y="2889"/>
                  </a:cubicBezTo>
                  <a:cubicBezTo>
                    <a:pt x="310" y="3456"/>
                    <a:pt x="52" y="4591"/>
                    <a:pt x="52" y="5571"/>
                  </a:cubicBezTo>
                  <a:cubicBezTo>
                    <a:pt x="0" y="5933"/>
                    <a:pt x="52" y="6345"/>
                    <a:pt x="207" y="6655"/>
                  </a:cubicBezTo>
                  <a:cubicBezTo>
                    <a:pt x="413" y="7068"/>
                    <a:pt x="774" y="7429"/>
                    <a:pt x="1238" y="7583"/>
                  </a:cubicBezTo>
                  <a:cubicBezTo>
                    <a:pt x="1778" y="7826"/>
                    <a:pt x="2347" y="7900"/>
                    <a:pt x="2921" y="7900"/>
                  </a:cubicBezTo>
                  <a:cubicBezTo>
                    <a:pt x="3444" y="7900"/>
                    <a:pt x="3972" y="7839"/>
                    <a:pt x="4488" y="7790"/>
                  </a:cubicBezTo>
                  <a:cubicBezTo>
                    <a:pt x="5358" y="7707"/>
                    <a:pt x="6328" y="7225"/>
                    <a:pt x="7210" y="7225"/>
                  </a:cubicBezTo>
                  <a:cubicBezTo>
                    <a:pt x="7427" y="7225"/>
                    <a:pt x="7638" y="7254"/>
                    <a:pt x="7842" y="7325"/>
                  </a:cubicBezTo>
                  <a:cubicBezTo>
                    <a:pt x="8873" y="7738"/>
                    <a:pt x="9131" y="8976"/>
                    <a:pt x="10369" y="9079"/>
                  </a:cubicBezTo>
                  <a:cubicBezTo>
                    <a:pt x="10473" y="9079"/>
                    <a:pt x="10583" y="9077"/>
                    <a:pt x="10696" y="9077"/>
                  </a:cubicBezTo>
                  <a:cubicBezTo>
                    <a:pt x="11091" y="9077"/>
                    <a:pt x="11510" y="9108"/>
                    <a:pt x="11711" y="9389"/>
                  </a:cubicBezTo>
                  <a:cubicBezTo>
                    <a:pt x="12020" y="9802"/>
                    <a:pt x="11917" y="10576"/>
                    <a:pt x="12175" y="11091"/>
                  </a:cubicBezTo>
                  <a:cubicBezTo>
                    <a:pt x="12433" y="11607"/>
                    <a:pt x="12794" y="12072"/>
                    <a:pt x="13155" y="12484"/>
                  </a:cubicBezTo>
                  <a:cubicBezTo>
                    <a:pt x="13774" y="13361"/>
                    <a:pt x="14651" y="13980"/>
                    <a:pt x="14342" y="15167"/>
                  </a:cubicBezTo>
                  <a:cubicBezTo>
                    <a:pt x="14135" y="15992"/>
                    <a:pt x="13207" y="17282"/>
                    <a:pt x="13620" y="18159"/>
                  </a:cubicBezTo>
                  <a:cubicBezTo>
                    <a:pt x="13712" y="18414"/>
                    <a:pt x="14024" y="18544"/>
                    <a:pt x="14424" y="18544"/>
                  </a:cubicBezTo>
                  <a:cubicBezTo>
                    <a:pt x="14913" y="18544"/>
                    <a:pt x="15533" y="18350"/>
                    <a:pt x="16044" y="17953"/>
                  </a:cubicBezTo>
                  <a:cubicBezTo>
                    <a:pt x="16973" y="17230"/>
                    <a:pt x="17334" y="15837"/>
                    <a:pt x="17540" y="14703"/>
                  </a:cubicBezTo>
                  <a:cubicBezTo>
                    <a:pt x="17643" y="14290"/>
                    <a:pt x="17695" y="13877"/>
                    <a:pt x="17798" y="13516"/>
                  </a:cubicBezTo>
                  <a:cubicBezTo>
                    <a:pt x="17901" y="13155"/>
                    <a:pt x="18004" y="12794"/>
                    <a:pt x="18108" y="12484"/>
                  </a:cubicBezTo>
                  <a:cubicBezTo>
                    <a:pt x="18417" y="11659"/>
                    <a:pt x="18830" y="10937"/>
                    <a:pt x="19191" y="10111"/>
                  </a:cubicBezTo>
                  <a:cubicBezTo>
                    <a:pt x="19810" y="8460"/>
                    <a:pt x="19294" y="6552"/>
                    <a:pt x="17901" y="5417"/>
                  </a:cubicBezTo>
                  <a:cubicBezTo>
                    <a:pt x="17695" y="5262"/>
                    <a:pt x="17437" y="5056"/>
                    <a:pt x="17231" y="4849"/>
                  </a:cubicBezTo>
                  <a:cubicBezTo>
                    <a:pt x="16766" y="4333"/>
                    <a:pt x="16457" y="3663"/>
                    <a:pt x="16302" y="3044"/>
                  </a:cubicBezTo>
                  <a:cubicBezTo>
                    <a:pt x="16096" y="2476"/>
                    <a:pt x="15683" y="2012"/>
                    <a:pt x="15219" y="1754"/>
                  </a:cubicBezTo>
                  <a:cubicBezTo>
                    <a:pt x="14866" y="1561"/>
                    <a:pt x="14473" y="1509"/>
                    <a:pt x="14065" y="1509"/>
                  </a:cubicBezTo>
                  <a:cubicBezTo>
                    <a:pt x="13569" y="1509"/>
                    <a:pt x="13051" y="1587"/>
                    <a:pt x="12555" y="1587"/>
                  </a:cubicBezTo>
                  <a:cubicBezTo>
                    <a:pt x="12147" y="1587"/>
                    <a:pt x="11754" y="1534"/>
                    <a:pt x="11401" y="1341"/>
                  </a:cubicBezTo>
                  <a:cubicBezTo>
                    <a:pt x="11195" y="1187"/>
                    <a:pt x="10989" y="1032"/>
                    <a:pt x="10782" y="825"/>
                  </a:cubicBezTo>
                  <a:cubicBezTo>
                    <a:pt x="9931" y="232"/>
                    <a:pt x="9041" y="0"/>
                    <a:pt x="81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4212;p111">
              <a:extLst>
                <a:ext uri="{FF2B5EF4-FFF2-40B4-BE49-F238E27FC236}">
                  <a16:creationId xmlns:a16="http://schemas.microsoft.com/office/drawing/2014/main" id="{5D751A31-EB64-D2C9-8D0A-E9CD43FF89E0}"/>
                </a:ext>
              </a:extLst>
            </p:cNvPr>
            <p:cNvSpPr/>
            <p:nvPr/>
          </p:nvSpPr>
          <p:spPr>
            <a:xfrm>
              <a:off x="3917675" y="654675"/>
              <a:ext cx="217975" cy="119975"/>
            </a:xfrm>
            <a:custGeom>
              <a:avLst/>
              <a:gdLst/>
              <a:ahLst/>
              <a:cxnLst/>
              <a:rect l="l" t="t" r="r" b="b"/>
              <a:pathLst>
                <a:path w="8719" h="4799" fill="none" extrusionOk="0">
                  <a:moveTo>
                    <a:pt x="0" y="4076"/>
                  </a:moveTo>
                  <a:cubicBezTo>
                    <a:pt x="0" y="4076"/>
                    <a:pt x="3560" y="4799"/>
                    <a:pt x="6036" y="3457"/>
                  </a:cubicBezTo>
                  <a:cubicBezTo>
                    <a:pt x="7996" y="2426"/>
                    <a:pt x="8718" y="1"/>
                    <a:pt x="8718" y="1"/>
                  </a:cubicBezTo>
                </a:path>
              </a:pathLst>
            </a:custGeom>
            <a:noFill/>
            <a:ln w="11600" cap="flat" cmpd="sng">
              <a:solidFill>
                <a:srgbClr val="F7A794"/>
              </a:solidFill>
              <a:prstDash val="solid"/>
              <a:miter lim="515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4213;p111">
              <a:extLst>
                <a:ext uri="{FF2B5EF4-FFF2-40B4-BE49-F238E27FC236}">
                  <a16:creationId xmlns:a16="http://schemas.microsoft.com/office/drawing/2014/main" id="{B24B0D1C-8AC3-E292-7EF8-BADFD80560BC}"/>
                </a:ext>
              </a:extLst>
            </p:cNvPr>
            <p:cNvSpPr/>
            <p:nvPr/>
          </p:nvSpPr>
          <p:spPr>
            <a:xfrm>
              <a:off x="4093075" y="548925"/>
              <a:ext cx="106475" cy="120725"/>
            </a:xfrm>
            <a:custGeom>
              <a:avLst/>
              <a:gdLst/>
              <a:ahLst/>
              <a:cxnLst/>
              <a:rect l="l" t="t" r="r" b="b"/>
              <a:pathLst>
                <a:path w="4259" h="4829" extrusionOk="0">
                  <a:moveTo>
                    <a:pt x="1857" y="1"/>
                  </a:moveTo>
                  <a:cubicBezTo>
                    <a:pt x="1290" y="52"/>
                    <a:pt x="825" y="362"/>
                    <a:pt x="464" y="826"/>
                  </a:cubicBezTo>
                  <a:lnTo>
                    <a:pt x="206" y="3663"/>
                  </a:lnTo>
                  <a:cubicBezTo>
                    <a:pt x="206" y="3663"/>
                    <a:pt x="0" y="4644"/>
                    <a:pt x="774" y="4798"/>
                  </a:cubicBezTo>
                  <a:cubicBezTo>
                    <a:pt x="890" y="4819"/>
                    <a:pt x="1004" y="4828"/>
                    <a:pt x="1115" y="4828"/>
                  </a:cubicBezTo>
                  <a:cubicBezTo>
                    <a:pt x="2996" y="4828"/>
                    <a:pt x="4258" y="2081"/>
                    <a:pt x="2992" y="620"/>
                  </a:cubicBezTo>
                  <a:cubicBezTo>
                    <a:pt x="2683" y="259"/>
                    <a:pt x="2322" y="52"/>
                    <a:pt x="1857" y="1"/>
                  </a:cubicBezTo>
                  <a:close/>
                </a:path>
              </a:pathLst>
            </a:custGeom>
            <a:solidFill>
              <a:srgbClr val="FFCB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4214;p111">
              <a:extLst>
                <a:ext uri="{FF2B5EF4-FFF2-40B4-BE49-F238E27FC236}">
                  <a16:creationId xmlns:a16="http://schemas.microsoft.com/office/drawing/2014/main" id="{D67BE750-1167-A240-8430-BA20C5C16E40}"/>
                </a:ext>
              </a:extLst>
            </p:cNvPr>
            <p:cNvSpPr/>
            <p:nvPr/>
          </p:nvSpPr>
          <p:spPr>
            <a:xfrm>
              <a:off x="3872525" y="515400"/>
              <a:ext cx="47750" cy="98050"/>
            </a:xfrm>
            <a:custGeom>
              <a:avLst/>
              <a:gdLst/>
              <a:ahLst/>
              <a:cxnLst/>
              <a:rect l="l" t="t" r="r" b="b"/>
              <a:pathLst>
                <a:path w="1910" h="3922" fill="none" extrusionOk="0">
                  <a:moveTo>
                    <a:pt x="1548" y="0"/>
                  </a:moveTo>
                  <a:cubicBezTo>
                    <a:pt x="1548" y="0"/>
                    <a:pt x="1" y="2477"/>
                    <a:pt x="104" y="3147"/>
                  </a:cubicBezTo>
                  <a:cubicBezTo>
                    <a:pt x="258" y="3818"/>
                    <a:pt x="1909" y="3921"/>
                    <a:pt x="1909" y="3921"/>
                  </a:cubicBezTo>
                </a:path>
              </a:pathLst>
            </a:custGeom>
            <a:noFill/>
            <a:ln w="7750" cap="flat" cmpd="sng">
              <a:solidFill>
                <a:srgbClr val="F7A794"/>
              </a:solidFill>
              <a:prstDash val="solid"/>
              <a:miter lim="515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4215;p111">
              <a:extLst>
                <a:ext uri="{FF2B5EF4-FFF2-40B4-BE49-F238E27FC236}">
                  <a16:creationId xmlns:a16="http://schemas.microsoft.com/office/drawing/2014/main" id="{34D16F99-5099-E02E-9F70-0443791C09E4}"/>
                </a:ext>
              </a:extLst>
            </p:cNvPr>
            <p:cNvSpPr/>
            <p:nvPr/>
          </p:nvSpPr>
          <p:spPr>
            <a:xfrm>
              <a:off x="3862200" y="634050"/>
              <a:ext cx="123850" cy="62350"/>
            </a:xfrm>
            <a:custGeom>
              <a:avLst/>
              <a:gdLst/>
              <a:ahLst/>
              <a:cxnLst/>
              <a:rect l="l" t="t" r="r" b="b"/>
              <a:pathLst>
                <a:path w="4954" h="2494" extrusionOk="0">
                  <a:moveTo>
                    <a:pt x="517" y="0"/>
                  </a:moveTo>
                  <a:cubicBezTo>
                    <a:pt x="517" y="1"/>
                    <a:pt x="1" y="2064"/>
                    <a:pt x="1703" y="2425"/>
                  </a:cubicBezTo>
                  <a:cubicBezTo>
                    <a:pt x="1910" y="2471"/>
                    <a:pt x="2117" y="2493"/>
                    <a:pt x="2321" y="2493"/>
                  </a:cubicBezTo>
                  <a:cubicBezTo>
                    <a:pt x="3490" y="2493"/>
                    <a:pt x="4558" y="1769"/>
                    <a:pt x="4953" y="671"/>
                  </a:cubicBezTo>
                  <a:lnTo>
                    <a:pt x="51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4216;p111">
              <a:extLst>
                <a:ext uri="{FF2B5EF4-FFF2-40B4-BE49-F238E27FC236}">
                  <a16:creationId xmlns:a16="http://schemas.microsoft.com/office/drawing/2014/main" id="{8BF90AFE-77D9-C630-9096-BA42F73720EC}"/>
                </a:ext>
              </a:extLst>
            </p:cNvPr>
            <p:cNvSpPr/>
            <p:nvPr/>
          </p:nvSpPr>
          <p:spPr>
            <a:xfrm>
              <a:off x="3862200" y="492175"/>
              <a:ext cx="15500" cy="26175"/>
            </a:xfrm>
            <a:custGeom>
              <a:avLst/>
              <a:gdLst/>
              <a:ahLst/>
              <a:cxnLst/>
              <a:rect l="l" t="t" r="r" b="b"/>
              <a:pathLst>
                <a:path w="620" h="1047" extrusionOk="0">
                  <a:moveTo>
                    <a:pt x="310" y="1"/>
                  </a:moveTo>
                  <a:lnTo>
                    <a:pt x="259" y="52"/>
                  </a:lnTo>
                  <a:cubicBezTo>
                    <a:pt x="259" y="52"/>
                    <a:pt x="207" y="104"/>
                    <a:pt x="207" y="156"/>
                  </a:cubicBezTo>
                  <a:cubicBezTo>
                    <a:pt x="207" y="259"/>
                    <a:pt x="156" y="362"/>
                    <a:pt x="104" y="465"/>
                  </a:cubicBezTo>
                  <a:cubicBezTo>
                    <a:pt x="104" y="517"/>
                    <a:pt x="52" y="620"/>
                    <a:pt x="52" y="723"/>
                  </a:cubicBezTo>
                  <a:cubicBezTo>
                    <a:pt x="1" y="775"/>
                    <a:pt x="1" y="878"/>
                    <a:pt x="52" y="929"/>
                  </a:cubicBezTo>
                  <a:cubicBezTo>
                    <a:pt x="52" y="981"/>
                    <a:pt x="104" y="1033"/>
                    <a:pt x="156" y="1033"/>
                  </a:cubicBezTo>
                  <a:cubicBezTo>
                    <a:pt x="184" y="1042"/>
                    <a:pt x="212" y="1046"/>
                    <a:pt x="240" y="1046"/>
                  </a:cubicBezTo>
                  <a:cubicBezTo>
                    <a:pt x="364" y="1046"/>
                    <a:pt x="475" y="962"/>
                    <a:pt x="517" y="878"/>
                  </a:cubicBezTo>
                  <a:cubicBezTo>
                    <a:pt x="517" y="775"/>
                    <a:pt x="568" y="671"/>
                    <a:pt x="568" y="568"/>
                  </a:cubicBezTo>
                  <a:lnTo>
                    <a:pt x="620" y="259"/>
                  </a:lnTo>
                  <a:cubicBezTo>
                    <a:pt x="620" y="207"/>
                    <a:pt x="620" y="156"/>
                    <a:pt x="620" y="104"/>
                  </a:cubicBezTo>
                  <a:cubicBezTo>
                    <a:pt x="568" y="52"/>
                    <a:pt x="568" y="1"/>
                    <a:pt x="517" y="1"/>
                  </a:cubicBezTo>
                  <a:close/>
                </a:path>
              </a:pathLst>
            </a:custGeom>
            <a:solidFill>
              <a:srgbClr val="2122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4217;p111">
              <a:extLst>
                <a:ext uri="{FF2B5EF4-FFF2-40B4-BE49-F238E27FC236}">
                  <a16:creationId xmlns:a16="http://schemas.microsoft.com/office/drawing/2014/main" id="{23644BB4-10DF-3E0D-6BE2-32B440F7C166}"/>
                </a:ext>
              </a:extLst>
            </p:cNvPr>
            <p:cNvSpPr/>
            <p:nvPr/>
          </p:nvSpPr>
          <p:spPr>
            <a:xfrm>
              <a:off x="3860925" y="454775"/>
              <a:ext cx="42575" cy="15500"/>
            </a:xfrm>
            <a:custGeom>
              <a:avLst/>
              <a:gdLst/>
              <a:ahLst/>
              <a:cxnLst/>
              <a:rect l="l" t="t" r="r" b="b"/>
              <a:pathLst>
                <a:path w="1703" h="620" fill="none" extrusionOk="0">
                  <a:moveTo>
                    <a:pt x="1703" y="620"/>
                  </a:moveTo>
                  <a:cubicBezTo>
                    <a:pt x="1290" y="52"/>
                    <a:pt x="516" y="1"/>
                    <a:pt x="0" y="413"/>
                  </a:cubicBezTo>
                </a:path>
              </a:pathLst>
            </a:custGeom>
            <a:noFill/>
            <a:ln w="7750" cap="rnd" cmpd="sng">
              <a:solidFill>
                <a:srgbClr val="21223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4218;p111">
              <a:extLst>
                <a:ext uri="{FF2B5EF4-FFF2-40B4-BE49-F238E27FC236}">
                  <a16:creationId xmlns:a16="http://schemas.microsoft.com/office/drawing/2014/main" id="{917EF448-B1AF-290E-3C87-9A1DBDC322FF}"/>
                </a:ext>
              </a:extLst>
            </p:cNvPr>
            <p:cNvSpPr/>
            <p:nvPr/>
          </p:nvSpPr>
          <p:spPr>
            <a:xfrm>
              <a:off x="3989900" y="523075"/>
              <a:ext cx="14200" cy="25550"/>
            </a:xfrm>
            <a:custGeom>
              <a:avLst/>
              <a:gdLst/>
              <a:ahLst/>
              <a:cxnLst/>
              <a:rect l="l" t="t" r="r" b="b"/>
              <a:pathLst>
                <a:path w="568" h="1022" extrusionOk="0">
                  <a:moveTo>
                    <a:pt x="343" y="1"/>
                  </a:moveTo>
                  <a:cubicBezTo>
                    <a:pt x="241" y="1"/>
                    <a:pt x="155" y="58"/>
                    <a:pt x="155" y="158"/>
                  </a:cubicBezTo>
                  <a:lnTo>
                    <a:pt x="155" y="106"/>
                  </a:lnTo>
                  <a:cubicBezTo>
                    <a:pt x="155" y="209"/>
                    <a:pt x="103" y="312"/>
                    <a:pt x="52" y="416"/>
                  </a:cubicBezTo>
                  <a:cubicBezTo>
                    <a:pt x="52" y="519"/>
                    <a:pt x="0" y="622"/>
                    <a:pt x="0" y="674"/>
                  </a:cubicBezTo>
                  <a:cubicBezTo>
                    <a:pt x="0" y="777"/>
                    <a:pt x="0" y="828"/>
                    <a:pt x="0" y="880"/>
                  </a:cubicBezTo>
                  <a:cubicBezTo>
                    <a:pt x="52" y="932"/>
                    <a:pt x="103" y="983"/>
                    <a:pt x="155" y="983"/>
                  </a:cubicBezTo>
                  <a:cubicBezTo>
                    <a:pt x="181" y="1009"/>
                    <a:pt x="219" y="1022"/>
                    <a:pt x="258" y="1022"/>
                  </a:cubicBezTo>
                  <a:cubicBezTo>
                    <a:pt x="297" y="1022"/>
                    <a:pt x="335" y="1009"/>
                    <a:pt x="361" y="983"/>
                  </a:cubicBezTo>
                  <a:cubicBezTo>
                    <a:pt x="413" y="983"/>
                    <a:pt x="464" y="932"/>
                    <a:pt x="464" y="880"/>
                  </a:cubicBezTo>
                  <a:cubicBezTo>
                    <a:pt x="464" y="777"/>
                    <a:pt x="516" y="674"/>
                    <a:pt x="516" y="570"/>
                  </a:cubicBezTo>
                  <a:cubicBezTo>
                    <a:pt x="567" y="467"/>
                    <a:pt x="516" y="312"/>
                    <a:pt x="567" y="209"/>
                  </a:cubicBezTo>
                  <a:cubicBezTo>
                    <a:pt x="567" y="158"/>
                    <a:pt x="567" y="106"/>
                    <a:pt x="516" y="55"/>
                  </a:cubicBezTo>
                  <a:cubicBezTo>
                    <a:pt x="461" y="18"/>
                    <a:pt x="400" y="1"/>
                    <a:pt x="343" y="1"/>
                  </a:cubicBezTo>
                  <a:close/>
                </a:path>
              </a:pathLst>
            </a:custGeom>
            <a:solidFill>
              <a:srgbClr val="2122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4219;p111">
              <a:extLst>
                <a:ext uri="{FF2B5EF4-FFF2-40B4-BE49-F238E27FC236}">
                  <a16:creationId xmlns:a16="http://schemas.microsoft.com/office/drawing/2014/main" id="{70751BB5-3AFD-E957-B944-B9F4ADF9C741}"/>
                </a:ext>
              </a:extLst>
            </p:cNvPr>
            <p:cNvSpPr/>
            <p:nvPr/>
          </p:nvSpPr>
          <p:spPr>
            <a:xfrm>
              <a:off x="3987300" y="474125"/>
              <a:ext cx="55500" cy="30975"/>
            </a:xfrm>
            <a:custGeom>
              <a:avLst/>
              <a:gdLst/>
              <a:ahLst/>
              <a:cxnLst/>
              <a:rect l="l" t="t" r="r" b="b"/>
              <a:pathLst>
                <a:path w="2220" h="1239" fill="none" extrusionOk="0">
                  <a:moveTo>
                    <a:pt x="1" y="362"/>
                  </a:moveTo>
                  <a:cubicBezTo>
                    <a:pt x="1" y="362"/>
                    <a:pt x="1084" y="1"/>
                    <a:pt x="2219" y="1239"/>
                  </a:cubicBezTo>
                </a:path>
              </a:pathLst>
            </a:custGeom>
            <a:noFill/>
            <a:ln w="7750" cap="rnd" cmpd="sng">
              <a:solidFill>
                <a:srgbClr val="21223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4220;p111">
              <a:extLst>
                <a:ext uri="{FF2B5EF4-FFF2-40B4-BE49-F238E27FC236}">
                  <a16:creationId xmlns:a16="http://schemas.microsoft.com/office/drawing/2014/main" id="{DF1A9C6C-1554-B525-CA30-AB9668D28ACF}"/>
                </a:ext>
              </a:extLst>
            </p:cNvPr>
            <p:cNvSpPr/>
            <p:nvPr/>
          </p:nvSpPr>
          <p:spPr>
            <a:xfrm>
              <a:off x="2488675" y="922675"/>
              <a:ext cx="441100" cy="538100"/>
            </a:xfrm>
            <a:custGeom>
              <a:avLst/>
              <a:gdLst/>
              <a:ahLst/>
              <a:cxnLst/>
              <a:rect l="l" t="t" r="r" b="b"/>
              <a:pathLst>
                <a:path w="17644" h="21524" extrusionOk="0">
                  <a:moveTo>
                    <a:pt x="2069" y="1"/>
                  </a:moveTo>
                  <a:cubicBezTo>
                    <a:pt x="2048" y="1"/>
                    <a:pt x="2029" y="4"/>
                    <a:pt x="2013" y="11"/>
                  </a:cubicBezTo>
                  <a:cubicBezTo>
                    <a:pt x="1187" y="424"/>
                    <a:pt x="4334" y="4551"/>
                    <a:pt x="4334" y="4551"/>
                  </a:cubicBezTo>
                  <a:cubicBezTo>
                    <a:pt x="4334" y="4551"/>
                    <a:pt x="3892" y="4137"/>
                    <a:pt x="3392" y="4137"/>
                  </a:cubicBezTo>
                  <a:cubicBezTo>
                    <a:pt x="3209" y="4137"/>
                    <a:pt x="3018" y="4192"/>
                    <a:pt x="2838" y="4345"/>
                  </a:cubicBezTo>
                  <a:cubicBezTo>
                    <a:pt x="2374" y="4706"/>
                    <a:pt x="3044" y="5995"/>
                    <a:pt x="3044" y="5995"/>
                  </a:cubicBezTo>
                  <a:cubicBezTo>
                    <a:pt x="3044" y="5995"/>
                    <a:pt x="2678" y="5835"/>
                    <a:pt x="2295" y="5835"/>
                  </a:cubicBezTo>
                  <a:cubicBezTo>
                    <a:pt x="2104" y="5835"/>
                    <a:pt x="1909" y="5875"/>
                    <a:pt x="1755" y="5995"/>
                  </a:cubicBezTo>
                  <a:cubicBezTo>
                    <a:pt x="1290" y="6408"/>
                    <a:pt x="1858" y="7543"/>
                    <a:pt x="1858" y="7543"/>
                  </a:cubicBezTo>
                  <a:cubicBezTo>
                    <a:pt x="1858" y="7543"/>
                    <a:pt x="1436" y="7121"/>
                    <a:pt x="1022" y="7121"/>
                  </a:cubicBezTo>
                  <a:cubicBezTo>
                    <a:pt x="840" y="7121"/>
                    <a:pt x="659" y="7203"/>
                    <a:pt x="517" y="7440"/>
                  </a:cubicBezTo>
                  <a:cubicBezTo>
                    <a:pt x="1" y="8214"/>
                    <a:pt x="3199" y="14662"/>
                    <a:pt x="8306" y="21523"/>
                  </a:cubicBezTo>
                  <a:lnTo>
                    <a:pt x="17644" y="13424"/>
                  </a:lnTo>
                  <a:cubicBezTo>
                    <a:pt x="17644" y="13424"/>
                    <a:pt x="7062" y="2229"/>
                    <a:pt x="6304" y="2229"/>
                  </a:cubicBezTo>
                  <a:cubicBezTo>
                    <a:pt x="6301" y="2229"/>
                    <a:pt x="6297" y="2229"/>
                    <a:pt x="6294" y="2229"/>
                  </a:cubicBezTo>
                  <a:cubicBezTo>
                    <a:pt x="5632" y="2331"/>
                    <a:pt x="7084" y="4397"/>
                    <a:pt x="6572" y="4397"/>
                  </a:cubicBezTo>
                  <a:cubicBezTo>
                    <a:pt x="6566" y="4397"/>
                    <a:pt x="6559" y="4397"/>
                    <a:pt x="6552" y="4396"/>
                  </a:cubicBezTo>
                  <a:cubicBezTo>
                    <a:pt x="6000" y="4396"/>
                    <a:pt x="2811" y="1"/>
                    <a:pt x="2069" y="1"/>
                  </a:cubicBezTo>
                  <a:close/>
                </a:path>
              </a:pathLst>
            </a:custGeom>
            <a:solidFill>
              <a:srgbClr val="FFCB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4221;p111">
              <a:extLst>
                <a:ext uri="{FF2B5EF4-FFF2-40B4-BE49-F238E27FC236}">
                  <a16:creationId xmlns:a16="http://schemas.microsoft.com/office/drawing/2014/main" id="{A94CF581-C487-95BD-EADA-7D70F7C6B791}"/>
                </a:ext>
              </a:extLst>
            </p:cNvPr>
            <p:cNvSpPr/>
            <p:nvPr/>
          </p:nvSpPr>
          <p:spPr>
            <a:xfrm>
              <a:off x="2599600" y="870075"/>
              <a:ext cx="1350325" cy="1122075"/>
            </a:xfrm>
            <a:custGeom>
              <a:avLst/>
              <a:gdLst/>
              <a:ahLst/>
              <a:cxnLst/>
              <a:rect l="l" t="t" r="r" b="b"/>
              <a:pathLst>
                <a:path w="54013" h="44883" extrusionOk="0">
                  <a:moveTo>
                    <a:pt x="52156" y="0"/>
                  </a:moveTo>
                  <a:cubicBezTo>
                    <a:pt x="46790" y="516"/>
                    <a:pt x="41013" y="3095"/>
                    <a:pt x="37505" y="7687"/>
                  </a:cubicBezTo>
                  <a:lnTo>
                    <a:pt x="23989" y="25072"/>
                  </a:lnTo>
                  <a:lnTo>
                    <a:pt x="11608" y="12433"/>
                  </a:lnTo>
                  <a:lnTo>
                    <a:pt x="0" y="22080"/>
                  </a:lnTo>
                  <a:cubicBezTo>
                    <a:pt x="0" y="22080"/>
                    <a:pt x="16096" y="44830"/>
                    <a:pt x="24092" y="44882"/>
                  </a:cubicBezTo>
                  <a:cubicBezTo>
                    <a:pt x="24128" y="44882"/>
                    <a:pt x="24164" y="44882"/>
                    <a:pt x="24200" y="44882"/>
                  </a:cubicBezTo>
                  <a:cubicBezTo>
                    <a:pt x="31435" y="44882"/>
                    <a:pt x="43455" y="34691"/>
                    <a:pt x="46997" y="29096"/>
                  </a:cubicBezTo>
                  <a:cubicBezTo>
                    <a:pt x="54013" y="17953"/>
                    <a:pt x="52156" y="0"/>
                    <a:pt x="521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4222;p111">
              <a:extLst>
                <a:ext uri="{FF2B5EF4-FFF2-40B4-BE49-F238E27FC236}">
                  <a16:creationId xmlns:a16="http://schemas.microsoft.com/office/drawing/2014/main" id="{487BBCA2-E27D-F7BA-0A45-2CC4C3B810CB}"/>
                </a:ext>
              </a:extLst>
            </p:cNvPr>
            <p:cNvSpPr/>
            <p:nvPr/>
          </p:nvSpPr>
          <p:spPr>
            <a:xfrm>
              <a:off x="3457250" y="842975"/>
              <a:ext cx="1294875" cy="1703725"/>
            </a:xfrm>
            <a:custGeom>
              <a:avLst/>
              <a:gdLst/>
              <a:ahLst/>
              <a:cxnLst/>
              <a:rect l="l" t="t" r="r" b="b"/>
              <a:pathLst>
                <a:path w="51795" h="68149" extrusionOk="0">
                  <a:moveTo>
                    <a:pt x="31005" y="1"/>
                  </a:moveTo>
                  <a:cubicBezTo>
                    <a:pt x="31005" y="1"/>
                    <a:pt x="29508" y="2167"/>
                    <a:pt x="23524" y="2786"/>
                  </a:cubicBezTo>
                  <a:cubicBezTo>
                    <a:pt x="23080" y="2831"/>
                    <a:pt x="22669" y="2852"/>
                    <a:pt x="22288" y="2852"/>
                  </a:cubicBezTo>
                  <a:cubicBezTo>
                    <a:pt x="18733" y="2852"/>
                    <a:pt x="17850" y="1084"/>
                    <a:pt x="17850" y="1084"/>
                  </a:cubicBezTo>
                  <a:cubicBezTo>
                    <a:pt x="17850" y="1084"/>
                    <a:pt x="6861" y="6965"/>
                    <a:pt x="3611" y="31211"/>
                  </a:cubicBezTo>
                  <a:cubicBezTo>
                    <a:pt x="310" y="55458"/>
                    <a:pt x="0" y="68148"/>
                    <a:pt x="0" y="68148"/>
                  </a:cubicBezTo>
                  <a:lnTo>
                    <a:pt x="51588" y="68148"/>
                  </a:lnTo>
                  <a:cubicBezTo>
                    <a:pt x="51588" y="68148"/>
                    <a:pt x="51794" y="49731"/>
                    <a:pt x="50247" y="33842"/>
                  </a:cubicBezTo>
                  <a:cubicBezTo>
                    <a:pt x="48699" y="17541"/>
                    <a:pt x="45294" y="3767"/>
                    <a:pt x="3100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4223;p111">
              <a:extLst>
                <a:ext uri="{FF2B5EF4-FFF2-40B4-BE49-F238E27FC236}">
                  <a16:creationId xmlns:a16="http://schemas.microsoft.com/office/drawing/2014/main" id="{6DE8EDF4-1970-7046-3A80-0FFCAD062DFB}"/>
                </a:ext>
              </a:extLst>
            </p:cNvPr>
            <p:cNvSpPr/>
            <p:nvPr/>
          </p:nvSpPr>
          <p:spPr>
            <a:xfrm>
              <a:off x="2670525" y="1059650"/>
              <a:ext cx="36150" cy="107075"/>
            </a:xfrm>
            <a:custGeom>
              <a:avLst/>
              <a:gdLst/>
              <a:ahLst/>
              <a:cxnLst/>
              <a:rect l="l" t="t" r="r" b="b"/>
              <a:pathLst>
                <a:path w="1446" h="4283" fill="none" extrusionOk="0">
                  <a:moveTo>
                    <a:pt x="1" y="0"/>
                  </a:moveTo>
                  <a:cubicBezTo>
                    <a:pt x="362" y="1445"/>
                    <a:pt x="878" y="2889"/>
                    <a:pt x="1445" y="4282"/>
                  </a:cubicBezTo>
                </a:path>
              </a:pathLst>
            </a:custGeom>
            <a:noFill/>
            <a:ln w="7750" cap="flat" cmpd="sng">
              <a:solidFill>
                <a:srgbClr val="F7958B"/>
              </a:solidFill>
              <a:prstDash val="solid"/>
              <a:miter lim="515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4224;p111">
              <a:extLst>
                <a:ext uri="{FF2B5EF4-FFF2-40B4-BE49-F238E27FC236}">
                  <a16:creationId xmlns:a16="http://schemas.microsoft.com/office/drawing/2014/main" id="{50263B8D-0183-E7B0-A786-B56BA6CAACDC}"/>
                </a:ext>
              </a:extLst>
            </p:cNvPr>
            <p:cNvSpPr/>
            <p:nvPr/>
          </p:nvSpPr>
          <p:spPr>
            <a:xfrm>
              <a:off x="2510625" y="1048050"/>
              <a:ext cx="141875" cy="166400"/>
            </a:xfrm>
            <a:custGeom>
              <a:avLst/>
              <a:gdLst/>
              <a:ahLst/>
              <a:cxnLst/>
              <a:rect l="l" t="t" r="r" b="b"/>
              <a:pathLst>
                <a:path w="5675" h="6656" extrusionOk="0">
                  <a:moveTo>
                    <a:pt x="3714" y="0"/>
                  </a:moveTo>
                  <a:lnTo>
                    <a:pt x="3714" y="0"/>
                  </a:lnTo>
                  <a:cubicBezTo>
                    <a:pt x="4127" y="722"/>
                    <a:pt x="4436" y="1445"/>
                    <a:pt x="4746" y="2167"/>
                  </a:cubicBezTo>
                  <a:cubicBezTo>
                    <a:pt x="4901" y="2528"/>
                    <a:pt x="5055" y="2889"/>
                    <a:pt x="5210" y="3250"/>
                  </a:cubicBezTo>
                  <a:cubicBezTo>
                    <a:pt x="5365" y="3560"/>
                    <a:pt x="5416" y="3972"/>
                    <a:pt x="5468" y="4334"/>
                  </a:cubicBezTo>
                  <a:cubicBezTo>
                    <a:pt x="5468" y="4437"/>
                    <a:pt x="5416" y="4488"/>
                    <a:pt x="5365" y="4488"/>
                  </a:cubicBezTo>
                  <a:cubicBezTo>
                    <a:pt x="5313" y="4488"/>
                    <a:pt x="5262" y="4488"/>
                    <a:pt x="5210" y="4437"/>
                  </a:cubicBezTo>
                  <a:cubicBezTo>
                    <a:pt x="5004" y="4334"/>
                    <a:pt x="4901" y="4230"/>
                    <a:pt x="4746" y="4076"/>
                  </a:cubicBezTo>
                  <a:cubicBezTo>
                    <a:pt x="4488" y="3818"/>
                    <a:pt x="4230" y="3508"/>
                    <a:pt x="3972" y="3199"/>
                  </a:cubicBezTo>
                  <a:cubicBezTo>
                    <a:pt x="3508" y="2528"/>
                    <a:pt x="3043" y="1909"/>
                    <a:pt x="2631" y="1238"/>
                  </a:cubicBezTo>
                  <a:lnTo>
                    <a:pt x="2373" y="1393"/>
                  </a:lnTo>
                  <a:cubicBezTo>
                    <a:pt x="2785" y="2064"/>
                    <a:pt x="3147" y="2734"/>
                    <a:pt x="3456" y="3457"/>
                  </a:cubicBezTo>
                  <a:cubicBezTo>
                    <a:pt x="3611" y="3766"/>
                    <a:pt x="3766" y="4127"/>
                    <a:pt x="3920" y="4488"/>
                  </a:cubicBezTo>
                  <a:cubicBezTo>
                    <a:pt x="4075" y="4798"/>
                    <a:pt x="4178" y="5159"/>
                    <a:pt x="4230" y="5520"/>
                  </a:cubicBezTo>
                  <a:cubicBezTo>
                    <a:pt x="4230" y="5572"/>
                    <a:pt x="4230" y="5623"/>
                    <a:pt x="4230" y="5675"/>
                  </a:cubicBezTo>
                  <a:lnTo>
                    <a:pt x="4127" y="5675"/>
                  </a:lnTo>
                  <a:cubicBezTo>
                    <a:pt x="3920" y="5572"/>
                    <a:pt x="3766" y="5469"/>
                    <a:pt x="3662" y="5314"/>
                  </a:cubicBezTo>
                  <a:cubicBezTo>
                    <a:pt x="3353" y="5056"/>
                    <a:pt x="3095" y="4798"/>
                    <a:pt x="2837" y="4540"/>
                  </a:cubicBezTo>
                  <a:cubicBezTo>
                    <a:pt x="2373" y="3972"/>
                    <a:pt x="1908" y="3353"/>
                    <a:pt x="1444" y="2734"/>
                  </a:cubicBezTo>
                  <a:lnTo>
                    <a:pt x="1186" y="2889"/>
                  </a:lnTo>
                  <a:cubicBezTo>
                    <a:pt x="1194" y="2900"/>
                    <a:pt x="1202" y="2911"/>
                    <a:pt x="1210" y="2923"/>
                  </a:cubicBezTo>
                  <a:lnTo>
                    <a:pt x="1210" y="2923"/>
                  </a:lnTo>
                  <a:lnTo>
                    <a:pt x="1186" y="2941"/>
                  </a:lnTo>
                  <a:cubicBezTo>
                    <a:pt x="1332" y="3135"/>
                    <a:pt x="1478" y="3330"/>
                    <a:pt x="1626" y="3523"/>
                  </a:cubicBezTo>
                  <a:lnTo>
                    <a:pt x="1626" y="3523"/>
                  </a:lnTo>
                  <a:cubicBezTo>
                    <a:pt x="1861" y="3879"/>
                    <a:pt x="2075" y="4235"/>
                    <a:pt x="2270" y="4592"/>
                  </a:cubicBezTo>
                  <a:cubicBezTo>
                    <a:pt x="2424" y="4901"/>
                    <a:pt x="2579" y="5211"/>
                    <a:pt x="2734" y="5520"/>
                  </a:cubicBezTo>
                  <a:cubicBezTo>
                    <a:pt x="2785" y="5675"/>
                    <a:pt x="2837" y="5830"/>
                    <a:pt x="2889" y="5984"/>
                  </a:cubicBezTo>
                  <a:cubicBezTo>
                    <a:pt x="2889" y="6139"/>
                    <a:pt x="2940" y="6346"/>
                    <a:pt x="2889" y="6397"/>
                  </a:cubicBezTo>
                  <a:cubicBezTo>
                    <a:pt x="2889" y="6437"/>
                    <a:pt x="2859" y="6453"/>
                    <a:pt x="2813" y="6453"/>
                  </a:cubicBezTo>
                  <a:cubicBezTo>
                    <a:pt x="2739" y="6453"/>
                    <a:pt x="2623" y="6409"/>
                    <a:pt x="2528" y="6346"/>
                  </a:cubicBezTo>
                  <a:cubicBezTo>
                    <a:pt x="2424" y="6294"/>
                    <a:pt x="2270" y="6191"/>
                    <a:pt x="2115" y="6088"/>
                  </a:cubicBezTo>
                  <a:cubicBezTo>
                    <a:pt x="1857" y="5881"/>
                    <a:pt x="1599" y="5675"/>
                    <a:pt x="1393" y="5469"/>
                  </a:cubicBezTo>
                  <a:cubicBezTo>
                    <a:pt x="877" y="5004"/>
                    <a:pt x="413" y="4489"/>
                    <a:pt x="0" y="3973"/>
                  </a:cubicBezTo>
                  <a:lnTo>
                    <a:pt x="0" y="3973"/>
                  </a:lnTo>
                  <a:cubicBezTo>
                    <a:pt x="413" y="4489"/>
                    <a:pt x="825" y="5004"/>
                    <a:pt x="1289" y="5520"/>
                  </a:cubicBezTo>
                  <a:cubicBezTo>
                    <a:pt x="1547" y="5778"/>
                    <a:pt x="1805" y="6036"/>
                    <a:pt x="2063" y="6242"/>
                  </a:cubicBezTo>
                  <a:cubicBezTo>
                    <a:pt x="2218" y="6346"/>
                    <a:pt x="2321" y="6449"/>
                    <a:pt x="2476" y="6552"/>
                  </a:cubicBezTo>
                  <a:cubicBezTo>
                    <a:pt x="2579" y="6603"/>
                    <a:pt x="2682" y="6603"/>
                    <a:pt x="2734" y="6655"/>
                  </a:cubicBezTo>
                  <a:cubicBezTo>
                    <a:pt x="2889" y="6655"/>
                    <a:pt x="2992" y="6603"/>
                    <a:pt x="3095" y="6552"/>
                  </a:cubicBezTo>
                  <a:cubicBezTo>
                    <a:pt x="3147" y="6346"/>
                    <a:pt x="3147" y="6139"/>
                    <a:pt x="3095" y="5984"/>
                  </a:cubicBezTo>
                  <a:cubicBezTo>
                    <a:pt x="3043" y="5778"/>
                    <a:pt x="2992" y="5623"/>
                    <a:pt x="2889" y="5469"/>
                  </a:cubicBezTo>
                  <a:cubicBezTo>
                    <a:pt x="2794" y="5184"/>
                    <a:pt x="2656" y="4900"/>
                    <a:pt x="2514" y="4616"/>
                  </a:cubicBezTo>
                  <a:lnTo>
                    <a:pt x="2514" y="4616"/>
                  </a:lnTo>
                  <a:cubicBezTo>
                    <a:pt x="2553" y="4660"/>
                    <a:pt x="2591" y="4703"/>
                    <a:pt x="2631" y="4746"/>
                  </a:cubicBezTo>
                  <a:cubicBezTo>
                    <a:pt x="2889" y="5056"/>
                    <a:pt x="3147" y="5314"/>
                    <a:pt x="3456" y="5572"/>
                  </a:cubicBezTo>
                  <a:cubicBezTo>
                    <a:pt x="3611" y="5726"/>
                    <a:pt x="3766" y="5830"/>
                    <a:pt x="3972" y="5933"/>
                  </a:cubicBezTo>
                  <a:cubicBezTo>
                    <a:pt x="4024" y="5959"/>
                    <a:pt x="4088" y="5971"/>
                    <a:pt x="4159" y="5971"/>
                  </a:cubicBezTo>
                  <a:cubicBezTo>
                    <a:pt x="4230" y="5971"/>
                    <a:pt x="4307" y="5959"/>
                    <a:pt x="4385" y="5933"/>
                  </a:cubicBezTo>
                  <a:cubicBezTo>
                    <a:pt x="4488" y="5830"/>
                    <a:pt x="4539" y="5675"/>
                    <a:pt x="4539" y="5520"/>
                  </a:cubicBezTo>
                  <a:cubicBezTo>
                    <a:pt x="4488" y="5107"/>
                    <a:pt x="4385" y="4746"/>
                    <a:pt x="4230" y="4385"/>
                  </a:cubicBezTo>
                  <a:cubicBezTo>
                    <a:pt x="4090" y="4059"/>
                    <a:pt x="3951" y="3734"/>
                    <a:pt x="3811" y="3408"/>
                  </a:cubicBezTo>
                  <a:lnTo>
                    <a:pt x="3811" y="3408"/>
                  </a:lnTo>
                  <a:cubicBezTo>
                    <a:pt x="4054" y="3699"/>
                    <a:pt x="4300" y="3988"/>
                    <a:pt x="4591" y="4230"/>
                  </a:cubicBezTo>
                  <a:cubicBezTo>
                    <a:pt x="4746" y="4385"/>
                    <a:pt x="4901" y="4488"/>
                    <a:pt x="5055" y="4643"/>
                  </a:cubicBezTo>
                  <a:cubicBezTo>
                    <a:pt x="5158" y="4695"/>
                    <a:pt x="5313" y="4695"/>
                    <a:pt x="5416" y="4695"/>
                  </a:cubicBezTo>
                  <a:cubicBezTo>
                    <a:pt x="5571" y="4643"/>
                    <a:pt x="5674" y="4488"/>
                    <a:pt x="5674" y="4385"/>
                  </a:cubicBezTo>
                  <a:cubicBezTo>
                    <a:pt x="5623" y="3972"/>
                    <a:pt x="5520" y="3560"/>
                    <a:pt x="5365" y="3199"/>
                  </a:cubicBezTo>
                  <a:cubicBezTo>
                    <a:pt x="5210" y="2786"/>
                    <a:pt x="5055" y="2476"/>
                    <a:pt x="4849" y="2115"/>
                  </a:cubicBezTo>
                  <a:cubicBezTo>
                    <a:pt x="4488" y="1393"/>
                    <a:pt x="4127" y="671"/>
                    <a:pt x="3714" y="0"/>
                  </a:cubicBezTo>
                  <a:close/>
                </a:path>
              </a:pathLst>
            </a:custGeom>
            <a:solidFill>
              <a:srgbClr val="F795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4225;p111">
              <a:extLst>
                <a:ext uri="{FF2B5EF4-FFF2-40B4-BE49-F238E27FC236}">
                  <a16:creationId xmlns:a16="http://schemas.microsoft.com/office/drawing/2014/main" id="{DB553F82-87C4-354E-351E-BCB46DB25096}"/>
                </a:ext>
              </a:extLst>
            </p:cNvPr>
            <p:cNvSpPr/>
            <p:nvPr/>
          </p:nvSpPr>
          <p:spPr>
            <a:xfrm>
              <a:off x="3419850" y="870075"/>
              <a:ext cx="483650" cy="1760450"/>
            </a:xfrm>
            <a:custGeom>
              <a:avLst/>
              <a:gdLst/>
              <a:ahLst/>
              <a:cxnLst/>
              <a:rect l="l" t="t" r="r" b="b"/>
              <a:pathLst>
                <a:path w="19346" h="70418" extrusionOk="0">
                  <a:moveTo>
                    <a:pt x="19346" y="0"/>
                  </a:moveTo>
                  <a:lnTo>
                    <a:pt x="19346" y="0"/>
                  </a:lnTo>
                  <a:cubicBezTo>
                    <a:pt x="15734" y="671"/>
                    <a:pt x="9028" y="7738"/>
                    <a:pt x="6449" y="16766"/>
                  </a:cubicBezTo>
                  <a:cubicBezTo>
                    <a:pt x="361" y="37969"/>
                    <a:pt x="0" y="70418"/>
                    <a:pt x="0" y="70418"/>
                  </a:cubicBezTo>
                  <a:lnTo>
                    <a:pt x="8048" y="70418"/>
                  </a:lnTo>
                  <a:cubicBezTo>
                    <a:pt x="8048" y="70418"/>
                    <a:pt x="8770" y="20326"/>
                    <a:pt x="193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4226;p111">
              <a:extLst>
                <a:ext uri="{FF2B5EF4-FFF2-40B4-BE49-F238E27FC236}">
                  <a16:creationId xmlns:a16="http://schemas.microsoft.com/office/drawing/2014/main" id="{B01B56E5-E449-6B21-334F-EE344DCB9AC2}"/>
                </a:ext>
              </a:extLst>
            </p:cNvPr>
            <p:cNvSpPr/>
            <p:nvPr/>
          </p:nvSpPr>
          <p:spPr>
            <a:xfrm>
              <a:off x="3470150" y="1226025"/>
              <a:ext cx="132850" cy="659050"/>
            </a:xfrm>
            <a:custGeom>
              <a:avLst/>
              <a:gdLst/>
              <a:ahLst/>
              <a:cxnLst/>
              <a:rect l="l" t="t" r="r" b="b"/>
              <a:pathLst>
                <a:path w="5314" h="26362" fill="none" extrusionOk="0">
                  <a:moveTo>
                    <a:pt x="0" y="26362"/>
                  </a:moveTo>
                  <a:cubicBezTo>
                    <a:pt x="0" y="26362"/>
                    <a:pt x="1806" y="6707"/>
                    <a:pt x="5314" y="0"/>
                  </a:cubicBezTo>
                </a:path>
              </a:pathLst>
            </a:custGeom>
            <a:noFill/>
            <a:ln w="116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4227;p111">
              <a:extLst>
                <a:ext uri="{FF2B5EF4-FFF2-40B4-BE49-F238E27FC236}">
                  <a16:creationId xmlns:a16="http://schemas.microsoft.com/office/drawing/2014/main" id="{36CE0BAC-529C-56E2-440F-616D25767CB5}"/>
                </a:ext>
              </a:extLst>
            </p:cNvPr>
            <p:cNvSpPr/>
            <p:nvPr/>
          </p:nvSpPr>
          <p:spPr>
            <a:xfrm>
              <a:off x="3671325" y="895850"/>
              <a:ext cx="110950" cy="660350"/>
            </a:xfrm>
            <a:custGeom>
              <a:avLst/>
              <a:gdLst/>
              <a:ahLst/>
              <a:cxnLst/>
              <a:rect l="l" t="t" r="r" b="b"/>
              <a:pathLst>
                <a:path w="4438" h="26414" fill="none" extrusionOk="0">
                  <a:moveTo>
                    <a:pt x="1652" y="26414"/>
                  </a:moveTo>
                  <a:lnTo>
                    <a:pt x="1" y="10834"/>
                  </a:lnTo>
                  <a:lnTo>
                    <a:pt x="2735" y="9390"/>
                  </a:lnTo>
                  <a:lnTo>
                    <a:pt x="1" y="7687"/>
                  </a:lnTo>
                  <a:cubicBezTo>
                    <a:pt x="1" y="7687"/>
                    <a:pt x="2374" y="3148"/>
                    <a:pt x="4437" y="1"/>
                  </a:cubicBezTo>
                </a:path>
              </a:pathLst>
            </a:custGeom>
            <a:noFill/>
            <a:ln w="116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4228;p111">
              <a:extLst>
                <a:ext uri="{FF2B5EF4-FFF2-40B4-BE49-F238E27FC236}">
                  <a16:creationId xmlns:a16="http://schemas.microsoft.com/office/drawing/2014/main" id="{4427FDF6-B756-53AF-59E8-08DB22CB0CEB}"/>
                </a:ext>
              </a:extLst>
            </p:cNvPr>
            <p:cNvSpPr/>
            <p:nvPr/>
          </p:nvSpPr>
          <p:spPr>
            <a:xfrm>
              <a:off x="4068550" y="842975"/>
              <a:ext cx="754500" cy="1787550"/>
            </a:xfrm>
            <a:custGeom>
              <a:avLst/>
              <a:gdLst/>
              <a:ahLst/>
              <a:cxnLst/>
              <a:rect l="l" t="t" r="r" b="b"/>
              <a:pathLst>
                <a:path w="30180" h="71502" extrusionOk="0">
                  <a:moveTo>
                    <a:pt x="6346" y="1"/>
                  </a:moveTo>
                  <a:cubicBezTo>
                    <a:pt x="1" y="13672"/>
                    <a:pt x="5624" y="71502"/>
                    <a:pt x="5624" y="71502"/>
                  </a:cubicBezTo>
                  <a:lnTo>
                    <a:pt x="30180" y="71502"/>
                  </a:lnTo>
                  <a:cubicBezTo>
                    <a:pt x="30180" y="71502"/>
                    <a:pt x="29045" y="50299"/>
                    <a:pt x="28013" y="42096"/>
                  </a:cubicBezTo>
                  <a:cubicBezTo>
                    <a:pt x="26981" y="33894"/>
                    <a:pt x="20327" y="7481"/>
                    <a:pt x="20327" y="7481"/>
                  </a:cubicBezTo>
                  <a:lnTo>
                    <a:pt x="634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4229;p111">
              <a:extLst>
                <a:ext uri="{FF2B5EF4-FFF2-40B4-BE49-F238E27FC236}">
                  <a16:creationId xmlns:a16="http://schemas.microsoft.com/office/drawing/2014/main" id="{BF67085B-9534-290C-BEAA-A55623E1721E}"/>
                </a:ext>
              </a:extLst>
            </p:cNvPr>
            <p:cNvSpPr/>
            <p:nvPr/>
          </p:nvSpPr>
          <p:spPr>
            <a:xfrm>
              <a:off x="4019550" y="2211350"/>
              <a:ext cx="626825" cy="46450"/>
            </a:xfrm>
            <a:custGeom>
              <a:avLst/>
              <a:gdLst/>
              <a:ahLst/>
              <a:cxnLst/>
              <a:rect l="l" t="t" r="r" b="b"/>
              <a:pathLst>
                <a:path w="25073" h="1858" extrusionOk="0">
                  <a:moveTo>
                    <a:pt x="23731" y="0"/>
                  </a:moveTo>
                  <a:lnTo>
                    <a:pt x="1" y="413"/>
                  </a:lnTo>
                  <a:lnTo>
                    <a:pt x="1" y="1858"/>
                  </a:lnTo>
                  <a:lnTo>
                    <a:pt x="25021" y="1497"/>
                  </a:lnTo>
                  <a:cubicBezTo>
                    <a:pt x="25072" y="723"/>
                    <a:pt x="24453" y="52"/>
                    <a:pt x="23731" y="0"/>
                  </a:cubicBezTo>
                  <a:close/>
                </a:path>
              </a:pathLst>
            </a:custGeom>
            <a:solidFill>
              <a:srgbClr val="DCDD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4230;p111">
              <a:extLst>
                <a:ext uri="{FF2B5EF4-FFF2-40B4-BE49-F238E27FC236}">
                  <a16:creationId xmlns:a16="http://schemas.microsoft.com/office/drawing/2014/main" id="{CA85050C-12A3-F845-2482-317E8E46B1A5}"/>
                </a:ext>
              </a:extLst>
            </p:cNvPr>
            <p:cNvSpPr/>
            <p:nvPr/>
          </p:nvSpPr>
          <p:spPr>
            <a:xfrm>
              <a:off x="3120625" y="1651625"/>
              <a:ext cx="1009875" cy="615200"/>
            </a:xfrm>
            <a:custGeom>
              <a:avLst/>
              <a:gdLst/>
              <a:ahLst/>
              <a:cxnLst/>
              <a:rect l="l" t="t" r="r" b="b"/>
              <a:pathLst>
                <a:path w="40395" h="24608" extrusionOk="0">
                  <a:moveTo>
                    <a:pt x="31315" y="0"/>
                  </a:moveTo>
                  <a:lnTo>
                    <a:pt x="1187" y="413"/>
                  </a:lnTo>
                  <a:cubicBezTo>
                    <a:pt x="465" y="465"/>
                    <a:pt x="1" y="1135"/>
                    <a:pt x="259" y="1806"/>
                  </a:cubicBezTo>
                  <a:lnTo>
                    <a:pt x="7068" y="24608"/>
                  </a:lnTo>
                  <a:lnTo>
                    <a:pt x="40394" y="24143"/>
                  </a:lnTo>
                  <a:lnTo>
                    <a:pt x="33688" y="1857"/>
                  </a:lnTo>
                  <a:cubicBezTo>
                    <a:pt x="33430" y="774"/>
                    <a:pt x="32450" y="0"/>
                    <a:pt x="3131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4231;p111">
              <a:extLst>
                <a:ext uri="{FF2B5EF4-FFF2-40B4-BE49-F238E27FC236}">
                  <a16:creationId xmlns:a16="http://schemas.microsoft.com/office/drawing/2014/main" id="{6DB3E84E-6379-5DAE-15E4-D8A5B3279E62}"/>
                </a:ext>
              </a:extLst>
            </p:cNvPr>
            <p:cNvSpPr/>
            <p:nvPr/>
          </p:nvSpPr>
          <p:spPr>
            <a:xfrm>
              <a:off x="3084525" y="1651625"/>
              <a:ext cx="1008575" cy="615200"/>
            </a:xfrm>
            <a:custGeom>
              <a:avLst/>
              <a:gdLst/>
              <a:ahLst/>
              <a:cxnLst/>
              <a:rect l="l" t="t" r="r" b="b"/>
              <a:pathLst>
                <a:path w="40343" h="24608" extrusionOk="0">
                  <a:moveTo>
                    <a:pt x="31211" y="0"/>
                  </a:moveTo>
                  <a:lnTo>
                    <a:pt x="1135" y="413"/>
                  </a:lnTo>
                  <a:cubicBezTo>
                    <a:pt x="413" y="465"/>
                    <a:pt x="0" y="1187"/>
                    <a:pt x="207" y="1857"/>
                  </a:cubicBezTo>
                  <a:lnTo>
                    <a:pt x="7016" y="24608"/>
                  </a:lnTo>
                  <a:lnTo>
                    <a:pt x="40342" y="24143"/>
                  </a:lnTo>
                  <a:lnTo>
                    <a:pt x="33636" y="1909"/>
                  </a:lnTo>
                  <a:cubicBezTo>
                    <a:pt x="33378" y="774"/>
                    <a:pt x="32346" y="0"/>
                    <a:pt x="312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4232;p111">
              <a:extLst>
                <a:ext uri="{FF2B5EF4-FFF2-40B4-BE49-F238E27FC236}">
                  <a16:creationId xmlns:a16="http://schemas.microsoft.com/office/drawing/2014/main" id="{CF21C6AD-63BF-CF2D-70C8-AE73FD08B783}"/>
                </a:ext>
              </a:extLst>
            </p:cNvPr>
            <p:cNvSpPr/>
            <p:nvPr/>
          </p:nvSpPr>
          <p:spPr>
            <a:xfrm>
              <a:off x="3497225" y="1921100"/>
              <a:ext cx="121250" cy="94300"/>
            </a:xfrm>
            <a:custGeom>
              <a:avLst/>
              <a:gdLst/>
              <a:ahLst/>
              <a:cxnLst/>
              <a:rect l="l" t="t" r="r" b="b"/>
              <a:pathLst>
                <a:path w="4850" h="3772" extrusionOk="0">
                  <a:moveTo>
                    <a:pt x="2176" y="1"/>
                  </a:moveTo>
                  <a:cubicBezTo>
                    <a:pt x="2139" y="1"/>
                    <a:pt x="2101" y="2"/>
                    <a:pt x="2064" y="3"/>
                  </a:cubicBezTo>
                  <a:cubicBezTo>
                    <a:pt x="826" y="55"/>
                    <a:pt x="0" y="880"/>
                    <a:pt x="207" y="1912"/>
                  </a:cubicBezTo>
                  <a:cubicBezTo>
                    <a:pt x="507" y="3011"/>
                    <a:pt x="1532" y="3772"/>
                    <a:pt x="2674" y="3772"/>
                  </a:cubicBezTo>
                  <a:cubicBezTo>
                    <a:pt x="2711" y="3772"/>
                    <a:pt x="2749" y="3771"/>
                    <a:pt x="2786" y="3769"/>
                  </a:cubicBezTo>
                  <a:cubicBezTo>
                    <a:pt x="4024" y="3769"/>
                    <a:pt x="4850" y="2892"/>
                    <a:pt x="4643" y="1860"/>
                  </a:cubicBezTo>
                  <a:cubicBezTo>
                    <a:pt x="4294" y="761"/>
                    <a:pt x="3315" y="1"/>
                    <a:pt x="217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4233;p111">
              <a:extLst>
                <a:ext uri="{FF2B5EF4-FFF2-40B4-BE49-F238E27FC236}">
                  <a16:creationId xmlns:a16="http://schemas.microsoft.com/office/drawing/2014/main" id="{BCFF88BC-C76F-EA80-658C-B507AD9732BB}"/>
                </a:ext>
              </a:extLst>
            </p:cNvPr>
            <p:cNvSpPr/>
            <p:nvPr/>
          </p:nvSpPr>
          <p:spPr>
            <a:xfrm>
              <a:off x="4152400" y="1423350"/>
              <a:ext cx="967275" cy="944075"/>
            </a:xfrm>
            <a:custGeom>
              <a:avLst/>
              <a:gdLst/>
              <a:ahLst/>
              <a:cxnLst/>
              <a:rect l="l" t="t" r="r" b="b"/>
              <a:pathLst>
                <a:path w="38691" h="37763" extrusionOk="0">
                  <a:moveTo>
                    <a:pt x="25588" y="0"/>
                  </a:moveTo>
                  <a:lnTo>
                    <a:pt x="11968" y="5984"/>
                  </a:lnTo>
                  <a:cubicBezTo>
                    <a:pt x="11968" y="5984"/>
                    <a:pt x="18469" y="17385"/>
                    <a:pt x="18056" y="20016"/>
                  </a:cubicBezTo>
                  <a:cubicBezTo>
                    <a:pt x="17798" y="22028"/>
                    <a:pt x="0" y="26568"/>
                    <a:pt x="0" y="26568"/>
                  </a:cubicBezTo>
                  <a:lnTo>
                    <a:pt x="825" y="37763"/>
                  </a:lnTo>
                  <a:cubicBezTo>
                    <a:pt x="825" y="37763"/>
                    <a:pt x="30540" y="35235"/>
                    <a:pt x="33945" y="29251"/>
                  </a:cubicBezTo>
                  <a:cubicBezTo>
                    <a:pt x="38691" y="21100"/>
                    <a:pt x="25588" y="0"/>
                    <a:pt x="25588" y="0"/>
                  </a:cubicBezTo>
                  <a:close/>
                </a:path>
              </a:pathLst>
            </a:custGeom>
            <a:solidFill>
              <a:srgbClr val="FFCB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4234;p111">
              <a:extLst>
                <a:ext uri="{FF2B5EF4-FFF2-40B4-BE49-F238E27FC236}">
                  <a16:creationId xmlns:a16="http://schemas.microsoft.com/office/drawing/2014/main" id="{8085E71D-C896-D07F-0F92-B4679964ADDB}"/>
                </a:ext>
              </a:extLst>
            </p:cNvPr>
            <p:cNvSpPr/>
            <p:nvPr/>
          </p:nvSpPr>
          <p:spPr>
            <a:xfrm>
              <a:off x="3728725" y="2070775"/>
              <a:ext cx="515250" cy="307900"/>
            </a:xfrm>
            <a:custGeom>
              <a:avLst/>
              <a:gdLst/>
              <a:ahLst/>
              <a:cxnLst/>
              <a:rect l="l" t="t" r="r" b="b"/>
              <a:pathLst>
                <a:path w="20610" h="12316" extrusionOk="0">
                  <a:moveTo>
                    <a:pt x="9072" y="9675"/>
                  </a:moveTo>
                  <a:cubicBezTo>
                    <a:pt x="9234" y="9697"/>
                    <a:pt x="9335" y="9722"/>
                    <a:pt x="9364" y="9751"/>
                  </a:cubicBezTo>
                  <a:cubicBezTo>
                    <a:pt x="9364" y="9751"/>
                    <a:pt x="9258" y="9722"/>
                    <a:pt x="9072" y="9675"/>
                  </a:cubicBezTo>
                  <a:close/>
                  <a:moveTo>
                    <a:pt x="20403" y="0"/>
                  </a:moveTo>
                  <a:cubicBezTo>
                    <a:pt x="17979" y="413"/>
                    <a:pt x="5185" y="3044"/>
                    <a:pt x="5340" y="3663"/>
                  </a:cubicBezTo>
                  <a:cubicBezTo>
                    <a:pt x="5495" y="4334"/>
                    <a:pt x="9209" y="4179"/>
                    <a:pt x="9106" y="4540"/>
                  </a:cubicBezTo>
                  <a:cubicBezTo>
                    <a:pt x="8951" y="5056"/>
                    <a:pt x="6165" y="5727"/>
                    <a:pt x="4618" y="5933"/>
                  </a:cubicBezTo>
                  <a:cubicBezTo>
                    <a:pt x="3173" y="6139"/>
                    <a:pt x="903" y="6707"/>
                    <a:pt x="955" y="7377"/>
                  </a:cubicBezTo>
                  <a:cubicBezTo>
                    <a:pt x="955" y="7465"/>
                    <a:pt x="998" y="7540"/>
                    <a:pt x="1077" y="7603"/>
                  </a:cubicBezTo>
                  <a:lnTo>
                    <a:pt x="1077" y="7603"/>
                  </a:lnTo>
                  <a:cubicBezTo>
                    <a:pt x="453" y="7720"/>
                    <a:pt x="48" y="7881"/>
                    <a:pt x="26" y="8100"/>
                  </a:cubicBezTo>
                  <a:cubicBezTo>
                    <a:pt x="1" y="8456"/>
                    <a:pt x="539" y="8719"/>
                    <a:pt x="1368" y="8916"/>
                  </a:cubicBezTo>
                  <a:lnTo>
                    <a:pt x="1368" y="8916"/>
                  </a:lnTo>
                  <a:cubicBezTo>
                    <a:pt x="1557" y="9243"/>
                    <a:pt x="2237" y="9630"/>
                    <a:pt x="3157" y="10010"/>
                  </a:cubicBezTo>
                  <a:lnTo>
                    <a:pt x="3157" y="10010"/>
                  </a:lnTo>
                  <a:cubicBezTo>
                    <a:pt x="3807" y="10967"/>
                    <a:pt x="7882" y="12180"/>
                    <a:pt x="8590" y="12227"/>
                  </a:cubicBezTo>
                  <a:cubicBezTo>
                    <a:pt x="9514" y="12286"/>
                    <a:pt x="10438" y="12315"/>
                    <a:pt x="11362" y="12315"/>
                  </a:cubicBezTo>
                  <a:cubicBezTo>
                    <a:pt x="14459" y="12315"/>
                    <a:pt x="17550" y="11986"/>
                    <a:pt x="20610" y="11350"/>
                  </a:cubicBezTo>
                  <a:lnTo>
                    <a:pt x="20403" y="0"/>
                  </a:lnTo>
                  <a:close/>
                </a:path>
              </a:pathLst>
            </a:custGeom>
            <a:solidFill>
              <a:srgbClr val="FFCB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4235;p111">
              <a:extLst>
                <a:ext uri="{FF2B5EF4-FFF2-40B4-BE49-F238E27FC236}">
                  <a16:creationId xmlns:a16="http://schemas.microsoft.com/office/drawing/2014/main" id="{E23AFE83-83FB-FB57-FD2D-F885777BDE8D}"/>
                </a:ext>
              </a:extLst>
            </p:cNvPr>
            <p:cNvSpPr/>
            <p:nvPr/>
          </p:nvSpPr>
          <p:spPr>
            <a:xfrm>
              <a:off x="3774500" y="2256500"/>
              <a:ext cx="152225" cy="11300"/>
            </a:xfrm>
            <a:custGeom>
              <a:avLst/>
              <a:gdLst/>
              <a:ahLst/>
              <a:cxnLst/>
              <a:rect l="l" t="t" r="r" b="b"/>
              <a:pathLst>
                <a:path w="6089" h="452" extrusionOk="0">
                  <a:moveTo>
                    <a:pt x="6088" y="0"/>
                  </a:moveTo>
                  <a:cubicBezTo>
                    <a:pt x="5056" y="0"/>
                    <a:pt x="4076" y="52"/>
                    <a:pt x="3045" y="103"/>
                  </a:cubicBezTo>
                  <a:cubicBezTo>
                    <a:pt x="2013" y="155"/>
                    <a:pt x="981" y="258"/>
                    <a:pt x="1" y="413"/>
                  </a:cubicBezTo>
                  <a:cubicBezTo>
                    <a:pt x="491" y="439"/>
                    <a:pt x="994" y="451"/>
                    <a:pt x="1503" y="451"/>
                  </a:cubicBezTo>
                  <a:cubicBezTo>
                    <a:pt x="2013" y="451"/>
                    <a:pt x="2529" y="439"/>
                    <a:pt x="3045" y="413"/>
                  </a:cubicBezTo>
                  <a:cubicBezTo>
                    <a:pt x="3560" y="361"/>
                    <a:pt x="4076" y="361"/>
                    <a:pt x="4592" y="258"/>
                  </a:cubicBezTo>
                  <a:cubicBezTo>
                    <a:pt x="5108" y="206"/>
                    <a:pt x="5624" y="103"/>
                    <a:pt x="6088" y="0"/>
                  </a:cubicBezTo>
                  <a:close/>
                </a:path>
              </a:pathLst>
            </a:custGeom>
            <a:solidFill>
              <a:srgbClr val="F795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4236;p111">
              <a:extLst>
                <a:ext uri="{FF2B5EF4-FFF2-40B4-BE49-F238E27FC236}">
                  <a16:creationId xmlns:a16="http://schemas.microsoft.com/office/drawing/2014/main" id="{59A4E1A2-8922-3D44-01AE-C092BF62BB89}"/>
                </a:ext>
              </a:extLst>
            </p:cNvPr>
            <p:cNvSpPr/>
            <p:nvPr/>
          </p:nvSpPr>
          <p:spPr>
            <a:xfrm>
              <a:off x="3796425" y="2300350"/>
              <a:ext cx="166400" cy="11625"/>
            </a:xfrm>
            <a:custGeom>
              <a:avLst/>
              <a:gdLst/>
              <a:ahLst/>
              <a:cxnLst/>
              <a:rect l="l" t="t" r="r" b="b"/>
              <a:pathLst>
                <a:path w="6656" h="465" extrusionOk="0">
                  <a:moveTo>
                    <a:pt x="1" y="0"/>
                  </a:moveTo>
                  <a:cubicBezTo>
                    <a:pt x="1084" y="258"/>
                    <a:pt x="2168" y="413"/>
                    <a:pt x="3302" y="464"/>
                  </a:cubicBezTo>
                  <a:lnTo>
                    <a:pt x="4953" y="464"/>
                  </a:lnTo>
                  <a:cubicBezTo>
                    <a:pt x="5521" y="464"/>
                    <a:pt x="6088" y="413"/>
                    <a:pt x="6656" y="310"/>
                  </a:cubicBezTo>
                  <a:cubicBezTo>
                    <a:pt x="5521" y="258"/>
                    <a:pt x="4437" y="206"/>
                    <a:pt x="3302" y="155"/>
                  </a:cubicBezTo>
                  <a:cubicBezTo>
                    <a:pt x="2219" y="52"/>
                    <a:pt x="1136" y="0"/>
                    <a:pt x="1" y="0"/>
                  </a:cubicBezTo>
                  <a:close/>
                </a:path>
              </a:pathLst>
            </a:custGeom>
            <a:solidFill>
              <a:srgbClr val="F795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4237;p111">
              <a:extLst>
                <a:ext uri="{FF2B5EF4-FFF2-40B4-BE49-F238E27FC236}">
                  <a16:creationId xmlns:a16="http://schemas.microsoft.com/office/drawing/2014/main" id="{FA46191C-2788-4CA0-B49C-C4313BC50544}"/>
                </a:ext>
              </a:extLst>
            </p:cNvPr>
            <p:cNvSpPr/>
            <p:nvPr/>
          </p:nvSpPr>
          <p:spPr>
            <a:xfrm>
              <a:off x="3831250" y="2331300"/>
              <a:ext cx="148350" cy="18075"/>
            </a:xfrm>
            <a:custGeom>
              <a:avLst/>
              <a:gdLst/>
              <a:ahLst/>
              <a:cxnLst/>
              <a:rect l="l" t="t" r="r" b="b"/>
              <a:pathLst>
                <a:path w="5934" h="723" extrusionOk="0">
                  <a:moveTo>
                    <a:pt x="1" y="0"/>
                  </a:moveTo>
                  <a:lnTo>
                    <a:pt x="1" y="0"/>
                  </a:lnTo>
                  <a:cubicBezTo>
                    <a:pt x="981" y="258"/>
                    <a:pt x="1961" y="464"/>
                    <a:pt x="2941" y="568"/>
                  </a:cubicBezTo>
                  <a:cubicBezTo>
                    <a:pt x="3457" y="619"/>
                    <a:pt x="3921" y="671"/>
                    <a:pt x="4437" y="722"/>
                  </a:cubicBezTo>
                  <a:lnTo>
                    <a:pt x="5933" y="722"/>
                  </a:lnTo>
                  <a:cubicBezTo>
                    <a:pt x="4902" y="568"/>
                    <a:pt x="3973" y="413"/>
                    <a:pt x="2993" y="310"/>
                  </a:cubicBezTo>
                  <a:cubicBezTo>
                    <a:pt x="2013" y="155"/>
                    <a:pt x="1032" y="52"/>
                    <a:pt x="1" y="0"/>
                  </a:cubicBezTo>
                  <a:close/>
                </a:path>
              </a:pathLst>
            </a:custGeom>
            <a:solidFill>
              <a:srgbClr val="F795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4238;p111">
              <a:extLst>
                <a:ext uri="{FF2B5EF4-FFF2-40B4-BE49-F238E27FC236}">
                  <a16:creationId xmlns:a16="http://schemas.microsoft.com/office/drawing/2014/main" id="{EB194895-4D26-627E-C6E5-E5EDDA260D53}"/>
                </a:ext>
              </a:extLst>
            </p:cNvPr>
            <p:cNvSpPr/>
            <p:nvPr/>
          </p:nvSpPr>
          <p:spPr>
            <a:xfrm>
              <a:off x="4156250" y="842975"/>
              <a:ext cx="1042100" cy="1555400"/>
            </a:xfrm>
            <a:custGeom>
              <a:avLst/>
              <a:gdLst/>
              <a:ahLst/>
              <a:cxnLst/>
              <a:rect l="l" t="t" r="r" b="b"/>
              <a:pathLst>
                <a:path w="41684" h="62216" extrusionOk="0">
                  <a:moveTo>
                    <a:pt x="2838" y="1"/>
                  </a:moveTo>
                  <a:lnTo>
                    <a:pt x="6449" y="18727"/>
                  </a:lnTo>
                  <a:lnTo>
                    <a:pt x="17128" y="41993"/>
                  </a:lnTo>
                  <a:lnTo>
                    <a:pt x="1" y="48390"/>
                  </a:lnTo>
                  <a:lnTo>
                    <a:pt x="6759" y="62216"/>
                  </a:lnTo>
                  <a:cubicBezTo>
                    <a:pt x="6759" y="62216"/>
                    <a:pt x="31831" y="57573"/>
                    <a:pt x="36370" y="51434"/>
                  </a:cubicBezTo>
                  <a:cubicBezTo>
                    <a:pt x="41684" y="44263"/>
                    <a:pt x="27342" y="14858"/>
                    <a:pt x="21926" y="7842"/>
                  </a:cubicBezTo>
                  <a:cubicBezTo>
                    <a:pt x="18418" y="3251"/>
                    <a:pt x="9803" y="1084"/>
                    <a:pt x="28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4239;p111">
              <a:extLst>
                <a:ext uri="{FF2B5EF4-FFF2-40B4-BE49-F238E27FC236}">
                  <a16:creationId xmlns:a16="http://schemas.microsoft.com/office/drawing/2014/main" id="{F7391C43-FB41-0D75-10E5-4047ED3F78F6}"/>
                </a:ext>
              </a:extLst>
            </p:cNvPr>
            <p:cNvSpPr/>
            <p:nvPr/>
          </p:nvSpPr>
          <p:spPr>
            <a:xfrm>
              <a:off x="4156250" y="1423350"/>
              <a:ext cx="428225" cy="637125"/>
            </a:xfrm>
            <a:custGeom>
              <a:avLst/>
              <a:gdLst/>
              <a:ahLst/>
              <a:cxnLst/>
              <a:rect l="l" t="t" r="r" b="b"/>
              <a:pathLst>
                <a:path w="17129" h="25485" fill="none" extrusionOk="0">
                  <a:moveTo>
                    <a:pt x="1" y="25485"/>
                  </a:moveTo>
                  <a:lnTo>
                    <a:pt x="17128" y="18985"/>
                  </a:lnTo>
                  <a:lnTo>
                    <a:pt x="8564" y="0"/>
                  </a:lnTo>
                </a:path>
              </a:pathLst>
            </a:custGeom>
            <a:noFill/>
            <a:ln w="11600" cap="flat" cmpd="sng">
              <a:solidFill>
                <a:schemeClr val="accent5"/>
              </a:solidFill>
              <a:prstDash val="solid"/>
              <a:miter lim="515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4240;p111">
              <a:extLst>
                <a:ext uri="{FF2B5EF4-FFF2-40B4-BE49-F238E27FC236}">
                  <a16:creationId xmlns:a16="http://schemas.microsoft.com/office/drawing/2014/main" id="{8BA56549-997E-54FA-8D8E-684578F1B1A0}"/>
                </a:ext>
              </a:extLst>
            </p:cNvPr>
            <p:cNvSpPr/>
            <p:nvPr/>
          </p:nvSpPr>
          <p:spPr>
            <a:xfrm>
              <a:off x="4325200" y="2282275"/>
              <a:ext cx="474650" cy="116100"/>
            </a:xfrm>
            <a:custGeom>
              <a:avLst/>
              <a:gdLst/>
              <a:ahLst/>
              <a:cxnLst/>
              <a:rect l="l" t="t" r="r" b="b"/>
              <a:pathLst>
                <a:path w="18986" h="4644" fill="none" extrusionOk="0">
                  <a:moveTo>
                    <a:pt x="1" y="4644"/>
                  </a:moveTo>
                  <a:lnTo>
                    <a:pt x="18985" y="1"/>
                  </a:lnTo>
                </a:path>
              </a:pathLst>
            </a:custGeom>
            <a:noFill/>
            <a:ln w="11600" cap="flat" cmpd="sng">
              <a:solidFill>
                <a:schemeClr val="accent5"/>
              </a:solidFill>
              <a:prstDash val="solid"/>
              <a:miter lim="515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4241;p111">
              <a:extLst>
                <a:ext uri="{FF2B5EF4-FFF2-40B4-BE49-F238E27FC236}">
                  <a16:creationId xmlns:a16="http://schemas.microsoft.com/office/drawing/2014/main" id="{B9026FF6-35E6-32EE-B1C3-6AC2F55AF53E}"/>
                </a:ext>
              </a:extLst>
            </p:cNvPr>
            <p:cNvSpPr/>
            <p:nvPr/>
          </p:nvSpPr>
          <p:spPr>
            <a:xfrm>
              <a:off x="4211725" y="2032075"/>
              <a:ext cx="178000" cy="350825"/>
            </a:xfrm>
            <a:custGeom>
              <a:avLst/>
              <a:gdLst/>
              <a:ahLst/>
              <a:cxnLst/>
              <a:rect l="l" t="t" r="r" b="b"/>
              <a:pathLst>
                <a:path w="7120" h="14033" fill="none" extrusionOk="0">
                  <a:moveTo>
                    <a:pt x="0" y="1"/>
                  </a:moveTo>
                  <a:lnTo>
                    <a:pt x="7119" y="14033"/>
                  </a:lnTo>
                </a:path>
              </a:pathLst>
            </a:custGeom>
            <a:noFill/>
            <a:ln w="11600" cap="flat" cmpd="sng">
              <a:solidFill>
                <a:schemeClr val="accent5"/>
              </a:solidFill>
              <a:prstDash val="solid"/>
              <a:miter lim="515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4242;p111">
              <a:extLst>
                <a:ext uri="{FF2B5EF4-FFF2-40B4-BE49-F238E27FC236}">
                  <a16:creationId xmlns:a16="http://schemas.microsoft.com/office/drawing/2014/main" id="{046CBD2E-52A8-0CDA-0175-EB39170DA1BE}"/>
                </a:ext>
              </a:extLst>
            </p:cNvPr>
            <p:cNvSpPr/>
            <p:nvPr/>
          </p:nvSpPr>
          <p:spPr>
            <a:xfrm>
              <a:off x="4153675" y="880375"/>
              <a:ext cx="251525" cy="692600"/>
            </a:xfrm>
            <a:custGeom>
              <a:avLst/>
              <a:gdLst/>
              <a:ahLst/>
              <a:cxnLst/>
              <a:rect l="l" t="t" r="r" b="b"/>
              <a:pathLst>
                <a:path w="10061" h="27704" fill="none" extrusionOk="0">
                  <a:moveTo>
                    <a:pt x="1" y="27703"/>
                  </a:moveTo>
                  <a:cubicBezTo>
                    <a:pt x="1084" y="20481"/>
                    <a:pt x="5727" y="14600"/>
                    <a:pt x="5727" y="14600"/>
                  </a:cubicBezTo>
                  <a:lnTo>
                    <a:pt x="2890" y="11453"/>
                  </a:lnTo>
                  <a:lnTo>
                    <a:pt x="6862" y="10009"/>
                  </a:lnTo>
                  <a:cubicBezTo>
                    <a:pt x="6862" y="10009"/>
                    <a:pt x="8719" y="2374"/>
                    <a:pt x="10060" y="1"/>
                  </a:cubicBezTo>
                </a:path>
              </a:pathLst>
            </a:custGeom>
            <a:noFill/>
            <a:ln w="116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575"/>
        <p:cNvGrpSpPr/>
        <p:nvPr/>
      </p:nvGrpSpPr>
      <p:grpSpPr>
        <a:xfrm>
          <a:off x="0" y="0"/>
          <a:ext cx="0" cy="0"/>
          <a:chOff x="0" y="0"/>
          <a:chExt cx="0" cy="0"/>
        </a:xfrm>
      </p:grpSpPr>
      <p:sp>
        <p:nvSpPr>
          <p:cNvPr id="2576" name="Google Shape;2576;p73"/>
          <p:cNvSpPr/>
          <p:nvPr/>
        </p:nvSpPr>
        <p:spPr>
          <a:xfrm>
            <a:off x="1902144" y="3164612"/>
            <a:ext cx="2617800" cy="1266900"/>
          </a:xfrm>
          <a:prstGeom prst="roundRect">
            <a:avLst>
              <a:gd name="adj" fmla="val 17125"/>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7" name="Google Shape;2577;p73"/>
          <p:cNvSpPr/>
          <p:nvPr/>
        </p:nvSpPr>
        <p:spPr>
          <a:xfrm>
            <a:off x="4721544" y="1679062"/>
            <a:ext cx="2617800" cy="1266900"/>
          </a:xfrm>
          <a:prstGeom prst="roundRect">
            <a:avLst>
              <a:gd name="adj" fmla="val 17125"/>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78" name="Google Shape;2578;p73"/>
          <p:cNvGrpSpPr/>
          <p:nvPr/>
        </p:nvGrpSpPr>
        <p:grpSpPr>
          <a:xfrm>
            <a:off x="1764675" y="540000"/>
            <a:ext cx="5614800" cy="915675"/>
            <a:chOff x="1764675" y="540000"/>
            <a:chExt cx="5614800" cy="915675"/>
          </a:xfrm>
        </p:grpSpPr>
        <p:sp>
          <p:nvSpPr>
            <p:cNvPr id="2579" name="Google Shape;2579;p73"/>
            <p:cNvSpPr/>
            <p:nvPr/>
          </p:nvSpPr>
          <p:spPr>
            <a:xfrm>
              <a:off x="1764675" y="540000"/>
              <a:ext cx="5614800" cy="744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2580" name="Google Shape;2580;p73"/>
            <p:cNvSpPr/>
            <p:nvPr/>
          </p:nvSpPr>
          <p:spPr>
            <a:xfrm rot="-3604631">
              <a:off x="4416245" y="1119070"/>
              <a:ext cx="311527" cy="268811"/>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81" name="Google Shape;2581;p73"/>
          <p:cNvSpPr/>
          <p:nvPr/>
        </p:nvSpPr>
        <p:spPr>
          <a:xfrm>
            <a:off x="4721544" y="3164612"/>
            <a:ext cx="2617800" cy="1266900"/>
          </a:xfrm>
          <a:prstGeom prst="roundRect">
            <a:avLst>
              <a:gd name="adj" fmla="val 17125"/>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582" name="Google Shape;2582;p73"/>
          <p:cNvSpPr/>
          <p:nvPr/>
        </p:nvSpPr>
        <p:spPr>
          <a:xfrm>
            <a:off x="1902144" y="1679062"/>
            <a:ext cx="2617800" cy="1266900"/>
          </a:xfrm>
          <a:prstGeom prst="roundRect">
            <a:avLst>
              <a:gd name="adj" fmla="val 17125"/>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3" name="Google Shape;2583;p73"/>
          <p:cNvSpPr txBox="1">
            <a:spLocks noGrp="1"/>
          </p:cNvSpPr>
          <p:nvPr>
            <p:ph type="title"/>
          </p:nvPr>
        </p:nvSpPr>
        <p:spPr>
          <a:xfrm>
            <a:off x="1804825" y="649224"/>
            <a:ext cx="5534400" cy="530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KEY OBJECTIVES INCLUDE</a:t>
            </a:r>
            <a:endParaRPr dirty="0"/>
          </a:p>
        </p:txBody>
      </p:sp>
      <p:sp>
        <p:nvSpPr>
          <p:cNvPr id="2584" name="Google Shape;2584;p73"/>
          <p:cNvSpPr txBox="1">
            <a:spLocks noGrp="1"/>
          </p:cNvSpPr>
          <p:nvPr>
            <p:ph type="subTitle" idx="1"/>
          </p:nvPr>
        </p:nvSpPr>
        <p:spPr>
          <a:xfrm>
            <a:off x="2055294" y="1813062"/>
            <a:ext cx="2311500" cy="100047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b="1" i="0" dirty="0">
                <a:effectLst/>
                <a:latin typeface="Söhne"/>
              </a:rPr>
              <a:t>Personalized Job Matching</a:t>
            </a:r>
            <a:endParaRPr dirty="0"/>
          </a:p>
        </p:txBody>
      </p:sp>
      <p:sp>
        <p:nvSpPr>
          <p:cNvPr id="2586" name="Google Shape;2586;p73"/>
          <p:cNvSpPr txBox="1">
            <a:spLocks noGrp="1"/>
          </p:cNvSpPr>
          <p:nvPr>
            <p:ph type="subTitle" idx="3"/>
          </p:nvPr>
        </p:nvSpPr>
        <p:spPr>
          <a:xfrm>
            <a:off x="4874694" y="3286800"/>
            <a:ext cx="2311500" cy="821322"/>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accent5"/>
              </a:buClr>
              <a:buSzPts val="1100"/>
              <a:buFont typeface="Arial"/>
              <a:buNone/>
            </a:pPr>
            <a:r>
              <a:rPr lang="en-IN" b="1" i="0" dirty="0">
                <a:effectLst/>
                <a:latin typeface="Söhne"/>
              </a:rPr>
              <a:t>Continuous Improvement</a:t>
            </a:r>
            <a:endParaRPr dirty="0"/>
          </a:p>
        </p:txBody>
      </p:sp>
      <p:grpSp>
        <p:nvGrpSpPr>
          <p:cNvPr id="2588" name="Google Shape;2588;p73"/>
          <p:cNvGrpSpPr/>
          <p:nvPr/>
        </p:nvGrpSpPr>
        <p:grpSpPr>
          <a:xfrm flipH="1">
            <a:off x="725846" y="1884738"/>
            <a:ext cx="1266505" cy="2654963"/>
            <a:chOff x="5643774" y="1681431"/>
            <a:chExt cx="1363446" cy="2858180"/>
          </a:xfrm>
        </p:grpSpPr>
        <p:grpSp>
          <p:nvGrpSpPr>
            <p:cNvPr id="2589" name="Google Shape;2589;p73"/>
            <p:cNvGrpSpPr/>
            <p:nvPr/>
          </p:nvGrpSpPr>
          <p:grpSpPr>
            <a:xfrm>
              <a:off x="5643774" y="1681431"/>
              <a:ext cx="1363446" cy="2858160"/>
              <a:chOff x="-3554500" y="-441836"/>
              <a:chExt cx="2601499" cy="5453463"/>
            </a:xfrm>
          </p:grpSpPr>
          <p:sp>
            <p:nvSpPr>
              <p:cNvPr id="2590" name="Google Shape;2590;p73"/>
              <p:cNvSpPr/>
              <p:nvPr/>
            </p:nvSpPr>
            <p:spPr>
              <a:xfrm>
                <a:off x="-1469267" y="695851"/>
                <a:ext cx="516266" cy="1098357"/>
              </a:xfrm>
              <a:custGeom>
                <a:avLst/>
                <a:gdLst/>
                <a:ahLst/>
                <a:cxnLst/>
                <a:rect l="l" t="t" r="r" b="b"/>
                <a:pathLst>
                  <a:path w="3098" h="6591" extrusionOk="0">
                    <a:moveTo>
                      <a:pt x="2140" y="0"/>
                    </a:moveTo>
                    <a:lnTo>
                      <a:pt x="1" y="881"/>
                    </a:lnTo>
                    <a:cubicBezTo>
                      <a:pt x="1" y="881"/>
                      <a:pt x="727" y="1994"/>
                      <a:pt x="727" y="2797"/>
                    </a:cubicBezTo>
                    <a:cubicBezTo>
                      <a:pt x="727" y="3591"/>
                      <a:pt x="330" y="5846"/>
                      <a:pt x="330" y="5846"/>
                    </a:cubicBezTo>
                    <a:lnTo>
                      <a:pt x="1607" y="6591"/>
                    </a:lnTo>
                    <a:cubicBezTo>
                      <a:pt x="1607" y="6591"/>
                      <a:pt x="3098" y="3571"/>
                      <a:pt x="2933" y="2507"/>
                    </a:cubicBezTo>
                    <a:cubicBezTo>
                      <a:pt x="2769" y="1433"/>
                      <a:pt x="2140" y="0"/>
                      <a:pt x="2140" y="0"/>
                    </a:cubicBezTo>
                    <a:close/>
                  </a:path>
                </a:pathLst>
              </a:custGeom>
              <a:solidFill>
                <a:srgbClr val="FFCB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1" name="Google Shape;2591;p73"/>
              <p:cNvSpPr/>
              <p:nvPr/>
            </p:nvSpPr>
            <p:spPr>
              <a:xfrm>
                <a:off x="-1548257" y="1642562"/>
                <a:ext cx="375951" cy="451775"/>
              </a:xfrm>
              <a:custGeom>
                <a:avLst/>
                <a:gdLst/>
                <a:ahLst/>
                <a:cxnLst/>
                <a:rect l="l" t="t" r="r" b="b"/>
                <a:pathLst>
                  <a:path w="2256" h="2711" extrusionOk="0">
                    <a:moveTo>
                      <a:pt x="872" y="0"/>
                    </a:moveTo>
                    <a:cubicBezTo>
                      <a:pt x="707" y="494"/>
                      <a:pt x="1" y="1848"/>
                      <a:pt x="69" y="1926"/>
                    </a:cubicBezTo>
                    <a:cubicBezTo>
                      <a:pt x="74" y="1932"/>
                      <a:pt x="81" y="1934"/>
                      <a:pt x="89" y="1934"/>
                    </a:cubicBezTo>
                    <a:cubicBezTo>
                      <a:pt x="175" y="1934"/>
                      <a:pt x="366" y="1598"/>
                      <a:pt x="432" y="1598"/>
                    </a:cubicBezTo>
                    <a:cubicBezTo>
                      <a:pt x="437" y="1598"/>
                      <a:pt x="442" y="1601"/>
                      <a:pt x="446" y="1607"/>
                    </a:cubicBezTo>
                    <a:cubicBezTo>
                      <a:pt x="494" y="1684"/>
                      <a:pt x="156" y="2439"/>
                      <a:pt x="243" y="2497"/>
                    </a:cubicBezTo>
                    <a:cubicBezTo>
                      <a:pt x="249" y="2500"/>
                      <a:pt x="255" y="2502"/>
                      <a:pt x="261" y="2502"/>
                    </a:cubicBezTo>
                    <a:cubicBezTo>
                      <a:pt x="397" y="2502"/>
                      <a:pt x="678" y="1781"/>
                      <a:pt x="678" y="1781"/>
                    </a:cubicBezTo>
                    <a:lnTo>
                      <a:pt x="678" y="1781"/>
                    </a:lnTo>
                    <a:cubicBezTo>
                      <a:pt x="678" y="1781"/>
                      <a:pt x="388" y="2671"/>
                      <a:pt x="514" y="2710"/>
                    </a:cubicBezTo>
                    <a:cubicBezTo>
                      <a:pt x="515" y="2710"/>
                      <a:pt x="517" y="2710"/>
                      <a:pt x="518" y="2710"/>
                    </a:cubicBezTo>
                    <a:cubicBezTo>
                      <a:pt x="618" y="2710"/>
                      <a:pt x="864" y="2068"/>
                      <a:pt x="998" y="1829"/>
                    </a:cubicBezTo>
                    <a:lnTo>
                      <a:pt x="998" y="1829"/>
                    </a:lnTo>
                    <a:cubicBezTo>
                      <a:pt x="891" y="2100"/>
                      <a:pt x="765" y="2584"/>
                      <a:pt x="862" y="2603"/>
                    </a:cubicBezTo>
                    <a:cubicBezTo>
                      <a:pt x="865" y="2604"/>
                      <a:pt x="868" y="2605"/>
                      <a:pt x="871" y="2605"/>
                    </a:cubicBezTo>
                    <a:cubicBezTo>
                      <a:pt x="970" y="2605"/>
                      <a:pt x="1148" y="2167"/>
                      <a:pt x="1307" y="1848"/>
                    </a:cubicBezTo>
                    <a:lnTo>
                      <a:pt x="1307" y="1848"/>
                    </a:lnTo>
                    <a:cubicBezTo>
                      <a:pt x="1220" y="2061"/>
                      <a:pt x="1104" y="2468"/>
                      <a:pt x="1181" y="2497"/>
                    </a:cubicBezTo>
                    <a:cubicBezTo>
                      <a:pt x="1183" y="2497"/>
                      <a:pt x="1184" y="2497"/>
                      <a:pt x="1185" y="2497"/>
                    </a:cubicBezTo>
                    <a:cubicBezTo>
                      <a:pt x="1283" y="2497"/>
                      <a:pt x="1807" y="1448"/>
                      <a:pt x="2256" y="445"/>
                    </a:cubicBezTo>
                    <a:lnTo>
                      <a:pt x="872" y="0"/>
                    </a:lnTo>
                    <a:close/>
                  </a:path>
                </a:pathLst>
              </a:custGeom>
              <a:solidFill>
                <a:srgbClr val="FFCB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2" name="Google Shape;2592;p73"/>
              <p:cNvSpPr/>
              <p:nvPr/>
            </p:nvSpPr>
            <p:spPr>
              <a:xfrm>
                <a:off x="-1590085" y="2391799"/>
                <a:ext cx="606754" cy="2535504"/>
              </a:xfrm>
              <a:custGeom>
                <a:avLst/>
                <a:gdLst/>
                <a:ahLst/>
                <a:cxnLst/>
                <a:rect l="l" t="t" r="r" b="b"/>
                <a:pathLst>
                  <a:path w="3641" h="15215" extrusionOk="0">
                    <a:moveTo>
                      <a:pt x="1455" y="0"/>
                    </a:moveTo>
                    <a:cubicBezTo>
                      <a:pt x="847" y="0"/>
                      <a:pt x="331" y="496"/>
                      <a:pt x="271" y="1872"/>
                    </a:cubicBezTo>
                    <a:cubicBezTo>
                      <a:pt x="116" y="5453"/>
                      <a:pt x="1103" y="14414"/>
                      <a:pt x="1103" y="14414"/>
                    </a:cubicBezTo>
                    <a:lnTo>
                      <a:pt x="0" y="15120"/>
                    </a:lnTo>
                    <a:cubicBezTo>
                      <a:pt x="0" y="15120"/>
                      <a:pt x="1945" y="15214"/>
                      <a:pt x="2937" y="15214"/>
                    </a:cubicBezTo>
                    <a:cubicBezTo>
                      <a:pt x="3258" y="15214"/>
                      <a:pt x="3480" y="15205"/>
                      <a:pt x="3503" y="15178"/>
                    </a:cubicBezTo>
                    <a:cubicBezTo>
                      <a:pt x="3610" y="15082"/>
                      <a:pt x="3387" y="14395"/>
                      <a:pt x="3387" y="14395"/>
                    </a:cubicBezTo>
                    <a:cubicBezTo>
                      <a:pt x="3387" y="14395"/>
                      <a:pt x="3484" y="3807"/>
                      <a:pt x="3581" y="2240"/>
                    </a:cubicBezTo>
                    <a:cubicBezTo>
                      <a:pt x="3640" y="1274"/>
                      <a:pt x="2430" y="0"/>
                      <a:pt x="1455" y="0"/>
                    </a:cubicBezTo>
                    <a:close/>
                  </a:path>
                </a:pathLst>
              </a:custGeom>
              <a:solidFill>
                <a:srgbClr val="FFCB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3" name="Google Shape;2593;p73"/>
              <p:cNvSpPr/>
              <p:nvPr/>
            </p:nvSpPr>
            <p:spPr>
              <a:xfrm>
                <a:off x="-1690072" y="4806654"/>
                <a:ext cx="693576" cy="203307"/>
              </a:xfrm>
              <a:custGeom>
                <a:avLst/>
                <a:gdLst/>
                <a:ahLst/>
                <a:cxnLst/>
                <a:rect l="l" t="t" r="r" b="b"/>
                <a:pathLst>
                  <a:path w="4162" h="1220" extrusionOk="0">
                    <a:moveTo>
                      <a:pt x="4007" y="0"/>
                    </a:moveTo>
                    <a:lnTo>
                      <a:pt x="2942" y="678"/>
                    </a:lnTo>
                    <a:lnTo>
                      <a:pt x="2603" y="678"/>
                    </a:lnTo>
                    <a:lnTo>
                      <a:pt x="1423" y="97"/>
                    </a:lnTo>
                    <a:lnTo>
                      <a:pt x="145" y="900"/>
                    </a:lnTo>
                    <a:cubicBezTo>
                      <a:pt x="0" y="987"/>
                      <a:pt x="58" y="1220"/>
                      <a:pt x="242" y="1220"/>
                    </a:cubicBezTo>
                    <a:lnTo>
                      <a:pt x="1965" y="1220"/>
                    </a:lnTo>
                    <a:lnTo>
                      <a:pt x="2507" y="842"/>
                    </a:lnTo>
                    <a:lnTo>
                      <a:pt x="2671" y="842"/>
                    </a:lnTo>
                    <a:lnTo>
                      <a:pt x="2671" y="1220"/>
                    </a:lnTo>
                    <a:lnTo>
                      <a:pt x="4162" y="1220"/>
                    </a:lnTo>
                    <a:lnTo>
                      <a:pt x="4162" y="687"/>
                    </a:lnTo>
                    <a:lnTo>
                      <a:pt x="3252" y="678"/>
                    </a:lnTo>
                    <a:lnTo>
                      <a:pt x="4065" y="233"/>
                    </a:lnTo>
                    <a:lnTo>
                      <a:pt x="400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4" name="Google Shape;2594;p73"/>
              <p:cNvSpPr/>
              <p:nvPr/>
            </p:nvSpPr>
            <p:spPr>
              <a:xfrm>
                <a:off x="-2512634" y="2273647"/>
                <a:ext cx="808395" cy="2651655"/>
              </a:xfrm>
              <a:custGeom>
                <a:avLst/>
                <a:gdLst/>
                <a:ahLst/>
                <a:cxnLst/>
                <a:rect l="l" t="t" r="r" b="b"/>
                <a:pathLst>
                  <a:path w="4851" h="15912" extrusionOk="0">
                    <a:moveTo>
                      <a:pt x="2946" y="0"/>
                    </a:moveTo>
                    <a:cubicBezTo>
                      <a:pt x="2156" y="0"/>
                      <a:pt x="1373" y="904"/>
                      <a:pt x="1259" y="3191"/>
                    </a:cubicBezTo>
                    <a:cubicBezTo>
                      <a:pt x="1017" y="8223"/>
                      <a:pt x="1104" y="15123"/>
                      <a:pt x="1104" y="15123"/>
                    </a:cubicBezTo>
                    <a:lnTo>
                      <a:pt x="1" y="15829"/>
                    </a:lnTo>
                    <a:cubicBezTo>
                      <a:pt x="1" y="15829"/>
                      <a:pt x="1917" y="15911"/>
                      <a:pt x="2920" y="15911"/>
                    </a:cubicBezTo>
                    <a:cubicBezTo>
                      <a:pt x="3254" y="15911"/>
                      <a:pt x="3487" y="15902"/>
                      <a:pt x="3514" y="15878"/>
                    </a:cubicBezTo>
                    <a:cubicBezTo>
                      <a:pt x="3610" y="15781"/>
                      <a:pt x="3378" y="15094"/>
                      <a:pt x="3378" y="15094"/>
                    </a:cubicBezTo>
                    <a:cubicBezTo>
                      <a:pt x="3378" y="15094"/>
                      <a:pt x="4326" y="6355"/>
                      <a:pt x="4665" y="3084"/>
                    </a:cubicBezTo>
                    <a:cubicBezTo>
                      <a:pt x="4850" y="1304"/>
                      <a:pt x="3894" y="0"/>
                      <a:pt x="2946" y="0"/>
                    </a:cubicBezTo>
                    <a:close/>
                  </a:path>
                </a:pathLst>
              </a:custGeom>
              <a:solidFill>
                <a:srgbClr val="FFCB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5" name="Google Shape;2595;p73"/>
              <p:cNvSpPr/>
              <p:nvPr/>
            </p:nvSpPr>
            <p:spPr>
              <a:xfrm>
                <a:off x="-2610954" y="4804987"/>
                <a:ext cx="691910" cy="206640"/>
              </a:xfrm>
              <a:custGeom>
                <a:avLst/>
                <a:gdLst/>
                <a:ahLst/>
                <a:cxnLst/>
                <a:rect l="l" t="t" r="r" b="b"/>
                <a:pathLst>
                  <a:path w="4152" h="1240" extrusionOk="0">
                    <a:moveTo>
                      <a:pt x="3997" y="1"/>
                    </a:moveTo>
                    <a:lnTo>
                      <a:pt x="2942" y="688"/>
                    </a:lnTo>
                    <a:lnTo>
                      <a:pt x="2604" y="688"/>
                    </a:lnTo>
                    <a:lnTo>
                      <a:pt x="1423" y="107"/>
                    </a:lnTo>
                    <a:lnTo>
                      <a:pt x="145" y="910"/>
                    </a:lnTo>
                    <a:cubicBezTo>
                      <a:pt x="0" y="1007"/>
                      <a:pt x="68" y="1230"/>
                      <a:pt x="242" y="1239"/>
                    </a:cubicBezTo>
                    <a:lnTo>
                      <a:pt x="1965" y="1220"/>
                    </a:lnTo>
                    <a:lnTo>
                      <a:pt x="2516" y="833"/>
                    </a:lnTo>
                    <a:lnTo>
                      <a:pt x="2671" y="833"/>
                    </a:lnTo>
                    <a:lnTo>
                      <a:pt x="2671" y="1210"/>
                    </a:lnTo>
                    <a:lnTo>
                      <a:pt x="4152" y="1210"/>
                    </a:lnTo>
                    <a:lnTo>
                      <a:pt x="4152" y="678"/>
                    </a:lnTo>
                    <a:lnTo>
                      <a:pt x="3252" y="678"/>
                    </a:lnTo>
                    <a:lnTo>
                      <a:pt x="4065" y="233"/>
                    </a:lnTo>
                    <a:lnTo>
                      <a:pt x="399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6" name="Google Shape;2596;p73"/>
              <p:cNvSpPr/>
              <p:nvPr/>
            </p:nvSpPr>
            <p:spPr>
              <a:xfrm>
                <a:off x="-2331990" y="1436089"/>
                <a:ext cx="1369322" cy="1491973"/>
              </a:xfrm>
              <a:custGeom>
                <a:avLst/>
                <a:gdLst/>
                <a:ahLst/>
                <a:cxnLst/>
                <a:rect l="l" t="t" r="r" b="b"/>
                <a:pathLst>
                  <a:path w="8217" h="8953" extrusionOk="0">
                    <a:moveTo>
                      <a:pt x="6339" y="0"/>
                    </a:moveTo>
                    <a:lnTo>
                      <a:pt x="1288" y="10"/>
                    </a:lnTo>
                    <a:cubicBezTo>
                      <a:pt x="813" y="726"/>
                      <a:pt x="504" y="1539"/>
                      <a:pt x="359" y="2391"/>
                    </a:cubicBezTo>
                    <a:cubicBezTo>
                      <a:pt x="49" y="4384"/>
                      <a:pt x="0" y="8952"/>
                      <a:pt x="0" y="8952"/>
                    </a:cubicBezTo>
                    <a:lnTo>
                      <a:pt x="8217" y="8952"/>
                    </a:lnTo>
                    <a:cubicBezTo>
                      <a:pt x="8217" y="8952"/>
                      <a:pt x="8207" y="4200"/>
                      <a:pt x="7568" y="2052"/>
                    </a:cubicBezTo>
                    <a:cubicBezTo>
                      <a:pt x="7288" y="1133"/>
                      <a:pt x="6639" y="204"/>
                      <a:pt x="633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7" name="Google Shape;2597;p73"/>
              <p:cNvSpPr/>
              <p:nvPr/>
            </p:nvSpPr>
            <p:spPr>
              <a:xfrm>
                <a:off x="-2243335" y="1419924"/>
                <a:ext cx="208306" cy="1508137"/>
              </a:xfrm>
              <a:custGeom>
                <a:avLst/>
                <a:gdLst/>
                <a:ahLst/>
                <a:cxnLst/>
                <a:rect l="l" t="t" r="r" b="b"/>
                <a:pathLst>
                  <a:path w="1250" h="9050" extrusionOk="0">
                    <a:moveTo>
                      <a:pt x="1191" y="1"/>
                    </a:moveTo>
                    <a:cubicBezTo>
                      <a:pt x="930" y="213"/>
                      <a:pt x="514" y="988"/>
                      <a:pt x="398" y="1878"/>
                    </a:cubicBezTo>
                    <a:cubicBezTo>
                      <a:pt x="1" y="4801"/>
                      <a:pt x="88" y="9010"/>
                      <a:pt x="88" y="9049"/>
                    </a:cubicBezTo>
                    <a:lnTo>
                      <a:pt x="175" y="9049"/>
                    </a:lnTo>
                    <a:cubicBezTo>
                      <a:pt x="175" y="9010"/>
                      <a:pt x="98" y="4801"/>
                      <a:pt x="485" y="1888"/>
                    </a:cubicBezTo>
                    <a:cubicBezTo>
                      <a:pt x="601" y="1036"/>
                      <a:pt x="1007" y="272"/>
                      <a:pt x="1249" y="68"/>
                    </a:cubicBezTo>
                    <a:lnTo>
                      <a:pt x="1191" y="1"/>
                    </a:lnTo>
                    <a:close/>
                  </a:path>
                </a:pathLst>
              </a:custGeom>
              <a:solidFill>
                <a:srgbClr val="0F1D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8" name="Google Shape;2598;p73"/>
              <p:cNvSpPr/>
              <p:nvPr/>
            </p:nvSpPr>
            <p:spPr>
              <a:xfrm>
                <a:off x="-1609416" y="195915"/>
                <a:ext cx="545262" cy="737071"/>
              </a:xfrm>
              <a:custGeom>
                <a:avLst/>
                <a:gdLst/>
                <a:ahLst/>
                <a:cxnLst/>
                <a:rect l="l" t="t" r="r" b="b"/>
                <a:pathLst>
                  <a:path w="3272" h="4423" extrusionOk="0">
                    <a:moveTo>
                      <a:pt x="0" y="0"/>
                    </a:moveTo>
                    <a:lnTo>
                      <a:pt x="1539" y="4423"/>
                    </a:lnTo>
                    <a:lnTo>
                      <a:pt x="3271" y="3223"/>
                    </a:lnTo>
                    <a:cubicBezTo>
                      <a:pt x="3271" y="3223"/>
                      <a:pt x="2458" y="155"/>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9" name="Google Shape;2599;p73"/>
              <p:cNvSpPr/>
              <p:nvPr/>
            </p:nvSpPr>
            <p:spPr>
              <a:xfrm>
                <a:off x="-1233798" y="662022"/>
                <a:ext cx="151814" cy="108153"/>
              </a:xfrm>
              <a:custGeom>
                <a:avLst/>
                <a:gdLst/>
                <a:ahLst/>
                <a:cxnLst/>
                <a:rect l="l" t="t" r="r" b="b"/>
                <a:pathLst>
                  <a:path w="911" h="649" extrusionOk="0">
                    <a:moveTo>
                      <a:pt x="862" y="0"/>
                    </a:moveTo>
                    <a:lnTo>
                      <a:pt x="1" y="571"/>
                    </a:lnTo>
                    <a:lnTo>
                      <a:pt x="49" y="649"/>
                    </a:lnTo>
                    <a:lnTo>
                      <a:pt x="911" y="68"/>
                    </a:lnTo>
                    <a:lnTo>
                      <a:pt x="862" y="0"/>
                    </a:lnTo>
                    <a:close/>
                  </a:path>
                </a:pathLst>
              </a:custGeom>
              <a:solidFill>
                <a:srgbClr val="0F1D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0" name="Google Shape;2600;p73"/>
              <p:cNvSpPr/>
              <p:nvPr/>
            </p:nvSpPr>
            <p:spPr>
              <a:xfrm>
                <a:off x="-3359358" y="310401"/>
                <a:ext cx="1248504" cy="809728"/>
              </a:xfrm>
              <a:custGeom>
                <a:avLst/>
                <a:gdLst/>
                <a:ahLst/>
                <a:cxnLst/>
                <a:rect l="l" t="t" r="r" b="b"/>
                <a:pathLst>
                  <a:path w="7492" h="4859" extrusionOk="0">
                    <a:moveTo>
                      <a:pt x="1240" y="0"/>
                    </a:moveTo>
                    <a:lnTo>
                      <a:pt x="1" y="1452"/>
                    </a:lnTo>
                    <a:cubicBezTo>
                      <a:pt x="1" y="1452"/>
                      <a:pt x="2488" y="4859"/>
                      <a:pt x="3823" y="4859"/>
                    </a:cubicBezTo>
                    <a:cubicBezTo>
                      <a:pt x="5604" y="4859"/>
                      <a:pt x="7491" y="2904"/>
                      <a:pt x="7491" y="2904"/>
                    </a:cubicBezTo>
                    <a:lnTo>
                      <a:pt x="6040" y="784"/>
                    </a:lnTo>
                    <a:cubicBezTo>
                      <a:pt x="6040" y="784"/>
                      <a:pt x="4201" y="2197"/>
                      <a:pt x="3911" y="2197"/>
                    </a:cubicBezTo>
                    <a:cubicBezTo>
                      <a:pt x="3910" y="2197"/>
                      <a:pt x="3909" y="2197"/>
                      <a:pt x="3909" y="2197"/>
                    </a:cubicBezTo>
                    <a:cubicBezTo>
                      <a:pt x="3600" y="2197"/>
                      <a:pt x="1240" y="0"/>
                      <a:pt x="1240" y="0"/>
                    </a:cubicBezTo>
                    <a:close/>
                  </a:path>
                </a:pathLst>
              </a:custGeom>
              <a:solidFill>
                <a:srgbClr val="FFCB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1" name="Google Shape;2601;p73"/>
              <p:cNvSpPr/>
              <p:nvPr/>
            </p:nvSpPr>
            <p:spPr>
              <a:xfrm>
                <a:off x="-2248167" y="191083"/>
                <a:ext cx="1037198" cy="1246838"/>
              </a:xfrm>
              <a:custGeom>
                <a:avLst/>
                <a:gdLst/>
                <a:ahLst/>
                <a:cxnLst/>
                <a:rect l="l" t="t" r="r" b="b"/>
                <a:pathLst>
                  <a:path w="6224" h="7482" extrusionOk="0">
                    <a:moveTo>
                      <a:pt x="3852" y="0"/>
                    </a:moveTo>
                    <a:cubicBezTo>
                      <a:pt x="3533" y="78"/>
                      <a:pt x="3194" y="145"/>
                      <a:pt x="2865" y="184"/>
                    </a:cubicBezTo>
                    <a:cubicBezTo>
                      <a:pt x="2792" y="193"/>
                      <a:pt x="2724" y="197"/>
                      <a:pt x="2661" y="197"/>
                    </a:cubicBezTo>
                    <a:cubicBezTo>
                      <a:pt x="2244" y="197"/>
                      <a:pt x="2033" y="29"/>
                      <a:pt x="2033" y="29"/>
                    </a:cubicBezTo>
                    <a:cubicBezTo>
                      <a:pt x="2033" y="29"/>
                      <a:pt x="1" y="1220"/>
                      <a:pt x="1" y="2575"/>
                    </a:cubicBezTo>
                    <a:cubicBezTo>
                      <a:pt x="1" y="3929"/>
                      <a:pt x="785" y="7481"/>
                      <a:pt x="785" y="7481"/>
                    </a:cubicBezTo>
                    <a:lnTo>
                      <a:pt x="5846" y="7481"/>
                    </a:lnTo>
                    <a:cubicBezTo>
                      <a:pt x="6214" y="4578"/>
                      <a:pt x="6223" y="3736"/>
                      <a:pt x="6146" y="2304"/>
                    </a:cubicBezTo>
                    <a:cubicBezTo>
                      <a:pt x="6069" y="1026"/>
                      <a:pt x="3852" y="10"/>
                      <a:pt x="385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2" name="Google Shape;2602;p73"/>
              <p:cNvSpPr/>
              <p:nvPr/>
            </p:nvSpPr>
            <p:spPr>
              <a:xfrm>
                <a:off x="-2481971" y="195749"/>
                <a:ext cx="572592" cy="758235"/>
              </a:xfrm>
              <a:custGeom>
                <a:avLst/>
                <a:gdLst/>
                <a:ahLst/>
                <a:cxnLst/>
                <a:rect l="l" t="t" r="r" b="b"/>
                <a:pathLst>
                  <a:path w="3436" h="4550" extrusionOk="0">
                    <a:moveTo>
                      <a:pt x="3379" y="1"/>
                    </a:moveTo>
                    <a:cubicBezTo>
                      <a:pt x="2906" y="1"/>
                      <a:pt x="2451" y="116"/>
                      <a:pt x="2033" y="330"/>
                    </a:cubicBezTo>
                    <a:cubicBezTo>
                      <a:pt x="1288" y="785"/>
                      <a:pt x="600" y="1327"/>
                      <a:pt x="0" y="1956"/>
                    </a:cubicBezTo>
                    <a:lnTo>
                      <a:pt x="1471" y="4550"/>
                    </a:lnTo>
                    <a:lnTo>
                      <a:pt x="3020" y="3466"/>
                    </a:lnTo>
                    <a:lnTo>
                      <a:pt x="3436" y="1"/>
                    </a:lnTo>
                    <a:cubicBezTo>
                      <a:pt x="3417" y="1"/>
                      <a:pt x="3398" y="1"/>
                      <a:pt x="33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3" name="Google Shape;2603;p73"/>
              <p:cNvSpPr/>
              <p:nvPr/>
            </p:nvSpPr>
            <p:spPr>
              <a:xfrm>
                <a:off x="-1249795" y="502376"/>
                <a:ext cx="43661" cy="337123"/>
              </a:xfrm>
              <a:custGeom>
                <a:avLst/>
                <a:gdLst/>
                <a:ahLst/>
                <a:cxnLst/>
                <a:rect l="l" t="t" r="r" b="b"/>
                <a:pathLst>
                  <a:path w="262" h="2023" extrusionOk="0">
                    <a:moveTo>
                      <a:pt x="87" y="0"/>
                    </a:moveTo>
                    <a:lnTo>
                      <a:pt x="0" y="19"/>
                    </a:lnTo>
                    <a:cubicBezTo>
                      <a:pt x="126" y="677"/>
                      <a:pt x="174" y="1345"/>
                      <a:pt x="145" y="2023"/>
                    </a:cubicBezTo>
                    <a:lnTo>
                      <a:pt x="242" y="2023"/>
                    </a:lnTo>
                    <a:cubicBezTo>
                      <a:pt x="261" y="1345"/>
                      <a:pt x="213" y="668"/>
                      <a:pt x="87" y="0"/>
                    </a:cubicBezTo>
                    <a:close/>
                  </a:path>
                </a:pathLst>
              </a:custGeom>
              <a:solidFill>
                <a:srgbClr val="0F1D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4" name="Google Shape;2604;p73"/>
              <p:cNvSpPr/>
              <p:nvPr/>
            </p:nvSpPr>
            <p:spPr>
              <a:xfrm>
                <a:off x="-2427145" y="455548"/>
                <a:ext cx="264632" cy="464606"/>
              </a:xfrm>
              <a:custGeom>
                <a:avLst/>
                <a:gdLst/>
                <a:ahLst/>
                <a:cxnLst/>
                <a:rect l="l" t="t" r="r" b="b"/>
                <a:pathLst>
                  <a:path w="1588" h="2788" extrusionOk="0">
                    <a:moveTo>
                      <a:pt x="78" y="0"/>
                    </a:moveTo>
                    <a:lnTo>
                      <a:pt x="0" y="49"/>
                    </a:lnTo>
                    <a:lnTo>
                      <a:pt x="1501" y="2788"/>
                    </a:lnTo>
                    <a:lnTo>
                      <a:pt x="1588" y="2749"/>
                    </a:lnTo>
                    <a:lnTo>
                      <a:pt x="78" y="0"/>
                    </a:lnTo>
                    <a:close/>
                  </a:path>
                </a:pathLst>
              </a:custGeom>
              <a:solidFill>
                <a:srgbClr val="0F1D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5" name="Google Shape;2605;p73"/>
              <p:cNvSpPr/>
              <p:nvPr/>
            </p:nvSpPr>
            <p:spPr>
              <a:xfrm>
                <a:off x="-2215838" y="787672"/>
                <a:ext cx="224304" cy="164812"/>
              </a:xfrm>
              <a:custGeom>
                <a:avLst/>
                <a:gdLst/>
                <a:ahLst/>
                <a:cxnLst/>
                <a:rect l="l" t="t" r="r" b="b"/>
                <a:pathLst>
                  <a:path w="1346" h="989" extrusionOk="0">
                    <a:moveTo>
                      <a:pt x="1297" y="1"/>
                    </a:moveTo>
                    <a:lnTo>
                      <a:pt x="0" y="911"/>
                    </a:lnTo>
                    <a:lnTo>
                      <a:pt x="49" y="988"/>
                    </a:lnTo>
                    <a:lnTo>
                      <a:pt x="1345" y="69"/>
                    </a:lnTo>
                    <a:lnTo>
                      <a:pt x="1297" y="1"/>
                    </a:lnTo>
                    <a:close/>
                  </a:path>
                </a:pathLst>
              </a:custGeom>
              <a:solidFill>
                <a:srgbClr val="0F1D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6" name="Google Shape;2606;p73"/>
              <p:cNvSpPr/>
              <p:nvPr/>
            </p:nvSpPr>
            <p:spPr>
              <a:xfrm>
                <a:off x="-3554500" y="75597"/>
                <a:ext cx="551762" cy="668746"/>
              </a:xfrm>
              <a:custGeom>
                <a:avLst/>
                <a:gdLst/>
                <a:ahLst/>
                <a:cxnLst/>
                <a:rect l="l" t="t" r="r" b="b"/>
                <a:pathLst>
                  <a:path w="3311" h="4013" extrusionOk="0">
                    <a:moveTo>
                      <a:pt x="177" y="0"/>
                    </a:moveTo>
                    <a:cubicBezTo>
                      <a:pt x="168" y="0"/>
                      <a:pt x="161" y="2"/>
                      <a:pt x="156" y="6"/>
                    </a:cubicBezTo>
                    <a:cubicBezTo>
                      <a:pt x="1" y="113"/>
                      <a:pt x="717" y="838"/>
                      <a:pt x="717" y="838"/>
                    </a:cubicBezTo>
                    <a:cubicBezTo>
                      <a:pt x="717" y="838"/>
                      <a:pt x="631" y="783"/>
                      <a:pt x="542" y="783"/>
                    </a:cubicBezTo>
                    <a:cubicBezTo>
                      <a:pt x="498" y="783"/>
                      <a:pt x="452" y="797"/>
                      <a:pt x="417" y="838"/>
                    </a:cubicBezTo>
                    <a:cubicBezTo>
                      <a:pt x="340" y="935"/>
                      <a:pt x="562" y="1226"/>
                      <a:pt x="562" y="1226"/>
                    </a:cubicBezTo>
                    <a:cubicBezTo>
                      <a:pt x="562" y="1226"/>
                      <a:pt x="441" y="1152"/>
                      <a:pt x="347" y="1152"/>
                    </a:cubicBezTo>
                    <a:cubicBezTo>
                      <a:pt x="313" y="1152"/>
                      <a:pt x="283" y="1161"/>
                      <a:pt x="262" y="1187"/>
                    </a:cubicBezTo>
                    <a:cubicBezTo>
                      <a:pt x="185" y="1284"/>
                      <a:pt x="378" y="1584"/>
                      <a:pt x="378" y="1584"/>
                    </a:cubicBezTo>
                    <a:cubicBezTo>
                      <a:pt x="378" y="1584"/>
                      <a:pt x="306" y="1525"/>
                      <a:pt x="245" y="1525"/>
                    </a:cubicBezTo>
                    <a:cubicBezTo>
                      <a:pt x="216" y="1525"/>
                      <a:pt x="190" y="1537"/>
                      <a:pt x="175" y="1574"/>
                    </a:cubicBezTo>
                    <a:cubicBezTo>
                      <a:pt x="98" y="1738"/>
                      <a:pt x="1133" y="2948"/>
                      <a:pt x="2091" y="4013"/>
                    </a:cubicBezTo>
                    <a:lnTo>
                      <a:pt x="3311" y="2242"/>
                    </a:lnTo>
                    <a:cubicBezTo>
                      <a:pt x="3311" y="2242"/>
                      <a:pt x="1261" y="344"/>
                      <a:pt x="1099" y="344"/>
                    </a:cubicBezTo>
                    <a:cubicBezTo>
                      <a:pt x="1097" y="344"/>
                      <a:pt x="1096" y="345"/>
                      <a:pt x="1094" y="345"/>
                    </a:cubicBezTo>
                    <a:cubicBezTo>
                      <a:pt x="959" y="393"/>
                      <a:pt x="1336" y="771"/>
                      <a:pt x="1220" y="780"/>
                    </a:cubicBezTo>
                    <a:cubicBezTo>
                      <a:pt x="1219" y="781"/>
                      <a:pt x="1218" y="781"/>
                      <a:pt x="1216" y="781"/>
                    </a:cubicBezTo>
                    <a:cubicBezTo>
                      <a:pt x="1092" y="781"/>
                      <a:pt x="347" y="0"/>
                      <a:pt x="177" y="0"/>
                    </a:cubicBezTo>
                    <a:close/>
                  </a:path>
                </a:pathLst>
              </a:custGeom>
              <a:solidFill>
                <a:srgbClr val="FFCB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7" name="Google Shape;2607;p73"/>
              <p:cNvSpPr/>
              <p:nvPr/>
            </p:nvSpPr>
            <p:spPr>
              <a:xfrm>
                <a:off x="-1919210" y="-21890"/>
                <a:ext cx="324458" cy="300294"/>
              </a:xfrm>
              <a:custGeom>
                <a:avLst/>
                <a:gdLst/>
                <a:ahLst/>
                <a:cxnLst/>
                <a:rect l="l" t="t" r="r" b="b"/>
                <a:pathLst>
                  <a:path w="1947" h="1802" extrusionOk="0">
                    <a:moveTo>
                      <a:pt x="1753" y="1"/>
                    </a:moveTo>
                    <a:lnTo>
                      <a:pt x="1" y="523"/>
                    </a:lnTo>
                    <a:lnTo>
                      <a:pt x="49" y="1307"/>
                    </a:lnTo>
                    <a:cubicBezTo>
                      <a:pt x="399" y="1681"/>
                      <a:pt x="741" y="1801"/>
                      <a:pt x="1036" y="1801"/>
                    </a:cubicBezTo>
                    <a:cubicBezTo>
                      <a:pt x="1567" y="1801"/>
                      <a:pt x="1946" y="1414"/>
                      <a:pt x="1946" y="1414"/>
                    </a:cubicBezTo>
                    <a:lnTo>
                      <a:pt x="1753" y="1"/>
                    </a:lnTo>
                    <a:close/>
                  </a:path>
                </a:pathLst>
              </a:custGeom>
              <a:solidFill>
                <a:srgbClr val="FFCB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8" name="Google Shape;2608;p73"/>
              <p:cNvSpPr/>
              <p:nvPr/>
            </p:nvSpPr>
            <p:spPr>
              <a:xfrm>
                <a:off x="-2103019" y="-328350"/>
                <a:ext cx="508267" cy="444109"/>
              </a:xfrm>
              <a:custGeom>
                <a:avLst/>
                <a:gdLst/>
                <a:ahLst/>
                <a:cxnLst/>
                <a:rect l="l" t="t" r="r" b="b"/>
                <a:pathLst>
                  <a:path w="3050" h="2665" extrusionOk="0">
                    <a:moveTo>
                      <a:pt x="1364" y="0"/>
                    </a:moveTo>
                    <a:cubicBezTo>
                      <a:pt x="1340" y="0"/>
                      <a:pt x="1327" y="1"/>
                      <a:pt x="1327" y="1"/>
                    </a:cubicBezTo>
                    <a:cubicBezTo>
                      <a:pt x="1327" y="1"/>
                      <a:pt x="1" y="1501"/>
                      <a:pt x="485" y="2121"/>
                    </a:cubicBezTo>
                    <a:cubicBezTo>
                      <a:pt x="680" y="2369"/>
                      <a:pt x="1381" y="2665"/>
                      <a:pt x="1864" y="2665"/>
                    </a:cubicBezTo>
                    <a:cubicBezTo>
                      <a:pt x="2002" y="2665"/>
                      <a:pt x="2121" y="2641"/>
                      <a:pt x="2207" y="2585"/>
                    </a:cubicBezTo>
                    <a:cubicBezTo>
                      <a:pt x="2498" y="2411"/>
                      <a:pt x="3049" y="1133"/>
                      <a:pt x="2923" y="891"/>
                    </a:cubicBezTo>
                    <a:cubicBezTo>
                      <a:pt x="2501" y="47"/>
                      <a:pt x="1564" y="0"/>
                      <a:pt x="1364" y="0"/>
                    </a:cubicBezTo>
                    <a:close/>
                  </a:path>
                </a:pathLst>
              </a:custGeom>
              <a:solidFill>
                <a:srgbClr val="FFCB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9" name="Google Shape;2609;p73"/>
              <p:cNvSpPr/>
              <p:nvPr/>
            </p:nvSpPr>
            <p:spPr>
              <a:xfrm>
                <a:off x="-1946539" y="-382010"/>
                <a:ext cx="535597" cy="693243"/>
              </a:xfrm>
              <a:custGeom>
                <a:avLst/>
                <a:gdLst/>
                <a:ahLst/>
                <a:cxnLst/>
                <a:rect l="l" t="t" r="r" b="b"/>
                <a:pathLst>
                  <a:path w="3214" h="4160" extrusionOk="0">
                    <a:moveTo>
                      <a:pt x="979" y="0"/>
                    </a:moveTo>
                    <a:cubicBezTo>
                      <a:pt x="601" y="0"/>
                      <a:pt x="254" y="98"/>
                      <a:pt x="0" y="255"/>
                    </a:cubicBezTo>
                    <a:cubicBezTo>
                      <a:pt x="49" y="372"/>
                      <a:pt x="136" y="459"/>
                      <a:pt x="252" y="507"/>
                    </a:cubicBezTo>
                    <a:lnTo>
                      <a:pt x="465" y="594"/>
                    </a:lnTo>
                    <a:lnTo>
                      <a:pt x="446" y="594"/>
                    </a:lnTo>
                    <a:cubicBezTo>
                      <a:pt x="358" y="1465"/>
                      <a:pt x="620" y="1910"/>
                      <a:pt x="620" y="1910"/>
                    </a:cubicBezTo>
                    <a:cubicBezTo>
                      <a:pt x="620" y="1910"/>
                      <a:pt x="39" y="3730"/>
                      <a:pt x="165" y="3904"/>
                    </a:cubicBezTo>
                    <a:cubicBezTo>
                      <a:pt x="244" y="4013"/>
                      <a:pt x="1004" y="4160"/>
                      <a:pt x="1785" y="4160"/>
                    </a:cubicBezTo>
                    <a:cubicBezTo>
                      <a:pt x="2252" y="4160"/>
                      <a:pt x="2727" y="4107"/>
                      <a:pt x="3068" y="3962"/>
                    </a:cubicBezTo>
                    <a:cubicBezTo>
                      <a:pt x="3068" y="3962"/>
                      <a:pt x="3213" y="1213"/>
                      <a:pt x="2381" y="507"/>
                    </a:cubicBezTo>
                    <a:cubicBezTo>
                      <a:pt x="1945" y="146"/>
                      <a:pt x="1440" y="0"/>
                      <a:pt x="97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0" name="Google Shape;2610;p73"/>
              <p:cNvSpPr/>
              <p:nvPr/>
            </p:nvSpPr>
            <p:spPr>
              <a:xfrm>
                <a:off x="-1899712" y="-125710"/>
                <a:ext cx="103320" cy="112652"/>
              </a:xfrm>
              <a:custGeom>
                <a:avLst/>
                <a:gdLst/>
                <a:ahLst/>
                <a:cxnLst/>
                <a:rect l="l" t="t" r="r" b="b"/>
                <a:pathLst>
                  <a:path w="620" h="676" extrusionOk="0">
                    <a:moveTo>
                      <a:pt x="384" y="1"/>
                    </a:moveTo>
                    <a:cubicBezTo>
                      <a:pt x="319" y="1"/>
                      <a:pt x="241" y="43"/>
                      <a:pt x="155" y="150"/>
                    </a:cubicBezTo>
                    <a:lnTo>
                      <a:pt x="0" y="556"/>
                    </a:lnTo>
                    <a:cubicBezTo>
                      <a:pt x="5" y="637"/>
                      <a:pt x="53" y="676"/>
                      <a:pt x="126" y="676"/>
                    </a:cubicBezTo>
                    <a:cubicBezTo>
                      <a:pt x="184" y="676"/>
                      <a:pt x="258" y="652"/>
                      <a:pt x="339" y="604"/>
                    </a:cubicBezTo>
                    <a:cubicBezTo>
                      <a:pt x="426" y="556"/>
                      <a:pt x="619" y="237"/>
                      <a:pt x="523" y="92"/>
                    </a:cubicBezTo>
                    <a:cubicBezTo>
                      <a:pt x="490" y="36"/>
                      <a:pt x="443" y="1"/>
                      <a:pt x="384" y="1"/>
                    </a:cubicBezTo>
                    <a:close/>
                  </a:path>
                </a:pathLst>
              </a:custGeom>
              <a:solidFill>
                <a:srgbClr val="FFCB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1" name="Google Shape;2611;p73"/>
              <p:cNvSpPr/>
              <p:nvPr/>
            </p:nvSpPr>
            <p:spPr>
              <a:xfrm>
                <a:off x="-1919210" y="58766"/>
                <a:ext cx="46994" cy="33996"/>
              </a:xfrm>
              <a:custGeom>
                <a:avLst/>
                <a:gdLst/>
                <a:ahLst/>
                <a:cxnLst/>
                <a:rect l="l" t="t" r="r" b="b"/>
                <a:pathLst>
                  <a:path w="282" h="204" extrusionOk="0">
                    <a:moveTo>
                      <a:pt x="224" y="1"/>
                    </a:moveTo>
                    <a:cubicBezTo>
                      <a:pt x="188" y="81"/>
                      <a:pt x="110" y="137"/>
                      <a:pt x="22" y="137"/>
                    </a:cubicBezTo>
                    <a:cubicBezTo>
                      <a:pt x="15" y="137"/>
                      <a:pt x="8" y="137"/>
                      <a:pt x="1" y="136"/>
                    </a:cubicBezTo>
                    <a:lnTo>
                      <a:pt x="1" y="204"/>
                    </a:lnTo>
                    <a:cubicBezTo>
                      <a:pt x="127" y="204"/>
                      <a:pt x="233" y="136"/>
                      <a:pt x="282" y="20"/>
                    </a:cubicBezTo>
                    <a:lnTo>
                      <a:pt x="224" y="1"/>
                    </a:lnTo>
                    <a:close/>
                  </a:path>
                </a:pathLst>
              </a:custGeom>
              <a:solidFill>
                <a:srgbClr val="E888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2" name="Google Shape;2612;p73"/>
              <p:cNvSpPr/>
              <p:nvPr/>
            </p:nvSpPr>
            <p:spPr>
              <a:xfrm>
                <a:off x="-1957871" y="-189535"/>
                <a:ext cx="35662" cy="38828"/>
              </a:xfrm>
              <a:custGeom>
                <a:avLst/>
                <a:gdLst/>
                <a:ahLst/>
                <a:cxnLst/>
                <a:rect l="l" t="t" r="r" b="b"/>
                <a:pathLst>
                  <a:path w="214" h="233" extrusionOk="0">
                    <a:moveTo>
                      <a:pt x="148" y="0"/>
                    </a:moveTo>
                    <a:cubicBezTo>
                      <a:pt x="137" y="0"/>
                      <a:pt x="124" y="6"/>
                      <a:pt x="107" y="20"/>
                    </a:cubicBezTo>
                    <a:cubicBezTo>
                      <a:pt x="49" y="58"/>
                      <a:pt x="1" y="146"/>
                      <a:pt x="30" y="204"/>
                    </a:cubicBezTo>
                    <a:cubicBezTo>
                      <a:pt x="30" y="223"/>
                      <a:pt x="49" y="233"/>
                      <a:pt x="68" y="233"/>
                    </a:cubicBezTo>
                    <a:cubicBezTo>
                      <a:pt x="176" y="216"/>
                      <a:pt x="213" y="0"/>
                      <a:pt x="1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3" name="Google Shape;2613;p73"/>
              <p:cNvSpPr/>
              <p:nvPr/>
            </p:nvSpPr>
            <p:spPr>
              <a:xfrm>
                <a:off x="-1940040" y="-231530"/>
                <a:ext cx="50160" cy="42161"/>
              </a:xfrm>
              <a:custGeom>
                <a:avLst/>
                <a:gdLst/>
                <a:ahLst/>
                <a:cxnLst/>
                <a:rect l="l" t="t" r="r" b="b"/>
                <a:pathLst>
                  <a:path w="301" h="253" extrusionOk="0">
                    <a:moveTo>
                      <a:pt x="29" y="1"/>
                    </a:moveTo>
                    <a:lnTo>
                      <a:pt x="0" y="78"/>
                    </a:lnTo>
                    <a:cubicBezTo>
                      <a:pt x="87" y="107"/>
                      <a:pt x="165" y="175"/>
                      <a:pt x="223" y="252"/>
                    </a:cubicBezTo>
                    <a:lnTo>
                      <a:pt x="300" y="214"/>
                    </a:lnTo>
                    <a:cubicBezTo>
                      <a:pt x="242" y="107"/>
                      <a:pt x="145" y="30"/>
                      <a:pt x="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4" name="Google Shape;2614;p73"/>
              <p:cNvSpPr/>
              <p:nvPr/>
            </p:nvSpPr>
            <p:spPr>
              <a:xfrm>
                <a:off x="-2040028" y="-99213"/>
                <a:ext cx="74324" cy="69824"/>
              </a:xfrm>
              <a:custGeom>
                <a:avLst/>
                <a:gdLst/>
                <a:ahLst/>
                <a:cxnLst/>
                <a:rect l="l" t="t" r="r" b="b"/>
                <a:pathLst>
                  <a:path w="446" h="419" extrusionOk="0">
                    <a:moveTo>
                      <a:pt x="174" y="0"/>
                    </a:moveTo>
                    <a:cubicBezTo>
                      <a:pt x="174" y="0"/>
                      <a:pt x="0" y="339"/>
                      <a:pt x="126" y="407"/>
                    </a:cubicBezTo>
                    <a:cubicBezTo>
                      <a:pt x="139" y="415"/>
                      <a:pt x="153" y="419"/>
                      <a:pt x="168" y="419"/>
                    </a:cubicBezTo>
                    <a:cubicBezTo>
                      <a:pt x="290" y="419"/>
                      <a:pt x="445" y="155"/>
                      <a:pt x="445" y="155"/>
                    </a:cubicBezTo>
                    <a:lnTo>
                      <a:pt x="17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5" name="Google Shape;2615;p73"/>
              <p:cNvSpPr/>
              <p:nvPr/>
            </p:nvSpPr>
            <p:spPr>
              <a:xfrm>
                <a:off x="-1661076" y="-441836"/>
                <a:ext cx="135649" cy="120984"/>
              </a:xfrm>
              <a:custGeom>
                <a:avLst/>
                <a:gdLst/>
                <a:ahLst/>
                <a:cxnLst/>
                <a:rect l="l" t="t" r="r" b="b"/>
                <a:pathLst>
                  <a:path w="814" h="726" extrusionOk="0">
                    <a:moveTo>
                      <a:pt x="400" y="1"/>
                    </a:moveTo>
                    <a:cubicBezTo>
                      <a:pt x="329" y="1"/>
                      <a:pt x="258" y="18"/>
                      <a:pt x="194" y="53"/>
                    </a:cubicBezTo>
                    <a:cubicBezTo>
                      <a:pt x="87" y="101"/>
                      <a:pt x="10" y="218"/>
                      <a:pt x="0" y="334"/>
                    </a:cubicBezTo>
                    <a:cubicBezTo>
                      <a:pt x="0" y="460"/>
                      <a:pt x="78" y="576"/>
                      <a:pt x="204" y="614"/>
                    </a:cubicBezTo>
                    <a:lnTo>
                      <a:pt x="329" y="643"/>
                    </a:lnTo>
                    <a:cubicBezTo>
                      <a:pt x="361" y="691"/>
                      <a:pt x="426" y="726"/>
                      <a:pt x="485" y="726"/>
                    </a:cubicBezTo>
                    <a:cubicBezTo>
                      <a:pt x="498" y="726"/>
                      <a:pt x="511" y="724"/>
                      <a:pt x="523" y="721"/>
                    </a:cubicBezTo>
                    <a:cubicBezTo>
                      <a:pt x="600" y="701"/>
                      <a:pt x="668" y="653"/>
                      <a:pt x="707" y="585"/>
                    </a:cubicBezTo>
                    <a:cubicBezTo>
                      <a:pt x="813" y="431"/>
                      <a:pt x="813" y="189"/>
                      <a:pt x="668" y="72"/>
                    </a:cubicBezTo>
                    <a:cubicBezTo>
                      <a:pt x="629" y="53"/>
                      <a:pt x="591" y="34"/>
                      <a:pt x="542" y="24"/>
                    </a:cubicBezTo>
                    <a:cubicBezTo>
                      <a:pt x="496" y="9"/>
                      <a:pt x="448" y="1"/>
                      <a:pt x="400" y="1"/>
                    </a:cubicBezTo>
                    <a:close/>
                  </a:path>
                </a:pathLst>
              </a:custGeom>
              <a:solidFill>
                <a:srgbClr val="011E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616" name="Google Shape;2616;p73"/>
            <p:cNvCxnSpPr/>
            <p:nvPr/>
          </p:nvCxnSpPr>
          <p:spPr>
            <a:xfrm>
              <a:off x="5929425" y="4539610"/>
              <a:ext cx="1016100" cy="0"/>
            </a:xfrm>
            <a:prstGeom prst="straightConnector1">
              <a:avLst/>
            </a:prstGeom>
            <a:noFill/>
            <a:ln w="9525" cap="flat" cmpd="sng">
              <a:solidFill>
                <a:schemeClr val="dk1"/>
              </a:solidFill>
              <a:prstDash val="solid"/>
              <a:round/>
              <a:headEnd type="none" w="med" len="med"/>
              <a:tailEnd type="none" w="med" len="med"/>
            </a:ln>
          </p:spPr>
        </p:cxnSp>
      </p:grpSp>
      <p:grpSp>
        <p:nvGrpSpPr>
          <p:cNvPr id="2617" name="Google Shape;2617;p73"/>
          <p:cNvGrpSpPr/>
          <p:nvPr/>
        </p:nvGrpSpPr>
        <p:grpSpPr>
          <a:xfrm flipH="1">
            <a:off x="7241037" y="1902644"/>
            <a:ext cx="1177117" cy="2619152"/>
            <a:chOff x="1781837" y="1700708"/>
            <a:chExt cx="1267216" cy="2819627"/>
          </a:xfrm>
        </p:grpSpPr>
        <p:grpSp>
          <p:nvGrpSpPr>
            <p:cNvPr id="2618" name="Google Shape;2618;p73"/>
            <p:cNvGrpSpPr/>
            <p:nvPr/>
          </p:nvGrpSpPr>
          <p:grpSpPr>
            <a:xfrm>
              <a:off x="1781837" y="1700708"/>
              <a:ext cx="1267216" cy="2819617"/>
              <a:chOff x="-927486" y="-445299"/>
              <a:chExt cx="2417889" cy="5379921"/>
            </a:xfrm>
          </p:grpSpPr>
          <p:sp>
            <p:nvSpPr>
              <p:cNvPr id="2619" name="Google Shape;2619;p73"/>
              <p:cNvSpPr/>
              <p:nvPr/>
            </p:nvSpPr>
            <p:spPr>
              <a:xfrm>
                <a:off x="355647" y="4084922"/>
                <a:ext cx="718789" cy="782118"/>
              </a:xfrm>
              <a:custGeom>
                <a:avLst/>
                <a:gdLst/>
                <a:ahLst/>
                <a:cxnLst/>
                <a:rect l="l" t="t" r="r" b="b"/>
                <a:pathLst>
                  <a:path w="4733" h="5150" extrusionOk="0">
                    <a:moveTo>
                      <a:pt x="3068" y="1"/>
                    </a:moveTo>
                    <a:lnTo>
                      <a:pt x="271" y="310"/>
                    </a:lnTo>
                    <a:lnTo>
                      <a:pt x="29" y="3988"/>
                    </a:lnTo>
                    <a:lnTo>
                      <a:pt x="0" y="5149"/>
                    </a:lnTo>
                    <a:lnTo>
                      <a:pt x="4529" y="5120"/>
                    </a:lnTo>
                    <a:cubicBezTo>
                      <a:pt x="4646" y="5120"/>
                      <a:pt x="4733" y="5033"/>
                      <a:pt x="4733" y="4917"/>
                    </a:cubicBezTo>
                    <a:cubicBezTo>
                      <a:pt x="4733" y="4839"/>
                      <a:pt x="4684" y="4762"/>
                      <a:pt x="4607" y="4733"/>
                    </a:cubicBezTo>
                    <a:lnTo>
                      <a:pt x="2652" y="3833"/>
                    </a:lnTo>
                    <a:lnTo>
                      <a:pt x="3068" y="1"/>
                    </a:lnTo>
                    <a:close/>
                  </a:path>
                </a:pathLst>
              </a:custGeom>
              <a:solidFill>
                <a:srgbClr val="FFCB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0" name="Google Shape;2620;p73"/>
              <p:cNvSpPr/>
              <p:nvPr/>
            </p:nvSpPr>
            <p:spPr>
              <a:xfrm>
                <a:off x="318895" y="4666880"/>
                <a:ext cx="796697" cy="267742"/>
              </a:xfrm>
              <a:custGeom>
                <a:avLst/>
                <a:gdLst/>
                <a:ahLst/>
                <a:cxnLst/>
                <a:rect l="l" t="t" r="r" b="b"/>
                <a:pathLst>
                  <a:path w="5246" h="1763" extrusionOk="0">
                    <a:moveTo>
                      <a:pt x="2884" y="1"/>
                    </a:moveTo>
                    <a:cubicBezTo>
                      <a:pt x="2435" y="184"/>
                      <a:pt x="1933" y="239"/>
                      <a:pt x="1490" y="239"/>
                    </a:cubicBezTo>
                    <a:cubicBezTo>
                      <a:pt x="806" y="239"/>
                      <a:pt x="262" y="107"/>
                      <a:pt x="262" y="107"/>
                    </a:cubicBezTo>
                    <a:lnTo>
                      <a:pt x="0" y="1665"/>
                    </a:lnTo>
                    <a:cubicBezTo>
                      <a:pt x="0" y="1724"/>
                      <a:pt x="39" y="1762"/>
                      <a:pt x="97" y="1762"/>
                    </a:cubicBezTo>
                    <a:lnTo>
                      <a:pt x="5139" y="1762"/>
                    </a:lnTo>
                    <a:cubicBezTo>
                      <a:pt x="5246" y="1762"/>
                      <a:pt x="5178" y="1240"/>
                      <a:pt x="5178" y="1240"/>
                    </a:cubicBezTo>
                    <a:cubicBezTo>
                      <a:pt x="5130" y="1094"/>
                      <a:pt x="5042" y="930"/>
                      <a:pt x="4955" y="891"/>
                    </a:cubicBezTo>
                    <a:lnTo>
                      <a:pt x="288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1" name="Google Shape;2621;p73"/>
              <p:cNvSpPr/>
              <p:nvPr/>
            </p:nvSpPr>
            <p:spPr>
              <a:xfrm>
                <a:off x="343801" y="4761038"/>
                <a:ext cx="207451" cy="122101"/>
              </a:xfrm>
              <a:custGeom>
                <a:avLst/>
                <a:gdLst/>
                <a:ahLst/>
                <a:cxnLst/>
                <a:rect l="l" t="t" r="r" b="b"/>
                <a:pathLst>
                  <a:path w="1366" h="804" extrusionOk="0">
                    <a:moveTo>
                      <a:pt x="1" y="0"/>
                    </a:moveTo>
                    <a:lnTo>
                      <a:pt x="1" y="87"/>
                    </a:lnTo>
                    <a:cubicBezTo>
                      <a:pt x="20" y="87"/>
                      <a:pt x="1182" y="116"/>
                      <a:pt x="1278" y="804"/>
                    </a:cubicBezTo>
                    <a:lnTo>
                      <a:pt x="1365" y="794"/>
                    </a:lnTo>
                    <a:cubicBezTo>
                      <a:pt x="1259" y="29"/>
                      <a:pt x="59" y="0"/>
                      <a:pt x="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2" name="Google Shape;2622;p73"/>
              <p:cNvSpPr/>
              <p:nvPr/>
            </p:nvSpPr>
            <p:spPr>
              <a:xfrm>
                <a:off x="-145518" y="1465959"/>
                <a:ext cx="996555" cy="3127711"/>
              </a:xfrm>
              <a:custGeom>
                <a:avLst/>
                <a:gdLst/>
                <a:ahLst/>
                <a:cxnLst/>
                <a:rect l="l" t="t" r="r" b="b"/>
                <a:pathLst>
                  <a:path w="6562" h="20595" extrusionOk="0">
                    <a:moveTo>
                      <a:pt x="0" y="0"/>
                    </a:moveTo>
                    <a:lnTo>
                      <a:pt x="0" y="0"/>
                    </a:lnTo>
                    <a:cubicBezTo>
                      <a:pt x="194" y="407"/>
                      <a:pt x="58" y="3494"/>
                      <a:pt x="1781" y="6339"/>
                    </a:cubicBezTo>
                    <a:cubicBezTo>
                      <a:pt x="2313" y="12688"/>
                      <a:pt x="2662" y="20594"/>
                      <a:pt x="2662" y="20594"/>
                    </a:cubicBezTo>
                    <a:lnTo>
                      <a:pt x="6562" y="20594"/>
                    </a:lnTo>
                    <a:cubicBezTo>
                      <a:pt x="6562" y="20594"/>
                      <a:pt x="6204" y="7887"/>
                      <a:pt x="5691" y="1762"/>
                    </a:cubicBez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3" name="Google Shape;2623;p73"/>
              <p:cNvSpPr/>
              <p:nvPr/>
            </p:nvSpPr>
            <p:spPr>
              <a:xfrm>
                <a:off x="174924" y="2294855"/>
                <a:ext cx="172066" cy="2298818"/>
              </a:xfrm>
              <a:custGeom>
                <a:avLst/>
                <a:gdLst/>
                <a:ahLst/>
                <a:cxnLst/>
                <a:rect l="l" t="t" r="r" b="b"/>
                <a:pathLst>
                  <a:path w="1133" h="15137" extrusionOk="0">
                    <a:moveTo>
                      <a:pt x="87" y="0"/>
                    </a:moveTo>
                    <a:lnTo>
                      <a:pt x="0" y="10"/>
                    </a:lnTo>
                    <a:cubicBezTo>
                      <a:pt x="677" y="5933"/>
                      <a:pt x="1036" y="15039"/>
                      <a:pt x="1036" y="15136"/>
                    </a:cubicBezTo>
                    <a:lnTo>
                      <a:pt x="1132" y="15126"/>
                    </a:lnTo>
                    <a:cubicBezTo>
                      <a:pt x="1123" y="15030"/>
                      <a:pt x="765" y="5923"/>
                      <a:pt x="8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4" name="Google Shape;2624;p73"/>
              <p:cNvSpPr/>
              <p:nvPr/>
            </p:nvSpPr>
            <p:spPr>
              <a:xfrm>
                <a:off x="-555561" y="4086441"/>
                <a:ext cx="762830" cy="780599"/>
              </a:xfrm>
              <a:custGeom>
                <a:avLst/>
                <a:gdLst/>
                <a:ahLst/>
                <a:cxnLst/>
                <a:rect l="l" t="t" r="r" b="b"/>
                <a:pathLst>
                  <a:path w="5023" h="5140" extrusionOk="0">
                    <a:moveTo>
                      <a:pt x="2797" y="0"/>
                    </a:moveTo>
                    <a:lnTo>
                      <a:pt x="0" y="300"/>
                    </a:lnTo>
                    <a:lnTo>
                      <a:pt x="320" y="3978"/>
                    </a:lnTo>
                    <a:lnTo>
                      <a:pt x="281" y="5139"/>
                    </a:lnTo>
                    <a:lnTo>
                      <a:pt x="4820" y="5110"/>
                    </a:lnTo>
                    <a:cubicBezTo>
                      <a:pt x="4926" y="5110"/>
                      <a:pt x="5023" y="5023"/>
                      <a:pt x="5023" y="4907"/>
                    </a:cubicBezTo>
                    <a:cubicBezTo>
                      <a:pt x="5023" y="4829"/>
                      <a:pt x="4965" y="4752"/>
                      <a:pt x="4887" y="4723"/>
                    </a:cubicBezTo>
                    <a:lnTo>
                      <a:pt x="2933" y="3823"/>
                    </a:lnTo>
                    <a:lnTo>
                      <a:pt x="2797" y="0"/>
                    </a:lnTo>
                    <a:close/>
                  </a:path>
                </a:pathLst>
              </a:custGeom>
              <a:solidFill>
                <a:srgbClr val="FFCB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5" name="Google Shape;2625;p73"/>
              <p:cNvSpPr/>
              <p:nvPr/>
            </p:nvSpPr>
            <p:spPr>
              <a:xfrm>
                <a:off x="-549791" y="4666880"/>
                <a:ext cx="796849" cy="267742"/>
              </a:xfrm>
              <a:custGeom>
                <a:avLst/>
                <a:gdLst/>
                <a:ahLst/>
                <a:cxnLst/>
                <a:rect l="l" t="t" r="r" b="b"/>
                <a:pathLst>
                  <a:path w="5247" h="1763" extrusionOk="0">
                    <a:moveTo>
                      <a:pt x="2885" y="1"/>
                    </a:moveTo>
                    <a:cubicBezTo>
                      <a:pt x="2436" y="184"/>
                      <a:pt x="1934" y="239"/>
                      <a:pt x="1491" y="239"/>
                    </a:cubicBezTo>
                    <a:cubicBezTo>
                      <a:pt x="807" y="239"/>
                      <a:pt x="262" y="107"/>
                      <a:pt x="262" y="107"/>
                    </a:cubicBezTo>
                    <a:lnTo>
                      <a:pt x="1" y="1665"/>
                    </a:lnTo>
                    <a:cubicBezTo>
                      <a:pt x="1" y="1724"/>
                      <a:pt x="40" y="1762"/>
                      <a:pt x="98" y="1762"/>
                    </a:cubicBezTo>
                    <a:lnTo>
                      <a:pt x="5149" y="1762"/>
                    </a:lnTo>
                    <a:cubicBezTo>
                      <a:pt x="5246" y="1762"/>
                      <a:pt x="5178" y="1240"/>
                      <a:pt x="5178" y="1240"/>
                    </a:cubicBezTo>
                    <a:cubicBezTo>
                      <a:pt x="5130" y="1094"/>
                      <a:pt x="5053" y="930"/>
                      <a:pt x="4966" y="891"/>
                    </a:cubicBezTo>
                    <a:lnTo>
                      <a:pt x="288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6" name="Google Shape;2626;p73"/>
              <p:cNvSpPr/>
              <p:nvPr/>
            </p:nvSpPr>
            <p:spPr>
              <a:xfrm>
                <a:off x="-94034" y="4675840"/>
                <a:ext cx="57406" cy="82312"/>
              </a:xfrm>
              <a:custGeom>
                <a:avLst/>
                <a:gdLst/>
                <a:ahLst/>
                <a:cxnLst/>
                <a:rect l="l" t="t" r="r" b="b"/>
                <a:pathLst>
                  <a:path w="378" h="542" extrusionOk="0">
                    <a:moveTo>
                      <a:pt x="300" y="0"/>
                    </a:moveTo>
                    <a:cubicBezTo>
                      <a:pt x="184" y="155"/>
                      <a:pt x="87" y="329"/>
                      <a:pt x="0" y="503"/>
                    </a:cubicBezTo>
                    <a:lnTo>
                      <a:pt x="87" y="542"/>
                    </a:lnTo>
                    <a:cubicBezTo>
                      <a:pt x="165" y="368"/>
                      <a:pt x="261" y="203"/>
                      <a:pt x="377" y="58"/>
                    </a:cubicBezTo>
                    <a:lnTo>
                      <a:pt x="30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7" name="Google Shape;2627;p73"/>
              <p:cNvSpPr/>
              <p:nvPr/>
            </p:nvSpPr>
            <p:spPr>
              <a:xfrm>
                <a:off x="-45589" y="4699228"/>
                <a:ext cx="47231" cy="70770"/>
              </a:xfrm>
              <a:custGeom>
                <a:avLst/>
                <a:gdLst/>
                <a:ahLst/>
                <a:cxnLst/>
                <a:rect l="l" t="t" r="r" b="b"/>
                <a:pathLst>
                  <a:path w="311" h="466" extrusionOk="0">
                    <a:moveTo>
                      <a:pt x="242" y="1"/>
                    </a:moveTo>
                    <a:cubicBezTo>
                      <a:pt x="146" y="136"/>
                      <a:pt x="58" y="281"/>
                      <a:pt x="0" y="427"/>
                    </a:cubicBezTo>
                    <a:lnTo>
                      <a:pt x="78" y="465"/>
                    </a:lnTo>
                    <a:cubicBezTo>
                      <a:pt x="146" y="320"/>
                      <a:pt x="223" y="185"/>
                      <a:pt x="310" y="59"/>
                    </a:cubicBezTo>
                    <a:lnTo>
                      <a:pt x="24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8" name="Google Shape;2628;p73"/>
              <p:cNvSpPr/>
              <p:nvPr/>
            </p:nvSpPr>
            <p:spPr>
              <a:xfrm>
                <a:off x="-10355" y="4716844"/>
                <a:ext cx="45712" cy="66366"/>
              </a:xfrm>
              <a:custGeom>
                <a:avLst/>
                <a:gdLst/>
                <a:ahLst/>
                <a:cxnLst/>
                <a:rect l="l" t="t" r="r" b="b"/>
                <a:pathLst>
                  <a:path w="301" h="437" extrusionOk="0">
                    <a:moveTo>
                      <a:pt x="233" y="1"/>
                    </a:moveTo>
                    <a:cubicBezTo>
                      <a:pt x="146" y="127"/>
                      <a:pt x="68" y="253"/>
                      <a:pt x="1" y="388"/>
                    </a:cubicBezTo>
                    <a:lnTo>
                      <a:pt x="78" y="436"/>
                    </a:lnTo>
                    <a:cubicBezTo>
                      <a:pt x="146" y="301"/>
                      <a:pt x="223" y="175"/>
                      <a:pt x="301" y="59"/>
                    </a:cubicBezTo>
                    <a:lnTo>
                      <a:pt x="23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9" name="Google Shape;2629;p73"/>
              <p:cNvSpPr/>
              <p:nvPr/>
            </p:nvSpPr>
            <p:spPr>
              <a:xfrm>
                <a:off x="-523214" y="4761038"/>
                <a:ext cx="207299" cy="122101"/>
              </a:xfrm>
              <a:custGeom>
                <a:avLst/>
                <a:gdLst/>
                <a:ahLst/>
                <a:cxnLst/>
                <a:rect l="l" t="t" r="r" b="b"/>
                <a:pathLst>
                  <a:path w="1365" h="804" extrusionOk="0">
                    <a:moveTo>
                      <a:pt x="0" y="0"/>
                    </a:moveTo>
                    <a:lnTo>
                      <a:pt x="0" y="87"/>
                    </a:lnTo>
                    <a:cubicBezTo>
                      <a:pt x="10" y="87"/>
                      <a:pt x="1171" y="116"/>
                      <a:pt x="1268" y="804"/>
                    </a:cubicBezTo>
                    <a:lnTo>
                      <a:pt x="1365" y="794"/>
                    </a:lnTo>
                    <a:cubicBezTo>
                      <a:pt x="1249" y="29"/>
                      <a:pt x="49" y="0"/>
                      <a:pt x="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0" name="Google Shape;2630;p73"/>
              <p:cNvSpPr/>
              <p:nvPr/>
            </p:nvSpPr>
            <p:spPr>
              <a:xfrm>
                <a:off x="71957" y="4771365"/>
                <a:ext cx="73656" cy="110256"/>
              </a:xfrm>
              <a:custGeom>
                <a:avLst/>
                <a:gdLst/>
                <a:ahLst/>
                <a:cxnLst/>
                <a:rect l="l" t="t" r="r" b="b"/>
                <a:pathLst>
                  <a:path w="485" h="726" extrusionOk="0">
                    <a:moveTo>
                      <a:pt x="407" y="0"/>
                    </a:moveTo>
                    <a:cubicBezTo>
                      <a:pt x="397" y="10"/>
                      <a:pt x="68" y="484"/>
                      <a:pt x="1" y="707"/>
                    </a:cubicBezTo>
                    <a:lnTo>
                      <a:pt x="88" y="726"/>
                    </a:lnTo>
                    <a:cubicBezTo>
                      <a:pt x="146" y="523"/>
                      <a:pt x="484" y="48"/>
                      <a:pt x="484" y="48"/>
                    </a:cubicBezTo>
                    <a:lnTo>
                      <a:pt x="40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1" name="Google Shape;2631;p73"/>
              <p:cNvSpPr/>
              <p:nvPr/>
            </p:nvSpPr>
            <p:spPr>
              <a:xfrm>
                <a:off x="-573178" y="1637874"/>
                <a:ext cx="821603" cy="2955797"/>
              </a:xfrm>
              <a:custGeom>
                <a:avLst/>
                <a:gdLst/>
                <a:ahLst/>
                <a:cxnLst/>
                <a:rect l="l" t="t" r="r" b="b"/>
                <a:pathLst>
                  <a:path w="5410" h="19463" extrusionOk="0">
                    <a:moveTo>
                      <a:pt x="5410" y="1"/>
                    </a:moveTo>
                    <a:lnTo>
                      <a:pt x="232" y="107"/>
                    </a:lnTo>
                    <a:cubicBezTo>
                      <a:pt x="116" y="1568"/>
                      <a:pt x="155" y="3030"/>
                      <a:pt x="329" y="4481"/>
                    </a:cubicBezTo>
                    <a:cubicBezTo>
                      <a:pt x="0" y="11226"/>
                      <a:pt x="19" y="19462"/>
                      <a:pt x="19" y="19462"/>
                    </a:cubicBezTo>
                    <a:lnTo>
                      <a:pt x="3929" y="19462"/>
                    </a:lnTo>
                    <a:cubicBezTo>
                      <a:pt x="3929" y="19462"/>
                      <a:pt x="5032" y="4897"/>
                      <a:pt x="541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2" name="Google Shape;2632;p73"/>
              <p:cNvSpPr/>
              <p:nvPr/>
            </p:nvSpPr>
            <p:spPr>
              <a:xfrm>
                <a:off x="-479172" y="1653972"/>
                <a:ext cx="64847" cy="2939699"/>
              </a:xfrm>
              <a:custGeom>
                <a:avLst/>
                <a:gdLst/>
                <a:ahLst/>
                <a:cxnLst/>
                <a:rect l="l" t="t" r="r" b="b"/>
                <a:pathLst>
                  <a:path w="427" h="19357" extrusionOk="0">
                    <a:moveTo>
                      <a:pt x="233" y="1"/>
                    </a:moveTo>
                    <a:lnTo>
                      <a:pt x="233" y="1"/>
                    </a:lnTo>
                    <a:cubicBezTo>
                      <a:pt x="126" y="1453"/>
                      <a:pt x="155" y="2924"/>
                      <a:pt x="330" y="4375"/>
                    </a:cubicBezTo>
                    <a:cubicBezTo>
                      <a:pt x="0" y="11043"/>
                      <a:pt x="20" y="19269"/>
                      <a:pt x="20" y="19356"/>
                    </a:cubicBezTo>
                    <a:lnTo>
                      <a:pt x="117" y="19356"/>
                    </a:lnTo>
                    <a:cubicBezTo>
                      <a:pt x="117" y="19269"/>
                      <a:pt x="97" y="11043"/>
                      <a:pt x="426" y="4375"/>
                    </a:cubicBezTo>
                    <a:cubicBezTo>
                      <a:pt x="242" y="2924"/>
                      <a:pt x="213" y="1462"/>
                      <a:pt x="330" y="11"/>
                    </a:cubicBezTo>
                    <a:lnTo>
                      <a:pt x="23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3" name="Google Shape;2633;p73"/>
              <p:cNvSpPr/>
              <p:nvPr/>
            </p:nvSpPr>
            <p:spPr>
              <a:xfrm>
                <a:off x="145461" y="1778959"/>
                <a:ext cx="111774" cy="1059883"/>
              </a:xfrm>
              <a:custGeom>
                <a:avLst/>
                <a:gdLst/>
                <a:ahLst/>
                <a:cxnLst/>
                <a:rect l="l" t="t" r="r" b="b"/>
                <a:pathLst>
                  <a:path w="736" h="6979" extrusionOk="0">
                    <a:moveTo>
                      <a:pt x="639" y="1"/>
                    </a:moveTo>
                    <a:cubicBezTo>
                      <a:pt x="600" y="1694"/>
                      <a:pt x="0" y="6910"/>
                      <a:pt x="0" y="6968"/>
                    </a:cubicBezTo>
                    <a:lnTo>
                      <a:pt x="97" y="6978"/>
                    </a:lnTo>
                    <a:cubicBezTo>
                      <a:pt x="97" y="6920"/>
                      <a:pt x="688" y="1704"/>
                      <a:pt x="73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4" name="Google Shape;2634;p73"/>
              <p:cNvSpPr/>
              <p:nvPr/>
            </p:nvSpPr>
            <p:spPr>
              <a:xfrm>
                <a:off x="-443938" y="1834847"/>
                <a:ext cx="272147" cy="238280"/>
              </a:xfrm>
              <a:custGeom>
                <a:avLst/>
                <a:gdLst/>
                <a:ahLst/>
                <a:cxnLst/>
                <a:rect l="l" t="t" r="r" b="b"/>
                <a:pathLst>
                  <a:path w="1792" h="1569" extrusionOk="0">
                    <a:moveTo>
                      <a:pt x="1704" y="0"/>
                    </a:moveTo>
                    <a:cubicBezTo>
                      <a:pt x="1394" y="813"/>
                      <a:pt x="949" y="1171"/>
                      <a:pt x="630" y="1326"/>
                    </a:cubicBezTo>
                    <a:cubicBezTo>
                      <a:pt x="436" y="1423"/>
                      <a:pt x="223" y="1481"/>
                      <a:pt x="10" y="1481"/>
                    </a:cubicBezTo>
                    <a:lnTo>
                      <a:pt x="1" y="1568"/>
                    </a:lnTo>
                    <a:lnTo>
                      <a:pt x="39" y="1568"/>
                    </a:lnTo>
                    <a:cubicBezTo>
                      <a:pt x="262" y="1558"/>
                      <a:pt x="475" y="1510"/>
                      <a:pt x="669" y="1413"/>
                    </a:cubicBezTo>
                    <a:cubicBezTo>
                      <a:pt x="998" y="1249"/>
                      <a:pt x="1462" y="871"/>
                      <a:pt x="1791" y="39"/>
                    </a:cubicBezTo>
                    <a:lnTo>
                      <a:pt x="170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5" name="Google Shape;2635;p73"/>
              <p:cNvSpPr/>
              <p:nvPr/>
            </p:nvSpPr>
            <p:spPr>
              <a:xfrm>
                <a:off x="229293" y="1790805"/>
                <a:ext cx="88235" cy="279284"/>
              </a:xfrm>
              <a:custGeom>
                <a:avLst/>
                <a:gdLst/>
                <a:ahLst/>
                <a:cxnLst/>
                <a:rect l="l" t="t" r="r" b="b"/>
                <a:pathLst>
                  <a:path w="581" h="1839" extrusionOk="0">
                    <a:moveTo>
                      <a:pt x="494" y="0"/>
                    </a:moveTo>
                    <a:cubicBezTo>
                      <a:pt x="445" y="581"/>
                      <a:pt x="378" y="1481"/>
                      <a:pt x="348" y="1568"/>
                    </a:cubicBezTo>
                    <a:cubicBezTo>
                      <a:pt x="329" y="1636"/>
                      <a:pt x="136" y="1713"/>
                      <a:pt x="0" y="1752"/>
                    </a:cubicBezTo>
                    <a:lnTo>
                      <a:pt x="29" y="1839"/>
                    </a:lnTo>
                    <a:cubicBezTo>
                      <a:pt x="87" y="1819"/>
                      <a:pt x="397" y="1713"/>
                      <a:pt x="436" y="1597"/>
                    </a:cubicBezTo>
                    <a:cubicBezTo>
                      <a:pt x="474" y="1471"/>
                      <a:pt x="571" y="165"/>
                      <a:pt x="581" y="10"/>
                    </a:cubicBezTo>
                    <a:lnTo>
                      <a:pt x="49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6" name="Google Shape;2636;p73"/>
              <p:cNvSpPr/>
              <p:nvPr/>
            </p:nvSpPr>
            <p:spPr>
              <a:xfrm>
                <a:off x="521639" y="1837732"/>
                <a:ext cx="223549" cy="232357"/>
              </a:xfrm>
              <a:custGeom>
                <a:avLst/>
                <a:gdLst/>
                <a:ahLst/>
                <a:cxnLst/>
                <a:rect l="l" t="t" r="r" b="b"/>
                <a:pathLst>
                  <a:path w="1472" h="1530" extrusionOk="0">
                    <a:moveTo>
                      <a:pt x="1" y="1"/>
                    </a:moveTo>
                    <a:cubicBezTo>
                      <a:pt x="1" y="10"/>
                      <a:pt x="1" y="1327"/>
                      <a:pt x="1453" y="1530"/>
                    </a:cubicBezTo>
                    <a:lnTo>
                      <a:pt x="1472" y="1443"/>
                    </a:lnTo>
                    <a:cubicBezTo>
                      <a:pt x="88" y="1249"/>
                      <a:pt x="88" y="49"/>
                      <a:pt x="8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7" name="Google Shape;2637;p73"/>
              <p:cNvSpPr/>
              <p:nvPr/>
            </p:nvSpPr>
            <p:spPr>
              <a:xfrm>
                <a:off x="-10355" y="-56669"/>
                <a:ext cx="347017" cy="327882"/>
              </a:xfrm>
              <a:custGeom>
                <a:avLst/>
                <a:gdLst/>
                <a:ahLst/>
                <a:cxnLst/>
                <a:rect l="l" t="t" r="r" b="b"/>
                <a:pathLst>
                  <a:path w="2285" h="2159" extrusionOk="0">
                    <a:moveTo>
                      <a:pt x="426" y="0"/>
                    </a:moveTo>
                    <a:lnTo>
                      <a:pt x="1" y="1694"/>
                    </a:lnTo>
                    <a:cubicBezTo>
                      <a:pt x="1" y="1694"/>
                      <a:pt x="720" y="2159"/>
                      <a:pt x="1402" y="2159"/>
                    </a:cubicBezTo>
                    <a:cubicBezTo>
                      <a:pt x="1734" y="2159"/>
                      <a:pt x="2057" y="2049"/>
                      <a:pt x="2285" y="1723"/>
                    </a:cubicBezTo>
                    <a:lnTo>
                      <a:pt x="2188" y="552"/>
                    </a:lnTo>
                    <a:lnTo>
                      <a:pt x="426" y="0"/>
                    </a:lnTo>
                    <a:close/>
                  </a:path>
                </a:pathLst>
              </a:custGeom>
              <a:solidFill>
                <a:srgbClr val="FFCB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8" name="Google Shape;2638;p73"/>
              <p:cNvSpPr/>
              <p:nvPr/>
            </p:nvSpPr>
            <p:spPr>
              <a:xfrm>
                <a:off x="58745" y="-289938"/>
                <a:ext cx="411713" cy="376631"/>
              </a:xfrm>
              <a:custGeom>
                <a:avLst/>
                <a:gdLst/>
                <a:ahLst/>
                <a:cxnLst/>
                <a:rect l="l" t="t" r="r" b="b"/>
                <a:pathLst>
                  <a:path w="2711" h="2480" extrusionOk="0">
                    <a:moveTo>
                      <a:pt x="1469" y="1"/>
                    </a:moveTo>
                    <a:cubicBezTo>
                      <a:pt x="1041" y="1"/>
                      <a:pt x="465" y="105"/>
                      <a:pt x="146" y="598"/>
                    </a:cubicBezTo>
                    <a:cubicBezTo>
                      <a:pt x="0" y="820"/>
                      <a:pt x="378" y="2098"/>
                      <a:pt x="639" y="2301"/>
                    </a:cubicBezTo>
                    <a:cubicBezTo>
                      <a:pt x="793" y="2425"/>
                      <a:pt x="1032" y="2479"/>
                      <a:pt x="1277" y="2479"/>
                    </a:cubicBezTo>
                    <a:cubicBezTo>
                      <a:pt x="1586" y="2479"/>
                      <a:pt x="1904" y="2393"/>
                      <a:pt x="2071" y="2252"/>
                    </a:cubicBezTo>
                    <a:cubicBezTo>
                      <a:pt x="2710" y="1720"/>
                      <a:pt x="2013" y="56"/>
                      <a:pt x="2013" y="56"/>
                    </a:cubicBezTo>
                    <a:cubicBezTo>
                      <a:pt x="2013" y="56"/>
                      <a:pt x="1780" y="1"/>
                      <a:pt x="1469" y="1"/>
                    </a:cubicBezTo>
                    <a:close/>
                  </a:path>
                </a:pathLst>
              </a:custGeom>
              <a:solidFill>
                <a:srgbClr val="FFCB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9" name="Google Shape;2639;p73"/>
              <p:cNvSpPr/>
              <p:nvPr/>
            </p:nvSpPr>
            <p:spPr>
              <a:xfrm>
                <a:off x="310086" y="-164039"/>
                <a:ext cx="56039" cy="109041"/>
              </a:xfrm>
              <a:custGeom>
                <a:avLst/>
                <a:gdLst/>
                <a:ahLst/>
                <a:cxnLst/>
                <a:rect l="l" t="t" r="r" b="b"/>
                <a:pathLst>
                  <a:path w="369" h="718" extrusionOk="0">
                    <a:moveTo>
                      <a:pt x="39" y="1"/>
                    </a:moveTo>
                    <a:lnTo>
                      <a:pt x="0" y="30"/>
                    </a:lnTo>
                    <a:cubicBezTo>
                      <a:pt x="116" y="175"/>
                      <a:pt x="310" y="446"/>
                      <a:pt x="300" y="514"/>
                    </a:cubicBezTo>
                    <a:cubicBezTo>
                      <a:pt x="291" y="591"/>
                      <a:pt x="136" y="640"/>
                      <a:pt x="29" y="659"/>
                    </a:cubicBezTo>
                    <a:lnTo>
                      <a:pt x="39" y="717"/>
                    </a:lnTo>
                    <a:cubicBezTo>
                      <a:pt x="78" y="707"/>
                      <a:pt x="339" y="659"/>
                      <a:pt x="358" y="533"/>
                    </a:cubicBezTo>
                    <a:cubicBezTo>
                      <a:pt x="368" y="407"/>
                      <a:pt x="97" y="59"/>
                      <a:pt x="39" y="1"/>
                    </a:cubicBezTo>
                    <a:close/>
                  </a:path>
                </a:pathLst>
              </a:custGeom>
              <a:solidFill>
                <a:srgbClr val="F7A7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0" name="Google Shape;2640;p73"/>
              <p:cNvSpPr/>
              <p:nvPr/>
            </p:nvSpPr>
            <p:spPr>
              <a:xfrm>
                <a:off x="251313" y="-43456"/>
                <a:ext cx="133795" cy="70163"/>
              </a:xfrm>
              <a:custGeom>
                <a:avLst/>
                <a:gdLst/>
                <a:ahLst/>
                <a:cxnLst/>
                <a:rect l="l" t="t" r="r" b="b"/>
                <a:pathLst>
                  <a:path w="881" h="462" extrusionOk="0">
                    <a:moveTo>
                      <a:pt x="745" y="0"/>
                    </a:moveTo>
                    <a:lnTo>
                      <a:pt x="0" y="194"/>
                    </a:lnTo>
                    <a:cubicBezTo>
                      <a:pt x="83" y="360"/>
                      <a:pt x="254" y="461"/>
                      <a:pt x="436" y="461"/>
                    </a:cubicBezTo>
                    <a:cubicBezTo>
                      <a:pt x="487" y="461"/>
                      <a:pt x="539" y="453"/>
                      <a:pt x="591" y="436"/>
                    </a:cubicBezTo>
                    <a:cubicBezTo>
                      <a:pt x="881" y="339"/>
                      <a:pt x="745" y="0"/>
                      <a:pt x="74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1" name="Google Shape;2641;p73"/>
              <p:cNvSpPr/>
              <p:nvPr/>
            </p:nvSpPr>
            <p:spPr>
              <a:xfrm>
                <a:off x="344409" y="-191679"/>
                <a:ext cx="22932" cy="28247"/>
              </a:xfrm>
              <a:custGeom>
                <a:avLst/>
                <a:gdLst/>
                <a:ahLst/>
                <a:cxnLst/>
                <a:rect l="l" t="t" r="r" b="b"/>
                <a:pathLst>
                  <a:path w="151" h="186" extrusionOk="0">
                    <a:moveTo>
                      <a:pt x="50" y="0"/>
                    </a:moveTo>
                    <a:cubicBezTo>
                      <a:pt x="25" y="0"/>
                      <a:pt x="0" y="24"/>
                      <a:pt x="7" y="57"/>
                    </a:cubicBezTo>
                    <a:cubicBezTo>
                      <a:pt x="16" y="86"/>
                      <a:pt x="26" y="115"/>
                      <a:pt x="36" y="154"/>
                    </a:cubicBezTo>
                    <a:cubicBezTo>
                      <a:pt x="47" y="176"/>
                      <a:pt x="68" y="186"/>
                      <a:pt x="88" y="186"/>
                    </a:cubicBezTo>
                    <a:cubicBezTo>
                      <a:pt x="120" y="186"/>
                      <a:pt x="150" y="161"/>
                      <a:pt x="132" y="125"/>
                    </a:cubicBezTo>
                    <a:cubicBezTo>
                      <a:pt x="113" y="86"/>
                      <a:pt x="103" y="57"/>
                      <a:pt x="84" y="18"/>
                    </a:cubicBezTo>
                    <a:cubicBezTo>
                      <a:pt x="75" y="6"/>
                      <a:pt x="62" y="0"/>
                      <a:pt x="50" y="0"/>
                    </a:cubicBezTo>
                    <a:close/>
                  </a:path>
                </a:pathLst>
              </a:custGeom>
              <a:solidFill>
                <a:srgbClr val="2122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2" name="Google Shape;2642;p73"/>
              <p:cNvSpPr/>
              <p:nvPr/>
            </p:nvSpPr>
            <p:spPr>
              <a:xfrm>
                <a:off x="312972" y="-230405"/>
                <a:ext cx="53154" cy="23995"/>
              </a:xfrm>
              <a:custGeom>
                <a:avLst/>
                <a:gdLst/>
                <a:ahLst/>
                <a:cxnLst/>
                <a:rect l="l" t="t" r="r" b="b"/>
                <a:pathLst>
                  <a:path w="350" h="158" extrusionOk="0">
                    <a:moveTo>
                      <a:pt x="205" y="1"/>
                    </a:moveTo>
                    <a:cubicBezTo>
                      <a:pt x="126" y="1"/>
                      <a:pt x="48" y="44"/>
                      <a:pt x="10" y="119"/>
                    </a:cubicBezTo>
                    <a:cubicBezTo>
                      <a:pt x="1" y="128"/>
                      <a:pt x="1" y="148"/>
                      <a:pt x="20" y="157"/>
                    </a:cubicBezTo>
                    <a:lnTo>
                      <a:pt x="30" y="157"/>
                    </a:lnTo>
                    <a:cubicBezTo>
                      <a:pt x="39" y="157"/>
                      <a:pt x="49" y="157"/>
                      <a:pt x="59" y="148"/>
                    </a:cubicBezTo>
                    <a:cubicBezTo>
                      <a:pt x="89" y="93"/>
                      <a:pt x="145" y="62"/>
                      <a:pt x="202" y="62"/>
                    </a:cubicBezTo>
                    <a:cubicBezTo>
                      <a:pt x="237" y="62"/>
                      <a:pt x="271" y="74"/>
                      <a:pt x="301" y="99"/>
                    </a:cubicBezTo>
                    <a:cubicBezTo>
                      <a:pt x="310" y="99"/>
                      <a:pt x="330" y="99"/>
                      <a:pt x="339" y="80"/>
                    </a:cubicBezTo>
                    <a:cubicBezTo>
                      <a:pt x="349" y="70"/>
                      <a:pt x="339" y="51"/>
                      <a:pt x="330" y="41"/>
                    </a:cubicBezTo>
                    <a:cubicBezTo>
                      <a:pt x="292" y="14"/>
                      <a:pt x="248" y="1"/>
                      <a:pt x="205" y="1"/>
                    </a:cubicBezTo>
                    <a:close/>
                  </a:path>
                </a:pathLst>
              </a:custGeom>
              <a:solidFill>
                <a:srgbClr val="2122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3" name="Google Shape;2643;p73"/>
              <p:cNvSpPr/>
              <p:nvPr/>
            </p:nvSpPr>
            <p:spPr>
              <a:xfrm>
                <a:off x="216536" y="-146119"/>
                <a:ext cx="20502" cy="28247"/>
              </a:xfrm>
              <a:custGeom>
                <a:avLst/>
                <a:gdLst/>
                <a:ahLst/>
                <a:cxnLst/>
                <a:rect l="l" t="t" r="r" b="b"/>
                <a:pathLst>
                  <a:path w="135" h="186" extrusionOk="0">
                    <a:moveTo>
                      <a:pt x="50" y="0"/>
                    </a:moveTo>
                    <a:cubicBezTo>
                      <a:pt x="25" y="0"/>
                      <a:pt x="0" y="24"/>
                      <a:pt x="7" y="57"/>
                    </a:cubicBezTo>
                    <a:cubicBezTo>
                      <a:pt x="16" y="86"/>
                      <a:pt x="26" y="115"/>
                      <a:pt x="36" y="154"/>
                    </a:cubicBezTo>
                    <a:cubicBezTo>
                      <a:pt x="43" y="176"/>
                      <a:pt x="60" y="186"/>
                      <a:pt x="78" y="186"/>
                    </a:cubicBezTo>
                    <a:cubicBezTo>
                      <a:pt x="106" y="186"/>
                      <a:pt x="135" y="161"/>
                      <a:pt x="123" y="125"/>
                    </a:cubicBezTo>
                    <a:cubicBezTo>
                      <a:pt x="113" y="86"/>
                      <a:pt x="94" y="57"/>
                      <a:pt x="84" y="18"/>
                    </a:cubicBezTo>
                    <a:cubicBezTo>
                      <a:pt x="75" y="6"/>
                      <a:pt x="62" y="0"/>
                      <a:pt x="50" y="0"/>
                    </a:cubicBezTo>
                    <a:close/>
                  </a:path>
                </a:pathLst>
              </a:custGeom>
              <a:solidFill>
                <a:srgbClr val="2122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4" name="Google Shape;2644;p73"/>
              <p:cNvSpPr/>
              <p:nvPr/>
            </p:nvSpPr>
            <p:spPr>
              <a:xfrm>
                <a:off x="170368" y="-192287"/>
                <a:ext cx="64847" cy="38726"/>
              </a:xfrm>
              <a:custGeom>
                <a:avLst/>
                <a:gdLst/>
                <a:ahLst/>
                <a:cxnLst/>
                <a:rect l="l" t="t" r="r" b="b"/>
                <a:pathLst>
                  <a:path w="427" h="255" extrusionOk="0">
                    <a:moveTo>
                      <a:pt x="370" y="1"/>
                    </a:moveTo>
                    <a:cubicBezTo>
                      <a:pt x="300" y="1"/>
                      <a:pt x="144" y="24"/>
                      <a:pt x="11" y="216"/>
                    </a:cubicBezTo>
                    <a:cubicBezTo>
                      <a:pt x="1" y="226"/>
                      <a:pt x="1" y="245"/>
                      <a:pt x="20" y="255"/>
                    </a:cubicBezTo>
                    <a:lnTo>
                      <a:pt x="59" y="255"/>
                    </a:lnTo>
                    <a:cubicBezTo>
                      <a:pt x="182" y="78"/>
                      <a:pt x="311" y="60"/>
                      <a:pt x="364" y="60"/>
                    </a:cubicBezTo>
                    <a:cubicBezTo>
                      <a:pt x="377" y="60"/>
                      <a:pt x="386" y="61"/>
                      <a:pt x="388" y="61"/>
                    </a:cubicBezTo>
                    <a:cubicBezTo>
                      <a:pt x="393" y="64"/>
                      <a:pt x="398" y="65"/>
                      <a:pt x="403" y="65"/>
                    </a:cubicBezTo>
                    <a:cubicBezTo>
                      <a:pt x="416" y="65"/>
                      <a:pt x="427" y="56"/>
                      <a:pt x="427" y="42"/>
                    </a:cubicBezTo>
                    <a:cubicBezTo>
                      <a:pt x="427" y="22"/>
                      <a:pt x="417" y="3"/>
                      <a:pt x="407" y="3"/>
                    </a:cubicBezTo>
                    <a:cubicBezTo>
                      <a:pt x="405" y="3"/>
                      <a:pt x="392" y="1"/>
                      <a:pt x="370" y="1"/>
                    </a:cubicBezTo>
                    <a:close/>
                  </a:path>
                </a:pathLst>
              </a:custGeom>
              <a:solidFill>
                <a:srgbClr val="2122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5" name="Google Shape;2645;p73"/>
              <p:cNvSpPr/>
              <p:nvPr/>
            </p:nvSpPr>
            <p:spPr>
              <a:xfrm>
                <a:off x="-70647" y="-445299"/>
                <a:ext cx="517564" cy="483091"/>
              </a:xfrm>
              <a:custGeom>
                <a:avLst/>
                <a:gdLst/>
                <a:ahLst/>
                <a:cxnLst/>
                <a:rect l="l" t="t" r="r" b="b"/>
                <a:pathLst>
                  <a:path w="3408" h="3181" extrusionOk="0">
                    <a:moveTo>
                      <a:pt x="2018" y="1"/>
                    </a:moveTo>
                    <a:cubicBezTo>
                      <a:pt x="1864" y="1"/>
                      <a:pt x="1711" y="42"/>
                      <a:pt x="1569" y="150"/>
                    </a:cubicBezTo>
                    <a:cubicBezTo>
                      <a:pt x="1530" y="179"/>
                      <a:pt x="1482" y="208"/>
                      <a:pt x="1443" y="227"/>
                    </a:cubicBezTo>
                    <a:cubicBezTo>
                      <a:pt x="1384" y="259"/>
                      <a:pt x="1319" y="269"/>
                      <a:pt x="1251" y="269"/>
                    </a:cubicBezTo>
                    <a:cubicBezTo>
                      <a:pt x="1164" y="269"/>
                      <a:pt x="1073" y="253"/>
                      <a:pt x="986" y="253"/>
                    </a:cubicBezTo>
                    <a:cubicBezTo>
                      <a:pt x="918" y="253"/>
                      <a:pt x="853" y="262"/>
                      <a:pt x="794" y="295"/>
                    </a:cubicBezTo>
                    <a:cubicBezTo>
                      <a:pt x="707" y="343"/>
                      <a:pt x="640" y="421"/>
                      <a:pt x="611" y="517"/>
                    </a:cubicBezTo>
                    <a:cubicBezTo>
                      <a:pt x="572" y="634"/>
                      <a:pt x="514" y="740"/>
                      <a:pt x="446" y="827"/>
                    </a:cubicBezTo>
                    <a:cubicBezTo>
                      <a:pt x="417" y="866"/>
                      <a:pt x="369" y="895"/>
                      <a:pt x="330" y="934"/>
                    </a:cubicBezTo>
                    <a:cubicBezTo>
                      <a:pt x="88" y="1127"/>
                      <a:pt x="1" y="1446"/>
                      <a:pt x="117" y="1727"/>
                    </a:cubicBezTo>
                    <a:cubicBezTo>
                      <a:pt x="175" y="1872"/>
                      <a:pt x="243" y="1988"/>
                      <a:pt x="291" y="2134"/>
                    </a:cubicBezTo>
                    <a:cubicBezTo>
                      <a:pt x="311" y="2192"/>
                      <a:pt x="330" y="2250"/>
                      <a:pt x="349" y="2308"/>
                    </a:cubicBezTo>
                    <a:cubicBezTo>
                      <a:pt x="359" y="2375"/>
                      <a:pt x="378" y="2443"/>
                      <a:pt x="388" y="2521"/>
                    </a:cubicBezTo>
                    <a:cubicBezTo>
                      <a:pt x="436" y="2724"/>
                      <a:pt x="485" y="2956"/>
                      <a:pt x="649" y="3082"/>
                    </a:cubicBezTo>
                    <a:cubicBezTo>
                      <a:pt x="737" y="3149"/>
                      <a:pt x="838" y="3180"/>
                      <a:pt x="920" y="3180"/>
                    </a:cubicBezTo>
                    <a:cubicBezTo>
                      <a:pt x="991" y="3180"/>
                      <a:pt x="1047" y="3156"/>
                      <a:pt x="1065" y="3111"/>
                    </a:cubicBezTo>
                    <a:cubicBezTo>
                      <a:pt x="1133" y="2966"/>
                      <a:pt x="978" y="2743"/>
                      <a:pt x="940" y="2598"/>
                    </a:cubicBezTo>
                    <a:cubicBezTo>
                      <a:pt x="882" y="2405"/>
                      <a:pt x="1036" y="2298"/>
                      <a:pt x="1143" y="2143"/>
                    </a:cubicBezTo>
                    <a:cubicBezTo>
                      <a:pt x="1201" y="2066"/>
                      <a:pt x="1259" y="1988"/>
                      <a:pt x="1317" y="1901"/>
                    </a:cubicBezTo>
                    <a:cubicBezTo>
                      <a:pt x="1356" y="1814"/>
                      <a:pt x="1327" y="1679"/>
                      <a:pt x="1385" y="1611"/>
                    </a:cubicBezTo>
                    <a:cubicBezTo>
                      <a:pt x="1430" y="1558"/>
                      <a:pt x="1498" y="1552"/>
                      <a:pt x="1568" y="1552"/>
                    </a:cubicBezTo>
                    <a:cubicBezTo>
                      <a:pt x="1588" y="1552"/>
                      <a:pt x="1607" y="1553"/>
                      <a:pt x="1627" y="1553"/>
                    </a:cubicBezTo>
                    <a:cubicBezTo>
                      <a:pt x="1840" y="1534"/>
                      <a:pt x="1878" y="1321"/>
                      <a:pt x="2062" y="1253"/>
                    </a:cubicBezTo>
                    <a:cubicBezTo>
                      <a:pt x="2099" y="1239"/>
                      <a:pt x="2136" y="1233"/>
                      <a:pt x="2175" y="1233"/>
                    </a:cubicBezTo>
                    <a:cubicBezTo>
                      <a:pt x="2321" y="1233"/>
                      <a:pt x="2480" y="1315"/>
                      <a:pt x="2633" y="1330"/>
                    </a:cubicBezTo>
                    <a:cubicBezTo>
                      <a:pt x="2725" y="1335"/>
                      <a:pt x="2819" y="1347"/>
                      <a:pt x="2913" y="1347"/>
                    </a:cubicBezTo>
                    <a:cubicBezTo>
                      <a:pt x="3006" y="1347"/>
                      <a:pt x="3098" y="1335"/>
                      <a:pt x="3185" y="1292"/>
                    </a:cubicBezTo>
                    <a:cubicBezTo>
                      <a:pt x="3262" y="1263"/>
                      <a:pt x="3330" y="1214"/>
                      <a:pt x="3369" y="1137"/>
                    </a:cubicBezTo>
                    <a:cubicBezTo>
                      <a:pt x="3388" y="1079"/>
                      <a:pt x="3398" y="1021"/>
                      <a:pt x="3398" y="953"/>
                    </a:cubicBezTo>
                    <a:cubicBezTo>
                      <a:pt x="3407" y="779"/>
                      <a:pt x="3349" y="604"/>
                      <a:pt x="3223" y="488"/>
                    </a:cubicBezTo>
                    <a:cubicBezTo>
                      <a:pt x="3088" y="392"/>
                      <a:pt x="2914" y="392"/>
                      <a:pt x="2778" y="295"/>
                    </a:cubicBezTo>
                    <a:cubicBezTo>
                      <a:pt x="2691" y="208"/>
                      <a:pt x="2585" y="140"/>
                      <a:pt x="2469" y="92"/>
                    </a:cubicBezTo>
                    <a:cubicBezTo>
                      <a:pt x="2321" y="39"/>
                      <a:pt x="2169" y="1"/>
                      <a:pt x="201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6" name="Google Shape;2646;p73"/>
              <p:cNvSpPr/>
              <p:nvPr/>
            </p:nvSpPr>
            <p:spPr>
              <a:xfrm>
                <a:off x="16070" y="-120453"/>
                <a:ext cx="101599" cy="123468"/>
              </a:xfrm>
              <a:custGeom>
                <a:avLst/>
                <a:gdLst/>
                <a:ahLst/>
                <a:cxnLst/>
                <a:rect l="l" t="t" r="r" b="b"/>
                <a:pathLst>
                  <a:path w="669" h="813" extrusionOk="0">
                    <a:moveTo>
                      <a:pt x="279" y="0"/>
                    </a:moveTo>
                    <a:cubicBezTo>
                      <a:pt x="220" y="0"/>
                      <a:pt x="168" y="32"/>
                      <a:pt x="127" y="82"/>
                    </a:cubicBezTo>
                    <a:cubicBezTo>
                      <a:pt x="1" y="246"/>
                      <a:pt x="175" y="624"/>
                      <a:pt x="272" y="701"/>
                    </a:cubicBezTo>
                    <a:cubicBezTo>
                      <a:pt x="369" y="774"/>
                      <a:pt x="461" y="812"/>
                      <a:pt x="532" y="812"/>
                    </a:cubicBezTo>
                    <a:cubicBezTo>
                      <a:pt x="603" y="812"/>
                      <a:pt x="654" y="774"/>
                      <a:pt x="669" y="691"/>
                    </a:cubicBezTo>
                    <a:lnTo>
                      <a:pt x="543" y="207"/>
                    </a:lnTo>
                    <a:cubicBezTo>
                      <a:pt x="448" y="58"/>
                      <a:pt x="357" y="0"/>
                      <a:pt x="279" y="0"/>
                    </a:cubicBezTo>
                    <a:close/>
                  </a:path>
                </a:pathLst>
              </a:custGeom>
              <a:solidFill>
                <a:srgbClr val="FFCB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7" name="Google Shape;2647;p73"/>
              <p:cNvSpPr/>
              <p:nvPr/>
            </p:nvSpPr>
            <p:spPr>
              <a:xfrm>
                <a:off x="151384" y="43261"/>
                <a:ext cx="174951" cy="53002"/>
              </a:xfrm>
              <a:custGeom>
                <a:avLst/>
                <a:gdLst/>
                <a:ahLst/>
                <a:cxnLst/>
                <a:rect l="l" t="t" r="r" b="b"/>
                <a:pathLst>
                  <a:path w="1152" h="349" extrusionOk="0">
                    <a:moveTo>
                      <a:pt x="49" y="0"/>
                    </a:moveTo>
                    <a:lnTo>
                      <a:pt x="0" y="78"/>
                    </a:lnTo>
                    <a:cubicBezTo>
                      <a:pt x="291" y="242"/>
                      <a:pt x="610" y="339"/>
                      <a:pt x="949" y="349"/>
                    </a:cubicBezTo>
                    <a:cubicBezTo>
                      <a:pt x="1016" y="349"/>
                      <a:pt x="1084" y="339"/>
                      <a:pt x="1152" y="329"/>
                    </a:cubicBezTo>
                    <a:lnTo>
                      <a:pt x="1142" y="242"/>
                    </a:lnTo>
                    <a:cubicBezTo>
                      <a:pt x="1091" y="246"/>
                      <a:pt x="1040" y="248"/>
                      <a:pt x="988" y="248"/>
                    </a:cubicBezTo>
                    <a:cubicBezTo>
                      <a:pt x="661" y="248"/>
                      <a:pt x="333" y="168"/>
                      <a:pt x="49" y="0"/>
                    </a:cubicBezTo>
                    <a:close/>
                  </a:path>
                </a:pathLst>
              </a:custGeom>
              <a:solidFill>
                <a:srgbClr val="F7A7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8" name="Google Shape;2648;p73"/>
              <p:cNvSpPr/>
              <p:nvPr/>
            </p:nvSpPr>
            <p:spPr>
              <a:xfrm>
                <a:off x="295355" y="-240732"/>
                <a:ext cx="129543" cy="110711"/>
              </a:xfrm>
              <a:custGeom>
                <a:avLst/>
                <a:gdLst/>
                <a:ahLst/>
                <a:cxnLst/>
                <a:rect l="l" t="t" r="r" b="b"/>
                <a:pathLst>
                  <a:path w="853" h="729" extrusionOk="0">
                    <a:moveTo>
                      <a:pt x="484" y="99"/>
                    </a:moveTo>
                    <a:cubicBezTo>
                      <a:pt x="630" y="99"/>
                      <a:pt x="755" y="216"/>
                      <a:pt x="755" y="370"/>
                    </a:cubicBezTo>
                    <a:cubicBezTo>
                      <a:pt x="755" y="530"/>
                      <a:pt x="619" y="639"/>
                      <a:pt x="480" y="639"/>
                    </a:cubicBezTo>
                    <a:cubicBezTo>
                      <a:pt x="417" y="639"/>
                      <a:pt x="352" y="616"/>
                      <a:pt x="301" y="564"/>
                    </a:cubicBezTo>
                    <a:cubicBezTo>
                      <a:pt x="126" y="390"/>
                      <a:pt x="243" y="99"/>
                      <a:pt x="484" y="99"/>
                    </a:cubicBezTo>
                    <a:close/>
                    <a:moveTo>
                      <a:pt x="484" y="0"/>
                    </a:moveTo>
                    <a:cubicBezTo>
                      <a:pt x="395" y="0"/>
                      <a:pt x="305" y="34"/>
                      <a:pt x="233" y="109"/>
                    </a:cubicBezTo>
                    <a:cubicBezTo>
                      <a:pt x="1" y="341"/>
                      <a:pt x="165" y="728"/>
                      <a:pt x="484" y="728"/>
                    </a:cubicBezTo>
                    <a:cubicBezTo>
                      <a:pt x="688" y="728"/>
                      <a:pt x="852" y="564"/>
                      <a:pt x="852" y="370"/>
                    </a:cubicBezTo>
                    <a:cubicBezTo>
                      <a:pt x="852" y="148"/>
                      <a:pt x="670" y="0"/>
                      <a:pt x="484" y="0"/>
                    </a:cubicBezTo>
                    <a:close/>
                  </a:path>
                </a:pathLst>
              </a:custGeom>
              <a:solidFill>
                <a:srgbClr val="2122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9" name="Google Shape;2649;p73"/>
              <p:cNvSpPr/>
              <p:nvPr/>
            </p:nvSpPr>
            <p:spPr>
              <a:xfrm>
                <a:off x="157155" y="-180593"/>
                <a:ext cx="128024" cy="110863"/>
              </a:xfrm>
              <a:custGeom>
                <a:avLst/>
                <a:gdLst/>
                <a:ahLst/>
                <a:cxnLst/>
                <a:rect l="l" t="t" r="r" b="b"/>
                <a:pathLst>
                  <a:path w="843" h="730" extrusionOk="0">
                    <a:moveTo>
                      <a:pt x="485" y="100"/>
                    </a:moveTo>
                    <a:cubicBezTo>
                      <a:pt x="630" y="100"/>
                      <a:pt x="756" y="216"/>
                      <a:pt x="756" y="371"/>
                    </a:cubicBezTo>
                    <a:cubicBezTo>
                      <a:pt x="756" y="528"/>
                      <a:pt x="623" y="636"/>
                      <a:pt x="483" y="636"/>
                    </a:cubicBezTo>
                    <a:cubicBezTo>
                      <a:pt x="416" y="636"/>
                      <a:pt x="348" y="612"/>
                      <a:pt x="291" y="555"/>
                    </a:cubicBezTo>
                    <a:cubicBezTo>
                      <a:pt x="117" y="391"/>
                      <a:pt x="243" y="100"/>
                      <a:pt x="485" y="100"/>
                    </a:cubicBezTo>
                    <a:close/>
                    <a:moveTo>
                      <a:pt x="480" y="1"/>
                    </a:moveTo>
                    <a:cubicBezTo>
                      <a:pt x="391" y="1"/>
                      <a:pt x="299" y="34"/>
                      <a:pt x="223" y="110"/>
                    </a:cubicBezTo>
                    <a:cubicBezTo>
                      <a:pt x="1" y="332"/>
                      <a:pt x="156" y="729"/>
                      <a:pt x="485" y="729"/>
                    </a:cubicBezTo>
                    <a:cubicBezTo>
                      <a:pt x="688" y="729"/>
                      <a:pt x="843" y="565"/>
                      <a:pt x="843" y="362"/>
                    </a:cubicBezTo>
                    <a:cubicBezTo>
                      <a:pt x="843" y="146"/>
                      <a:pt x="666" y="1"/>
                      <a:pt x="480" y="1"/>
                    </a:cubicBezTo>
                    <a:close/>
                  </a:path>
                </a:pathLst>
              </a:custGeom>
              <a:solidFill>
                <a:srgbClr val="2122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0" name="Google Shape;2650;p73"/>
              <p:cNvSpPr/>
              <p:nvPr/>
            </p:nvSpPr>
            <p:spPr>
              <a:xfrm>
                <a:off x="273334" y="-172848"/>
                <a:ext cx="56039" cy="38422"/>
              </a:xfrm>
              <a:custGeom>
                <a:avLst/>
                <a:gdLst/>
                <a:ahLst/>
                <a:cxnLst/>
                <a:rect l="l" t="t" r="r" b="b"/>
                <a:pathLst>
                  <a:path w="369" h="253" extrusionOk="0">
                    <a:moveTo>
                      <a:pt x="320" y="1"/>
                    </a:moveTo>
                    <a:lnTo>
                      <a:pt x="0" y="175"/>
                    </a:lnTo>
                    <a:lnTo>
                      <a:pt x="39" y="252"/>
                    </a:lnTo>
                    <a:lnTo>
                      <a:pt x="368" y="78"/>
                    </a:lnTo>
                    <a:lnTo>
                      <a:pt x="320" y="1"/>
                    </a:lnTo>
                    <a:close/>
                  </a:path>
                </a:pathLst>
              </a:custGeom>
              <a:solidFill>
                <a:srgbClr val="2122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1" name="Google Shape;2651;p73"/>
              <p:cNvSpPr/>
              <p:nvPr/>
            </p:nvSpPr>
            <p:spPr>
              <a:xfrm>
                <a:off x="80766" y="-124250"/>
                <a:ext cx="111926" cy="35385"/>
              </a:xfrm>
              <a:custGeom>
                <a:avLst/>
                <a:gdLst/>
                <a:ahLst/>
                <a:cxnLst/>
                <a:rect l="l" t="t" r="r" b="b"/>
                <a:pathLst>
                  <a:path w="737" h="233" extrusionOk="0">
                    <a:moveTo>
                      <a:pt x="20" y="0"/>
                    </a:moveTo>
                    <a:lnTo>
                      <a:pt x="1" y="87"/>
                    </a:lnTo>
                    <a:lnTo>
                      <a:pt x="717" y="232"/>
                    </a:lnTo>
                    <a:lnTo>
                      <a:pt x="736" y="145"/>
                    </a:lnTo>
                    <a:lnTo>
                      <a:pt x="20" y="0"/>
                    </a:lnTo>
                    <a:close/>
                  </a:path>
                </a:pathLst>
              </a:custGeom>
              <a:solidFill>
                <a:srgbClr val="2122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2" name="Google Shape;2652;p73"/>
              <p:cNvSpPr/>
              <p:nvPr/>
            </p:nvSpPr>
            <p:spPr>
              <a:xfrm>
                <a:off x="-592314" y="162325"/>
                <a:ext cx="1247895" cy="1663860"/>
              </a:xfrm>
              <a:custGeom>
                <a:avLst/>
                <a:gdLst/>
                <a:ahLst/>
                <a:cxnLst/>
                <a:rect l="l" t="t" r="r" b="b"/>
                <a:pathLst>
                  <a:path w="8217" h="10956" extrusionOk="0">
                    <a:moveTo>
                      <a:pt x="3920" y="0"/>
                    </a:moveTo>
                    <a:cubicBezTo>
                      <a:pt x="0" y="833"/>
                      <a:pt x="387" y="10955"/>
                      <a:pt x="387" y="10955"/>
                    </a:cubicBezTo>
                    <a:lnTo>
                      <a:pt x="8100" y="10955"/>
                    </a:lnTo>
                    <a:cubicBezTo>
                      <a:pt x="8100" y="10955"/>
                      <a:pt x="8217" y="8904"/>
                      <a:pt x="8023" y="4762"/>
                    </a:cubicBezTo>
                    <a:cubicBezTo>
                      <a:pt x="7829" y="571"/>
                      <a:pt x="6117" y="252"/>
                      <a:pt x="6117" y="252"/>
                    </a:cubicBezTo>
                    <a:cubicBezTo>
                      <a:pt x="6117" y="252"/>
                      <a:pt x="5995" y="486"/>
                      <a:pt x="5324" y="486"/>
                    </a:cubicBezTo>
                    <a:cubicBezTo>
                      <a:pt x="5287" y="486"/>
                      <a:pt x="5248" y="486"/>
                      <a:pt x="5207" y="484"/>
                    </a:cubicBezTo>
                    <a:cubicBezTo>
                      <a:pt x="4181" y="445"/>
                      <a:pt x="3920" y="0"/>
                      <a:pt x="392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3" name="Google Shape;2653;p73"/>
              <p:cNvSpPr/>
              <p:nvPr/>
            </p:nvSpPr>
            <p:spPr>
              <a:xfrm>
                <a:off x="-72014" y="181460"/>
                <a:ext cx="520450" cy="119064"/>
              </a:xfrm>
              <a:custGeom>
                <a:avLst/>
                <a:gdLst/>
                <a:ahLst/>
                <a:cxnLst/>
                <a:rect l="l" t="t" r="r" b="b"/>
                <a:pathLst>
                  <a:path w="3427" h="784" extrusionOk="0">
                    <a:moveTo>
                      <a:pt x="78" y="0"/>
                    </a:moveTo>
                    <a:lnTo>
                      <a:pt x="0" y="39"/>
                    </a:lnTo>
                    <a:cubicBezTo>
                      <a:pt x="10" y="58"/>
                      <a:pt x="310" y="774"/>
                      <a:pt x="1945" y="784"/>
                    </a:cubicBezTo>
                    <a:lnTo>
                      <a:pt x="1974" y="784"/>
                    </a:lnTo>
                    <a:cubicBezTo>
                      <a:pt x="3020" y="784"/>
                      <a:pt x="3416" y="426"/>
                      <a:pt x="3426" y="416"/>
                    </a:cubicBezTo>
                    <a:lnTo>
                      <a:pt x="3368" y="349"/>
                    </a:lnTo>
                    <a:cubicBezTo>
                      <a:pt x="3368" y="349"/>
                      <a:pt x="2971" y="697"/>
                      <a:pt x="1945" y="697"/>
                    </a:cubicBezTo>
                    <a:cubicBezTo>
                      <a:pt x="378" y="687"/>
                      <a:pt x="78" y="10"/>
                      <a:pt x="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4" name="Google Shape;2654;p73"/>
              <p:cNvSpPr/>
              <p:nvPr/>
            </p:nvSpPr>
            <p:spPr>
              <a:xfrm>
                <a:off x="949451" y="1574697"/>
                <a:ext cx="540952" cy="505263"/>
              </a:xfrm>
              <a:custGeom>
                <a:avLst/>
                <a:gdLst/>
                <a:ahLst/>
                <a:cxnLst/>
                <a:rect l="l" t="t" r="r" b="b"/>
                <a:pathLst>
                  <a:path w="3562" h="3327" extrusionOk="0">
                    <a:moveTo>
                      <a:pt x="1558" y="0"/>
                    </a:moveTo>
                    <a:lnTo>
                      <a:pt x="0" y="1191"/>
                    </a:lnTo>
                    <a:cubicBezTo>
                      <a:pt x="1001" y="2248"/>
                      <a:pt x="2102" y="3324"/>
                      <a:pt x="2261" y="3324"/>
                    </a:cubicBezTo>
                    <a:cubicBezTo>
                      <a:pt x="2267" y="3324"/>
                      <a:pt x="2271" y="3322"/>
                      <a:pt x="2274" y="3320"/>
                    </a:cubicBezTo>
                    <a:cubicBezTo>
                      <a:pt x="2381" y="3252"/>
                      <a:pt x="2032" y="2788"/>
                      <a:pt x="1839" y="2546"/>
                    </a:cubicBezTo>
                    <a:lnTo>
                      <a:pt x="1839" y="2546"/>
                    </a:lnTo>
                    <a:cubicBezTo>
                      <a:pt x="2165" y="2881"/>
                      <a:pt x="2567" y="3326"/>
                      <a:pt x="2713" y="3326"/>
                    </a:cubicBezTo>
                    <a:cubicBezTo>
                      <a:pt x="2723" y="3326"/>
                      <a:pt x="2731" y="3324"/>
                      <a:pt x="2739" y="3320"/>
                    </a:cubicBezTo>
                    <a:cubicBezTo>
                      <a:pt x="2845" y="3242"/>
                      <a:pt x="2478" y="2691"/>
                      <a:pt x="2216" y="2381"/>
                    </a:cubicBezTo>
                    <a:lnTo>
                      <a:pt x="2216" y="2381"/>
                    </a:lnTo>
                    <a:cubicBezTo>
                      <a:pt x="2483" y="2620"/>
                      <a:pt x="3056" y="3296"/>
                      <a:pt x="3203" y="3296"/>
                    </a:cubicBezTo>
                    <a:cubicBezTo>
                      <a:pt x="3211" y="3296"/>
                      <a:pt x="3217" y="3295"/>
                      <a:pt x="3223" y="3291"/>
                    </a:cubicBezTo>
                    <a:cubicBezTo>
                      <a:pt x="3368" y="3184"/>
                      <a:pt x="2604" y="2188"/>
                      <a:pt x="2603" y="2188"/>
                    </a:cubicBezTo>
                    <a:lnTo>
                      <a:pt x="2603" y="2188"/>
                    </a:lnTo>
                    <a:cubicBezTo>
                      <a:pt x="2604" y="2188"/>
                      <a:pt x="3240" y="2922"/>
                      <a:pt x="3434" y="2922"/>
                    </a:cubicBezTo>
                    <a:cubicBezTo>
                      <a:pt x="3451" y="2922"/>
                      <a:pt x="3465" y="2916"/>
                      <a:pt x="3474" y="2904"/>
                    </a:cubicBezTo>
                    <a:cubicBezTo>
                      <a:pt x="3561" y="2788"/>
                      <a:pt x="2797" y="1984"/>
                      <a:pt x="2816" y="1858"/>
                    </a:cubicBezTo>
                    <a:cubicBezTo>
                      <a:pt x="2819" y="1846"/>
                      <a:pt x="2828" y="1841"/>
                      <a:pt x="2842" y="1841"/>
                    </a:cubicBezTo>
                    <a:cubicBezTo>
                      <a:pt x="2940" y="1841"/>
                      <a:pt x="3279" y="2124"/>
                      <a:pt x="3404" y="2124"/>
                    </a:cubicBezTo>
                    <a:cubicBezTo>
                      <a:pt x="3424" y="2124"/>
                      <a:pt x="3438" y="2117"/>
                      <a:pt x="3445" y="2100"/>
                    </a:cubicBezTo>
                    <a:cubicBezTo>
                      <a:pt x="3494" y="1965"/>
                      <a:pt x="1994" y="552"/>
                      <a:pt x="1558" y="0"/>
                    </a:cubicBezTo>
                    <a:close/>
                  </a:path>
                </a:pathLst>
              </a:custGeom>
              <a:solidFill>
                <a:srgbClr val="FFCB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5" name="Google Shape;2655;p73"/>
              <p:cNvSpPr/>
              <p:nvPr/>
            </p:nvSpPr>
            <p:spPr>
              <a:xfrm>
                <a:off x="1249238" y="1768632"/>
                <a:ext cx="82464" cy="61962"/>
              </a:xfrm>
              <a:custGeom>
                <a:avLst/>
                <a:gdLst/>
                <a:ahLst/>
                <a:cxnLst/>
                <a:rect l="l" t="t" r="r" b="b"/>
                <a:pathLst>
                  <a:path w="543" h="408" extrusionOk="0">
                    <a:moveTo>
                      <a:pt x="0" y="1"/>
                    </a:moveTo>
                    <a:lnTo>
                      <a:pt x="0" y="185"/>
                    </a:lnTo>
                    <a:lnTo>
                      <a:pt x="49" y="185"/>
                    </a:lnTo>
                    <a:cubicBezTo>
                      <a:pt x="184" y="311"/>
                      <a:pt x="349" y="388"/>
                      <a:pt x="533" y="407"/>
                    </a:cubicBezTo>
                    <a:lnTo>
                      <a:pt x="542" y="320"/>
                    </a:lnTo>
                    <a:cubicBezTo>
                      <a:pt x="368" y="291"/>
                      <a:pt x="204" y="214"/>
                      <a:pt x="87" y="88"/>
                    </a:cubicBezTo>
                    <a:lnTo>
                      <a:pt x="0" y="1"/>
                    </a:lnTo>
                    <a:close/>
                  </a:path>
                </a:pathLst>
              </a:custGeom>
              <a:solidFill>
                <a:srgbClr val="F7A7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6" name="Google Shape;2656;p73"/>
              <p:cNvSpPr/>
              <p:nvPr/>
            </p:nvSpPr>
            <p:spPr>
              <a:xfrm>
                <a:off x="1144905" y="1795209"/>
                <a:ext cx="72137" cy="139718"/>
              </a:xfrm>
              <a:custGeom>
                <a:avLst/>
                <a:gdLst/>
                <a:ahLst/>
                <a:cxnLst/>
                <a:rect l="l" t="t" r="r" b="b"/>
                <a:pathLst>
                  <a:path w="475" h="920" extrusionOk="0">
                    <a:moveTo>
                      <a:pt x="68" y="0"/>
                    </a:moveTo>
                    <a:lnTo>
                      <a:pt x="0" y="58"/>
                    </a:lnTo>
                    <a:cubicBezTo>
                      <a:pt x="194" y="310"/>
                      <a:pt x="329" y="600"/>
                      <a:pt x="387" y="919"/>
                    </a:cubicBezTo>
                    <a:lnTo>
                      <a:pt x="474" y="910"/>
                    </a:lnTo>
                    <a:cubicBezTo>
                      <a:pt x="416" y="571"/>
                      <a:pt x="281" y="261"/>
                      <a:pt x="68" y="0"/>
                    </a:cubicBezTo>
                    <a:close/>
                  </a:path>
                </a:pathLst>
              </a:custGeom>
              <a:solidFill>
                <a:srgbClr val="F7A7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7" name="Google Shape;2657;p73"/>
              <p:cNvSpPr/>
              <p:nvPr/>
            </p:nvSpPr>
            <p:spPr>
              <a:xfrm>
                <a:off x="336511" y="200444"/>
                <a:ext cx="1000959" cy="1712458"/>
              </a:xfrm>
              <a:custGeom>
                <a:avLst/>
                <a:gdLst/>
                <a:ahLst/>
                <a:cxnLst/>
                <a:rect l="l" t="t" r="r" b="b"/>
                <a:pathLst>
                  <a:path w="6591" h="11276" extrusionOk="0">
                    <a:moveTo>
                      <a:pt x="1" y="1"/>
                    </a:moveTo>
                    <a:lnTo>
                      <a:pt x="1104" y="6756"/>
                    </a:lnTo>
                    <a:cubicBezTo>
                      <a:pt x="2110" y="8730"/>
                      <a:pt x="4859" y="11275"/>
                      <a:pt x="4859" y="11275"/>
                    </a:cubicBezTo>
                    <a:lnTo>
                      <a:pt x="6591" y="9833"/>
                    </a:lnTo>
                    <a:cubicBezTo>
                      <a:pt x="6591" y="9833"/>
                      <a:pt x="4578" y="7395"/>
                      <a:pt x="4007" y="6069"/>
                    </a:cubicBezTo>
                    <a:cubicBezTo>
                      <a:pt x="3446" y="4733"/>
                      <a:pt x="3523" y="3369"/>
                      <a:pt x="2768" y="1714"/>
                    </a:cubicBezTo>
                    <a:cubicBezTo>
                      <a:pt x="2023" y="59"/>
                      <a:pt x="1" y="1"/>
                      <a:pt x="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8" name="Google Shape;2658;p73"/>
              <p:cNvSpPr/>
              <p:nvPr/>
            </p:nvSpPr>
            <p:spPr>
              <a:xfrm>
                <a:off x="336511" y="200444"/>
                <a:ext cx="426444" cy="1721266"/>
              </a:xfrm>
              <a:custGeom>
                <a:avLst/>
                <a:gdLst/>
                <a:ahLst/>
                <a:cxnLst/>
                <a:rect l="l" t="t" r="r" b="b"/>
                <a:pathLst>
                  <a:path w="2808" h="11334" extrusionOk="0">
                    <a:moveTo>
                      <a:pt x="1" y="1"/>
                    </a:moveTo>
                    <a:cubicBezTo>
                      <a:pt x="252" y="1182"/>
                      <a:pt x="417" y="2382"/>
                      <a:pt x="513" y="3591"/>
                    </a:cubicBezTo>
                    <a:cubicBezTo>
                      <a:pt x="697" y="5769"/>
                      <a:pt x="513" y="11333"/>
                      <a:pt x="513" y="11333"/>
                    </a:cubicBezTo>
                    <a:lnTo>
                      <a:pt x="2807" y="11275"/>
                    </a:lnTo>
                    <a:cubicBezTo>
                      <a:pt x="2807" y="7820"/>
                      <a:pt x="2139" y="1782"/>
                      <a:pt x="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9" name="Google Shape;2659;p73"/>
              <p:cNvSpPr/>
              <p:nvPr/>
            </p:nvSpPr>
            <p:spPr>
              <a:xfrm>
                <a:off x="-574697" y="162325"/>
                <a:ext cx="674747" cy="1753462"/>
              </a:xfrm>
              <a:custGeom>
                <a:avLst/>
                <a:gdLst/>
                <a:ahLst/>
                <a:cxnLst/>
                <a:rect l="l" t="t" r="r" b="b"/>
                <a:pathLst>
                  <a:path w="4443" h="11546" extrusionOk="0">
                    <a:moveTo>
                      <a:pt x="3804" y="0"/>
                    </a:moveTo>
                    <a:cubicBezTo>
                      <a:pt x="3804" y="0"/>
                      <a:pt x="1442" y="1104"/>
                      <a:pt x="794" y="3146"/>
                    </a:cubicBezTo>
                    <a:cubicBezTo>
                      <a:pt x="136" y="5187"/>
                      <a:pt x="0" y="11546"/>
                      <a:pt x="0" y="11546"/>
                    </a:cubicBezTo>
                    <a:lnTo>
                      <a:pt x="3717" y="11546"/>
                    </a:lnTo>
                    <a:cubicBezTo>
                      <a:pt x="3717" y="11546"/>
                      <a:pt x="4442" y="2575"/>
                      <a:pt x="380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0" name="Google Shape;2660;p73"/>
              <p:cNvSpPr/>
              <p:nvPr/>
            </p:nvSpPr>
            <p:spPr>
              <a:xfrm>
                <a:off x="-214618" y="891291"/>
                <a:ext cx="809909" cy="942186"/>
              </a:xfrm>
              <a:custGeom>
                <a:avLst/>
                <a:gdLst/>
                <a:ahLst/>
                <a:cxnLst/>
                <a:rect l="l" t="t" r="r" b="b"/>
                <a:pathLst>
                  <a:path w="5333" h="6204" extrusionOk="0">
                    <a:moveTo>
                      <a:pt x="1646" y="0"/>
                    </a:moveTo>
                    <a:lnTo>
                      <a:pt x="0" y="4984"/>
                    </a:lnTo>
                    <a:lnTo>
                      <a:pt x="3697" y="6204"/>
                    </a:lnTo>
                    <a:lnTo>
                      <a:pt x="5333" y="1229"/>
                    </a:lnTo>
                    <a:lnTo>
                      <a:pt x="1646" y="0"/>
                    </a:lnTo>
                    <a:close/>
                  </a:path>
                </a:pathLst>
              </a:custGeom>
              <a:solidFill>
                <a:srgbClr val="E8E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1" name="Google Shape;2661;p73"/>
              <p:cNvSpPr/>
              <p:nvPr/>
            </p:nvSpPr>
            <p:spPr>
              <a:xfrm>
                <a:off x="158674" y="903592"/>
                <a:ext cx="330919" cy="156879"/>
              </a:xfrm>
              <a:custGeom>
                <a:avLst/>
                <a:gdLst/>
                <a:ahLst/>
                <a:cxnLst/>
                <a:rect l="l" t="t" r="r" b="b"/>
                <a:pathLst>
                  <a:path w="2179" h="1033" extrusionOk="0">
                    <a:moveTo>
                      <a:pt x="182" y="0"/>
                    </a:moveTo>
                    <a:cubicBezTo>
                      <a:pt x="143" y="0"/>
                      <a:pt x="103" y="28"/>
                      <a:pt x="88" y="74"/>
                    </a:cubicBezTo>
                    <a:lnTo>
                      <a:pt x="1" y="335"/>
                    </a:lnTo>
                    <a:lnTo>
                      <a:pt x="2072" y="1032"/>
                    </a:lnTo>
                    <a:lnTo>
                      <a:pt x="2159" y="761"/>
                    </a:lnTo>
                    <a:cubicBezTo>
                      <a:pt x="2178" y="713"/>
                      <a:pt x="2149" y="655"/>
                      <a:pt x="2101" y="635"/>
                    </a:cubicBezTo>
                    <a:lnTo>
                      <a:pt x="213" y="6"/>
                    </a:lnTo>
                    <a:cubicBezTo>
                      <a:pt x="203" y="2"/>
                      <a:pt x="193" y="0"/>
                      <a:pt x="18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2" name="Google Shape;2662;p73"/>
              <p:cNvSpPr/>
              <p:nvPr/>
            </p:nvSpPr>
            <p:spPr>
              <a:xfrm>
                <a:off x="288521" y="880964"/>
                <a:ext cx="109952" cy="93247"/>
              </a:xfrm>
              <a:custGeom>
                <a:avLst/>
                <a:gdLst/>
                <a:ahLst/>
                <a:cxnLst/>
                <a:rect l="l" t="t" r="r" b="b"/>
                <a:pathLst>
                  <a:path w="724" h="614" extrusionOk="0">
                    <a:moveTo>
                      <a:pt x="374" y="159"/>
                    </a:moveTo>
                    <a:cubicBezTo>
                      <a:pt x="465" y="159"/>
                      <a:pt x="541" y="247"/>
                      <a:pt x="510" y="349"/>
                    </a:cubicBezTo>
                    <a:cubicBezTo>
                      <a:pt x="488" y="409"/>
                      <a:pt x="430" y="446"/>
                      <a:pt x="370" y="446"/>
                    </a:cubicBezTo>
                    <a:cubicBezTo>
                      <a:pt x="352" y="446"/>
                      <a:pt x="334" y="443"/>
                      <a:pt x="317" y="436"/>
                    </a:cubicBezTo>
                    <a:cubicBezTo>
                      <a:pt x="200" y="388"/>
                      <a:pt x="191" y="223"/>
                      <a:pt x="307" y="175"/>
                    </a:cubicBezTo>
                    <a:cubicBezTo>
                      <a:pt x="329" y="164"/>
                      <a:pt x="352" y="159"/>
                      <a:pt x="374" y="159"/>
                    </a:cubicBezTo>
                    <a:close/>
                    <a:moveTo>
                      <a:pt x="383" y="0"/>
                    </a:moveTo>
                    <a:cubicBezTo>
                      <a:pt x="160" y="0"/>
                      <a:pt x="1" y="247"/>
                      <a:pt x="113" y="455"/>
                    </a:cubicBezTo>
                    <a:cubicBezTo>
                      <a:pt x="171" y="562"/>
                      <a:pt x="276" y="614"/>
                      <a:pt x="381" y="614"/>
                    </a:cubicBezTo>
                    <a:cubicBezTo>
                      <a:pt x="504" y="614"/>
                      <a:pt x="628" y="543"/>
                      <a:pt x="675" y="407"/>
                    </a:cubicBezTo>
                    <a:cubicBezTo>
                      <a:pt x="723" y="233"/>
                      <a:pt x="626" y="59"/>
                      <a:pt x="462" y="10"/>
                    </a:cubicBezTo>
                    <a:cubicBezTo>
                      <a:pt x="435" y="3"/>
                      <a:pt x="408" y="0"/>
                      <a:pt x="38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3" name="Google Shape;2663;p73"/>
              <p:cNvSpPr/>
              <p:nvPr/>
            </p:nvSpPr>
            <p:spPr>
              <a:xfrm>
                <a:off x="54341" y="1248333"/>
                <a:ext cx="571933" cy="297053"/>
              </a:xfrm>
              <a:custGeom>
                <a:avLst/>
                <a:gdLst/>
                <a:ahLst/>
                <a:cxnLst/>
                <a:rect l="l" t="t" r="r" b="b"/>
                <a:pathLst>
                  <a:path w="3766" h="1956" extrusionOk="0">
                    <a:moveTo>
                      <a:pt x="213" y="1"/>
                    </a:moveTo>
                    <a:lnTo>
                      <a:pt x="0" y="1956"/>
                    </a:lnTo>
                    <a:cubicBezTo>
                      <a:pt x="1510" y="1946"/>
                      <a:pt x="3107" y="1878"/>
                      <a:pt x="3117" y="1753"/>
                    </a:cubicBezTo>
                    <a:cubicBezTo>
                      <a:pt x="3136" y="1627"/>
                      <a:pt x="2565" y="1559"/>
                      <a:pt x="2246" y="1540"/>
                    </a:cubicBezTo>
                    <a:cubicBezTo>
                      <a:pt x="2749" y="1530"/>
                      <a:pt x="3407" y="1540"/>
                      <a:pt x="3426" y="1414"/>
                    </a:cubicBezTo>
                    <a:cubicBezTo>
                      <a:pt x="3446" y="1278"/>
                      <a:pt x="2797" y="1172"/>
                      <a:pt x="2391" y="1153"/>
                    </a:cubicBezTo>
                    <a:cubicBezTo>
                      <a:pt x="2759" y="1124"/>
                      <a:pt x="3726" y="1162"/>
                      <a:pt x="3746" y="1036"/>
                    </a:cubicBezTo>
                    <a:cubicBezTo>
                      <a:pt x="3765" y="862"/>
                      <a:pt x="2517" y="736"/>
                      <a:pt x="2517" y="736"/>
                    </a:cubicBezTo>
                    <a:lnTo>
                      <a:pt x="2517" y="736"/>
                    </a:lnTo>
                    <a:cubicBezTo>
                      <a:pt x="2517" y="736"/>
                      <a:pt x="2668" y="744"/>
                      <a:pt x="2858" y="744"/>
                    </a:cubicBezTo>
                    <a:cubicBezTo>
                      <a:pt x="3192" y="744"/>
                      <a:pt x="3648" y="721"/>
                      <a:pt x="3630" y="591"/>
                    </a:cubicBezTo>
                    <a:cubicBezTo>
                      <a:pt x="3610" y="446"/>
                      <a:pt x="2488" y="456"/>
                      <a:pt x="2420" y="359"/>
                    </a:cubicBezTo>
                    <a:cubicBezTo>
                      <a:pt x="2362" y="253"/>
                      <a:pt x="3088" y="195"/>
                      <a:pt x="3030" y="69"/>
                    </a:cubicBezTo>
                    <a:cubicBezTo>
                      <a:pt x="3008" y="19"/>
                      <a:pt x="2713" y="6"/>
                      <a:pt x="2315" y="6"/>
                    </a:cubicBezTo>
                    <a:cubicBezTo>
                      <a:pt x="1879" y="6"/>
                      <a:pt x="1319" y="21"/>
                      <a:pt x="858" y="21"/>
                    </a:cubicBezTo>
                    <a:cubicBezTo>
                      <a:pt x="599" y="21"/>
                      <a:pt x="371" y="16"/>
                      <a:pt x="213" y="1"/>
                    </a:cubicBezTo>
                    <a:close/>
                  </a:path>
                </a:pathLst>
              </a:custGeom>
              <a:solidFill>
                <a:srgbClr val="FFCB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4" name="Google Shape;2664;p73"/>
              <p:cNvSpPr/>
              <p:nvPr/>
            </p:nvSpPr>
            <p:spPr>
              <a:xfrm>
                <a:off x="-927486" y="162325"/>
                <a:ext cx="1117137" cy="1407204"/>
              </a:xfrm>
              <a:custGeom>
                <a:avLst/>
                <a:gdLst/>
                <a:ahLst/>
                <a:cxnLst/>
                <a:rect l="l" t="t" r="r" b="b"/>
                <a:pathLst>
                  <a:path w="7356" h="9266" extrusionOk="0">
                    <a:moveTo>
                      <a:pt x="6125" y="0"/>
                    </a:moveTo>
                    <a:cubicBezTo>
                      <a:pt x="6054" y="0"/>
                      <a:pt x="3338" y="10"/>
                      <a:pt x="2507" y="1452"/>
                    </a:cubicBezTo>
                    <a:cubicBezTo>
                      <a:pt x="1220" y="3687"/>
                      <a:pt x="1" y="8507"/>
                      <a:pt x="1298" y="8981"/>
                    </a:cubicBezTo>
                    <a:cubicBezTo>
                      <a:pt x="1938" y="9212"/>
                      <a:pt x="3593" y="9266"/>
                      <a:pt x="5009" y="9266"/>
                    </a:cubicBezTo>
                    <a:cubicBezTo>
                      <a:pt x="6267" y="9266"/>
                      <a:pt x="7336" y="9223"/>
                      <a:pt x="7336" y="9223"/>
                    </a:cubicBezTo>
                    <a:lnTo>
                      <a:pt x="7356" y="6900"/>
                    </a:lnTo>
                    <a:cubicBezTo>
                      <a:pt x="7356" y="6900"/>
                      <a:pt x="4094" y="6784"/>
                      <a:pt x="3872" y="6407"/>
                    </a:cubicBezTo>
                    <a:cubicBezTo>
                      <a:pt x="3649" y="6039"/>
                      <a:pt x="4617" y="4094"/>
                      <a:pt x="4617" y="4094"/>
                    </a:cubicBezTo>
                    <a:lnTo>
                      <a:pt x="6127" y="0"/>
                    </a:lnTo>
                    <a:cubicBezTo>
                      <a:pt x="6127" y="0"/>
                      <a:pt x="6126" y="0"/>
                      <a:pt x="612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5" name="Google Shape;2665;p73"/>
              <p:cNvSpPr/>
              <p:nvPr/>
            </p:nvSpPr>
            <p:spPr>
              <a:xfrm>
                <a:off x="-377724" y="748687"/>
                <a:ext cx="317555" cy="439656"/>
              </a:xfrm>
              <a:custGeom>
                <a:avLst/>
                <a:gdLst/>
                <a:ahLst/>
                <a:cxnLst/>
                <a:rect l="l" t="t" r="r" b="b"/>
                <a:pathLst>
                  <a:path w="2091" h="2895" extrusionOk="0">
                    <a:moveTo>
                      <a:pt x="1065" y="1"/>
                    </a:moveTo>
                    <a:cubicBezTo>
                      <a:pt x="958" y="214"/>
                      <a:pt x="0" y="2091"/>
                      <a:pt x="165" y="2478"/>
                    </a:cubicBezTo>
                    <a:cubicBezTo>
                      <a:pt x="262" y="2701"/>
                      <a:pt x="1655" y="2856"/>
                      <a:pt x="2091" y="2894"/>
                    </a:cubicBezTo>
                    <a:lnTo>
                      <a:pt x="2091" y="2797"/>
                    </a:lnTo>
                    <a:cubicBezTo>
                      <a:pt x="1229" y="2720"/>
                      <a:pt x="300" y="2556"/>
                      <a:pt x="242" y="2439"/>
                    </a:cubicBezTo>
                    <a:cubicBezTo>
                      <a:pt x="126" y="2149"/>
                      <a:pt x="852" y="610"/>
                      <a:pt x="1142" y="39"/>
                    </a:cubicBezTo>
                    <a:lnTo>
                      <a:pt x="106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6" name="Google Shape;2666;p73"/>
              <p:cNvSpPr/>
              <p:nvPr/>
            </p:nvSpPr>
            <p:spPr>
              <a:xfrm>
                <a:off x="676088" y="607602"/>
                <a:ext cx="79427" cy="961321"/>
              </a:xfrm>
              <a:custGeom>
                <a:avLst/>
                <a:gdLst/>
                <a:ahLst/>
                <a:cxnLst/>
                <a:rect l="l" t="t" r="r" b="b"/>
                <a:pathLst>
                  <a:path w="523" h="6330" extrusionOk="0">
                    <a:moveTo>
                      <a:pt x="87" y="1"/>
                    </a:moveTo>
                    <a:lnTo>
                      <a:pt x="0" y="30"/>
                    </a:lnTo>
                    <a:cubicBezTo>
                      <a:pt x="145" y="475"/>
                      <a:pt x="213" y="1801"/>
                      <a:pt x="300" y="3630"/>
                    </a:cubicBezTo>
                    <a:cubicBezTo>
                      <a:pt x="339" y="4433"/>
                      <a:pt x="377" y="5352"/>
                      <a:pt x="436" y="6330"/>
                    </a:cubicBezTo>
                    <a:lnTo>
                      <a:pt x="523" y="6330"/>
                    </a:lnTo>
                    <a:cubicBezTo>
                      <a:pt x="465" y="5343"/>
                      <a:pt x="426" y="4433"/>
                      <a:pt x="387" y="3630"/>
                    </a:cubicBezTo>
                    <a:cubicBezTo>
                      <a:pt x="300" y="1791"/>
                      <a:pt x="242" y="455"/>
                      <a:pt x="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7" name="Google Shape;2667;p73"/>
              <p:cNvSpPr/>
              <p:nvPr/>
            </p:nvSpPr>
            <p:spPr>
              <a:xfrm>
                <a:off x="-563003" y="1558447"/>
                <a:ext cx="373442" cy="23691"/>
              </a:xfrm>
              <a:custGeom>
                <a:avLst/>
                <a:gdLst/>
                <a:ahLst/>
                <a:cxnLst/>
                <a:rect l="l" t="t" r="r" b="b"/>
                <a:pathLst>
                  <a:path w="2459" h="156" extrusionOk="0">
                    <a:moveTo>
                      <a:pt x="1" y="1"/>
                    </a:moveTo>
                    <a:lnTo>
                      <a:pt x="1" y="88"/>
                    </a:lnTo>
                    <a:lnTo>
                      <a:pt x="2459" y="156"/>
                    </a:lnTo>
                    <a:lnTo>
                      <a:pt x="2459" y="69"/>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8" name="Google Shape;2668;p73"/>
              <p:cNvSpPr/>
              <p:nvPr/>
            </p:nvSpPr>
            <p:spPr>
              <a:xfrm>
                <a:off x="782516" y="4675840"/>
                <a:ext cx="57406" cy="82312"/>
              </a:xfrm>
              <a:custGeom>
                <a:avLst/>
                <a:gdLst/>
                <a:ahLst/>
                <a:cxnLst/>
                <a:rect l="l" t="t" r="r" b="b"/>
                <a:pathLst>
                  <a:path w="378" h="542" extrusionOk="0">
                    <a:moveTo>
                      <a:pt x="300" y="0"/>
                    </a:moveTo>
                    <a:cubicBezTo>
                      <a:pt x="184" y="155"/>
                      <a:pt x="87" y="329"/>
                      <a:pt x="0" y="503"/>
                    </a:cubicBezTo>
                    <a:lnTo>
                      <a:pt x="87" y="542"/>
                    </a:lnTo>
                    <a:cubicBezTo>
                      <a:pt x="165" y="368"/>
                      <a:pt x="261" y="203"/>
                      <a:pt x="377" y="58"/>
                    </a:cubicBezTo>
                    <a:lnTo>
                      <a:pt x="30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9" name="Google Shape;2669;p73"/>
              <p:cNvSpPr/>
              <p:nvPr/>
            </p:nvSpPr>
            <p:spPr>
              <a:xfrm>
                <a:off x="830961" y="4699228"/>
                <a:ext cx="47231" cy="70770"/>
              </a:xfrm>
              <a:custGeom>
                <a:avLst/>
                <a:gdLst/>
                <a:ahLst/>
                <a:cxnLst/>
                <a:rect l="l" t="t" r="r" b="b"/>
                <a:pathLst>
                  <a:path w="311" h="466" extrusionOk="0">
                    <a:moveTo>
                      <a:pt x="242" y="1"/>
                    </a:moveTo>
                    <a:cubicBezTo>
                      <a:pt x="146" y="136"/>
                      <a:pt x="58" y="281"/>
                      <a:pt x="0" y="427"/>
                    </a:cubicBezTo>
                    <a:lnTo>
                      <a:pt x="78" y="465"/>
                    </a:lnTo>
                    <a:cubicBezTo>
                      <a:pt x="146" y="320"/>
                      <a:pt x="223" y="185"/>
                      <a:pt x="310" y="59"/>
                    </a:cubicBezTo>
                    <a:lnTo>
                      <a:pt x="24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0" name="Google Shape;2670;p73"/>
              <p:cNvSpPr/>
              <p:nvPr/>
            </p:nvSpPr>
            <p:spPr>
              <a:xfrm>
                <a:off x="880370" y="4716844"/>
                <a:ext cx="45712" cy="66366"/>
              </a:xfrm>
              <a:custGeom>
                <a:avLst/>
                <a:gdLst/>
                <a:ahLst/>
                <a:cxnLst/>
                <a:rect l="l" t="t" r="r" b="b"/>
                <a:pathLst>
                  <a:path w="301" h="437" extrusionOk="0">
                    <a:moveTo>
                      <a:pt x="233" y="1"/>
                    </a:moveTo>
                    <a:cubicBezTo>
                      <a:pt x="146" y="127"/>
                      <a:pt x="68" y="253"/>
                      <a:pt x="1" y="388"/>
                    </a:cubicBezTo>
                    <a:lnTo>
                      <a:pt x="78" y="436"/>
                    </a:lnTo>
                    <a:cubicBezTo>
                      <a:pt x="146" y="301"/>
                      <a:pt x="223" y="175"/>
                      <a:pt x="301" y="59"/>
                    </a:cubicBezTo>
                    <a:lnTo>
                      <a:pt x="23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1" name="Google Shape;2671;p73"/>
              <p:cNvSpPr/>
              <p:nvPr/>
            </p:nvSpPr>
            <p:spPr>
              <a:xfrm>
                <a:off x="966532" y="4771365"/>
                <a:ext cx="73656" cy="110256"/>
              </a:xfrm>
              <a:custGeom>
                <a:avLst/>
                <a:gdLst/>
                <a:ahLst/>
                <a:cxnLst/>
                <a:rect l="l" t="t" r="r" b="b"/>
                <a:pathLst>
                  <a:path w="485" h="726" extrusionOk="0">
                    <a:moveTo>
                      <a:pt x="407" y="0"/>
                    </a:moveTo>
                    <a:cubicBezTo>
                      <a:pt x="397" y="10"/>
                      <a:pt x="68" y="484"/>
                      <a:pt x="1" y="707"/>
                    </a:cubicBezTo>
                    <a:lnTo>
                      <a:pt x="88" y="726"/>
                    </a:lnTo>
                    <a:cubicBezTo>
                      <a:pt x="146" y="523"/>
                      <a:pt x="484" y="48"/>
                      <a:pt x="484" y="48"/>
                    </a:cubicBezTo>
                    <a:lnTo>
                      <a:pt x="40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672" name="Google Shape;2672;p73"/>
            <p:cNvCxnSpPr/>
            <p:nvPr/>
          </p:nvCxnSpPr>
          <p:spPr>
            <a:xfrm>
              <a:off x="1967025" y="4520335"/>
              <a:ext cx="1016100" cy="0"/>
            </a:xfrm>
            <a:prstGeom prst="straightConnector1">
              <a:avLst/>
            </a:prstGeom>
            <a:noFill/>
            <a:ln w="9525" cap="flat" cmpd="sng">
              <a:solidFill>
                <a:schemeClr val="dk1"/>
              </a:solidFill>
              <a:prstDash val="solid"/>
              <a:round/>
              <a:headEnd type="none" w="med" len="med"/>
              <a:tailEnd type="none" w="med" len="med"/>
            </a:ln>
          </p:spPr>
        </p:cxnSp>
      </p:grpSp>
      <p:sp>
        <p:nvSpPr>
          <p:cNvPr id="2673" name="Google Shape;2673;p73"/>
          <p:cNvSpPr txBox="1">
            <a:spLocks noGrp="1"/>
          </p:cNvSpPr>
          <p:nvPr>
            <p:ph type="subTitle" idx="5"/>
          </p:nvPr>
        </p:nvSpPr>
        <p:spPr>
          <a:xfrm>
            <a:off x="2055294" y="3286788"/>
            <a:ext cx="2311500" cy="930462"/>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b="1" i="0" dirty="0">
                <a:effectLst/>
                <a:latin typeface="Söhne"/>
              </a:rPr>
              <a:t>User-Centric </a:t>
            </a:r>
          </a:p>
          <a:p>
            <a:pPr marL="0" lvl="0" indent="0" algn="ctr" rtl="0">
              <a:spcBef>
                <a:spcPts val="0"/>
              </a:spcBef>
              <a:spcAft>
                <a:spcPts val="0"/>
              </a:spcAft>
              <a:buNone/>
            </a:pPr>
            <a:r>
              <a:rPr lang="en-IN" b="1" i="0" dirty="0">
                <a:effectLst/>
                <a:latin typeface="Söhne"/>
              </a:rPr>
              <a:t>Design</a:t>
            </a:r>
            <a:endParaRPr dirty="0"/>
          </a:p>
        </p:txBody>
      </p:sp>
      <p:sp>
        <p:nvSpPr>
          <p:cNvPr id="2675" name="Google Shape;2675;p73"/>
          <p:cNvSpPr txBox="1">
            <a:spLocks noGrp="1"/>
          </p:cNvSpPr>
          <p:nvPr>
            <p:ph type="subTitle" idx="7"/>
          </p:nvPr>
        </p:nvSpPr>
        <p:spPr>
          <a:xfrm>
            <a:off x="4874694" y="1840175"/>
            <a:ext cx="2311500" cy="833686"/>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b="1" i="0" dirty="0">
                <a:effectLst/>
                <a:latin typeface="Söhne"/>
              </a:rPr>
              <a:t>Seamless </a:t>
            </a:r>
            <a:r>
              <a:rPr lang="en-IN" sz="2000" b="1" i="0" dirty="0">
                <a:effectLst/>
                <a:latin typeface="Söhne"/>
              </a:rPr>
              <a:t>Communication</a:t>
            </a:r>
            <a:endParaRPr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2617"/>
                                        </p:tgtEl>
                                        <p:attrNameLst>
                                          <p:attrName>style.visibility</p:attrName>
                                        </p:attrNameLst>
                                      </p:cBhvr>
                                      <p:to>
                                        <p:strVal val="visible"/>
                                      </p:to>
                                    </p:set>
                                    <p:anim calcmode="lin" valueType="num">
                                      <p:cBhvr additive="base">
                                        <p:cTn id="7" dur="1000"/>
                                        <p:tgtEl>
                                          <p:spTgt spid="2617"/>
                                        </p:tgtEl>
                                        <p:attrNameLst>
                                          <p:attrName>ppt_x</p:attrName>
                                        </p:attrNameLst>
                                      </p:cBhvr>
                                      <p:tavLst>
                                        <p:tav tm="0">
                                          <p:val>
                                            <p:strVal val="#ppt_x+1"/>
                                          </p:val>
                                        </p:tav>
                                        <p:tav tm="100000">
                                          <p:val>
                                            <p:strVal val="#ppt_x"/>
                                          </p:val>
                                        </p:tav>
                                      </p:tavLst>
                                    </p:anim>
                                  </p:childTnLst>
                                </p:cTn>
                              </p:par>
                              <p:par>
                                <p:cTn id="8" presetID="2" presetClass="entr" presetSubtype="8" fill="hold" nodeType="withEffect">
                                  <p:stCondLst>
                                    <p:cond delay="0"/>
                                  </p:stCondLst>
                                  <p:childTnLst>
                                    <p:set>
                                      <p:cBhvr>
                                        <p:cTn id="9" dur="1" fill="hold">
                                          <p:stCondLst>
                                            <p:cond delay="0"/>
                                          </p:stCondLst>
                                        </p:cTn>
                                        <p:tgtEl>
                                          <p:spTgt spid="2588"/>
                                        </p:tgtEl>
                                        <p:attrNameLst>
                                          <p:attrName>style.visibility</p:attrName>
                                        </p:attrNameLst>
                                      </p:cBhvr>
                                      <p:to>
                                        <p:strVal val="visible"/>
                                      </p:to>
                                    </p:set>
                                    <p:anim calcmode="lin" valueType="num">
                                      <p:cBhvr additive="base">
                                        <p:cTn id="10" dur="1000"/>
                                        <p:tgtEl>
                                          <p:spTgt spid="2588"/>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32"/>
        <p:cNvGrpSpPr/>
        <p:nvPr/>
      </p:nvGrpSpPr>
      <p:grpSpPr>
        <a:xfrm>
          <a:off x="0" y="0"/>
          <a:ext cx="0" cy="0"/>
          <a:chOff x="0" y="0"/>
          <a:chExt cx="0" cy="0"/>
        </a:xfrm>
      </p:grpSpPr>
      <p:sp>
        <p:nvSpPr>
          <p:cNvPr id="1633" name="Google Shape;1633;p64"/>
          <p:cNvSpPr txBox="1">
            <a:spLocks noGrp="1"/>
          </p:cNvSpPr>
          <p:nvPr>
            <p:ph type="body" idx="1"/>
          </p:nvPr>
        </p:nvSpPr>
        <p:spPr>
          <a:xfrm>
            <a:off x="1183200" y="2199956"/>
            <a:ext cx="2582700" cy="2296974"/>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200" dirty="0"/>
              <a:t>IT IS A </a:t>
            </a:r>
            <a:r>
              <a:rPr lang="en-US" sz="1200" dirty="0">
                <a:solidFill>
                  <a:schemeClr val="tx2">
                    <a:lumMod val="65000"/>
                  </a:schemeClr>
                </a:solidFill>
              </a:rPr>
              <a:t>WEB-BASED</a:t>
            </a:r>
            <a:r>
              <a:rPr lang="en-US" sz="1200" b="1" dirty="0">
                <a:solidFill>
                  <a:schemeClr val="tx2">
                    <a:lumMod val="65000"/>
                  </a:schemeClr>
                </a:solidFill>
              </a:rPr>
              <a:t> </a:t>
            </a:r>
            <a:r>
              <a:rPr lang="en-US" sz="1200" dirty="0">
                <a:solidFill>
                  <a:schemeClr val="tx2">
                    <a:lumMod val="65000"/>
                  </a:schemeClr>
                </a:solidFill>
              </a:rPr>
              <a:t>APPLICATION</a:t>
            </a:r>
            <a:r>
              <a:rPr lang="en-US" sz="1200" dirty="0"/>
              <a:t>.</a:t>
            </a:r>
          </a:p>
          <a:p>
            <a:pPr marL="0" lvl="0" indent="0" algn="ctr" rtl="0">
              <a:spcBef>
                <a:spcPts val="0"/>
              </a:spcBef>
              <a:spcAft>
                <a:spcPts val="0"/>
              </a:spcAft>
              <a:buNone/>
            </a:pPr>
            <a:endParaRPr lang="en-US" sz="1200" dirty="0"/>
          </a:p>
          <a:p>
            <a:pPr marL="0" lvl="0" indent="0" algn="ctr" rtl="0">
              <a:spcBef>
                <a:spcPts val="0"/>
              </a:spcBef>
              <a:spcAft>
                <a:spcPts val="0"/>
              </a:spcAft>
              <a:buNone/>
            </a:pPr>
            <a:r>
              <a:rPr lang="en-US" sz="1200" dirty="0"/>
              <a:t>UNLKE TRADITIONAL APPLICATION, IT IS ACCESSIBLE ANYTIME, ANYWHERE , VIA A BROWSER WITH AN INTERNET CONNECTION.</a:t>
            </a:r>
          </a:p>
          <a:p>
            <a:pPr marL="0" lvl="0" indent="0" algn="ctr" rtl="0">
              <a:spcBef>
                <a:spcPts val="0"/>
              </a:spcBef>
              <a:spcAft>
                <a:spcPts val="0"/>
              </a:spcAft>
              <a:buNone/>
            </a:pPr>
            <a:endParaRPr lang="en-US" sz="1200" dirty="0"/>
          </a:p>
          <a:p>
            <a:pPr marL="0" lvl="0" indent="0" algn="ctr" rtl="0">
              <a:spcBef>
                <a:spcPts val="0"/>
              </a:spcBef>
              <a:spcAft>
                <a:spcPts val="0"/>
              </a:spcAft>
              <a:buNone/>
            </a:pPr>
            <a:r>
              <a:rPr lang="en-US" sz="1200" dirty="0"/>
              <a:t>IT IS LOWER REQUIREMENTS ON THE END USER SYSTEM AND SIMPLIFIED ARCHITECTURE.</a:t>
            </a:r>
            <a:endParaRPr sz="1200" dirty="0"/>
          </a:p>
        </p:txBody>
      </p:sp>
      <p:grpSp>
        <p:nvGrpSpPr>
          <p:cNvPr id="1634" name="Google Shape;1634;p64"/>
          <p:cNvGrpSpPr/>
          <p:nvPr/>
        </p:nvGrpSpPr>
        <p:grpSpPr>
          <a:xfrm>
            <a:off x="725487" y="540007"/>
            <a:ext cx="3736925" cy="744903"/>
            <a:chOff x="720000" y="540000"/>
            <a:chExt cx="3155654" cy="744903"/>
          </a:xfrm>
        </p:grpSpPr>
        <p:sp>
          <p:nvSpPr>
            <p:cNvPr id="1635" name="Google Shape;1635;p64"/>
            <p:cNvSpPr/>
            <p:nvPr/>
          </p:nvSpPr>
          <p:spPr>
            <a:xfrm>
              <a:off x="720000" y="540000"/>
              <a:ext cx="3043800" cy="744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1636" name="Google Shape;1636;p64"/>
            <p:cNvSpPr/>
            <p:nvPr/>
          </p:nvSpPr>
          <p:spPr>
            <a:xfrm rot="1413214">
              <a:off x="3523375" y="965154"/>
              <a:ext cx="311557" cy="268698"/>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7" name="Google Shape;1637;p64"/>
          <p:cNvGrpSpPr/>
          <p:nvPr/>
        </p:nvGrpSpPr>
        <p:grpSpPr>
          <a:xfrm>
            <a:off x="4571999" y="1491989"/>
            <a:ext cx="3523693" cy="3111261"/>
            <a:chOff x="882700" y="238450"/>
            <a:chExt cx="5888525" cy="5199300"/>
          </a:xfrm>
        </p:grpSpPr>
        <p:sp>
          <p:nvSpPr>
            <p:cNvPr id="1638" name="Google Shape;1638;p64"/>
            <p:cNvSpPr/>
            <p:nvPr/>
          </p:nvSpPr>
          <p:spPr>
            <a:xfrm>
              <a:off x="1173650" y="1585975"/>
              <a:ext cx="2647450" cy="2357825"/>
            </a:xfrm>
            <a:custGeom>
              <a:avLst/>
              <a:gdLst/>
              <a:ahLst/>
              <a:cxnLst/>
              <a:rect l="l" t="t" r="r" b="b"/>
              <a:pathLst>
                <a:path w="105898" h="94313" extrusionOk="0">
                  <a:moveTo>
                    <a:pt x="1" y="0"/>
                  </a:moveTo>
                  <a:lnTo>
                    <a:pt x="13153" y="84499"/>
                  </a:lnTo>
                  <a:cubicBezTo>
                    <a:pt x="13978" y="90119"/>
                    <a:pt x="18827" y="94313"/>
                    <a:pt x="24479" y="94313"/>
                  </a:cubicBezTo>
                  <a:cubicBezTo>
                    <a:pt x="24549" y="94313"/>
                    <a:pt x="24618" y="94312"/>
                    <a:pt x="24687" y="94311"/>
                  </a:cubicBezTo>
                  <a:lnTo>
                    <a:pt x="102035" y="94311"/>
                  </a:lnTo>
                  <a:cubicBezTo>
                    <a:pt x="104175" y="94311"/>
                    <a:pt x="105898" y="92536"/>
                    <a:pt x="105898" y="90396"/>
                  </a:cubicBezTo>
                  <a:cubicBezTo>
                    <a:pt x="105898" y="88256"/>
                    <a:pt x="104175" y="86534"/>
                    <a:pt x="102035" y="86534"/>
                  </a:cubicBezTo>
                  <a:lnTo>
                    <a:pt x="74896" y="86534"/>
                  </a:lnTo>
                  <a:cubicBezTo>
                    <a:pt x="74827" y="86536"/>
                    <a:pt x="74758" y="86537"/>
                    <a:pt x="74690" y="86537"/>
                  </a:cubicBezTo>
                  <a:cubicBezTo>
                    <a:pt x="70811" y="86537"/>
                    <a:pt x="67475" y="83647"/>
                    <a:pt x="66910" y="79749"/>
                  </a:cubicBezTo>
                  <a:lnTo>
                    <a:pt x="55272" y="3236"/>
                  </a:lnTo>
                  <a:cubicBezTo>
                    <a:pt x="54959" y="1357"/>
                    <a:pt x="53393" y="0"/>
                    <a:pt x="5146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64"/>
            <p:cNvSpPr/>
            <p:nvPr/>
          </p:nvSpPr>
          <p:spPr>
            <a:xfrm>
              <a:off x="1056225" y="1585925"/>
              <a:ext cx="2105950" cy="2357875"/>
            </a:xfrm>
            <a:custGeom>
              <a:avLst/>
              <a:gdLst/>
              <a:ahLst/>
              <a:cxnLst/>
              <a:rect l="l" t="t" r="r" b="b"/>
              <a:pathLst>
                <a:path w="84238" h="94315" extrusionOk="0">
                  <a:moveTo>
                    <a:pt x="4693" y="1"/>
                  </a:moveTo>
                  <a:cubicBezTo>
                    <a:pt x="4660" y="1"/>
                    <a:pt x="4627" y="1"/>
                    <a:pt x="4593" y="2"/>
                  </a:cubicBezTo>
                  <a:lnTo>
                    <a:pt x="4489" y="2"/>
                  </a:lnTo>
                  <a:cubicBezTo>
                    <a:pt x="1932" y="54"/>
                    <a:pt x="0" y="2246"/>
                    <a:pt x="314" y="4752"/>
                  </a:cubicBezTo>
                  <a:lnTo>
                    <a:pt x="12735" y="84501"/>
                  </a:lnTo>
                  <a:cubicBezTo>
                    <a:pt x="13560" y="90121"/>
                    <a:pt x="18358" y="94315"/>
                    <a:pt x="24060" y="94315"/>
                  </a:cubicBezTo>
                  <a:cubicBezTo>
                    <a:pt x="24130" y="94315"/>
                    <a:pt x="24200" y="94314"/>
                    <a:pt x="24270" y="94313"/>
                  </a:cubicBezTo>
                  <a:lnTo>
                    <a:pt x="80376" y="94313"/>
                  </a:lnTo>
                  <a:cubicBezTo>
                    <a:pt x="82516" y="94313"/>
                    <a:pt x="84238" y="92538"/>
                    <a:pt x="84238" y="90398"/>
                  </a:cubicBezTo>
                  <a:cubicBezTo>
                    <a:pt x="84238" y="88258"/>
                    <a:pt x="82516" y="86536"/>
                    <a:pt x="80376" y="86536"/>
                  </a:cubicBezTo>
                  <a:lnTo>
                    <a:pt x="27766" y="86536"/>
                  </a:lnTo>
                  <a:cubicBezTo>
                    <a:pt x="27731" y="86537"/>
                    <a:pt x="27695" y="86537"/>
                    <a:pt x="27660" y="86537"/>
                  </a:cubicBezTo>
                  <a:cubicBezTo>
                    <a:pt x="23738" y="86537"/>
                    <a:pt x="20351" y="83682"/>
                    <a:pt x="19833" y="79751"/>
                  </a:cubicBezTo>
                  <a:lnTo>
                    <a:pt x="8090" y="2977"/>
                  </a:lnTo>
                  <a:cubicBezTo>
                    <a:pt x="7834" y="1288"/>
                    <a:pt x="6374" y="1"/>
                    <a:pt x="46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64"/>
            <p:cNvSpPr/>
            <p:nvPr/>
          </p:nvSpPr>
          <p:spPr>
            <a:xfrm>
              <a:off x="2477150" y="3942425"/>
              <a:ext cx="25" cy="1170425"/>
            </a:xfrm>
            <a:custGeom>
              <a:avLst/>
              <a:gdLst/>
              <a:ahLst/>
              <a:cxnLst/>
              <a:rect l="l" t="t" r="r" b="b"/>
              <a:pathLst>
                <a:path w="1" h="46817" fill="none" extrusionOk="0">
                  <a:moveTo>
                    <a:pt x="0" y="0"/>
                  </a:moveTo>
                  <a:lnTo>
                    <a:pt x="0" y="46817"/>
                  </a:lnTo>
                </a:path>
              </a:pathLst>
            </a:custGeom>
            <a:noFill/>
            <a:ln w="16950" cap="flat" cmpd="sng">
              <a:solidFill>
                <a:schemeClr val="dk1"/>
              </a:solidFill>
              <a:prstDash val="solid"/>
              <a:miter lim="521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64"/>
            <p:cNvSpPr/>
            <p:nvPr/>
          </p:nvSpPr>
          <p:spPr>
            <a:xfrm>
              <a:off x="1867800" y="5112825"/>
              <a:ext cx="1220000" cy="95275"/>
            </a:xfrm>
            <a:custGeom>
              <a:avLst/>
              <a:gdLst/>
              <a:ahLst/>
              <a:cxnLst/>
              <a:rect l="l" t="t" r="r" b="b"/>
              <a:pathLst>
                <a:path w="48800" h="3811" fill="none" extrusionOk="0">
                  <a:moveTo>
                    <a:pt x="1" y="3811"/>
                  </a:moveTo>
                  <a:lnTo>
                    <a:pt x="1" y="3811"/>
                  </a:lnTo>
                  <a:cubicBezTo>
                    <a:pt x="1" y="1723"/>
                    <a:pt x="1723" y="1"/>
                    <a:pt x="3811" y="1"/>
                  </a:cubicBezTo>
                  <a:lnTo>
                    <a:pt x="44938" y="1"/>
                  </a:lnTo>
                  <a:cubicBezTo>
                    <a:pt x="47078" y="1"/>
                    <a:pt x="48800" y="1723"/>
                    <a:pt x="48800" y="3811"/>
                  </a:cubicBezTo>
                  <a:lnTo>
                    <a:pt x="48800" y="3811"/>
                  </a:lnTo>
                </a:path>
              </a:pathLst>
            </a:custGeom>
            <a:noFill/>
            <a:ln w="16950" cap="flat" cmpd="sng">
              <a:solidFill>
                <a:schemeClr val="dk1"/>
              </a:solidFill>
              <a:prstDash val="solid"/>
              <a:miter lim="521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64"/>
            <p:cNvSpPr/>
            <p:nvPr/>
          </p:nvSpPr>
          <p:spPr>
            <a:xfrm>
              <a:off x="2372750" y="5112825"/>
              <a:ext cx="95275" cy="95275"/>
            </a:xfrm>
            <a:custGeom>
              <a:avLst/>
              <a:gdLst/>
              <a:ahLst/>
              <a:cxnLst/>
              <a:rect l="l" t="t" r="r" b="b"/>
              <a:pathLst>
                <a:path w="3811" h="3811" fill="none" extrusionOk="0">
                  <a:moveTo>
                    <a:pt x="1" y="3811"/>
                  </a:moveTo>
                  <a:lnTo>
                    <a:pt x="1" y="3811"/>
                  </a:lnTo>
                  <a:cubicBezTo>
                    <a:pt x="1" y="1723"/>
                    <a:pt x="1723" y="1"/>
                    <a:pt x="3811" y="1"/>
                  </a:cubicBezTo>
                </a:path>
              </a:pathLst>
            </a:custGeom>
            <a:noFill/>
            <a:ln w="16950" cap="flat" cmpd="sng">
              <a:solidFill>
                <a:schemeClr val="dk1"/>
              </a:solidFill>
              <a:prstDash val="solid"/>
              <a:miter lim="521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64"/>
            <p:cNvSpPr/>
            <p:nvPr/>
          </p:nvSpPr>
          <p:spPr>
            <a:xfrm>
              <a:off x="1736025" y="5208075"/>
              <a:ext cx="229250" cy="196400"/>
            </a:xfrm>
            <a:custGeom>
              <a:avLst/>
              <a:gdLst/>
              <a:ahLst/>
              <a:cxnLst/>
              <a:rect l="l" t="t" r="r" b="b"/>
              <a:pathLst>
                <a:path w="9170" h="7856" extrusionOk="0">
                  <a:moveTo>
                    <a:pt x="5272" y="1"/>
                  </a:moveTo>
                  <a:cubicBezTo>
                    <a:pt x="1775" y="1"/>
                    <a:pt x="0" y="4228"/>
                    <a:pt x="2453" y="6681"/>
                  </a:cubicBezTo>
                  <a:cubicBezTo>
                    <a:pt x="3265" y="7493"/>
                    <a:pt x="4258" y="7855"/>
                    <a:pt x="5227" y="7855"/>
                  </a:cubicBezTo>
                  <a:cubicBezTo>
                    <a:pt x="7249" y="7855"/>
                    <a:pt x="9169" y="6279"/>
                    <a:pt x="9134" y="3915"/>
                  </a:cubicBezTo>
                  <a:cubicBezTo>
                    <a:pt x="9134" y="1775"/>
                    <a:pt x="7412" y="53"/>
                    <a:pt x="5272" y="1"/>
                  </a:cubicBezTo>
                  <a:close/>
                </a:path>
              </a:pathLst>
            </a:custGeom>
            <a:solidFill>
              <a:srgbClr val="E3E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64"/>
            <p:cNvSpPr/>
            <p:nvPr/>
          </p:nvSpPr>
          <p:spPr>
            <a:xfrm>
              <a:off x="1736025" y="5208075"/>
              <a:ext cx="229675" cy="229675"/>
            </a:xfrm>
            <a:custGeom>
              <a:avLst/>
              <a:gdLst/>
              <a:ahLst/>
              <a:cxnLst/>
              <a:rect l="l" t="t" r="r" b="b"/>
              <a:pathLst>
                <a:path w="9187" h="9187" fill="none" extrusionOk="0">
                  <a:moveTo>
                    <a:pt x="9134" y="3915"/>
                  </a:moveTo>
                  <a:cubicBezTo>
                    <a:pt x="9186" y="7412"/>
                    <a:pt x="4959" y="9186"/>
                    <a:pt x="2453" y="6681"/>
                  </a:cubicBezTo>
                  <a:cubicBezTo>
                    <a:pt x="0" y="4228"/>
                    <a:pt x="1775" y="1"/>
                    <a:pt x="5272" y="1"/>
                  </a:cubicBezTo>
                  <a:cubicBezTo>
                    <a:pt x="7412" y="53"/>
                    <a:pt x="9134" y="1775"/>
                    <a:pt x="9134" y="3915"/>
                  </a:cubicBezTo>
                  <a:close/>
                </a:path>
              </a:pathLst>
            </a:custGeom>
            <a:noFill/>
            <a:ln w="16950" cap="flat" cmpd="sng">
              <a:solidFill>
                <a:schemeClr val="dk1"/>
              </a:solidFill>
              <a:prstDash val="solid"/>
              <a:miter lim="521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64"/>
            <p:cNvSpPr/>
            <p:nvPr/>
          </p:nvSpPr>
          <p:spPr>
            <a:xfrm>
              <a:off x="1819525" y="5269400"/>
              <a:ext cx="83525" cy="71750"/>
            </a:xfrm>
            <a:custGeom>
              <a:avLst/>
              <a:gdLst/>
              <a:ahLst/>
              <a:cxnLst/>
              <a:rect l="l" t="t" r="r" b="b"/>
              <a:pathLst>
                <a:path w="3341" h="2870" extrusionOk="0">
                  <a:moveTo>
                    <a:pt x="1932" y="1"/>
                  </a:moveTo>
                  <a:cubicBezTo>
                    <a:pt x="627" y="1"/>
                    <a:pt x="1" y="1566"/>
                    <a:pt x="888" y="2454"/>
                  </a:cubicBezTo>
                  <a:cubicBezTo>
                    <a:pt x="1192" y="2741"/>
                    <a:pt x="1557" y="2869"/>
                    <a:pt x="1910" y="2869"/>
                  </a:cubicBezTo>
                  <a:cubicBezTo>
                    <a:pt x="2649" y="2869"/>
                    <a:pt x="3341" y="2309"/>
                    <a:pt x="3341" y="1462"/>
                  </a:cubicBezTo>
                  <a:cubicBezTo>
                    <a:pt x="3341" y="679"/>
                    <a:pt x="2715" y="1"/>
                    <a:pt x="1932" y="1"/>
                  </a:cubicBezTo>
                  <a:close/>
                </a:path>
              </a:pathLst>
            </a:custGeom>
            <a:solidFill>
              <a:srgbClr val="B7C2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64"/>
            <p:cNvSpPr/>
            <p:nvPr/>
          </p:nvSpPr>
          <p:spPr>
            <a:xfrm>
              <a:off x="1819525" y="5269400"/>
              <a:ext cx="83525" cy="83525"/>
            </a:xfrm>
            <a:custGeom>
              <a:avLst/>
              <a:gdLst/>
              <a:ahLst/>
              <a:cxnLst/>
              <a:rect l="l" t="t" r="r" b="b"/>
              <a:pathLst>
                <a:path w="3341" h="3341" fill="none" extrusionOk="0">
                  <a:moveTo>
                    <a:pt x="3341" y="1462"/>
                  </a:moveTo>
                  <a:cubicBezTo>
                    <a:pt x="3341" y="2714"/>
                    <a:pt x="1827" y="3341"/>
                    <a:pt x="888" y="2454"/>
                  </a:cubicBezTo>
                  <a:cubicBezTo>
                    <a:pt x="1" y="1566"/>
                    <a:pt x="627" y="1"/>
                    <a:pt x="1932" y="1"/>
                  </a:cubicBezTo>
                  <a:cubicBezTo>
                    <a:pt x="2715" y="1"/>
                    <a:pt x="3341" y="679"/>
                    <a:pt x="3341" y="1462"/>
                  </a:cubicBezTo>
                  <a:close/>
                </a:path>
              </a:pathLst>
            </a:custGeom>
            <a:noFill/>
            <a:ln w="16950" cap="flat" cmpd="sng">
              <a:solidFill>
                <a:schemeClr val="dk1"/>
              </a:solidFill>
              <a:prstDash val="solid"/>
              <a:miter lim="521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64"/>
            <p:cNvSpPr/>
            <p:nvPr/>
          </p:nvSpPr>
          <p:spPr>
            <a:xfrm>
              <a:off x="2240975" y="5208075"/>
              <a:ext cx="229250" cy="196800"/>
            </a:xfrm>
            <a:custGeom>
              <a:avLst/>
              <a:gdLst/>
              <a:ahLst/>
              <a:cxnLst/>
              <a:rect l="l" t="t" r="r" b="b"/>
              <a:pathLst>
                <a:path w="9170" h="7872" extrusionOk="0">
                  <a:moveTo>
                    <a:pt x="5220" y="1"/>
                  </a:moveTo>
                  <a:cubicBezTo>
                    <a:pt x="1723" y="1"/>
                    <a:pt x="1" y="4228"/>
                    <a:pt x="2454" y="6733"/>
                  </a:cubicBezTo>
                  <a:cubicBezTo>
                    <a:pt x="3257" y="7520"/>
                    <a:pt x="4237" y="7872"/>
                    <a:pt x="5196" y="7872"/>
                  </a:cubicBezTo>
                  <a:cubicBezTo>
                    <a:pt x="7229" y="7872"/>
                    <a:pt x="9170" y="6291"/>
                    <a:pt x="9134" y="3915"/>
                  </a:cubicBezTo>
                  <a:cubicBezTo>
                    <a:pt x="9134" y="1775"/>
                    <a:pt x="7360" y="1"/>
                    <a:pt x="5220" y="1"/>
                  </a:cubicBezTo>
                  <a:close/>
                </a:path>
              </a:pathLst>
            </a:custGeom>
            <a:solidFill>
              <a:srgbClr val="E3E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64"/>
            <p:cNvSpPr/>
            <p:nvPr/>
          </p:nvSpPr>
          <p:spPr>
            <a:xfrm>
              <a:off x="2240975" y="5208075"/>
              <a:ext cx="229675" cy="229675"/>
            </a:xfrm>
            <a:custGeom>
              <a:avLst/>
              <a:gdLst/>
              <a:ahLst/>
              <a:cxnLst/>
              <a:rect l="l" t="t" r="r" b="b"/>
              <a:pathLst>
                <a:path w="9187" h="9187" fill="none" extrusionOk="0">
                  <a:moveTo>
                    <a:pt x="9134" y="3915"/>
                  </a:moveTo>
                  <a:cubicBezTo>
                    <a:pt x="9186" y="7412"/>
                    <a:pt x="4959" y="9186"/>
                    <a:pt x="2454" y="6733"/>
                  </a:cubicBezTo>
                  <a:cubicBezTo>
                    <a:pt x="1" y="4228"/>
                    <a:pt x="1723" y="1"/>
                    <a:pt x="5220" y="1"/>
                  </a:cubicBezTo>
                  <a:cubicBezTo>
                    <a:pt x="7360" y="1"/>
                    <a:pt x="9134" y="1775"/>
                    <a:pt x="9134" y="3915"/>
                  </a:cubicBezTo>
                  <a:close/>
                </a:path>
              </a:pathLst>
            </a:custGeom>
            <a:noFill/>
            <a:ln w="16950" cap="flat" cmpd="sng">
              <a:solidFill>
                <a:schemeClr val="dk1"/>
              </a:solidFill>
              <a:prstDash val="solid"/>
              <a:miter lim="521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64"/>
            <p:cNvSpPr/>
            <p:nvPr/>
          </p:nvSpPr>
          <p:spPr>
            <a:xfrm>
              <a:off x="2324475" y="5269400"/>
              <a:ext cx="83550" cy="71750"/>
            </a:xfrm>
            <a:custGeom>
              <a:avLst/>
              <a:gdLst/>
              <a:ahLst/>
              <a:cxnLst/>
              <a:rect l="l" t="t" r="r" b="b"/>
              <a:pathLst>
                <a:path w="3342" h="2870" extrusionOk="0">
                  <a:moveTo>
                    <a:pt x="1932" y="1"/>
                  </a:moveTo>
                  <a:cubicBezTo>
                    <a:pt x="627" y="1"/>
                    <a:pt x="1" y="1566"/>
                    <a:pt x="888" y="2454"/>
                  </a:cubicBezTo>
                  <a:cubicBezTo>
                    <a:pt x="1175" y="2741"/>
                    <a:pt x="1534" y="2869"/>
                    <a:pt x="1887" y="2869"/>
                  </a:cubicBezTo>
                  <a:cubicBezTo>
                    <a:pt x="2625" y="2869"/>
                    <a:pt x="3341" y="2309"/>
                    <a:pt x="3341" y="1462"/>
                  </a:cubicBezTo>
                  <a:cubicBezTo>
                    <a:pt x="3341" y="679"/>
                    <a:pt x="2715" y="1"/>
                    <a:pt x="1932" y="1"/>
                  </a:cubicBezTo>
                  <a:close/>
                </a:path>
              </a:pathLst>
            </a:custGeom>
            <a:solidFill>
              <a:srgbClr val="B7C2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64"/>
            <p:cNvSpPr/>
            <p:nvPr/>
          </p:nvSpPr>
          <p:spPr>
            <a:xfrm>
              <a:off x="2324475" y="5269400"/>
              <a:ext cx="83550" cy="83525"/>
            </a:xfrm>
            <a:custGeom>
              <a:avLst/>
              <a:gdLst/>
              <a:ahLst/>
              <a:cxnLst/>
              <a:rect l="l" t="t" r="r" b="b"/>
              <a:pathLst>
                <a:path w="3342" h="3341" fill="none" extrusionOk="0">
                  <a:moveTo>
                    <a:pt x="3341" y="1462"/>
                  </a:moveTo>
                  <a:cubicBezTo>
                    <a:pt x="3341" y="2714"/>
                    <a:pt x="1775" y="3341"/>
                    <a:pt x="888" y="2454"/>
                  </a:cubicBezTo>
                  <a:cubicBezTo>
                    <a:pt x="1" y="1566"/>
                    <a:pt x="627" y="1"/>
                    <a:pt x="1932" y="1"/>
                  </a:cubicBezTo>
                  <a:cubicBezTo>
                    <a:pt x="2715" y="1"/>
                    <a:pt x="3341" y="679"/>
                    <a:pt x="3341" y="1462"/>
                  </a:cubicBezTo>
                  <a:close/>
                </a:path>
              </a:pathLst>
            </a:custGeom>
            <a:noFill/>
            <a:ln w="16950" cap="flat" cmpd="sng">
              <a:solidFill>
                <a:schemeClr val="dk1"/>
              </a:solidFill>
              <a:prstDash val="solid"/>
              <a:miter lim="521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64"/>
            <p:cNvSpPr/>
            <p:nvPr/>
          </p:nvSpPr>
          <p:spPr>
            <a:xfrm>
              <a:off x="2957300" y="5208075"/>
              <a:ext cx="227075" cy="194550"/>
            </a:xfrm>
            <a:custGeom>
              <a:avLst/>
              <a:gdLst/>
              <a:ahLst/>
              <a:cxnLst/>
              <a:rect l="l" t="t" r="r" b="b"/>
              <a:pathLst>
                <a:path w="9083" h="7782" extrusionOk="0">
                  <a:moveTo>
                    <a:pt x="5220" y="1"/>
                  </a:moveTo>
                  <a:cubicBezTo>
                    <a:pt x="1775" y="1"/>
                    <a:pt x="1" y="4176"/>
                    <a:pt x="2454" y="6629"/>
                  </a:cubicBezTo>
                  <a:cubicBezTo>
                    <a:pt x="3250" y="7425"/>
                    <a:pt x="4228" y="7782"/>
                    <a:pt x="5186" y="7782"/>
                  </a:cubicBezTo>
                  <a:cubicBezTo>
                    <a:pt x="7178" y="7782"/>
                    <a:pt x="9082" y="6241"/>
                    <a:pt x="9082" y="3915"/>
                  </a:cubicBezTo>
                  <a:cubicBezTo>
                    <a:pt x="9082" y="1775"/>
                    <a:pt x="7360" y="53"/>
                    <a:pt x="5220" y="1"/>
                  </a:cubicBezTo>
                  <a:close/>
                </a:path>
              </a:pathLst>
            </a:custGeom>
            <a:solidFill>
              <a:srgbClr val="E3E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64"/>
            <p:cNvSpPr/>
            <p:nvPr/>
          </p:nvSpPr>
          <p:spPr>
            <a:xfrm>
              <a:off x="2957300" y="5208075"/>
              <a:ext cx="227075" cy="227050"/>
            </a:xfrm>
            <a:custGeom>
              <a:avLst/>
              <a:gdLst/>
              <a:ahLst/>
              <a:cxnLst/>
              <a:rect l="l" t="t" r="r" b="b"/>
              <a:pathLst>
                <a:path w="9083" h="9082" fill="none" extrusionOk="0">
                  <a:moveTo>
                    <a:pt x="9082" y="3915"/>
                  </a:moveTo>
                  <a:cubicBezTo>
                    <a:pt x="9082" y="7360"/>
                    <a:pt x="4907" y="9082"/>
                    <a:pt x="2454" y="6629"/>
                  </a:cubicBezTo>
                  <a:cubicBezTo>
                    <a:pt x="1" y="4176"/>
                    <a:pt x="1775" y="1"/>
                    <a:pt x="5220" y="1"/>
                  </a:cubicBezTo>
                  <a:cubicBezTo>
                    <a:pt x="7360" y="53"/>
                    <a:pt x="9082" y="1775"/>
                    <a:pt x="9082" y="3915"/>
                  </a:cubicBezTo>
                  <a:close/>
                </a:path>
              </a:pathLst>
            </a:custGeom>
            <a:noFill/>
            <a:ln w="16950" cap="flat" cmpd="sng">
              <a:solidFill>
                <a:schemeClr val="dk1"/>
              </a:solidFill>
              <a:prstDash val="solid"/>
              <a:miter lim="521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64"/>
            <p:cNvSpPr/>
            <p:nvPr/>
          </p:nvSpPr>
          <p:spPr>
            <a:xfrm>
              <a:off x="3039500" y="5269400"/>
              <a:ext cx="83550" cy="71750"/>
            </a:xfrm>
            <a:custGeom>
              <a:avLst/>
              <a:gdLst/>
              <a:ahLst/>
              <a:cxnLst/>
              <a:rect l="l" t="t" r="r" b="b"/>
              <a:pathLst>
                <a:path w="3342" h="2870" extrusionOk="0">
                  <a:moveTo>
                    <a:pt x="1932" y="1"/>
                  </a:moveTo>
                  <a:cubicBezTo>
                    <a:pt x="627" y="1"/>
                    <a:pt x="1" y="1566"/>
                    <a:pt x="940" y="2454"/>
                  </a:cubicBezTo>
                  <a:cubicBezTo>
                    <a:pt x="1228" y="2741"/>
                    <a:pt x="1581" y="2869"/>
                    <a:pt x="1927" y="2869"/>
                  </a:cubicBezTo>
                  <a:cubicBezTo>
                    <a:pt x="2649" y="2869"/>
                    <a:pt x="3341" y="2309"/>
                    <a:pt x="3341" y="1462"/>
                  </a:cubicBezTo>
                  <a:cubicBezTo>
                    <a:pt x="3341" y="679"/>
                    <a:pt x="2715" y="1"/>
                    <a:pt x="1932" y="1"/>
                  </a:cubicBezTo>
                  <a:close/>
                </a:path>
              </a:pathLst>
            </a:custGeom>
            <a:solidFill>
              <a:srgbClr val="B7C2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64"/>
            <p:cNvSpPr/>
            <p:nvPr/>
          </p:nvSpPr>
          <p:spPr>
            <a:xfrm>
              <a:off x="3039500" y="5269400"/>
              <a:ext cx="83550" cy="83525"/>
            </a:xfrm>
            <a:custGeom>
              <a:avLst/>
              <a:gdLst/>
              <a:ahLst/>
              <a:cxnLst/>
              <a:rect l="l" t="t" r="r" b="b"/>
              <a:pathLst>
                <a:path w="3342" h="3341" fill="none" extrusionOk="0">
                  <a:moveTo>
                    <a:pt x="3341" y="1462"/>
                  </a:moveTo>
                  <a:cubicBezTo>
                    <a:pt x="3341" y="2714"/>
                    <a:pt x="1828" y="3341"/>
                    <a:pt x="940" y="2454"/>
                  </a:cubicBezTo>
                  <a:cubicBezTo>
                    <a:pt x="1" y="1566"/>
                    <a:pt x="627" y="1"/>
                    <a:pt x="1932" y="1"/>
                  </a:cubicBezTo>
                  <a:cubicBezTo>
                    <a:pt x="2715" y="1"/>
                    <a:pt x="3341" y="679"/>
                    <a:pt x="3341" y="1462"/>
                  </a:cubicBezTo>
                  <a:close/>
                </a:path>
              </a:pathLst>
            </a:custGeom>
            <a:noFill/>
            <a:ln w="16950" cap="flat" cmpd="sng">
              <a:solidFill>
                <a:schemeClr val="dk1"/>
              </a:solidFill>
              <a:prstDash val="solid"/>
              <a:miter lim="521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64"/>
            <p:cNvSpPr/>
            <p:nvPr/>
          </p:nvSpPr>
          <p:spPr>
            <a:xfrm>
              <a:off x="3485750" y="4579175"/>
              <a:ext cx="764625" cy="764625"/>
            </a:xfrm>
            <a:custGeom>
              <a:avLst/>
              <a:gdLst/>
              <a:ahLst/>
              <a:cxnLst/>
              <a:rect l="l" t="t" r="r" b="b"/>
              <a:pathLst>
                <a:path w="30585" h="30585" extrusionOk="0">
                  <a:moveTo>
                    <a:pt x="17119" y="0"/>
                  </a:moveTo>
                  <a:lnTo>
                    <a:pt x="0" y="1879"/>
                  </a:lnTo>
                  <a:lnTo>
                    <a:pt x="1775" y="23486"/>
                  </a:lnTo>
                  <a:lnTo>
                    <a:pt x="1566" y="30584"/>
                  </a:lnTo>
                  <a:lnTo>
                    <a:pt x="1566" y="30584"/>
                  </a:lnTo>
                  <a:lnTo>
                    <a:pt x="29384" y="30428"/>
                  </a:lnTo>
                  <a:cubicBezTo>
                    <a:pt x="30063" y="30428"/>
                    <a:pt x="30585" y="29854"/>
                    <a:pt x="30585" y="29175"/>
                  </a:cubicBezTo>
                  <a:cubicBezTo>
                    <a:pt x="30585" y="28653"/>
                    <a:pt x="30272" y="28236"/>
                    <a:pt x="29802" y="28027"/>
                  </a:cubicBezTo>
                  <a:lnTo>
                    <a:pt x="17798" y="22547"/>
                  </a:lnTo>
                  <a:lnTo>
                    <a:pt x="17119" y="0"/>
                  </a:lnTo>
                  <a:close/>
                </a:path>
              </a:pathLst>
            </a:custGeom>
            <a:solidFill>
              <a:srgbClr val="F9A8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64"/>
            <p:cNvSpPr/>
            <p:nvPr/>
          </p:nvSpPr>
          <p:spPr>
            <a:xfrm>
              <a:off x="3488350" y="5142825"/>
              <a:ext cx="803775" cy="270125"/>
            </a:xfrm>
            <a:custGeom>
              <a:avLst/>
              <a:gdLst/>
              <a:ahLst/>
              <a:cxnLst/>
              <a:rect l="l" t="t" r="r" b="b"/>
              <a:pathLst>
                <a:path w="32151" h="10805" extrusionOk="0">
                  <a:moveTo>
                    <a:pt x="17694" y="1"/>
                  </a:moveTo>
                  <a:cubicBezTo>
                    <a:pt x="14957" y="1104"/>
                    <a:pt x="11901" y="1439"/>
                    <a:pt x="9194" y="1439"/>
                  </a:cubicBezTo>
                  <a:cubicBezTo>
                    <a:pt x="4983" y="1439"/>
                    <a:pt x="1619" y="627"/>
                    <a:pt x="1619" y="627"/>
                  </a:cubicBezTo>
                  <a:lnTo>
                    <a:pt x="1" y="10231"/>
                  </a:lnTo>
                  <a:cubicBezTo>
                    <a:pt x="1" y="10544"/>
                    <a:pt x="262" y="10805"/>
                    <a:pt x="575" y="10805"/>
                  </a:cubicBezTo>
                  <a:lnTo>
                    <a:pt x="31525" y="10805"/>
                  </a:lnTo>
                  <a:cubicBezTo>
                    <a:pt x="32151" y="10805"/>
                    <a:pt x="31733" y="7621"/>
                    <a:pt x="31733" y="7569"/>
                  </a:cubicBezTo>
                  <a:cubicBezTo>
                    <a:pt x="31420" y="6681"/>
                    <a:pt x="30898" y="5690"/>
                    <a:pt x="30429" y="5481"/>
                  </a:cubicBezTo>
                  <a:lnTo>
                    <a:pt x="1769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64"/>
            <p:cNvSpPr/>
            <p:nvPr/>
          </p:nvSpPr>
          <p:spPr>
            <a:xfrm>
              <a:off x="3954175" y="5155875"/>
              <a:ext cx="44375" cy="75700"/>
            </a:xfrm>
            <a:custGeom>
              <a:avLst/>
              <a:gdLst/>
              <a:ahLst/>
              <a:cxnLst/>
              <a:rect l="l" t="t" r="r" b="b"/>
              <a:pathLst>
                <a:path w="1775" h="3028" fill="none" extrusionOk="0">
                  <a:moveTo>
                    <a:pt x="1775" y="1"/>
                  </a:moveTo>
                  <a:cubicBezTo>
                    <a:pt x="1096" y="940"/>
                    <a:pt x="470" y="1932"/>
                    <a:pt x="0" y="3028"/>
                  </a:cubicBezTo>
                </a:path>
              </a:pathLst>
            </a:custGeom>
            <a:noFill/>
            <a:ln w="11750" cap="flat" cmpd="sng">
              <a:solidFill>
                <a:schemeClr val="accent3"/>
              </a:solidFill>
              <a:prstDash val="solid"/>
              <a:miter lim="521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64"/>
            <p:cNvSpPr/>
            <p:nvPr/>
          </p:nvSpPr>
          <p:spPr>
            <a:xfrm>
              <a:off x="4002450" y="5180675"/>
              <a:ext cx="36550" cy="63950"/>
            </a:xfrm>
            <a:custGeom>
              <a:avLst/>
              <a:gdLst/>
              <a:ahLst/>
              <a:cxnLst/>
              <a:rect l="l" t="t" r="r" b="b"/>
              <a:pathLst>
                <a:path w="1462" h="2558" fill="none" extrusionOk="0">
                  <a:moveTo>
                    <a:pt x="1462" y="0"/>
                  </a:moveTo>
                  <a:cubicBezTo>
                    <a:pt x="888" y="783"/>
                    <a:pt x="366" y="1618"/>
                    <a:pt x="0" y="2558"/>
                  </a:cubicBezTo>
                </a:path>
              </a:pathLst>
            </a:custGeom>
            <a:noFill/>
            <a:ln w="11750" cap="flat" cmpd="sng">
              <a:solidFill>
                <a:schemeClr val="accent3"/>
              </a:solidFill>
              <a:prstDash val="solid"/>
              <a:miter lim="521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64"/>
            <p:cNvSpPr/>
            <p:nvPr/>
          </p:nvSpPr>
          <p:spPr>
            <a:xfrm>
              <a:off x="4038975" y="5197625"/>
              <a:ext cx="33950" cy="58750"/>
            </a:xfrm>
            <a:custGeom>
              <a:avLst/>
              <a:gdLst/>
              <a:ahLst/>
              <a:cxnLst/>
              <a:rect l="l" t="t" r="r" b="b"/>
              <a:pathLst>
                <a:path w="1358" h="2350" fill="none" extrusionOk="0">
                  <a:moveTo>
                    <a:pt x="1358" y="1"/>
                  </a:moveTo>
                  <a:cubicBezTo>
                    <a:pt x="836" y="732"/>
                    <a:pt x="366" y="1515"/>
                    <a:pt x="1" y="2350"/>
                  </a:cubicBezTo>
                </a:path>
              </a:pathLst>
            </a:custGeom>
            <a:noFill/>
            <a:ln w="11750" cap="flat" cmpd="sng">
              <a:solidFill>
                <a:schemeClr val="accent3"/>
              </a:solidFill>
              <a:prstDash val="solid"/>
              <a:miter lim="521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64"/>
            <p:cNvSpPr/>
            <p:nvPr/>
          </p:nvSpPr>
          <p:spPr>
            <a:xfrm>
              <a:off x="3492275" y="5356825"/>
              <a:ext cx="792025" cy="3925"/>
            </a:xfrm>
            <a:custGeom>
              <a:avLst/>
              <a:gdLst/>
              <a:ahLst/>
              <a:cxnLst/>
              <a:rect l="l" t="t" r="r" b="b"/>
              <a:pathLst>
                <a:path w="31681" h="157" fill="none" extrusionOk="0">
                  <a:moveTo>
                    <a:pt x="0" y="157"/>
                  </a:moveTo>
                  <a:lnTo>
                    <a:pt x="31681" y="0"/>
                  </a:lnTo>
                </a:path>
              </a:pathLst>
            </a:custGeom>
            <a:noFill/>
            <a:ln w="11750" cap="flat" cmpd="sng">
              <a:solidFill>
                <a:schemeClr val="accent3"/>
              </a:solidFill>
              <a:prstDash val="solid"/>
              <a:miter lim="521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64"/>
            <p:cNvSpPr/>
            <p:nvPr/>
          </p:nvSpPr>
          <p:spPr>
            <a:xfrm>
              <a:off x="3514450" y="5244600"/>
              <a:ext cx="202275" cy="114850"/>
            </a:xfrm>
            <a:custGeom>
              <a:avLst/>
              <a:gdLst/>
              <a:ahLst/>
              <a:cxnLst/>
              <a:rect l="l" t="t" r="r" b="b"/>
              <a:pathLst>
                <a:path w="8091" h="4594" fill="none" extrusionOk="0">
                  <a:moveTo>
                    <a:pt x="1" y="1"/>
                  </a:moveTo>
                  <a:cubicBezTo>
                    <a:pt x="1" y="1"/>
                    <a:pt x="7412" y="105"/>
                    <a:pt x="8090" y="4594"/>
                  </a:cubicBezTo>
                </a:path>
              </a:pathLst>
            </a:custGeom>
            <a:noFill/>
            <a:ln w="11750" cap="flat" cmpd="sng">
              <a:solidFill>
                <a:srgbClr val="DD5E17"/>
              </a:solidFill>
              <a:prstDash val="solid"/>
              <a:miter lim="521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64"/>
            <p:cNvSpPr/>
            <p:nvPr/>
          </p:nvSpPr>
          <p:spPr>
            <a:xfrm>
              <a:off x="4121175" y="5251125"/>
              <a:ext cx="61350" cy="107025"/>
            </a:xfrm>
            <a:custGeom>
              <a:avLst/>
              <a:gdLst/>
              <a:ahLst/>
              <a:cxnLst/>
              <a:rect l="l" t="t" r="r" b="b"/>
              <a:pathLst>
                <a:path w="2454" h="4281" fill="none" extrusionOk="0">
                  <a:moveTo>
                    <a:pt x="2454" y="1"/>
                  </a:moveTo>
                  <a:cubicBezTo>
                    <a:pt x="2454" y="1"/>
                    <a:pt x="418" y="2924"/>
                    <a:pt x="1" y="4281"/>
                  </a:cubicBezTo>
                </a:path>
              </a:pathLst>
            </a:custGeom>
            <a:noFill/>
            <a:ln w="11750" cap="flat" cmpd="sng">
              <a:solidFill>
                <a:schemeClr val="accent3"/>
              </a:solidFill>
              <a:prstDash val="solid"/>
              <a:miter lim="521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64"/>
            <p:cNvSpPr/>
            <p:nvPr/>
          </p:nvSpPr>
          <p:spPr>
            <a:xfrm>
              <a:off x="3155625" y="4579175"/>
              <a:ext cx="730725" cy="764625"/>
            </a:xfrm>
            <a:custGeom>
              <a:avLst/>
              <a:gdLst/>
              <a:ahLst/>
              <a:cxnLst/>
              <a:rect l="l" t="t" r="r" b="b"/>
              <a:pathLst>
                <a:path w="29229" h="30585" extrusionOk="0">
                  <a:moveTo>
                    <a:pt x="17172" y="0"/>
                  </a:moveTo>
                  <a:lnTo>
                    <a:pt x="1" y="1879"/>
                  </a:lnTo>
                  <a:lnTo>
                    <a:pt x="418" y="23486"/>
                  </a:lnTo>
                  <a:lnTo>
                    <a:pt x="210" y="30584"/>
                  </a:lnTo>
                  <a:lnTo>
                    <a:pt x="28028" y="30428"/>
                  </a:lnTo>
                  <a:cubicBezTo>
                    <a:pt x="28654" y="30428"/>
                    <a:pt x="29228" y="29854"/>
                    <a:pt x="29228" y="29175"/>
                  </a:cubicBezTo>
                  <a:cubicBezTo>
                    <a:pt x="29228" y="28653"/>
                    <a:pt x="28915" y="28236"/>
                    <a:pt x="28445" y="28027"/>
                  </a:cubicBezTo>
                  <a:lnTo>
                    <a:pt x="16441" y="22547"/>
                  </a:lnTo>
                  <a:lnTo>
                    <a:pt x="17172" y="0"/>
                  </a:lnTo>
                  <a:close/>
                </a:path>
              </a:pathLst>
            </a:custGeom>
            <a:solidFill>
              <a:srgbClr val="FFCB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64"/>
            <p:cNvSpPr/>
            <p:nvPr/>
          </p:nvSpPr>
          <p:spPr>
            <a:xfrm>
              <a:off x="3123025" y="5142825"/>
              <a:ext cx="803775" cy="270125"/>
            </a:xfrm>
            <a:custGeom>
              <a:avLst/>
              <a:gdLst/>
              <a:ahLst/>
              <a:cxnLst/>
              <a:rect l="l" t="t" r="r" b="b"/>
              <a:pathLst>
                <a:path w="32151" h="10805" extrusionOk="0">
                  <a:moveTo>
                    <a:pt x="17745" y="1"/>
                  </a:moveTo>
                  <a:cubicBezTo>
                    <a:pt x="14988" y="1104"/>
                    <a:pt x="11919" y="1439"/>
                    <a:pt x="9205" y="1439"/>
                  </a:cubicBezTo>
                  <a:cubicBezTo>
                    <a:pt x="4983" y="1439"/>
                    <a:pt x="1618" y="627"/>
                    <a:pt x="1618" y="627"/>
                  </a:cubicBezTo>
                  <a:lnTo>
                    <a:pt x="52" y="10231"/>
                  </a:lnTo>
                  <a:cubicBezTo>
                    <a:pt x="0" y="10544"/>
                    <a:pt x="261" y="10805"/>
                    <a:pt x="626" y="10805"/>
                  </a:cubicBezTo>
                  <a:lnTo>
                    <a:pt x="31524" y="10805"/>
                  </a:lnTo>
                  <a:cubicBezTo>
                    <a:pt x="32150" y="10805"/>
                    <a:pt x="31733" y="7621"/>
                    <a:pt x="31733" y="7569"/>
                  </a:cubicBezTo>
                  <a:cubicBezTo>
                    <a:pt x="31472" y="6681"/>
                    <a:pt x="30950" y="5690"/>
                    <a:pt x="30428" y="5481"/>
                  </a:cubicBezTo>
                  <a:lnTo>
                    <a:pt x="1774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64"/>
            <p:cNvSpPr/>
            <p:nvPr/>
          </p:nvSpPr>
          <p:spPr>
            <a:xfrm>
              <a:off x="3590125" y="5155875"/>
              <a:ext cx="44400" cy="75700"/>
            </a:xfrm>
            <a:custGeom>
              <a:avLst/>
              <a:gdLst/>
              <a:ahLst/>
              <a:cxnLst/>
              <a:rect l="l" t="t" r="r" b="b"/>
              <a:pathLst>
                <a:path w="1776" h="3028" fill="none" extrusionOk="0">
                  <a:moveTo>
                    <a:pt x="1775" y="1"/>
                  </a:moveTo>
                  <a:cubicBezTo>
                    <a:pt x="1045" y="940"/>
                    <a:pt x="470" y="1932"/>
                    <a:pt x="1" y="3028"/>
                  </a:cubicBezTo>
                </a:path>
              </a:pathLst>
            </a:custGeom>
            <a:noFill/>
            <a:ln w="11750" cap="flat" cmpd="sng">
              <a:solidFill>
                <a:schemeClr val="accent3"/>
              </a:solidFill>
              <a:prstDash val="solid"/>
              <a:miter lim="521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64"/>
            <p:cNvSpPr/>
            <p:nvPr/>
          </p:nvSpPr>
          <p:spPr>
            <a:xfrm>
              <a:off x="3637100" y="5180675"/>
              <a:ext cx="37875" cy="63950"/>
            </a:xfrm>
            <a:custGeom>
              <a:avLst/>
              <a:gdLst/>
              <a:ahLst/>
              <a:cxnLst/>
              <a:rect l="l" t="t" r="r" b="b"/>
              <a:pathLst>
                <a:path w="1515" h="2558" fill="none" extrusionOk="0">
                  <a:moveTo>
                    <a:pt x="1514" y="0"/>
                  </a:moveTo>
                  <a:cubicBezTo>
                    <a:pt x="888" y="783"/>
                    <a:pt x="418" y="1618"/>
                    <a:pt x="1" y="2558"/>
                  </a:cubicBezTo>
                </a:path>
              </a:pathLst>
            </a:custGeom>
            <a:noFill/>
            <a:ln w="11750" cap="flat" cmpd="sng">
              <a:solidFill>
                <a:schemeClr val="accent3"/>
              </a:solidFill>
              <a:prstDash val="solid"/>
              <a:miter lim="521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64"/>
            <p:cNvSpPr/>
            <p:nvPr/>
          </p:nvSpPr>
          <p:spPr>
            <a:xfrm>
              <a:off x="3673625" y="5197625"/>
              <a:ext cx="35275" cy="58750"/>
            </a:xfrm>
            <a:custGeom>
              <a:avLst/>
              <a:gdLst/>
              <a:ahLst/>
              <a:cxnLst/>
              <a:rect l="l" t="t" r="r" b="b"/>
              <a:pathLst>
                <a:path w="1411" h="2350" fill="none" extrusionOk="0">
                  <a:moveTo>
                    <a:pt x="1410" y="1"/>
                  </a:moveTo>
                  <a:cubicBezTo>
                    <a:pt x="888" y="732"/>
                    <a:pt x="419" y="1515"/>
                    <a:pt x="1" y="2350"/>
                  </a:cubicBezTo>
                </a:path>
              </a:pathLst>
            </a:custGeom>
            <a:noFill/>
            <a:ln w="11750" cap="flat" cmpd="sng">
              <a:solidFill>
                <a:schemeClr val="accent3"/>
              </a:solidFill>
              <a:prstDash val="solid"/>
              <a:miter lim="521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64"/>
            <p:cNvSpPr/>
            <p:nvPr/>
          </p:nvSpPr>
          <p:spPr>
            <a:xfrm>
              <a:off x="3126925" y="5356825"/>
              <a:ext cx="793350" cy="3925"/>
            </a:xfrm>
            <a:custGeom>
              <a:avLst/>
              <a:gdLst/>
              <a:ahLst/>
              <a:cxnLst/>
              <a:rect l="l" t="t" r="r" b="b"/>
              <a:pathLst>
                <a:path w="31734" h="157" fill="none" extrusionOk="0">
                  <a:moveTo>
                    <a:pt x="1" y="157"/>
                  </a:moveTo>
                  <a:lnTo>
                    <a:pt x="31733" y="0"/>
                  </a:lnTo>
                </a:path>
              </a:pathLst>
            </a:custGeom>
            <a:noFill/>
            <a:ln w="11750" cap="flat" cmpd="sng">
              <a:solidFill>
                <a:schemeClr val="accent3"/>
              </a:solidFill>
              <a:prstDash val="solid"/>
              <a:miter lim="521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64"/>
            <p:cNvSpPr/>
            <p:nvPr/>
          </p:nvSpPr>
          <p:spPr>
            <a:xfrm>
              <a:off x="3150425" y="5244600"/>
              <a:ext cx="200950" cy="114850"/>
            </a:xfrm>
            <a:custGeom>
              <a:avLst/>
              <a:gdLst/>
              <a:ahLst/>
              <a:cxnLst/>
              <a:rect l="l" t="t" r="r" b="b"/>
              <a:pathLst>
                <a:path w="8038" h="4594" fill="none" extrusionOk="0">
                  <a:moveTo>
                    <a:pt x="0" y="1"/>
                  </a:moveTo>
                  <a:cubicBezTo>
                    <a:pt x="0" y="1"/>
                    <a:pt x="7411" y="105"/>
                    <a:pt x="8038" y="4594"/>
                  </a:cubicBezTo>
                </a:path>
              </a:pathLst>
            </a:custGeom>
            <a:noFill/>
            <a:ln w="11750" cap="flat" cmpd="sng">
              <a:solidFill>
                <a:schemeClr val="accent3"/>
              </a:solidFill>
              <a:prstDash val="solid"/>
              <a:miter lim="521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64"/>
            <p:cNvSpPr/>
            <p:nvPr/>
          </p:nvSpPr>
          <p:spPr>
            <a:xfrm>
              <a:off x="3757150" y="5251125"/>
              <a:ext cx="61350" cy="107025"/>
            </a:xfrm>
            <a:custGeom>
              <a:avLst/>
              <a:gdLst/>
              <a:ahLst/>
              <a:cxnLst/>
              <a:rect l="l" t="t" r="r" b="b"/>
              <a:pathLst>
                <a:path w="2454" h="4281" fill="none" extrusionOk="0">
                  <a:moveTo>
                    <a:pt x="2453" y="1"/>
                  </a:moveTo>
                  <a:cubicBezTo>
                    <a:pt x="2453" y="1"/>
                    <a:pt x="418" y="2924"/>
                    <a:pt x="0" y="4281"/>
                  </a:cubicBezTo>
                </a:path>
              </a:pathLst>
            </a:custGeom>
            <a:noFill/>
            <a:ln w="11750" cap="flat" cmpd="sng">
              <a:solidFill>
                <a:schemeClr val="accent3"/>
              </a:solidFill>
              <a:prstDash val="solid"/>
              <a:miter lim="521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64"/>
            <p:cNvSpPr/>
            <p:nvPr/>
          </p:nvSpPr>
          <p:spPr>
            <a:xfrm>
              <a:off x="1952625" y="2927300"/>
              <a:ext cx="2045925" cy="2087700"/>
            </a:xfrm>
            <a:custGeom>
              <a:avLst/>
              <a:gdLst/>
              <a:ahLst/>
              <a:cxnLst/>
              <a:rect l="l" t="t" r="r" b="b"/>
              <a:pathLst>
                <a:path w="81837" h="83508" extrusionOk="0">
                  <a:moveTo>
                    <a:pt x="4958" y="0"/>
                  </a:moveTo>
                  <a:lnTo>
                    <a:pt x="4958" y="0"/>
                  </a:lnTo>
                  <a:cubicBezTo>
                    <a:pt x="4958" y="0"/>
                    <a:pt x="0" y="19155"/>
                    <a:pt x="6837" y="28601"/>
                  </a:cubicBezTo>
                  <a:cubicBezTo>
                    <a:pt x="9812" y="32777"/>
                    <a:pt x="14979" y="32881"/>
                    <a:pt x="19937" y="32881"/>
                  </a:cubicBezTo>
                  <a:lnTo>
                    <a:pt x="49321" y="32881"/>
                  </a:lnTo>
                  <a:cubicBezTo>
                    <a:pt x="51774" y="32881"/>
                    <a:pt x="53810" y="34760"/>
                    <a:pt x="54019" y="37213"/>
                  </a:cubicBezTo>
                  <a:lnTo>
                    <a:pt x="57985" y="83507"/>
                  </a:lnTo>
                  <a:lnTo>
                    <a:pt x="81837" y="83507"/>
                  </a:lnTo>
                  <a:cubicBezTo>
                    <a:pt x="81837" y="83507"/>
                    <a:pt x="79436" y="43633"/>
                    <a:pt x="78810" y="35699"/>
                  </a:cubicBezTo>
                  <a:cubicBezTo>
                    <a:pt x="78288" y="29332"/>
                    <a:pt x="77087" y="20668"/>
                    <a:pt x="74582" y="15032"/>
                  </a:cubicBezTo>
                  <a:cubicBezTo>
                    <a:pt x="71242" y="7516"/>
                    <a:pt x="64927" y="3654"/>
                    <a:pt x="58559" y="3654"/>
                  </a:cubicBezTo>
                  <a:lnTo>
                    <a:pt x="47495" y="3654"/>
                  </a:lnTo>
                  <a:cubicBezTo>
                    <a:pt x="46920" y="3654"/>
                    <a:pt x="46503" y="3236"/>
                    <a:pt x="46503" y="2662"/>
                  </a:cubicBezTo>
                  <a:lnTo>
                    <a:pt x="46503" y="261"/>
                  </a:lnTo>
                  <a:lnTo>
                    <a:pt x="495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64"/>
            <p:cNvSpPr/>
            <p:nvPr/>
          </p:nvSpPr>
          <p:spPr>
            <a:xfrm>
              <a:off x="3410075" y="4892325"/>
              <a:ext cx="579350" cy="25"/>
            </a:xfrm>
            <a:custGeom>
              <a:avLst/>
              <a:gdLst/>
              <a:ahLst/>
              <a:cxnLst/>
              <a:rect l="l" t="t" r="r" b="b"/>
              <a:pathLst>
                <a:path w="23174" h="1" fill="none" extrusionOk="0">
                  <a:moveTo>
                    <a:pt x="0" y="0"/>
                  </a:moveTo>
                  <a:lnTo>
                    <a:pt x="23173" y="0"/>
                  </a:lnTo>
                </a:path>
              </a:pathLst>
            </a:custGeom>
            <a:noFill/>
            <a:ln w="11750" cap="flat" cmpd="sng">
              <a:solidFill>
                <a:schemeClr val="dk1"/>
              </a:solidFill>
              <a:prstDash val="solid"/>
              <a:miter lim="521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64"/>
            <p:cNvSpPr/>
            <p:nvPr/>
          </p:nvSpPr>
          <p:spPr>
            <a:xfrm>
              <a:off x="1600325" y="2907725"/>
              <a:ext cx="2044625" cy="2107275"/>
            </a:xfrm>
            <a:custGeom>
              <a:avLst/>
              <a:gdLst/>
              <a:ahLst/>
              <a:cxnLst/>
              <a:rect l="l" t="t" r="r" b="b"/>
              <a:pathLst>
                <a:path w="81785" h="84291" extrusionOk="0">
                  <a:moveTo>
                    <a:pt x="34499" y="0"/>
                  </a:moveTo>
                  <a:lnTo>
                    <a:pt x="4959" y="783"/>
                  </a:lnTo>
                  <a:cubicBezTo>
                    <a:pt x="4959" y="783"/>
                    <a:pt x="0" y="19938"/>
                    <a:pt x="6785" y="29384"/>
                  </a:cubicBezTo>
                  <a:cubicBezTo>
                    <a:pt x="9812" y="33560"/>
                    <a:pt x="14979" y="33664"/>
                    <a:pt x="19938" y="33664"/>
                  </a:cubicBezTo>
                  <a:lnTo>
                    <a:pt x="49322" y="33664"/>
                  </a:lnTo>
                  <a:cubicBezTo>
                    <a:pt x="51775" y="33664"/>
                    <a:pt x="53810" y="35543"/>
                    <a:pt x="54019" y="37996"/>
                  </a:cubicBezTo>
                  <a:lnTo>
                    <a:pt x="57985" y="84290"/>
                  </a:lnTo>
                  <a:lnTo>
                    <a:pt x="81785" y="84290"/>
                  </a:lnTo>
                  <a:cubicBezTo>
                    <a:pt x="81785" y="84290"/>
                    <a:pt x="79175" y="44416"/>
                    <a:pt x="78810" y="36482"/>
                  </a:cubicBezTo>
                  <a:cubicBezTo>
                    <a:pt x="78392" y="28549"/>
                    <a:pt x="77662" y="21190"/>
                    <a:pt x="74582" y="15867"/>
                  </a:cubicBezTo>
                  <a:cubicBezTo>
                    <a:pt x="69781" y="7568"/>
                    <a:pt x="61326" y="4645"/>
                    <a:pt x="52036" y="4645"/>
                  </a:cubicBezTo>
                  <a:lnTo>
                    <a:pt x="34499" y="4645"/>
                  </a:lnTo>
                  <a:lnTo>
                    <a:pt x="3449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64"/>
            <p:cNvSpPr/>
            <p:nvPr/>
          </p:nvSpPr>
          <p:spPr>
            <a:xfrm>
              <a:off x="1755600" y="2965125"/>
              <a:ext cx="1406575" cy="2052475"/>
            </a:xfrm>
            <a:custGeom>
              <a:avLst/>
              <a:gdLst/>
              <a:ahLst/>
              <a:cxnLst/>
              <a:rect l="l" t="t" r="r" b="b"/>
              <a:pathLst>
                <a:path w="56263" h="82099" fill="none" extrusionOk="0">
                  <a:moveTo>
                    <a:pt x="3027" y="1"/>
                  </a:moveTo>
                  <a:cubicBezTo>
                    <a:pt x="3027" y="1"/>
                    <a:pt x="0" y="17276"/>
                    <a:pt x="4802" y="22965"/>
                  </a:cubicBezTo>
                  <a:cubicBezTo>
                    <a:pt x="7411" y="25992"/>
                    <a:pt x="12161" y="26149"/>
                    <a:pt x="15814" y="26149"/>
                  </a:cubicBezTo>
                  <a:lnTo>
                    <a:pt x="47651" y="26149"/>
                  </a:lnTo>
                  <a:cubicBezTo>
                    <a:pt x="50000" y="26149"/>
                    <a:pt x="51983" y="27976"/>
                    <a:pt x="52192" y="30324"/>
                  </a:cubicBezTo>
                  <a:lnTo>
                    <a:pt x="56263" y="82099"/>
                  </a:lnTo>
                </a:path>
              </a:pathLst>
            </a:custGeom>
            <a:solidFill>
              <a:schemeClr val="accent5"/>
            </a:solidFill>
            <a:ln w="11750" cap="flat" cmpd="sng">
              <a:solidFill>
                <a:schemeClr val="accent5"/>
              </a:solidFill>
              <a:prstDash val="solid"/>
              <a:miter lim="521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64"/>
            <p:cNvSpPr/>
            <p:nvPr/>
          </p:nvSpPr>
          <p:spPr>
            <a:xfrm>
              <a:off x="3039500" y="4892325"/>
              <a:ext cx="597625" cy="25"/>
            </a:xfrm>
            <a:custGeom>
              <a:avLst/>
              <a:gdLst/>
              <a:ahLst/>
              <a:cxnLst/>
              <a:rect l="l" t="t" r="r" b="b"/>
              <a:pathLst>
                <a:path w="23905" h="1" fill="none" extrusionOk="0">
                  <a:moveTo>
                    <a:pt x="1" y="0"/>
                  </a:moveTo>
                  <a:lnTo>
                    <a:pt x="23905" y="0"/>
                  </a:lnTo>
                </a:path>
              </a:pathLst>
            </a:custGeom>
            <a:solidFill>
              <a:schemeClr val="accent5"/>
            </a:solidFill>
            <a:ln w="11750" cap="flat" cmpd="sng">
              <a:solidFill>
                <a:schemeClr val="accent5"/>
              </a:solidFill>
              <a:prstDash val="solid"/>
              <a:miter lim="521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64"/>
            <p:cNvSpPr/>
            <p:nvPr/>
          </p:nvSpPr>
          <p:spPr>
            <a:xfrm>
              <a:off x="1813000" y="2991225"/>
              <a:ext cx="300125" cy="135725"/>
            </a:xfrm>
            <a:custGeom>
              <a:avLst/>
              <a:gdLst/>
              <a:ahLst/>
              <a:cxnLst/>
              <a:rect l="l" t="t" r="r" b="b"/>
              <a:pathLst>
                <a:path w="12005" h="5429" fill="none" extrusionOk="0">
                  <a:moveTo>
                    <a:pt x="12005" y="1"/>
                  </a:moveTo>
                  <a:cubicBezTo>
                    <a:pt x="9656" y="5429"/>
                    <a:pt x="1" y="5011"/>
                    <a:pt x="1" y="5011"/>
                  </a:cubicBezTo>
                </a:path>
              </a:pathLst>
            </a:custGeom>
            <a:solidFill>
              <a:schemeClr val="accent5"/>
            </a:solidFill>
            <a:ln w="11750" cap="flat" cmpd="sng">
              <a:solidFill>
                <a:schemeClr val="accent5"/>
              </a:solidFill>
              <a:prstDash val="solid"/>
              <a:miter lim="521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64"/>
            <p:cNvSpPr/>
            <p:nvPr/>
          </p:nvSpPr>
          <p:spPr>
            <a:xfrm>
              <a:off x="2244900" y="995950"/>
              <a:ext cx="53500" cy="101925"/>
            </a:xfrm>
            <a:custGeom>
              <a:avLst/>
              <a:gdLst/>
              <a:ahLst/>
              <a:cxnLst/>
              <a:rect l="l" t="t" r="r" b="b"/>
              <a:pathLst>
                <a:path w="2140" h="4077" extrusionOk="0">
                  <a:moveTo>
                    <a:pt x="1480" y="1"/>
                  </a:moveTo>
                  <a:cubicBezTo>
                    <a:pt x="1438" y="1"/>
                    <a:pt x="1397" y="4"/>
                    <a:pt x="1357" y="10"/>
                  </a:cubicBezTo>
                  <a:cubicBezTo>
                    <a:pt x="887" y="63"/>
                    <a:pt x="522" y="376"/>
                    <a:pt x="313" y="793"/>
                  </a:cubicBezTo>
                  <a:cubicBezTo>
                    <a:pt x="157" y="1211"/>
                    <a:pt x="52" y="1628"/>
                    <a:pt x="52" y="2098"/>
                  </a:cubicBezTo>
                  <a:cubicBezTo>
                    <a:pt x="0" y="2516"/>
                    <a:pt x="104" y="2933"/>
                    <a:pt x="261" y="3299"/>
                  </a:cubicBezTo>
                  <a:cubicBezTo>
                    <a:pt x="533" y="3803"/>
                    <a:pt x="1064" y="4077"/>
                    <a:pt x="1597" y="4077"/>
                  </a:cubicBezTo>
                  <a:cubicBezTo>
                    <a:pt x="1781" y="4077"/>
                    <a:pt x="1966" y="4044"/>
                    <a:pt x="2140" y="3977"/>
                  </a:cubicBezTo>
                  <a:lnTo>
                    <a:pt x="2088" y="428"/>
                  </a:lnTo>
                  <a:cubicBezTo>
                    <a:pt x="2088" y="155"/>
                    <a:pt x="1770" y="1"/>
                    <a:pt x="1480" y="1"/>
                  </a:cubicBezTo>
                  <a:close/>
                </a:path>
              </a:pathLst>
            </a:custGeom>
            <a:solidFill>
              <a:srgbClr val="F9BB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64"/>
            <p:cNvSpPr/>
            <p:nvPr/>
          </p:nvSpPr>
          <p:spPr>
            <a:xfrm>
              <a:off x="2243575" y="850000"/>
              <a:ext cx="351025" cy="386000"/>
            </a:xfrm>
            <a:custGeom>
              <a:avLst/>
              <a:gdLst/>
              <a:ahLst/>
              <a:cxnLst/>
              <a:rect l="l" t="t" r="r" b="b"/>
              <a:pathLst>
                <a:path w="14041" h="15440" extrusionOk="0">
                  <a:moveTo>
                    <a:pt x="5534" y="0"/>
                  </a:moveTo>
                  <a:cubicBezTo>
                    <a:pt x="4289" y="0"/>
                    <a:pt x="3222" y="279"/>
                    <a:pt x="2610" y="890"/>
                  </a:cubicBezTo>
                  <a:cubicBezTo>
                    <a:pt x="2610" y="890"/>
                    <a:pt x="1" y="10754"/>
                    <a:pt x="1462" y="12738"/>
                  </a:cubicBezTo>
                  <a:cubicBezTo>
                    <a:pt x="2798" y="14628"/>
                    <a:pt x="5254" y="15440"/>
                    <a:pt x="7431" y="15440"/>
                  </a:cubicBezTo>
                  <a:cubicBezTo>
                    <a:pt x="8740" y="15440"/>
                    <a:pt x="9949" y="15146"/>
                    <a:pt x="10752" y="14617"/>
                  </a:cubicBezTo>
                  <a:cubicBezTo>
                    <a:pt x="12579" y="13468"/>
                    <a:pt x="14040" y="7153"/>
                    <a:pt x="14040" y="5535"/>
                  </a:cubicBezTo>
                  <a:cubicBezTo>
                    <a:pt x="14040" y="2254"/>
                    <a:pt x="9071" y="0"/>
                    <a:pt x="5534" y="0"/>
                  </a:cubicBezTo>
                  <a:close/>
                </a:path>
              </a:pathLst>
            </a:custGeom>
            <a:solidFill>
              <a:srgbClr val="FFCB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64"/>
            <p:cNvSpPr/>
            <p:nvPr/>
          </p:nvSpPr>
          <p:spPr>
            <a:xfrm>
              <a:off x="2302300" y="957375"/>
              <a:ext cx="15675" cy="26150"/>
            </a:xfrm>
            <a:custGeom>
              <a:avLst/>
              <a:gdLst/>
              <a:ahLst/>
              <a:cxnLst/>
              <a:rect l="l" t="t" r="r" b="b"/>
              <a:pathLst>
                <a:path w="627" h="1046" extrusionOk="0">
                  <a:moveTo>
                    <a:pt x="392" y="1"/>
                  </a:moveTo>
                  <a:cubicBezTo>
                    <a:pt x="366" y="1"/>
                    <a:pt x="340" y="14"/>
                    <a:pt x="314" y="40"/>
                  </a:cubicBezTo>
                  <a:lnTo>
                    <a:pt x="261" y="40"/>
                  </a:lnTo>
                  <a:cubicBezTo>
                    <a:pt x="209" y="92"/>
                    <a:pt x="209" y="92"/>
                    <a:pt x="209" y="144"/>
                  </a:cubicBezTo>
                  <a:lnTo>
                    <a:pt x="209" y="196"/>
                  </a:lnTo>
                  <a:cubicBezTo>
                    <a:pt x="209" y="249"/>
                    <a:pt x="105" y="353"/>
                    <a:pt x="105" y="457"/>
                  </a:cubicBezTo>
                  <a:cubicBezTo>
                    <a:pt x="53" y="562"/>
                    <a:pt x="53" y="614"/>
                    <a:pt x="1" y="718"/>
                  </a:cubicBezTo>
                  <a:cubicBezTo>
                    <a:pt x="1" y="771"/>
                    <a:pt x="1" y="875"/>
                    <a:pt x="1" y="927"/>
                  </a:cubicBezTo>
                  <a:cubicBezTo>
                    <a:pt x="53" y="979"/>
                    <a:pt x="105" y="1032"/>
                    <a:pt x="157" y="1032"/>
                  </a:cubicBezTo>
                  <a:cubicBezTo>
                    <a:pt x="186" y="1041"/>
                    <a:pt x="213" y="1045"/>
                    <a:pt x="238" y="1045"/>
                  </a:cubicBezTo>
                  <a:cubicBezTo>
                    <a:pt x="350" y="1045"/>
                    <a:pt x="428" y="960"/>
                    <a:pt x="470" y="875"/>
                  </a:cubicBezTo>
                  <a:cubicBezTo>
                    <a:pt x="470" y="771"/>
                    <a:pt x="522" y="666"/>
                    <a:pt x="575" y="562"/>
                  </a:cubicBezTo>
                  <a:lnTo>
                    <a:pt x="627" y="301"/>
                  </a:lnTo>
                  <a:cubicBezTo>
                    <a:pt x="627" y="249"/>
                    <a:pt x="627" y="196"/>
                    <a:pt x="627" y="92"/>
                  </a:cubicBezTo>
                  <a:cubicBezTo>
                    <a:pt x="575" y="92"/>
                    <a:pt x="522" y="40"/>
                    <a:pt x="470" y="40"/>
                  </a:cubicBezTo>
                  <a:cubicBezTo>
                    <a:pt x="444" y="14"/>
                    <a:pt x="418" y="1"/>
                    <a:pt x="3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64"/>
            <p:cNvSpPr/>
            <p:nvPr/>
          </p:nvSpPr>
          <p:spPr>
            <a:xfrm>
              <a:off x="2291875" y="920525"/>
              <a:ext cx="41775" cy="15675"/>
            </a:xfrm>
            <a:custGeom>
              <a:avLst/>
              <a:gdLst/>
              <a:ahLst/>
              <a:cxnLst/>
              <a:rect l="l" t="t" r="r" b="b"/>
              <a:pathLst>
                <a:path w="1671" h="627" fill="none" extrusionOk="0">
                  <a:moveTo>
                    <a:pt x="1670" y="627"/>
                  </a:moveTo>
                  <a:cubicBezTo>
                    <a:pt x="1253" y="105"/>
                    <a:pt x="522" y="0"/>
                    <a:pt x="0" y="418"/>
                  </a:cubicBezTo>
                </a:path>
              </a:pathLst>
            </a:custGeom>
            <a:noFill/>
            <a:ln w="78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64"/>
            <p:cNvSpPr/>
            <p:nvPr/>
          </p:nvSpPr>
          <p:spPr>
            <a:xfrm>
              <a:off x="2434075" y="988025"/>
              <a:ext cx="14375" cy="26525"/>
            </a:xfrm>
            <a:custGeom>
              <a:avLst/>
              <a:gdLst/>
              <a:ahLst/>
              <a:cxnLst/>
              <a:rect l="l" t="t" r="r" b="b"/>
              <a:pathLst>
                <a:path w="575" h="1061" extrusionOk="0">
                  <a:moveTo>
                    <a:pt x="338" y="0"/>
                  </a:moveTo>
                  <a:cubicBezTo>
                    <a:pt x="227" y="0"/>
                    <a:pt x="157" y="86"/>
                    <a:pt x="157" y="171"/>
                  </a:cubicBezTo>
                  <a:cubicBezTo>
                    <a:pt x="157" y="275"/>
                    <a:pt x="105" y="327"/>
                    <a:pt x="105" y="432"/>
                  </a:cubicBezTo>
                  <a:cubicBezTo>
                    <a:pt x="53" y="536"/>
                    <a:pt x="1" y="641"/>
                    <a:pt x="1" y="745"/>
                  </a:cubicBezTo>
                  <a:cubicBezTo>
                    <a:pt x="1" y="797"/>
                    <a:pt x="1" y="849"/>
                    <a:pt x="1" y="902"/>
                  </a:cubicBezTo>
                  <a:cubicBezTo>
                    <a:pt x="35" y="1003"/>
                    <a:pt x="134" y="1060"/>
                    <a:pt x="228" y="1060"/>
                  </a:cubicBezTo>
                  <a:cubicBezTo>
                    <a:pt x="279" y="1060"/>
                    <a:pt x="329" y="1043"/>
                    <a:pt x="366" y="1006"/>
                  </a:cubicBezTo>
                  <a:cubicBezTo>
                    <a:pt x="418" y="954"/>
                    <a:pt x="471" y="902"/>
                    <a:pt x="471" y="849"/>
                  </a:cubicBezTo>
                  <a:cubicBezTo>
                    <a:pt x="471" y="745"/>
                    <a:pt x="523" y="641"/>
                    <a:pt x="523" y="588"/>
                  </a:cubicBezTo>
                  <a:cubicBezTo>
                    <a:pt x="575" y="484"/>
                    <a:pt x="523" y="327"/>
                    <a:pt x="575" y="223"/>
                  </a:cubicBezTo>
                  <a:cubicBezTo>
                    <a:pt x="575" y="171"/>
                    <a:pt x="575" y="119"/>
                    <a:pt x="523" y="66"/>
                  </a:cubicBezTo>
                  <a:cubicBezTo>
                    <a:pt x="471" y="14"/>
                    <a:pt x="418" y="14"/>
                    <a:pt x="418" y="14"/>
                  </a:cubicBezTo>
                  <a:cubicBezTo>
                    <a:pt x="390" y="5"/>
                    <a:pt x="363" y="0"/>
                    <a:pt x="3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64"/>
            <p:cNvSpPr/>
            <p:nvPr/>
          </p:nvSpPr>
          <p:spPr>
            <a:xfrm>
              <a:off x="2432775" y="940100"/>
              <a:ext cx="54825" cy="32625"/>
            </a:xfrm>
            <a:custGeom>
              <a:avLst/>
              <a:gdLst/>
              <a:ahLst/>
              <a:cxnLst/>
              <a:rect l="l" t="t" r="r" b="b"/>
              <a:pathLst>
                <a:path w="2193" h="1305" fill="none" extrusionOk="0">
                  <a:moveTo>
                    <a:pt x="1" y="366"/>
                  </a:moveTo>
                  <a:cubicBezTo>
                    <a:pt x="1" y="366"/>
                    <a:pt x="1097" y="0"/>
                    <a:pt x="2193" y="1305"/>
                  </a:cubicBezTo>
                </a:path>
              </a:pathLst>
            </a:custGeom>
            <a:noFill/>
            <a:ln w="78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64"/>
            <p:cNvSpPr/>
            <p:nvPr/>
          </p:nvSpPr>
          <p:spPr>
            <a:xfrm>
              <a:off x="2327100" y="1058825"/>
              <a:ext cx="340575" cy="407125"/>
            </a:xfrm>
            <a:custGeom>
              <a:avLst/>
              <a:gdLst/>
              <a:ahLst/>
              <a:cxnLst/>
              <a:rect l="l" t="t" r="r" b="b"/>
              <a:pathLst>
                <a:path w="13623" h="16285" extrusionOk="0">
                  <a:moveTo>
                    <a:pt x="11952" y="1"/>
                  </a:moveTo>
                  <a:lnTo>
                    <a:pt x="887" y="5585"/>
                  </a:lnTo>
                  <a:lnTo>
                    <a:pt x="0" y="12996"/>
                  </a:lnTo>
                  <a:cubicBezTo>
                    <a:pt x="0" y="12996"/>
                    <a:pt x="366" y="16284"/>
                    <a:pt x="5272" y="16284"/>
                  </a:cubicBezTo>
                  <a:cubicBezTo>
                    <a:pt x="10125" y="16284"/>
                    <a:pt x="13622" y="12788"/>
                    <a:pt x="13622" y="12788"/>
                  </a:cubicBezTo>
                  <a:lnTo>
                    <a:pt x="11952" y="1"/>
                  </a:lnTo>
                  <a:close/>
                </a:path>
              </a:pathLst>
            </a:custGeom>
            <a:solidFill>
              <a:srgbClr val="FFCB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64"/>
            <p:cNvSpPr/>
            <p:nvPr/>
          </p:nvSpPr>
          <p:spPr>
            <a:xfrm>
              <a:off x="2355800" y="1133200"/>
              <a:ext cx="206175" cy="112250"/>
            </a:xfrm>
            <a:custGeom>
              <a:avLst/>
              <a:gdLst/>
              <a:ahLst/>
              <a:cxnLst/>
              <a:rect l="l" t="t" r="r" b="b"/>
              <a:pathLst>
                <a:path w="8247" h="4490" fill="none" extrusionOk="0">
                  <a:moveTo>
                    <a:pt x="0" y="3811"/>
                  </a:moveTo>
                  <a:cubicBezTo>
                    <a:pt x="0" y="3811"/>
                    <a:pt x="3393" y="4489"/>
                    <a:pt x="5741" y="3236"/>
                  </a:cubicBezTo>
                  <a:cubicBezTo>
                    <a:pt x="7568" y="2245"/>
                    <a:pt x="8247" y="1"/>
                    <a:pt x="8247" y="1"/>
                  </a:cubicBezTo>
                </a:path>
              </a:pathLst>
            </a:custGeom>
            <a:noFill/>
            <a:ln w="16950" cap="flat" cmpd="sng">
              <a:solidFill>
                <a:srgbClr val="F7A794"/>
              </a:solidFill>
              <a:prstDash val="solid"/>
              <a:miter lim="521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64"/>
            <p:cNvSpPr/>
            <p:nvPr/>
          </p:nvSpPr>
          <p:spPr>
            <a:xfrm>
              <a:off x="2336225" y="976625"/>
              <a:ext cx="40475" cy="87450"/>
            </a:xfrm>
            <a:custGeom>
              <a:avLst/>
              <a:gdLst/>
              <a:ahLst/>
              <a:cxnLst/>
              <a:rect l="l" t="t" r="r" b="b"/>
              <a:pathLst>
                <a:path w="1619" h="3498" fill="none" extrusionOk="0">
                  <a:moveTo>
                    <a:pt x="1618" y="1"/>
                  </a:moveTo>
                  <a:cubicBezTo>
                    <a:pt x="1618" y="1"/>
                    <a:pt x="1" y="2245"/>
                    <a:pt x="157" y="2767"/>
                  </a:cubicBezTo>
                  <a:cubicBezTo>
                    <a:pt x="366" y="3497"/>
                    <a:pt x="1618" y="3341"/>
                    <a:pt x="1618" y="3341"/>
                  </a:cubicBezTo>
                </a:path>
              </a:pathLst>
            </a:custGeom>
            <a:noFill/>
            <a:ln w="7825" cap="flat" cmpd="sng">
              <a:solidFill>
                <a:srgbClr val="F7A79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64"/>
            <p:cNvSpPr/>
            <p:nvPr/>
          </p:nvSpPr>
          <p:spPr>
            <a:xfrm>
              <a:off x="2242275" y="747750"/>
              <a:ext cx="441050" cy="508625"/>
            </a:xfrm>
            <a:custGeom>
              <a:avLst/>
              <a:gdLst/>
              <a:ahLst/>
              <a:cxnLst/>
              <a:rect l="l" t="t" r="r" b="b"/>
              <a:pathLst>
                <a:path w="17642" h="20345" extrusionOk="0">
                  <a:moveTo>
                    <a:pt x="3322" y="0"/>
                  </a:moveTo>
                  <a:cubicBezTo>
                    <a:pt x="2819" y="0"/>
                    <a:pt x="2339" y="70"/>
                    <a:pt x="1932" y="283"/>
                  </a:cubicBezTo>
                  <a:cubicBezTo>
                    <a:pt x="1" y="1327"/>
                    <a:pt x="679" y="4615"/>
                    <a:pt x="2558" y="5241"/>
                  </a:cubicBezTo>
                  <a:cubicBezTo>
                    <a:pt x="3265" y="5453"/>
                    <a:pt x="4109" y="5516"/>
                    <a:pt x="5000" y="5516"/>
                  </a:cubicBezTo>
                  <a:cubicBezTo>
                    <a:pt x="6278" y="5516"/>
                    <a:pt x="7651" y="5387"/>
                    <a:pt x="8851" y="5387"/>
                  </a:cubicBezTo>
                  <a:cubicBezTo>
                    <a:pt x="9286" y="5387"/>
                    <a:pt x="9698" y="5404"/>
                    <a:pt x="10074" y="5450"/>
                  </a:cubicBezTo>
                  <a:cubicBezTo>
                    <a:pt x="11587" y="5659"/>
                    <a:pt x="11587" y="7799"/>
                    <a:pt x="11639" y="8060"/>
                  </a:cubicBezTo>
                  <a:cubicBezTo>
                    <a:pt x="11744" y="9417"/>
                    <a:pt x="11379" y="10773"/>
                    <a:pt x="10648" y="11922"/>
                  </a:cubicBezTo>
                  <a:cubicBezTo>
                    <a:pt x="10022" y="12809"/>
                    <a:pt x="8978" y="13331"/>
                    <a:pt x="7934" y="13383"/>
                  </a:cubicBezTo>
                  <a:cubicBezTo>
                    <a:pt x="7675" y="13414"/>
                    <a:pt x="7412" y="13427"/>
                    <a:pt x="7147" y="13427"/>
                  </a:cubicBezTo>
                  <a:cubicBezTo>
                    <a:pt x="5431" y="13427"/>
                    <a:pt x="3599" y="12869"/>
                    <a:pt x="1884" y="12869"/>
                  </a:cubicBezTo>
                  <a:cubicBezTo>
                    <a:pt x="1618" y="12869"/>
                    <a:pt x="1356" y="12883"/>
                    <a:pt x="1097" y="12913"/>
                  </a:cubicBezTo>
                  <a:cubicBezTo>
                    <a:pt x="575" y="12966"/>
                    <a:pt x="575" y="15210"/>
                    <a:pt x="575" y="15940"/>
                  </a:cubicBezTo>
                  <a:cubicBezTo>
                    <a:pt x="575" y="16828"/>
                    <a:pt x="784" y="17663"/>
                    <a:pt x="1201" y="18446"/>
                  </a:cubicBezTo>
                  <a:cubicBezTo>
                    <a:pt x="1671" y="19124"/>
                    <a:pt x="2402" y="19646"/>
                    <a:pt x="3237" y="19855"/>
                  </a:cubicBezTo>
                  <a:cubicBezTo>
                    <a:pt x="4280" y="20181"/>
                    <a:pt x="5365" y="20344"/>
                    <a:pt x="6452" y="20344"/>
                  </a:cubicBezTo>
                  <a:cubicBezTo>
                    <a:pt x="7104" y="20344"/>
                    <a:pt x="7758" y="20285"/>
                    <a:pt x="8404" y="20168"/>
                  </a:cubicBezTo>
                  <a:cubicBezTo>
                    <a:pt x="9186" y="20064"/>
                    <a:pt x="9969" y="19855"/>
                    <a:pt x="10700" y="19490"/>
                  </a:cubicBezTo>
                  <a:cubicBezTo>
                    <a:pt x="11431" y="19072"/>
                    <a:pt x="12057" y="18550"/>
                    <a:pt x="12631" y="17872"/>
                  </a:cubicBezTo>
                  <a:cubicBezTo>
                    <a:pt x="13310" y="17141"/>
                    <a:pt x="13779" y="16201"/>
                    <a:pt x="14614" y="15680"/>
                  </a:cubicBezTo>
                  <a:cubicBezTo>
                    <a:pt x="15554" y="15001"/>
                    <a:pt x="16598" y="15053"/>
                    <a:pt x="17172" y="13853"/>
                  </a:cubicBezTo>
                  <a:cubicBezTo>
                    <a:pt x="17433" y="13070"/>
                    <a:pt x="17589" y="12235"/>
                    <a:pt x="17589" y="11452"/>
                  </a:cubicBezTo>
                  <a:cubicBezTo>
                    <a:pt x="17642" y="9834"/>
                    <a:pt x="17642" y="8216"/>
                    <a:pt x="17537" y="6650"/>
                  </a:cubicBezTo>
                  <a:cubicBezTo>
                    <a:pt x="17276" y="2736"/>
                    <a:pt x="14092" y="909"/>
                    <a:pt x="10857" y="492"/>
                  </a:cubicBezTo>
                  <a:cubicBezTo>
                    <a:pt x="9395" y="335"/>
                    <a:pt x="7308" y="283"/>
                    <a:pt x="5846" y="231"/>
                  </a:cubicBezTo>
                  <a:cubicBezTo>
                    <a:pt x="5092" y="198"/>
                    <a:pt x="4173" y="0"/>
                    <a:pt x="33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1687;p64"/>
            <p:cNvSpPr/>
            <p:nvPr/>
          </p:nvSpPr>
          <p:spPr>
            <a:xfrm>
              <a:off x="2294475" y="1113625"/>
              <a:ext cx="95275" cy="62850"/>
            </a:xfrm>
            <a:custGeom>
              <a:avLst/>
              <a:gdLst/>
              <a:ahLst/>
              <a:cxnLst/>
              <a:rect l="l" t="t" r="r" b="b"/>
              <a:pathLst>
                <a:path w="3811" h="2514" extrusionOk="0">
                  <a:moveTo>
                    <a:pt x="522" y="1"/>
                  </a:moveTo>
                  <a:lnTo>
                    <a:pt x="522" y="1"/>
                  </a:lnTo>
                  <a:cubicBezTo>
                    <a:pt x="522" y="1"/>
                    <a:pt x="0" y="2349"/>
                    <a:pt x="1984" y="2506"/>
                  </a:cubicBezTo>
                  <a:cubicBezTo>
                    <a:pt x="2045" y="2511"/>
                    <a:pt x="2105" y="2514"/>
                    <a:pt x="2162" y="2514"/>
                  </a:cubicBezTo>
                  <a:cubicBezTo>
                    <a:pt x="3810" y="2514"/>
                    <a:pt x="3810" y="418"/>
                    <a:pt x="3810" y="418"/>
                  </a:cubicBezTo>
                  <a:lnTo>
                    <a:pt x="52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88;p64"/>
            <p:cNvSpPr/>
            <p:nvPr/>
          </p:nvSpPr>
          <p:spPr>
            <a:xfrm>
              <a:off x="2526725" y="1016575"/>
              <a:ext cx="110525" cy="108775"/>
            </a:xfrm>
            <a:custGeom>
              <a:avLst/>
              <a:gdLst/>
              <a:ahLst/>
              <a:cxnLst/>
              <a:rect l="l" t="t" r="r" b="b"/>
              <a:pathLst>
                <a:path w="4421" h="4351" extrusionOk="0">
                  <a:moveTo>
                    <a:pt x="2410" y="1"/>
                  </a:moveTo>
                  <a:cubicBezTo>
                    <a:pt x="2098" y="1"/>
                    <a:pt x="1782" y="117"/>
                    <a:pt x="1566" y="334"/>
                  </a:cubicBezTo>
                  <a:cubicBezTo>
                    <a:pt x="209" y="2108"/>
                    <a:pt x="1" y="3883"/>
                    <a:pt x="679" y="4196"/>
                  </a:cubicBezTo>
                  <a:cubicBezTo>
                    <a:pt x="928" y="4302"/>
                    <a:pt x="1180" y="4351"/>
                    <a:pt x="1429" y="4351"/>
                  </a:cubicBezTo>
                  <a:cubicBezTo>
                    <a:pt x="3006" y="4351"/>
                    <a:pt x="4420" y="2396"/>
                    <a:pt x="3654" y="908"/>
                  </a:cubicBezTo>
                  <a:cubicBezTo>
                    <a:pt x="3497" y="542"/>
                    <a:pt x="3184" y="229"/>
                    <a:pt x="2819" y="73"/>
                  </a:cubicBezTo>
                  <a:cubicBezTo>
                    <a:pt x="2690" y="24"/>
                    <a:pt x="2550" y="1"/>
                    <a:pt x="2410" y="1"/>
                  </a:cubicBezTo>
                  <a:close/>
                </a:path>
              </a:pathLst>
            </a:custGeom>
            <a:solidFill>
              <a:srgbClr val="FFCB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64"/>
            <p:cNvSpPr/>
            <p:nvPr/>
          </p:nvSpPr>
          <p:spPr>
            <a:xfrm>
              <a:off x="2959925" y="1929125"/>
              <a:ext cx="782900" cy="832825"/>
            </a:xfrm>
            <a:custGeom>
              <a:avLst/>
              <a:gdLst/>
              <a:ahLst/>
              <a:cxnLst/>
              <a:rect l="l" t="t" r="r" b="b"/>
              <a:pathLst>
                <a:path w="31316" h="33313" extrusionOk="0">
                  <a:moveTo>
                    <a:pt x="13518" y="1"/>
                  </a:moveTo>
                  <a:lnTo>
                    <a:pt x="261" y="2819"/>
                  </a:lnTo>
                  <a:cubicBezTo>
                    <a:pt x="261" y="2819"/>
                    <a:pt x="0" y="19207"/>
                    <a:pt x="5585" y="28393"/>
                  </a:cubicBezTo>
                  <a:cubicBezTo>
                    <a:pt x="8079" y="32573"/>
                    <a:pt x="16625" y="33313"/>
                    <a:pt x="22366" y="33313"/>
                  </a:cubicBezTo>
                  <a:cubicBezTo>
                    <a:pt x="25514" y="33313"/>
                    <a:pt x="27818" y="33090"/>
                    <a:pt x="27818" y="33090"/>
                  </a:cubicBezTo>
                  <a:lnTo>
                    <a:pt x="31315" y="23487"/>
                  </a:lnTo>
                  <a:lnTo>
                    <a:pt x="31315" y="23487"/>
                  </a:lnTo>
                  <a:cubicBezTo>
                    <a:pt x="31315" y="23487"/>
                    <a:pt x="31024" y="23499"/>
                    <a:pt x="30528" y="23499"/>
                  </a:cubicBezTo>
                  <a:cubicBezTo>
                    <a:pt x="27965" y="23499"/>
                    <a:pt x="19929" y="23169"/>
                    <a:pt x="18267" y="19103"/>
                  </a:cubicBezTo>
                  <a:cubicBezTo>
                    <a:pt x="16232" y="14301"/>
                    <a:pt x="13518" y="1"/>
                    <a:pt x="13518" y="1"/>
                  </a:cubicBezTo>
                  <a:close/>
                </a:path>
              </a:pathLst>
            </a:custGeom>
            <a:solidFill>
              <a:srgbClr val="FFCB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64"/>
            <p:cNvSpPr/>
            <p:nvPr/>
          </p:nvSpPr>
          <p:spPr>
            <a:xfrm>
              <a:off x="3514450" y="2516400"/>
              <a:ext cx="521950" cy="247825"/>
            </a:xfrm>
            <a:custGeom>
              <a:avLst/>
              <a:gdLst/>
              <a:ahLst/>
              <a:cxnLst/>
              <a:rect l="l" t="t" r="r" b="b"/>
              <a:pathLst>
                <a:path w="20878" h="9913" extrusionOk="0">
                  <a:moveTo>
                    <a:pt x="10990" y="1"/>
                  </a:moveTo>
                  <a:cubicBezTo>
                    <a:pt x="6908" y="1"/>
                    <a:pt x="1566" y="205"/>
                    <a:pt x="1566" y="205"/>
                  </a:cubicBezTo>
                  <a:lnTo>
                    <a:pt x="1" y="9912"/>
                  </a:lnTo>
                  <a:cubicBezTo>
                    <a:pt x="7151" y="9390"/>
                    <a:pt x="18007" y="8555"/>
                    <a:pt x="18059" y="7981"/>
                  </a:cubicBezTo>
                  <a:cubicBezTo>
                    <a:pt x="18059" y="7407"/>
                    <a:pt x="15345" y="7251"/>
                    <a:pt x="13831" y="7251"/>
                  </a:cubicBezTo>
                  <a:cubicBezTo>
                    <a:pt x="16232" y="6990"/>
                    <a:pt x="19364" y="6885"/>
                    <a:pt x="19416" y="6259"/>
                  </a:cubicBezTo>
                  <a:cubicBezTo>
                    <a:pt x="19468" y="5633"/>
                    <a:pt x="16337" y="5319"/>
                    <a:pt x="14405" y="5319"/>
                  </a:cubicBezTo>
                  <a:cubicBezTo>
                    <a:pt x="16128" y="5058"/>
                    <a:pt x="20721" y="5006"/>
                    <a:pt x="20773" y="4380"/>
                  </a:cubicBezTo>
                  <a:cubicBezTo>
                    <a:pt x="20877" y="3545"/>
                    <a:pt x="14823" y="3336"/>
                    <a:pt x="14823" y="3336"/>
                  </a:cubicBezTo>
                  <a:cubicBezTo>
                    <a:pt x="14823" y="3336"/>
                    <a:pt x="20355" y="3232"/>
                    <a:pt x="20147" y="2292"/>
                  </a:cubicBezTo>
                  <a:cubicBezTo>
                    <a:pt x="19990" y="1614"/>
                    <a:pt x="13936" y="1875"/>
                    <a:pt x="13570" y="1405"/>
                  </a:cubicBezTo>
                  <a:cubicBezTo>
                    <a:pt x="13205" y="935"/>
                    <a:pt x="15815" y="883"/>
                    <a:pt x="15554" y="309"/>
                  </a:cubicBezTo>
                  <a:cubicBezTo>
                    <a:pt x="15436" y="74"/>
                    <a:pt x="13440" y="1"/>
                    <a:pt x="10990" y="1"/>
                  </a:cubicBezTo>
                  <a:close/>
                </a:path>
              </a:pathLst>
            </a:custGeom>
            <a:solidFill>
              <a:srgbClr val="FFCB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64"/>
            <p:cNvSpPr/>
            <p:nvPr/>
          </p:nvSpPr>
          <p:spPr>
            <a:xfrm>
              <a:off x="2665025" y="1328925"/>
              <a:ext cx="672000" cy="785500"/>
            </a:xfrm>
            <a:custGeom>
              <a:avLst/>
              <a:gdLst/>
              <a:ahLst/>
              <a:cxnLst/>
              <a:rect l="l" t="t" r="r" b="b"/>
              <a:pathLst>
                <a:path w="26880" h="31420" extrusionOk="0">
                  <a:moveTo>
                    <a:pt x="1" y="0"/>
                  </a:moveTo>
                  <a:lnTo>
                    <a:pt x="2924" y="9447"/>
                  </a:lnTo>
                  <a:lnTo>
                    <a:pt x="11483" y="31420"/>
                  </a:lnTo>
                  <a:lnTo>
                    <a:pt x="26880" y="26409"/>
                  </a:lnTo>
                  <a:cubicBezTo>
                    <a:pt x="26880" y="26409"/>
                    <a:pt x="21660" y="3810"/>
                    <a:pt x="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64"/>
            <p:cNvSpPr/>
            <p:nvPr/>
          </p:nvSpPr>
          <p:spPr>
            <a:xfrm>
              <a:off x="1651200" y="1328925"/>
              <a:ext cx="1501850" cy="1688600"/>
            </a:xfrm>
            <a:custGeom>
              <a:avLst/>
              <a:gdLst/>
              <a:ahLst/>
              <a:cxnLst/>
              <a:rect l="l" t="t" r="r" b="b"/>
              <a:pathLst>
                <a:path w="60074" h="67544" extrusionOk="0">
                  <a:moveTo>
                    <a:pt x="41545" y="0"/>
                  </a:moveTo>
                  <a:lnTo>
                    <a:pt x="34186" y="3654"/>
                  </a:lnTo>
                  <a:lnTo>
                    <a:pt x="26097" y="574"/>
                  </a:lnTo>
                  <a:cubicBezTo>
                    <a:pt x="26097" y="574"/>
                    <a:pt x="17172" y="3393"/>
                    <a:pt x="8613" y="15449"/>
                  </a:cubicBezTo>
                  <a:cubicBezTo>
                    <a:pt x="1" y="27505"/>
                    <a:pt x="1880" y="66754"/>
                    <a:pt x="1880" y="66754"/>
                  </a:cubicBezTo>
                  <a:cubicBezTo>
                    <a:pt x="1880" y="66754"/>
                    <a:pt x="12951" y="67543"/>
                    <a:pt x="27209" y="67543"/>
                  </a:cubicBezTo>
                  <a:cubicBezTo>
                    <a:pt x="36990" y="67543"/>
                    <a:pt x="48272" y="67172"/>
                    <a:pt x="58508" y="65919"/>
                  </a:cubicBezTo>
                  <a:cubicBezTo>
                    <a:pt x="60074" y="50418"/>
                    <a:pt x="59917" y="32620"/>
                    <a:pt x="56890" y="18476"/>
                  </a:cubicBezTo>
                  <a:cubicBezTo>
                    <a:pt x="55115" y="10178"/>
                    <a:pt x="49374" y="3288"/>
                    <a:pt x="4154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64"/>
            <p:cNvSpPr/>
            <p:nvPr/>
          </p:nvSpPr>
          <p:spPr>
            <a:xfrm>
              <a:off x="2240975" y="2734125"/>
              <a:ext cx="745050" cy="39225"/>
            </a:xfrm>
            <a:custGeom>
              <a:avLst/>
              <a:gdLst/>
              <a:ahLst/>
              <a:cxnLst/>
              <a:rect l="l" t="t" r="r" b="b"/>
              <a:pathLst>
                <a:path w="29802" h="1569" extrusionOk="0">
                  <a:moveTo>
                    <a:pt x="1477" y="0"/>
                  </a:moveTo>
                  <a:cubicBezTo>
                    <a:pt x="634" y="0"/>
                    <a:pt x="1" y="711"/>
                    <a:pt x="1" y="1569"/>
                  </a:cubicBezTo>
                  <a:lnTo>
                    <a:pt x="29802" y="1569"/>
                  </a:lnTo>
                  <a:lnTo>
                    <a:pt x="29802" y="3"/>
                  </a:lnTo>
                  <a:lnTo>
                    <a:pt x="1566" y="3"/>
                  </a:lnTo>
                  <a:cubicBezTo>
                    <a:pt x="1536" y="1"/>
                    <a:pt x="1507" y="0"/>
                    <a:pt x="1477" y="0"/>
                  </a:cubicBezTo>
                  <a:close/>
                </a:path>
              </a:pathLst>
            </a:custGeom>
            <a:solidFill>
              <a:srgbClr val="91A9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64"/>
            <p:cNvSpPr/>
            <p:nvPr/>
          </p:nvSpPr>
          <p:spPr>
            <a:xfrm>
              <a:off x="2854225" y="2111800"/>
              <a:ext cx="1190000" cy="661550"/>
            </a:xfrm>
            <a:custGeom>
              <a:avLst/>
              <a:gdLst/>
              <a:ahLst/>
              <a:cxnLst/>
              <a:rect l="l" t="t" r="r" b="b"/>
              <a:pathLst>
                <a:path w="47600" h="26462" extrusionOk="0">
                  <a:moveTo>
                    <a:pt x="10439" y="0"/>
                  </a:moveTo>
                  <a:cubicBezTo>
                    <a:pt x="9134" y="0"/>
                    <a:pt x="7934" y="888"/>
                    <a:pt x="7568" y="2088"/>
                  </a:cubicBezTo>
                  <a:lnTo>
                    <a:pt x="1" y="26462"/>
                  </a:lnTo>
                  <a:lnTo>
                    <a:pt x="39614" y="26462"/>
                  </a:lnTo>
                  <a:lnTo>
                    <a:pt x="47391" y="1566"/>
                  </a:lnTo>
                  <a:cubicBezTo>
                    <a:pt x="47599" y="783"/>
                    <a:pt x="47025" y="0"/>
                    <a:pt x="4624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64"/>
            <p:cNvSpPr/>
            <p:nvPr/>
          </p:nvSpPr>
          <p:spPr>
            <a:xfrm>
              <a:off x="2898600" y="2111800"/>
              <a:ext cx="1189975" cy="661550"/>
            </a:xfrm>
            <a:custGeom>
              <a:avLst/>
              <a:gdLst/>
              <a:ahLst/>
              <a:cxnLst/>
              <a:rect l="l" t="t" r="r" b="b"/>
              <a:pathLst>
                <a:path w="47599" h="26462" extrusionOk="0">
                  <a:moveTo>
                    <a:pt x="10438" y="0"/>
                  </a:moveTo>
                  <a:cubicBezTo>
                    <a:pt x="9134" y="0"/>
                    <a:pt x="7933" y="888"/>
                    <a:pt x="7568" y="2088"/>
                  </a:cubicBezTo>
                  <a:lnTo>
                    <a:pt x="0" y="26462"/>
                  </a:lnTo>
                  <a:lnTo>
                    <a:pt x="39614" y="26462"/>
                  </a:lnTo>
                  <a:lnTo>
                    <a:pt x="47390" y="1566"/>
                  </a:lnTo>
                  <a:cubicBezTo>
                    <a:pt x="47599" y="783"/>
                    <a:pt x="47025" y="0"/>
                    <a:pt x="4624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64"/>
            <p:cNvSpPr/>
            <p:nvPr/>
          </p:nvSpPr>
          <p:spPr>
            <a:xfrm>
              <a:off x="3457050" y="2401175"/>
              <a:ext cx="146150" cy="102900"/>
            </a:xfrm>
            <a:custGeom>
              <a:avLst/>
              <a:gdLst/>
              <a:ahLst/>
              <a:cxnLst/>
              <a:rect l="l" t="t" r="r" b="b"/>
              <a:pathLst>
                <a:path w="5846" h="4116" extrusionOk="0">
                  <a:moveTo>
                    <a:pt x="3322" y="1"/>
                  </a:moveTo>
                  <a:cubicBezTo>
                    <a:pt x="3024" y="1"/>
                    <a:pt x="2714" y="38"/>
                    <a:pt x="2401" y="116"/>
                  </a:cubicBezTo>
                  <a:cubicBezTo>
                    <a:pt x="992" y="534"/>
                    <a:pt x="0" y="1682"/>
                    <a:pt x="313" y="2778"/>
                  </a:cubicBezTo>
                  <a:cubicBezTo>
                    <a:pt x="516" y="3588"/>
                    <a:pt x="1410" y="4116"/>
                    <a:pt x="2484" y="4116"/>
                  </a:cubicBezTo>
                  <a:cubicBezTo>
                    <a:pt x="2794" y="4116"/>
                    <a:pt x="3118" y="4072"/>
                    <a:pt x="3445" y="3979"/>
                  </a:cubicBezTo>
                  <a:cubicBezTo>
                    <a:pt x="4906" y="3613"/>
                    <a:pt x="5846" y="2413"/>
                    <a:pt x="5585" y="1369"/>
                  </a:cubicBezTo>
                  <a:cubicBezTo>
                    <a:pt x="5339" y="507"/>
                    <a:pt x="4415" y="1"/>
                    <a:pt x="332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64"/>
            <p:cNvSpPr/>
            <p:nvPr/>
          </p:nvSpPr>
          <p:spPr>
            <a:xfrm>
              <a:off x="1318500" y="1952625"/>
              <a:ext cx="1243475" cy="820725"/>
            </a:xfrm>
            <a:custGeom>
              <a:avLst/>
              <a:gdLst/>
              <a:ahLst/>
              <a:cxnLst/>
              <a:rect l="l" t="t" r="r" b="b"/>
              <a:pathLst>
                <a:path w="49739" h="32829" extrusionOk="0">
                  <a:moveTo>
                    <a:pt x="12630" y="0"/>
                  </a:moveTo>
                  <a:cubicBezTo>
                    <a:pt x="12630" y="0"/>
                    <a:pt x="0" y="32829"/>
                    <a:pt x="13622" y="32829"/>
                  </a:cubicBezTo>
                  <a:cubicBezTo>
                    <a:pt x="24321" y="32829"/>
                    <a:pt x="49008" y="32620"/>
                    <a:pt x="49008" y="32620"/>
                  </a:cubicBezTo>
                  <a:lnTo>
                    <a:pt x="49739" y="21764"/>
                  </a:lnTo>
                  <a:cubicBezTo>
                    <a:pt x="49739" y="21764"/>
                    <a:pt x="27609" y="20250"/>
                    <a:pt x="26774" y="18163"/>
                  </a:cubicBezTo>
                  <a:cubicBezTo>
                    <a:pt x="25939" y="16023"/>
                    <a:pt x="31106" y="4123"/>
                    <a:pt x="31106" y="4123"/>
                  </a:cubicBezTo>
                  <a:lnTo>
                    <a:pt x="12630" y="0"/>
                  </a:lnTo>
                  <a:close/>
                </a:path>
              </a:pathLst>
            </a:custGeom>
            <a:solidFill>
              <a:srgbClr val="FFCB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64"/>
            <p:cNvSpPr/>
            <p:nvPr/>
          </p:nvSpPr>
          <p:spPr>
            <a:xfrm>
              <a:off x="2314050" y="2482350"/>
              <a:ext cx="641975" cy="291825"/>
            </a:xfrm>
            <a:custGeom>
              <a:avLst/>
              <a:gdLst/>
              <a:ahLst/>
              <a:cxnLst/>
              <a:rect l="l" t="t" r="r" b="b"/>
              <a:pathLst>
                <a:path w="25679" h="11673" extrusionOk="0">
                  <a:moveTo>
                    <a:pt x="2975" y="1"/>
                  </a:moveTo>
                  <a:lnTo>
                    <a:pt x="0" y="11431"/>
                  </a:lnTo>
                  <a:cubicBezTo>
                    <a:pt x="4191" y="11558"/>
                    <a:pt x="9433" y="11673"/>
                    <a:pt x="13723" y="11673"/>
                  </a:cubicBezTo>
                  <a:cubicBezTo>
                    <a:pt x="18246" y="11673"/>
                    <a:pt x="21711" y="11545"/>
                    <a:pt x="21764" y="11170"/>
                  </a:cubicBezTo>
                  <a:cubicBezTo>
                    <a:pt x="21869" y="10439"/>
                    <a:pt x="18633" y="9969"/>
                    <a:pt x="16806" y="9813"/>
                  </a:cubicBezTo>
                  <a:cubicBezTo>
                    <a:pt x="17850" y="9813"/>
                    <a:pt x="19011" y="9841"/>
                    <a:pt x="20074" y="9841"/>
                  </a:cubicBezTo>
                  <a:cubicBezTo>
                    <a:pt x="21933" y="9841"/>
                    <a:pt x="23491" y="9756"/>
                    <a:pt x="23591" y="9291"/>
                  </a:cubicBezTo>
                  <a:cubicBezTo>
                    <a:pt x="23800" y="8508"/>
                    <a:pt x="20042" y="7777"/>
                    <a:pt x="17745" y="7621"/>
                  </a:cubicBezTo>
                  <a:cubicBezTo>
                    <a:pt x="18013" y="7608"/>
                    <a:pt x="18333" y="7603"/>
                    <a:pt x="18688" y="7603"/>
                  </a:cubicBezTo>
                  <a:cubicBezTo>
                    <a:pt x="19752" y="7603"/>
                    <a:pt x="21135" y="7647"/>
                    <a:pt x="22377" y="7647"/>
                  </a:cubicBezTo>
                  <a:cubicBezTo>
                    <a:pt x="24035" y="7647"/>
                    <a:pt x="25444" y="7569"/>
                    <a:pt x="25522" y="7203"/>
                  </a:cubicBezTo>
                  <a:cubicBezTo>
                    <a:pt x="25679" y="6160"/>
                    <a:pt x="18477" y="5220"/>
                    <a:pt x="18476" y="5220"/>
                  </a:cubicBezTo>
                  <a:lnTo>
                    <a:pt x="18476" y="5220"/>
                  </a:lnTo>
                  <a:cubicBezTo>
                    <a:pt x="18476" y="5220"/>
                    <a:pt x="19967" y="5338"/>
                    <a:pt x="21518" y="5338"/>
                  </a:cubicBezTo>
                  <a:cubicBezTo>
                    <a:pt x="23224" y="5338"/>
                    <a:pt x="25003" y="5195"/>
                    <a:pt x="24948" y="4594"/>
                  </a:cubicBezTo>
                  <a:cubicBezTo>
                    <a:pt x="24843" y="3759"/>
                    <a:pt x="17589" y="3393"/>
                    <a:pt x="17224" y="2819"/>
                  </a:cubicBezTo>
                  <a:cubicBezTo>
                    <a:pt x="16858" y="2193"/>
                    <a:pt x="19990" y="2454"/>
                    <a:pt x="19677" y="1671"/>
                  </a:cubicBezTo>
                  <a:cubicBezTo>
                    <a:pt x="19363" y="888"/>
                    <a:pt x="2975" y="1"/>
                    <a:pt x="2975" y="1"/>
                  </a:cubicBezTo>
                  <a:close/>
                </a:path>
              </a:pathLst>
            </a:custGeom>
            <a:solidFill>
              <a:srgbClr val="FFCB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64"/>
            <p:cNvSpPr/>
            <p:nvPr/>
          </p:nvSpPr>
          <p:spPr>
            <a:xfrm>
              <a:off x="1580750" y="1352325"/>
              <a:ext cx="733325" cy="762100"/>
            </a:xfrm>
            <a:custGeom>
              <a:avLst/>
              <a:gdLst/>
              <a:ahLst/>
              <a:cxnLst/>
              <a:rect l="l" t="t" r="r" b="b"/>
              <a:pathLst>
                <a:path w="29333" h="30484" extrusionOk="0">
                  <a:moveTo>
                    <a:pt x="27553" y="0"/>
                  </a:moveTo>
                  <a:cubicBezTo>
                    <a:pt x="5500" y="0"/>
                    <a:pt x="1" y="26308"/>
                    <a:pt x="1" y="26308"/>
                  </a:cubicBezTo>
                  <a:lnTo>
                    <a:pt x="21347" y="30484"/>
                  </a:lnTo>
                  <a:lnTo>
                    <a:pt x="24948" y="16131"/>
                  </a:lnTo>
                  <a:lnTo>
                    <a:pt x="29332" y="56"/>
                  </a:lnTo>
                  <a:cubicBezTo>
                    <a:pt x="28728" y="18"/>
                    <a:pt x="28135" y="0"/>
                    <a:pt x="2755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64"/>
            <p:cNvSpPr/>
            <p:nvPr/>
          </p:nvSpPr>
          <p:spPr>
            <a:xfrm>
              <a:off x="2254025" y="1300225"/>
              <a:ext cx="251850" cy="246625"/>
            </a:xfrm>
            <a:custGeom>
              <a:avLst/>
              <a:gdLst/>
              <a:ahLst/>
              <a:cxnLst/>
              <a:rect l="l" t="t" r="r" b="b"/>
              <a:pathLst>
                <a:path w="10074" h="9865" extrusionOk="0">
                  <a:moveTo>
                    <a:pt x="3289" y="0"/>
                  </a:moveTo>
                  <a:cubicBezTo>
                    <a:pt x="2192" y="626"/>
                    <a:pt x="1044" y="1305"/>
                    <a:pt x="0" y="2088"/>
                  </a:cubicBezTo>
                  <a:cubicBezTo>
                    <a:pt x="1932" y="5585"/>
                    <a:pt x="7307" y="9864"/>
                    <a:pt x="7307" y="9864"/>
                  </a:cubicBezTo>
                  <a:cubicBezTo>
                    <a:pt x="8716" y="7411"/>
                    <a:pt x="10073" y="4854"/>
                    <a:pt x="10073" y="4802"/>
                  </a:cubicBezTo>
                  <a:cubicBezTo>
                    <a:pt x="7620" y="3497"/>
                    <a:pt x="5324" y="1879"/>
                    <a:pt x="328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64"/>
            <p:cNvSpPr/>
            <p:nvPr/>
          </p:nvSpPr>
          <p:spPr>
            <a:xfrm>
              <a:off x="2505850" y="1280650"/>
              <a:ext cx="210100" cy="254450"/>
            </a:xfrm>
            <a:custGeom>
              <a:avLst/>
              <a:gdLst/>
              <a:ahLst/>
              <a:cxnLst/>
              <a:rect l="l" t="t" r="r" b="b"/>
              <a:pathLst>
                <a:path w="8404" h="10178" extrusionOk="0">
                  <a:moveTo>
                    <a:pt x="5950" y="0"/>
                  </a:moveTo>
                  <a:cubicBezTo>
                    <a:pt x="4489" y="1931"/>
                    <a:pt x="0" y="5585"/>
                    <a:pt x="0" y="5585"/>
                  </a:cubicBezTo>
                  <a:lnTo>
                    <a:pt x="3289" y="10178"/>
                  </a:lnTo>
                  <a:cubicBezTo>
                    <a:pt x="3289" y="10178"/>
                    <a:pt x="6211" y="8560"/>
                    <a:pt x="8403" y="2297"/>
                  </a:cubicBezTo>
                  <a:cubicBezTo>
                    <a:pt x="7725" y="1357"/>
                    <a:pt x="6890" y="574"/>
                    <a:pt x="59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64"/>
            <p:cNvSpPr/>
            <p:nvPr/>
          </p:nvSpPr>
          <p:spPr>
            <a:xfrm>
              <a:off x="2098750" y="1839100"/>
              <a:ext cx="103100" cy="272725"/>
            </a:xfrm>
            <a:custGeom>
              <a:avLst/>
              <a:gdLst/>
              <a:ahLst/>
              <a:cxnLst/>
              <a:rect l="l" t="t" r="r" b="b"/>
              <a:pathLst>
                <a:path w="4124" h="10909" fill="none" extrusionOk="0">
                  <a:moveTo>
                    <a:pt x="1" y="10908"/>
                  </a:moveTo>
                  <a:lnTo>
                    <a:pt x="4124" y="0"/>
                  </a:lnTo>
                </a:path>
              </a:pathLst>
            </a:custGeom>
            <a:noFill/>
            <a:ln w="16950" cap="flat" cmpd="sng">
              <a:solidFill>
                <a:schemeClr val="accent1"/>
              </a:solidFill>
              <a:prstDash val="solid"/>
              <a:miter lim="521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64"/>
            <p:cNvSpPr/>
            <p:nvPr/>
          </p:nvSpPr>
          <p:spPr>
            <a:xfrm>
              <a:off x="3014725" y="1686425"/>
              <a:ext cx="108325" cy="370600"/>
            </a:xfrm>
            <a:custGeom>
              <a:avLst/>
              <a:gdLst/>
              <a:ahLst/>
              <a:cxnLst/>
              <a:rect l="l" t="t" r="r" b="b"/>
              <a:pathLst>
                <a:path w="4333" h="14824" fill="none" extrusionOk="0">
                  <a:moveTo>
                    <a:pt x="4332" y="14823"/>
                  </a:moveTo>
                  <a:cubicBezTo>
                    <a:pt x="3497" y="9709"/>
                    <a:pt x="2088" y="4750"/>
                    <a:pt x="0" y="1"/>
                  </a:cubicBezTo>
                </a:path>
              </a:pathLst>
            </a:custGeom>
            <a:noFill/>
            <a:ln w="16950" cap="flat" cmpd="sng">
              <a:solidFill>
                <a:schemeClr val="accent1"/>
              </a:solidFill>
              <a:prstDash val="solid"/>
              <a:miter lim="521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64"/>
            <p:cNvSpPr/>
            <p:nvPr/>
          </p:nvSpPr>
          <p:spPr>
            <a:xfrm>
              <a:off x="5129775" y="2893375"/>
              <a:ext cx="25" cy="2524800"/>
            </a:xfrm>
            <a:custGeom>
              <a:avLst/>
              <a:gdLst/>
              <a:ahLst/>
              <a:cxnLst/>
              <a:rect l="l" t="t" r="r" b="b"/>
              <a:pathLst>
                <a:path w="1" h="100992" fill="none" extrusionOk="0">
                  <a:moveTo>
                    <a:pt x="1" y="0"/>
                  </a:moveTo>
                  <a:lnTo>
                    <a:pt x="1" y="100991"/>
                  </a:lnTo>
                </a:path>
              </a:pathLst>
            </a:custGeom>
            <a:noFill/>
            <a:ln w="16950" cap="flat" cmpd="sng">
              <a:solidFill>
                <a:schemeClr val="dk1"/>
              </a:solidFill>
              <a:prstDash val="solid"/>
              <a:miter lim="521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64"/>
            <p:cNvSpPr/>
            <p:nvPr/>
          </p:nvSpPr>
          <p:spPr>
            <a:xfrm>
              <a:off x="1062750" y="2893375"/>
              <a:ext cx="25" cy="2524800"/>
            </a:xfrm>
            <a:custGeom>
              <a:avLst/>
              <a:gdLst/>
              <a:ahLst/>
              <a:cxnLst/>
              <a:rect l="l" t="t" r="r" b="b"/>
              <a:pathLst>
                <a:path w="1" h="100992" fill="none" extrusionOk="0">
                  <a:moveTo>
                    <a:pt x="0" y="0"/>
                  </a:moveTo>
                  <a:lnTo>
                    <a:pt x="0" y="100991"/>
                  </a:lnTo>
                </a:path>
              </a:pathLst>
            </a:custGeom>
            <a:noFill/>
            <a:ln w="16950" cap="flat" cmpd="sng">
              <a:solidFill>
                <a:schemeClr val="dk1"/>
              </a:solidFill>
              <a:prstDash val="solid"/>
              <a:miter lim="521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64"/>
            <p:cNvSpPr/>
            <p:nvPr/>
          </p:nvSpPr>
          <p:spPr>
            <a:xfrm>
              <a:off x="4091175" y="2209650"/>
              <a:ext cx="354925" cy="305350"/>
            </a:xfrm>
            <a:custGeom>
              <a:avLst/>
              <a:gdLst/>
              <a:ahLst/>
              <a:cxnLst/>
              <a:rect l="l" t="t" r="r" b="b"/>
              <a:pathLst>
                <a:path w="14197" h="12214" extrusionOk="0">
                  <a:moveTo>
                    <a:pt x="1514" y="12214"/>
                  </a:moveTo>
                  <a:cubicBezTo>
                    <a:pt x="1723" y="12214"/>
                    <a:pt x="1879" y="12109"/>
                    <a:pt x="2036" y="11953"/>
                  </a:cubicBezTo>
                  <a:cubicBezTo>
                    <a:pt x="2349" y="11483"/>
                    <a:pt x="1827" y="11013"/>
                    <a:pt x="1462" y="10752"/>
                  </a:cubicBezTo>
                  <a:cubicBezTo>
                    <a:pt x="1096" y="10544"/>
                    <a:pt x="418" y="10387"/>
                    <a:pt x="157" y="9813"/>
                  </a:cubicBezTo>
                  <a:cubicBezTo>
                    <a:pt x="0" y="9187"/>
                    <a:pt x="261" y="8508"/>
                    <a:pt x="888" y="8143"/>
                  </a:cubicBezTo>
                  <a:cubicBezTo>
                    <a:pt x="1305" y="7882"/>
                    <a:pt x="1827" y="7673"/>
                    <a:pt x="2297" y="7516"/>
                  </a:cubicBezTo>
                  <a:cubicBezTo>
                    <a:pt x="2871" y="7360"/>
                    <a:pt x="3393" y="6994"/>
                    <a:pt x="3706" y="6473"/>
                  </a:cubicBezTo>
                  <a:cubicBezTo>
                    <a:pt x="4123" y="5846"/>
                    <a:pt x="4071" y="5011"/>
                    <a:pt x="4123" y="4281"/>
                  </a:cubicBezTo>
                  <a:cubicBezTo>
                    <a:pt x="4332" y="1462"/>
                    <a:pt x="7203" y="105"/>
                    <a:pt x="9604" y="1"/>
                  </a:cubicBezTo>
                  <a:cubicBezTo>
                    <a:pt x="10856" y="1"/>
                    <a:pt x="12683" y="418"/>
                    <a:pt x="13518" y="1358"/>
                  </a:cubicBezTo>
                  <a:cubicBezTo>
                    <a:pt x="13831" y="1671"/>
                    <a:pt x="13988" y="2088"/>
                    <a:pt x="14092" y="2454"/>
                  </a:cubicBezTo>
                  <a:cubicBezTo>
                    <a:pt x="14196" y="3080"/>
                    <a:pt x="13988" y="3706"/>
                    <a:pt x="13570" y="4176"/>
                  </a:cubicBezTo>
                  <a:cubicBezTo>
                    <a:pt x="13153" y="4646"/>
                    <a:pt x="12579" y="4959"/>
                    <a:pt x="12109" y="5377"/>
                  </a:cubicBezTo>
                  <a:cubicBezTo>
                    <a:pt x="11639" y="5794"/>
                    <a:pt x="11952" y="6264"/>
                    <a:pt x="11848" y="6786"/>
                  </a:cubicBezTo>
                  <a:cubicBezTo>
                    <a:pt x="11743" y="7360"/>
                    <a:pt x="11326" y="7621"/>
                    <a:pt x="10856" y="7934"/>
                  </a:cubicBezTo>
                  <a:cubicBezTo>
                    <a:pt x="9760" y="8508"/>
                    <a:pt x="8508" y="8665"/>
                    <a:pt x="7307" y="9030"/>
                  </a:cubicBezTo>
                  <a:cubicBezTo>
                    <a:pt x="6942" y="9082"/>
                    <a:pt x="6576" y="9239"/>
                    <a:pt x="6263" y="9500"/>
                  </a:cubicBezTo>
                  <a:cubicBezTo>
                    <a:pt x="5950" y="9813"/>
                    <a:pt x="5637" y="10230"/>
                    <a:pt x="5376" y="10648"/>
                  </a:cubicBezTo>
                  <a:cubicBezTo>
                    <a:pt x="4854" y="11379"/>
                    <a:pt x="4071" y="11848"/>
                    <a:pt x="3184" y="12057"/>
                  </a:cubicBezTo>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64"/>
            <p:cNvSpPr/>
            <p:nvPr/>
          </p:nvSpPr>
          <p:spPr>
            <a:xfrm>
              <a:off x="4239925" y="2522800"/>
              <a:ext cx="118750" cy="170950"/>
            </a:xfrm>
            <a:custGeom>
              <a:avLst/>
              <a:gdLst/>
              <a:ahLst/>
              <a:cxnLst/>
              <a:rect l="l" t="t" r="r" b="b"/>
              <a:pathLst>
                <a:path w="4750" h="6838" extrusionOk="0">
                  <a:moveTo>
                    <a:pt x="0" y="1"/>
                  </a:moveTo>
                  <a:lnTo>
                    <a:pt x="0" y="1149"/>
                  </a:lnTo>
                  <a:lnTo>
                    <a:pt x="2297" y="1149"/>
                  </a:lnTo>
                  <a:cubicBezTo>
                    <a:pt x="2325" y="1147"/>
                    <a:pt x="2354" y="1146"/>
                    <a:pt x="2382" y="1146"/>
                  </a:cubicBezTo>
                  <a:cubicBezTo>
                    <a:pt x="3075" y="1146"/>
                    <a:pt x="3654" y="1752"/>
                    <a:pt x="3654" y="2454"/>
                  </a:cubicBezTo>
                  <a:lnTo>
                    <a:pt x="3654" y="4385"/>
                  </a:lnTo>
                  <a:cubicBezTo>
                    <a:pt x="3654" y="5116"/>
                    <a:pt x="3027" y="5690"/>
                    <a:pt x="2297" y="5690"/>
                  </a:cubicBezTo>
                  <a:lnTo>
                    <a:pt x="0" y="5690"/>
                  </a:lnTo>
                  <a:lnTo>
                    <a:pt x="0" y="6838"/>
                  </a:lnTo>
                  <a:lnTo>
                    <a:pt x="2297" y="6838"/>
                  </a:lnTo>
                  <a:cubicBezTo>
                    <a:pt x="3654" y="6838"/>
                    <a:pt x="4750" y="5742"/>
                    <a:pt x="4750" y="4385"/>
                  </a:cubicBezTo>
                  <a:lnTo>
                    <a:pt x="4750" y="2454"/>
                  </a:lnTo>
                  <a:cubicBezTo>
                    <a:pt x="4750" y="1097"/>
                    <a:pt x="3654" y="1"/>
                    <a:pt x="22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64"/>
            <p:cNvSpPr/>
            <p:nvPr/>
          </p:nvSpPr>
          <p:spPr>
            <a:xfrm>
              <a:off x="4050725" y="2484975"/>
              <a:ext cx="232275" cy="280550"/>
            </a:xfrm>
            <a:custGeom>
              <a:avLst/>
              <a:gdLst/>
              <a:ahLst/>
              <a:cxnLst/>
              <a:rect l="l" t="t" r="r" b="b"/>
              <a:pathLst>
                <a:path w="9291" h="11222" extrusionOk="0">
                  <a:moveTo>
                    <a:pt x="0" y="0"/>
                  </a:moveTo>
                  <a:lnTo>
                    <a:pt x="0" y="7203"/>
                  </a:lnTo>
                  <a:cubicBezTo>
                    <a:pt x="0" y="9447"/>
                    <a:pt x="1775" y="11221"/>
                    <a:pt x="3967" y="11221"/>
                  </a:cubicBezTo>
                  <a:lnTo>
                    <a:pt x="5272" y="11221"/>
                  </a:lnTo>
                  <a:cubicBezTo>
                    <a:pt x="7464" y="11221"/>
                    <a:pt x="9290" y="9447"/>
                    <a:pt x="9290" y="7203"/>
                  </a:cubicBezTo>
                  <a:lnTo>
                    <a:pt x="929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64"/>
            <p:cNvSpPr/>
            <p:nvPr/>
          </p:nvSpPr>
          <p:spPr>
            <a:xfrm>
              <a:off x="4012875" y="2726350"/>
              <a:ext cx="307975" cy="54825"/>
            </a:xfrm>
            <a:custGeom>
              <a:avLst/>
              <a:gdLst/>
              <a:ahLst/>
              <a:cxnLst/>
              <a:rect l="l" t="t" r="r" b="b"/>
              <a:pathLst>
                <a:path w="12319" h="2193" extrusionOk="0">
                  <a:moveTo>
                    <a:pt x="1" y="1"/>
                  </a:moveTo>
                  <a:cubicBezTo>
                    <a:pt x="1" y="1"/>
                    <a:pt x="53" y="2193"/>
                    <a:pt x="3498" y="2193"/>
                  </a:cubicBezTo>
                  <a:lnTo>
                    <a:pt x="8821" y="2193"/>
                  </a:lnTo>
                  <a:cubicBezTo>
                    <a:pt x="12214" y="2193"/>
                    <a:pt x="12318" y="1"/>
                    <a:pt x="1231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64"/>
            <p:cNvSpPr/>
            <p:nvPr/>
          </p:nvSpPr>
          <p:spPr>
            <a:xfrm>
              <a:off x="882700" y="2773325"/>
              <a:ext cx="4384100" cy="146175"/>
            </a:xfrm>
            <a:custGeom>
              <a:avLst/>
              <a:gdLst/>
              <a:ahLst/>
              <a:cxnLst/>
              <a:rect l="l" t="t" r="r" b="b"/>
              <a:pathLst>
                <a:path w="175364" h="5847" extrusionOk="0">
                  <a:moveTo>
                    <a:pt x="0" y="1"/>
                  </a:moveTo>
                  <a:lnTo>
                    <a:pt x="0" y="5846"/>
                  </a:lnTo>
                  <a:lnTo>
                    <a:pt x="175364" y="5846"/>
                  </a:lnTo>
                  <a:lnTo>
                    <a:pt x="17536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64"/>
            <p:cNvSpPr/>
            <p:nvPr/>
          </p:nvSpPr>
          <p:spPr>
            <a:xfrm>
              <a:off x="5200250" y="557775"/>
              <a:ext cx="310550" cy="368850"/>
            </a:xfrm>
            <a:custGeom>
              <a:avLst/>
              <a:gdLst/>
              <a:ahLst/>
              <a:cxnLst/>
              <a:rect l="l" t="t" r="r" b="b"/>
              <a:pathLst>
                <a:path w="12422" h="14754" extrusionOk="0">
                  <a:moveTo>
                    <a:pt x="8768" y="1"/>
                  </a:moveTo>
                  <a:lnTo>
                    <a:pt x="0" y="5951"/>
                  </a:lnTo>
                  <a:lnTo>
                    <a:pt x="887" y="11640"/>
                  </a:lnTo>
                  <a:cubicBezTo>
                    <a:pt x="887" y="11640"/>
                    <a:pt x="1027" y="14754"/>
                    <a:pt x="4332" y="14754"/>
                  </a:cubicBezTo>
                  <a:cubicBezTo>
                    <a:pt x="4529" y="14754"/>
                    <a:pt x="4738" y="14743"/>
                    <a:pt x="4958" y="14719"/>
                  </a:cubicBezTo>
                  <a:cubicBezTo>
                    <a:pt x="9082" y="14302"/>
                    <a:pt x="12422" y="10231"/>
                    <a:pt x="12422" y="10231"/>
                  </a:cubicBezTo>
                  <a:lnTo>
                    <a:pt x="8768" y="1"/>
                  </a:lnTo>
                  <a:close/>
                </a:path>
              </a:pathLst>
            </a:custGeom>
            <a:solidFill>
              <a:srgbClr val="AF57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64"/>
            <p:cNvSpPr/>
            <p:nvPr/>
          </p:nvSpPr>
          <p:spPr>
            <a:xfrm>
              <a:off x="5017575" y="297025"/>
              <a:ext cx="447550" cy="471050"/>
            </a:xfrm>
            <a:custGeom>
              <a:avLst/>
              <a:gdLst/>
              <a:ahLst/>
              <a:cxnLst/>
              <a:rect l="l" t="t" r="r" b="b"/>
              <a:pathLst>
                <a:path w="17902" h="18842" extrusionOk="0">
                  <a:moveTo>
                    <a:pt x="10592" y="1"/>
                  </a:moveTo>
                  <a:cubicBezTo>
                    <a:pt x="9154" y="1"/>
                    <a:pt x="7570" y="747"/>
                    <a:pt x="5950" y="2550"/>
                  </a:cubicBezTo>
                  <a:cubicBezTo>
                    <a:pt x="3445" y="5264"/>
                    <a:pt x="0" y="16329"/>
                    <a:pt x="4698" y="18208"/>
                  </a:cubicBezTo>
                  <a:cubicBezTo>
                    <a:pt x="5732" y="18624"/>
                    <a:pt x="6870" y="18842"/>
                    <a:pt x="8024" y="18842"/>
                  </a:cubicBezTo>
                  <a:cubicBezTo>
                    <a:pt x="11645" y="18842"/>
                    <a:pt x="15423" y="16695"/>
                    <a:pt x="16650" y="11788"/>
                  </a:cubicBezTo>
                  <a:cubicBezTo>
                    <a:pt x="17902" y="6701"/>
                    <a:pt x="14900" y="1"/>
                    <a:pt x="10592" y="1"/>
                  </a:cubicBezTo>
                  <a:close/>
                </a:path>
              </a:pathLst>
            </a:custGeom>
            <a:solidFill>
              <a:srgbClr val="AF57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64"/>
            <p:cNvSpPr/>
            <p:nvPr/>
          </p:nvSpPr>
          <p:spPr>
            <a:xfrm>
              <a:off x="5214600" y="711750"/>
              <a:ext cx="160500" cy="62650"/>
            </a:xfrm>
            <a:custGeom>
              <a:avLst/>
              <a:gdLst/>
              <a:ahLst/>
              <a:cxnLst/>
              <a:rect l="l" t="t" r="r" b="b"/>
              <a:pathLst>
                <a:path w="6420" h="2506" fill="none" extrusionOk="0">
                  <a:moveTo>
                    <a:pt x="0" y="2401"/>
                  </a:moveTo>
                  <a:cubicBezTo>
                    <a:pt x="2349" y="2506"/>
                    <a:pt x="4698" y="1619"/>
                    <a:pt x="6420" y="1"/>
                  </a:cubicBezTo>
                </a:path>
              </a:pathLst>
            </a:custGeom>
            <a:noFill/>
            <a:ln w="11750" cap="flat" cmpd="sng">
              <a:solidFill>
                <a:srgbClr val="752D21"/>
              </a:solidFill>
              <a:prstDash val="solid"/>
              <a:miter lim="521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64"/>
            <p:cNvSpPr/>
            <p:nvPr/>
          </p:nvSpPr>
          <p:spPr>
            <a:xfrm>
              <a:off x="5420750" y="573450"/>
              <a:ext cx="25" cy="25"/>
            </a:xfrm>
            <a:custGeom>
              <a:avLst/>
              <a:gdLst/>
              <a:ahLst/>
              <a:cxnLst/>
              <a:rect l="l" t="t" r="r" b="b"/>
              <a:pathLst>
                <a:path w="1" h="1" extrusionOk="0">
                  <a:moveTo>
                    <a:pt x="1" y="0"/>
                  </a:moveTo>
                  <a:close/>
                </a:path>
              </a:pathLst>
            </a:custGeom>
            <a:solidFill>
              <a:srgbClr val="FF85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64"/>
            <p:cNvSpPr/>
            <p:nvPr/>
          </p:nvSpPr>
          <p:spPr>
            <a:xfrm>
              <a:off x="5419450" y="572475"/>
              <a:ext cx="1325" cy="3600"/>
            </a:xfrm>
            <a:custGeom>
              <a:avLst/>
              <a:gdLst/>
              <a:ahLst/>
              <a:cxnLst/>
              <a:rect l="l" t="t" r="r" b="b"/>
              <a:pathLst>
                <a:path w="53" h="144" extrusionOk="0">
                  <a:moveTo>
                    <a:pt x="46" y="0"/>
                  </a:moveTo>
                  <a:cubicBezTo>
                    <a:pt x="40" y="0"/>
                    <a:pt x="27" y="13"/>
                    <a:pt x="0" y="39"/>
                  </a:cubicBezTo>
                  <a:lnTo>
                    <a:pt x="0" y="91"/>
                  </a:lnTo>
                  <a:lnTo>
                    <a:pt x="0" y="144"/>
                  </a:lnTo>
                  <a:lnTo>
                    <a:pt x="53" y="39"/>
                  </a:lnTo>
                  <a:cubicBezTo>
                    <a:pt x="53" y="13"/>
                    <a:pt x="53" y="0"/>
                    <a:pt x="46" y="0"/>
                  </a:cubicBezTo>
                  <a:close/>
                </a:path>
              </a:pathLst>
            </a:custGeom>
            <a:solidFill>
              <a:srgbClr val="FF855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64"/>
            <p:cNvSpPr/>
            <p:nvPr/>
          </p:nvSpPr>
          <p:spPr>
            <a:xfrm>
              <a:off x="5136300" y="527775"/>
              <a:ext cx="39175" cy="82225"/>
            </a:xfrm>
            <a:custGeom>
              <a:avLst/>
              <a:gdLst/>
              <a:ahLst/>
              <a:cxnLst/>
              <a:rect l="l" t="t" r="r" b="b"/>
              <a:pathLst>
                <a:path w="1567" h="3289" fill="none" extrusionOk="0">
                  <a:moveTo>
                    <a:pt x="1567" y="1"/>
                  </a:moveTo>
                  <a:cubicBezTo>
                    <a:pt x="1567" y="1"/>
                    <a:pt x="1" y="2140"/>
                    <a:pt x="157" y="2610"/>
                  </a:cubicBezTo>
                  <a:cubicBezTo>
                    <a:pt x="366" y="3289"/>
                    <a:pt x="1567" y="3132"/>
                    <a:pt x="1567" y="3132"/>
                  </a:cubicBezTo>
                </a:path>
              </a:pathLst>
            </a:custGeom>
            <a:noFill/>
            <a:ln w="11750" cap="flat" cmpd="sng">
              <a:solidFill>
                <a:srgbClr val="752D21"/>
              </a:solidFill>
              <a:prstDash val="solid"/>
              <a:miter lim="521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64"/>
            <p:cNvSpPr/>
            <p:nvPr/>
          </p:nvSpPr>
          <p:spPr>
            <a:xfrm>
              <a:off x="5240700" y="535350"/>
              <a:ext cx="19600" cy="21400"/>
            </a:xfrm>
            <a:custGeom>
              <a:avLst/>
              <a:gdLst/>
              <a:ahLst/>
              <a:cxnLst/>
              <a:rect l="l" t="t" r="r" b="b"/>
              <a:pathLst>
                <a:path w="784" h="856" extrusionOk="0">
                  <a:moveTo>
                    <a:pt x="407" y="1"/>
                  </a:moveTo>
                  <a:cubicBezTo>
                    <a:pt x="263" y="1"/>
                    <a:pt x="105" y="149"/>
                    <a:pt x="105" y="376"/>
                  </a:cubicBezTo>
                  <a:cubicBezTo>
                    <a:pt x="0" y="585"/>
                    <a:pt x="105" y="794"/>
                    <a:pt x="313" y="846"/>
                  </a:cubicBezTo>
                  <a:cubicBezTo>
                    <a:pt x="334" y="853"/>
                    <a:pt x="355" y="856"/>
                    <a:pt x="377" y="856"/>
                  </a:cubicBezTo>
                  <a:cubicBezTo>
                    <a:pt x="522" y="856"/>
                    <a:pt x="686" y="714"/>
                    <a:pt x="731" y="533"/>
                  </a:cubicBezTo>
                  <a:cubicBezTo>
                    <a:pt x="783" y="324"/>
                    <a:pt x="679" y="63"/>
                    <a:pt x="470" y="11"/>
                  </a:cubicBezTo>
                  <a:cubicBezTo>
                    <a:pt x="450" y="4"/>
                    <a:pt x="429" y="1"/>
                    <a:pt x="407" y="1"/>
                  </a:cubicBezTo>
                  <a:close/>
                </a:path>
              </a:pathLst>
            </a:custGeom>
            <a:solidFill>
              <a:srgbClr val="4A1A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64"/>
            <p:cNvSpPr/>
            <p:nvPr/>
          </p:nvSpPr>
          <p:spPr>
            <a:xfrm>
              <a:off x="5116725" y="493600"/>
              <a:ext cx="19600" cy="21400"/>
            </a:xfrm>
            <a:custGeom>
              <a:avLst/>
              <a:gdLst/>
              <a:ahLst/>
              <a:cxnLst/>
              <a:rect l="l" t="t" r="r" b="b"/>
              <a:pathLst>
                <a:path w="784" h="856" extrusionOk="0">
                  <a:moveTo>
                    <a:pt x="408" y="1"/>
                  </a:moveTo>
                  <a:cubicBezTo>
                    <a:pt x="263" y="1"/>
                    <a:pt x="99" y="149"/>
                    <a:pt x="53" y="376"/>
                  </a:cubicBezTo>
                  <a:cubicBezTo>
                    <a:pt x="1" y="585"/>
                    <a:pt x="105" y="793"/>
                    <a:pt x="314" y="846"/>
                  </a:cubicBezTo>
                  <a:cubicBezTo>
                    <a:pt x="334" y="852"/>
                    <a:pt x="355" y="856"/>
                    <a:pt x="377" y="856"/>
                  </a:cubicBezTo>
                  <a:cubicBezTo>
                    <a:pt x="522" y="856"/>
                    <a:pt x="686" y="708"/>
                    <a:pt x="732" y="480"/>
                  </a:cubicBezTo>
                  <a:cubicBezTo>
                    <a:pt x="784" y="324"/>
                    <a:pt x="679" y="63"/>
                    <a:pt x="471" y="11"/>
                  </a:cubicBezTo>
                  <a:cubicBezTo>
                    <a:pt x="450" y="4"/>
                    <a:pt x="429" y="1"/>
                    <a:pt x="408" y="1"/>
                  </a:cubicBezTo>
                  <a:close/>
                </a:path>
              </a:pathLst>
            </a:custGeom>
            <a:solidFill>
              <a:srgbClr val="4A1A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64"/>
            <p:cNvSpPr/>
            <p:nvPr/>
          </p:nvSpPr>
          <p:spPr>
            <a:xfrm>
              <a:off x="5105000" y="629550"/>
              <a:ext cx="84825" cy="65925"/>
            </a:xfrm>
            <a:custGeom>
              <a:avLst/>
              <a:gdLst/>
              <a:ahLst/>
              <a:cxnLst/>
              <a:rect l="l" t="t" r="r" b="b"/>
              <a:pathLst>
                <a:path w="3393" h="2637" extrusionOk="0">
                  <a:moveTo>
                    <a:pt x="366" y="1"/>
                  </a:moveTo>
                  <a:lnTo>
                    <a:pt x="366" y="1"/>
                  </a:lnTo>
                  <a:cubicBezTo>
                    <a:pt x="366" y="1"/>
                    <a:pt x="0" y="2140"/>
                    <a:pt x="1357" y="2558"/>
                  </a:cubicBezTo>
                  <a:cubicBezTo>
                    <a:pt x="1531" y="2612"/>
                    <a:pt x="1691" y="2637"/>
                    <a:pt x="1838" y="2637"/>
                  </a:cubicBezTo>
                  <a:cubicBezTo>
                    <a:pt x="3100" y="2637"/>
                    <a:pt x="3393" y="836"/>
                    <a:pt x="3393" y="836"/>
                  </a:cubicBezTo>
                  <a:lnTo>
                    <a:pt x="3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64"/>
            <p:cNvSpPr/>
            <p:nvPr/>
          </p:nvSpPr>
          <p:spPr>
            <a:xfrm>
              <a:off x="5056725" y="265125"/>
              <a:ext cx="524550" cy="397075"/>
            </a:xfrm>
            <a:custGeom>
              <a:avLst/>
              <a:gdLst/>
              <a:ahLst/>
              <a:cxnLst/>
              <a:rect l="l" t="t" r="r" b="b"/>
              <a:pathLst>
                <a:path w="20982" h="15883" extrusionOk="0">
                  <a:moveTo>
                    <a:pt x="10475" y="0"/>
                  </a:moveTo>
                  <a:cubicBezTo>
                    <a:pt x="9450" y="0"/>
                    <a:pt x="8466" y="205"/>
                    <a:pt x="7620" y="642"/>
                  </a:cubicBezTo>
                  <a:cubicBezTo>
                    <a:pt x="6743" y="262"/>
                    <a:pt x="5952" y="101"/>
                    <a:pt x="5242" y="101"/>
                  </a:cubicBezTo>
                  <a:cubicBezTo>
                    <a:pt x="1478" y="101"/>
                    <a:pt x="0" y="4609"/>
                    <a:pt x="0" y="4609"/>
                  </a:cubicBezTo>
                  <a:cubicBezTo>
                    <a:pt x="2871" y="7479"/>
                    <a:pt x="10752" y="7688"/>
                    <a:pt x="10752" y="7688"/>
                  </a:cubicBezTo>
                  <a:cubicBezTo>
                    <a:pt x="10752" y="7688"/>
                    <a:pt x="9499" y="10715"/>
                    <a:pt x="12996" y="14212"/>
                  </a:cubicBezTo>
                  <a:lnTo>
                    <a:pt x="15866" y="15882"/>
                  </a:lnTo>
                  <a:cubicBezTo>
                    <a:pt x="17745" y="14838"/>
                    <a:pt x="20981" y="9045"/>
                    <a:pt x="17798" y="3930"/>
                  </a:cubicBezTo>
                  <a:cubicBezTo>
                    <a:pt x="16312" y="1493"/>
                    <a:pt x="13243" y="0"/>
                    <a:pt x="104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64"/>
            <p:cNvSpPr/>
            <p:nvPr/>
          </p:nvSpPr>
          <p:spPr>
            <a:xfrm>
              <a:off x="5420750" y="238450"/>
              <a:ext cx="174875" cy="169875"/>
            </a:xfrm>
            <a:custGeom>
              <a:avLst/>
              <a:gdLst/>
              <a:ahLst/>
              <a:cxnLst/>
              <a:rect l="l" t="t" r="r" b="b"/>
              <a:pathLst>
                <a:path w="6995" h="6795" extrusionOk="0">
                  <a:moveTo>
                    <a:pt x="3537" y="0"/>
                  </a:moveTo>
                  <a:cubicBezTo>
                    <a:pt x="2552" y="0"/>
                    <a:pt x="1578" y="442"/>
                    <a:pt x="940" y="1292"/>
                  </a:cubicBezTo>
                  <a:cubicBezTo>
                    <a:pt x="470" y="1918"/>
                    <a:pt x="1" y="3379"/>
                    <a:pt x="523" y="4267"/>
                  </a:cubicBezTo>
                  <a:lnTo>
                    <a:pt x="1880" y="6093"/>
                  </a:lnTo>
                  <a:cubicBezTo>
                    <a:pt x="2192" y="6539"/>
                    <a:pt x="2656" y="6795"/>
                    <a:pt x="3142" y="6795"/>
                  </a:cubicBezTo>
                  <a:cubicBezTo>
                    <a:pt x="3226" y="6795"/>
                    <a:pt x="3309" y="6787"/>
                    <a:pt x="3393" y="6772"/>
                  </a:cubicBezTo>
                  <a:cubicBezTo>
                    <a:pt x="4959" y="6668"/>
                    <a:pt x="6264" y="5572"/>
                    <a:pt x="6681" y="4110"/>
                  </a:cubicBezTo>
                  <a:cubicBezTo>
                    <a:pt x="6994" y="2597"/>
                    <a:pt x="6316" y="1031"/>
                    <a:pt x="4907" y="300"/>
                  </a:cubicBezTo>
                  <a:cubicBezTo>
                    <a:pt x="4471" y="99"/>
                    <a:pt x="4003" y="0"/>
                    <a:pt x="35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64"/>
            <p:cNvSpPr/>
            <p:nvPr/>
          </p:nvSpPr>
          <p:spPr>
            <a:xfrm>
              <a:off x="5339850" y="544325"/>
              <a:ext cx="72800" cy="126225"/>
            </a:xfrm>
            <a:custGeom>
              <a:avLst/>
              <a:gdLst/>
              <a:ahLst/>
              <a:cxnLst/>
              <a:rect l="l" t="t" r="r" b="b"/>
              <a:pathLst>
                <a:path w="2912" h="5049" extrusionOk="0">
                  <a:moveTo>
                    <a:pt x="1430" y="0"/>
                  </a:moveTo>
                  <a:cubicBezTo>
                    <a:pt x="1309" y="0"/>
                    <a:pt x="1180" y="22"/>
                    <a:pt x="1045" y="69"/>
                  </a:cubicBezTo>
                  <a:cubicBezTo>
                    <a:pt x="575" y="278"/>
                    <a:pt x="210" y="696"/>
                    <a:pt x="105" y="1217"/>
                  </a:cubicBezTo>
                  <a:lnTo>
                    <a:pt x="1" y="4401"/>
                  </a:lnTo>
                  <a:cubicBezTo>
                    <a:pt x="225" y="4850"/>
                    <a:pt x="533" y="5048"/>
                    <a:pt x="867" y="5048"/>
                  </a:cubicBezTo>
                  <a:cubicBezTo>
                    <a:pt x="1232" y="5048"/>
                    <a:pt x="1629" y="4810"/>
                    <a:pt x="1984" y="4401"/>
                  </a:cubicBezTo>
                  <a:cubicBezTo>
                    <a:pt x="2454" y="3827"/>
                    <a:pt x="2715" y="3149"/>
                    <a:pt x="2819" y="2418"/>
                  </a:cubicBezTo>
                  <a:cubicBezTo>
                    <a:pt x="2912" y="1353"/>
                    <a:pt x="2388" y="0"/>
                    <a:pt x="1430" y="0"/>
                  </a:cubicBezTo>
                  <a:close/>
                </a:path>
              </a:pathLst>
            </a:custGeom>
            <a:solidFill>
              <a:srgbClr val="AF57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64"/>
            <p:cNvSpPr/>
            <p:nvPr/>
          </p:nvSpPr>
          <p:spPr>
            <a:xfrm>
              <a:off x="5242000" y="492550"/>
              <a:ext cx="56125" cy="44375"/>
            </a:xfrm>
            <a:custGeom>
              <a:avLst/>
              <a:gdLst/>
              <a:ahLst/>
              <a:cxnLst/>
              <a:rect l="l" t="t" r="r" b="b"/>
              <a:pathLst>
                <a:path w="2245" h="1775" fill="none" extrusionOk="0">
                  <a:moveTo>
                    <a:pt x="0" y="53"/>
                  </a:moveTo>
                  <a:cubicBezTo>
                    <a:pt x="1096" y="0"/>
                    <a:pt x="2036" y="731"/>
                    <a:pt x="2245" y="1775"/>
                  </a:cubicBezTo>
                </a:path>
              </a:pathLst>
            </a:custGeom>
            <a:noFill/>
            <a:ln w="7825" cap="rnd" cmpd="sng">
              <a:solidFill>
                <a:srgbClr val="4A1A1A"/>
              </a:solidFill>
              <a:prstDash val="solid"/>
              <a:miter lim="521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64"/>
            <p:cNvSpPr/>
            <p:nvPr/>
          </p:nvSpPr>
          <p:spPr>
            <a:xfrm>
              <a:off x="5116725" y="458625"/>
              <a:ext cx="52225" cy="14375"/>
            </a:xfrm>
            <a:custGeom>
              <a:avLst/>
              <a:gdLst/>
              <a:ahLst/>
              <a:cxnLst/>
              <a:rect l="l" t="t" r="r" b="b"/>
              <a:pathLst>
                <a:path w="2089" h="575" fill="none" extrusionOk="0">
                  <a:moveTo>
                    <a:pt x="1" y="261"/>
                  </a:moveTo>
                  <a:cubicBezTo>
                    <a:pt x="732" y="0"/>
                    <a:pt x="1462" y="157"/>
                    <a:pt x="2089" y="575"/>
                  </a:cubicBezTo>
                </a:path>
              </a:pathLst>
            </a:custGeom>
            <a:noFill/>
            <a:ln w="7825" cap="rnd" cmpd="sng">
              <a:solidFill>
                <a:srgbClr val="4A1A1A"/>
              </a:solidFill>
              <a:prstDash val="solid"/>
              <a:miter lim="521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64"/>
            <p:cNvSpPr/>
            <p:nvPr/>
          </p:nvSpPr>
          <p:spPr>
            <a:xfrm>
              <a:off x="5095850" y="2948175"/>
              <a:ext cx="927750" cy="2396925"/>
            </a:xfrm>
            <a:custGeom>
              <a:avLst/>
              <a:gdLst/>
              <a:ahLst/>
              <a:cxnLst/>
              <a:rect l="l" t="t" r="r" b="b"/>
              <a:pathLst>
                <a:path w="37110" h="95877" extrusionOk="0">
                  <a:moveTo>
                    <a:pt x="37109" y="0"/>
                  </a:moveTo>
                  <a:lnTo>
                    <a:pt x="14667" y="888"/>
                  </a:lnTo>
                  <a:lnTo>
                    <a:pt x="6368" y="88726"/>
                  </a:lnTo>
                  <a:lnTo>
                    <a:pt x="1" y="95877"/>
                  </a:lnTo>
                  <a:cubicBezTo>
                    <a:pt x="1" y="95877"/>
                    <a:pt x="21921" y="94937"/>
                    <a:pt x="22652" y="94207"/>
                  </a:cubicBezTo>
                  <a:cubicBezTo>
                    <a:pt x="23331" y="93476"/>
                    <a:pt x="22339" y="88465"/>
                    <a:pt x="22339" y="88465"/>
                  </a:cubicBezTo>
                  <a:lnTo>
                    <a:pt x="37109" y="0"/>
                  </a:lnTo>
                  <a:close/>
                </a:path>
              </a:pathLst>
            </a:custGeom>
            <a:solidFill>
              <a:srgbClr val="AF57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64"/>
            <p:cNvSpPr/>
            <p:nvPr/>
          </p:nvSpPr>
          <p:spPr>
            <a:xfrm>
              <a:off x="4913200" y="5179375"/>
              <a:ext cx="758100" cy="225750"/>
            </a:xfrm>
            <a:custGeom>
              <a:avLst/>
              <a:gdLst/>
              <a:ahLst/>
              <a:cxnLst/>
              <a:rect l="l" t="t" r="r" b="b"/>
              <a:pathLst>
                <a:path w="30324" h="9030" extrusionOk="0">
                  <a:moveTo>
                    <a:pt x="29854" y="0"/>
                  </a:moveTo>
                  <a:lnTo>
                    <a:pt x="24113" y="5011"/>
                  </a:lnTo>
                  <a:lnTo>
                    <a:pt x="21660" y="5011"/>
                  </a:lnTo>
                  <a:lnTo>
                    <a:pt x="11691" y="731"/>
                  </a:lnTo>
                  <a:lnTo>
                    <a:pt x="992" y="6629"/>
                  </a:lnTo>
                  <a:cubicBezTo>
                    <a:pt x="0" y="7359"/>
                    <a:pt x="470" y="8925"/>
                    <a:pt x="1670" y="9029"/>
                  </a:cubicBezTo>
                  <a:lnTo>
                    <a:pt x="16910" y="8925"/>
                  </a:lnTo>
                  <a:lnTo>
                    <a:pt x="20929" y="6107"/>
                  </a:lnTo>
                  <a:lnTo>
                    <a:pt x="22077" y="6107"/>
                  </a:lnTo>
                  <a:lnTo>
                    <a:pt x="22077" y="8925"/>
                  </a:lnTo>
                  <a:lnTo>
                    <a:pt x="30323" y="8821"/>
                  </a:lnTo>
                  <a:lnTo>
                    <a:pt x="30323" y="4906"/>
                  </a:lnTo>
                  <a:lnTo>
                    <a:pt x="26357" y="4959"/>
                  </a:lnTo>
                  <a:lnTo>
                    <a:pt x="30323" y="1670"/>
                  </a:lnTo>
                  <a:lnTo>
                    <a:pt x="2985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64"/>
            <p:cNvSpPr/>
            <p:nvPr/>
          </p:nvSpPr>
          <p:spPr>
            <a:xfrm>
              <a:off x="6037925" y="2948175"/>
              <a:ext cx="622400" cy="2396925"/>
            </a:xfrm>
            <a:custGeom>
              <a:avLst/>
              <a:gdLst/>
              <a:ahLst/>
              <a:cxnLst/>
              <a:rect l="l" t="t" r="r" b="b"/>
              <a:pathLst>
                <a:path w="24896" h="95877" extrusionOk="0">
                  <a:moveTo>
                    <a:pt x="24896" y="0"/>
                  </a:moveTo>
                  <a:lnTo>
                    <a:pt x="2453" y="888"/>
                  </a:lnTo>
                  <a:lnTo>
                    <a:pt x="6368" y="88726"/>
                  </a:lnTo>
                  <a:lnTo>
                    <a:pt x="0" y="95877"/>
                  </a:lnTo>
                  <a:cubicBezTo>
                    <a:pt x="0" y="95877"/>
                    <a:pt x="21921" y="94937"/>
                    <a:pt x="22651" y="94207"/>
                  </a:cubicBezTo>
                  <a:cubicBezTo>
                    <a:pt x="23330" y="93476"/>
                    <a:pt x="22338" y="88465"/>
                    <a:pt x="22338" y="88465"/>
                  </a:cubicBezTo>
                  <a:lnTo>
                    <a:pt x="24896" y="0"/>
                  </a:lnTo>
                  <a:close/>
                </a:path>
              </a:pathLst>
            </a:custGeom>
            <a:solidFill>
              <a:srgbClr val="AF57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64"/>
            <p:cNvSpPr/>
            <p:nvPr/>
          </p:nvSpPr>
          <p:spPr>
            <a:xfrm>
              <a:off x="5855250" y="5179375"/>
              <a:ext cx="759400" cy="225750"/>
            </a:xfrm>
            <a:custGeom>
              <a:avLst/>
              <a:gdLst/>
              <a:ahLst/>
              <a:cxnLst/>
              <a:rect l="l" t="t" r="r" b="b"/>
              <a:pathLst>
                <a:path w="30376" h="9030" extrusionOk="0">
                  <a:moveTo>
                    <a:pt x="29854" y="0"/>
                  </a:moveTo>
                  <a:lnTo>
                    <a:pt x="24113" y="5011"/>
                  </a:lnTo>
                  <a:lnTo>
                    <a:pt x="21660" y="5011"/>
                  </a:lnTo>
                  <a:lnTo>
                    <a:pt x="11691" y="731"/>
                  </a:lnTo>
                  <a:lnTo>
                    <a:pt x="992" y="6681"/>
                  </a:lnTo>
                  <a:cubicBezTo>
                    <a:pt x="0" y="7359"/>
                    <a:pt x="470" y="8925"/>
                    <a:pt x="1671" y="9029"/>
                  </a:cubicBezTo>
                  <a:lnTo>
                    <a:pt x="16911" y="8925"/>
                  </a:lnTo>
                  <a:lnTo>
                    <a:pt x="20929" y="6107"/>
                  </a:lnTo>
                  <a:lnTo>
                    <a:pt x="22078" y="6107"/>
                  </a:lnTo>
                  <a:lnTo>
                    <a:pt x="22078" y="8925"/>
                  </a:lnTo>
                  <a:lnTo>
                    <a:pt x="30324" y="8821"/>
                  </a:lnTo>
                  <a:lnTo>
                    <a:pt x="30324" y="4906"/>
                  </a:lnTo>
                  <a:lnTo>
                    <a:pt x="26409" y="4959"/>
                  </a:lnTo>
                  <a:lnTo>
                    <a:pt x="30376" y="1670"/>
                  </a:lnTo>
                  <a:lnTo>
                    <a:pt x="2985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64"/>
            <p:cNvSpPr/>
            <p:nvPr/>
          </p:nvSpPr>
          <p:spPr>
            <a:xfrm>
              <a:off x="5291575" y="1869100"/>
              <a:ext cx="1479650" cy="1484875"/>
            </a:xfrm>
            <a:custGeom>
              <a:avLst/>
              <a:gdLst/>
              <a:ahLst/>
              <a:cxnLst/>
              <a:rect l="l" t="t" r="r" b="b"/>
              <a:pathLst>
                <a:path w="59186" h="59395" extrusionOk="0">
                  <a:moveTo>
                    <a:pt x="41180" y="1"/>
                  </a:moveTo>
                  <a:lnTo>
                    <a:pt x="9030" y="4072"/>
                  </a:lnTo>
                  <a:cubicBezTo>
                    <a:pt x="5533" y="14197"/>
                    <a:pt x="1" y="59395"/>
                    <a:pt x="1" y="59395"/>
                  </a:cubicBezTo>
                  <a:lnTo>
                    <a:pt x="56681" y="59395"/>
                  </a:lnTo>
                  <a:cubicBezTo>
                    <a:pt x="56681" y="59395"/>
                    <a:pt x="59186" y="23957"/>
                    <a:pt x="49948" y="9291"/>
                  </a:cubicBezTo>
                  <a:cubicBezTo>
                    <a:pt x="47704" y="5585"/>
                    <a:pt x="44729" y="2454"/>
                    <a:pt x="4118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64"/>
            <p:cNvSpPr/>
            <p:nvPr/>
          </p:nvSpPr>
          <p:spPr>
            <a:xfrm>
              <a:off x="6037925" y="1737325"/>
              <a:ext cx="613275" cy="1616650"/>
            </a:xfrm>
            <a:custGeom>
              <a:avLst/>
              <a:gdLst/>
              <a:ahLst/>
              <a:cxnLst/>
              <a:rect l="l" t="t" r="r" b="b"/>
              <a:pathLst>
                <a:path w="24531" h="64666" fill="none" extrusionOk="0">
                  <a:moveTo>
                    <a:pt x="0" y="0"/>
                  </a:moveTo>
                  <a:cubicBezTo>
                    <a:pt x="0" y="0"/>
                    <a:pt x="10647" y="7934"/>
                    <a:pt x="17067" y="17850"/>
                  </a:cubicBezTo>
                  <a:cubicBezTo>
                    <a:pt x="24530" y="29489"/>
                    <a:pt x="23956" y="64666"/>
                    <a:pt x="23956" y="64666"/>
                  </a:cubicBezTo>
                </a:path>
              </a:pathLst>
            </a:custGeom>
            <a:noFill/>
            <a:ln w="11750" cap="flat" cmpd="sng">
              <a:solidFill>
                <a:schemeClr val="accent1"/>
              </a:solidFill>
              <a:prstDash val="solid"/>
              <a:miter lim="521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64"/>
            <p:cNvSpPr/>
            <p:nvPr/>
          </p:nvSpPr>
          <p:spPr>
            <a:xfrm>
              <a:off x="6004000" y="2017850"/>
              <a:ext cx="334050" cy="163125"/>
            </a:xfrm>
            <a:custGeom>
              <a:avLst/>
              <a:gdLst/>
              <a:ahLst/>
              <a:cxnLst/>
              <a:rect l="l" t="t" r="r" b="b"/>
              <a:pathLst>
                <a:path w="13362" h="6525" fill="none" extrusionOk="0">
                  <a:moveTo>
                    <a:pt x="0" y="1"/>
                  </a:moveTo>
                  <a:cubicBezTo>
                    <a:pt x="7359" y="6525"/>
                    <a:pt x="13361" y="1"/>
                    <a:pt x="13361" y="1"/>
                  </a:cubicBezTo>
                </a:path>
              </a:pathLst>
            </a:custGeom>
            <a:noFill/>
            <a:ln w="11750" cap="flat" cmpd="sng">
              <a:solidFill>
                <a:schemeClr val="accent1"/>
              </a:solidFill>
              <a:prstDash val="solid"/>
              <a:miter lim="521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64"/>
            <p:cNvSpPr/>
            <p:nvPr/>
          </p:nvSpPr>
          <p:spPr>
            <a:xfrm>
              <a:off x="4072900" y="1094050"/>
              <a:ext cx="983850" cy="765975"/>
            </a:xfrm>
            <a:custGeom>
              <a:avLst/>
              <a:gdLst/>
              <a:ahLst/>
              <a:cxnLst/>
              <a:rect l="l" t="t" r="r" b="b"/>
              <a:pathLst>
                <a:path w="39354" h="30639" extrusionOk="0">
                  <a:moveTo>
                    <a:pt x="8769" y="1"/>
                  </a:moveTo>
                  <a:lnTo>
                    <a:pt x="1" y="3811"/>
                  </a:lnTo>
                  <a:cubicBezTo>
                    <a:pt x="1" y="3811"/>
                    <a:pt x="11222" y="28550"/>
                    <a:pt x="18685" y="30481"/>
                  </a:cubicBezTo>
                  <a:cubicBezTo>
                    <a:pt x="19101" y="30588"/>
                    <a:pt x="19534" y="30639"/>
                    <a:pt x="19981" y="30639"/>
                  </a:cubicBezTo>
                  <a:cubicBezTo>
                    <a:pt x="27577" y="30639"/>
                    <a:pt x="39353" y="16024"/>
                    <a:pt x="39353" y="16024"/>
                  </a:cubicBezTo>
                  <a:lnTo>
                    <a:pt x="30846" y="2663"/>
                  </a:lnTo>
                  <a:cubicBezTo>
                    <a:pt x="30846" y="2663"/>
                    <a:pt x="21498" y="12997"/>
                    <a:pt x="20053" y="12997"/>
                  </a:cubicBezTo>
                  <a:cubicBezTo>
                    <a:pt x="20049" y="12997"/>
                    <a:pt x="20046" y="12997"/>
                    <a:pt x="20042" y="12997"/>
                  </a:cubicBezTo>
                  <a:cubicBezTo>
                    <a:pt x="18581" y="12892"/>
                    <a:pt x="8769" y="1"/>
                    <a:pt x="8769" y="1"/>
                  </a:cubicBezTo>
                  <a:close/>
                </a:path>
              </a:pathLst>
            </a:custGeom>
            <a:solidFill>
              <a:srgbClr val="AF57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64"/>
            <p:cNvSpPr/>
            <p:nvPr/>
          </p:nvSpPr>
          <p:spPr>
            <a:xfrm>
              <a:off x="3995925" y="834300"/>
              <a:ext cx="352325" cy="473775"/>
            </a:xfrm>
            <a:custGeom>
              <a:avLst/>
              <a:gdLst/>
              <a:ahLst/>
              <a:cxnLst/>
              <a:rect l="l" t="t" r="r" b="b"/>
              <a:pathLst>
                <a:path w="14093" h="18951" extrusionOk="0">
                  <a:moveTo>
                    <a:pt x="2749" y="1"/>
                  </a:moveTo>
                  <a:cubicBezTo>
                    <a:pt x="2737" y="1"/>
                    <a:pt x="2725" y="2"/>
                    <a:pt x="2714" y="5"/>
                  </a:cubicBezTo>
                  <a:cubicBezTo>
                    <a:pt x="1984" y="213"/>
                    <a:pt x="4071" y="4076"/>
                    <a:pt x="4071" y="4076"/>
                  </a:cubicBezTo>
                  <a:cubicBezTo>
                    <a:pt x="4071" y="4076"/>
                    <a:pt x="3670" y="3608"/>
                    <a:pt x="3216" y="3608"/>
                  </a:cubicBezTo>
                  <a:cubicBezTo>
                    <a:pt x="3103" y="3608"/>
                    <a:pt x="2986" y="3637"/>
                    <a:pt x="2871" y="3710"/>
                  </a:cubicBezTo>
                  <a:cubicBezTo>
                    <a:pt x="2401" y="3971"/>
                    <a:pt x="2766" y="5172"/>
                    <a:pt x="2766" y="5172"/>
                  </a:cubicBezTo>
                  <a:cubicBezTo>
                    <a:pt x="2766" y="5172"/>
                    <a:pt x="2383" y="4884"/>
                    <a:pt x="1991" y="4884"/>
                  </a:cubicBezTo>
                  <a:cubicBezTo>
                    <a:pt x="1882" y="4884"/>
                    <a:pt x="1773" y="4906"/>
                    <a:pt x="1670" y="4963"/>
                  </a:cubicBezTo>
                  <a:cubicBezTo>
                    <a:pt x="1253" y="5276"/>
                    <a:pt x="1566" y="6268"/>
                    <a:pt x="1566" y="6268"/>
                  </a:cubicBezTo>
                  <a:cubicBezTo>
                    <a:pt x="1566" y="6268"/>
                    <a:pt x="1262" y="5826"/>
                    <a:pt x="896" y="5826"/>
                  </a:cubicBezTo>
                  <a:cubicBezTo>
                    <a:pt x="759" y="5826"/>
                    <a:pt x="612" y="5888"/>
                    <a:pt x="470" y="6059"/>
                  </a:cubicBezTo>
                  <a:cubicBezTo>
                    <a:pt x="0" y="6685"/>
                    <a:pt x="1984" y="12478"/>
                    <a:pt x="5324" y="18950"/>
                  </a:cubicBezTo>
                  <a:lnTo>
                    <a:pt x="14092" y="13366"/>
                  </a:lnTo>
                  <a:cubicBezTo>
                    <a:pt x="14092" y="13366"/>
                    <a:pt x="6629" y="2458"/>
                    <a:pt x="6055" y="2458"/>
                  </a:cubicBezTo>
                  <a:cubicBezTo>
                    <a:pt x="5546" y="2458"/>
                    <a:pt x="6424" y="4288"/>
                    <a:pt x="6037" y="4288"/>
                  </a:cubicBezTo>
                  <a:cubicBezTo>
                    <a:pt x="6026" y="4288"/>
                    <a:pt x="6015" y="4287"/>
                    <a:pt x="6002" y="4284"/>
                  </a:cubicBezTo>
                  <a:cubicBezTo>
                    <a:pt x="5541" y="4233"/>
                    <a:pt x="3417" y="1"/>
                    <a:pt x="2749" y="1"/>
                  </a:cubicBezTo>
                  <a:close/>
                </a:path>
              </a:pathLst>
            </a:custGeom>
            <a:solidFill>
              <a:srgbClr val="AF57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64"/>
            <p:cNvSpPr/>
            <p:nvPr/>
          </p:nvSpPr>
          <p:spPr>
            <a:xfrm>
              <a:off x="4157725" y="966200"/>
              <a:ext cx="15675" cy="95275"/>
            </a:xfrm>
            <a:custGeom>
              <a:avLst/>
              <a:gdLst/>
              <a:ahLst/>
              <a:cxnLst/>
              <a:rect l="l" t="t" r="r" b="b"/>
              <a:pathLst>
                <a:path w="627" h="3811" fill="none" extrusionOk="0">
                  <a:moveTo>
                    <a:pt x="0" y="0"/>
                  </a:moveTo>
                  <a:cubicBezTo>
                    <a:pt x="104" y="1305"/>
                    <a:pt x="313" y="2557"/>
                    <a:pt x="626" y="3810"/>
                  </a:cubicBezTo>
                </a:path>
              </a:pathLst>
            </a:custGeom>
            <a:noFill/>
            <a:ln w="11750" cap="flat" cmpd="sng">
              <a:solidFill>
                <a:srgbClr val="752D21"/>
              </a:solidFill>
              <a:prstDash val="solid"/>
              <a:miter lim="521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64"/>
            <p:cNvSpPr/>
            <p:nvPr/>
          </p:nvSpPr>
          <p:spPr>
            <a:xfrm>
              <a:off x="4010275" y="947925"/>
              <a:ext cx="120075" cy="137875"/>
            </a:xfrm>
            <a:custGeom>
              <a:avLst/>
              <a:gdLst/>
              <a:ahLst/>
              <a:cxnLst/>
              <a:rect l="l" t="t" r="r" b="b"/>
              <a:pathLst>
                <a:path w="4803" h="5515" extrusionOk="0">
                  <a:moveTo>
                    <a:pt x="3654" y="0"/>
                  </a:moveTo>
                  <a:lnTo>
                    <a:pt x="3654" y="0"/>
                  </a:lnTo>
                  <a:cubicBezTo>
                    <a:pt x="3863" y="679"/>
                    <a:pt x="4019" y="1305"/>
                    <a:pt x="4228" y="1984"/>
                  </a:cubicBezTo>
                  <a:cubicBezTo>
                    <a:pt x="4280" y="2297"/>
                    <a:pt x="4332" y="2610"/>
                    <a:pt x="4437" y="2923"/>
                  </a:cubicBezTo>
                  <a:cubicBezTo>
                    <a:pt x="4489" y="3236"/>
                    <a:pt x="4489" y="3549"/>
                    <a:pt x="4489" y="3863"/>
                  </a:cubicBezTo>
                  <a:cubicBezTo>
                    <a:pt x="4489" y="3915"/>
                    <a:pt x="4489" y="3915"/>
                    <a:pt x="4489" y="3915"/>
                  </a:cubicBezTo>
                  <a:cubicBezTo>
                    <a:pt x="4489" y="3915"/>
                    <a:pt x="4437" y="3915"/>
                    <a:pt x="4385" y="3863"/>
                  </a:cubicBezTo>
                  <a:cubicBezTo>
                    <a:pt x="4228" y="3758"/>
                    <a:pt x="4176" y="3654"/>
                    <a:pt x="4071" y="3497"/>
                  </a:cubicBezTo>
                  <a:cubicBezTo>
                    <a:pt x="3863" y="3236"/>
                    <a:pt x="3706" y="2975"/>
                    <a:pt x="3549" y="2662"/>
                  </a:cubicBezTo>
                  <a:cubicBezTo>
                    <a:pt x="3236" y="2088"/>
                    <a:pt x="2975" y="1514"/>
                    <a:pt x="2714" y="888"/>
                  </a:cubicBezTo>
                  <a:lnTo>
                    <a:pt x="2669" y="905"/>
                  </a:lnTo>
                  <a:lnTo>
                    <a:pt x="2669" y="905"/>
                  </a:lnTo>
                  <a:cubicBezTo>
                    <a:pt x="2667" y="899"/>
                    <a:pt x="2665" y="893"/>
                    <a:pt x="2662" y="888"/>
                  </a:cubicBezTo>
                  <a:lnTo>
                    <a:pt x="2297" y="1044"/>
                  </a:lnTo>
                  <a:cubicBezTo>
                    <a:pt x="2558" y="1670"/>
                    <a:pt x="2767" y="2297"/>
                    <a:pt x="2923" y="2871"/>
                  </a:cubicBezTo>
                  <a:cubicBezTo>
                    <a:pt x="3028" y="3184"/>
                    <a:pt x="3132" y="3497"/>
                    <a:pt x="3184" y="3810"/>
                  </a:cubicBezTo>
                  <a:cubicBezTo>
                    <a:pt x="3289" y="4123"/>
                    <a:pt x="3289" y="4437"/>
                    <a:pt x="3289" y="4698"/>
                  </a:cubicBezTo>
                  <a:cubicBezTo>
                    <a:pt x="3184" y="4645"/>
                    <a:pt x="3080" y="4541"/>
                    <a:pt x="2975" y="4437"/>
                  </a:cubicBezTo>
                  <a:cubicBezTo>
                    <a:pt x="2819" y="4176"/>
                    <a:pt x="2610" y="3915"/>
                    <a:pt x="2453" y="3654"/>
                  </a:cubicBezTo>
                  <a:cubicBezTo>
                    <a:pt x="2088" y="3132"/>
                    <a:pt x="1775" y="2558"/>
                    <a:pt x="1462" y="1984"/>
                  </a:cubicBezTo>
                  <a:lnTo>
                    <a:pt x="1044" y="2140"/>
                  </a:lnTo>
                  <a:cubicBezTo>
                    <a:pt x="1119" y="2278"/>
                    <a:pt x="1194" y="2415"/>
                    <a:pt x="1270" y="2553"/>
                  </a:cubicBezTo>
                  <a:lnTo>
                    <a:pt x="1270" y="2553"/>
                  </a:lnTo>
                  <a:cubicBezTo>
                    <a:pt x="1439" y="2940"/>
                    <a:pt x="1621" y="3335"/>
                    <a:pt x="1775" y="3758"/>
                  </a:cubicBezTo>
                  <a:cubicBezTo>
                    <a:pt x="1879" y="4019"/>
                    <a:pt x="1932" y="4280"/>
                    <a:pt x="2036" y="4541"/>
                  </a:cubicBezTo>
                  <a:cubicBezTo>
                    <a:pt x="2036" y="4698"/>
                    <a:pt x="2088" y="4802"/>
                    <a:pt x="2140" y="4959"/>
                  </a:cubicBezTo>
                  <a:cubicBezTo>
                    <a:pt x="2140" y="5063"/>
                    <a:pt x="2140" y="5272"/>
                    <a:pt x="2140" y="5272"/>
                  </a:cubicBezTo>
                  <a:cubicBezTo>
                    <a:pt x="2036" y="5272"/>
                    <a:pt x="1932" y="5220"/>
                    <a:pt x="1879" y="5167"/>
                  </a:cubicBezTo>
                  <a:cubicBezTo>
                    <a:pt x="1775" y="5115"/>
                    <a:pt x="1671" y="5011"/>
                    <a:pt x="1566" y="4906"/>
                  </a:cubicBezTo>
                  <a:cubicBezTo>
                    <a:pt x="1410" y="4698"/>
                    <a:pt x="1201" y="4489"/>
                    <a:pt x="1044" y="4280"/>
                  </a:cubicBezTo>
                  <a:cubicBezTo>
                    <a:pt x="679" y="3810"/>
                    <a:pt x="366" y="3341"/>
                    <a:pt x="0" y="2871"/>
                  </a:cubicBezTo>
                  <a:lnTo>
                    <a:pt x="0" y="2871"/>
                  </a:lnTo>
                  <a:cubicBezTo>
                    <a:pt x="261" y="3341"/>
                    <a:pt x="575" y="3863"/>
                    <a:pt x="888" y="4332"/>
                  </a:cubicBezTo>
                  <a:cubicBezTo>
                    <a:pt x="1044" y="4593"/>
                    <a:pt x="1201" y="4802"/>
                    <a:pt x="1410" y="5011"/>
                  </a:cubicBezTo>
                  <a:cubicBezTo>
                    <a:pt x="1514" y="5167"/>
                    <a:pt x="1618" y="5272"/>
                    <a:pt x="1723" y="5376"/>
                  </a:cubicBezTo>
                  <a:cubicBezTo>
                    <a:pt x="1775" y="5428"/>
                    <a:pt x="1879" y="5480"/>
                    <a:pt x="1984" y="5480"/>
                  </a:cubicBezTo>
                  <a:cubicBezTo>
                    <a:pt x="2027" y="5502"/>
                    <a:pt x="2070" y="5515"/>
                    <a:pt x="2113" y="5515"/>
                  </a:cubicBezTo>
                  <a:cubicBezTo>
                    <a:pt x="2175" y="5515"/>
                    <a:pt x="2236" y="5489"/>
                    <a:pt x="2297" y="5428"/>
                  </a:cubicBezTo>
                  <a:cubicBezTo>
                    <a:pt x="2401" y="5272"/>
                    <a:pt x="2453" y="5063"/>
                    <a:pt x="2401" y="4906"/>
                  </a:cubicBezTo>
                  <a:cubicBezTo>
                    <a:pt x="2401" y="4750"/>
                    <a:pt x="2349" y="4593"/>
                    <a:pt x="2349" y="4437"/>
                  </a:cubicBezTo>
                  <a:cubicBezTo>
                    <a:pt x="2330" y="4389"/>
                    <a:pt x="2313" y="4341"/>
                    <a:pt x="2297" y="4291"/>
                  </a:cubicBezTo>
                  <a:lnTo>
                    <a:pt x="2297" y="4291"/>
                  </a:lnTo>
                  <a:cubicBezTo>
                    <a:pt x="2397" y="4431"/>
                    <a:pt x="2503" y="4564"/>
                    <a:pt x="2610" y="4698"/>
                  </a:cubicBezTo>
                  <a:cubicBezTo>
                    <a:pt x="2714" y="4854"/>
                    <a:pt x="2871" y="5011"/>
                    <a:pt x="3028" y="5115"/>
                  </a:cubicBezTo>
                  <a:cubicBezTo>
                    <a:pt x="3099" y="5172"/>
                    <a:pt x="3182" y="5198"/>
                    <a:pt x="3265" y="5198"/>
                  </a:cubicBezTo>
                  <a:cubicBezTo>
                    <a:pt x="3486" y="5198"/>
                    <a:pt x="3706" y="5015"/>
                    <a:pt x="3706" y="4750"/>
                  </a:cubicBezTo>
                  <a:cubicBezTo>
                    <a:pt x="3758" y="4384"/>
                    <a:pt x="3706" y="4019"/>
                    <a:pt x="3602" y="3706"/>
                  </a:cubicBezTo>
                  <a:cubicBezTo>
                    <a:pt x="3586" y="3610"/>
                    <a:pt x="3565" y="3514"/>
                    <a:pt x="3540" y="3416"/>
                  </a:cubicBezTo>
                  <a:lnTo>
                    <a:pt x="3540" y="3416"/>
                  </a:lnTo>
                  <a:cubicBezTo>
                    <a:pt x="3611" y="3516"/>
                    <a:pt x="3685" y="3614"/>
                    <a:pt x="3758" y="3706"/>
                  </a:cubicBezTo>
                  <a:cubicBezTo>
                    <a:pt x="3863" y="3863"/>
                    <a:pt x="4019" y="3967"/>
                    <a:pt x="4124" y="4123"/>
                  </a:cubicBezTo>
                  <a:cubicBezTo>
                    <a:pt x="4228" y="4176"/>
                    <a:pt x="4385" y="4228"/>
                    <a:pt x="4489" y="4228"/>
                  </a:cubicBezTo>
                  <a:cubicBezTo>
                    <a:pt x="4645" y="4176"/>
                    <a:pt x="4750" y="4071"/>
                    <a:pt x="4750" y="3915"/>
                  </a:cubicBezTo>
                  <a:cubicBezTo>
                    <a:pt x="4802" y="3549"/>
                    <a:pt x="4750" y="3184"/>
                    <a:pt x="4645" y="2871"/>
                  </a:cubicBezTo>
                  <a:cubicBezTo>
                    <a:pt x="4593" y="2558"/>
                    <a:pt x="4489" y="2192"/>
                    <a:pt x="4385" y="1879"/>
                  </a:cubicBezTo>
                  <a:cubicBezTo>
                    <a:pt x="4176" y="1253"/>
                    <a:pt x="3915" y="627"/>
                    <a:pt x="3654" y="0"/>
                  </a:cubicBezTo>
                  <a:close/>
                </a:path>
              </a:pathLst>
            </a:custGeom>
            <a:solidFill>
              <a:srgbClr val="752D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64"/>
            <p:cNvSpPr/>
            <p:nvPr/>
          </p:nvSpPr>
          <p:spPr>
            <a:xfrm>
              <a:off x="4727900" y="825275"/>
              <a:ext cx="814225" cy="734625"/>
            </a:xfrm>
            <a:custGeom>
              <a:avLst/>
              <a:gdLst/>
              <a:ahLst/>
              <a:cxnLst/>
              <a:rect l="l" t="t" r="r" b="b"/>
              <a:pathLst>
                <a:path w="32569" h="29385" extrusionOk="0">
                  <a:moveTo>
                    <a:pt x="19886" y="0"/>
                  </a:moveTo>
                  <a:cubicBezTo>
                    <a:pt x="10961" y="0"/>
                    <a:pt x="1" y="16702"/>
                    <a:pt x="1" y="16702"/>
                  </a:cubicBezTo>
                  <a:lnTo>
                    <a:pt x="13571" y="29384"/>
                  </a:lnTo>
                  <a:lnTo>
                    <a:pt x="32568" y="9343"/>
                  </a:lnTo>
                  <a:lnTo>
                    <a:pt x="1988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64"/>
            <p:cNvSpPr/>
            <p:nvPr/>
          </p:nvSpPr>
          <p:spPr>
            <a:xfrm>
              <a:off x="5004525" y="781950"/>
              <a:ext cx="1316550" cy="1426425"/>
            </a:xfrm>
            <a:custGeom>
              <a:avLst/>
              <a:gdLst/>
              <a:ahLst/>
              <a:cxnLst/>
              <a:rect l="l" t="t" r="r" b="b"/>
              <a:pathLst>
                <a:path w="52662" h="57057" extrusionOk="0">
                  <a:moveTo>
                    <a:pt x="22098" y="0"/>
                  </a:moveTo>
                  <a:cubicBezTo>
                    <a:pt x="21685" y="0"/>
                    <a:pt x="21451" y="11"/>
                    <a:pt x="21451" y="11"/>
                  </a:cubicBezTo>
                  <a:lnTo>
                    <a:pt x="2297" y="16399"/>
                  </a:lnTo>
                  <a:cubicBezTo>
                    <a:pt x="0" y="27620"/>
                    <a:pt x="1566" y="32892"/>
                    <a:pt x="7046" y="38372"/>
                  </a:cubicBezTo>
                  <a:cubicBezTo>
                    <a:pt x="12526" y="43852"/>
                    <a:pt x="19833" y="57057"/>
                    <a:pt x="19833" y="57057"/>
                  </a:cubicBezTo>
                  <a:cubicBezTo>
                    <a:pt x="19833" y="57057"/>
                    <a:pt x="43267" y="53299"/>
                    <a:pt x="52662" y="43539"/>
                  </a:cubicBezTo>
                  <a:cubicBezTo>
                    <a:pt x="52662" y="43539"/>
                    <a:pt x="43737" y="9666"/>
                    <a:pt x="34343" y="3142"/>
                  </a:cubicBezTo>
                  <a:cubicBezTo>
                    <a:pt x="30155" y="250"/>
                    <a:pt x="24075" y="0"/>
                    <a:pt x="220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64"/>
            <p:cNvSpPr/>
            <p:nvPr/>
          </p:nvSpPr>
          <p:spPr>
            <a:xfrm>
              <a:off x="5324200" y="719575"/>
              <a:ext cx="216625" cy="280550"/>
            </a:xfrm>
            <a:custGeom>
              <a:avLst/>
              <a:gdLst/>
              <a:ahLst/>
              <a:cxnLst/>
              <a:rect l="l" t="t" r="r" b="b"/>
              <a:pathLst>
                <a:path w="8665" h="11222" extrusionOk="0">
                  <a:moveTo>
                    <a:pt x="6159" y="1"/>
                  </a:moveTo>
                  <a:lnTo>
                    <a:pt x="0" y="7151"/>
                  </a:lnTo>
                  <a:lnTo>
                    <a:pt x="3810" y="11222"/>
                  </a:lnTo>
                  <a:cubicBezTo>
                    <a:pt x="3810" y="11222"/>
                    <a:pt x="6472" y="6681"/>
                    <a:pt x="8664" y="2506"/>
                  </a:cubicBezTo>
                  <a:lnTo>
                    <a:pt x="615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64"/>
            <p:cNvSpPr/>
            <p:nvPr/>
          </p:nvSpPr>
          <p:spPr>
            <a:xfrm>
              <a:off x="5175450" y="805700"/>
              <a:ext cx="147475" cy="194425"/>
            </a:xfrm>
            <a:custGeom>
              <a:avLst/>
              <a:gdLst/>
              <a:ahLst/>
              <a:cxnLst/>
              <a:rect l="l" t="t" r="r" b="b"/>
              <a:pathLst>
                <a:path w="5899" h="7777" extrusionOk="0">
                  <a:moveTo>
                    <a:pt x="1619" y="0"/>
                  </a:moveTo>
                  <a:lnTo>
                    <a:pt x="1" y="1044"/>
                  </a:lnTo>
                  <a:cubicBezTo>
                    <a:pt x="366" y="3393"/>
                    <a:pt x="1149" y="5689"/>
                    <a:pt x="2349" y="7777"/>
                  </a:cubicBezTo>
                  <a:lnTo>
                    <a:pt x="5898" y="3706"/>
                  </a:lnTo>
                  <a:lnTo>
                    <a:pt x="161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64"/>
            <p:cNvSpPr/>
            <p:nvPr/>
          </p:nvSpPr>
          <p:spPr>
            <a:xfrm>
              <a:off x="5017575" y="1198450"/>
              <a:ext cx="49600" cy="335350"/>
            </a:xfrm>
            <a:custGeom>
              <a:avLst/>
              <a:gdLst/>
              <a:ahLst/>
              <a:cxnLst/>
              <a:rect l="l" t="t" r="r" b="b"/>
              <a:pathLst>
                <a:path w="1984" h="13414" fill="none" extrusionOk="0">
                  <a:moveTo>
                    <a:pt x="1201" y="13413"/>
                  </a:moveTo>
                  <a:cubicBezTo>
                    <a:pt x="0" y="8507"/>
                    <a:pt x="1984" y="0"/>
                    <a:pt x="1984" y="0"/>
                  </a:cubicBezTo>
                </a:path>
              </a:pathLst>
            </a:custGeom>
            <a:noFill/>
            <a:ln w="11750" cap="flat" cmpd="sng">
              <a:solidFill>
                <a:schemeClr val="accent5"/>
              </a:solidFill>
              <a:prstDash val="solid"/>
              <a:miter lim="521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64"/>
            <p:cNvSpPr/>
            <p:nvPr/>
          </p:nvSpPr>
          <p:spPr>
            <a:xfrm>
              <a:off x="5178050" y="1421550"/>
              <a:ext cx="708550" cy="1303525"/>
            </a:xfrm>
            <a:custGeom>
              <a:avLst/>
              <a:gdLst/>
              <a:ahLst/>
              <a:cxnLst/>
              <a:rect l="l" t="t" r="r" b="b"/>
              <a:pathLst>
                <a:path w="28342" h="52141" extrusionOk="0">
                  <a:moveTo>
                    <a:pt x="12266" y="1"/>
                  </a:moveTo>
                  <a:cubicBezTo>
                    <a:pt x="12266" y="1"/>
                    <a:pt x="9656" y="17537"/>
                    <a:pt x="1" y="47913"/>
                  </a:cubicBezTo>
                  <a:lnTo>
                    <a:pt x="9552" y="52141"/>
                  </a:lnTo>
                  <a:cubicBezTo>
                    <a:pt x="9552" y="52141"/>
                    <a:pt x="20512" y="33560"/>
                    <a:pt x="28341" y="3968"/>
                  </a:cubicBezTo>
                  <a:lnTo>
                    <a:pt x="12266" y="1"/>
                  </a:lnTo>
                  <a:close/>
                </a:path>
              </a:pathLst>
            </a:custGeom>
            <a:solidFill>
              <a:srgbClr val="AF57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64"/>
            <p:cNvSpPr/>
            <p:nvPr/>
          </p:nvSpPr>
          <p:spPr>
            <a:xfrm>
              <a:off x="5427275" y="1094050"/>
              <a:ext cx="551950" cy="465850"/>
            </a:xfrm>
            <a:custGeom>
              <a:avLst/>
              <a:gdLst/>
              <a:ahLst/>
              <a:cxnLst/>
              <a:rect l="l" t="t" r="r" b="b"/>
              <a:pathLst>
                <a:path w="22078" h="18634" extrusionOk="0">
                  <a:moveTo>
                    <a:pt x="3236" y="1"/>
                  </a:moveTo>
                  <a:lnTo>
                    <a:pt x="1" y="15189"/>
                  </a:lnTo>
                  <a:lnTo>
                    <a:pt x="19259" y="18633"/>
                  </a:lnTo>
                  <a:cubicBezTo>
                    <a:pt x="20460" y="14301"/>
                    <a:pt x="21451" y="9969"/>
                    <a:pt x="22078" y="5585"/>
                  </a:cubicBezTo>
                  <a:lnTo>
                    <a:pt x="323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64"/>
            <p:cNvSpPr/>
            <p:nvPr/>
          </p:nvSpPr>
          <p:spPr>
            <a:xfrm>
              <a:off x="5898300" y="1322400"/>
              <a:ext cx="62650" cy="251850"/>
            </a:xfrm>
            <a:custGeom>
              <a:avLst/>
              <a:gdLst/>
              <a:ahLst/>
              <a:cxnLst/>
              <a:rect l="l" t="t" r="r" b="b"/>
              <a:pathLst>
                <a:path w="2506" h="10074" fill="none" extrusionOk="0">
                  <a:moveTo>
                    <a:pt x="1" y="10073"/>
                  </a:moveTo>
                  <a:lnTo>
                    <a:pt x="2506" y="0"/>
                  </a:lnTo>
                </a:path>
              </a:pathLst>
            </a:custGeom>
            <a:noFill/>
            <a:ln w="11750" cap="flat" cmpd="sng">
              <a:solidFill>
                <a:schemeClr val="accent5"/>
              </a:solidFill>
              <a:prstDash val="solid"/>
              <a:miter lim="521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64"/>
            <p:cNvSpPr/>
            <p:nvPr/>
          </p:nvSpPr>
          <p:spPr>
            <a:xfrm>
              <a:off x="5427275" y="1215400"/>
              <a:ext cx="52225" cy="258375"/>
            </a:xfrm>
            <a:custGeom>
              <a:avLst/>
              <a:gdLst/>
              <a:ahLst/>
              <a:cxnLst/>
              <a:rect l="l" t="t" r="r" b="b"/>
              <a:pathLst>
                <a:path w="2089" h="10335" fill="none" extrusionOk="0">
                  <a:moveTo>
                    <a:pt x="1" y="10335"/>
                  </a:moveTo>
                  <a:lnTo>
                    <a:pt x="2088" y="1"/>
                  </a:lnTo>
                </a:path>
              </a:pathLst>
            </a:custGeom>
            <a:noFill/>
            <a:ln w="11750" cap="flat" cmpd="sng">
              <a:solidFill>
                <a:schemeClr val="accent5"/>
              </a:solidFill>
              <a:prstDash val="solid"/>
              <a:miter lim="52191"/>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64"/>
            <p:cNvSpPr/>
            <p:nvPr/>
          </p:nvSpPr>
          <p:spPr>
            <a:xfrm>
              <a:off x="4764450" y="2316650"/>
              <a:ext cx="777675" cy="455400"/>
            </a:xfrm>
            <a:custGeom>
              <a:avLst/>
              <a:gdLst/>
              <a:ahLst/>
              <a:cxnLst/>
              <a:rect l="l" t="t" r="r" b="b"/>
              <a:pathLst>
                <a:path w="31107" h="18216" extrusionOk="0">
                  <a:moveTo>
                    <a:pt x="20251" y="1"/>
                  </a:moveTo>
                  <a:lnTo>
                    <a:pt x="16545" y="12161"/>
                  </a:lnTo>
                  <a:cubicBezTo>
                    <a:pt x="16545" y="12161"/>
                    <a:pt x="9917" y="13779"/>
                    <a:pt x="7777" y="14405"/>
                  </a:cubicBezTo>
                  <a:cubicBezTo>
                    <a:pt x="4280" y="15501"/>
                    <a:pt x="105" y="17328"/>
                    <a:pt x="0" y="18215"/>
                  </a:cubicBezTo>
                  <a:cubicBezTo>
                    <a:pt x="5011" y="18215"/>
                    <a:pt x="22443" y="18111"/>
                    <a:pt x="24426" y="18111"/>
                  </a:cubicBezTo>
                  <a:cubicBezTo>
                    <a:pt x="26409" y="18111"/>
                    <a:pt x="31106" y="6472"/>
                    <a:pt x="31106" y="6472"/>
                  </a:cubicBezTo>
                  <a:lnTo>
                    <a:pt x="20251" y="1"/>
                  </a:lnTo>
                  <a:close/>
                </a:path>
              </a:pathLst>
            </a:custGeom>
            <a:solidFill>
              <a:srgbClr val="AF57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746" name="Google Shape;1746;p64"/>
          <p:cNvCxnSpPr/>
          <p:nvPr/>
        </p:nvCxnSpPr>
        <p:spPr>
          <a:xfrm>
            <a:off x="4043950" y="4603500"/>
            <a:ext cx="3614700" cy="0"/>
          </a:xfrm>
          <a:prstGeom prst="straightConnector1">
            <a:avLst/>
          </a:prstGeom>
          <a:noFill/>
          <a:ln w="9525" cap="flat" cmpd="sng">
            <a:solidFill>
              <a:schemeClr val="accent5"/>
            </a:solidFill>
            <a:prstDash val="solid"/>
            <a:round/>
            <a:headEnd type="none" w="med" len="med"/>
            <a:tailEnd type="none" w="med" len="med"/>
          </a:ln>
        </p:spPr>
      </p:cxnSp>
      <p:sp>
        <p:nvSpPr>
          <p:cNvPr id="1747" name="Google Shape;1747;p64"/>
          <p:cNvSpPr txBox="1">
            <a:spLocks noGrp="1"/>
          </p:cNvSpPr>
          <p:nvPr>
            <p:ph type="title"/>
          </p:nvPr>
        </p:nvSpPr>
        <p:spPr>
          <a:xfrm>
            <a:off x="1202650" y="649224"/>
            <a:ext cx="2469000" cy="530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PROJECT CATAGORY</a:t>
            </a:r>
            <a:endParaRPr dirty="0"/>
          </a:p>
        </p:txBody>
      </p:sp>
      <p:sp>
        <p:nvSpPr>
          <p:cNvPr id="3" name="TextBox 2">
            <a:extLst>
              <a:ext uri="{FF2B5EF4-FFF2-40B4-BE49-F238E27FC236}">
                <a16:creationId xmlns:a16="http://schemas.microsoft.com/office/drawing/2014/main" id="{F563A62C-A946-C555-378E-5D286414EA9B}"/>
              </a:ext>
            </a:extLst>
          </p:cNvPr>
          <p:cNvSpPr txBox="1"/>
          <p:nvPr/>
        </p:nvSpPr>
        <p:spPr>
          <a:xfrm>
            <a:off x="1044274" y="1394125"/>
            <a:ext cx="2876797" cy="707886"/>
          </a:xfrm>
          <a:prstGeom prst="rect">
            <a:avLst/>
          </a:prstGeom>
          <a:noFill/>
        </p:spPr>
        <p:txBody>
          <a:bodyPr wrap="square">
            <a:spAutoFit/>
          </a:bodyPr>
          <a:lstStyle/>
          <a:p>
            <a:pPr algn="ctr"/>
            <a:r>
              <a:rPr lang="en-US" sz="2000" b="1" i="0" dirty="0">
                <a:effectLst/>
                <a:latin typeface="Söhne"/>
              </a:rPr>
              <a:t>A Platform for Modern Recruitment</a:t>
            </a:r>
            <a:endParaRPr lang="en-IN"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1637"/>
                                        </p:tgtEl>
                                        <p:attrNameLst>
                                          <p:attrName>style.visibility</p:attrName>
                                        </p:attrNameLst>
                                      </p:cBhvr>
                                      <p:to>
                                        <p:strVal val="visible"/>
                                      </p:to>
                                    </p:set>
                                    <p:anim calcmode="lin" valueType="num">
                                      <p:cBhvr additive="base">
                                        <p:cTn id="7" dur="1000"/>
                                        <p:tgtEl>
                                          <p:spTgt spid="1637"/>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083"/>
        <p:cNvGrpSpPr/>
        <p:nvPr/>
      </p:nvGrpSpPr>
      <p:grpSpPr>
        <a:xfrm>
          <a:off x="0" y="0"/>
          <a:ext cx="0" cy="0"/>
          <a:chOff x="0" y="0"/>
          <a:chExt cx="0" cy="0"/>
        </a:xfrm>
      </p:grpSpPr>
      <p:grpSp>
        <p:nvGrpSpPr>
          <p:cNvPr id="3084" name="Google Shape;3084;p80"/>
          <p:cNvGrpSpPr/>
          <p:nvPr/>
        </p:nvGrpSpPr>
        <p:grpSpPr>
          <a:xfrm>
            <a:off x="2005525" y="566750"/>
            <a:ext cx="5199900" cy="881112"/>
            <a:chOff x="2005525" y="566750"/>
            <a:chExt cx="5199900" cy="881112"/>
          </a:xfrm>
        </p:grpSpPr>
        <p:sp>
          <p:nvSpPr>
            <p:cNvPr id="3085" name="Google Shape;3085;p80"/>
            <p:cNvSpPr/>
            <p:nvPr/>
          </p:nvSpPr>
          <p:spPr>
            <a:xfrm>
              <a:off x="2005525" y="566750"/>
              <a:ext cx="5199900" cy="744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3086" name="Google Shape;3086;p80"/>
            <p:cNvSpPr/>
            <p:nvPr/>
          </p:nvSpPr>
          <p:spPr>
            <a:xfrm rot="-1802758">
              <a:off x="2170041" y="1119057"/>
              <a:ext cx="311567" cy="268811"/>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87" name="Google Shape;3087;p80"/>
          <p:cNvSpPr txBox="1">
            <a:spLocks noGrp="1"/>
          </p:cNvSpPr>
          <p:nvPr>
            <p:ph type="title"/>
          </p:nvPr>
        </p:nvSpPr>
        <p:spPr>
          <a:xfrm>
            <a:off x="2014200" y="649224"/>
            <a:ext cx="5113800" cy="530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TABLE OF CONTENTS</a:t>
            </a:r>
            <a:endParaRPr dirty="0"/>
          </a:p>
        </p:txBody>
      </p:sp>
      <p:sp>
        <p:nvSpPr>
          <p:cNvPr id="3088" name="Google Shape;3088;p80"/>
          <p:cNvSpPr txBox="1">
            <a:spLocks noGrp="1"/>
          </p:cNvSpPr>
          <p:nvPr>
            <p:ph type="subTitle" idx="1"/>
          </p:nvPr>
        </p:nvSpPr>
        <p:spPr>
          <a:xfrm>
            <a:off x="2011725" y="2172708"/>
            <a:ext cx="2331600" cy="46686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accent5"/>
              </a:buClr>
              <a:buSzPts val="1100"/>
              <a:buFont typeface="Arial"/>
              <a:buNone/>
            </a:pPr>
            <a:r>
              <a:rPr lang="en" dirty="0"/>
              <a:t>TECH STACK</a:t>
            </a:r>
            <a:endParaRPr dirty="0"/>
          </a:p>
        </p:txBody>
      </p:sp>
      <p:sp>
        <p:nvSpPr>
          <p:cNvPr id="3090" name="Google Shape;3090;p80"/>
          <p:cNvSpPr txBox="1">
            <a:spLocks noGrp="1"/>
          </p:cNvSpPr>
          <p:nvPr>
            <p:ph type="subTitle" idx="3"/>
          </p:nvPr>
        </p:nvSpPr>
        <p:spPr>
          <a:xfrm>
            <a:off x="5865650" y="2172708"/>
            <a:ext cx="2331300" cy="48939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accent5"/>
              </a:buClr>
              <a:buSzPts val="1100"/>
              <a:buFont typeface="Arial"/>
              <a:buNone/>
            </a:pPr>
            <a:r>
              <a:rPr lang="en" dirty="0"/>
              <a:t>MODULES</a:t>
            </a:r>
            <a:endParaRPr dirty="0"/>
          </a:p>
        </p:txBody>
      </p:sp>
      <p:sp>
        <p:nvSpPr>
          <p:cNvPr id="3092" name="Google Shape;3092;p80"/>
          <p:cNvSpPr txBox="1">
            <a:spLocks noGrp="1"/>
          </p:cNvSpPr>
          <p:nvPr>
            <p:ph type="subTitle" idx="5"/>
          </p:nvPr>
        </p:nvSpPr>
        <p:spPr>
          <a:xfrm>
            <a:off x="5865650" y="3523155"/>
            <a:ext cx="2331600" cy="56122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accent5"/>
              </a:buClr>
              <a:buSzPts val="1100"/>
              <a:buFont typeface="Arial"/>
              <a:buNone/>
            </a:pPr>
            <a:r>
              <a:rPr lang="en" dirty="0"/>
              <a:t>DFD</a:t>
            </a:r>
            <a:endParaRPr dirty="0"/>
          </a:p>
        </p:txBody>
      </p:sp>
      <p:sp>
        <p:nvSpPr>
          <p:cNvPr id="3094" name="Google Shape;3094;p80"/>
          <p:cNvSpPr txBox="1">
            <a:spLocks noGrp="1"/>
          </p:cNvSpPr>
          <p:nvPr>
            <p:ph type="subTitle" idx="7"/>
          </p:nvPr>
        </p:nvSpPr>
        <p:spPr>
          <a:xfrm>
            <a:off x="2011725" y="3452453"/>
            <a:ext cx="2331600" cy="63193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accent5"/>
              </a:buClr>
              <a:buSzPts val="1100"/>
              <a:buFont typeface="Arial"/>
              <a:buNone/>
            </a:pPr>
            <a:r>
              <a:rPr lang="en" dirty="0"/>
              <a:t>MODEL</a:t>
            </a:r>
            <a:endParaRPr dirty="0"/>
          </a:p>
        </p:txBody>
      </p:sp>
      <p:sp>
        <p:nvSpPr>
          <p:cNvPr id="3096" name="Google Shape;3096;p80"/>
          <p:cNvSpPr/>
          <p:nvPr/>
        </p:nvSpPr>
        <p:spPr>
          <a:xfrm>
            <a:off x="944925" y="1906225"/>
            <a:ext cx="914400" cy="9144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7" name="Google Shape;3097;p80"/>
          <p:cNvSpPr/>
          <p:nvPr/>
        </p:nvSpPr>
        <p:spPr>
          <a:xfrm>
            <a:off x="4798850" y="1906225"/>
            <a:ext cx="914400" cy="9144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IN"/>
          </a:p>
        </p:txBody>
      </p:sp>
      <p:sp>
        <p:nvSpPr>
          <p:cNvPr id="3098" name="Google Shape;3098;p80"/>
          <p:cNvSpPr/>
          <p:nvPr/>
        </p:nvSpPr>
        <p:spPr>
          <a:xfrm>
            <a:off x="4798850" y="3255125"/>
            <a:ext cx="914400" cy="9144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9" name="Google Shape;3099;p80"/>
          <p:cNvSpPr/>
          <p:nvPr/>
        </p:nvSpPr>
        <p:spPr>
          <a:xfrm>
            <a:off x="944925" y="3255125"/>
            <a:ext cx="914400" cy="9144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TextBox 2">
            <a:extLst>
              <a:ext uri="{FF2B5EF4-FFF2-40B4-BE49-F238E27FC236}">
                <a16:creationId xmlns:a16="http://schemas.microsoft.com/office/drawing/2014/main" id="{5A79B525-AEB8-8F42-1FA3-D17C0862D593}"/>
              </a:ext>
            </a:extLst>
          </p:cNvPr>
          <p:cNvSpPr txBox="1"/>
          <p:nvPr/>
        </p:nvSpPr>
        <p:spPr>
          <a:xfrm>
            <a:off x="944924" y="2225300"/>
            <a:ext cx="686905" cy="400110"/>
          </a:xfrm>
          <a:prstGeom prst="rect">
            <a:avLst/>
          </a:prstGeom>
          <a:noFill/>
        </p:spPr>
        <p:txBody>
          <a:bodyPr wrap="square">
            <a:spAutoFit/>
          </a:bodyPr>
          <a:lstStyle/>
          <a:p>
            <a:pPr marL="0" lvl="0" indent="0" algn="r" rtl="0">
              <a:spcBef>
                <a:spcPts val="0"/>
              </a:spcBef>
              <a:spcAft>
                <a:spcPts val="0"/>
              </a:spcAft>
              <a:buNone/>
            </a:pPr>
            <a:r>
              <a:rPr lang="en" sz="2000" b="1" dirty="0"/>
              <a:t>01</a:t>
            </a:r>
          </a:p>
        </p:txBody>
      </p:sp>
      <p:sp>
        <p:nvSpPr>
          <p:cNvPr id="5" name="TextBox 4">
            <a:extLst>
              <a:ext uri="{FF2B5EF4-FFF2-40B4-BE49-F238E27FC236}">
                <a16:creationId xmlns:a16="http://schemas.microsoft.com/office/drawing/2014/main" id="{ED458929-9509-2673-CB4C-8F419672B1AF}"/>
              </a:ext>
            </a:extLst>
          </p:cNvPr>
          <p:cNvSpPr txBox="1"/>
          <p:nvPr/>
        </p:nvSpPr>
        <p:spPr>
          <a:xfrm rot="10800000" flipV="1">
            <a:off x="4798850" y="2172708"/>
            <a:ext cx="703336" cy="400110"/>
          </a:xfrm>
          <a:prstGeom prst="rect">
            <a:avLst/>
          </a:prstGeom>
          <a:noFill/>
        </p:spPr>
        <p:txBody>
          <a:bodyPr wrap="square">
            <a:spAutoFit/>
          </a:bodyPr>
          <a:lstStyle/>
          <a:p>
            <a:pPr marL="0" lvl="0" indent="0" algn="r" rtl="0">
              <a:spcBef>
                <a:spcPts val="0"/>
              </a:spcBef>
              <a:spcAft>
                <a:spcPts val="0"/>
              </a:spcAft>
              <a:buNone/>
            </a:pPr>
            <a:r>
              <a:rPr lang="en" sz="2000" b="1" dirty="0"/>
              <a:t>02</a:t>
            </a:r>
          </a:p>
        </p:txBody>
      </p:sp>
      <p:sp>
        <p:nvSpPr>
          <p:cNvPr id="7" name="TextBox 6">
            <a:extLst>
              <a:ext uri="{FF2B5EF4-FFF2-40B4-BE49-F238E27FC236}">
                <a16:creationId xmlns:a16="http://schemas.microsoft.com/office/drawing/2014/main" id="{12EE19E8-3172-7DAB-C119-E2AA0A307D22}"/>
              </a:ext>
            </a:extLst>
          </p:cNvPr>
          <p:cNvSpPr txBox="1"/>
          <p:nvPr/>
        </p:nvSpPr>
        <p:spPr>
          <a:xfrm>
            <a:off x="1121186" y="3550205"/>
            <a:ext cx="500128" cy="400110"/>
          </a:xfrm>
          <a:prstGeom prst="rect">
            <a:avLst/>
          </a:prstGeom>
          <a:noFill/>
        </p:spPr>
        <p:txBody>
          <a:bodyPr wrap="square">
            <a:spAutoFit/>
          </a:bodyPr>
          <a:lstStyle/>
          <a:p>
            <a:pPr marL="0" lvl="0" indent="0" algn="r" rtl="0">
              <a:spcBef>
                <a:spcPts val="0"/>
              </a:spcBef>
              <a:spcAft>
                <a:spcPts val="0"/>
              </a:spcAft>
              <a:buNone/>
            </a:pPr>
            <a:r>
              <a:rPr lang="en" sz="2000" b="1" dirty="0"/>
              <a:t>03</a:t>
            </a:r>
          </a:p>
        </p:txBody>
      </p:sp>
      <p:sp>
        <p:nvSpPr>
          <p:cNvPr id="19" name="TextBox 18">
            <a:extLst>
              <a:ext uri="{FF2B5EF4-FFF2-40B4-BE49-F238E27FC236}">
                <a16:creationId xmlns:a16="http://schemas.microsoft.com/office/drawing/2014/main" id="{048C0B9A-E3D9-8C89-AA7A-60923DCDE55E}"/>
              </a:ext>
            </a:extLst>
          </p:cNvPr>
          <p:cNvSpPr txBox="1"/>
          <p:nvPr/>
        </p:nvSpPr>
        <p:spPr>
          <a:xfrm>
            <a:off x="4947386" y="3550205"/>
            <a:ext cx="554800" cy="400110"/>
          </a:xfrm>
          <a:prstGeom prst="rect">
            <a:avLst/>
          </a:prstGeom>
          <a:noFill/>
        </p:spPr>
        <p:txBody>
          <a:bodyPr wrap="square">
            <a:spAutoFit/>
          </a:bodyPr>
          <a:lstStyle/>
          <a:p>
            <a:pPr marL="0" lvl="0" indent="0" algn="r" rtl="0">
              <a:spcBef>
                <a:spcPts val="0"/>
              </a:spcBef>
              <a:spcAft>
                <a:spcPts val="0"/>
              </a:spcAft>
              <a:buNone/>
            </a:pPr>
            <a:r>
              <a:rPr lang="en" sz="2000" b="1" dirty="0"/>
              <a:t>04</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679"/>
        <p:cNvGrpSpPr/>
        <p:nvPr/>
      </p:nvGrpSpPr>
      <p:grpSpPr>
        <a:xfrm>
          <a:off x="0" y="0"/>
          <a:ext cx="0" cy="0"/>
          <a:chOff x="0" y="0"/>
          <a:chExt cx="0" cy="0"/>
        </a:xfrm>
      </p:grpSpPr>
      <p:sp>
        <p:nvSpPr>
          <p:cNvPr id="3680" name="Google Shape;3680;p96"/>
          <p:cNvSpPr/>
          <p:nvPr/>
        </p:nvSpPr>
        <p:spPr>
          <a:xfrm>
            <a:off x="1510875" y="1697050"/>
            <a:ext cx="2490300" cy="854400"/>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a:p>
            <a:pPr marL="0" lvl="0" indent="0" algn="l" rtl="0">
              <a:spcBef>
                <a:spcPts val="0"/>
              </a:spcBef>
              <a:spcAft>
                <a:spcPts val="0"/>
              </a:spcAft>
              <a:buNone/>
            </a:pPr>
            <a:endParaRPr>
              <a:solidFill>
                <a:schemeClr val="lt2"/>
              </a:solidFill>
            </a:endParaRPr>
          </a:p>
        </p:txBody>
      </p:sp>
      <p:sp>
        <p:nvSpPr>
          <p:cNvPr id="3686" name="Google Shape;3686;p96"/>
          <p:cNvSpPr txBox="1">
            <a:spLocks noGrp="1"/>
          </p:cNvSpPr>
          <p:nvPr>
            <p:ph type="subTitle" idx="2"/>
          </p:nvPr>
        </p:nvSpPr>
        <p:spPr>
          <a:xfrm>
            <a:off x="1600275" y="2831299"/>
            <a:ext cx="2311500" cy="1104771"/>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accent5"/>
              </a:buClr>
              <a:buSzPts val="1100"/>
              <a:buFont typeface="Arial"/>
              <a:buNone/>
            </a:pPr>
            <a:r>
              <a:rPr lang="en-IN" sz="3200" dirty="0"/>
              <a:t>TECH STACK</a:t>
            </a:r>
          </a:p>
        </p:txBody>
      </p:sp>
      <p:sp>
        <p:nvSpPr>
          <p:cNvPr id="3687" name="Google Shape;3687;p96"/>
          <p:cNvSpPr txBox="1">
            <a:spLocks noGrp="1"/>
          </p:cNvSpPr>
          <p:nvPr>
            <p:ph type="title" idx="4294967295"/>
          </p:nvPr>
        </p:nvSpPr>
        <p:spPr>
          <a:xfrm>
            <a:off x="1767975" y="1888075"/>
            <a:ext cx="1976100" cy="57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800" dirty="0">
                <a:solidFill>
                  <a:schemeClr val="lt2"/>
                </a:solidFill>
              </a:rPr>
              <a:t>01</a:t>
            </a:r>
            <a:endParaRPr sz="4800" dirty="0">
              <a:solidFill>
                <a:schemeClr val="lt2"/>
              </a:solidFill>
            </a:endParaRPr>
          </a:p>
        </p:txBody>
      </p:sp>
      <p:grpSp>
        <p:nvGrpSpPr>
          <p:cNvPr id="3688" name="Google Shape;3688;p96"/>
          <p:cNvGrpSpPr/>
          <p:nvPr/>
        </p:nvGrpSpPr>
        <p:grpSpPr>
          <a:xfrm>
            <a:off x="4857075" y="1557800"/>
            <a:ext cx="3569400" cy="2621727"/>
            <a:chOff x="4790400" y="1348250"/>
            <a:chExt cx="3569400" cy="2621727"/>
          </a:xfrm>
        </p:grpSpPr>
        <p:grpSp>
          <p:nvGrpSpPr>
            <p:cNvPr id="3689" name="Google Shape;3689;p96"/>
            <p:cNvGrpSpPr/>
            <p:nvPr/>
          </p:nvGrpSpPr>
          <p:grpSpPr>
            <a:xfrm>
              <a:off x="4906000" y="1348250"/>
              <a:ext cx="3229147" cy="2621727"/>
              <a:chOff x="4906000" y="1348250"/>
              <a:chExt cx="3229147" cy="2621727"/>
            </a:xfrm>
          </p:grpSpPr>
          <p:sp>
            <p:nvSpPr>
              <p:cNvPr id="3690" name="Google Shape;3690;p96"/>
              <p:cNvSpPr/>
              <p:nvPr/>
            </p:nvSpPr>
            <p:spPr>
              <a:xfrm>
                <a:off x="6596714" y="1841049"/>
                <a:ext cx="642431" cy="305531"/>
              </a:xfrm>
              <a:custGeom>
                <a:avLst/>
                <a:gdLst/>
                <a:ahLst/>
                <a:cxnLst/>
                <a:rect l="l" t="t" r="r" b="b"/>
                <a:pathLst>
                  <a:path w="7307" h="3475" extrusionOk="0">
                    <a:moveTo>
                      <a:pt x="6078" y="0"/>
                    </a:moveTo>
                    <a:cubicBezTo>
                      <a:pt x="6078" y="0"/>
                      <a:pt x="4684" y="1075"/>
                      <a:pt x="3445" y="1384"/>
                    </a:cubicBezTo>
                    <a:cubicBezTo>
                      <a:pt x="1759" y="1812"/>
                      <a:pt x="526" y="1851"/>
                      <a:pt x="133" y="1851"/>
                    </a:cubicBezTo>
                    <a:cubicBezTo>
                      <a:pt x="46" y="1851"/>
                      <a:pt x="0" y="1849"/>
                      <a:pt x="0" y="1849"/>
                    </a:cubicBezTo>
                    <a:lnTo>
                      <a:pt x="0" y="1849"/>
                    </a:lnTo>
                    <a:lnTo>
                      <a:pt x="494" y="3475"/>
                    </a:lnTo>
                    <a:cubicBezTo>
                      <a:pt x="535" y="3475"/>
                      <a:pt x="577" y="3475"/>
                      <a:pt x="618" y="3475"/>
                    </a:cubicBezTo>
                    <a:cubicBezTo>
                      <a:pt x="1989" y="3475"/>
                      <a:pt x="3350" y="3320"/>
                      <a:pt x="4674" y="3000"/>
                    </a:cubicBezTo>
                    <a:cubicBezTo>
                      <a:pt x="5923" y="2691"/>
                      <a:pt x="7307" y="1616"/>
                      <a:pt x="7307" y="1616"/>
                    </a:cubicBezTo>
                    <a:lnTo>
                      <a:pt x="6078" y="0"/>
                    </a:lnTo>
                    <a:close/>
                  </a:path>
                </a:pathLst>
              </a:custGeom>
              <a:solidFill>
                <a:srgbClr val="F9C5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1" name="Google Shape;3691;p96"/>
              <p:cNvSpPr/>
              <p:nvPr/>
            </p:nvSpPr>
            <p:spPr>
              <a:xfrm>
                <a:off x="6422280" y="2000186"/>
                <a:ext cx="310621" cy="147886"/>
              </a:xfrm>
              <a:custGeom>
                <a:avLst/>
                <a:gdLst/>
                <a:ahLst/>
                <a:cxnLst/>
                <a:rect l="l" t="t" r="r" b="b"/>
                <a:pathLst>
                  <a:path w="3533" h="1682" extrusionOk="0">
                    <a:moveTo>
                      <a:pt x="3087" y="0"/>
                    </a:moveTo>
                    <a:cubicBezTo>
                      <a:pt x="2931" y="13"/>
                      <a:pt x="2684" y="16"/>
                      <a:pt x="2405" y="16"/>
                    </a:cubicBezTo>
                    <a:cubicBezTo>
                      <a:pt x="2133" y="16"/>
                      <a:pt x="1832" y="13"/>
                      <a:pt x="1555" y="13"/>
                    </a:cubicBezTo>
                    <a:cubicBezTo>
                      <a:pt x="1059" y="13"/>
                      <a:pt x="642" y="23"/>
                      <a:pt x="619" y="77"/>
                    </a:cubicBezTo>
                    <a:cubicBezTo>
                      <a:pt x="571" y="184"/>
                      <a:pt x="1161" y="232"/>
                      <a:pt x="1113" y="319"/>
                    </a:cubicBezTo>
                    <a:cubicBezTo>
                      <a:pt x="1055" y="397"/>
                      <a:pt x="136" y="377"/>
                      <a:pt x="116" y="503"/>
                    </a:cubicBezTo>
                    <a:cubicBezTo>
                      <a:pt x="96" y="615"/>
                      <a:pt x="529" y="633"/>
                      <a:pt x="807" y="633"/>
                    </a:cubicBezTo>
                    <a:cubicBezTo>
                      <a:pt x="938" y="633"/>
                      <a:pt x="1036" y="629"/>
                      <a:pt x="1036" y="629"/>
                    </a:cubicBezTo>
                    <a:lnTo>
                      <a:pt x="1036" y="629"/>
                    </a:lnTo>
                    <a:cubicBezTo>
                      <a:pt x="1036" y="629"/>
                      <a:pt x="0" y="716"/>
                      <a:pt x="19" y="871"/>
                    </a:cubicBezTo>
                    <a:cubicBezTo>
                      <a:pt x="29" y="968"/>
                      <a:pt x="842" y="958"/>
                      <a:pt x="1152" y="987"/>
                    </a:cubicBezTo>
                    <a:cubicBezTo>
                      <a:pt x="813" y="997"/>
                      <a:pt x="213" y="1016"/>
                      <a:pt x="223" y="1132"/>
                    </a:cubicBezTo>
                    <a:cubicBezTo>
                      <a:pt x="242" y="1239"/>
                      <a:pt x="842" y="1326"/>
                      <a:pt x="1258" y="1345"/>
                    </a:cubicBezTo>
                    <a:cubicBezTo>
                      <a:pt x="997" y="1355"/>
                      <a:pt x="513" y="1365"/>
                      <a:pt x="523" y="1461"/>
                    </a:cubicBezTo>
                    <a:cubicBezTo>
                      <a:pt x="530" y="1545"/>
                      <a:pt x="1343" y="1681"/>
                      <a:pt x="2498" y="1681"/>
                    </a:cubicBezTo>
                    <a:cubicBezTo>
                      <a:pt x="2819" y="1681"/>
                      <a:pt x="3168" y="1671"/>
                      <a:pt x="3532" y="1645"/>
                    </a:cubicBezTo>
                    <a:lnTo>
                      <a:pt x="3087" y="0"/>
                    </a:lnTo>
                    <a:close/>
                  </a:path>
                </a:pathLst>
              </a:custGeom>
              <a:solidFill>
                <a:srgbClr val="F9C5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2" name="Google Shape;3692;p96"/>
              <p:cNvSpPr/>
              <p:nvPr/>
            </p:nvSpPr>
            <p:spPr>
              <a:xfrm>
                <a:off x="7080805" y="1690440"/>
                <a:ext cx="325128" cy="345535"/>
              </a:xfrm>
              <a:custGeom>
                <a:avLst/>
                <a:gdLst/>
                <a:ahLst/>
                <a:cxnLst/>
                <a:rect l="l" t="t" r="r" b="b"/>
                <a:pathLst>
                  <a:path w="3698" h="3930" extrusionOk="0">
                    <a:moveTo>
                      <a:pt x="2352" y="0"/>
                    </a:moveTo>
                    <a:cubicBezTo>
                      <a:pt x="1626" y="262"/>
                      <a:pt x="1" y="1955"/>
                      <a:pt x="1" y="1955"/>
                    </a:cubicBezTo>
                    <a:lnTo>
                      <a:pt x="1646" y="3930"/>
                    </a:lnTo>
                    <a:lnTo>
                      <a:pt x="3697" y="2226"/>
                    </a:lnTo>
                    <a:lnTo>
                      <a:pt x="2352" y="0"/>
                    </a:lnTo>
                    <a:close/>
                  </a:path>
                </a:pathLst>
              </a:custGeom>
              <a:solidFill>
                <a:srgbClr val="9847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3" name="Google Shape;3693;p96"/>
              <p:cNvSpPr/>
              <p:nvPr/>
            </p:nvSpPr>
            <p:spPr>
              <a:xfrm>
                <a:off x="5657282" y="1598386"/>
                <a:ext cx="1128365" cy="869378"/>
              </a:xfrm>
              <a:custGeom>
                <a:avLst/>
                <a:gdLst/>
                <a:ahLst/>
                <a:cxnLst/>
                <a:rect l="l" t="t" r="r" b="b"/>
                <a:pathLst>
                  <a:path w="12834" h="9888" extrusionOk="0">
                    <a:moveTo>
                      <a:pt x="5897" y="0"/>
                    </a:moveTo>
                    <a:cubicBezTo>
                      <a:pt x="4584" y="0"/>
                      <a:pt x="3262" y="519"/>
                      <a:pt x="2275" y="1599"/>
                    </a:cubicBezTo>
                    <a:cubicBezTo>
                      <a:pt x="1" y="4067"/>
                      <a:pt x="804" y="8035"/>
                      <a:pt x="3853" y="9438"/>
                    </a:cubicBezTo>
                    <a:cubicBezTo>
                      <a:pt x="4499" y="9735"/>
                      <a:pt x="5199" y="9888"/>
                      <a:pt x="5904" y="9888"/>
                    </a:cubicBezTo>
                    <a:cubicBezTo>
                      <a:pt x="6234" y="9888"/>
                      <a:pt x="6565" y="9854"/>
                      <a:pt x="6891" y="9786"/>
                    </a:cubicBezTo>
                    <a:cubicBezTo>
                      <a:pt x="8008" y="9614"/>
                      <a:pt x="9597" y="8673"/>
                      <a:pt x="10394" y="8673"/>
                    </a:cubicBezTo>
                    <a:cubicBezTo>
                      <a:pt x="10495" y="8673"/>
                      <a:pt x="10583" y="8688"/>
                      <a:pt x="10656" y="8722"/>
                    </a:cubicBezTo>
                    <a:lnTo>
                      <a:pt x="11411" y="9060"/>
                    </a:lnTo>
                    <a:cubicBezTo>
                      <a:pt x="11449" y="9078"/>
                      <a:pt x="11490" y="9087"/>
                      <a:pt x="11530" y="9087"/>
                    </a:cubicBezTo>
                    <a:cubicBezTo>
                      <a:pt x="11641" y="9087"/>
                      <a:pt x="11748" y="9022"/>
                      <a:pt x="11798" y="8915"/>
                    </a:cubicBezTo>
                    <a:lnTo>
                      <a:pt x="12127" y="8189"/>
                    </a:lnTo>
                    <a:lnTo>
                      <a:pt x="12437" y="7522"/>
                    </a:lnTo>
                    <a:lnTo>
                      <a:pt x="12766" y="6796"/>
                    </a:lnTo>
                    <a:cubicBezTo>
                      <a:pt x="12833" y="6651"/>
                      <a:pt x="12766" y="6477"/>
                      <a:pt x="12621" y="6409"/>
                    </a:cubicBezTo>
                    <a:lnTo>
                      <a:pt x="11875" y="6070"/>
                    </a:lnTo>
                    <a:cubicBezTo>
                      <a:pt x="11217" y="5770"/>
                      <a:pt x="10888" y="3602"/>
                      <a:pt x="10211" y="2518"/>
                    </a:cubicBezTo>
                    <a:cubicBezTo>
                      <a:pt x="9283" y="870"/>
                      <a:pt x="7597" y="0"/>
                      <a:pt x="589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4" name="Google Shape;3694;p96"/>
              <p:cNvSpPr/>
              <p:nvPr/>
            </p:nvSpPr>
            <p:spPr>
              <a:xfrm>
                <a:off x="6111656" y="1867337"/>
                <a:ext cx="757343" cy="531140"/>
              </a:xfrm>
              <a:custGeom>
                <a:avLst/>
                <a:gdLst/>
                <a:ahLst/>
                <a:cxnLst/>
                <a:rect l="l" t="t" r="r" b="b"/>
                <a:pathLst>
                  <a:path w="8614" h="6041" extrusionOk="0">
                    <a:moveTo>
                      <a:pt x="2807" y="127"/>
                    </a:moveTo>
                    <a:cubicBezTo>
                      <a:pt x="2865" y="127"/>
                      <a:pt x="2923" y="137"/>
                      <a:pt x="2972" y="166"/>
                    </a:cubicBezTo>
                    <a:cubicBezTo>
                      <a:pt x="3494" y="417"/>
                      <a:pt x="3978" y="1201"/>
                      <a:pt x="3901" y="2063"/>
                    </a:cubicBezTo>
                    <a:cubicBezTo>
                      <a:pt x="3901" y="2101"/>
                      <a:pt x="3891" y="2130"/>
                      <a:pt x="3891" y="2169"/>
                    </a:cubicBezTo>
                    <a:cubicBezTo>
                      <a:pt x="3185" y="1695"/>
                      <a:pt x="2643" y="1211"/>
                      <a:pt x="2478" y="785"/>
                    </a:cubicBezTo>
                    <a:cubicBezTo>
                      <a:pt x="2391" y="543"/>
                      <a:pt x="2411" y="340"/>
                      <a:pt x="2546" y="224"/>
                    </a:cubicBezTo>
                    <a:cubicBezTo>
                      <a:pt x="2614" y="156"/>
                      <a:pt x="2711" y="127"/>
                      <a:pt x="2807" y="127"/>
                    </a:cubicBezTo>
                    <a:close/>
                    <a:moveTo>
                      <a:pt x="951" y="1212"/>
                    </a:moveTo>
                    <a:cubicBezTo>
                      <a:pt x="1352" y="1212"/>
                      <a:pt x="1846" y="1424"/>
                      <a:pt x="2227" y="1763"/>
                    </a:cubicBezTo>
                    <a:cubicBezTo>
                      <a:pt x="2594" y="2101"/>
                      <a:pt x="2894" y="2508"/>
                      <a:pt x="3098" y="2963"/>
                    </a:cubicBezTo>
                    <a:cubicBezTo>
                      <a:pt x="2768" y="3062"/>
                      <a:pt x="2433" y="3111"/>
                      <a:pt x="2097" y="3111"/>
                    </a:cubicBezTo>
                    <a:cubicBezTo>
                      <a:pt x="1941" y="3111"/>
                      <a:pt x="1784" y="3100"/>
                      <a:pt x="1627" y="3079"/>
                    </a:cubicBezTo>
                    <a:cubicBezTo>
                      <a:pt x="1036" y="3011"/>
                      <a:pt x="465" y="2701"/>
                      <a:pt x="252" y="2314"/>
                    </a:cubicBezTo>
                    <a:cubicBezTo>
                      <a:pt x="136" y="2111"/>
                      <a:pt x="127" y="1859"/>
                      <a:pt x="233" y="1647"/>
                    </a:cubicBezTo>
                    <a:cubicBezTo>
                      <a:pt x="320" y="1424"/>
                      <a:pt x="523" y="1269"/>
                      <a:pt x="756" y="1230"/>
                    </a:cubicBezTo>
                    <a:cubicBezTo>
                      <a:pt x="817" y="1218"/>
                      <a:pt x="883" y="1212"/>
                      <a:pt x="951" y="1212"/>
                    </a:cubicBezTo>
                    <a:close/>
                    <a:moveTo>
                      <a:pt x="1518" y="3841"/>
                    </a:moveTo>
                    <a:cubicBezTo>
                      <a:pt x="1541" y="3841"/>
                      <a:pt x="1565" y="3842"/>
                      <a:pt x="1588" y="3843"/>
                    </a:cubicBezTo>
                    <a:lnTo>
                      <a:pt x="1578" y="3843"/>
                    </a:lnTo>
                    <a:cubicBezTo>
                      <a:pt x="2072" y="3853"/>
                      <a:pt x="2556" y="3930"/>
                      <a:pt x="3030" y="4066"/>
                    </a:cubicBezTo>
                    <a:cubicBezTo>
                      <a:pt x="3001" y="4095"/>
                      <a:pt x="2981" y="4124"/>
                      <a:pt x="2952" y="4143"/>
                    </a:cubicBezTo>
                    <a:cubicBezTo>
                      <a:pt x="2529" y="4587"/>
                      <a:pt x="1952" y="4785"/>
                      <a:pt x="1461" y="4785"/>
                    </a:cubicBezTo>
                    <a:cubicBezTo>
                      <a:pt x="1257" y="4785"/>
                      <a:pt x="1067" y="4751"/>
                      <a:pt x="910" y="4685"/>
                    </a:cubicBezTo>
                    <a:cubicBezTo>
                      <a:pt x="765" y="4627"/>
                      <a:pt x="669" y="4482"/>
                      <a:pt x="669" y="4327"/>
                    </a:cubicBezTo>
                    <a:cubicBezTo>
                      <a:pt x="669" y="4153"/>
                      <a:pt x="804" y="4008"/>
                      <a:pt x="1046" y="3921"/>
                    </a:cubicBezTo>
                    <a:cubicBezTo>
                      <a:pt x="1198" y="3870"/>
                      <a:pt x="1357" y="3841"/>
                      <a:pt x="1518" y="3841"/>
                    </a:cubicBezTo>
                    <a:close/>
                    <a:moveTo>
                      <a:pt x="2805" y="1"/>
                    </a:moveTo>
                    <a:cubicBezTo>
                      <a:pt x="2679" y="1"/>
                      <a:pt x="2556" y="46"/>
                      <a:pt x="2459" y="137"/>
                    </a:cubicBezTo>
                    <a:cubicBezTo>
                      <a:pt x="2352" y="224"/>
                      <a:pt x="2217" y="437"/>
                      <a:pt x="2362" y="824"/>
                    </a:cubicBezTo>
                    <a:cubicBezTo>
                      <a:pt x="2536" y="1279"/>
                      <a:pt x="3117" y="1792"/>
                      <a:pt x="3852" y="2295"/>
                    </a:cubicBezTo>
                    <a:cubicBezTo>
                      <a:pt x="3794" y="2459"/>
                      <a:pt x="3688" y="2595"/>
                      <a:pt x="3552" y="2701"/>
                    </a:cubicBezTo>
                    <a:cubicBezTo>
                      <a:pt x="3446" y="2788"/>
                      <a:pt x="3330" y="2856"/>
                      <a:pt x="3204" y="2914"/>
                    </a:cubicBezTo>
                    <a:cubicBezTo>
                      <a:pt x="2991" y="2440"/>
                      <a:pt x="2691" y="2014"/>
                      <a:pt x="2304" y="1676"/>
                    </a:cubicBezTo>
                    <a:cubicBezTo>
                      <a:pt x="1898" y="1303"/>
                      <a:pt x="1379" y="1086"/>
                      <a:pt x="940" y="1086"/>
                    </a:cubicBezTo>
                    <a:cubicBezTo>
                      <a:pt x="866" y="1086"/>
                      <a:pt x="795" y="1092"/>
                      <a:pt x="727" y="1105"/>
                    </a:cubicBezTo>
                    <a:cubicBezTo>
                      <a:pt x="465" y="1163"/>
                      <a:pt x="233" y="1337"/>
                      <a:pt x="127" y="1588"/>
                    </a:cubicBezTo>
                    <a:cubicBezTo>
                      <a:pt x="1" y="1840"/>
                      <a:pt x="20" y="2130"/>
                      <a:pt x="156" y="2372"/>
                    </a:cubicBezTo>
                    <a:cubicBezTo>
                      <a:pt x="388" y="2788"/>
                      <a:pt x="978" y="3118"/>
                      <a:pt x="1617" y="3195"/>
                    </a:cubicBezTo>
                    <a:cubicBezTo>
                      <a:pt x="1770" y="3215"/>
                      <a:pt x="1924" y="3225"/>
                      <a:pt x="2077" y="3225"/>
                    </a:cubicBezTo>
                    <a:cubicBezTo>
                      <a:pt x="2435" y="3225"/>
                      <a:pt x="2790" y="3171"/>
                      <a:pt x="3136" y="3069"/>
                    </a:cubicBezTo>
                    <a:cubicBezTo>
                      <a:pt x="3185" y="3195"/>
                      <a:pt x="3204" y="3330"/>
                      <a:pt x="3214" y="3466"/>
                    </a:cubicBezTo>
                    <a:cubicBezTo>
                      <a:pt x="3223" y="3640"/>
                      <a:pt x="3175" y="3814"/>
                      <a:pt x="3098" y="3959"/>
                    </a:cubicBezTo>
                    <a:cubicBezTo>
                      <a:pt x="2534" y="3814"/>
                      <a:pt x="2011" y="3718"/>
                      <a:pt x="1587" y="3718"/>
                    </a:cubicBezTo>
                    <a:cubicBezTo>
                      <a:pt x="1364" y="3718"/>
                      <a:pt x="1168" y="3744"/>
                      <a:pt x="1007" y="3805"/>
                    </a:cubicBezTo>
                    <a:cubicBezTo>
                      <a:pt x="610" y="3940"/>
                      <a:pt x="543" y="4192"/>
                      <a:pt x="543" y="4318"/>
                    </a:cubicBezTo>
                    <a:cubicBezTo>
                      <a:pt x="543" y="4530"/>
                      <a:pt x="669" y="4724"/>
                      <a:pt x="862" y="4801"/>
                    </a:cubicBezTo>
                    <a:cubicBezTo>
                      <a:pt x="1029" y="4874"/>
                      <a:pt x="1233" y="4911"/>
                      <a:pt x="1453" y="4911"/>
                    </a:cubicBezTo>
                    <a:cubicBezTo>
                      <a:pt x="1972" y="4911"/>
                      <a:pt x="2584" y="4702"/>
                      <a:pt x="3040" y="4240"/>
                    </a:cubicBezTo>
                    <a:cubicBezTo>
                      <a:pt x="3078" y="4192"/>
                      <a:pt x="3117" y="4153"/>
                      <a:pt x="3146" y="4105"/>
                    </a:cubicBezTo>
                    <a:cubicBezTo>
                      <a:pt x="5256" y="4685"/>
                      <a:pt x="7936" y="6021"/>
                      <a:pt x="7975" y="6040"/>
                    </a:cubicBezTo>
                    <a:lnTo>
                      <a:pt x="8014" y="5934"/>
                    </a:lnTo>
                    <a:cubicBezTo>
                      <a:pt x="7859" y="5856"/>
                      <a:pt x="5285" y="4569"/>
                      <a:pt x="3204" y="3998"/>
                    </a:cubicBezTo>
                    <a:cubicBezTo>
                      <a:pt x="3291" y="3834"/>
                      <a:pt x="3330" y="3650"/>
                      <a:pt x="3320" y="3466"/>
                    </a:cubicBezTo>
                    <a:cubicBezTo>
                      <a:pt x="3320" y="3321"/>
                      <a:pt x="3291" y="3166"/>
                      <a:pt x="3243" y="3030"/>
                    </a:cubicBezTo>
                    <a:cubicBezTo>
                      <a:pt x="3378" y="2972"/>
                      <a:pt x="3514" y="2895"/>
                      <a:pt x="3630" y="2798"/>
                    </a:cubicBezTo>
                    <a:cubicBezTo>
                      <a:pt x="3775" y="2682"/>
                      <a:pt x="3882" y="2537"/>
                      <a:pt x="3949" y="2363"/>
                    </a:cubicBezTo>
                    <a:cubicBezTo>
                      <a:pt x="5749" y="3563"/>
                      <a:pt x="8411" y="4666"/>
                      <a:pt x="8565" y="4734"/>
                    </a:cubicBezTo>
                    <a:lnTo>
                      <a:pt x="8614" y="4627"/>
                    </a:lnTo>
                    <a:cubicBezTo>
                      <a:pt x="8575" y="4608"/>
                      <a:pt x="5807" y="3456"/>
                      <a:pt x="3988" y="2247"/>
                    </a:cubicBezTo>
                    <a:cubicBezTo>
                      <a:pt x="4007" y="2188"/>
                      <a:pt x="4017" y="2130"/>
                      <a:pt x="4017" y="2072"/>
                    </a:cubicBezTo>
                    <a:cubicBezTo>
                      <a:pt x="4094" y="1163"/>
                      <a:pt x="3572" y="330"/>
                      <a:pt x="3030" y="50"/>
                    </a:cubicBezTo>
                    <a:cubicBezTo>
                      <a:pt x="2957" y="17"/>
                      <a:pt x="2881" y="1"/>
                      <a:pt x="280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5" name="Google Shape;3695;p96"/>
              <p:cNvSpPr/>
              <p:nvPr/>
            </p:nvSpPr>
            <p:spPr>
              <a:xfrm>
                <a:off x="6617903" y="2135409"/>
                <a:ext cx="308160" cy="316257"/>
              </a:xfrm>
              <a:custGeom>
                <a:avLst/>
                <a:gdLst/>
                <a:ahLst/>
                <a:cxnLst/>
                <a:rect l="l" t="t" r="r" b="b"/>
                <a:pathLst>
                  <a:path w="3505" h="3597" extrusionOk="0">
                    <a:moveTo>
                      <a:pt x="1317" y="1"/>
                    </a:moveTo>
                    <a:lnTo>
                      <a:pt x="1" y="2856"/>
                    </a:lnTo>
                    <a:lnTo>
                      <a:pt x="1365" y="3485"/>
                    </a:lnTo>
                    <a:cubicBezTo>
                      <a:pt x="1531" y="3556"/>
                      <a:pt x="1706" y="3596"/>
                      <a:pt x="1889" y="3596"/>
                    </a:cubicBezTo>
                    <a:cubicBezTo>
                      <a:pt x="1952" y="3596"/>
                      <a:pt x="2017" y="3591"/>
                      <a:pt x="2082" y="3581"/>
                    </a:cubicBezTo>
                    <a:cubicBezTo>
                      <a:pt x="2536" y="3523"/>
                      <a:pt x="2933" y="3223"/>
                      <a:pt x="3127" y="2807"/>
                    </a:cubicBezTo>
                    <a:lnTo>
                      <a:pt x="3311" y="2391"/>
                    </a:lnTo>
                    <a:cubicBezTo>
                      <a:pt x="3504" y="1965"/>
                      <a:pt x="3466" y="1481"/>
                      <a:pt x="3214" y="1094"/>
                    </a:cubicBezTo>
                    <a:cubicBezTo>
                      <a:pt x="3088" y="881"/>
                      <a:pt x="2895" y="717"/>
                      <a:pt x="2672" y="620"/>
                    </a:cubicBezTo>
                    <a:lnTo>
                      <a:pt x="131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6" name="Google Shape;3696;p96"/>
              <p:cNvSpPr/>
              <p:nvPr/>
            </p:nvSpPr>
            <p:spPr>
              <a:xfrm>
                <a:off x="6632850" y="2150180"/>
                <a:ext cx="195446" cy="271065"/>
              </a:xfrm>
              <a:custGeom>
                <a:avLst/>
                <a:gdLst/>
                <a:ahLst/>
                <a:cxnLst/>
                <a:rect l="l" t="t" r="r" b="b"/>
                <a:pathLst>
                  <a:path w="2223" h="3083" extrusionOk="0">
                    <a:moveTo>
                      <a:pt x="1970" y="1"/>
                    </a:moveTo>
                    <a:cubicBezTo>
                      <a:pt x="1909" y="1"/>
                      <a:pt x="1846" y="31"/>
                      <a:pt x="1805" y="104"/>
                    </a:cubicBezTo>
                    <a:lnTo>
                      <a:pt x="102" y="2784"/>
                    </a:lnTo>
                    <a:cubicBezTo>
                      <a:pt x="0" y="2933"/>
                      <a:pt x="135" y="3082"/>
                      <a:pt x="272" y="3082"/>
                    </a:cubicBezTo>
                    <a:cubicBezTo>
                      <a:pt x="331" y="3082"/>
                      <a:pt x="390" y="3055"/>
                      <a:pt x="431" y="2988"/>
                    </a:cubicBezTo>
                    <a:lnTo>
                      <a:pt x="2134" y="317"/>
                    </a:lnTo>
                    <a:cubicBezTo>
                      <a:pt x="2144" y="307"/>
                      <a:pt x="2144" y="297"/>
                      <a:pt x="2144" y="288"/>
                    </a:cubicBezTo>
                    <a:cubicBezTo>
                      <a:pt x="2222" y="131"/>
                      <a:pt x="2098" y="1"/>
                      <a:pt x="1970" y="1"/>
                    </a:cubicBezTo>
                    <a:close/>
                  </a:path>
                </a:pathLst>
              </a:custGeom>
              <a:solidFill>
                <a:srgbClr val="4755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7" name="Google Shape;3697;p96"/>
              <p:cNvSpPr/>
              <p:nvPr/>
            </p:nvSpPr>
            <p:spPr>
              <a:xfrm>
                <a:off x="6686657" y="2176293"/>
                <a:ext cx="196413" cy="270801"/>
              </a:xfrm>
              <a:custGeom>
                <a:avLst/>
                <a:gdLst/>
                <a:ahLst/>
                <a:cxnLst/>
                <a:rect l="l" t="t" r="r" b="b"/>
                <a:pathLst>
                  <a:path w="2234" h="3080" extrusionOk="0">
                    <a:moveTo>
                      <a:pt x="1979" y="1"/>
                    </a:moveTo>
                    <a:cubicBezTo>
                      <a:pt x="1918" y="1"/>
                      <a:pt x="1856" y="29"/>
                      <a:pt x="1813" y="97"/>
                    </a:cubicBezTo>
                    <a:lnTo>
                      <a:pt x="109" y="2768"/>
                    </a:lnTo>
                    <a:cubicBezTo>
                      <a:pt x="1" y="2924"/>
                      <a:pt x="139" y="3079"/>
                      <a:pt x="278" y="3079"/>
                    </a:cubicBezTo>
                    <a:cubicBezTo>
                      <a:pt x="338" y="3079"/>
                      <a:pt x="398" y="3051"/>
                      <a:pt x="438" y="2981"/>
                    </a:cubicBezTo>
                    <a:lnTo>
                      <a:pt x="2142" y="300"/>
                    </a:lnTo>
                    <a:cubicBezTo>
                      <a:pt x="2151" y="291"/>
                      <a:pt x="2151" y="281"/>
                      <a:pt x="2161" y="281"/>
                    </a:cubicBezTo>
                    <a:cubicBezTo>
                      <a:pt x="2233" y="130"/>
                      <a:pt x="2109" y="1"/>
                      <a:pt x="1979" y="1"/>
                    </a:cubicBezTo>
                    <a:close/>
                  </a:path>
                </a:pathLst>
              </a:custGeom>
              <a:solidFill>
                <a:srgbClr val="4755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8" name="Google Shape;3698;p96"/>
              <p:cNvSpPr/>
              <p:nvPr/>
            </p:nvSpPr>
            <p:spPr>
              <a:xfrm>
                <a:off x="6744861" y="2210670"/>
                <a:ext cx="187006" cy="258228"/>
              </a:xfrm>
              <a:custGeom>
                <a:avLst/>
                <a:gdLst/>
                <a:ahLst/>
                <a:cxnLst/>
                <a:rect l="l" t="t" r="r" b="b"/>
                <a:pathLst>
                  <a:path w="2127" h="2937" extrusionOk="0">
                    <a:moveTo>
                      <a:pt x="1876" y="1"/>
                    </a:moveTo>
                    <a:cubicBezTo>
                      <a:pt x="1816" y="1"/>
                      <a:pt x="1755" y="28"/>
                      <a:pt x="1712" y="93"/>
                    </a:cubicBezTo>
                    <a:lnTo>
                      <a:pt x="96" y="2638"/>
                    </a:lnTo>
                    <a:cubicBezTo>
                      <a:pt x="1" y="2787"/>
                      <a:pt x="133" y="2936"/>
                      <a:pt x="271" y="2936"/>
                    </a:cubicBezTo>
                    <a:cubicBezTo>
                      <a:pt x="330" y="2936"/>
                      <a:pt x="391" y="2909"/>
                      <a:pt x="434" y="2842"/>
                    </a:cubicBezTo>
                    <a:lnTo>
                      <a:pt x="2051" y="306"/>
                    </a:lnTo>
                    <a:cubicBezTo>
                      <a:pt x="2051" y="296"/>
                      <a:pt x="2051" y="287"/>
                      <a:pt x="2060" y="277"/>
                    </a:cubicBezTo>
                    <a:cubicBezTo>
                      <a:pt x="2126" y="126"/>
                      <a:pt x="2004" y="1"/>
                      <a:pt x="1876" y="1"/>
                    </a:cubicBezTo>
                    <a:close/>
                  </a:path>
                </a:pathLst>
              </a:custGeom>
              <a:solidFill>
                <a:srgbClr val="4755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9" name="Google Shape;3699;p96"/>
              <p:cNvSpPr/>
              <p:nvPr/>
            </p:nvSpPr>
            <p:spPr>
              <a:xfrm>
                <a:off x="5476078" y="3535116"/>
                <a:ext cx="378759" cy="398289"/>
              </a:xfrm>
              <a:custGeom>
                <a:avLst/>
                <a:gdLst/>
                <a:ahLst/>
                <a:cxnLst/>
                <a:rect l="l" t="t" r="r" b="b"/>
                <a:pathLst>
                  <a:path w="4308" h="4530" extrusionOk="0">
                    <a:moveTo>
                      <a:pt x="1085" y="0"/>
                    </a:moveTo>
                    <a:lnTo>
                      <a:pt x="1897" y="3339"/>
                    </a:lnTo>
                    <a:lnTo>
                      <a:pt x="117" y="4152"/>
                    </a:lnTo>
                    <a:cubicBezTo>
                      <a:pt x="49" y="4181"/>
                      <a:pt x="1" y="4249"/>
                      <a:pt x="1" y="4326"/>
                    </a:cubicBezTo>
                    <a:cubicBezTo>
                      <a:pt x="1" y="4423"/>
                      <a:pt x="78" y="4510"/>
                      <a:pt x="185" y="4510"/>
                    </a:cubicBezTo>
                    <a:lnTo>
                      <a:pt x="4307" y="4529"/>
                    </a:lnTo>
                    <a:lnTo>
                      <a:pt x="4278" y="3475"/>
                    </a:lnTo>
                    <a:lnTo>
                      <a:pt x="3833" y="271"/>
                    </a:lnTo>
                    <a:lnTo>
                      <a:pt x="1085" y="0"/>
                    </a:lnTo>
                    <a:close/>
                  </a:path>
                </a:pathLst>
              </a:custGeom>
              <a:solidFill>
                <a:srgbClr val="FFDA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0" name="Google Shape;3700;p96"/>
              <p:cNvSpPr/>
              <p:nvPr/>
            </p:nvSpPr>
            <p:spPr>
              <a:xfrm>
                <a:off x="5454801" y="3828685"/>
                <a:ext cx="419554" cy="141291"/>
              </a:xfrm>
              <a:custGeom>
                <a:avLst/>
                <a:gdLst/>
                <a:ahLst/>
                <a:cxnLst/>
                <a:rect l="l" t="t" r="r" b="b"/>
                <a:pathLst>
                  <a:path w="4772" h="1607" extrusionOk="0">
                    <a:moveTo>
                      <a:pt x="2149" y="0"/>
                    </a:moveTo>
                    <a:lnTo>
                      <a:pt x="262" y="813"/>
                    </a:lnTo>
                    <a:cubicBezTo>
                      <a:pt x="165" y="890"/>
                      <a:pt x="88" y="997"/>
                      <a:pt x="68" y="1123"/>
                    </a:cubicBezTo>
                    <a:cubicBezTo>
                      <a:pt x="59" y="1132"/>
                      <a:pt x="1" y="1578"/>
                      <a:pt x="97" y="1578"/>
                    </a:cubicBezTo>
                    <a:lnTo>
                      <a:pt x="4694" y="1607"/>
                    </a:lnTo>
                    <a:cubicBezTo>
                      <a:pt x="4733" y="1607"/>
                      <a:pt x="4772" y="1568"/>
                      <a:pt x="4772" y="1519"/>
                    </a:cubicBezTo>
                    <a:lnTo>
                      <a:pt x="4530" y="97"/>
                    </a:lnTo>
                    <a:cubicBezTo>
                      <a:pt x="4530" y="97"/>
                      <a:pt x="4037" y="214"/>
                      <a:pt x="3418" y="214"/>
                    </a:cubicBezTo>
                    <a:cubicBezTo>
                      <a:pt x="3014" y="214"/>
                      <a:pt x="2558" y="164"/>
                      <a:pt x="214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1" name="Google Shape;3701;p96"/>
              <p:cNvSpPr/>
              <p:nvPr/>
            </p:nvSpPr>
            <p:spPr>
              <a:xfrm>
                <a:off x="5604530" y="3832906"/>
                <a:ext cx="29893" cy="43434"/>
              </a:xfrm>
              <a:custGeom>
                <a:avLst/>
                <a:gdLst/>
                <a:ahLst/>
                <a:cxnLst/>
                <a:rect l="l" t="t" r="r" b="b"/>
                <a:pathLst>
                  <a:path w="340" h="494" extrusionOk="0">
                    <a:moveTo>
                      <a:pt x="69" y="0"/>
                    </a:moveTo>
                    <a:lnTo>
                      <a:pt x="1" y="59"/>
                    </a:lnTo>
                    <a:cubicBezTo>
                      <a:pt x="107" y="194"/>
                      <a:pt x="195" y="339"/>
                      <a:pt x="262" y="494"/>
                    </a:cubicBezTo>
                    <a:lnTo>
                      <a:pt x="340" y="455"/>
                    </a:lnTo>
                    <a:cubicBezTo>
                      <a:pt x="272" y="300"/>
                      <a:pt x="185" y="146"/>
                      <a:pt x="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2" name="Google Shape;3702;p96"/>
              <p:cNvSpPr/>
              <p:nvPr/>
            </p:nvSpPr>
            <p:spPr>
              <a:xfrm>
                <a:off x="5583341" y="3845654"/>
                <a:ext cx="26464" cy="37543"/>
              </a:xfrm>
              <a:custGeom>
                <a:avLst/>
                <a:gdLst/>
                <a:ahLst/>
                <a:cxnLst/>
                <a:rect l="l" t="t" r="r" b="b"/>
                <a:pathLst>
                  <a:path w="301" h="427" extrusionOk="0">
                    <a:moveTo>
                      <a:pt x="77" y="1"/>
                    </a:moveTo>
                    <a:lnTo>
                      <a:pt x="0" y="59"/>
                    </a:lnTo>
                    <a:cubicBezTo>
                      <a:pt x="87" y="175"/>
                      <a:pt x="165" y="291"/>
                      <a:pt x="213" y="426"/>
                    </a:cubicBezTo>
                    <a:lnTo>
                      <a:pt x="300" y="388"/>
                    </a:lnTo>
                    <a:cubicBezTo>
                      <a:pt x="242" y="252"/>
                      <a:pt x="165" y="126"/>
                      <a:pt x="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3" name="Google Shape;3703;p96"/>
              <p:cNvSpPr/>
              <p:nvPr/>
            </p:nvSpPr>
            <p:spPr>
              <a:xfrm>
                <a:off x="5566284" y="3855062"/>
                <a:ext cx="24793" cy="34905"/>
              </a:xfrm>
              <a:custGeom>
                <a:avLst/>
                <a:gdLst/>
                <a:ahLst/>
                <a:cxnLst/>
                <a:rect l="l" t="t" r="r" b="b"/>
                <a:pathLst>
                  <a:path w="282" h="397" extrusionOk="0">
                    <a:moveTo>
                      <a:pt x="68" y="0"/>
                    </a:moveTo>
                    <a:lnTo>
                      <a:pt x="0" y="48"/>
                    </a:lnTo>
                    <a:cubicBezTo>
                      <a:pt x="68" y="165"/>
                      <a:pt x="136" y="281"/>
                      <a:pt x="194" y="397"/>
                    </a:cubicBezTo>
                    <a:lnTo>
                      <a:pt x="281" y="348"/>
                    </a:lnTo>
                    <a:cubicBezTo>
                      <a:pt x="213" y="232"/>
                      <a:pt x="146" y="107"/>
                      <a:pt x="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4" name="Google Shape;3704;p96"/>
              <p:cNvSpPr/>
              <p:nvPr/>
            </p:nvSpPr>
            <p:spPr>
              <a:xfrm>
                <a:off x="5458230" y="3935862"/>
                <a:ext cx="413576" cy="10287"/>
              </a:xfrm>
              <a:custGeom>
                <a:avLst/>
                <a:gdLst/>
                <a:ahLst/>
                <a:cxnLst/>
                <a:rect l="l" t="t" r="r" b="b"/>
                <a:pathLst>
                  <a:path w="4704" h="117" extrusionOk="0">
                    <a:moveTo>
                      <a:pt x="0" y="0"/>
                    </a:moveTo>
                    <a:lnTo>
                      <a:pt x="0" y="88"/>
                    </a:lnTo>
                    <a:lnTo>
                      <a:pt x="4704" y="117"/>
                    </a:lnTo>
                    <a:lnTo>
                      <a:pt x="4704" y="20"/>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5" name="Google Shape;3705;p96"/>
              <p:cNvSpPr/>
              <p:nvPr/>
            </p:nvSpPr>
            <p:spPr>
              <a:xfrm>
                <a:off x="5751797" y="3878009"/>
                <a:ext cx="108933" cy="64711"/>
              </a:xfrm>
              <a:custGeom>
                <a:avLst/>
                <a:gdLst/>
                <a:ahLst/>
                <a:cxnLst/>
                <a:rect l="l" t="t" r="r" b="b"/>
                <a:pathLst>
                  <a:path w="1239" h="736" extrusionOk="0">
                    <a:moveTo>
                      <a:pt x="1239" y="0"/>
                    </a:moveTo>
                    <a:cubicBezTo>
                      <a:pt x="1200" y="0"/>
                      <a:pt x="97" y="29"/>
                      <a:pt x="0" y="726"/>
                    </a:cubicBezTo>
                    <a:lnTo>
                      <a:pt x="87" y="736"/>
                    </a:lnTo>
                    <a:cubicBezTo>
                      <a:pt x="174" y="116"/>
                      <a:pt x="1229" y="87"/>
                      <a:pt x="1239" y="87"/>
                    </a:cubicBezTo>
                    <a:lnTo>
                      <a:pt x="12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6" name="Google Shape;3706;p96"/>
              <p:cNvSpPr/>
              <p:nvPr/>
            </p:nvSpPr>
            <p:spPr>
              <a:xfrm>
                <a:off x="5508432" y="3883109"/>
                <a:ext cx="39212" cy="58820"/>
              </a:xfrm>
              <a:custGeom>
                <a:avLst/>
                <a:gdLst/>
                <a:ahLst/>
                <a:cxnLst/>
                <a:rect l="l" t="t" r="r" b="b"/>
                <a:pathLst>
                  <a:path w="446" h="669" extrusionOk="0">
                    <a:moveTo>
                      <a:pt x="68" y="0"/>
                    </a:moveTo>
                    <a:lnTo>
                      <a:pt x="0" y="49"/>
                    </a:lnTo>
                    <a:cubicBezTo>
                      <a:pt x="136" y="242"/>
                      <a:pt x="262" y="455"/>
                      <a:pt x="358" y="668"/>
                    </a:cubicBezTo>
                    <a:lnTo>
                      <a:pt x="446" y="649"/>
                    </a:lnTo>
                    <a:cubicBezTo>
                      <a:pt x="339" y="417"/>
                      <a:pt x="213" y="204"/>
                      <a:pt x="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7" name="Google Shape;3707;p96"/>
              <p:cNvSpPr/>
              <p:nvPr/>
            </p:nvSpPr>
            <p:spPr>
              <a:xfrm>
                <a:off x="5379101" y="2372006"/>
                <a:ext cx="511431" cy="1403155"/>
              </a:xfrm>
              <a:custGeom>
                <a:avLst/>
                <a:gdLst/>
                <a:ahLst/>
                <a:cxnLst/>
                <a:rect l="l" t="t" r="r" b="b"/>
                <a:pathLst>
                  <a:path w="5817" h="15959" extrusionOk="0">
                    <a:moveTo>
                      <a:pt x="0" y="0"/>
                    </a:moveTo>
                    <a:cubicBezTo>
                      <a:pt x="0" y="0"/>
                      <a:pt x="862" y="10113"/>
                      <a:pt x="2342" y="15958"/>
                    </a:cubicBezTo>
                    <a:lnTo>
                      <a:pt x="5817" y="15958"/>
                    </a:lnTo>
                    <a:cubicBezTo>
                      <a:pt x="4423" y="8826"/>
                      <a:pt x="3900" y="2845"/>
                      <a:pt x="3900" y="2845"/>
                    </a:cubicBezTo>
                    <a:cubicBezTo>
                      <a:pt x="3900" y="2845"/>
                      <a:pt x="4142" y="1074"/>
                      <a:pt x="368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8" name="Google Shape;3708;p96"/>
              <p:cNvSpPr/>
              <p:nvPr/>
            </p:nvSpPr>
            <p:spPr>
              <a:xfrm>
                <a:off x="5471857" y="2723339"/>
                <a:ext cx="197468" cy="1054367"/>
              </a:xfrm>
              <a:custGeom>
                <a:avLst/>
                <a:gdLst/>
                <a:ahLst/>
                <a:cxnLst/>
                <a:rect l="l" t="t" r="r" b="b"/>
                <a:pathLst>
                  <a:path w="2246" h="11992" extrusionOk="0">
                    <a:moveTo>
                      <a:pt x="87" y="1"/>
                    </a:moveTo>
                    <a:lnTo>
                      <a:pt x="0" y="20"/>
                    </a:lnTo>
                    <a:cubicBezTo>
                      <a:pt x="407" y="3524"/>
                      <a:pt x="2139" y="11904"/>
                      <a:pt x="2158" y="11991"/>
                    </a:cubicBezTo>
                    <a:lnTo>
                      <a:pt x="2245" y="11972"/>
                    </a:lnTo>
                    <a:cubicBezTo>
                      <a:pt x="2226" y="11885"/>
                      <a:pt x="494" y="3504"/>
                      <a:pt x="87" y="1"/>
                    </a:cubicBezTo>
                    <a:close/>
                  </a:path>
                </a:pathLst>
              </a:custGeom>
              <a:solidFill>
                <a:srgbClr val="696C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9" name="Google Shape;3709;p96"/>
              <p:cNvSpPr/>
              <p:nvPr/>
            </p:nvSpPr>
            <p:spPr>
              <a:xfrm>
                <a:off x="4927277" y="3534237"/>
                <a:ext cx="432303" cy="399168"/>
              </a:xfrm>
              <a:custGeom>
                <a:avLst/>
                <a:gdLst/>
                <a:ahLst/>
                <a:cxnLst/>
                <a:rect l="l" t="t" r="r" b="b"/>
                <a:pathLst>
                  <a:path w="4917" h="4540" extrusionOk="0">
                    <a:moveTo>
                      <a:pt x="2168" y="1"/>
                    </a:moveTo>
                    <a:lnTo>
                      <a:pt x="1907" y="3349"/>
                    </a:lnTo>
                    <a:lnTo>
                      <a:pt x="126" y="4162"/>
                    </a:lnTo>
                    <a:cubicBezTo>
                      <a:pt x="49" y="4191"/>
                      <a:pt x="1" y="4259"/>
                      <a:pt x="1" y="4336"/>
                    </a:cubicBezTo>
                    <a:cubicBezTo>
                      <a:pt x="1" y="4433"/>
                      <a:pt x="88" y="4520"/>
                      <a:pt x="184" y="4520"/>
                    </a:cubicBezTo>
                    <a:lnTo>
                      <a:pt x="4307" y="4539"/>
                    </a:lnTo>
                    <a:lnTo>
                      <a:pt x="4278" y="3485"/>
                    </a:lnTo>
                    <a:lnTo>
                      <a:pt x="4917" y="281"/>
                    </a:lnTo>
                    <a:lnTo>
                      <a:pt x="2168" y="1"/>
                    </a:lnTo>
                    <a:close/>
                  </a:path>
                </a:pathLst>
              </a:custGeom>
              <a:solidFill>
                <a:srgbClr val="FFDA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0" name="Google Shape;3710;p96"/>
              <p:cNvSpPr/>
              <p:nvPr/>
            </p:nvSpPr>
            <p:spPr>
              <a:xfrm>
                <a:off x="4906000" y="3828685"/>
                <a:ext cx="419554" cy="141291"/>
              </a:xfrm>
              <a:custGeom>
                <a:avLst/>
                <a:gdLst/>
                <a:ahLst/>
                <a:cxnLst/>
                <a:rect l="l" t="t" r="r" b="b"/>
                <a:pathLst>
                  <a:path w="4772" h="1607" extrusionOk="0">
                    <a:moveTo>
                      <a:pt x="2149" y="0"/>
                    </a:moveTo>
                    <a:lnTo>
                      <a:pt x="262" y="813"/>
                    </a:lnTo>
                    <a:cubicBezTo>
                      <a:pt x="165" y="890"/>
                      <a:pt x="97" y="997"/>
                      <a:pt x="68" y="1123"/>
                    </a:cubicBezTo>
                    <a:cubicBezTo>
                      <a:pt x="68" y="1132"/>
                      <a:pt x="1" y="1578"/>
                      <a:pt x="97" y="1578"/>
                    </a:cubicBezTo>
                    <a:lnTo>
                      <a:pt x="4694" y="1607"/>
                    </a:lnTo>
                    <a:cubicBezTo>
                      <a:pt x="4733" y="1607"/>
                      <a:pt x="4772" y="1568"/>
                      <a:pt x="4772" y="1519"/>
                    </a:cubicBezTo>
                    <a:lnTo>
                      <a:pt x="4530" y="97"/>
                    </a:lnTo>
                    <a:cubicBezTo>
                      <a:pt x="4530" y="97"/>
                      <a:pt x="4037" y="214"/>
                      <a:pt x="3418" y="214"/>
                    </a:cubicBezTo>
                    <a:cubicBezTo>
                      <a:pt x="3014" y="214"/>
                      <a:pt x="2558" y="164"/>
                      <a:pt x="214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1" name="Google Shape;3711;p96"/>
              <p:cNvSpPr/>
              <p:nvPr/>
            </p:nvSpPr>
            <p:spPr>
              <a:xfrm>
                <a:off x="5055729" y="3832906"/>
                <a:ext cx="30772" cy="43434"/>
              </a:xfrm>
              <a:custGeom>
                <a:avLst/>
                <a:gdLst/>
                <a:ahLst/>
                <a:cxnLst/>
                <a:rect l="l" t="t" r="r" b="b"/>
                <a:pathLst>
                  <a:path w="350" h="494" extrusionOk="0">
                    <a:moveTo>
                      <a:pt x="78" y="0"/>
                    </a:moveTo>
                    <a:lnTo>
                      <a:pt x="1" y="59"/>
                    </a:lnTo>
                    <a:cubicBezTo>
                      <a:pt x="107" y="194"/>
                      <a:pt x="194" y="339"/>
                      <a:pt x="262" y="494"/>
                    </a:cubicBezTo>
                    <a:lnTo>
                      <a:pt x="349" y="455"/>
                    </a:lnTo>
                    <a:cubicBezTo>
                      <a:pt x="272" y="300"/>
                      <a:pt x="185" y="146"/>
                      <a:pt x="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2" name="Google Shape;3712;p96"/>
              <p:cNvSpPr/>
              <p:nvPr/>
            </p:nvSpPr>
            <p:spPr>
              <a:xfrm>
                <a:off x="5035331" y="3845654"/>
                <a:ext cx="25585" cy="37543"/>
              </a:xfrm>
              <a:custGeom>
                <a:avLst/>
                <a:gdLst/>
                <a:ahLst/>
                <a:cxnLst/>
                <a:rect l="l" t="t" r="r" b="b"/>
                <a:pathLst>
                  <a:path w="291" h="427" extrusionOk="0">
                    <a:moveTo>
                      <a:pt x="68" y="1"/>
                    </a:moveTo>
                    <a:lnTo>
                      <a:pt x="1" y="59"/>
                    </a:lnTo>
                    <a:cubicBezTo>
                      <a:pt x="78" y="175"/>
                      <a:pt x="155" y="301"/>
                      <a:pt x="214" y="426"/>
                    </a:cubicBezTo>
                    <a:lnTo>
                      <a:pt x="291" y="388"/>
                    </a:lnTo>
                    <a:cubicBezTo>
                      <a:pt x="233" y="252"/>
                      <a:pt x="155" y="126"/>
                      <a:pt x="6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3" name="Google Shape;3713;p96"/>
              <p:cNvSpPr/>
              <p:nvPr/>
            </p:nvSpPr>
            <p:spPr>
              <a:xfrm>
                <a:off x="5017483" y="3855062"/>
                <a:ext cx="24793" cy="34905"/>
              </a:xfrm>
              <a:custGeom>
                <a:avLst/>
                <a:gdLst/>
                <a:ahLst/>
                <a:cxnLst/>
                <a:rect l="l" t="t" r="r" b="b"/>
                <a:pathLst>
                  <a:path w="282" h="397" extrusionOk="0">
                    <a:moveTo>
                      <a:pt x="68" y="0"/>
                    </a:moveTo>
                    <a:lnTo>
                      <a:pt x="0" y="48"/>
                    </a:lnTo>
                    <a:cubicBezTo>
                      <a:pt x="78" y="165"/>
                      <a:pt x="136" y="271"/>
                      <a:pt x="204" y="397"/>
                    </a:cubicBezTo>
                    <a:lnTo>
                      <a:pt x="281" y="348"/>
                    </a:lnTo>
                    <a:cubicBezTo>
                      <a:pt x="223" y="232"/>
                      <a:pt x="146" y="107"/>
                      <a:pt x="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4" name="Google Shape;3714;p96"/>
              <p:cNvSpPr/>
              <p:nvPr/>
            </p:nvSpPr>
            <p:spPr>
              <a:xfrm>
                <a:off x="4909429" y="3935862"/>
                <a:ext cx="413576" cy="10287"/>
              </a:xfrm>
              <a:custGeom>
                <a:avLst/>
                <a:gdLst/>
                <a:ahLst/>
                <a:cxnLst/>
                <a:rect l="l" t="t" r="r" b="b"/>
                <a:pathLst>
                  <a:path w="4704" h="117" extrusionOk="0">
                    <a:moveTo>
                      <a:pt x="0" y="0"/>
                    </a:moveTo>
                    <a:lnTo>
                      <a:pt x="0" y="88"/>
                    </a:lnTo>
                    <a:lnTo>
                      <a:pt x="4704" y="117"/>
                    </a:lnTo>
                    <a:lnTo>
                      <a:pt x="4704" y="20"/>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5" name="Google Shape;3715;p96"/>
              <p:cNvSpPr/>
              <p:nvPr/>
            </p:nvSpPr>
            <p:spPr>
              <a:xfrm>
                <a:off x="5202996" y="3878009"/>
                <a:ext cx="108933" cy="64711"/>
              </a:xfrm>
              <a:custGeom>
                <a:avLst/>
                <a:gdLst/>
                <a:ahLst/>
                <a:cxnLst/>
                <a:rect l="l" t="t" r="r" b="b"/>
                <a:pathLst>
                  <a:path w="1239" h="736" extrusionOk="0">
                    <a:moveTo>
                      <a:pt x="1239" y="0"/>
                    </a:moveTo>
                    <a:cubicBezTo>
                      <a:pt x="1190" y="0"/>
                      <a:pt x="97" y="29"/>
                      <a:pt x="0" y="726"/>
                    </a:cubicBezTo>
                    <a:lnTo>
                      <a:pt x="87" y="736"/>
                    </a:lnTo>
                    <a:cubicBezTo>
                      <a:pt x="174" y="116"/>
                      <a:pt x="1229" y="87"/>
                      <a:pt x="1239" y="87"/>
                    </a:cubicBezTo>
                    <a:lnTo>
                      <a:pt x="12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6" name="Google Shape;3716;p96"/>
              <p:cNvSpPr/>
              <p:nvPr/>
            </p:nvSpPr>
            <p:spPr>
              <a:xfrm>
                <a:off x="4959632" y="3883109"/>
                <a:ext cx="39212" cy="58820"/>
              </a:xfrm>
              <a:custGeom>
                <a:avLst/>
                <a:gdLst/>
                <a:ahLst/>
                <a:cxnLst/>
                <a:rect l="l" t="t" r="r" b="b"/>
                <a:pathLst>
                  <a:path w="446" h="669" extrusionOk="0">
                    <a:moveTo>
                      <a:pt x="68" y="0"/>
                    </a:moveTo>
                    <a:lnTo>
                      <a:pt x="0" y="49"/>
                    </a:lnTo>
                    <a:cubicBezTo>
                      <a:pt x="136" y="242"/>
                      <a:pt x="262" y="455"/>
                      <a:pt x="358" y="668"/>
                    </a:cubicBezTo>
                    <a:lnTo>
                      <a:pt x="446" y="649"/>
                    </a:lnTo>
                    <a:cubicBezTo>
                      <a:pt x="339" y="417"/>
                      <a:pt x="213" y="204"/>
                      <a:pt x="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7" name="Google Shape;3717;p96"/>
              <p:cNvSpPr/>
              <p:nvPr/>
            </p:nvSpPr>
            <p:spPr>
              <a:xfrm>
                <a:off x="5064257" y="2372006"/>
                <a:ext cx="503782" cy="1403155"/>
              </a:xfrm>
              <a:custGeom>
                <a:avLst/>
                <a:gdLst/>
                <a:ahLst/>
                <a:cxnLst/>
                <a:rect l="l" t="t" r="r" b="b"/>
                <a:pathLst>
                  <a:path w="5730" h="15959" extrusionOk="0">
                    <a:moveTo>
                      <a:pt x="1704" y="0"/>
                    </a:moveTo>
                    <a:cubicBezTo>
                      <a:pt x="1704" y="0"/>
                      <a:pt x="746" y="7345"/>
                      <a:pt x="1" y="15958"/>
                    </a:cubicBezTo>
                    <a:lnTo>
                      <a:pt x="3494" y="15958"/>
                    </a:lnTo>
                    <a:cubicBezTo>
                      <a:pt x="4085" y="9939"/>
                      <a:pt x="4839" y="3078"/>
                      <a:pt x="4839" y="3078"/>
                    </a:cubicBezTo>
                    <a:cubicBezTo>
                      <a:pt x="4839" y="3078"/>
                      <a:pt x="5730" y="2120"/>
                      <a:pt x="5565" y="194"/>
                    </a:cubicBezTo>
                    <a:lnTo>
                      <a:pt x="1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8" name="Google Shape;3718;p96"/>
              <p:cNvSpPr/>
              <p:nvPr/>
            </p:nvSpPr>
            <p:spPr>
              <a:xfrm>
                <a:off x="5445481" y="2513207"/>
                <a:ext cx="114120" cy="498696"/>
              </a:xfrm>
              <a:custGeom>
                <a:avLst/>
                <a:gdLst/>
                <a:ahLst/>
                <a:cxnLst/>
                <a:rect l="l" t="t" r="r" b="b"/>
                <a:pathLst>
                  <a:path w="1298" h="5672" extrusionOk="0">
                    <a:moveTo>
                      <a:pt x="1200" y="1"/>
                    </a:moveTo>
                    <a:cubicBezTo>
                      <a:pt x="1210" y="407"/>
                      <a:pt x="871" y="997"/>
                      <a:pt x="678" y="1317"/>
                    </a:cubicBezTo>
                    <a:cubicBezTo>
                      <a:pt x="513" y="1568"/>
                      <a:pt x="416" y="1859"/>
                      <a:pt x="378" y="2159"/>
                    </a:cubicBezTo>
                    <a:lnTo>
                      <a:pt x="0" y="5662"/>
                    </a:lnTo>
                    <a:lnTo>
                      <a:pt x="97" y="5672"/>
                    </a:lnTo>
                    <a:lnTo>
                      <a:pt x="474" y="2168"/>
                    </a:lnTo>
                    <a:cubicBezTo>
                      <a:pt x="503" y="1888"/>
                      <a:pt x="600" y="1607"/>
                      <a:pt x="745" y="1365"/>
                    </a:cubicBezTo>
                    <a:cubicBezTo>
                      <a:pt x="1007" y="968"/>
                      <a:pt x="1297" y="407"/>
                      <a:pt x="1297" y="1"/>
                    </a:cubicBezTo>
                    <a:close/>
                  </a:path>
                </a:pathLst>
              </a:custGeom>
              <a:solidFill>
                <a:srgbClr val="696C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9" name="Google Shape;3719;p96"/>
              <p:cNvSpPr/>
              <p:nvPr/>
            </p:nvSpPr>
            <p:spPr>
              <a:xfrm>
                <a:off x="5139957" y="2374555"/>
                <a:ext cx="173730" cy="1402276"/>
              </a:xfrm>
              <a:custGeom>
                <a:avLst/>
                <a:gdLst/>
                <a:ahLst/>
                <a:cxnLst/>
                <a:rect l="l" t="t" r="r" b="b"/>
                <a:pathLst>
                  <a:path w="1976" h="15949" extrusionOk="0">
                    <a:moveTo>
                      <a:pt x="1878" y="0"/>
                    </a:moveTo>
                    <a:lnTo>
                      <a:pt x="1" y="15939"/>
                    </a:lnTo>
                    <a:lnTo>
                      <a:pt x="88" y="15949"/>
                    </a:lnTo>
                    <a:lnTo>
                      <a:pt x="1975" y="10"/>
                    </a:lnTo>
                    <a:lnTo>
                      <a:pt x="1878" y="0"/>
                    </a:lnTo>
                    <a:close/>
                  </a:path>
                </a:pathLst>
              </a:custGeom>
              <a:solidFill>
                <a:srgbClr val="696C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0" name="Google Shape;3720;p96"/>
              <p:cNvSpPr/>
              <p:nvPr/>
            </p:nvSpPr>
            <p:spPr>
              <a:xfrm>
                <a:off x="5392729" y="2516636"/>
                <a:ext cx="102163" cy="10287"/>
              </a:xfrm>
              <a:custGeom>
                <a:avLst/>
                <a:gdLst/>
                <a:ahLst/>
                <a:cxnLst/>
                <a:rect l="l" t="t" r="r" b="b"/>
                <a:pathLst>
                  <a:path w="1162" h="117" extrusionOk="0">
                    <a:moveTo>
                      <a:pt x="10" y="0"/>
                    </a:moveTo>
                    <a:lnTo>
                      <a:pt x="0" y="97"/>
                    </a:lnTo>
                    <a:cubicBezTo>
                      <a:pt x="20" y="97"/>
                      <a:pt x="329" y="116"/>
                      <a:pt x="668" y="116"/>
                    </a:cubicBezTo>
                    <a:cubicBezTo>
                      <a:pt x="833" y="116"/>
                      <a:pt x="997" y="107"/>
                      <a:pt x="1162" y="97"/>
                    </a:cubicBezTo>
                    <a:lnTo>
                      <a:pt x="1152" y="0"/>
                    </a:lnTo>
                    <a:cubicBezTo>
                      <a:pt x="963" y="15"/>
                      <a:pt x="772" y="22"/>
                      <a:pt x="581" y="22"/>
                    </a:cubicBezTo>
                    <a:cubicBezTo>
                      <a:pt x="390" y="22"/>
                      <a:pt x="199" y="15"/>
                      <a:pt x="10" y="0"/>
                    </a:cubicBezTo>
                    <a:close/>
                  </a:path>
                </a:pathLst>
              </a:custGeom>
              <a:solidFill>
                <a:srgbClr val="696C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1" name="Google Shape;3721;p96"/>
              <p:cNvSpPr/>
              <p:nvPr/>
            </p:nvSpPr>
            <p:spPr>
              <a:xfrm>
                <a:off x="5646292" y="2509778"/>
                <a:ext cx="81766" cy="10375"/>
              </a:xfrm>
              <a:custGeom>
                <a:avLst/>
                <a:gdLst/>
                <a:ahLst/>
                <a:cxnLst/>
                <a:rect l="l" t="t" r="r" b="b"/>
                <a:pathLst>
                  <a:path w="930" h="118" extrusionOk="0">
                    <a:moveTo>
                      <a:pt x="0" y="1"/>
                    </a:moveTo>
                    <a:lnTo>
                      <a:pt x="0" y="98"/>
                    </a:lnTo>
                    <a:cubicBezTo>
                      <a:pt x="20" y="98"/>
                      <a:pt x="281" y="117"/>
                      <a:pt x="552" y="117"/>
                    </a:cubicBezTo>
                    <a:cubicBezTo>
                      <a:pt x="678" y="117"/>
                      <a:pt x="803" y="107"/>
                      <a:pt x="929" y="98"/>
                    </a:cubicBezTo>
                    <a:lnTo>
                      <a:pt x="910" y="1"/>
                    </a:lnTo>
                    <a:cubicBezTo>
                      <a:pt x="760" y="11"/>
                      <a:pt x="607" y="15"/>
                      <a:pt x="455" y="15"/>
                    </a:cubicBezTo>
                    <a:cubicBezTo>
                      <a:pt x="303" y="15"/>
                      <a:pt x="150" y="11"/>
                      <a:pt x="0" y="1"/>
                    </a:cubicBezTo>
                    <a:close/>
                  </a:path>
                </a:pathLst>
              </a:custGeom>
              <a:solidFill>
                <a:srgbClr val="696C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2" name="Google Shape;3722;p96"/>
              <p:cNvSpPr/>
              <p:nvPr/>
            </p:nvSpPr>
            <p:spPr>
              <a:xfrm>
                <a:off x="5913395" y="2362598"/>
                <a:ext cx="272376" cy="141291"/>
              </a:xfrm>
              <a:custGeom>
                <a:avLst/>
                <a:gdLst/>
                <a:ahLst/>
                <a:cxnLst/>
                <a:rect l="l" t="t" r="r" b="b"/>
                <a:pathLst>
                  <a:path w="3098" h="1607" extrusionOk="0">
                    <a:moveTo>
                      <a:pt x="998" y="1"/>
                    </a:moveTo>
                    <a:lnTo>
                      <a:pt x="1" y="688"/>
                    </a:lnTo>
                    <a:cubicBezTo>
                      <a:pt x="1" y="688"/>
                      <a:pt x="659" y="1443"/>
                      <a:pt x="1317" y="1568"/>
                    </a:cubicBezTo>
                    <a:cubicBezTo>
                      <a:pt x="1446" y="1595"/>
                      <a:pt x="1593" y="1606"/>
                      <a:pt x="1746" y="1606"/>
                    </a:cubicBezTo>
                    <a:cubicBezTo>
                      <a:pt x="2372" y="1606"/>
                      <a:pt x="3098" y="1416"/>
                      <a:pt x="3098" y="1307"/>
                    </a:cubicBezTo>
                    <a:cubicBezTo>
                      <a:pt x="3098" y="1114"/>
                      <a:pt x="2711" y="1133"/>
                      <a:pt x="2401" y="1085"/>
                    </a:cubicBezTo>
                    <a:cubicBezTo>
                      <a:pt x="2217" y="1046"/>
                      <a:pt x="2043" y="959"/>
                      <a:pt x="1898" y="843"/>
                    </a:cubicBezTo>
                    <a:cubicBezTo>
                      <a:pt x="1898" y="843"/>
                      <a:pt x="1443" y="126"/>
                      <a:pt x="998" y="1"/>
                    </a:cubicBezTo>
                    <a:close/>
                  </a:path>
                </a:pathLst>
              </a:custGeom>
              <a:solidFill>
                <a:srgbClr val="FFDA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3" name="Google Shape;3723;p96"/>
              <p:cNvSpPr/>
              <p:nvPr/>
            </p:nvSpPr>
            <p:spPr>
              <a:xfrm>
                <a:off x="5195347" y="1674262"/>
                <a:ext cx="540356" cy="784972"/>
              </a:xfrm>
              <a:custGeom>
                <a:avLst/>
                <a:gdLst/>
                <a:ahLst/>
                <a:cxnLst/>
                <a:rect l="l" t="t" r="r" b="b"/>
                <a:pathLst>
                  <a:path w="6146" h="8928" extrusionOk="0">
                    <a:moveTo>
                      <a:pt x="2090" y="1"/>
                    </a:moveTo>
                    <a:cubicBezTo>
                      <a:pt x="2090" y="1"/>
                      <a:pt x="687" y="562"/>
                      <a:pt x="406" y="2575"/>
                    </a:cubicBezTo>
                    <a:cubicBezTo>
                      <a:pt x="126" y="4704"/>
                      <a:pt x="0" y="8643"/>
                      <a:pt x="0" y="8643"/>
                    </a:cubicBezTo>
                    <a:cubicBezTo>
                      <a:pt x="1174" y="8863"/>
                      <a:pt x="2407" y="8928"/>
                      <a:pt x="3458" y="8928"/>
                    </a:cubicBezTo>
                    <a:cubicBezTo>
                      <a:pt x="4997" y="8928"/>
                      <a:pt x="6145" y="8788"/>
                      <a:pt x="6145" y="8788"/>
                    </a:cubicBezTo>
                    <a:cubicBezTo>
                      <a:pt x="5816" y="4714"/>
                      <a:pt x="5971" y="1510"/>
                      <a:pt x="3716" y="146"/>
                    </a:cubicBezTo>
                    <a:lnTo>
                      <a:pt x="209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4" name="Google Shape;3724;p96"/>
              <p:cNvSpPr/>
              <p:nvPr/>
            </p:nvSpPr>
            <p:spPr>
              <a:xfrm>
                <a:off x="5415676" y="1677691"/>
                <a:ext cx="633991" cy="805810"/>
              </a:xfrm>
              <a:custGeom>
                <a:avLst/>
                <a:gdLst/>
                <a:ahLst/>
                <a:cxnLst/>
                <a:rect l="l" t="t" r="r" b="b"/>
                <a:pathLst>
                  <a:path w="7211" h="9165" extrusionOk="0">
                    <a:moveTo>
                      <a:pt x="1" y="0"/>
                    </a:moveTo>
                    <a:lnTo>
                      <a:pt x="359" y="2304"/>
                    </a:lnTo>
                    <a:lnTo>
                      <a:pt x="3146" y="5352"/>
                    </a:lnTo>
                    <a:lnTo>
                      <a:pt x="5430" y="9165"/>
                    </a:lnTo>
                    <a:lnTo>
                      <a:pt x="7210" y="7955"/>
                    </a:lnTo>
                    <a:cubicBezTo>
                      <a:pt x="7210" y="7955"/>
                      <a:pt x="6233" y="5971"/>
                      <a:pt x="5217" y="4365"/>
                    </a:cubicBezTo>
                    <a:cubicBezTo>
                      <a:pt x="4472" y="3252"/>
                      <a:pt x="3659" y="2197"/>
                      <a:pt x="2788" y="1191"/>
                    </a:cubicBezTo>
                    <a:cubicBezTo>
                      <a:pt x="1762" y="49"/>
                      <a:pt x="1094" y="0"/>
                      <a:pt x="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5" name="Google Shape;3725;p96"/>
              <p:cNvSpPr/>
              <p:nvPr/>
            </p:nvSpPr>
            <p:spPr>
              <a:xfrm>
                <a:off x="5444602" y="1877624"/>
                <a:ext cx="280904" cy="322588"/>
              </a:xfrm>
              <a:custGeom>
                <a:avLst/>
                <a:gdLst/>
                <a:ahLst/>
                <a:cxnLst/>
                <a:rect l="l" t="t" r="r" b="b"/>
                <a:pathLst>
                  <a:path w="3195" h="3669" extrusionOk="0">
                    <a:moveTo>
                      <a:pt x="68" y="0"/>
                    </a:moveTo>
                    <a:lnTo>
                      <a:pt x="1" y="59"/>
                    </a:lnTo>
                    <a:lnTo>
                      <a:pt x="2778" y="3097"/>
                    </a:lnTo>
                    <a:lnTo>
                      <a:pt x="3117" y="3668"/>
                    </a:lnTo>
                    <a:lnTo>
                      <a:pt x="3194" y="3620"/>
                    </a:lnTo>
                    <a:lnTo>
                      <a:pt x="2846" y="3049"/>
                    </a:lnTo>
                    <a:lnTo>
                      <a:pt x="68" y="0"/>
                    </a:lnTo>
                    <a:close/>
                  </a:path>
                </a:pathLst>
              </a:custGeom>
              <a:solidFill>
                <a:srgbClr val="9847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6" name="Google Shape;3726;p96"/>
              <p:cNvSpPr/>
              <p:nvPr/>
            </p:nvSpPr>
            <p:spPr>
              <a:xfrm>
                <a:off x="5350175" y="1685340"/>
                <a:ext cx="188149" cy="22156"/>
              </a:xfrm>
              <a:custGeom>
                <a:avLst/>
                <a:gdLst/>
                <a:ahLst/>
                <a:cxnLst/>
                <a:rect l="l" t="t" r="r" b="b"/>
                <a:pathLst>
                  <a:path w="2140" h="252" extrusionOk="0">
                    <a:moveTo>
                      <a:pt x="39" y="0"/>
                    </a:moveTo>
                    <a:lnTo>
                      <a:pt x="0" y="87"/>
                    </a:lnTo>
                    <a:cubicBezTo>
                      <a:pt x="358" y="194"/>
                      <a:pt x="726" y="252"/>
                      <a:pt x="1104" y="252"/>
                    </a:cubicBezTo>
                    <a:cubicBezTo>
                      <a:pt x="1452" y="252"/>
                      <a:pt x="1800" y="204"/>
                      <a:pt x="2139" y="116"/>
                    </a:cubicBezTo>
                    <a:lnTo>
                      <a:pt x="2120" y="20"/>
                    </a:lnTo>
                    <a:cubicBezTo>
                      <a:pt x="1789" y="113"/>
                      <a:pt x="1451" y="159"/>
                      <a:pt x="1114" y="159"/>
                    </a:cubicBezTo>
                    <a:cubicBezTo>
                      <a:pt x="752" y="159"/>
                      <a:pt x="390" y="106"/>
                      <a:pt x="39" y="0"/>
                    </a:cubicBezTo>
                    <a:close/>
                  </a:path>
                </a:pathLst>
              </a:custGeom>
              <a:solidFill>
                <a:srgbClr val="9847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7" name="Google Shape;3727;p96"/>
              <p:cNvSpPr/>
              <p:nvPr/>
            </p:nvSpPr>
            <p:spPr>
              <a:xfrm>
                <a:off x="5379101" y="1528752"/>
                <a:ext cx="160894" cy="160898"/>
              </a:xfrm>
              <a:custGeom>
                <a:avLst/>
                <a:gdLst/>
                <a:ahLst/>
                <a:cxnLst/>
                <a:rect l="l" t="t" r="r" b="b"/>
                <a:pathLst>
                  <a:path w="1830" h="1830" extrusionOk="0">
                    <a:moveTo>
                      <a:pt x="1829" y="1"/>
                    </a:moveTo>
                    <a:lnTo>
                      <a:pt x="155" y="736"/>
                    </a:lnTo>
                    <a:lnTo>
                      <a:pt x="0" y="1656"/>
                    </a:lnTo>
                    <a:cubicBezTo>
                      <a:pt x="377" y="1796"/>
                      <a:pt x="800" y="1830"/>
                      <a:pt x="1120" y="1830"/>
                    </a:cubicBezTo>
                    <a:cubicBezTo>
                      <a:pt x="1418" y="1830"/>
                      <a:pt x="1626" y="1801"/>
                      <a:pt x="1626" y="1801"/>
                    </a:cubicBezTo>
                    <a:lnTo>
                      <a:pt x="1829" y="1"/>
                    </a:lnTo>
                    <a:close/>
                  </a:path>
                </a:pathLst>
              </a:custGeom>
              <a:solidFill>
                <a:srgbClr val="FFDA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8" name="Google Shape;3728;p96"/>
              <p:cNvSpPr/>
              <p:nvPr/>
            </p:nvSpPr>
            <p:spPr>
              <a:xfrm>
                <a:off x="5316941" y="1420697"/>
                <a:ext cx="231581" cy="201606"/>
              </a:xfrm>
              <a:custGeom>
                <a:avLst/>
                <a:gdLst/>
                <a:ahLst/>
                <a:cxnLst/>
                <a:rect l="l" t="t" r="r" b="b"/>
                <a:pathLst>
                  <a:path w="2634" h="2293" extrusionOk="0">
                    <a:moveTo>
                      <a:pt x="1046" y="1"/>
                    </a:moveTo>
                    <a:cubicBezTo>
                      <a:pt x="1046" y="1"/>
                      <a:pt x="1" y="1346"/>
                      <a:pt x="369" y="1926"/>
                    </a:cubicBezTo>
                    <a:cubicBezTo>
                      <a:pt x="501" y="2142"/>
                      <a:pt x="707" y="2292"/>
                      <a:pt x="949" y="2292"/>
                    </a:cubicBezTo>
                    <a:cubicBezTo>
                      <a:pt x="1045" y="2292"/>
                      <a:pt x="1145" y="2269"/>
                      <a:pt x="1249" y="2217"/>
                    </a:cubicBezTo>
                    <a:cubicBezTo>
                      <a:pt x="1520" y="2091"/>
                      <a:pt x="2633" y="1201"/>
                      <a:pt x="2546" y="978"/>
                    </a:cubicBezTo>
                    <a:cubicBezTo>
                      <a:pt x="2227" y="107"/>
                      <a:pt x="1046" y="1"/>
                      <a:pt x="1046" y="1"/>
                    </a:cubicBezTo>
                    <a:close/>
                  </a:path>
                </a:pathLst>
              </a:custGeom>
              <a:solidFill>
                <a:srgbClr val="FFDA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9" name="Google Shape;3729;p96"/>
              <p:cNvSpPr/>
              <p:nvPr/>
            </p:nvSpPr>
            <p:spPr>
              <a:xfrm>
                <a:off x="5334877" y="1489627"/>
                <a:ext cx="33234" cy="47742"/>
              </a:xfrm>
              <a:custGeom>
                <a:avLst/>
                <a:gdLst/>
                <a:ahLst/>
                <a:cxnLst/>
                <a:rect l="l" t="t" r="r" b="b"/>
                <a:pathLst>
                  <a:path w="378" h="543" extrusionOk="0">
                    <a:moveTo>
                      <a:pt x="378" y="1"/>
                    </a:moveTo>
                    <a:lnTo>
                      <a:pt x="378" y="1"/>
                    </a:lnTo>
                    <a:cubicBezTo>
                      <a:pt x="378" y="1"/>
                      <a:pt x="49" y="213"/>
                      <a:pt x="10" y="397"/>
                    </a:cubicBezTo>
                    <a:cubicBezTo>
                      <a:pt x="0" y="475"/>
                      <a:pt x="271" y="542"/>
                      <a:pt x="271" y="542"/>
                    </a:cubicBezTo>
                    <a:lnTo>
                      <a:pt x="378" y="1"/>
                    </a:lnTo>
                    <a:close/>
                  </a:path>
                </a:pathLst>
              </a:custGeom>
              <a:solidFill>
                <a:srgbClr val="FFDA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0" name="Google Shape;3730;p96"/>
              <p:cNvSpPr/>
              <p:nvPr/>
            </p:nvSpPr>
            <p:spPr>
              <a:xfrm>
                <a:off x="5356945" y="1550909"/>
                <a:ext cx="43520" cy="28399"/>
              </a:xfrm>
              <a:custGeom>
                <a:avLst/>
                <a:gdLst/>
                <a:ahLst/>
                <a:cxnLst/>
                <a:rect l="l" t="t" r="r" b="b"/>
                <a:pathLst>
                  <a:path w="495" h="323" extrusionOk="0">
                    <a:moveTo>
                      <a:pt x="1" y="0"/>
                    </a:moveTo>
                    <a:lnTo>
                      <a:pt x="1" y="0"/>
                    </a:lnTo>
                    <a:cubicBezTo>
                      <a:pt x="12" y="241"/>
                      <a:pt x="92" y="323"/>
                      <a:pt x="185" y="323"/>
                    </a:cubicBezTo>
                    <a:cubicBezTo>
                      <a:pt x="323" y="323"/>
                      <a:pt x="489" y="140"/>
                      <a:pt x="494" y="29"/>
                    </a:cubicBez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1" name="Google Shape;3731;p96"/>
              <p:cNvSpPr/>
              <p:nvPr/>
            </p:nvSpPr>
            <p:spPr>
              <a:xfrm>
                <a:off x="5390179" y="1490682"/>
                <a:ext cx="11166" cy="14595"/>
              </a:xfrm>
              <a:custGeom>
                <a:avLst/>
                <a:gdLst/>
                <a:ahLst/>
                <a:cxnLst/>
                <a:rect l="l" t="t" r="r" b="b"/>
                <a:pathLst>
                  <a:path w="127" h="166" extrusionOk="0">
                    <a:moveTo>
                      <a:pt x="80" y="1"/>
                    </a:moveTo>
                    <a:cubicBezTo>
                      <a:pt x="68" y="1"/>
                      <a:pt x="56" y="6"/>
                      <a:pt x="49" y="18"/>
                    </a:cubicBezTo>
                    <a:cubicBezTo>
                      <a:pt x="29" y="56"/>
                      <a:pt x="20" y="85"/>
                      <a:pt x="0" y="124"/>
                    </a:cubicBezTo>
                    <a:cubicBezTo>
                      <a:pt x="0" y="148"/>
                      <a:pt x="13" y="165"/>
                      <a:pt x="34" y="165"/>
                    </a:cubicBezTo>
                    <a:cubicBezTo>
                      <a:pt x="39" y="165"/>
                      <a:pt x="43" y="164"/>
                      <a:pt x="49" y="163"/>
                    </a:cubicBezTo>
                    <a:cubicBezTo>
                      <a:pt x="97" y="143"/>
                      <a:pt x="126" y="95"/>
                      <a:pt x="116" y="37"/>
                    </a:cubicBezTo>
                    <a:cubicBezTo>
                      <a:pt x="116" y="13"/>
                      <a:pt x="99" y="1"/>
                      <a:pt x="80" y="1"/>
                    </a:cubicBezTo>
                    <a:close/>
                  </a:path>
                </a:pathLst>
              </a:custGeom>
              <a:solidFill>
                <a:srgbClr val="0027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2" name="Google Shape;3732;p96"/>
              <p:cNvSpPr/>
              <p:nvPr/>
            </p:nvSpPr>
            <p:spPr>
              <a:xfrm>
                <a:off x="5390970" y="1470021"/>
                <a:ext cx="34992" cy="22244"/>
              </a:xfrm>
              <a:custGeom>
                <a:avLst/>
                <a:gdLst/>
                <a:ahLst/>
                <a:cxnLst/>
                <a:rect l="l" t="t" r="r" b="b"/>
                <a:pathLst>
                  <a:path w="398" h="253" extrusionOk="0">
                    <a:moveTo>
                      <a:pt x="110" y="0"/>
                    </a:moveTo>
                    <a:cubicBezTo>
                      <a:pt x="80" y="0"/>
                      <a:pt x="50" y="8"/>
                      <a:pt x="20" y="20"/>
                    </a:cubicBezTo>
                    <a:cubicBezTo>
                      <a:pt x="11" y="30"/>
                      <a:pt x="1" y="49"/>
                      <a:pt x="11" y="59"/>
                    </a:cubicBezTo>
                    <a:cubicBezTo>
                      <a:pt x="16" y="70"/>
                      <a:pt x="25" y="75"/>
                      <a:pt x="34" y="75"/>
                    </a:cubicBezTo>
                    <a:cubicBezTo>
                      <a:pt x="40" y="75"/>
                      <a:pt x="45" y="73"/>
                      <a:pt x="49" y="69"/>
                    </a:cubicBezTo>
                    <a:cubicBezTo>
                      <a:pt x="64" y="64"/>
                      <a:pt x="81" y="61"/>
                      <a:pt x="98" y="61"/>
                    </a:cubicBezTo>
                    <a:cubicBezTo>
                      <a:pt x="115" y="61"/>
                      <a:pt x="132" y="64"/>
                      <a:pt x="146" y="69"/>
                    </a:cubicBezTo>
                    <a:cubicBezTo>
                      <a:pt x="233" y="98"/>
                      <a:pt x="301" y="156"/>
                      <a:pt x="330" y="233"/>
                    </a:cubicBezTo>
                    <a:cubicBezTo>
                      <a:pt x="340" y="253"/>
                      <a:pt x="349" y="253"/>
                      <a:pt x="359" y="253"/>
                    </a:cubicBezTo>
                    <a:lnTo>
                      <a:pt x="369" y="253"/>
                    </a:lnTo>
                    <a:cubicBezTo>
                      <a:pt x="388" y="243"/>
                      <a:pt x="398" y="224"/>
                      <a:pt x="388" y="214"/>
                    </a:cubicBezTo>
                    <a:cubicBezTo>
                      <a:pt x="349" y="117"/>
                      <a:pt x="262" y="40"/>
                      <a:pt x="165" y="11"/>
                    </a:cubicBezTo>
                    <a:cubicBezTo>
                      <a:pt x="147" y="3"/>
                      <a:pt x="128" y="0"/>
                      <a:pt x="110" y="0"/>
                    </a:cubicBezTo>
                    <a:close/>
                  </a:path>
                </a:pathLst>
              </a:custGeom>
              <a:solidFill>
                <a:srgbClr val="0027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3" name="Google Shape;3733;p96"/>
              <p:cNvSpPr/>
              <p:nvPr/>
            </p:nvSpPr>
            <p:spPr>
              <a:xfrm>
                <a:off x="5387629" y="1377967"/>
                <a:ext cx="205997" cy="238534"/>
              </a:xfrm>
              <a:custGeom>
                <a:avLst/>
                <a:gdLst/>
                <a:ahLst/>
                <a:cxnLst/>
                <a:rect l="l" t="t" r="r" b="b"/>
                <a:pathLst>
                  <a:path w="2343" h="2713" extrusionOk="0">
                    <a:moveTo>
                      <a:pt x="1025" y="1"/>
                    </a:moveTo>
                    <a:cubicBezTo>
                      <a:pt x="864" y="1"/>
                      <a:pt x="704" y="31"/>
                      <a:pt x="552" y="90"/>
                    </a:cubicBezTo>
                    <a:cubicBezTo>
                      <a:pt x="426" y="129"/>
                      <a:pt x="310" y="196"/>
                      <a:pt x="203" y="293"/>
                    </a:cubicBezTo>
                    <a:cubicBezTo>
                      <a:pt x="68" y="429"/>
                      <a:pt x="0" y="661"/>
                      <a:pt x="126" y="825"/>
                    </a:cubicBezTo>
                    <a:cubicBezTo>
                      <a:pt x="232" y="961"/>
                      <a:pt x="426" y="990"/>
                      <a:pt x="532" y="1125"/>
                    </a:cubicBezTo>
                    <a:cubicBezTo>
                      <a:pt x="649" y="1280"/>
                      <a:pt x="571" y="1503"/>
                      <a:pt x="639" y="1677"/>
                    </a:cubicBezTo>
                    <a:cubicBezTo>
                      <a:pt x="697" y="1812"/>
                      <a:pt x="823" y="1900"/>
                      <a:pt x="861" y="2035"/>
                    </a:cubicBezTo>
                    <a:cubicBezTo>
                      <a:pt x="891" y="2122"/>
                      <a:pt x="881" y="2209"/>
                      <a:pt x="910" y="2296"/>
                    </a:cubicBezTo>
                    <a:cubicBezTo>
                      <a:pt x="995" y="2550"/>
                      <a:pt x="1326" y="2713"/>
                      <a:pt x="1593" y="2713"/>
                    </a:cubicBezTo>
                    <a:cubicBezTo>
                      <a:pt x="1601" y="2713"/>
                      <a:pt x="1609" y="2713"/>
                      <a:pt x="1616" y="2712"/>
                    </a:cubicBezTo>
                    <a:cubicBezTo>
                      <a:pt x="1742" y="2712"/>
                      <a:pt x="1771" y="2645"/>
                      <a:pt x="1839" y="2538"/>
                    </a:cubicBezTo>
                    <a:cubicBezTo>
                      <a:pt x="2003" y="2306"/>
                      <a:pt x="2129" y="2045"/>
                      <a:pt x="2226" y="1783"/>
                    </a:cubicBezTo>
                    <a:cubicBezTo>
                      <a:pt x="2323" y="1561"/>
                      <a:pt x="2342" y="1319"/>
                      <a:pt x="2313" y="1077"/>
                    </a:cubicBezTo>
                    <a:cubicBezTo>
                      <a:pt x="2284" y="971"/>
                      <a:pt x="2236" y="883"/>
                      <a:pt x="2149" y="816"/>
                    </a:cubicBezTo>
                    <a:lnTo>
                      <a:pt x="2110" y="787"/>
                    </a:lnTo>
                    <a:cubicBezTo>
                      <a:pt x="2003" y="709"/>
                      <a:pt x="2013" y="583"/>
                      <a:pt x="1926" y="496"/>
                    </a:cubicBezTo>
                    <a:cubicBezTo>
                      <a:pt x="1878" y="458"/>
                      <a:pt x="1820" y="419"/>
                      <a:pt x="1761" y="390"/>
                    </a:cubicBezTo>
                    <a:cubicBezTo>
                      <a:pt x="1703" y="341"/>
                      <a:pt x="1645" y="283"/>
                      <a:pt x="1587" y="216"/>
                    </a:cubicBezTo>
                    <a:cubicBezTo>
                      <a:pt x="1452" y="90"/>
                      <a:pt x="1278" y="22"/>
                      <a:pt x="1094" y="3"/>
                    </a:cubicBezTo>
                    <a:cubicBezTo>
                      <a:pt x="1071" y="2"/>
                      <a:pt x="1048" y="1"/>
                      <a:pt x="10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4" name="Google Shape;3734;p96"/>
              <p:cNvSpPr/>
              <p:nvPr/>
            </p:nvSpPr>
            <p:spPr>
              <a:xfrm>
                <a:off x="5316150" y="1400299"/>
                <a:ext cx="165114" cy="58820"/>
              </a:xfrm>
              <a:custGeom>
                <a:avLst/>
                <a:gdLst/>
                <a:ahLst/>
                <a:cxnLst/>
                <a:rect l="l" t="t" r="r" b="b"/>
                <a:pathLst>
                  <a:path w="1878" h="669" extrusionOk="0">
                    <a:moveTo>
                      <a:pt x="736" y="0"/>
                    </a:moveTo>
                    <a:cubicBezTo>
                      <a:pt x="736" y="0"/>
                      <a:pt x="0" y="10"/>
                      <a:pt x="58" y="117"/>
                    </a:cubicBezTo>
                    <a:cubicBezTo>
                      <a:pt x="174" y="339"/>
                      <a:pt x="891" y="581"/>
                      <a:pt x="1123" y="639"/>
                    </a:cubicBezTo>
                    <a:cubicBezTo>
                      <a:pt x="1191" y="660"/>
                      <a:pt x="1260" y="669"/>
                      <a:pt x="1326" y="669"/>
                    </a:cubicBezTo>
                    <a:cubicBezTo>
                      <a:pt x="1625" y="669"/>
                      <a:pt x="1878" y="494"/>
                      <a:pt x="1878" y="494"/>
                    </a:cubicBezTo>
                    <a:lnTo>
                      <a:pt x="1665" y="165"/>
                    </a:lnTo>
                    <a:lnTo>
                      <a:pt x="736" y="0"/>
                    </a:lnTo>
                    <a:close/>
                  </a:path>
                </a:pathLst>
              </a:custGeom>
              <a:solidFill>
                <a:srgbClr val="BA3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5" name="Google Shape;3735;p96"/>
              <p:cNvSpPr/>
              <p:nvPr/>
            </p:nvSpPr>
            <p:spPr>
              <a:xfrm>
                <a:off x="5527159" y="1379022"/>
                <a:ext cx="23914" cy="20222"/>
              </a:xfrm>
              <a:custGeom>
                <a:avLst/>
                <a:gdLst/>
                <a:ahLst/>
                <a:cxnLst/>
                <a:rect l="l" t="t" r="r" b="b"/>
                <a:pathLst>
                  <a:path w="272" h="230" extrusionOk="0">
                    <a:moveTo>
                      <a:pt x="126" y="0"/>
                    </a:moveTo>
                    <a:cubicBezTo>
                      <a:pt x="58" y="0"/>
                      <a:pt x="10" y="49"/>
                      <a:pt x="0" y="107"/>
                    </a:cubicBezTo>
                    <a:cubicBezTo>
                      <a:pt x="0" y="179"/>
                      <a:pt x="54" y="230"/>
                      <a:pt x="113" y="230"/>
                    </a:cubicBezTo>
                    <a:cubicBezTo>
                      <a:pt x="141" y="230"/>
                      <a:pt x="169" y="219"/>
                      <a:pt x="194" y="194"/>
                    </a:cubicBezTo>
                    <a:cubicBezTo>
                      <a:pt x="271" y="126"/>
                      <a:pt x="223" y="0"/>
                      <a:pt x="126" y="0"/>
                    </a:cubicBezTo>
                    <a:close/>
                  </a:path>
                </a:pathLst>
              </a:custGeom>
              <a:solidFill>
                <a:srgbClr val="BA3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6" name="Google Shape;3736;p96"/>
              <p:cNvSpPr/>
              <p:nvPr/>
            </p:nvSpPr>
            <p:spPr>
              <a:xfrm>
                <a:off x="5380772" y="1366889"/>
                <a:ext cx="251100" cy="152633"/>
              </a:xfrm>
              <a:custGeom>
                <a:avLst/>
                <a:gdLst/>
                <a:ahLst/>
                <a:cxnLst/>
                <a:rect l="l" t="t" r="r" b="b"/>
                <a:pathLst>
                  <a:path w="2856" h="1736" extrusionOk="0">
                    <a:moveTo>
                      <a:pt x="922" y="1"/>
                    </a:moveTo>
                    <a:cubicBezTo>
                      <a:pt x="319" y="1"/>
                      <a:pt x="1" y="380"/>
                      <a:pt x="1" y="380"/>
                    </a:cubicBezTo>
                    <a:lnTo>
                      <a:pt x="2362" y="1735"/>
                    </a:lnTo>
                    <a:cubicBezTo>
                      <a:pt x="2362" y="1735"/>
                      <a:pt x="2856" y="671"/>
                      <a:pt x="1578" y="138"/>
                    </a:cubicBezTo>
                    <a:cubicBezTo>
                      <a:pt x="1332" y="38"/>
                      <a:pt x="1113" y="1"/>
                      <a:pt x="92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7" name="Google Shape;3737;p96"/>
              <p:cNvSpPr/>
              <p:nvPr/>
            </p:nvSpPr>
            <p:spPr>
              <a:xfrm>
                <a:off x="5427633" y="1521279"/>
                <a:ext cx="47653" cy="57853"/>
              </a:xfrm>
              <a:custGeom>
                <a:avLst/>
                <a:gdLst/>
                <a:ahLst/>
                <a:cxnLst/>
                <a:rect l="l" t="t" r="r" b="b"/>
                <a:pathLst>
                  <a:path w="542" h="658" extrusionOk="0">
                    <a:moveTo>
                      <a:pt x="344" y="1"/>
                    </a:moveTo>
                    <a:cubicBezTo>
                      <a:pt x="264" y="1"/>
                      <a:pt x="183" y="45"/>
                      <a:pt x="145" y="134"/>
                    </a:cubicBezTo>
                    <a:lnTo>
                      <a:pt x="0" y="531"/>
                    </a:lnTo>
                    <a:cubicBezTo>
                      <a:pt x="0" y="615"/>
                      <a:pt x="52" y="658"/>
                      <a:pt x="135" y="658"/>
                    </a:cubicBezTo>
                    <a:cubicBezTo>
                      <a:pt x="186" y="658"/>
                      <a:pt x="249" y="641"/>
                      <a:pt x="319" y="608"/>
                    </a:cubicBezTo>
                    <a:cubicBezTo>
                      <a:pt x="465" y="502"/>
                      <a:pt x="542" y="328"/>
                      <a:pt x="542" y="144"/>
                    </a:cubicBezTo>
                    <a:cubicBezTo>
                      <a:pt x="512" y="49"/>
                      <a:pt x="429" y="1"/>
                      <a:pt x="344" y="1"/>
                    </a:cubicBezTo>
                    <a:close/>
                  </a:path>
                </a:pathLst>
              </a:custGeom>
              <a:solidFill>
                <a:srgbClr val="FFDA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8" name="Google Shape;3738;p96"/>
              <p:cNvSpPr/>
              <p:nvPr/>
            </p:nvSpPr>
            <p:spPr>
              <a:xfrm>
                <a:off x="5387629" y="1610431"/>
                <a:ext cx="57939" cy="18815"/>
              </a:xfrm>
              <a:custGeom>
                <a:avLst/>
                <a:gdLst/>
                <a:ahLst/>
                <a:cxnLst/>
                <a:rect l="l" t="t" r="r" b="b"/>
                <a:pathLst>
                  <a:path w="659" h="214" extrusionOk="0">
                    <a:moveTo>
                      <a:pt x="600" y="1"/>
                    </a:moveTo>
                    <a:cubicBezTo>
                      <a:pt x="487" y="81"/>
                      <a:pt x="350" y="124"/>
                      <a:pt x="209" y="124"/>
                    </a:cubicBezTo>
                    <a:cubicBezTo>
                      <a:pt x="146" y="124"/>
                      <a:pt x="82" y="115"/>
                      <a:pt x="20" y="98"/>
                    </a:cubicBezTo>
                    <a:lnTo>
                      <a:pt x="0" y="185"/>
                    </a:lnTo>
                    <a:cubicBezTo>
                      <a:pt x="68" y="204"/>
                      <a:pt x="145" y="214"/>
                      <a:pt x="223" y="214"/>
                    </a:cubicBezTo>
                    <a:cubicBezTo>
                      <a:pt x="378" y="214"/>
                      <a:pt x="532" y="165"/>
                      <a:pt x="658" y="78"/>
                    </a:cubicBezTo>
                    <a:lnTo>
                      <a:pt x="600" y="1"/>
                    </a:lnTo>
                    <a:close/>
                  </a:path>
                </a:pathLst>
              </a:custGeom>
              <a:solidFill>
                <a:srgbClr val="F2A4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9" name="Google Shape;3739;p96"/>
              <p:cNvSpPr/>
              <p:nvPr/>
            </p:nvSpPr>
            <p:spPr>
              <a:xfrm>
                <a:off x="6867246" y="3535116"/>
                <a:ext cx="431511" cy="398289"/>
              </a:xfrm>
              <a:custGeom>
                <a:avLst/>
                <a:gdLst/>
                <a:ahLst/>
                <a:cxnLst/>
                <a:rect l="l" t="t" r="r" b="b"/>
                <a:pathLst>
                  <a:path w="4908" h="4530" extrusionOk="0">
                    <a:moveTo>
                      <a:pt x="2159" y="0"/>
                    </a:moveTo>
                    <a:lnTo>
                      <a:pt x="1897" y="3339"/>
                    </a:lnTo>
                    <a:lnTo>
                      <a:pt x="117" y="4152"/>
                    </a:lnTo>
                    <a:cubicBezTo>
                      <a:pt x="49" y="4181"/>
                      <a:pt x="0" y="4249"/>
                      <a:pt x="0" y="4326"/>
                    </a:cubicBezTo>
                    <a:cubicBezTo>
                      <a:pt x="0" y="4423"/>
                      <a:pt x="78" y="4510"/>
                      <a:pt x="175" y="4510"/>
                    </a:cubicBezTo>
                    <a:lnTo>
                      <a:pt x="4307" y="4529"/>
                    </a:lnTo>
                    <a:lnTo>
                      <a:pt x="4307" y="4529"/>
                    </a:lnTo>
                    <a:lnTo>
                      <a:pt x="4278" y="3475"/>
                    </a:lnTo>
                    <a:lnTo>
                      <a:pt x="4907" y="271"/>
                    </a:lnTo>
                    <a:lnTo>
                      <a:pt x="2159" y="0"/>
                    </a:lnTo>
                    <a:close/>
                  </a:path>
                </a:pathLst>
              </a:custGeom>
              <a:solidFill>
                <a:srgbClr val="FFDA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0" name="Google Shape;3740;p96"/>
              <p:cNvSpPr/>
              <p:nvPr/>
            </p:nvSpPr>
            <p:spPr>
              <a:xfrm>
                <a:off x="6845969" y="3828685"/>
                <a:ext cx="419554" cy="141291"/>
              </a:xfrm>
              <a:custGeom>
                <a:avLst/>
                <a:gdLst/>
                <a:ahLst/>
                <a:cxnLst/>
                <a:rect l="l" t="t" r="r" b="b"/>
                <a:pathLst>
                  <a:path w="4772" h="1607" extrusionOk="0">
                    <a:moveTo>
                      <a:pt x="2139" y="0"/>
                    </a:moveTo>
                    <a:lnTo>
                      <a:pt x="252" y="813"/>
                    </a:lnTo>
                    <a:cubicBezTo>
                      <a:pt x="155" y="890"/>
                      <a:pt x="88" y="997"/>
                      <a:pt x="59" y="1123"/>
                    </a:cubicBezTo>
                    <a:cubicBezTo>
                      <a:pt x="59" y="1132"/>
                      <a:pt x="1" y="1578"/>
                      <a:pt x="88" y="1578"/>
                    </a:cubicBezTo>
                    <a:lnTo>
                      <a:pt x="4684" y="1607"/>
                    </a:lnTo>
                    <a:cubicBezTo>
                      <a:pt x="4733" y="1607"/>
                      <a:pt x="4772" y="1568"/>
                      <a:pt x="4772" y="1519"/>
                    </a:cubicBezTo>
                    <a:lnTo>
                      <a:pt x="4530" y="97"/>
                    </a:lnTo>
                    <a:cubicBezTo>
                      <a:pt x="4530" y="97"/>
                      <a:pt x="4036" y="214"/>
                      <a:pt x="3415" y="214"/>
                    </a:cubicBezTo>
                    <a:cubicBezTo>
                      <a:pt x="3011" y="214"/>
                      <a:pt x="2552" y="164"/>
                      <a:pt x="213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1" name="Google Shape;3741;p96"/>
              <p:cNvSpPr/>
              <p:nvPr/>
            </p:nvSpPr>
            <p:spPr>
              <a:xfrm>
                <a:off x="6994907" y="3832906"/>
                <a:ext cx="30684" cy="43434"/>
              </a:xfrm>
              <a:custGeom>
                <a:avLst/>
                <a:gdLst/>
                <a:ahLst/>
                <a:cxnLst/>
                <a:rect l="l" t="t" r="r" b="b"/>
                <a:pathLst>
                  <a:path w="349" h="494" extrusionOk="0">
                    <a:moveTo>
                      <a:pt x="78" y="0"/>
                    </a:moveTo>
                    <a:lnTo>
                      <a:pt x="0" y="59"/>
                    </a:lnTo>
                    <a:cubicBezTo>
                      <a:pt x="107" y="194"/>
                      <a:pt x="194" y="339"/>
                      <a:pt x="261" y="494"/>
                    </a:cubicBezTo>
                    <a:lnTo>
                      <a:pt x="349" y="455"/>
                    </a:lnTo>
                    <a:cubicBezTo>
                      <a:pt x="271" y="300"/>
                      <a:pt x="184" y="146"/>
                      <a:pt x="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2" name="Google Shape;3742;p96"/>
              <p:cNvSpPr/>
              <p:nvPr/>
            </p:nvSpPr>
            <p:spPr>
              <a:xfrm>
                <a:off x="6974421" y="3845654"/>
                <a:ext cx="26464" cy="37543"/>
              </a:xfrm>
              <a:custGeom>
                <a:avLst/>
                <a:gdLst/>
                <a:ahLst/>
                <a:cxnLst/>
                <a:rect l="l" t="t" r="r" b="b"/>
                <a:pathLst>
                  <a:path w="301" h="427" extrusionOk="0">
                    <a:moveTo>
                      <a:pt x="78" y="1"/>
                    </a:moveTo>
                    <a:lnTo>
                      <a:pt x="1" y="59"/>
                    </a:lnTo>
                    <a:cubicBezTo>
                      <a:pt x="88" y="175"/>
                      <a:pt x="156" y="291"/>
                      <a:pt x="214" y="426"/>
                    </a:cubicBezTo>
                    <a:lnTo>
                      <a:pt x="301" y="388"/>
                    </a:lnTo>
                    <a:cubicBezTo>
                      <a:pt x="233" y="252"/>
                      <a:pt x="165" y="126"/>
                      <a:pt x="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3" name="Google Shape;3743;p96"/>
              <p:cNvSpPr/>
              <p:nvPr/>
            </p:nvSpPr>
            <p:spPr>
              <a:xfrm>
                <a:off x="6956574" y="3855062"/>
                <a:ext cx="24793" cy="34905"/>
              </a:xfrm>
              <a:custGeom>
                <a:avLst/>
                <a:gdLst/>
                <a:ahLst/>
                <a:cxnLst/>
                <a:rect l="l" t="t" r="r" b="b"/>
                <a:pathLst>
                  <a:path w="282" h="397" extrusionOk="0">
                    <a:moveTo>
                      <a:pt x="78" y="0"/>
                    </a:moveTo>
                    <a:lnTo>
                      <a:pt x="1" y="48"/>
                    </a:lnTo>
                    <a:cubicBezTo>
                      <a:pt x="78" y="165"/>
                      <a:pt x="146" y="271"/>
                      <a:pt x="204" y="397"/>
                    </a:cubicBezTo>
                    <a:lnTo>
                      <a:pt x="281" y="348"/>
                    </a:lnTo>
                    <a:cubicBezTo>
                      <a:pt x="223" y="232"/>
                      <a:pt x="155" y="107"/>
                      <a:pt x="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4" name="Google Shape;3744;p96"/>
              <p:cNvSpPr/>
              <p:nvPr/>
            </p:nvSpPr>
            <p:spPr>
              <a:xfrm>
                <a:off x="6848519" y="3935862"/>
                <a:ext cx="414455" cy="10287"/>
              </a:xfrm>
              <a:custGeom>
                <a:avLst/>
                <a:gdLst/>
                <a:ahLst/>
                <a:cxnLst/>
                <a:rect l="l" t="t" r="r" b="b"/>
                <a:pathLst>
                  <a:path w="4714" h="117" extrusionOk="0">
                    <a:moveTo>
                      <a:pt x="1" y="0"/>
                    </a:moveTo>
                    <a:lnTo>
                      <a:pt x="1" y="88"/>
                    </a:lnTo>
                    <a:lnTo>
                      <a:pt x="4704" y="117"/>
                    </a:lnTo>
                    <a:lnTo>
                      <a:pt x="4714" y="20"/>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5" name="Google Shape;3745;p96"/>
              <p:cNvSpPr/>
              <p:nvPr/>
            </p:nvSpPr>
            <p:spPr>
              <a:xfrm>
                <a:off x="7142086" y="3878009"/>
                <a:ext cx="109021" cy="64711"/>
              </a:xfrm>
              <a:custGeom>
                <a:avLst/>
                <a:gdLst/>
                <a:ahLst/>
                <a:cxnLst/>
                <a:rect l="l" t="t" r="r" b="b"/>
                <a:pathLst>
                  <a:path w="1240" h="736" extrusionOk="0">
                    <a:moveTo>
                      <a:pt x="1239" y="0"/>
                    </a:moveTo>
                    <a:cubicBezTo>
                      <a:pt x="1200" y="0"/>
                      <a:pt x="97" y="29"/>
                      <a:pt x="0" y="726"/>
                    </a:cubicBezTo>
                    <a:lnTo>
                      <a:pt x="87" y="736"/>
                    </a:lnTo>
                    <a:cubicBezTo>
                      <a:pt x="175" y="116"/>
                      <a:pt x="1239" y="87"/>
                      <a:pt x="1239" y="87"/>
                    </a:cubicBezTo>
                    <a:lnTo>
                      <a:pt x="12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6" name="Google Shape;3746;p96"/>
              <p:cNvSpPr/>
              <p:nvPr/>
            </p:nvSpPr>
            <p:spPr>
              <a:xfrm>
                <a:off x="6898722" y="3883109"/>
                <a:ext cx="39212" cy="58820"/>
              </a:xfrm>
              <a:custGeom>
                <a:avLst/>
                <a:gdLst/>
                <a:ahLst/>
                <a:cxnLst/>
                <a:rect l="l" t="t" r="r" b="b"/>
                <a:pathLst>
                  <a:path w="446" h="669" extrusionOk="0">
                    <a:moveTo>
                      <a:pt x="78" y="0"/>
                    </a:moveTo>
                    <a:lnTo>
                      <a:pt x="1" y="49"/>
                    </a:lnTo>
                    <a:cubicBezTo>
                      <a:pt x="146" y="242"/>
                      <a:pt x="262" y="455"/>
                      <a:pt x="368" y="668"/>
                    </a:cubicBezTo>
                    <a:lnTo>
                      <a:pt x="446" y="649"/>
                    </a:lnTo>
                    <a:cubicBezTo>
                      <a:pt x="349" y="417"/>
                      <a:pt x="223" y="204"/>
                      <a:pt x="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7" name="Google Shape;3747;p96"/>
              <p:cNvSpPr/>
              <p:nvPr/>
            </p:nvSpPr>
            <p:spPr>
              <a:xfrm>
                <a:off x="7003347" y="2372006"/>
                <a:ext cx="504661" cy="1403155"/>
              </a:xfrm>
              <a:custGeom>
                <a:avLst/>
                <a:gdLst/>
                <a:ahLst/>
                <a:cxnLst/>
                <a:rect l="l" t="t" r="r" b="b"/>
                <a:pathLst>
                  <a:path w="5740" h="15959" extrusionOk="0">
                    <a:moveTo>
                      <a:pt x="1714" y="0"/>
                    </a:moveTo>
                    <a:cubicBezTo>
                      <a:pt x="1714" y="0"/>
                      <a:pt x="746" y="7345"/>
                      <a:pt x="1" y="15958"/>
                    </a:cubicBezTo>
                    <a:lnTo>
                      <a:pt x="3495" y="15958"/>
                    </a:lnTo>
                    <a:cubicBezTo>
                      <a:pt x="4085" y="9939"/>
                      <a:pt x="4849" y="3068"/>
                      <a:pt x="4849" y="3068"/>
                    </a:cubicBezTo>
                    <a:cubicBezTo>
                      <a:pt x="4849" y="3068"/>
                      <a:pt x="5740" y="2110"/>
                      <a:pt x="5575" y="184"/>
                    </a:cubicBezTo>
                    <a:lnTo>
                      <a:pt x="171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8" name="Google Shape;3748;p96"/>
              <p:cNvSpPr/>
              <p:nvPr/>
            </p:nvSpPr>
            <p:spPr>
              <a:xfrm>
                <a:off x="7258669" y="2669795"/>
                <a:ext cx="138738" cy="1107032"/>
              </a:xfrm>
              <a:custGeom>
                <a:avLst/>
                <a:gdLst/>
                <a:ahLst/>
                <a:cxnLst/>
                <a:rect l="l" t="t" r="r" b="b"/>
                <a:pathLst>
                  <a:path w="1578" h="12591" extrusionOk="0">
                    <a:moveTo>
                      <a:pt x="1491" y="0"/>
                    </a:moveTo>
                    <a:lnTo>
                      <a:pt x="0" y="12581"/>
                    </a:lnTo>
                    <a:lnTo>
                      <a:pt x="97" y="12591"/>
                    </a:lnTo>
                    <a:lnTo>
                      <a:pt x="1578" y="20"/>
                    </a:lnTo>
                    <a:lnTo>
                      <a:pt x="1491" y="0"/>
                    </a:lnTo>
                    <a:close/>
                  </a:path>
                </a:pathLst>
              </a:custGeom>
              <a:solidFill>
                <a:srgbClr val="696C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9" name="Google Shape;3749;p96"/>
              <p:cNvSpPr/>
              <p:nvPr/>
            </p:nvSpPr>
            <p:spPr>
              <a:xfrm>
                <a:off x="7672160" y="3359010"/>
                <a:ext cx="428874" cy="515402"/>
              </a:xfrm>
              <a:custGeom>
                <a:avLst/>
                <a:gdLst/>
                <a:ahLst/>
                <a:cxnLst/>
                <a:rect l="l" t="t" r="r" b="b"/>
                <a:pathLst>
                  <a:path w="4878" h="5862" extrusionOk="0">
                    <a:moveTo>
                      <a:pt x="2478" y="0"/>
                    </a:moveTo>
                    <a:lnTo>
                      <a:pt x="0" y="1229"/>
                    </a:lnTo>
                    <a:lnTo>
                      <a:pt x="2197" y="3939"/>
                    </a:lnTo>
                    <a:lnTo>
                      <a:pt x="1133" y="5565"/>
                    </a:lnTo>
                    <a:cubicBezTo>
                      <a:pt x="1084" y="5632"/>
                      <a:pt x="1084" y="5710"/>
                      <a:pt x="1123" y="5778"/>
                    </a:cubicBezTo>
                    <a:cubicBezTo>
                      <a:pt x="1154" y="5834"/>
                      <a:pt x="1213" y="5862"/>
                      <a:pt x="1275" y="5862"/>
                    </a:cubicBezTo>
                    <a:cubicBezTo>
                      <a:pt x="1309" y="5862"/>
                      <a:pt x="1344" y="5853"/>
                      <a:pt x="1375" y="5836"/>
                    </a:cubicBezTo>
                    <a:lnTo>
                      <a:pt x="4878" y="3658"/>
                    </a:lnTo>
                    <a:lnTo>
                      <a:pt x="4288" y="2778"/>
                    </a:lnTo>
                    <a:lnTo>
                      <a:pt x="2478" y="0"/>
                    </a:lnTo>
                    <a:close/>
                  </a:path>
                </a:pathLst>
              </a:custGeom>
              <a:solidFill>
                <a:srgbClr val="FFDA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0" name="Google Shape;3750;p96"/>
              <p:cNvSpPr/>
              <p:nvPr/>
            </p:nvSpPr>
            <p:spPr>
              <a:xfrm>
                <a:off x="7759817" y="3600618"/>
                <a:ext cx="375330" cy="318631"/>
              </a:xfrm>
              <a:custGeom>
                <a:avLst/>
                <a:gdLst/>
                <a:ahLst/>
                <a:cxnLst/>
                <a:rect l="l" t="t" r="r" b="b"/>
                <a:pathLst>
                  <a:path w="4269" h="3624" extrusionOk="0">
                    <a:moveTo>
                      <a:pt x="3281" y="0"/>
                    </a:moveTo>
                    <a:cubicBezTo>
                      <a:pt x="3281" y="0"/>
                      <a:pt x="2313" y="988"/>
                      <a:pt x="1210" y="1181"/>
                    </a:cubicBezTo>
                    <a:lnTo>
                      <a:pt x="49" y="2875"/>
                    </a:lnTo>
                    <a:cubicBezTo>
                      <a:pt x="0" y="3001"/>
                      <a:pt x="0" y="3126"/>
                      <a:pt x="49" y="3252"/>
                    </a:cubicBezTo>
                    <a:cubicBezTo>
                      <a:pt x="49" y="3252"/>
                      <a:pt x="213" y="3624"/>
                      <a:pt x="296" y="3624"/>
                    </a:cubicBezTo>
                    <a:cubicBezTo>
                      <a:pt x="301" y="3624"/>
                      <a:pt x="306" y="3623"/>
                      <a:pt x="310" y="3620"/>
                    </a:cubicBezTo>
                    <a:lnTo>
                      <a:pt x="4210" y="1191"/>
                    </a:lnTo>
                    <a:cubicBezTo>
                      <a:pt x="4258" y="1162"/>
                      <a:pt x="4268" y="1113"/>
                      <a:pt x="4239" y="1075"/>
                    </a:cubicBezTo>
                    <a:lnTo>
                      <a:pt x="328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1" name="Google Shape;3751;p96"/>
              <p:cNvSpPr/>
              <p:nvPr/>
            </p:nvSpPr>
            <p:spPr>
              <a:xfrm>
                <a:off x="7838066" y="3726521"/>
                <a:ext cx="44312" cy="27344"/>
              </a:xfrm>
              <a:custGeom>
                <a:avLst/>
                <a:gdLst/>
                <a:ahLst/>
                <a:cxnLst/>
                <a:rect l="l" t="t" r="r" b="b"/>
                <a:pathLst>
                  <a:path w="504" h="311" extrusionOk="0">
                    <a:moveTo>
                      <a:pt x="30" y="1"/>
                    </a:moveTo>
                    <a:lnTo>
                      <a:pt x="1" y="78"/>
                    </a:lnTo>
                    <a:cubicBezTo>
                      <a:pt x="155" y="136"/>
                      <a:pt x="310" y="223"/>
                      <a:pt x="455" y="310"/>
                    </a:cubicBezTo>
                    <a:lnTo>
                      <a:pt x="504" y="243"/>
                    </a:lnTo>
                    <a:cubicBezTo>
                      <a:pt x="359" y="136"/>
                      <a:pt x="194" y="59"/>
                      <a:pt x="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2" name="Google Shape;3752;p96"/>
              <p:cNvSpPr/>
              <p:nvPr/>
            </p:nvSpPr>
            <p:spPr>
              <a:xfrm>
                <a:off x="7826988" y="3747798"/>
                <a:ext cx="37542" cy="25673"/>
              </a:xfrm>
              <a:custGeom>
                <a:avLst/>
                <a:gdLst/>
                <a:ahLst/>
                <a:cxnLst/>
                <a:rect l="l" t="t" r="r" b="b"/>
                <a:pathLst>
                  <a:path w="427" h="292" extrusionOk="0">
                    <a:moveTo>
                      <a:pt x="30" y="1"/>
                    </a:moveTo>
                    <a:lnTo>
                      <a:pt x="1" y="88"/>
                    </a:lnTo>
                    <a:cubicBezTo>
                      <a:pt x="136" y="136"/>
                      <a:pt x="262" y="204"/>
                      <a:pt x="378" y="291"/>
                    </a:cubicBezTo>
                    <a:lnTo>
                      <a:pt x="427" y="214"/>
                    </a:lnTo>
                    <a:cubicBezTo>
                      <a:pt x="301" y="127"/>
                      <a:pt x="175" y="59"/>
                      <a:pt x="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3" name="Google Shape;3753;p96"/>
              <p:cNvSpPr/>
              <p:nvPr/>
            </p:nvSpPr>
            <p:spPr>
              <a:xfrm>
                <a:off x="7816789" y="3764855"/>
                <a:ext cx="34992" cy="23915"/>
              </a:xfrm>
              <a:custGeom>
                <a:avLst/>
                <a:gdLst/>
                <a:ahLst/>
                <a:cxnLst/>
                <a:rect l="l" t="t" r="r" b="b"/>
                <a:pathLst>
                  <a:path w="398" h="272" extrusionOk="0">
                    <a:moveTo>
                      <a:pt x="30" y="0"/>
                    </a:moveTo>
                    <a:lnTo>
                      <a:pt x="1" y="87"/>
                    </a:lnTo>
                    <a:cubicBezTo>
                      <a:pt x="126" y="136"/>
                      <a:pt x="243" y="203"/>
                      <a:pt x="359" y="271"/>
                    </a:cubicBezTo>
                    <a:lnTo>
                      <a:pt x="397" y="194"/>
                    </a:lnTo>
                    <a:cubicBezTo>
                      <a:pt x="281" y="116"/>
                      <a:pt x="156" y="58"/>
                      <a:pt x="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4" name="Google Shape;3754;p96"/>
              <p:cNvSpPr/>
              <p:nvPr/>
            </p:nvSpPr>
            <p:spPr>
              <a:xfrm>
                <a:off x="7766587" y="3676318"/>
                <a:ext cx="355724" cy="225609"/>
              </a:xfrm>
              <a:custGeom>
                <a:avLst/>
                <a:gdLst/>
                <a:ahLst/>
                <a:cxnLst/>
                <a:rect l="l" t="t" r="r" b="b"/>
                <a:pathLst>
                  <a:path w="4046" h="2566" extrusionOk="0">
                    <a:moveTo>
                      <a:pt x="3998" y="1"/>
                    </a:moveTo>
                    <a:lnTo>
                      <a:pt x="1" y="2488"/>
                    </a:lnTo>
                    <a:lnTo>
                      <a:pt x="49" y="2565"/>
                    </a:lnTo>
                    <a:lnTo>
                      <a:pt x="4046" y="78"/>
                    </a:lnTo>
                    <a:lnTo>
                      <a:pt x="399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5" name="Google Shape;3755;p96"/>
              <p:cNvSpPr/>
              <p:nvPr/>
            </p:nvSpPr>
            <p:spPr>
              <a:xfrm>
                <a:off x="7992103" y="3630423"/>
                <a:ext cx="88535" cy="112365"/>
              </a:xfrm>
              <a:custGeom>
                <a:avLst/>
                <a:gdLst/>
                <a:ahLst/>
                <a:cxnLst/>
                <a:rect l="l" t="t" r="r" b="b"/>
                <a:pathLst>
                  <a:path w="1007" h="1278" extrusionOk="0">
                    <a:moveTo>
                      <a:pt x="949" y="0"/>
                    </a:moveTo>
                    <a:cubicBezTo>
                      <a:pt x="910" y="29"/>
                      <a:pt x="0" y="639"/>
                      <a:pt x="291" y="1278"/>
                    </a:cubicBezTo>
                    <a:lnTo>
                      <a:pt x="368" y="1239"/>
                    </a:lnTo>
                    <a:cubicBezTo>
                      <a:pt x="116" y="668"/>
                      <a:pt x="987" y="78"/>
                      <a:pt x="1007" y="78"/>
                    </a:cubicBezTo>
                    <a:lnTo>
                      <a:pt x="94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6" name="Google Shape;3756;p96"/>
              <p:cNvSpPr/>
              <p:nvPr/>
            </p:nvSpPr>
            <p:spPr>
              <a:xfrm>
                <a:off x="7782764" y="3819278"/>
                <a:ext cx="61368" cy="36664"/>
              </a:xfrm>
              <a:custGeom>
                <a:avLst/>
                <a:gdLst/>
                <a:ahLst/>
                <a:cxnLst/>
                <a:rect l="l" t="t" r="r" b="b"/>
                <a:pathLst>
                  <a:path w="698" h="417" extrusionOk="0">
                    <a:moveTo>
                      <a:pt x="39" y="1"/>
                    </a:moveTo>
                    <a:lnTo>
                      <a:pt x="1" y="88"/>
                    </a:lnTo>
                    <a:cubicBezTo>
                      <a:pt x="223" y="175"/>
                      <a:pt x="436" y="291"/>
                      <a:pt x="639" y="417"/>
                    </a:cubicBezTo>
                    <a:lnTo>
                      <a:pt x="697" y="349"/>
                    </a:lnTo>
                    <a:cubicBezTo>
                      <a:pt x="494" y="214"/>
                      <a:pt x="272" y="97"/>
                      <a:pt x="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7" name="Google Shape;3757;p96"/>
              <p:cNvSpPr/>
              <p:nvPr/>
            </p:nvSpPr>
            <p:spPr>
              <a:xfrm>
                <a:off x="7318191" y="2372006"/>
                <a:ext cx="696942" cy="1297648"/>
              </a:xfrm>
              <a:custGeom>
                <a:avLst/>
                <a:gdLst/>
                <a:ahLst/>
                <a:cxnLst/>
                <a:rect l="l" t="t" r="r" b="b"/>
                <a:pathLst>
                  <a:path w="7927" h="14759" extrusionOk="0">
                    <a:moveTo>
                      <a:pt x="1" y="0"/>
                    </a:moveTo>
                    <a:cubicBezTo>
                      <a:pt x="1" y="0"/>
                      <a:pt x="49" y="4665"/>
                      <a:pt x="1443" y="8923"/>
                    </a:cubicBezTo>
                    <a:cubicBezTo>
                      <a:pt x="2004" y="10655"/>
                      <a:pt x="5149" y="14758"/>
                      <a:pt x="5149" y="14758"/>
                    </a:cubicBezTo>
                    <a:lnTo>
                      <a:pt x="7927" y="13220"/>
                    </a:lnTo>
                    <a:cubicBezTo>
                      <a:pt x="7927" y="13220"/>
                      <a:pt x="6010" y="10045"/>
                      <a:pt x="5043" y="8197"/>
                    </a:cubicBezTo>
                    <a:cubicBezTo>
                      <a:pt x="4259" y="6707"/>
                      <a:pt x="3910" y="2845"/>
                      <a:pt x="3910" y="2845"/>
                    </a:cubicBezTo>
                    <a:cubicBezTo>
                      <a:pt x="3910" y="2845"/>
                      <a:pt x="4143" y="1074"/>
                      <a:pt x="36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8" name="Google Shape;3758;p96"/>
              <p:cNvSpPr/>
              <p:nvPr/>
            </p:nvSpPr>
            <p:spPr>
              <a:xfrm>
                <a:off x="7594702" y="2396623"/>
                <a:ext cx="379639" cy="1166644"/>
              </a:xfrm>
              <a:custGeom>
                <a:avLst/>
                <a:gdLst/>
                <a:ahLst/>
                <a:cxnLst/>
                <a:rect l="l" t="t" r="r" b="b"/>
                <a:pathLst>
                  <a:path w="4318" h="13269" extrusionOk="0">
                    <a:moveTo>
                      <a:pt x="78" y="1"/>
                    </a:moveTo>
                    <a:lnTo>
                      <a:pt x="1" y="39"/>
                    </a:lnTo>
                    <a:cubicBezTo>
                      <a:pt x="378" y="949"/>
                      <a:pt x="262" y="2362"/>
                      <a:pt x="223" y="2778"/>
                    </a:cubicBezTo>
                    <a:cubicBezTo>
                      <a:pt x="214" y="2836"/>
                      <a:pt x="214" y="2904"/>
                      <a:pt x="223" y="2972"/>
                    </a:cubicBezTo>
                    <a:cubicBezTo>
                      <a:pt x="281" y="3610"/>
                      <a:pt x="640" y="6882"/>
                      <a:pt x="1346" y="8236"/>
                    </a:cubicBezTo>
                    <a:cubicBezTo>
                      <a:pt x="2304" y="10065"/>
                      <a:pt x="4220" y="13230"/>
                      <a:pt x="4240" y="13269"/>
                    </a:cubicBezTo>
                    <a:lnTo>
                      <a:pt x="4317" y="13220"/>
                    </a:lnTo>
                    <a:cubicBezTo>
                      <a:pt x="4298" y="13191"/>
                      <a:pt x="2382" y="10027"/>
                      <a:pt x="1423" y="8198"/>
                    </a:cubicBezTo>
                    <a:cubicBezTo>
                      <a:pt x="727" y="6852"/>
                      <a:pt x="378" y="3601"/>
                      <a:pt x="311" y="2962"/>
                    </a:cubicBezTo>
                    <a:cubicBezTo>
                      <a:pt x="301" y="2904"/>
                      <a:pt x="301" y="2846"/>
                      <a:pt x="311" y="2788"/>
                    </a:cubicBezTo>
                    <a:cubicBezTo>
                      <a:pt x="359" y="2372"/>
                      <a:pt x="475" y="930"/>
                      <a:pt x="78" y="1"/>
                    </a:cubicBezTo>
                    <a:close/>
                  </a:path>
                </a:pathLst>
              </a:custGeom>
              <a:solidFill>
                <a:srgbClr val="696C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9" name="Google Shape;3759;p96"/>
              <p:cNvSpPr/>
              <p:nvPr/>
            </p:nvSpPr>
            <p:spPr>
              <a:xfrm>
                <a:off x="7316521" y="2468983"/>
                <a:ext cx="80007" cy="511445"/>
              </a:xfrm>
              <a:custGeom>
                <a:avLst/>
                <a:gdLst/>
                <a:ahLst/>
                <a:cxnLst/>
                <a:rect l="l" t="t" r="r" b="b"/>
                <a:pathLst>
                  <a:path w="910" h="5817" extrusionOk="0">
                    <a:moveTo>
                      <a:pt x="0" y="0"/>
                    </a:moveTo>
                    <a:cubicBezTo>
                      <a:pt x="116" y="1936"/>
                      <a:pt x="813" y="5778"/>
                      <a:pt x="823" y="5817"/>
                    </a:cubicBezTo>
                    <a:lnTo>
                      <a:pt x="910" y="5807"/>
                    </a:lnTo>
                    <a:cubicBezTo>
                      <a:pt x="900" y="5768"/>
                      <a:pt x="203" y="1936"/>
                      <a:pt x="97" y="0"/>
                    </a:cubicBezTo>
                    <a:close/>
                  </a:path>
                </a:pathLst>
              </a:custGeom>
              <a:solidFill>
                <a:srgbClr val="696C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0" name="Google Shape;3760;p96"/>
              <p:cNvSpPr/>
              <p:nvPr/>
            </p:nvSpPr>
            <p:spPr>
              <a:xfrm>
                <a:off x="7456051" y="2485952"/>
                <a:ext cx="167663" cy="86955"/>
              </a:xfrm>
              <a:custGeom>
                <a:avLst/>
                <a:gdLst/>
                <a:ahLst/>
                <a:cxnLst/>
                <a:rect l="l" t="t" r="r" b="b"/>
                <a:pathLst>
                  <a:path w="1907" h="989" extrusionOk="0">
                    <a:moveTo>
                      <a:pt x="78" y="1"/>
                    </a:moveTo>
                    <a:lnTo>
                      <a:pt x="0" y="49"/>
                    </a:lnTo>
                    <a:cubicBezTo>
                      <a:pt x="446" y="736"/>
                      <a:pt x="1829" y="978"/>
                      <a:pt x="1888" y="988"/>
                    </a:cubicBezTo>
                    <a:lnTo>
                      <a:pt x="1907" y="901"/>
                    </a:lnTo>
                    <a:cubicBezTo>
                      <a:pt x="1888" y="891"/>
                      <a:pt x="504" y="649"/>
                      <a:pt x="78" y="1"/>
                    </a:cubicBezTo>
                    <a:close/>
                  </a:path>
                </a:pathLst>
              </a:custGeom>
              <a:solidFill>
                <a:srgbClr val="696C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1" name="Google Shape;3761;p96"/>
              <p:cNvSpPr/>
              <p:nvPr/>
            </p:nvSpPr>
            <p:spPr>
              <a:xfrm>
                <a:off x="7276517" y="2494480"/>
                <a:ext cx="61368" cy="142171"/>
              </a:xfrm>
              <a:custGeom>
                <a:avLst/>
                <a:gdLst/>
                <a:ahLst/>
                <a:cxnLst/>
                <a:rect l="l" t="t" r="r" b="b"/>
                <a:pathLst>
                  <a:path w="698" h="1617" extrusionOk="0">
                    <a:moveTo>
                      <a:pt x="0" y="1"/>
                    </a:moveTo>
                    <a:cubicBezTo>
                      <a:pt x="10" y="223"/>
                      <a:pt x="68" y="1336"/>
                      <a:pt x="194" y="1462"/>
                    </a:cubicBezTo>
                    <a:cubicBezTo>
                      <a:pt x="320" y="1588"/>
                      <a:pt x="658" y="1617"/>
                      <a:pt x="697" y="1617"/>
                    </a:cubicBezTo>
                    <a:lnTo>
                      <a:pt x="697" y="1530"/>
                    </a:lnTo>
                    <a:cubicBezTo>
                      <a:pt x="610" y="1520"/>
                      <a:pt x="349" y="1491"/>
                      <a:pt x="262" y="1404"/>
                    </a:cubicBezTo>
                    <a:cubicBezTo>
                      <a:pt x="194" y="1336"/>
                      <a:pt x="126" y="639"/>
                      <a:pt x="88" y="1"/>
                    </a:cubicBezTo>
                    <a:close/>
                  </a:path>
                </a:pathLst>
              </a:custGeom>
              <a:solidFill>
                <a:srgbClr val="696C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2" name="Google Shape;3762;p96"/>
              <p:cNvSpPr/>
              <p:nvPr/>
            </p:nvSpPr>
            <p:spPr>
              <a:xfrm>
                <a:off x="7131887" y="2486831"/>
                <a:ext cx="94514" cy="56270"/>
              </a:xfrm>
              <a:custGeom>
                <a:avLst/>
                <a:gdLst/>
                <a:ahLst/>
                <a:cxnLst/>
                <a:rect l="l" t="t" r="r" b="b"/>
                <a:pathLst>
                  <a:path w="1075" h="640" extrusionOk="0">
                    <a:moveTo>
                      <a:pt x="987" y="1"/>
                    </a:moveTo>
                    <a:cubicBezTo>
                      <a:pt x="871" y="339"/>
                      <a:pt x="0" y="552"/>
                      <a:pt x="0" y="552"/>
                    </a:cubicBezTo>
                    <a:lnTo>
                      <a:pt x="20" y="639"/>
                    </a:lnTo>
                    <a:cubicBezTo>
                      <a:pt x="58" y="630"/>
                      <a:pt x="939" y="417"/>
                      <a:pt x="1074" y="30"/>
                    </a:cubicBezTo>
                    <a:lnTo>
                      <a:pt x="987" y="1"/>
                    </a:lnTo>
                    <a:close/>
                  </a:path>
                </a:pathLst>
              </a:custGeom>
              <a:solidFill>
                <a:srgbClr val="696C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3" name="Google Shape;3763;p96"/>
              <p:cNvSpPr/>
              <p:nvPr/>
            </p:nvSpPr>
            <p:spPr>
              <a:xfrm>
                <a:off x="7132679" y="1652106"/>
                <a:ext cx="564271" cy="862344"/>
              </a:xfrm>
              <a:custGeom>
                <a:avLst/>
                <a:gdLst/>
                <a:ahLst/>
                <a:cxnLst/>
                <a:rect l="l" t="t" r="r" b="b"/>
                <a:pathLst>
                  <a:path w="6418" h="9808" extrusionOk="0">
                    <a:moveTo>
                      <a:pt x="2101" y="1"/>
                    </a:moveTo>
                    <a:lnTo>
                      <a:pt x="1762" y="436"/>
                    </a:lnTo>
                    <a:cubicBezTo>
                      <a:pt x="1762" y="436"/>
                      <a:pt x="40" y="1956"/>
                      <a:pt x="40" y="3930"/>
                    </a:cubicBezTo>
                    <a:cubicBezTo>
                      <a:pt x="40" y="5914"/>
                      <a:pt x="1" y="9562"/>
                      <a:pt x="1" y="9562"/>
                    </a:cubicBezTo>
                    <a:cubicBezTo>
                      <a:pt x="1" y="9562"/>
                      <a:pt x="1407" y="9808"/>
                      <a:pt x="3308" y="9808"/>
                    </a:cubicBezTo>
                    <a:cubicBezTo>
                      <a:pt x="4259" y="9808"/>
                      <a:pt x="5333" y="9746"/>
                      <a:pt x="6417" y="9562"/>
                    </a:cubicBezTo>
                    <a:cubicBezTo>
                      <a:pt x="6417" y="9562"/>
                      <a:pt x="5875" y="5924"/>
                      <a:pt x="5285" y="3040"/>
                    </a:cubicBezTo>
                    <a:cubicBezTo>
                      <a:pt x="4898" y="1201"/>
                      <a:pt x="3398" y="262"/>
                      <a:pt x="3398" y="262"/>
                    </a:cubicBezTo>
                    <a:lnTo>
                      <a:pt x="210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4" name="Google Shape;3764;p96"/>
              <p:cNvSpPr/>
              <p:nvPr/>
            </p:nvSpPr>
            <p:spPr>
              <a:xfrm>
                <a:off x="6699669" y="1910770"/>
                <a:ext cx="613506" cy="425545"/>
              </a:xfrm>
              <a:custGeom>
                <a:avLst/>
                <a:gdLst/>
                <a:ahLst/>
                <a:cxnLst/>
                <a:rect l="l" t="t" r="r" b="b"/>
                <a:pathLst>
                  <a:path w="6978" h="4840" extrusionOk="0">
                    <a:moveTo>
                      <a:pt x="5361" y="1"/>
                    </a:moveTo>
                    <a:cubicBezTo>
                      <a:pt x="5361" y="1"/>
                      <a:pt x="4307" y="1404"/>
                      <a:pt x="3194" y="2043"/>
                    </a:cubicBezTo>
                    <a:cubicBezTo>
                      <a:pt x="1345" y="3088"/>
                      <a:pt x="0" y="3398"/>
                      <a:pt x="0" y="3398"/>
                    </a:cubicBezTo>
                    <a:lnTo>
                      <a:pt x="900" y="4840"/>
                    </a:lnTo>
                    <a:cubicBezTo>
                      <a:pt x="2265" y="4472"/>
                      <a:pt x="3571" y="3949"/>
                      <a:pt x="4810" y="3272"/>
                    </a:cubicBezTo>
                    <a:cubicBezTo>
                      <a:pt x="5923" y="2643"/>
                      <a:pt x="6978" y="1240"/>
                      <a:pt x="6978" y="1240"/>
                    </a:cubicBezTo>
                    <a:lnTo>
                      <a:pt x="5361" y="1"/>
                    </a:lnTo>
                    <a:close/>
                  </a:path>
                </a:pathLst>
              </a:custGeom>
              <a:solidFill>
                <a:srgbClr val="FFDA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5" name="Google Shape;3765;p96"/>
              <p:cNvSpPr/>
              <p:nvPr/>
            </p:nvSpPr>
            <p:spPr>
              <a:xfrm>
                <a:off x="6546512" y="2180513"/>
                <a:ext cx="321699" cy="185868"/>
              </a:xfrm>
              <a:custGeom>
                <a:avLst/>
                <a:gdLst/>
                <a:ahLst/>
                <a:cxnLst/>
                <a:rect l="l" t="t" r="r" b="b"/>
                <a:pathLst>
                  <a:path w="3659" h="2114" extrusionOk="0">
                    <a:moveTo>
                      <a:pt x="2787" y="1"/>
                    </a:moveTo>
                    <a:cubicBezTo>
                      <a:pt x="2245" y="204"/>
                      <a:pt x="445" y="610"/>
                      <a:pt x="426" y="726"/>
                    </a:cubicBezTo>
                    <a:cubicBezTo>
                      <a:pt x="417" y="783"/>
                      <a:pt x="533" y="791"/>
                      <a:pt x="660" y="791"/>
                    </a:cubicBezTo>
                    <a:cubicBezTo>
                      <a:pt x="705" y="791"/>
                      <a:pt x="751" y="790"/>
                      <a:pt x="793" y="790"/>
                    </a:cubicBezTo>
                    <a:cubicBezTo>
                      <a:pt x="897" y="790"/>
                      <a:pt x="979" y="795"/>
                      <a:pt x="968" y="833"/>
                    </a:cubicBezTo>
                    <a:cubicBezTo>
                      <a:pt x="929" y="930"/>
                      <a:pt x="39" y="1152"/>
                      <a:pt x="48" y="1278"/>
                    </a:cubicBezTo>
                    <a:cubicBezTo>
                      <a:pt x="53" y="1314"/>
                      <a:pt x="100" y="1329"/>
                      <a:pt x="172" y="1329"/>
                    </a:cubicBezTo>
                    <a:cubicBezTo>
                      <a:pt x="425" y="1329"/>
                      <a:pt x="977" y="1152"/>
                      <a:pt x="977" y="1152"/>
                    </a:cubicBezTo>
                    <a:lnTo>
                      <a:pt x="977" y="1152"/>
                    </a:lnTo>
                    <a:cubicBezTo>
                      <a:pt x="977" y="1152"/>
                      <a:pt x="0" y="1520"/>
                      <a:pt x="58" y="1646"/>
                    </a:cubicBezTo>
                    <a:cubicBezTo>
                      <a:pt x="65" y="1665"/>
                      <a:pt x="97" y="1673"/>
                      <a:pt x="146" y="1673"/>
                    </a:cubicBezTo>
                    <a:cubicBezTo>
                      <a:pt x="367" y="1673"/>
                      <a:pt x="935" y="1509"/>
                      <a:pt x="1181" y="1462"/>
                    </a:cubicBezTo>
                    <a:lnTo>
                      <a:pt x="1181" y="1462"/>
                    </a:lnTo>
                    <a:cubicBezTo>
                      <a:pt x="861" y="1568"/>
                      <a:pt x="281" y="1743"/>
                      <a:pt x="329" y="1839"/>
                    </a:cubicBezTo>
                    <a:cubicBezTo>
                      <a:pt x="349" y="1876"/>
                      <a:pt x="433" y="1891"/>
                      <a:pt x="551" y="1891"/>
                    </a:cubicBezTo>
                    <a:cubicBezTo>
                      <a:pt x="774" y="1891"/>
                      <a:pt x="1118" y="1838"/>
                      <a:pt x="1384" y="1781"/>
                    </a:cubicBezTo>
                    <a:lnTo>
                      <a:pt x="1384" y="1781"/>
                    </a:lnTo>
                    <a:cubicBezTo>
                      <a:pt x="1142" y="1859"/>
                      <a:pt x="677" y="1994"/>
                      <a:pt x="707" y="2091"/>
                    </a:cubicBezTo>
                    <a:cubicBezTo>
                      <a:pt x="713" y="2106"/>
                      <a:pt x="757" y="2114"/>
                      <a:pt x="834" y="2114"/>
                    </a:cubicBezTo>
                    <a:cubicBezTo>
                      <a:pt x="1207" y="2114"/>
                      <a:pt x="2349" y="1928"/>
                      <a:pt x="3658" y="1462"/>
                    </a:cubicBezTo>
                    <a:lnTo>
                      <a:pt x="2787" y="1"/>
                    </a:lnTo>
                    <a:close/>
                  </a:path>
                </a:pathLst>
              </a:custGeom>
              <a:solidFill>
                <a:srgbClr val="FFDA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6" name="Google Shape;3766;p96"/>
              <p:cNvSpPr/>
              <p:nvPr/>
            </p:nvSpPr>
            <p:spPr>
              <a:xfrm>
                <a:off x="7128458" y="1732994"/>
                <a:ext cx="320029" cy="340436"/>
              </a:xfrm>
              <a:custGeom>
                <a:avLst/>
                <a:gdLst/>
                <a:ahLst/>
                <a:cxnLst/>
                <a:rect l="l" t="t" r="r" b="b"/>
                <a:pathLst>
                  <a:path w="3640" h="3872" extrusionOk="0">
                    <a:moveTo>
                      <a:pt x="1626" y="0"/>
                    </a:moveTo>
                    <a:lnTo>
                      <a:pt x="1" y="2410"/>
                    </a:lnTo>
                    <a:lnTo>
                      <a:pt x="2110" y="3871"/>
                    </a:lnTo>
                    <a:lnTo>
                      <a:pt x="3639" y="1684"/>
                    </a:lnTo>
                    <a:lnTo>
                      <a:pt x="162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7" name="Google Shape;3767;p96"/>
              <p:cNvSpPr/>
              <p:nvPr/>
            </p:nvSpPr>
            <p:spPr>
              <a:xfrm>
                <a:off x="7152285" y="1767898"/>
                <a:ext cx="97943" cy="141291"/>
              </a:xfrm>
              <a:custGeom>
                <a:avLst/>
                <a:gdLst/>
                <a:ahLst/>
                <a:cxnLst/>
                <a:rect l="l" t="t" r="r" b="b"/>
                <a:pathLst>
                  <a:path w="1114" h="1607" extrusionOk="0">
                    <a:moveTo>
                      <a:pt x="1046" y="0"/>
                    </a:moveTo>
                    <a:lnTo>
                      <a:pt x="0" y="1539"/>
                    </a:lnTo>
                    <a:lnTo>
                      <a:pt x="10" y="1597"/>
                    </a:lnTo>
                    <a:cubicBezTo>
                      <a:pt x="20" y="1607"/>
                      <a:pt x="30" y="1607"/>
                      <a:pt x="39" y="1607"/>
                    </a:cubicBezTo>
                    <a:cubicBezTo>
                      <a:pt x="59" y="1607"/>
                      <a:pt x="97" y="1558"/>
                      <a:pt x="242" y="1355"/>
                    </a:cubicBezTo>
                    <a:lnTo>
                      <a:pt x="1113" y="48"/>
                    </a:lnTo>
                    <a:lnTo>
                      <a:pt x="1046" y="0"/>
                    </a:lnTo>
                    <a:close/>
                  </a:path>
                </a:pathLst>
              </a:custGeom>
              <a:solidFill>
                <a:srgbClr val="9847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8" name="Google Shape;3768;p96"/>
              <p:cNvSpPr/>
              <p:nvPr/>
            </p:nvSpPr>
            <p:spPr>
              <a:xfrm>
                <a:off x="7299464" y="1898022"/>
                <a:ext cx="122648" cy="171097"/>
              </a:xfrm>
              <a:custGeom>
                <a:avLst/>
                <a:gdLst/>
                <a:ahLst/>
                <a:cxnLst/>
                <a:rect l="l" t="t" r="r" b="b"/>
                <a:pathLst>
                  <a:path w="1395" h="1946" extrusionOk="0">
                    <a:moveTo>
                      <a:pt x="1317" y="1"/>
                    </a:moveTo>
                    <a:lnTo>
                      <a:pt x="1" y="1888"/>
                    </a:lnTo>
                    <a:lnTo>
                      <a:pt x="78" y="1946"/>
                    </a:lnTo>
                    <a:lnTo>
                      <a:pt x="1394" y="49"/>
                    </a:lnTo>
                    <a:lnTo>
                      <a:pt x="1317" y="1"/>
                    </a:lnTo>
                    <a:close/>
                  </a:path>
                </a:pathLst>
              </a:custGeom>
              <a:solidFill>
                <a:srgbClr val="9847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9" name="Google Shape;3769;p96"/>
              <p:cNvSpPr/>
              <p:nvPr/>
            </p:nvSpPr>
            <p:spPr>
              <a:xfrm>
                <a:off x="7211807" y="1490507"/>
                <a:ext cx="24793" cy="49412"/>
              </a:xfrm>
              <a:custGeom>
                <a:avLst/>
                <a:gdLst/>
                <a:ahLst/>
                <a:cxnLst/>
                <a:rect l="l" t="t" r="r" b="b"/>
                <a:pathLst>
                  <a:path w="282" h="562" extrusionOk="0">
                    <a:moveTo>
                      <a:pt x="282" y="0"/>
                    </a:moveTo>
                    <a:cubicBezTo>
                      <a:pt x="282" y="0"/>
                      <a:pt x="1" y="281"/>
                      <a:pt x="1" y="465"/>
                    </a:cubicBezTo>
                    <a:cubicBezTo>
                      <a:pt x="1" y="552"/>
                      <a:pt x="282" y="562"/>
                      <a:pt x="282" y="562"/>
                    </a:cubicBezTo>
                    <a:lnTo>
                      <a:pt x="282" y="0"/>
                    </a:lnTo>
                    <a:close/>
                  </a:path>
                </a:pathLst>
              </a:custGeom>
              <a:solidFill>
                <a:srgbClr val="FFDA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0" name="Google Shape;3770;p96"/>
              <p:cNvSpPr/>
              <p:nvPr/>
            </p:nvSpPr>
            <p:spPr>
              <a:xfrm>
                <a:off x="7281616" y="1495606"/>
                <a:ext cx="149024" cy="197562"/>
              </a:xfrm>
              <a:custGeom>
                <a:avLst/>
                <a:gdLst/>
                <a:ahLst/>
                <a:cxnLst/>
                <a:rect l="l" t="t" r="r" b="b"/>
                <a:pathLst>
                  <a:path w="1695" h="2247" extrusionOk="0">
                    <a:moveTo>
                      <a:pt x="1500" y="0"/>
                    </a:moveTo>
                    <a:lnTo>
                      <a:pt x="0" y="1045"/>
                    </a:lnTo>
                    <a:lnTo>
                      <a:pt x="68" y="2216"/>
                    </a:lnTo>
                    <a:cubicBezTo>
                      <a:pt x="199" y="2238"/>
                      <a:pt x="332" y="2246"/>
                      <a:pt x="462" y="2246"/>
                    </a:cubicBezTo>
                    <a:cubicBezTo>
                      <a:pt x="1106" y="2246"/>
                      <a:pt x="1694" y="2033"/>
                      <a:pt x="1694" y="2033"/>
                    </a:cubicBezTo>
                    <a:lnTo>
                      <a:pt x="1500" y="0"/>
                    </a:lnTo>
                    <a:close/>
                  </a:path>
                </a:pathLst>
              </a:custGeom>
              <a:solidFill>
                <a:srgbClr val="FFDA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1" name="Google Shape;3771;p96"/>
              <p:cNvSpPr/>
              <p:nvPr/>
            </p:nvSpPr>
            <p:spPr>
              <a:xfrm>
                <a:off x="7196509" y="1414806"/>
                <a:ext cx="224724" cy="200903"/>
              </a:xfrm>
              <a:custGeom>
                <a:avLst/>
                <a:gdLst/>
                <a:ahLst/>
                <a:cxnLst/>
                <a:rect l="l" t="t" r="r" b="b"/>
                <a:pathLst>
                  <a:path w="2556" h="2285" extrusionOk="0">
                    <a:moveTo>
                      <a:pt x="954" y="1"/>
                    </a:moveTo>
                    <a:cubicBezTo>
                      <a:pt x="832" y="1"/>
                      <a:pt x="756" y="10"/>
                      <a:pt x="756" y="10"/>
                    </a:cubicBezTo>
                    <a:cubicBezTo>
                      <a:pt x="756" y="10"/>
                      <a:pt x="1" y="1529"/>
                      <a:pt x="475" y="2032"/>
                    </a:cubicBezTo>
                    <a:cubicBezTo>
                      <a:pt x="622" y="2185"/>
                      <a:pt x="812" y="2284"/>
                      <a:pt x="1010" y="2284"/>
                    </a:cubicBezTo>
                    <a:cubicBezTo>
                      <a:pt x="1138" y="2284"/>
                      <a:pt x="1269" y="2243"/>
                      <a:pt x="1394" y="2148"/>
                    </a:cubicBezTo>
                    <a:cubicBezTo>
                      <a:pt x="1636" y="1964"/>
                      <a:pt x="2556" y="881"/>
                      <a:pt x="2430" y="668"/>
                    </a:cubicBezTo>
                    <a:cubicBezTo>
                      <a:pt x="2062" y="76"/>
                      <a:pt x="1312" y="1"/>
                      <a:pt x="954" y="1"/>
                    </a:cubicBezTo>
                    <a:close/>
                  </a:path>
                </a:pathLst>
              </a:custGeom>
              <a:solidFill>
                <a:srgbClr val="FFDA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2" name="Google Shape;3772;p96"/>
              <p:cNvSpPr/>
              <p:nvPr/>
            </p:nvSpPr>
            <p:spPr>
              <a:xfrm>
                <a:off x="7261219" y="1486902"/>
                <a:ext cx="9407" cy="15035"/>
              </a:xfrm>
              <a:custGeom>
                <a:avLst/>
                <a:gdLst/>
                <a:ahLst/>
                <a:cxnLst/>
                <a:rect l="l" t="t" r="r" b="b"/>
                <a:pathLst>
                  <a:path w="107" h="171" extrusionOk="0">
                    <a:moveTo>
                      <a:pt x="63" y="0"/>
                    </a:moveTo>
                    <a:cubicBezTo>
                      <a:pt x="49" y="0"/>
                      <a:pt x="34" y="7"/>
                      <a:pt x="29" y="22"/>
                    </a:cubicBezTo>
                    <a:cubicBezTo>
                      <a:pt x="10" y="61"/>
                      <a:pt x="0" y="99"/>
                      <a:pt x="0" y="138"/>
                    </a:cubicBezTo>
                    <a:cubicBezTo>
                      <a:pt x="0" y="160"/>
                      <a:pt x="17" y="171"/>
                      <a:pt x="33" y="171"/>
                    </a:cubicBezTo>
                    <a:cubicBezTo>
                      <a:pt x="38" y="171"/>
                      <a:pt x="44" y="169"/>
                      <a:pt x="49" y="167"/>
                    </a:cubicBezTo>
                    <a:cubicBezTo>
                      <a:pt x="87" y="128"/>
                      <a:pt x="107" y="80"/>
                      <a:pt x="97" y="22"/>
                    </a:cubicBezTo>
                    <a:cubicBezTo>
                      <a:pt x="92" y="7"/>
                      <a:pt x="78" y="0"/>
                      <a:pt x="63" y="0"/>
                    </a:cubicBezTo>
                    <a:close/>
                  </a:path>
                </a:pathLst>
              </a:custGeom>
              <a:solidFill>
                <a:srgbClr val="0027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3" name="Google Shape;3773;p96"/>
              <p:cNvSpPr/>
              <p:nvPr/>
            </p:nvSpPr>
            <p:spPr>
              <a:xfrm>
                <a:off x="7256119" y="1465801"/>
                <a:ext cx="36663" cy="17936"/>
              </a:xfrm>
              <a:custGeom>
                <a:avLst/>
                <a:gdLst/>
                <a:ahLst/>
                <a:cxnLst/>
                <a:rect l="l" t="t" r="r" b="b"/>
                <a:pathLst>
                  <a:path w="417" h="204" extrusionOk="0">
                    <a:moveTo>
                      <a:pt x="155" y="1"/>
                    </a:moveTo>
                    <a:cubicBezTo>
                      <a:pt x="107" y="1"/>
                      <a:pt x="58" y="10"/>
                      <a:pt x="19" y="39"/>
                    </a:cubicBezTo>
                    <a:cubicBezTo>
                      <a:pt x="0" y="49"/>
                      <a:pt x="0" y="68"/>
                      <a:pt x="19" y="78"/>
                    </a:cubicBezTo>
                    <a:cubicBezTo>
                      <a:pt x="24" y="88"/>
                      <a:pt x="32" y="92"/>
                      <a:pt x="39" y="92"/>
                    </a:cubicBezTo>
                    <a:cubicBezTo>
                      <a:pt x="46" y="92"/>
                      <a:pt x="53" y="88"/>
                      <a:pt x="58" y="78"/>
                    </a:cubicBezTo>
                    <a:cubicBezTo>
                      <a:pt x="87" y="68"/>
                      <a:pt x="116" y="59"/>
                      <a:pt x="155" y="59"/>
                    </a:cubicBezTo>
                    <a:cubicBezTo>
                      <a:pt x="242" y="68"/>
                      <a:pt x="320" y="117"/>
                      <a:pt x="368" y="184"/>
                    </a:cubicBezTo>
                    <a:cubicBezTo>
                      <a:pt x="368" y="194"/>
                      <a:pt x="378" y="194"/>
                      <a:pt x="387" y="194"/>
                    </a:cubicBezTo>
                    <a:cubicBezTo>
                      <a:pt x="397" y="194"/>
                      <a:pt x="397" y="204"/>
                      <a:pt x="407" y="204"/>
                    </a:cubicBezTo>
                    <a:cubicBezTo>
                      <a:pt x="416" y="194"/>
                      <a:pt x="416" y="175"/>
                      <a:pt x="407" y="155"/>
                    </a:cubicBezTo>
                    <a:cubicBezTo>
                      <a:pt x="349" y="68"/>
                      <a:pt x="261" y="10"/>
                      <a:pt x="155" y="1"/>
                    </a:cubicBezTo>
                    <a:close/>
                  </a:path>
                </a:pathLst>
              </a:custGeom>
              <a:solidFill>
                <a:srgbClr val="0027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4" name="Google Shape;3774;p96"/>
              <p:cNvSpPr/>
              <p:nvPr/>
            </p:nvSpPr>
            <p:spPr>
              <a:xfrm>
                <a:off x="7243283" y="1358185"/>
                <a:ext cx="222174" cy="224642"/>
              </a:xfrm>
              <a:custGeom>
                <a:avLst/>
                <a:gdLst/>
                <a:ahLst/>
                <a:cxnLst/>
                <a:rect l="l" t="t" r="r" b="b"/>
                <a:pathLst>
                  <a:path w="2527" h="2555" extrusionOk="0">
                    <a:moveTo>
                      <a:pt x="1061" y="0"/>
                    </a:moveTo>
                    <a:cubicBezTo>
                      <a:pt x="1030" y="0"/>
                      <a:pt x="999" y="2"/>
                      <a:pt x="969" y="5"/>
                    </a:cubicBezTo>
                    <a:cubicBezTo>
                      <a:pt x="785" y="34"/>
                      <a:pt x="611" y="92"/>
                      <a:pt x="456" y="189"/>
                    </a:cubicBezTo>
                    <a:cubicBezTo>
                      <a:pt x="340" y="257"/>
                      <a:pt x="233" y="354"/>
                      <a:pt x="156" y="460"/>
                    </a:cubicBezTo>
                    <a:cubicBezTo>
                      <a:pt x="30" y="644"/>
                      <a:pt x="1" y="944"/>
                      <a:pt x="233" y="1060"/>
                    </a:cubicBezTo>
                    <a:cubicBezTo>
                      <a:pt x="349" y="1128"/>
                      <a:pt x="504" y="1118"/>
                      <a:pt x="630" y="1186"/>
                    </a:cubicBezTo>
                    <a:cubicBezTo>
                      <a:pt x="814" y="1283"/>
                      <a:pt x="736" y="1486"/>
                      <a:pt x="853" y="1631"/>
                    </a:cubicBezTo>
                    <a:cubicBezTo>
                      <a:pt x="930" y="1708"/>
                      <a:pt x="1056" y="1728"/>
                      <a:pt x="1124" y="1815"/>
                    </a:cubicBezTo>
                    <a:cubicBezTo>
                      <a:pt x="1162" y="1892"/>
                      <a:pt x="1191" y="1979"/>
                      <a:pt x="1191" y="2076"/>
                    </a:cubicBezTo>
                    <a:cubicBezTo>
                      <a:pt x="1201" y="2163"/>
                      <a:pt x="1230" y="2241"/>
                      <a:pt x="1288" y="2318"/>
                    </a:cubicBezTo>
                    <a:cubicBezTo>
                      <a:pt x="1346" y="2386"/>
                      <a:pt x="1433" y="2425"/>
                      <a:pt x="1520" y="2425"/>
                    </a:cubicBezTo>
                    <a:cubicBezTo>
                      <a:pt x="1549" y="2415"/>
                      <a:pt x="1578" y="2415"/>
                      <a:pt x="1607" y="2415"/>
                    </a:cubicBezTo>
                    <a:cubicBezTo>
                      <a:pt x="1695" y="2425"/>
                      <a:pt x="1762" y="2502"/>
                      <a:pt x="1840" y="2531"/>
                    </a:cubicBezTo>
                    <a:cubicBezTo>
                      <a:pt x="1872" y="2547"/>
                      <a:pt x="1908" y="2555"/>
                      <a:pt x="1944" y="2555"/>
                    </a:cubicBezTo>
                    <a:cubicBezTo>
                      <a:pt x="1995" y="2555"/>
                      <a:pt x="2046" y="2540"/>
                      <a:pt x="2091" y="2512"/>
                    </a:cubicBezTo>
                    <a:cubicBezTo>
                      <a:pt x="2159" y="2463"/>
                      <a:pt x="2207" y="2386"/>
                      <a:pt x="2227" y="2299"/>
                    </a:cubicBezTo>
                    <a:cubicBezTo>
                      <a:pt x="2237" y="2221"/>
                      <a:pt x="2227" y="2154"/>
                      <a:pt x="2227" y="2076"/>
                    </a:cubicBezTo>
                    <a:cubicBezTo>
                      <a:pt x="2246" y="1931"/>
                      <a:pt x="2295" y="1786"/>
                      <a:pt x="2362" y="1660"/>
                    </a:cubicBezTo>
                    <a:cubicBezTo>
                      <a:pt x="2527" y="1263"/>
                      <a:pt x="2449" y="808"/>
                      <a:pt x="2178" y="479"/>
                    </a:cubicBezTo>
                    <a:lnTo>
                      <a:pt x="2033" y="499"/>
                    </a:lnTo>
                    <a:cubicBezTo>
                      <a:pt x="1995" y="431"/>
                      <a:pt x="1936" y="373"/>
                      <a:pt x="1878" y="325"/>
                    </a:cubicBezTo>
                    <a:cubicBezTo>
                      <a:pt x="1820" y="296"/>
                      <a:pt x="1762" y="276"/>
                      <a:pt x="1704" y="257"/>
                    </a:cubicBezTo>
                    <a:cubicBezTo>
                      <a:pt x="1627" y="218"/>
                      <a:pt x="1559" y="170"/>
                      <a:pt x="1501" y="121"/>
                    </a:cubicBezTo>
                    <a:cubicBezTo>
                      <a:pt x="1364" y="41"/>
                      <a:pt x="1213" y="0"/>
                      <a:pt x="106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5" name="Google Shape;3775;p96"/>
              <p:cNvSpPr/>
              <p:nvPr/>
            </p:nvSpPr>
            <p:spPr>
              <a:xfrm>
                <a:off x="7319070" y="1504047"/>
                <a:ext cx="42641" cy="61194"/>
              </a:xfrm>
              <a:custGeom>
                <a:avLst/>
                <a:gdLst/>
                <a:ahLst/>
                <a:cxnLst/>
                <a:rect l="l" t="t" r="r" b="b"/>
                <a:pathLst>
                  <a:path w="485" h="696" extrusionOk="0">
                    <a:moveTo>
                      <a:pt x="270" y="0"/>
                    </a:moveTo>
                    <a:cubicBezTo>
                      <a:pt x="174" y="0"/>
                      <a:pt x="81" y="63"/>
                      <a:pt x="58" y="175"/>
                    </a:cubicBezTo>
                    <a:lnTo>
                      <a:pt x="0" y="591"/>
                    </a:lnTo>
                    <a:cubicBezTo>
                      <a:pt x="10" y="662"/>
                      <a:pt x="54" y="696"/>
                      <a:pt x="116" y="696"/>
                    </a:cubicBezTo>
                    <a:cubicBezTo>
                      <a:pt x="173" y="696"/>
                      <a:pt x="245" y="667"/>
                      <a:pt x="320" y="611"/>
                    </a:cubicBezTo>
                    <a:cubicBezTo>
                      <a:pt x="436" y="466"/>
                      <a:pt x="484" y="282"/>
                      <a:pt x="455" y="108"/>
                    </a:cubicBezTo>
                    <a:cubicBezTo>
                      <a:pt x="410" y="34"/>
                      <a:pt x="339" y="0"/>
                      <a:pt x="270" y="0"/>
                    </a:cubicBezTo>
                    <a:close/>
                  </a:path>
                </a:pathLst>
              </a:custGeom>
              <a:solidFill>
                <a:srgbClr val="FFDA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6" name="Google Shape;3776;p96"/>
              <p:cNvSpPr/>
              <p:nvPr/>
            </p:nvSpPr>
            <p:spPr>
              <a:xfrm>
                <a:off x="7169342" y="1398629"/>
                <a:ext cx="169334" cy="51259"/>
              </a:xfrm>
              <a:custGeom>
                <a:avLst/>
                <a:gdLst/>
                <a:ahLst/>
                <a:cxnLst/>
                <a:rect l="l" t="t" r="r" b="b"/>
                <a:pathLst>
                  <a:path w="1926" h="583" extrusionOk="0">
                    <a:moveTo>
                      <a:pt x="1655" y="0"/>
                    </a:moveTo>
                    <a:lnTo>
                      <a:pt x="716" y="19"/>
                    </a:lnTo>
                    <a:cubicBezTo>
                      <a:pt x="716" y="19"/>
                      <a:pt x="0" y="184"/>
                      <a:pt x="77" y="271"/>
                    </a:cubicBezTo>
                    <a:cubicBezTo>
                      <a:pt x="232" y="465"/>
                      <a:pt x="977" y="561"/>
                      <a:pt x="1219" y="581"/>
                    </a:cubicBezTo>
                    <a:cubicBezTo>
                      <a:pt x="1236" y="582"/>
                      <a:pt x="1253" y="583"/>
                      <a:pt x="1269" y="583"/>
                    </a:cubicBezTo>
                    <a:cubicBezTo>
                      <a:pt x="1634" y="583"/>
                      <a:pt x="1926" y="290"/>
                      <a:pt x="1926" y="290"/>
                    </a:cubicBezTo>
                    <a:lnTo>
                      <a:pt x="1655" y="0"/>
                    </a:lnTo>
                    <a:close/>
                  </a:path>
                </a:pathLst>
              </a:custGeom>
              <a:solidFill>
                <a:srgbClr val="BA3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7" name="Google Shape;3777;p96"/>
              <p:cNvSpPr/>
              <p:nvPr/>
            </p:nvSpPr>
            <p:spPr>
              <a:xfrm>
                <a:off x="7371647" y="1348250"/>
                <a:ext cx="23299" cy="22156"/>
              </a:xfrm>
              <a:custGeom>
                <a:avLst/>
                <a:gdLst/>
                <a:ahLst/>
                <a:cxnLst/>
                <a:rect l="l" t="t" r="r" b="b"/>
                <a:pathLst>
                  <a:path w="265" h="252" extrusionOk="0">
                    <a:moveTo>
                      <a:pt x="131" y="0"/>
                    </a:moveTo>
                    <a:cubicBezTo>
                      <a:pt x="66" y="0"/>
                      <a:pt x="1" y="49"/>
                      <a:pt x="22" y="138"/>
                    </a:cubicBezTo>
                    <a:cubicBezTo>
                      <a:pt x="22" y="215"/>
                      <a:pt x="80" y="252"/>
                      <a:pt x="137" y="252"/>
                    </a:cubicBezTo>
                    <a:cubicBezTo>
                      <a:pt x="201" y="252"/>
                      <a:pt x="265" y="205"/>
                      <a:pt x="244" y="118"/>
                    </a:cubicBezTo>
                    <a:cubicBezTo>
                      <a:pt x="244" y="37"/>
                      <a:pt x="188" y="0"/>
                      <a:pt x="131" y="0"/>
                    </a:cubicBezTo>
                    <a:close/>
                  </a:path>
                </a:pathLst>
              </a:custGeom>
              <a:solidFill>
                <a:srgbClr val="BA3E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8" name="Google Shape;3778;p96"/>
              <p:cNvSpPr/>
              <p:nvPr/>
            </p:nvSpPr>
            <p:spPr>
              <a:xfrm>
                <a:off x="7232293" y="1349921"/>
                <a:ext cx="250220" cy="127048"/>
              </a:xfrm>
              <a:custGeom>
                <a:avLst/>
                <a:gdLst/>
                <a:ahLst/>
                <a:cxnLst/>
                <a:rect l="l" t="t" r="r" b="b"/>
                <a:pathLst>
                  <a:path w="2846" h="1445" extrusionOk="0">
                    <a:moveTo>
                      <a:pt x="1106" y="0"/>
                    </a:moveTo>
                    <a:cubicBezTo>
                      <a:pt x="309" y="0"/>
                      <a:pt x="0" y="573"/>
                      <a:pt x="0" y="573"/>
                    </a:cubicBezTo>
                    <a:lnTo>
                      <a:pt x="2574" y="1444"/>
                    </a:lnTo>
                    <a:cubicBezTo>
                      <a:pt x="2574" y="1444"/>
                      <a:pt x="2845" y="312"/>
                      <a:pt x="1491" y="41"/>
                    </a:cubicBezTo>
                    <a:cubicBezTo>
                      <a:pt x="1351" y="13"/>
                      <a:pt x="1223" y="0"/>
                      <a:pt x="110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9" name="Google Shape;3779;p96"/>
              <p:cNvSpPr/>
              <p:nvPr/>
            </p:nvSpPr>
            <p:spPr>
              <a:xfrm>
                <a:off x="7217786" y="1496397"/>
                <a:ext cx="121769" cy="127488"/>
              </a:xfrm>
              <a:custGeom>
                <a:avLst/>
                <a:gdLst/>
                <a:ahLst/>
                <a:cxnLst/>
                <a:rect l="l" t="t" r="r" b="b"/>
                <a:pathLst>
                  <a:path w="1385" h="1450" extrusionOk="0">
                    <a:moveTo>
                      <a:pt x="1385" y="1"/>
                    </a:moveTo>
                    <a:lnTo>
                      <a:pt x="1162" y="20"/>
                    </a:lnTo>
                    <a:cubicBezTo>
                      <a:pt x="1143" y="127"/>
                      <a:pt x="1094" y="224"/>
                      <a:pt x="1026" y="301"/>
                    </a:cubicBezTo>
                    <a:cubicBezTo>
                      <a:pt x="949" y="359"/>
                      <a:pt x="862" y="398"/>
                      <a:pt x="765" y="407"/>
                    </a:cubicBezTo>
                    <a:cubicBezTo>
                      <a:pt x="543" y="446"/>
                      <a:pt x="320" y="475"/>
                      <a:pt x="97" y="495"/>
                    </a:cubicBezTo>
                    <a:cubicBezTo>
                      <a:pt x="78" y="495"/>
                      <a:pt x="49" y="495"/>
                      <a:pt x="39" y="524"/>
                    </a:cubicBezTo>
                    <a:cubicBezTo>
                      <a:pt x="30" y="533"/>
                      <a:pt x="30" y="543"/>
                      <a:pt x="30" y="553"/>
                    </a:cubicBezTo>
                    <a:cubicBezTo>
                      <a:pt x="1" y="775"/>
                      <a:pt x="1" y="1007"/>
                      <a:pt x="39" y="1240"/>
                    </a:cubicBezTo>
                    <a:cubicBezTo>
                      <a:pt x="49" y="1288"/>
                      <a:pt x="68" y="1327"/>
                      <a:pt x="97" y="1365"/>
                    </a:cubicBezTo>
                    <a:cubicBezTo>
                      <a:pt x="136" y="1404"/>
                      <a:pt x="194" y="1424"/>
                      <a:pt x="252" y="1433"/>
                    </a:cubicBezTo>
                    <a:cubicBezTo>
                      <a:pt x="327" y="1444"/>
                      <a:pt x="402" y="1450"/>
                      <a:pt x="478" y="1450"/>
                    </a:cubicBezTo>
                    <a:cubicBezTo>
                      <a:pt x="667" y="1450"/>
                      <a:pt x="856" y="1415"/>
                      <a:pt x="1036" y="1346"/>
                    </a:cubicBezTo>
                    <a:cubicBezTo>
                      <a:pt x="1094" y="1317"/>
                      <a:pt x="1143" y="1288"/>
                      <a:pt x="1191" y="1249"/>
                    </a:cubicBezTo>
                    <a:cubicBezTo>
                      <a:pt x="1268" y="1162"/>
                      <a:pt x="1317" y="1046"/>
                      <a:pt x="1317" y="930"/>
                    </a:cubicBezTo>
                    <a:cubicBezTo>
                      <a:pt x="1317" y="814"/>
                      <a:pt x="1307" y="698"/>
                      <a:pt x="1297" y="582"/>
                    </a:cubicBezTo>
                    <a:cubicBezTo>
                      <a:pt x="1288" y="388"/>
                      <a:pt x="1317" y="185"/>
                      <a:pt x="138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0" name="Google Shape;3780;p96"/>
              <p:cNvSpPr/>
              <p:nvPr/>
            </p:nvSpPr>
            <p:spPr>
              <a:xfrm>
                <a:off x="7238183" y="1546600"/>
                <a:ext cx="44312" cy="31740"/>
              </a:xfrm>
              <a:custGeom>
                <a:avLst/>
                <a:gdLst/>
                <a:ahLst/>
                <a:cxnLst/>
                <a:rect l="l" t="t" r="r" b="b"/>
                <a:pathLst>
                  <a:path w="504" h="361" extrusionOk="0">
                    <a:moveTo>
                      <a:pt x="485" y="1"/>
                    </a:moveTo>
                    <a:lnTo>
                      <a:pt x="1" y="78"/>
                    </a:lnTo>
                    <a:cubicBezTo>
                      <a:pt x="53" y="287"/>
                      <a:pt x="134" y="360"/>
                      <a:pt x="215" y="360"/>
                    </a:cubicBezTo>
                    <a:cubicBezTo>
                      <a:pt x="359" y="360"/>
                      <a:pt x="503" y="125"/>
                      <a:pt x="48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3781" name="Google Shape;3781;p96"/>
            <p:cNvCxnSpPr/>
            <p:nvPr/>
          </p:nvCxnSpPr>
          <p:spPr>
            <a:xfrm>
              <a:off x="4790400" y="3969975"/>
              <a:ext cx="3569400" cy="0"/>
            </a:xfrm>
            <a:prstGeom prst="straightConnector1">
              <a:avLst/>
            </a:prstGeom>
            <a:noFill/>
            <a:ln w="9525" cap="flat" cmpd="sng">
              <a:solidFill>
                <a:schemeClr val="dk2"/>
              </a:solidFill>
              <a:prstDash val="solid"/>
              <a:round/>
              <a:headEnd type="none" w="med" len="med"/>
              <a:tailEnd type="none" w="med" len="med"/>
            </a:ln>
          </p:spPr>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3688"/>
                                        </p:tgtEl>
                                        <p:attrNameLst>
                                          <p:attrName>style.visibility</p:attrName>
                                        </p:attrNameLst>
                                      </p:cBhvr>
                                      <p:to>
                                        <p:strVal val="visible"/>
                                      </p:to>
                                    </p:set>
                                    <p:anim calcmode="lin" valueType="num">
                                      <p:cBhvr additive="base">
                                        <p:cTn id="7" dur="1000"/>
                                        <p:tgtEl>
                                          <p:spTgt spid="3688"/>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702"/>
        <p:cNvGrpSpPr/>
        <p:nvPr/>
      </p:nvGrpSpPr>
      <p:grpSpPr>
        <a:xfrm>
          <a:off x="0" y="0"/>
          <a:ext cx="0" cy="0"/>
          <a:chOff x="0" y="0"/>
          <a:chExt cx="0" cy="0"/>
        </a:xfrm>
      </p:grpSpPr>
      <p:sp>
        <p:nvSpPr>
          <p:cNvPr id="2703" name="Google Shape;2703;p75"/>
          <p:cNvSpPr txBox="1">
            <a:spLocks noGrp="1"/>
          </p:cNvSpPr>
          <p:nvPr>
            <p:ph type="subTitle" idx="1"/>
          </p:nvPr>
        </p:nvSpPr>
        <p:spPr>
          <a:xfrm>
            <a:off x="2704904" y="3944725"/>
            <a:ext cx="1742700" cy="48775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dirty="0"/>
              <a:t>BOOTSTRAP</a:t>
            </a:r>
            <a:endParaRPr dirty="0"/>
          </a:p>
        </p:txBody>
      </p:sp>
      <p:sp>
        <p:nvSpPr>
          <p:cNvPr id="2704" name="Google Shape;2704;p75"/>
          <p:cNvSpPr txBox="1">
            <a:spLocks noGrp="1"/>
          </p:cNvSpPr>
          <p:nvPr>
            <p:ph type="subTitle" idx="2"/>
          </p:nvPr>
        </p:nvSpPr>
        <p:spPr>
          <a:xfrm>
            <a:off x="2704917" y="3419975"/>
            <a:ext cx="1742700" cy="3720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US" dirty="0"/>
              <a:t>RESPONSIVE</a:t>
            </a:r>
            <a:endParaRPr dirty="0"/>
          </a:p>
        </p:txBody>
      </p:sp>
      <p:sp>
        <p:nvSpPr>
          <p:cNvPr id="2705" name="Google Shape;2705;p75"/>
          <p:cNvSpPr txBox="1">
            <a:spLocks noGrp="1"/>
          </p:cNvSpPr>
          <p:nvPr>
            <p:ph type="subTitle" idx="3"/>
          </p:nvPr>
        </p:nvSpPr>
        <p:spPr>
          <a:xfrm>
            <a:off x="4696521" y="3944724"/>
            <a:ext cx="1742700" cy="48775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dirty="0"/>
              <a:t>PHP</a:t>
            </a:r>
            <a:endParaRPr dirty="0"/>
          </a:p>
        </p:txBody>
      </p:sp>
      <p:sp>
        <p:nvSpPr>
          <p:cNvPr id="2706" name="Google Shape;2706;p75"/>
          <p:cNvSpPr txBox="1">
            <a:spLocks noGrp="1"/>
          </p:cNvSpPr>
          <p:nvPr>
            <p:ph type="subTitle" idx="4"/>
          </p:nvPr>
        </p:nvSpPr>
        <p:spPr>
          <a:xfrm>
            <a:off x="4696533" y="3419975"/>
            <a:ext cx="1742700" cy="3720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US" dirty="0"/>
              <a:t>SERVER-SIDE</a:t>
            </a:r>
            <a:endParaRPr dirty="0"/>
          </a:p>
        </p:txBody>
      </p:sp>
      <p:sp>
        <p:nvSpPr>
          <p:cNvPr id="2707" name="Google Shape;2707;p75"/>
          <p:cNvSpPr txBox="1">
            <a:spLocks noGrp="1"/>
          </p:cNvSpPr>
          <p:nvPr>
            <p:ph type="subTitle" idx="5"/>
          </p:nvPr>
        </p:nvSpPr>
        <p:spPr>
          <a:xfrm>
            <a:off x="6688138" y="3944723"/>
            <a:ext cx="1742700" cy="487751"/>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dirty="0"/>
              <a:t>MYSQL</a:t>
            </a:r>
            <a:endParaRPr dirty="0"/>
          </a:p>
        </p:txBody>
      </p:sp>
      <p:sp>
        <p:nvSpPr>
          <p:cNvPr id="2708" name="Google Shape;2708;p75"/>
          <p:cNvSpPr txBox="1">
            <a:spLocks noGrp="1"/>
          </p:cNvSpPr>
          <p:nvPr>
            <p:ph type="subTitle" idx="6"/>
          </p:nvPr>
        </p:nvSpPr>
        <p:spPr>
          <a:xfrm>
            <a:off x="6688150" y="3419975"/>
            <a:ext cx="1742700" cy="3720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Clr>
                <a:schemeClr val="accent5"/>
              </a:buClr>
              <a:buSzPts val="1100"/>
              <a:buFont typeface="Arial"/>
              <a:buNone/>
            </a:pPr>
            <a:r>
              <a:rPr lang="en" dirty="0"/>
              <a:t>DATABASE</a:t>
            </a:r>
            <a:endParaRPr dirty="0"/>
          </a:p>
        </p:txBody>
      </p:sp>
      <p:sp>
        <p:nvSpPr>
          <p:cNvPr id="2709" name="Google Shape;2709;p75"/>
          <p:cNvSpPr txBox="1">
            <a:spLocks noGrp="1"/>
          </p:cNvSpPr>
          <p:nvPr>
            <p:ph type="subTitle" idx="7"/>
          </p:nvPr>
        </p:nvSpPr>
        <p:spPr>
          <a:xfrm>
            <a:off x="713294" y="3944725"/>
            <a:ext cx="1742700" cy="6405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dirty="0"/>
              <a:t>HTML   CSS    JS</a:t>
            </a:r>
            <a:endParaRPr dirty="0"/>
          </a:p>
        </p:txBody>
      </p:sp>
      <p:sp>
        <p:nvSpPr>
          <p:cNvPr id="2710" name="Google Shape;2710;p75"/>
          <p:cNvSpPr txBox="1">
            <a:spLocks noGrp="1"/>
          </p:cNvSpPr>
          <p:nvPr>
            <p:ph type="subTitle" idx="8"/>
          </p:nvPr>
        </p:nvSpPr>
        <p:spPr>
          <a:xfrm>
            <a:off x="713294" y="3419975"/>
            <a:ext cx="1742700" cy="3720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US" dirty="0"/>
              <a:t>FROUNT-END</a:t>
            </a:r>
            <a:endParaRPr dirty="0"/>
          </a:p>
        </p:txBody>
      </p:sp>
      <p:grpSp>
        <p:nvGrpSpPr>
          <p:cNvPr id="2711" name="Google Shape;2711;p75"/>
          <p:cNvGrpSpPr/>
          <p:nvPr/>
        </p:nvGrpSpPr>
        <p:grpSpPr>
          <a:xfrm>
            <a:off x="2232675" y="540000"/>
            <a:ext cx="4678800" cy="958065"/>
            <a:chOff x="2232675" y="540000"/>
            <a:chExt cx="4678800" cy="958065"/>
          </a:xfrm>
        </p:grpSpPr>
        <p:sp>
          <p:nvSpPr>
            <p:cNvPr id="2712" name="Google Shape;2712;p75"/>
            <p:cNvSpPr/>
            <p:nvPr/>
          </p:nvSpPr>
          <p:spPr>
            <a:xfrm>
              <a:off x="2232675" y="540000"/>
              <a:ext cx="4678800" cy="7449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2"/>
                </a:solidFill>
              </a:endParaRPr>
            </a:p>
          </p:txBody>
        </p:sp>
        <p:sp>
          <p:nvSpPr>
            <p:cNvPr id="2713" name="Google Shape;2713;p75"/>
            <p:cNvSpPr/>
            <p:nvPr/>
          </p:nvSpPr>
          <p:spPr>
            <a:xfrm rot="8997242">
              <a:off x="6310730" y="1169260"/>
              <a:ext cx="311567" cy="268811"/>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4" name="Google Shape;2714;p75"/>
            <p:cNvSpPr/>
            <p:nvPr/>
          </p:nvSpPr>
          <p:spPr>
            <a:xfrm rot="-1802758">
              <a:off x="2569816" y="1097632"/>
              <a:ext cx="311567" cy="268811"/>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15" name="Google Shape;2715;p75"/>
          <p:cNvSpPr txBox="1">
            <a:spLocks noGrp="1"/>
          </p:cNvSpPr>
          <p:nvPr>
            <p:ph type="title"/>
          </p:nvPr>
        </p:nvSpPr>
        <p:spPr>
          <a:xfrm>
            <a:off x="1060750" y="649224"/>
            <a:ext cx="7020600" cy="530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accent5"/>
              </a:buClr>
              <a:buSzPts val="1100"/>
              <a:buFont typeface="Arial"/>
              <a:buNone/>
            </a:pPr>
            <a:r>
              <a:rPr lang="en" dirty="0"/>
              <a:t>TECHNOLOGIES USED</a:t>
            </a:r>
            <a:endParaRPr dirty="0"/>
          </a:p>
        </p:txBody>
      </p:sp>
      <p:sp>
        <p:nvSpPr>
          <p:cNvPr id="2716" name="Google Shape;2716;p75"/>
          <p:cNvSpPr/>
          <p:nvPr/>
        </p:nvSpPr>
        <p:spPr>
          <a:xfrm>
            <a:off x="1079750" y="2257425"/>
            <a:ext cx="1009800" cy="1009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7" name="Google Shape;2717;p75"/>
          <p:cNvSpPr/>
          <p:nvPr/>
        </p:nvSpPr>
        <p:spPr>
          <a:xfrm>
            <a:off x="3071350" y="2257425"/>
            <a:ext cx="1009800" cy="1009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8" name="Google Shape;2718;p75"/>
          <p:cNvSpPr/>
          <p:nvPr/>
        </p:nvSpPr>
        <p:spPr>
          <a:xfrm>
            <a:off x="5062950" y="2257425"/>
            <a:ext cx="1009800" cy="1009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9" name="Google Shape;2719;p75"/>
          <p:cNvSpPr/>
          <p:nvPr/>
        </p:nvSpPr>
        <p:spPr>
          <a:xfrm>
            <a:off x="7054550" y="2257425"/>
            <a:ext cx="1009800" cy="10098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TextBox 13">
            <a:extLst>
              <a:ext uri="{FF2B5EF4-FFF2-40B4-BE49-F238E27FC236}">
                <a16:creationId xmlns:a16="http://schemas.microsoft.com/office/drawing/2014/main" id="{E0A120D6-93F8-CC8F-2196-34DF1D5BD676}"/>
              </a:ext>
            </a:extLst>
          </p:cNvPr>
          <p:cNvSpPr txBox="1"/>
          <p:nvPr/>
        </p:nvSpPr>
        <p:spPr>
          <a:xfrm>
            <a:off x="1299503" y="2505075"/>
            <a:ext cx="702644" cy="523220"/>
          </a:xfrm>
          <a:prstGeom prst="rect">
            <a:avLst/>
          </a:prstGeom>
          <a:noFill/>
        </p:spPr>
        <p:txBody>
          <a:bodyPr wrap="square">
            <a:spAutoFit/>
          </a:bodyPr>
          <a:lstStyle/>
          <a:p>
            <a:r>
              <a:rPr lang="en" sz="2800" dirty="0">
                <a:solidFill>
                  <a:schemeClr val="bg1">
                    <a:lumMod val="75000"/>
                  </a:schemeClr>
                </a:solidFill>
              </a:rPr>
              <a:t>01</a:t>
            </a:r>
            <a:endParaRPr lang="en-IN" sz="2800" dirty="0">
              <a:solidFill>
                <a:schemeClr val="bg1">
                  <a:lumMod val="75000"/>
                </a:schemeClr>
              </a:solidFill>
            </a:endParaRPr>
          </a:p>
        </p:txBody>
      </p:sp>
      <p:sp>
        <p:nvSpPr>
          <p:cNvPr id="16" name="TextBox 15">
            <a:extLst>
              <a:ext uri="{FF2B5EF4-FFF2-40B4-BE49-F238E27FC236}">
                <a16:creationId xmlns:a16="http://schemas.microsoft.com/office/drawing/2014/main" id="{1B9FD457-EDBA-C68E-FBE6-A800BE8FD50E}"/>
              </a:ext>
            </a:extLst>
          </p:cNvPr>
          <p:cNvSpPr txBox="1"/>
          <p:nvPr/>
        </p:nvSpPr>
        <p:spPr>
          <a:xfrm>
            <a:off x="3287700" y="2491806"/>
            <a:ext cx="687575" cy="523220"/>
          </a:xfrm>
          <a:prstGeom prst="rect">
            <a:avLst/>
          </a:prstGeom>
          <a:noFill/>
        </p:spPr>
        <p:txBody>
          <a:bodyPr wrap="square">
            <a:spAutoFit/>
          </a:bodyPr>
          <a:lstStyle/>
          <a:p>
            <a:r>
              <a:rPr lang="en" sz="2800" dirty="0">
                <a:solidFill>
                  <a:schemeClr val="bg1">
                    <a:lumMod val="75000"/>
                  </a:schemeClr>
                </a:solidFill>
              </a:rPr>
              <a:t>02</a:t>
            </a:r>
            <a:endParaRPr lang="en-IN" sz="2800" dirty="0">
              <a:solidFill>
                <a:schemeClr val="bg1">
                  <a:lumMod val="75000"/>
                </a:schemeClr>
              </a:solidFill>
            </a:endParaRPr>
          </a:p>
        </p:txBody>
      </p:sp>
      <p:sp>
        <p:nvSpPr>
          <p:cNvPr id="18" name="TextBox 17">
            <a:extLst>
              <a:ext uri="{FF2B5EF4-FFF2-40B4-BE49-F238E27FC236}">
                <a16:creationId xmlns:a16="http://schemas.microsoft.com/office/drawing/2014/main" id="{9413893A-EC61-FFB4-1115-0FB280F851C6}"/>
              </a:ext>
            </a:extLst>
          </p:cNvPr>
          <p:cNvSpPr txBox="1"/>
          <p:nvPr/>
        </p:nvSpPr>
        <p:spPr>
          <a:xfrm>
            <a:off x="5274643" y="2512475"/>
            <a:ext cx="702645" cy="523220"/>
          </a:xfrm>
          <a:prstGeom prst="rect">
            <a:avLst/>
          </a:prstGeom>
          <a:noFill/>
        </p:spPr>
        <p:txBody>
          <a:bodyPr wrap="square">
            <a:spAutoFit/>
          </a:bodyPr>
          <a:lstStyle/>
          <a:p>
            <a:r>
              <a:rPr lang="en" sz="2800" dirty="0">
                <a:solidFill>
                  <a:schemeClr val="bg1">
                    <a:lumMod val="75000"/>
                  </a:schemeClr>
                </a:solidFill>
              </a:rPr>
              <a:t>03</a:t>
            </a:r>
            <a:endParaRPr lang="en-IN" sz="2800" dirty="0">
              <a:solidFill>
                <a:schemeClr val="bg1">
                  <a:lumMod val="75000"/>
                </a:schemeClr>
              </a:solidFill>
            </a:endParaRPr>
          </a:p>
        </p:txBody>
      </p:sp>
      <p:sp>
        <p:nvSpPr>
          <p:cNvPr id="20" name="TextBox 19">
            <a:extLst>
              <a:ext uri="{FF2B5EF4-FFF2-40B4-BE49-F238E27FC236}">
                <a16:creationId xmlns:a16="http://schemas.microsoft.com/office/drawing/2014/main" id="{77174668-8F1B-67DB-C33C-1E1D705BB5E7}"/>
              </a:ext>
            </a:extLst>
          </p:cNvPr>
          <p:cNvSpPr txBox="1"/>
          <p:nvPr/>
        </p:nvSpPr>
        <p:spPr>
          <a:xfrm>
            <a:off x="7316582" y="2512475"/>
            <a:ext cx="669019" cy="523220"/>
          </a:xfrm>
          <a:prstGeom prst="rect">
            <a:avLst/>
          </a:prstGeom>
          <a:noFill/>
        </p:spPr>
        <p:txBody>
          <a:bodyPr wrap="square">
            <a:spAutoFit/>
          </a:bodyPr>
          <a:lstStyle/>
          <a:p>
            <a:r>
              <a:rPr lang="en" sz="2800" dirty="0">
                <a:solidFill>
                  <a:schemeClr val="bg1">
                    <a:lumMod val="75000"/>
                  </a:schemeClr>
                </a:solidFill>
              </a:rPr>
              <a:t>04</a:t>
            </a:r>
            <a:endParaRPr lang="en-IN" sz="2800" dirty="0">
              <a:solidFill>
                <a:schemeClr val="bg1">
                  <a:lumMod val="75000"/>
                </a:schemeClr>
              </a:solidFill>
            </a:endParaRPr>
          </a:p>
        </p:txBody>
      </p:sp>
      <p:cxnSp>
        <p:nvCxnSpPr>
          <p:cNvPr id="28" name="Connector: Elbow 27">
            <a:extLst>
              <a:ext uri="{FF2B5EF4-FFF2-40B4-BE49-F238E27FC236}">
                <a16:creationId xmlns:a16="http://schemas.microsoft.com/office/drawing/2014/main" id="{28257372-FB98-F3D5-D910-9672D7B54EED}"/>
              </a:ext>
            </a:extLst>
          </p:cNvPr>
          <p:cNvCxnSpPr>
            <a:cxnSpLocks/>
          </p:cNvCxnSpPr>
          <p:nvPr/>
        </p:nvCxnSpPr>
        <p:spPr>
          <a:xfrm>
            <a:off x="0" y="1842599"/>
            <a:ext cx="1070557" cy="919726"/>
          </a:xfrm>
          <a:prstGeom prst="bentConnector3">
            <a:avLst/>
          </a:prstGeom>
          <a:ln>
            <a:solidFill>
              <a:srgbClr val="FFB548"/>
            </a:solidFill>
            <a:tailEnd type="triangle"/>
          </a:ln>
        </p:spPr>
        <p:style>
          <a:lnRef idx="1">
            <a:schemeClr val="accent1"/>
          </a:lnRef>
          <a:fillRef idx="0">
            <a:schemeClr val="accent1"/>
          </a:fillRef>
          <a:effectRef idx="0">
            <a:schemeClr val="accent1"/>
          </a:effectRef>
          <a:fontRef idx="minor">
            <a:schemeClr val="tx1"/>
          </a:fontRef>
        </p:style>
      </p:cxnSp>
      <p:sp>
        <p:nvSpPr>
          <p:cNvPr id="30" name="Arrow: Right 29">
            <a:extLst>
              <a:ext uri="{FF2B5EF4-FFF2-40B4-BE49-F238E27FC236}">
                <a16:creationId xmlns:a16="http://schemas.microsoft.com/office/drawing/2014/main" id="{2FF7AE4B-2470-CF86-B7F6-14D4B5D46C91}"/>
              </a:ext>
            </a:extLst>
          </p:cNvPr>
          <p:cNvSpPr/>
          <p:nvPr/>
        </p:nvSpPr>
        <p:spPr>
          <a:xfrm>
            <a:off x="2080896" y="2651190"/>
            <a:ext cx="903051" cy="204452"/>
          </a:xfrm>
          <a:prstGeom prst="rightArrow">
            <a:avLst/>
          </a:prstGeom>
          <a:solidFill>
            <a:srgbClr val="FFB548"/>
          </a:solidFill>
          <a:ln>
            <a:solidFill>
              <a:schemeClr val="accent3">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Arrow: Right 30">
            <a:extLst>
              <a:ext uri="{FF2B5EF4-FFF2-40B4-BE49-F238E27FC236}">
                <a16:creationId xmlns:a16="http://schemas.microsoft.com/office/drawing/2014/main" id="{EE323813-99AD-DE17-3AC2-DE2CC04AE7D7}"/>
              </a:ext>
            </a:extLst>
          </p:cNvPr>
          <p:cNvSpPr/>
          <p:nvPr/>
        </p:nvSpPr>
        <p:spPr>
          <a:xfrm>
            <a:off x="4079424" y="2660099"/>
            <a:ext cx="903051" cy="204452"/>
          </a:xfrm>
          <a:prstGeom prst="rightArrow">
            <a:avLst/>
          </a:prstGeom>
          <a:solidFill>
            <a:srgbClr val="FFB548"/>
          </a:solidFill>
          <a:ln>
            <a:solidFill>
              <a:schemeClr val="accent3">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 name="Arrow: Right 31">
            <a:extLst>
              <a:ext uri="{FF2B5EF4-FFF2-40B4-BE49-F238E27FC236}">
                <a16:creationId xmlns:a16="http://schemas.microsoft.com/office/drawing/2014/main" id="{8F781CFD-BA73-1C83-0791-54D273C6DEB4}"/>
              </a:ext>
            </a:extLst>
          </p:cNvPr>
          <p:cNvSpPr/>
          <p:nvPr/>
        </p:nvSpPr>
        <p:spPr>
          <a:xfrm>
            <a:off x="6073624" y="2652609"/>
            <a:ext cx="903051" cy="204452"/>
          </a:xfrm>
          <a:prstGeom prst="rightArrow">
            <a:avLst/>
          </a:prstGeom>
          <a:solidFill>
            <a:srgbClr val="FFB548"/>
          </a:solidFill>
          <a:ln>
            <a:solidFill>
              <a:schemeClr val="accent3">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theme/theme1.xml><?xml version="1.0" encoding="utf-8"?>
<a:theme xmlns:a="http://schemas.openxmlformats.org/drawingml/2006/main" name="Employment Agency by Slidesgo">
  <a:themeElements>
    <a:clrScheme name="Simple Light">
      <a:dk1>
        <a:srgbClr val="2B3F55"/>
      </a:dk1>
      <a:lt1>
        <a:srgbClr val="8FE5E2"/>
      </a:lt1>
      <a:dk2>
        <a:srgbClr val="2B3E55"/>
      </a:dk2>
      <a:lt2>
        <a:srgbClr val="FFFFFF"/>
      </a:lt2>
      <a:accent1>
        <a:srgbClr val="FF8048"/>
      </a:accent1>
      <a:accent2>
        <a:srgbClr val="FFD47B"/>
      </a:accent2>
      <a:accent3>
        <a:srgbClr val="FFB548"/>
      </a:accent3>
      <a:accent4>
        <a:srgbClr val="BCF7F5"/>
      </a:accent4>
      <a:accent5>
        <a:srgbClr val="000000"/>
      </a:accent5>
      <a:accent6>
        <a:srgbClr val="D9D9D9"/>
      </a:accent6>
      <a:hlink>
        <a:srgbClr val="2B3E5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375</TotalTime>
  <Words>350</Words>
  <Application>Microsoft Office PowerPoint</Application>
  <PresentationFormat>On-screen Show (16:9)</PresentationFormat>
  <Paragraphs>105</Paragraphs>
  <Slides>20</Slides>
  <Notes>16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Spartan</vt:lpstr>
      <vt:lpstr>Söhne</vt:lpstr>
      <vt:lpstr>Barlow Semi Condensed</vt:lpstr>
      <vt:lpstr>Montserrat</vt:lpstr>
      <vt:lpstr>Employment Agency by Slidesgo</vt:lpstr>
      <vt:lpstr>JOBCONNECT</vt:lpstr>
      <vt:lpstr>INTRODUCTION</vt:lpstr>
      <vt:lpstr>Challenges in Traditional Job Search</vt:lpstr>
      <vt:lpstr>SCOPE &amp; OBJECTIVES</vt:lpstr>
      <vt:lpstr>KEY OBJECTIVES INCLUDE</vt:lpstr>
      <vt:lpstr>PROJECT CATAGORY</vt:lpstr>
      <vt:lpstr>TABLE OF CONTENTS</vt:lpstr>
      <vt:lpstr>01</vt:lpstr>
      <vt:lpstr>TECHNOLOGIES USED</vt:lpstr>
      <vt:lpstr>PowerPoint Presentation</vt:lpstr>
      <vt:lpstr>PowerPoint Presentation</vt:lpstr>
      <vt:lpstr>HOME PAGE</vt:lpstr>
      <vt:lpstr>JOB SEARCH AND LISTINGS</vt:lpstr>
      <vt:lpstr>APPLICATION SUBMISSION</vt:lpstr>
      <vt:lpstr>PowerPoint Presentation</vt:lpstr>
      <vt:lpstr>WATERFALL MODEL</vt:lpstr>
      <vt:lpstr>PowerPoint Presentation</vt:lpstr>
      <vt:lpstr>PowerPoint Presentation</vt:lpstr>
      <vt:lpstr>PowerPoint Presentation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JOBCONNECT</dc:title>
  <cp:lastModifiedBy>Foram Godhani</cp:lastModifiedBy>
  <cp:revision>22</cp:revision>
  <dcterms:modified xsi:type="dcterms:W3CDTF">2023-08-10T18:09:45Z</dcterms:modified>
</cp:coreProperties>
</file>