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.wikipedia.org/wiki/Kaltleiter#/media/File:PTC-temperature-characteristic.png" TargetMode="External"/><Relationship Id="rId4" Type="http://schemas.openxmlformats.org/officeDocument/2006/relationships/hyperlink" Target="https://de.wikipedia.org/wiki/Datei:Einfacher-unbelasteter-Spannungsteiler.svg" TargetMode="External"/><Relationship Id="rId5" Type="http://schemas.openxmlformats.org/officeDocument/2006/relationships/hyperlink" Target="http://www.lernstunde.de/thema/elektrizitaetslehre/grundwissen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Summerschool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Vortreffen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#1 Elektrotechnik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Experiment: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Benötigt:</a:t>
            </a:r>
            <a:br>
              <a:rPr b="1" lang="en"/>
            </a:br>
            <a:r>
              <a:rPr b="1" lang="en"/>
              <a:t>	</a:t>
            </a:r>
            <a:r>
              <a:rPr lang="en"/>
              <a:t>100 Ohm Widerstand. </a:t>
            </a:r>
            <a:br>
              <a:rPr lang="en"/>
            </a:br>
            <a:r>
              <a:rPr lang="en"/>
              <a:t>	Labornetzteil</a:t>
            </a:r>
            <a:br>
              <a:rPr lang="en"/>
            </a:br>
            <a:r>
              <a:rPr lang="en"/>
              <a:t>	Multimeter</a:t>
            </a:r>
            <a:br>
              <a:rPr lang="en"/>
            </a:br>
            <a:r>
              <a:rPr b="1" lang="en"/>
              <a:t>Versuchsdurchführung:</a:t>
            </a:r>
            <a:br>
              <a:rPr lang="en"/>
            </a:br>
            <a:r>
              <a:rPr lang="en"/>
              <a:t>	Erneut Strom zu Spannung messen. Diesmal jedoch bis 30V. Siehe Tafelanschrieb.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Experiment: Auswertung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Kennlinie hat einen Knick. Wie kann das sein? 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Eigentlich: </a:t>
            </a:r>
            <a:r>
              <a:rPr lang="en"/>
              <a:t>doppelte Spannung -&gt; doppelter Strom</a:t>
            </a:r>
            <a:br>
              <a:rPr lang="en"/>
            </a:br>
            <a:r>
              <a:rPr b="1" lang="en"/>
              <a:t>Mit Knick:</a:t>
            </a:r>
            <a:r>
              <a:rPr lang="en"/>
              <a:t>  doppelte Spannung -&gt; weniger als doppelt so viel Strom</a:t>
            </a:r>
            <a:br>
              <a:rPr lang="en"/>
            </a:br>
            <a:br>
              <a:rPr lang="en"/>
            </a:br>
            <a:r>
              <a:rPr lang="en"/>
              <a:t>Es muss einen externen Einflussfaktor auf den Widerstand geben.</a:t>
            </a:r>
            <a:br>
              <a:rPr lang="en"/>
            </a:b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Temperatur?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Versuch: Widerstand heiß machen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Material:</a:t>
            </a:r>
            <a:br>
              <a:rPr b="1" lang="en"/>
            </a:br>
            <a:r>
              <a:rPr b="1" lang="en"/>
              <a:t>	</a:t>
            </a:r>
            <a:r>
              <a:rPr lang="en"/>
              <a:t>Labornetzteil / 2x Multimeter / Lötkolben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Aufbau:</a:t>
            </a:r>
            <a:br>
              <a:rPr b="1" lang="en"/>
            </a:br>
            <a:r>
              <a:rPr b="1" lang="en"/>
              <a:t>	Siehe Tafel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Aufgabe:</a:t>
            </a:r>
            <a:br>
              <a:rPr lang="en"/>
            </a:br>
            <a:r>
              <a:rPr lang="en"/>
              <a:t>	Stelle am Netzteil eine bestimmte Spannung ein und miss den Strom durch den Widerstand, während Du diesen erhitzt. Miss nun den Widerstandswert mit dem Multimeter. Ändert sich dieser?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Heißleiter / Kaltleiter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69275" y="11694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Widerstand </a:t>
            </a:r>
            <a:r>
              <a:rPr lang="en"/>
              <a:t>ändert sich mit der Temperatur! </a:t>
            </a:r>
            <a:br>
              <a:rPr lang="en"/>
            </a:br>
            <a:br>
              <a:rPr lang="en"/>
            </a:br>
            <a:r>
              <a:rPr lang="en"/>
              <a:t>Heissleiter leiten besser, wenn sie heiß werden ( z.B Halbleiter), </a:t>
            </a:r>
            <a:br>
              <a:rPr lang="en"/>
            </a:br>
            <a:r>
              <a:rPr lang="en"/>
              <a:t>Kaltleiter leiten besser, wenn sie kalt sind (Cu, Fe).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Erklärung:</a:t>
            </a:r>
            <a:br>
              <a:rPr b="1" lang="en"/>
            </a:br>
            <a:r>
              <a:rPr b="1" lang="en"/>
              <a:t>	</a:t>
            </a:r>
            <a:r>
              <a:rPr lang="en"/>
              <a:t>Je heißer ein Metall, desto mehr bewegen </a:t>
            </a:r>
            <a:br>
              <a:rPr lang="en"/>
            </a:br>
            <a:r>
              <a:rPr lang="en"/>
              <a:t>	sich die Atome in ihm und desto eher stoßen</a:t>
            </a:r>
            <a:br>
              <a:rPr lang="en"/>
            </a:br>
            <a:r>
              <a:rPr lang="en"/>
              <a:t>	Elektronen an ihnen an. </a:t>
            </a:r>
            <a:br>
              <a:rPr lang="en"/>
            </a:br>
            <a:r>
              <a:rPr lang="en"/>
              <a:t>	Heissleiter: Geht zu weit. Stichwort: Bändermodell.</a:t>
            </a:r>
            <a:br>
              <a:rPr lang="en"/>
            </a:br>
            <a:br>
              <a:rPr lang="en"/>
            </a:b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499" y="2254750"/>
            <a:ext cx="3367498" cy="2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Experiment: Kaltleiter / Heissleiter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Benötigt:</a:t>
            </a:r>
            <a:br>
              <a:rPr lang="en"/>
            </a:br>
            <a:r>
              <a:rPr lang="en"/>
              <a:t>	Magisches Bauteil von uns.</a:t>
            </a:r>
            <a:br>
              <a:rPr lang="en"/>
            </a:br>
            <a:r>
              <a:rPr b="1" lang="en"/>
              <a:t>Aufbau:</a:t>
            </a:r>
            <a:br>
              <a:rPr b="1" lang="en"/>
            </a:br>
            <a:r>
              <a:rPr b="1" lang="en"/>
              <a:t>	</a:t>
            </a:r>
            <a:r>
              <a:rPr lang="en"/>
              <a:t>Wie bei Strommessung durch Widerstand ( Tafel).</a:t>
            </a:r>
            <a:br>
              <a:rPr lang="en"/>
            </a:br>
            <a:r>
              <a:rPr b="1" lang="en"/>
              <a:t>Durchführung</a:t>
            </a:r>
            <a:r>
              <a:rPr lang="en"/>
              <a:t>:</a:t>
            </a:r>
            <a:br>
              <a:rPr lang="en"/>
            </a:br>
            <a:r>
              <a:rPr lang="en"/>
              <a:t>	… Siehe Ziel.</a:t>
            </a:r>
            <a:br>
              <a:rPr lang="en"/>
            </a:br>
            <a:r>
              <a:rPr b="1" lang="en"/>
              <a:t>Auswertung:</a:t>
            </a:r>
            <a:br>
              <a:rPr b="1" lang="en"/>
            </a:br>
            <a:r>
              <a:rPr b="1" lang="en"/>
              <a:t>	</a:t>
            </a:r>
            <a:r>
              <a:rPr lang="en"/>
              <a:t>Handelt es sich beim Magic-Bauteil um einen Heiß- oder um einen Kaltleiter?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Messen mit Kaltleitern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Was bringt uns das? </a:t>
            </a:r>
            <a:br>
              <a:rPr lang="en"/>
            </a:br>
            <a:r>
              <a:rPr lang="en"/>
              <a:t>	Temperaturmessung! </a:t>
            </a:r>
            <a:br>
              <a:rPr lang="en"/>
            </a:br>
            <a:r>
              <a:rPr lang="en"/>
              <a:t>	Je kälter der Leiter, desto</a:t>
            </a:r>
            <a:br>
              <a:rPr lang="en"/>
            </a:br>
            <a:r>
              <a:rPr lang="en"/>
              <a:t>	mehr Strom!</a:t>
            </a:r>
            <a:br>
              <a:rPr lang="en"/>
            </a:br>
            <a:br>
              <a:rPr lang="en"/>
            </a:br>
            <a:r>
              <a:rPr lang="en"/>
              <a:t>Wie messe ich jetzt?!</a:t>
            </a:r>
            <a:br>
              <a:rPr lang="en"/>
            </a:br>
            <a:r>
              <a:rPr lang="en"/>
              <a:t>	</a:t>
            </a:r>
            <a:r>
              <a:rPr b="1" lang="en"/>
              <a:t>Abgleich</a:t>
            </a:r>
            <a:r>
              <a:rPr b="1" lang="en"/>
              <a:t>:</a:t>
            </a:r>
            <a:r>
              <a:rPr lang="en"/>
              <a:t> Bei 10° und 2V fließen</a:t>
            </a:r>
            <a:br>
              <a:rPr lang="en"/>
            </a:br>
            <a:r>
              <a:rPr lang="en"/>
              <a:t>	2mA (bspw.).</a:t>
            </a:r>
            <a:br>
              <a:rPr lang="en"/>
            </a:br>
            <a:r>
              <a:rPr lang="en"/>
              <a:t>	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50" y="1152475"/>
            <a:ext cx="46296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Messen mit Kaltleitern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Wie messe ich jetzt?!</a:t>
            </a:r>
            <a:br>
              <a:rPr lang="en"/>
            </a:br>
            <a:r>
              <a:rPr lang="en"/>
              <a:t>	</a:t>
            </a:r>
            <a:r>
              <a:rPr b="1" lang="en"/>
              <a:t>Linearisierung: </a:t>
            </a:r>
            <a:r>
              <a:rPr lang="en"/>
              <a:t>Zeichne Gerade</a:t>
            </a:r>
            <a:br>
              <a:rPr lang="en"/>
            </a:br>
            <a:r>
              <a:rPr lang="en"/>
              <a:t>		-&gt; Einfacher Rechnen</a:t>
            </a:r>
            <a:br>
              <a:rPr lang="en"/>
            </a:br>
            <a:r>
              <a:rPr lang="en"/>
              <a:t>	</a:t>
            </a:r>
            <a:r>
              <a:rPr b="1" lang="en"/>
              <a:t>Strom messen: </a:t>
            </a:r>
            <a:r>
              <a:rPr lang="en"/>
              <a:t>Wenn sich der Strom</a:t>
            </a:r>
            <a:br>
              <a:rPr lang="en"/>
            </a:br>
            <a:r>
              <a:rPr lang="en"/>
              <a:t>	nun ändert, so hat sich auch die </a:t>
            </a:r>
            <a:br>
              <a:rPr lang="en"/>
            </a:br>
            <a:r>
              <a:rPr lang="en"/>
              <a:t>	Temperatur geändert.</a:t>
            </a:r>
            <a:br>
              <a:rPr lang="en"/>
            </a:br>
            <a:r>
              <a:rPr lang="en"/>
              <a:t>Wir können Temperatur messen!</a:t>
            </a:r>
            <a:br>
              <a:rPr lang="en"/>
            </a:br>
            <a:r>
              <a:rPr lang="en"/>
              <a:t>Was tun wir eigentlich? </a:t>
            </a:r>
            <a:br>
              <a:rPr lang="en"/>
            </a:br>
            <a:r>
              <a:rPr lang="en"/>
              <a:t>	</a:t>
            </a:r>
            <a:r>
              <a:rPr b="1" lang="en"/>
              <a:t>Wir messen den Widerstand! </a:t>
            </a:r>
            <a:br>
              <a:rPr lang="en"/>
            </a:br>
            <a:r>
              <a:rPr lang="en"/>
              <a:t>	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856" y="1017725"/>
            <a:ext cx="5302119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Misst man wirklich so?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Nein, da:</a:t>
            </a:r>
            <a:br>
              <a:rPr lang="en"/>
            </a:br>
            <a:r>
              <a:rPr lang="en"/>
              <a:t>	Messung von Strom generell eher schwierig.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b="1" lang="en"/>
              <a:t>Ziel: </a:t>
            </a:r>
            <a:r>
              <a:rPr lang="en"/>
              <a:t>Bessere Methode zur Messung des Widerstands als über Strommessung.</a:t>
            </a:r>
            <a:br>
              <a:rPr lang="en"/>
            </a:br>
            <a:r>
              <a:rPr lang="en"/>
              <a:t>	=&gt; ………… Spannungsmessung?!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Bessere Methode: Spannungsteiler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Problem war: </a:t>
            </a:r>
            <a:r>
              <a:rPr lang="en"/>
              <a:t> Strommessung mit Mikrocontrollern schwieriger wie Spannungsmessung.</a:t>
            </a:r>
            <a:br>
              <a:rPr lang="en"/>
            </a:br>
            <a:r>
              <a:rPr lang="en"/>
              <a:t>Daher: Spannungsmessung!</a:t>
            </a:r>
            <a:br>
              <a:rPr lang="en"/>
            </a:br>
            <a:r>
              <a:rPr lang="en"/>
              <a:t>     Ist der Kaltleiter</a:t>
            </a:r>
            <a:br>
              <a:rPr lang="en"/>
            </a:br>
            <a:r>
              <a:rPr lang="en"/>
              <a:t>     Kann beliebig gewählt werden</a:t>
            </a:r>
            <a:br>
              <a:rPr lang="en"/>
            </a:br>
            <a:r>
              <a:rPr lang="en"/>
              <a:t>     Wollen wir messen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b="1" lang="en"/>
              <a:t>Was bringt das?</a:t>
            </a:r>
            <a:br>
              <a:rPr b="1" lang="en"/>
            </a:br>
            <a:r>
              <a:rPr b="1" lang="en"/>
              <a:t>	</a:t>
            </a:r>
            <a:r>
              <a:rPr lang="en"/>
              <a:t>Wenn      sich ändert, ändert sich</a:t>
            </a:r>
            <a:br>
              <a:rPr lang="en"/>
            </a:br>
            <a:r>
              <a:rPr lang="en"/>
              <a:t>	Auch       !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875" y="1772800"/>
            <a:ext cx="3026999" cy="27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25" y="2481262"/>
            <a:ext cx="2095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787" y="2863650"/>
            <a:ext cx="200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025" y="2230275"/>
            <a:ext cx="2095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0925" y="4011275"/>
            <a:ext cx="2095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675" y="4316125"/>
            <a:ext cx="200025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Von der Spannung zur Temperatur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Nochmal:</a:t>
            </a:r>
            <a:br>
              <a:rPr b="1" lang="en"/>
            </a:br>
            <a:r>
              <a:rPr b="1" lang="en"/>
              <a:t>	</a:t>
            </a:r>
            <a:r>
              <a:rPr lang="en"/>
              <a:t>Wir messen die Spannung im Spannungsteiler…..</a:t>
            </a:r>
            <a:br>
              <a:rPr lang="en"/>
            </a:br>
            <a:r>
              <a:rPr lang="en"/>
              <a:t>	...daraus können wir den Widerstand des Kaltleiters bestimmen…..</a:t>
            </a:r>
            <a:br>
              <a:rPr lang="en"/>
            </a:br>
            <a:r>
              <a:rPr lang="en"/>
              <a:t>	...woraus wir die Temperatur berechnen können.</a:t>
            </a:r>
          </a:p>
          <a:p>
            <a:pPr indent="0" lvl="0" mar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ROADMAP										 </a:t>
            </a:r>
            <a:r>
              <a:rPr lang="en"/>
              <a:t>Termine</a:t>
            </a:r>
            <a:r>
              <a:rPr lang="en"/>
              <a:t>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Vortreffen 1:</a:t>
            </a:r>
            <a:r>
              <a:rPr b="1" lang="en"/>
              <a:t> Elektrotechnik</a:t>
            </a:r>
            <a:br>
              <a:rPr b="1" lang="en"/>
            </a:br>
            <a:r>
              <a:rPr lang="en"/>
              <a:t>	Ohmsches Gesetz und damit eine Temperatur messen 		Do, 18.05.17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Vortreffen 2:</a:t>
            </a:r>
            <a:r>
              <a:rPr b="1" lang="en"/>
              <a:t> Arduino</a:t>
            </a:r>
            <a:br>
              <a:rPr b="1" lang="en"/>
            </a:br>
            <a:r>
              <a:rPr lang="en"/>
              <a:t>	Aufnehmen eines Temerpaturswertes mit dem Arduino			Mo, 19.06.17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Vortreffen 3: </a:t>
            </a:r>
            <a:r>
              <a:rPr b="1" lang="en"/>
              <a:t>LoRaWan</a:t>
            </a:r>
            <a:br>
              <a:rPr b="1" lang="en"/>
            </a:br>
            <a:r>
              <a:rPr b="1" lang="en"/>
              <a:t>	</a:t>
            </a:r>
            <a:r>
              <a:rPr lang="en"/>
              <a:t>Senden und Encodieren mit LoRaWan + Workshop Feinstaub	Do, 13.07.17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Roter Faden:</a:t>
            </a:r>
            <a:r>
              <a:rPr lang="en"/>
              <a:t> Temperatur messen mit dem Arduino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Etwas Mathe… :(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Wie kann man das rechnen?</a:t>
            </a:r>
            <a:br>
              <a:rPr b="1" lang="en"/>
            </a:br>
            <a:r>
              <a:rPr lang="en"/>
              <a:t>Wir brauchen: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Formel für den Spannungsteiler -&gt; Widerstand aus gemessener Spannung bestimmen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Formel um aus Widerstand Temperatur zu bestimmen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Mathe 1: Spannungsteiler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Für die Spannung     gilt die Formel: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Umstellen nach dem, was uns interessiert (     ) ergibt: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Was bringt das?</a:t>
            </a:r>
            <a:br>
              <a:rPr b="1" lang="en"/>
            </a:br>
            <a:r>
              <a:rPr b="1" lang="en"/>
              <a:t>	</a:t>
            </a:r>
            <a:r>
              <a:rPr lang="en"/>
              <a:t>Wir können, indem wir     messen und alles andere Wissen</a:t>
            </a:r>
            <a:br>
              <a:rPr lang="en"/>
            </a:br>
            <a:r>
              <a:rPr lang="en"/>
              <a:t>	den Wert von     ausrechnen.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050" y="1391125"/>
            <a:ext cx="3055250" cy="27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075" y="1319850"/>
            <a:ext cx="200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7375" y="1574325"/>
            <a:ext cx="1524750" cy="46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337" y="2702450"/>
            <a:ext cx="1503508" cy="4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8200" y="3959875"/>
            <a:ext cx="200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4312" y="4288675"/>
            <a:ext cx="2095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1250" y="2334875"/>
            <a:ext cx="2095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Mathe 2: Kaltleiter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Wir sehen in grün: </a:t>
            </a:r>
            <a:r>
              <a:rPr b="1" lang="en"/>
              <a:t>Gerade!</a:t>
            </a:r>
            <a:br>
              <a:rPr b="1" lang="en"/>
            </a:br>
            <a:r>
              <a:rPr b="1" lang="en"/>
              <a:t>	=&gt;  </a:t>
            </a:r>
            <a:br>
              <a:rPr b="1" lang="en"/>
            </a:br>
            <a:r>
              <a:rPr b="1" lang="en"/>
              <a:t>   </a:t>
            </a:r>
            <a:r>
              <a:rPr lang="en"/>
              <a:t>ist der Widerstandswert, alles andere</a:t>
            </a:r>
            <a:br>
              <a:rPr lang="en"/>
            </a:br>
            <a:r>
              <a:rPr lang="en"/>
              <a:t>dem Datenblatt zu entnehmen</a:t>
            </a:r>
            <a:br>
              <a:rPr lang="en"/>
            </a:br>
            <a:br>
              <a:rPr lang="en"/>
            </a:br>
            <a:r>
              <a:rPr b="1" lang="en"/>
              <a:t>Umstellen nach der Temperatur: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Gesamt: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								PUHHH…. 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050" y="1152475"/>
            <a:ext cx="3868250" cy="333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00" y="1922100"/>
            <a:ext cx="2095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7162" y="3143550"/>
            <a:ext cx="1476224" cy="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1825" y="4217350"/>
            <a:ext cx="1626896" cy="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1825" y="1596199"/>
            <a:ext cx="1900500" cy="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Mathe 3: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Es ist geschafft! Wir können die Temperatur mit einem Widerstand messen! :)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75" y="964387"/>
            <a:ext cx="7275049" cy="311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Bildquellen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https://de.wikipedia.org/wiki/Kaltleiter#/media/File:PTC-temperature-characteristic.png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https://de.wikipedia.org/wiki/Datei:Einfacher-unbelasteter-Spannungsteiler.svg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http://www.lernstunde.de/thema/elektrizitaetslehre/grundwissen.htm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Roter Faden?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Was?</a:t>
            </a:r>
            <a:br>
              <a:rPr b="1" lang="en"/>
            </a:br>
            <a:r>
              <a:rPr b="1" lang="en"/>
              <a:t>	Messung </a:t>
            </a:r>
            <a:r>
              <a:rPr lang="en"/>
              <a:t>der Temperatur mit einem elektronischen Bauteil.</a:t>
            </a:r>
            <a:br>
              <a:rPr lang="en"/>
            </a:br>
            <a:r>
              <a:rPr b="1" lang="en"/>
              <a:t>Wie?</a:t>
            </a:r>
            <a:br>
              <a:rPr lang="en"/>
            </a:br>
            <a:r>
              <a:rPr lang="en"/>
              <a:t>	Heute zu lernen!</a:t>
            </a:r>
            <a:br>
              <a:rPr lang="en"/>
            </a:br>
            <a:r>
              <a:rPr b="1" lang="en"/>
              <a:t>Welches Wissen?</a:t>
            </a:r>
            <a:br>
              <a:rPr lang="en"/>
            </a:br>
            <a:r>
              <a:rPr lang="en"/>
              <a:t>	Ohmesches Gesetz</a:t>
            </a:r>
            <a:br>
              <a:rPr lang="en"/>
            </a:br>
            <a:r>
              <a:rPr lang="en"/>
              <a:t>	Spannungsteiler</a:t>
            </a:r>
            <a:br>
              <a:rPr lang="en"/>
            </a:br>
            <a:r>
              <a:rPr lang="en"/>
              <a:t>	Heißleiter/Kaltleiter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Elektrotechnik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Strom: 		</a:t>
            </a:r>
            <a:r>
              <a:rPr lang="en"/>
              <a:t>Was ist elektrischer Strom?</a:t>
            </a:r>
            <a:br>
              <a:rPr lang="en"/>
            </a:br>
            <a:r>
              <a:rPr b="1" lang="en"/>
              <a:t>Spannung: 	</a:t>
            </a:r>
            <a:r>
              <a:rPr lang="en"/>
              <a:t>Wer drückt den Strom?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Strom und Spannung? Und jetzt?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Bewegte Ladung nennt man Strom. Was ist dann die Spannung?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Strom</a:t>
            </a:r>
            <a:r>
              <a:rPr lang="en"/>
              <a:t> fließt durch eine Leitung…					...weil </a:t>
            </a:r>
            <a:r>
              <a:rPr b="1" lang="en"/>
              <a:t>Spannung</a:t>
            </a:r>
            <a:r>
              <a:rPr lang="en"/>
              <a:t> anliegt</a:t>
            </a:r>
            <a:br>
              <a:rPr lang="en"/>
            </a:br>
            <a:r>
              <a:rPr b="1" lang="en"/>
              <a:t>Wasser</a:t>
            </a:r>
            <a:r>
              <a:rPr lang="en"/>
              <a:t> fließt durch eine Leitung…					...weil </a:t>
            </a:r>
            <a:r>
              <a:rPr b="1" lang="en"/>
              <a:t>Druck</a:t>
            </a:r>
            <a:r>
              <a:rPr lang="en"/>
              <a:t> herrscht.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rPr lang="en"/>
              <a:t>=&gt; Spannung ist also Ursache des Stroms.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Definition:</a:t>
            </a:r>
            <a:r>
              <a:rPr lang="en"/>
              <a:t> 	Strom fließt von “+” nach “-”</a:t>
            </a:r>
            <a:br>
              <a:rPr lang="en"/>
            </a:br>
            <a:r>
              <a:rPr lang="en"/>
              <a:t>			Spannungen heißen </a:t>
            </a:r>
            <a:r>
              <a:rPr b="1" lang="en"/>
              <a:t>U und werden in Volt [V] gemessen</a:t>
            </a:r>
            <a:br>
              <a:rPr b="1" lang="en"/>
            </a:br>
            <a:r>
              <a:rPr b="1" lang="en"/>
              <a:t>			</a:t>
            </a:r>
            <a:r>
              <a:rPr lang="en"/>
              <a:t>Ströme heißen           </a:t>
            </a:r>
            <a:r>
              <a:rPr b="1" lang="en"/>
              <a:t>I und werden in Ampere [A] gemessen</a:t>
            </a:r>
            <a:br>
              <a:rPr b="1" i="1"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Strom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Strom ist </a:t>
            </a:r>
            <a:r>
              <a:rPr b="1" lang="en"/>
              <a:t>fließende Ladung</a:t>
            </a:r>
            <a:br>
              <a:rPr lang="en"/>
            </a:br>
            <a:r>
              <a:rPr lang="en"/>
              <a:t>	z.B Elektronen (-) oder Löcher (+)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Gleichnamige Ladungen stoßen sich ab, ungleichnamige </a:t>
            </a:r>
            <a:br>
              <a:rPr lang="en"/>
            </a:br>
            <a:r>
              <a:rPr lang="en"/>
              <a:t>ziehen sich 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Für </a:t>
            </a:r>
            <a:r>
              <a:rPr b="1" lang="en"/>
              <a:t>Stromquelle</a:t>
            </a:r>
            <a:r>
              <a:rPr lang="en"/>
              <a:t>: Ladungen trennen, d.h Arbeit investieren!</a:t>
            </a:r>
            <a:br>
              <a:rPr lang="en"/>
            </a:br>
            <a:br>
              <a:rPr lang="en"/>
            </a:br>
            <a:r>
              <a:rPr lang="en"/>
              <a:t>Es herrscht </a:t>
            </a:r>
            <a:r>
              <a:rPr b="1" lang="en"/>
              <a:t>Spannung</a:t>
            </a:r>
            <a:r>
              <a:rPr lang="en"/>
              <a:t>, da Elektronen von links nach rechts</a:t>
            </a:r>
            <a:br>
              <a:rPr lang="en"/>
            </a:br>
            <a:r>
              <a:rPr lang="en"/>
              <a:t>wollen!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573" y="594650"/>
            <a:ext cx="2003300" cy="42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Spannung und Strom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Wie viel Strom fließt durch ein Bauteil?</a:t>
            </a:r>
            <a:br>
              <a:rPr lang="en"/>
            </a:br>
            <a:r>
              <a:rPr lang="en"/>
              <a:t>Wie viel Spannung brauche ich, um Strom fließen zu lassen?</a:t>
            </a:r>
            <a:br>
              <a:rPr lang="en"/>
            </a:br>
          </a:p>
          <a:p>
            <a:pPr indent="0" lvl="0" marL="0">
              <a:spcBef>
                <a:spcPts val="0"/>
              </a:spcBef>
              <a:buNone/>
            </a:pPr>
            <a:r>
              <a:rPr b="1" lang="en"/>
              <a:t>Experiment:</a:t>
            </a:r>
            <a:br>
              <a:rPr b="1" lang="en"/>
            </a:br>
            <a:r>
              <a:rPr b="1" lang="en"/>
              <a:t>	</a:t>
            </a:r>
            <a:r>
              <a:rPr lang="en"/>
              <a:t>Benötigt: 2x Multimeter, 1x Labornetzteil</a:t>
            </a:r>
            <a:br>
              <a:rPr lang="en"/>
            </a:br>
            <a:r>
              <a:rPr lang="en"/>
              <a:t>	Durchführung:</a:t>
            </a:r>
            <a:br>
              <a:rPr lang="en"/>
            </a:br>
            <a:r>
              <a:rPr lang="en"/>
              <a:t>		Messen Sie den Strom durch einen Widerstand bei verschiedener Spannung.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Siehe Tafelanschrieb.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Ohmsches Gesetz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Durch Auswertung des Versuches folgt:</a:t>
            </a:r>
            <a:br>
              <a:rPr lang="en"/>
            </a:br>
            <a:r>
              <a:rPr lang="en"/>
              <a:t>	Bei Verdopplung der Spannung am Widerstand verdoppelt sich auch der</a:t>
            </a:r>
            <a:br>
              <a:rPr lang="en"/>
            </a:br>
            <a:r>
              <a:rPr lang="en"/>
              <a:t>	Strom durch diesen.</a:t>
            </a:r>
            <a:br>
              <a:rPr lang="en"/>
            </a:br>
            <a:r>
              <a:rPr lang="en"/>
              <a:t>=&gt; Ohmsches Gesetz!</a:t>
            </a:r>
          </a:p>
          <a:p>
            <a:pPr indent="0" lvl="0" marL="0">
              <a:spcBef>
                <a:spcPts val="0"/>
              </a:spcBef>
              <a:buNone/>
            </a:pPr>
            <a:br>
              <a:rPr lang="en"/>
            </a:br>
            <a:r>
              <a:rPr b="1" lang="en"/>
              <a:t>Was bringt uns das? </a:t>
            </a:r>
            <a:br>
              <a:rPr lang="en"/>
            </a:br>
            <a:r>
              <a:rPr lang="en"/>
              <a:t>	=&gt; Berechnung von Strom durch Widerstand möglich</a:t>
            </a:r>
            <a:br>
              <a:rPr lang="en"/>
            </a:br>
            <a:r>
              <a:rPr lang="en"/>
              <a:t>	=&gt; Berechnung von Spannung bei gegebenem Stromfluss möglich</a:t>
            </a:r>
            <a:br>
              <a:rPr lang="en"/>
            </a:br>
            <a:r>
              <a:rPr lang="en"/>
              <a:t>	=&gt; Zur Messung von Temperatur leider (noch) gar nichts :(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Ohmsches Gesetz: Mathe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Was bringt uns die Berechnung mit Ohmschen Gesetz? Später mehr!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Mathematisch: </a:t>
            </a:r>
            <a:br>
              <a:rPr lang="en"/>
            </a:br>
            <a:r>
              <a:rPr lang="en"/>
              <a:t>Wie kommt man darauf mithilfe des Versuchs?</a:t>
            </a:r>
            <a:br>
              <a:rPr lang="en"/>
            </a:br>
            <a:r>
              <a:rPr b="1" lang="en"/>
              <a:t>Zeichnen!</a:t>
            </a:r>
            <a:br>
              <a:rPr b="1" lang="en"/>
            </a:br>
            <a:r>
              <a:rPr b="1" lang="en"/>
              <a:t>	</a:t>
            </a:r>
            <a:r>
              <a:rPr lang="en"/>
              <a:t>=&gt; Messdaten bilden eine Ursprungsgerade</a:t>
            </a:r>
            <a:br>
              <a:rPr lang="en"/>
            </a:br>
            <a:r>
              <a:rPr lang="en"/>
              <a:t>	=&gt; Form</a:t>
            </a:r>
            <a:br>
              <a:rPr lang="en"/>
            </a:br>
            <a:r>
              <a:rPr lang="en"/>
              <a:t>	=&gt; Umstellen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Wir können immer noch keine Temperatur messen...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25" y="1721800"/>
            <a:ext cx="560100" cy="3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050" y="3092662"/>
            <a:ext cx="7524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4650" y="3087887"/>
            <a:ext cx="84772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7750" y="2017975"/>
            <a:ext cx="3486249" cy="27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