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TIẾN ĐỘ THỰC HIỆN ĐỒ ÁN TỐT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Phần mềm Quản lý hàng hóa thông minh</a:t>
            </a:r>
          </a:p>
          <a:p>
            <a:r>
              <a:t>Thạch Thị Thiên Trang - Lưu Đặng Nguyên Hà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các chức năng đã hoàn thành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Quản lý người dùng, nhân viên, kho, hàng hóa.</a:t>
            </a:r>
          </a:p>
          <a:p>
            <a:r>
              <a:t>✓ Quản lý đơn hàng, nhập - xuất kho, định mức nguyên liệu.</a:t>
            </a:r>
          </a:p>
          <a:p>
            <a:r>
              <a:t>✓ Dự báo nhu cầu (ETS), quản lý cảnh báo tồn kho thấp.</a:t>
            </a:r>
          </a:p>
          <a:p>
            <a:r>
              <a:t>✓ Giao diện thân thiện, dễ sử dụng.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quan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Đề tài nhằm phát triển phần mềm quản lý hàng hóa thông minh cho SME Việt Nam.</a:t>
            </a:r>
          </a:p>
          <a:p>
            <a:r>
              <a:t>Giải quyết các vấn đề: tồn kho, dự báo nhu cầu, truy xuất nguồn gốc.</a:t>
            </a:r>
          </a:p>
          <a:p>
            <a:r>
              <a:t>Lý do chọn đề tài: nhu cầu chuyển đổi số cấp thiết, giải pháp hiện tại chưa đáp ứng.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tiêu của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Xây dựng phần mềm quản lý hàng hóa thông minh sử dụng .NET 9, MySQL, SignalR,...</a:t>
            </a:r>
          </a:p>
          <a:p>
            <a:r>
              <a:t>Hỗ trợ SME Việt Nam tối ưu quản lý tồn kho và dự báo nhu cầu.</a:t>
            </a:r>
          </a:p>
          <a:p>
            <a:r>
              <a:t>Phát triển kỹ năng lập trình, triển khai thực tế cho sinh viên.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Nội dung và phạm vi nghiên cứu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Tập trung vào SME trong sản xuất và phân phối tại Việt Nam.</a:t>
            </a:r>
          </a:p>
          <a:p>
            <a:r>
              <a:t>Nội dung chính: quản lý kho, đơn hàng, dự báo nhu cầu, truy xuất sản phẩm.</a:t>
            </a:r>
          </a:p>
          <a:p>
            <a:r>
              <a:t>Công nghệ: .NET 9, MySQL, SignalR, JWT, OpenXML, Cronjob.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Phương pháp nghiên cứu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Lý thuyết: phân tích các mô hình quản lý và công nghệ.</a:t>
            </a:r>
          </a:p>
          <a:p>
            <a:r>
              <a:t>Thực tiễn: khảo sát SME, xây dựng và thử nghiệm phần mềm.</a:t>
            </a:r>
          </a:p>
          <a:p>
            <a:r>
              <a:t>Thực nghiệm: áp dụng công nghệ xây dựng hệ thống thực tế.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Sản phẩm của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Báo cáo Đồ án tốt nghiệp.</a:t>
            </a:r>
          </a:p>
          <a:p>
            <a:r>
              <a:t>2. Website quản lý hàng hóa thông minh (Smart Inventory).</a:t>
            </a:r>
          </a:p>
          <a:p>
            <a:r>
              <a:t>3. Bộ tài liệu hướng dẫn cài đặt, vận hành phần mềm.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 hoạch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Tuần 1–2: Khảo sát yêu cầu và tài liệu.</a:t>
            </a:r>
          </a:p>
          <a:p>
            <a:r>
              <a:t>Tuần 3–5: Thiết kế hệ thống, mô hình dữ liệu.</a:t>
            </a:r>
          </a:p>
          <a:p>
            <a:r>
              <a:t>Tuần 6–10: Lập trình, xây dựng các module chính.</a:t>
            </a:r>
          </a:p>
          <a:p>
            <a:r>
              <a:t>Tuần 11–12: Kiểm thử, viết báo cáo và chuẩn bị demo.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Tiến độ thực hiện hiện tại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Đã hoàn thành khảo sát, phân tích yêu cầu.</a:t>
            </a:r>
          </a:p>
          <a:p>
            <a:r>
              <a:t>✔ Đã xây dựng kiến trúc hệ thống, DB, và code giao diện chính.</a:t>
            </a:r>
          </a:p>
          <a:p>
            <a:r>
              <a:t>✘ Chưa hoàn thành các chức năng phân tích dữ liệu và cảnh báo tự động.</a:t>
            </a:r>
          </a:p>
          <a:p>
            <a:r>
              <a:t>Khó khăn: khối lượng lớn, xử lý đồng bộ nhiều chức năng, thời gian giới hạn.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Tài liệu chuyên ngành về quản lý kho, thuật toán EOQ, ETS.</a:t>
            </a:r>
          </a:p>
          <a:p>
            <a:r>
              <a:t>Trang Microsoft Docs, MySQL, tài liệu kỹ thuật SignalR, JWT.</a:t>
            </a:r>
          </a:p>
          <a:p>
            <a:r>
              <a:t>Báo cáo VINASA, Tạp chí kinh tế Việt Nam, McKinsey, v.v.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