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4"/>
  </p:sldMasterIdLst>
  <p:notesMasterIdLst>
    <p:notesMasterId r:id="rId60"/>
  </p:notesMasterIdLst>
  <p:sldIdLst>
    <p:sldId id="1337" r:id="rId5"/>
    <p:sldId id="461" r:id="rId6"/>
    <p:sldId id="460" r:id="rId7"/>
    <p:sldId id="463" r:id="rId8"/>
    <p:sldId id="260" r:id="rId9"/>
    <p:sldId id="339" r:id="rId10"/>
    <p:sldId id="349" r:id="rId11"/>
    <p:sldId id="257" r:id="rId12"/>
    <p:sldId id="1286" r:id="rId13"/>
    <p:sldId id="258" r:id="rId14"/>
    <p:sldId id="1344" r:id="rId15"/>
    <p:sldId id="259" r:id="rId16"/>
    <p:sldId id="1345" r:id="rId17"/>
    <p:sldId id="1338" r:id="rId18"/>
    <p:sldId id="1346" r:id="rId19"/>
    <p:sldId id="1347" r:id="rId20"/>
    <p:sldId id="1339" r:id="rId21"/>
    <p:sldId id="1349" r:id="rId22"/>
    <p:sldId id="278" r:id="rId23"/>
    <p:sldId id="1350" r:id="rId24"/>
    <p:sldId id="1348" r:id="rId25"/>
    <p:sldId id="1340" r:id="rId26"/>
    <p:sldId id="1351" r:id="rId27"/>
    <p:sldId id="1341" r:id="rId28"/>
    <p:sldId id="1352" r:id="rId29"/>
    <p:sldId id="1353" r:id="rId30"/>
    <p:sldId id="427" r:id="rId31"/>
    <p:sldId id="428" r:id="rId32"/>
    <p:sldId id="275" r:id="rId33"/>
    <p:sldId id="276" r:id="rId34"/>
    <p:sldId id="1342" r:id="rId35"/>
    <p:sldId id="1354" r:id="rId36"/>
    <p:sldId id="1355" r:id="rId37"/>
    <p:sldId id="1368" r:id="rId38"/>
    <p:sldId id="1356" r:id="rId39"/>
    <p:sldId id="1369" r:id="rId40"/>
    <p:sldId id="1357" r:id="rId41"/>
    <p:sldId id="1370" r:id="rId42"/>
    <p:sldId id="1359" r:id="rId43"/>
    <p:sldId id="1371" r:id="rId44"/>
    <p:sldId id="1360" r:id="rId45"/>
    <p:sldId id="1372" r:id="rId46"/>
    <p:sldId id="1361" r:id="rId47"/>
    <p:sldId id="1373" r:id="rId48"/>
    <p:sldId id="1374" r:id="rId49"/>
    <p:sldId id="1362" r:id="rId50"/>
    <p:sldId id="1375" r:id="rId51"/>
    <p:sldId id="1343" r:id="rId52"/>
    <p:sldId id="1364" r:id="rId53"/>
    <p:sldId id="1366" r:id="rId54"/>
    <p:sldId id="1367" r:id="rId55"/>
    <p:sldId id="455" r:id="rId56"/>
    <p:sldId id="456" r:id="rId57"/>
    <p:sldId id="457" r:id="rId58"/>
    <p:sldId id="295" r:id="rId5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B2585A-C5EB-EF73-528B-C36763DBC04B}" name="Stephanie Husby" initials="SH" userId="S::Stephanie.Husby@NorQuest.ca::fe68ccfc-cc81-4691-85bb-588ed0bc22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3D9"/>
    <a:srgbClr val="702F8A"/>
    <a:srgbClr val="5AB152"/>
    <a:srgbClr val="222222"/>
    <a:srgbClr val="AA1F2E"/>
    <a:srgbClr val="FF8F1C"/>
    <a:srgbClr val="FFBD00"/>
    <a:srgbClr val="E71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01EDB-14F8-92F5-A6F1-04C225ADCB24}" v="272" dt="2024-05-03T05:52:11.321"/>
    <p1510:client id="{78B58542-E93C-EDAF-974A-97AB0CA35699}" v="31" dt="2024-05-03T06:18:53.240"/>
    <p1510:client id="{E149CECE-742D-6FDA-583E-65A33AFBB84D}" v="774" dt="2024-05-03T05:28:59.2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96" y="1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dos Santos" userId="S::andre.dossantos@norquest.ca::273c3769-7b1f-4010-99b7-45fc59a124b3" providerId="AD" clId="Web-{51101EDB-14F8-92F5-A6F1-04C225ADCB24}"/>
    <pc:docChg chg="delSld modSld">
      <pc:chgData name="Andre dos Santos" userId="S::andre.dossantos@norquest.ca::273c3769-7b1f-4010-99b7-45fc59a124b3" providerId="AD" clId="Web-{51101EDB-14F8-92F5-A6F1-04C225ADCB24}" dt="2024-05-03T05:52:11.321" v="202" actId="20577"/>
      <pc:docMkLst>
        <pc:docMk/>
      </pc:docMkLst>
      <pc:sldChg chg="modSp">
        <pc:chgData name="Andre dos Santos" userId="S::andre.dossantos@norquest.ca::273c3769-7b1f-4010-99b7-45fc59a124b3" providerId="AD" clId="Web-{51101EDB-14F8-92F5-A6F1-04C225ADCB24}" dt="2024-05-03T05:52:11.321" v="202" actId="20577"/>
        <pc:sldMkLst>
          <pc:docMk/>
          <pc:sldMk cId="2792288425" sldId="455"/>
        </pc:sldMkLst>
        <pc:spChg chg="mod">
          <ac:chgData name="Andre dos Santos" userId="S::andre.dossantos@norquest.ca::273c3769-7b1f-4010-99b7-45fc59a124b3" providerId="AD" clId="Web-{51101EDB-14F8-92F5-A6F1-04C225ADCB24}" dt="2024-05-03T05:52:11.321" v="202" actId="20577"/>
          <ac:spMkLst>
            <pc:docMk/>
            <pc:sldMk cId="2792288425" sldId="455"/>
            <ac:spMk id="2" creationId="{A6276A1C-D5E4-A3F4-1CD8-8E474B898291}"/>
          </ac:spMkLst>
        </pc:spChg>
      </pc:sldChg>
      <pc:sldChg chg="addSp modSp">
        <pc:chgData name="Andre dos Santos" userId="S::andre.dossantos@norquest.ca::273c3769-7b1f-4010-99b7-45fc59a124b3" providerId="AD" clId="Web-{51101EDB-14F8-92F5-A6F1-04C225ADCB24}" dt="2024-05-03T05:33:30.106" v="27"/>
        <pc:sldMkLst>
          <pc:docMk/>
          <pc:sldMk cId="368968801" sldId="1367"/>
        </pc:sldMkLst>
        <pc:spChg chg="mod ord">
          <ac:chgData name="Andre dos Santos" userId="S::andre.dossantos@norquest.ca::273c3769-7b1f-4010-99b7-45fc59a124b3" providerId="AD" clId="Web-{51101EDB-14F8-92F5-A6F1-04C225ADCB24}" dt="2024-05-03T05:31:06.011" v="13" actId="1076"/>
          <ac:spMkLst>
            <pc:docMk/>
            <pc:sldMk cId="368968801" sldId="1367"/>
            <ac:spMk id="187" creationId="{10B8418F-307E-8E13-ACA9-DFCA07A73EA6}"/>
          </ac:spMkLst>
        </pc:spChg>
        <pc:graphicFrameChg chg="modGraphic">
          <ac:chgData name="Andre dos Santos" userId="S::andre.dossantos@norquest.ca::273c3769-7b1f-4010-99b7-45fc59a124b3" providerId="AD" clId="Web-{51101EDB-14F8-92F5-A6F1-04C225ADCB24}" dt="2024-05-03T05:30:34.167" v="3"/>
          <ac:graphicFrameMkLst>
            <pc:docMk/>
            <pc:sldMk cId="368968801" sldId="1367"/>
            <ac:graphicFrameMk id="5" creationId="{5FC8EE74-F1FC-05F5-B885-B3811DB43D32}"/>
          </ac:graphicFrameMkLst>
        </pc:graphicFrameChg>
        <pc:picChg chg="add mod">
          <ac:chgData name="Andre dos Santos" userId="S::andre.dossantos@norquest.ca::273c3769-7b1f-4010-99b7-45fc59a124b3" providerId="AD" clId="Web-{51101EDB-14F8-92F5-A6F1-04C225ADCB24}" dt="2024-05-03T05:33:30.106" v="27"/>
          <ac:picMkLst>
            <pc:docMk/>
            <pc:sldMk cId="368968801" sldId="1367"/>
            <ac:picMk id="55" creationId="{5FE972C3-D5B1-2E0A-2692-8C7411941E82}"/>
          </ac:picMkLst>
        </pc:picChg>
        <pc:picChg chg="mod">
          <ac:chgData name="Andre dos Santos" userId="S::andre.dossantos@norquest.ca::273c3769-7b1f-4010-99b7-45fc59a124b3" providerId="AD" clId="Web-{51101EDB-14F8-92F5-A6F1-04C225ADCB24}" dt="2024-05-03T05:33:18.434" v="23"/>
          <ac:picMkLst>
            <pc:docMk/>
            <pc:sldMk cId="368968801" sldId="1367"/>
            <ac:picMk id="186" creationId="{AEF9C40F-068D-6EF2-C0E2-3D6EDB340744}"/>
          </ac:picMkLst>
        </pc:picChg>
      </pc:sldChg>
      <pc:sldChg chg="del">
        <pc:chgData name="Andre dos Santos" userId="S::andre.dossantos@norquest.ca::273c3769-7b1f-4010-99b7-45fc59a124b3" providerId="AD" clId="Web-{51101EDB-14F8-92F5-A6F1-04C225ADCB24}" dt="2024-05-03T05:33:39.747" v="28"/>
        <pc:sldMkLst>
          <pc:docMk/>
          <pc:sldMk cId="710278427" sldId="1368"/>
        </pc:sldMkLst>
      </pc:sldChg>
    </pc:docChg>
  </pc:docChgLst>
  <pc:docChgLst>
    <pc:chgData name="Stephanie Husby" userId="fe68ccfc-cc81-4691-85bb-588ed0bc22d7" providerId="ADAL" clId="{0F9AF039-F341-4924-BF48-36F482226A66}"/>
    <pc:docChg chg="undo custSel modSld">
      <pc:chgData name="Stephanie Husby" userId="fe68ccfc-cc81-4691-85bb-588ed0bc22d7" providerId="ADAL" clId="{0F9AF039-F341-4924-BF48-36F482226A66}" dt="2024-04-18T17:59:22.726" v="75" actId="14100"/>
      <pc:docMkLst>
        <pc:docMk/>
      </pc:docMkLst>
      <pc:sldChg chg="modSp mod">
        <pc:chgData name="Stephanie Husby" userId="fe68ccfc-cc81-4691-85bb-588ed0bc22d7" providerId="ADAL" clId="{0F9AF039-F341-4924-BF48-36F482226A66}" dt="2024-04-18T17:58:50.384" v="62" actId="20577"/>
        <pc:sldMkLst>
          <pc:docMk/>
          <pc:sldMk cId="4173001708" sldId="294"/>
        </pc:sldMkLst>
        <pc:spChg chg="mod">
          <ac:chgData name="Stephanie Husby" userId="fe68ccfc-cc81-4691-85bb-588ed0bc22d7" providerId="ADAL" clId="{0F9AF039-F341-4924-BF48-36F482226A66}" dt="2024-04-18T17:58:46.146" v="58" actId="20577"/>
          <ac:spMkLst>
            <pc:docMk/>
            <pc:sldMk cId="4173001708" sldId="294"/>
            <ac:spMk id="2" creationId="{97655B22-02D3-18B2-246C-8165C4BB484A}"/>
          </ac:spMkLst>
        </pc:spChg>
        <pc:spChg chg="mod">
          <ac:chgData name="Stephanie Husby" userId="fe68ccfc-cc81-4691-85bb-588ed0bc22d7" providerId="ADAL" clId="{0F9AF039-F341-4924-BF48-36F482226A66}" dt="2024-04-18T17:58:50.384" v="62" actId="20577"/>
          <ac:spMkLst>
            <pc:docMk/>
            <pc:sldMk cId="4173001708" sldId="294"/>
            <ac:spMk id="3" creationId="{7C6D536A-0286-AE21-5019-2B45C04C5C05}"/>
          </ac:spMkLst>
        </pc:spChg>
      </pc:sldChg>
      <pc:sldChg chg="addSp delSp modSp mod">
        <pc:chgData name="Stephanie Husby" userId="fe68ccfc-cc81-4691-85bb-588ed0bc22d7" providerId="ADAL" clId="{0F9AF039-F341-4924-BF48-36F482226A66}" dt="2024-04-18T17:59:22.726" v="75" actId="14100"/>
        <pc:sldMkLst>
          <pc:docMk/>
          <pc:sldMk cId="3387797636" sldId="339"/>
        </pc:sldMkLst>
        <pc:spChg chg="mod">
          <ac:chgData name="Stephanie Husby" userId="fe68ccfc-cc81-4691-85bb-588ed0bc22d7" providerId="ADAL" clId="{0F9AF039-F341-4924-BF48-36F482226A66}" dt="2024-04-18T17:59:22.726" v="75" actId="14100"/>
          <ac:spMkLst>
            <pc:docMk/>
            <pc:sldMk cId="3387797636" sldId="339"/>
            <ac:spMk id="3" creationId="{00000000-0000-0000-0000-000000000000}"/>
          </ac:spMkLst>
        </pc:spChg>
        <pc:graphicFrameChg chg="add del mod">
          <ac:chgData name="Stephanie Husby" userId="fe68ccfc-cc81-4691-85bb-588ed0bc22d7" providerId="ADAL" clId="{0F9AF039-F341-4924-BF48-36F482226A66}" dt="2024-04-18T17:58:19.360" v="1"/>
          <ac:graphicFrameMkLst>
            <pc:docMk/>
            <pc:sldMk cId="3387797636" sldId="339"/>
            <ac:graphicFrameMk id="4" creationId="{4DE97819-ECD7-55AA-718D-C4B48E2FDBF0}"/>
          </ac:graphicFrameMkLst>
        </pc:graphicFrameChg>
      </pc:sldChg>
      <pc:sldChg chg="modSp mod">
        <pc:chgData name="Stephanie Husby" userId="fe68ccfc-cc81-4691-85bb-588ed0bc22d7" providerId="ADAL" clId="{0F9AF039-F341-4924-BF48-36F482226A66}" dt="2024-04-18T17:58:57.110" v="63" actId="1076"/>
        <pc:sldMkLst>
          <pc:docMk/>
          <pc:sldMk cId="2243329578" sldId="463"/>
        </pc:sldMkLst>
        <pc:picChg chg="mod">
          <ac:chgData name="Stephanie Husby" userId="fe68ccfc-cc81-4691-85bb-588ed0bc22d7" providerId="ADAL" clId="{0F9AF039-F341-4924-BF48-36F482226A66}" dt="2024-04-18T17:58:57.110" v="63" actId="1076"/>
          <ac:picMkLst>
            <pc:docMk/>
            <pc:sldMk cId="2243329578" sldId="463"/>
            <ac:picMk id="10" creationId="{BD17AEC5-2722-BACA-828C-517877E37EB2}"/>
          </ac:picMkLst>
        </pc:picChg>
      </pc:sldChg>
    </pc:docChg>
  </pc:docChgLst>
  <pc:docChgLst>
    <pc:chgData name="Andre dos Santos" userId="S::andre.dossantos@norquest.ca::273c3769-7b1f-4010-99b7-45fc59a124b3" providerId="AD" clId="Web-{E149CECE-742D-6FDA-583E-65A33AFBB84D}"/>
    <pc:docChg chg="addSld delSld modSld sldOrd">
      <pc:chgData name="Andre dos Santos" userId="S::andre.dossantos@norquest.ca::273c3769-7b1f-4010-99b7-45fc59a124b3" providerId="AD" clId="Web-{E149CECE-742D-6FDA-583E-65A33AFBB84D}" dt="2024-05-03T05:28:59.295" v="880"/>
      <pc:docMkLst>
        <pc:docMk/>
      </pc:docMkLst>
      <pc:sldChg chg="modSp mod setBg">
        <pc:chgData name="Andre dos Santos" userId="S::andre.dossantos@norquest.ca::273c3769-7b1f-4010-99b7-45fc59a124b3" providerId="AD" clId="Web-{E149CECE-742D-6FDA-583E-65A33AFBB84D}" dt="2024-05-03T02:00:35.355" v="15" actId="20577"/>
        <pc:sldMkLst>
          <pc:docMk/>
          <pc:sldMk cId="2299072989" sldId="257"/>
        </pc:sldMkLst>
        <pc:spChg chg="mod">
          <ac:chgData name="Andre dos Santos" userId="S::andre.dossantos@norquest.ca::273c3769-7b1f-4010-99b7-45fc59a124b3" providerId="AD" clId="Web-{E149CECE-742D-6FDA-583E-65A33AFBB84D}" dt="2024-05-03T01:59:34.589" v="12" actId="20577"/>
          <ac:spMkLst>
            <pc:docMk/>
            <pc:sldMk cId="2299072989" sldId="257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00:35.355" v="15" actId="20577"/>
          <ac:spMkLst>
            <pc:docMk/>
            <pc:sldMk cId="2299072989" sldId="257"/>
            <ac:spMk id="6" creationId="{BC04F399-DBF2-1558-7F42-C562FBF45218}"/>
          </ac:spMkLst>
        </pc:spChg>
      </pc:sldChg>
      <pc:sldChg chg="del">
        <pc:chgData name="Andre dos Santos" userId="S::andre.dossantos@norquest.ca::273c3769-7b1f-4010-99b7-45fc59a124b3" providerId="AD" clId="Web-{E149CECE-742D-6FDA-583E-65A33AFBB84D}" dt="2024-05-03T01:59:06.260" v="10"/>
        <pc:sldMkLst>
          <pc:docMk/>
          <pc:sldMk cId="4173001708" sldId="294"/>
        </pc:sldMkLst>
      </pc:sldChg>
      <pc:sldChg chg="mod setBg">
        <pc:chgData name="Andre dos Santos" userId="S::andre.dossantos@norquest.ca::273c3769-7b1f-4010-99b7-45fc59a124b3" providerId="AD" clId="Web-{E149CECE-742D-6FDA-583E-65A33AFBB84D}" dt="2024-05-03T02:00:17.824" v="13"/>
        <pc:sldMkLst>
          <pc:docMk/>
          <pc:sldMk cId="2273582838" sldId="457"/>
        </pc:sldMkLst>
      </pc:sldChg>
      <pc:sldChg chg="addSp delSp modSp add">
        <pc:chgData name="Andre dos Santos" userId="S::andre.dossantos@norquest.ca::273c3769-7b1f-4010-99b7-45fc59a124b3" providerId="AD" clId="Web-{E149CECE-742D-6FDA-583E-65A33AFBB84D}" dt="2024-05-03T03:14:41.145" v="330"/>
        <pc:sldMkLst>
          <pc:docMk/>
          <pc:sldMk cId="1890475133" sldId="1286"/>
        </pc:sldMkLst>
        <pc:spChg chg="mod">
          <ac:chgData name="Andre dos Santos" userId="S::andre.dossantos@norquest.ca::273c3769-7b1f-4010-99b7-45fc59a124b3" providerId="AD" clId="Web-{E149CECE-742D-6FDA-583E-65A33AFBB84D}" dt="2024-05-03T02:40:39.889" v="66"/>
          <ac:spMkLst>
            <pc:docMk/>
            <pc:sldMk cId="1890475133" sldId="1286"/>
            <ac:spMk id="2" creationId="{19397D70-E2A2-57D2-45DC-D322B389E1D8}"/>
          </ac:spMkLst>
        </pc:spChg>
        <pc:spChg chg="del mod">
          <ac:chgData name="Andre dos Santos" userId="S::andre.dossantos@norquest.ca::273c3769-7b1f-4010-99b7-45fc59a124b3" providerId="AD" clId="Web-{E149CECE-742D-6FDA-583E-65A33AFBB84D}" dt="2024-05-03T02:40:39.889" v="66"/>
          <ac:spMkLst>
            <pc:docMk/>
            <pc:sldMk cId="1890475133" sldId="1286"/>
            <ac:spMk id="3" creationId="{97CFD757-3544-56FF-0E34-6D712708C8E0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2:43:34.547" v="79"/>
          <ac:spMkLst>
            <pc:docMk/>
            <pc:sldMk cId="1890475133" sldId="1286"/>
            <ac:spMk id="73" creationId="{096A3DFB-4FE0-51A2-8DAD-2E3155A146A4}"/>
          </ac:spMkLst>
        </pc:spChg>
        <pc:graphicFrameChg chg="add del mod modGraphic">
          <ac:chgData name="Andre dos Santos" userId="S::andre.dossantos@norquest.ca::273c3769-7b1f-4010-99b7-45fc59a124b3" providerId="AD" clId="Web-{E149CECE-742D-6FDA-583E-65A33AFBB84D}" dt="2024-05-03T03:14:41.145" v="330"/>
          <ac:graphicFrameMkLst>
            <pc:docMk/>
            <pc:sldMk cId="1890475133" sldId="1286"/>
            <ac:graphicFrameMk id="6" creationId="{3E71D28D-8BFB-0C10-C7C7-9B5465F6CCAE}"/>
          </ac:graphicFrameMkLst>
        </pc:graphicFrameChg>
        <pc:picChg chg="add del mod">
          <ac:chgData name="Andre dos Santos" userId="S::andre.dossantos@norquest.ca::273c3769-7b1f-4010-99b7-45fc59a124b3" providerId="AD" clId="Web-{E149CECE-742D-6FDA-583E-65A33AFBB84D}" dt="2024-05-03T02:40:29.967" v="64"/>
          <ac:picMkLst>
            <pc:docMk/>
            <pc:sldMk cId="1890475133" sldId="1286"/>
            <ac:picMk id="4" creationId="{1A25F25B-9DE0-E3D7-539B-C59D8D0AA0F1}"/>
          </ac:picMkLst>
        </pc:picChg>
        <pc:picChg chg="add del mod">
          <ac:chgData name="Andre dos Santos" userId="S::andre.dossantos@norquest.ca::273c3769-7b1f-4010-99b7-45fc59a124b3" providerId="AD" clId="Web-{E149CECE-742D-6FDA-583E-65A33AFBB84D}" dt="2024-05-03T02:40:30.904" v="65"/>
          <ac:picMkLst>
            <pc:docMk/>
            <pc:sldMk cId="1890475133" sldId="1286"/>
            <ac:picMk id="5" creationId="{64F05BD1-1151-52CD-275A-0FDC1848103D}"/>
          </ac:picMkLst>
        </pc:picChg>
        <pc:picChg chg="add del mod">
          <ac:chgData name="Andre dos Santos" userId="S::andre.dossantos@norquest.ca::273c3769-7b1f-4010-99b7-45fc59a124b3" providerId="AD" clId="Web-{E149CECE-742D-6FDA-583E-65A33AFBB84D}" dt="2024-05-03T02:42:19.937" v="68"/>
          <ac:picMkLst>
            <pc:docMk/>
            <pc:sldMk cId="1890475133" sldId="1286"/>
            <ac:picMk id="12" creationId="{DB01D15B-BD6B-0E0A-F834-225EE4642FC8}"/>
          </ac:picMkLst>
        </pc:picChg>
      </pc:sldChg>
      <pc:sldChg chg="addSp delSp modSp add mod setBg">
        <pc:chgData name="Andre dos Santos" userId="S::andre.dossantos@norquest.ca::273c3769-7b1f-4010-99b7-45fc59a124b3" providerId="AD" clId="Web-{E149CECE-742D-6FDA-583E-65A33AFBB84D}" dt="2024-05-03T01:59:05.260" v="9" actId="20577"/>
        <pc:sldMkLst>
          <pc:docMk/>
          <pc:sldMk cId="2780174922" sldId="1337"/>
        </pc:sldMkLst>
        <pc:spChg chg="mod">
          <ac:chgData name="Andre dos Santos" userId="S::andre.dossantos@norquest.ca::273c3769-7b1f-4010-99b7-45fc59a124b3" providerId="AD" clId="Web-{E149CECE-742D-6FDA-583E-65A33AFBB84D}" dt="2024-05-03T01:58:55.573" v="6" actId="20577"/>
          <ac:spMkLst>
            <pc:docMk/>
            <pc:sldMk cId="2780174922" sldId="1337"/>
            <ac:spMk id="2" creationId="{97655B22-02D3-18B2-246C-8165C4BB484A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1:59:05.260" v="9" actId="20577"/>
          <ac:spMkLst>
            <pc:docMk/>
            <pc:sldMk cId="2780174922" sldId="1337"/>
            <ac:spMk id="7" creationId="{49599E15-B482-A5EA-D2D6-80A149955601}"/>
          </ac:spMkLst>
        </pc:spChg>
        <pc:graphicFrameChg chg="add del mod">
          <ac:chgData name="Andre dos Santos" userId="S::andre.dossantos@norquest.ca::273c3769-7b1f-4010-99b7-45fc59a124b3" providerId="AD" clId="Web-{E149CECE-742D-6FDA-583E-65A33AFBB84D}" dt="2024-05-03T01:58:52.510" v="4"/>
          <ac:graphicFrameMkLst>
            <pc:docMk/>
            <pc:sldMk cId="2780174922" sldId="1337"/>
            <ac:graphicFrameMk id="4" creationId="{496B7468-51DF-3BE6-50D5-0F1FBFFFEC92}"/>
          </ac:graphicFrameMkLst>
        </pc:graphicFrameChg>
      </pc:sldChg>
      <pc:sldChg chg="modSp add replId">
        <pc:chgData name="Andre dos Santos" userId="S::andre.dossantos@norquest.ca::273c3769-7b1f-4010-99b7-45fc59a124b3" providerId="AD" clId="Web-{E149CECE-742D-6FDA-583E-65A33AFBB84D}" dt="2024-05-03T02:14:20.024" v="20" actId="20577"/>
        <pc:sldMkLst>
          <pc:docMk/>
          <pc:sldMk cId="3142373959" sldId="1338"/>
        </pc:sldMkLst>
        <pc:spChg chg="mod">
          <ac:chgData name="Andre dos Santos" userId="S::andre.dossantos@norquest.ca::273c3769-7b1f-4010-99b7-45fc59a124b3" providerId="AD" clId="Web-{E149CECE-742D-6FDA-583E-65A33AFBB84D}" dt="2024-05-03T02:14:16.070" v="19" actId="20577"/>
          <ac:spMkLst>
            <pc:docMk/>
            <pc:sldMk cId="3142373959" sldId="1338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4:20.024" v="20" actId="20577"/>
          <ac:spMkLst>
            <pc:docMk/>
            <pc:sldMk cId="3142373959" sldId="1338"/>
            <ac:spMk id="6" creationId="{BC04F399-DBF2-1558-7F42-C562FBF4521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2:14:30.649" v="29" actId="20577"/>
        <pc:sldMkLst>
          <pc:docMk/>
          <pc:sldMk cId="1073330657" sldId="1339"/>
        </pc:sldMkLst>
        <pc:spChg chg="mod">
          <ac:chgData name="Andre dos Santos" userId="S::andre.dossantos@norquest.ca::273c3769-7b1f-4010-99b7-45fc59a124b3" providerId="AD" clId="Web-{E149CECE-742D-6FDA-583E-65A33AFBB84D}" dt="2024-05-03T02:14:28.758" v="27" actId="20577"/>
          <ac:spMkLst>
            <pc:docMk/>
            <pc:sldMk cId="1073330657" sldId="1339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4:30.649" v="29" actId="20577"/>
          <ac:spMkLst>
            <pc:docMk/>
            <pc:sldMk cId="1073330657" sldId="1339"/>
            <ac:spMk id="6" creationId="{BC04F399-DBF2-1558-7F42-C562FBF4521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2:14:43.789" v="33" actId="20577"/>
        <pc:sldMkLst>
          <pc:docMk/>
          <pc:sldMk cId="3965616298" sldId="1340"/>
        </pc:sldMkLst>
        <pc:spChg chg="mod">
          <ac:chgData name="Andre dos Santos" userId="S::andre.dossantos@norquest.ca::273c3769-7b1f-4010-99b7-45fc59a124b3" providerId="AD" clId="Web-{E149CECE-742D-6FDA-583E-65A33AFBB84D}" dt="2024-05-03T02:14:43.789" v="33" actId="20577"/>
          <ac:spMkLst>
            <pc:docMk/>
            <pc:sldMk cId="3965616298" sldId="1340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4:41.321" v="31" actId="20577"/>
          <ac:spMkLst>
            <pc:docMk/>
            <pc:sldMk cId="3965616298" sldId="1340"/>
            <ac:spMk id="6" creationId="{BC04F399-DBF2-1558-7F42-C562FBF4521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2:15:59.353" v="40" actId="20577"/>
        <pc:sldMkLst>
          <pc:docMk/>
          <pc:sldMk cId="1886316357" sldId="1341"/>
        </pc:sldMkLst>
        <pc:spChg chg="mod">
          <ac:chgData name="Andre dos Santos" userId="S::andre.dossantos@norquest.ca::273c3769-7b1f-4010-99b7-45fc59a124b3" providerId="AD" clId="Web-{E149CECE-742D-6FDA-583E-65A33AFBB84D}" dt="2024-05-03T02:15:59.353" v="40" actId="20577"/>
          <ac:spMkLst>
            <pc:docMk/>
            <pc:sldMk cId="1886316357" sldId="1341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5:46.165" v="36" actId="20577"/>
          <ac:spMkLst>
            <pc:docMk/>
            <pc:sldMk cId="1886316357" sldId="1341"/>
            <ac:spMk id="6" creationId="{BC04F399-DBF2-1558-7F42-C562FBF4521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2:16:21.759" v="43" actId="20577"/>
        <pc:sldMkLst>
          <pc:docMk/>
          <pc:sldMk cId="2294573811" sldId="1342"/>
        </pc:sldMkLst>
        <pc:spChg chg="mod">
          <ac:chgData name="Andre dos Santos" userId="S::andre.dossantos@norquest.ca::273c3769-7b1f-4010-99b7-45fc59a124b3" providerId="AD" clId="Web-{E149CECE-742D-6FDA-583E-65A33AFBB84D}" dt="2024-05-03T02:16:21.759" v="43" actId="20577"/>
          <ac:spMkLst>
            <pc:docMk/>
            <pc:sldMk cId="2294573811" sldId="1342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6:03.243" v="42" actId="20577"/>
          <ac:spMkLst>
            <pc:docMk/>
            <pc:sldMk cId="2294573811" sldId="1342"/>
            <ac:spMk id="6" creationId="{BC04F399-DBF2-1558-7F42-C562FBF4521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2:16:46.556" v="48" actId="20577"/>
        <pc:sldMkLst>
          <pc:docMk/>
          <pc:sldMk cId="1900638073" sldId="1343"/>
        </pc:sldMkLst>
        <pc:spChg chg="mod">
          <ac:chgData name="Andre dos Santos" userId="S::andre.dossantos@norquest.ca::273c3769-7b1f-4010-99b7-45fc59a124b3" providerId="AD" clId="Web-{E149CECE-742D-6FDA-583E-65A33AFBB84D}" dt="2024-05-03T02:16:46.556" v="48" actId="20577"/>
          <ac:spMkLst>
            <pc:docMk/>
            <pc:sldMk cId="1900638073" sldId="1343"/>
            <ac:spMk id="3" creationId="{444FF345-3501-ADE2-8514-D06A741BAB6B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2:16:42.510" v="46" actId="20577"/>
          <ac:spMkLst>
            <pc:docMk/>
            <pc:sldMk cId="1900638073" sldId="1343"/>
            <ac:spMk id="6" creationId="{BC04F399-DBF2-1558-7F42-C562FBF45218}"/>
          </ac:spMkLst>
        </pc:spChg>
      </pc:sldChg>
      <pc:sldChg chg="addSp delSp modSp add replId">
        <pc:chgData name="Andre dos Santos" userId="S::andre.dossantos@norquest.ca::273c3769-7b1f-4010-99b7-45fc59a124b3" providerId="AD" clId="Web-{E149CECE-742D-6FDA-583E-65A33AFBB84D}" dt="2024-05-03T03:14:13.489" v="323"/>
        <pc:sldMkLst>
          <pc:docMk/>
          <pc:sldMk cId="1089859407" sldId="1344"/>
        </pc:sldMkLst>
        <pc:spChg chg="mod">
          <ac:chgData name="Andre dos Santos" userId="S::andre.dossantos@norquest.ca::273c3769-7b1f-4010-99b7-45fc59a124b3" providerId="AD" clId="Web-{E149CECE-742D-6FDA-583E-65A33AFBB84D}" dt="2024-05-03T02:47:19.534" v="102"/>
          <ac:spMkLst>
            <pc:docMk/>
            <pc:sldMk cId="1089859407" sldId="1344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2:47:19.534" v="102"/>
          <ac:spMkLst>
            <pc:docMk/>
            <pc:sldMk cId="1089859407" sldId="1344"/>
            <ac:spMk id="3" creationId="{97CFD757-3544-56FF-0E34-6D712708C8E0}"/>
          </ac:spMkLst>
        </pc:spChg>
        <pc:graphicFrameChg chg="add del">
          <ac:chgData name="Andre dos Santos" userId="S::andre.dossantos@norquest.ca::273c3769-7b1f-4010-99b7-45fc59a124b3" providerId="AD" clId="Web-{E149CECE-742D-6FDA-583E-65A33AFBB84D}" dt="2024-05-03T02:47:01.815" v="99"/>
          <ac:graphicFrameMkLst>
            <pc:docMk/>
            <pc:sldMk cId="1089859407" sldId="1344"/>
            <ac:graphicFrameMk id="5" creationId="{DA5FD7EA-BDA0-5868-DD2F-7F6E6B848AFC}"/>
          </ac:graphicFrameMkLst>
        </pc:graphicFrameChg>
        <pc:graphicFrameChg chg="add del">
          <ac:chgData name="Andre dos Santos" userId="S::andre.dossantos@norquest.ca::273c3769-7b1f-4010-99b7-45fc59a124b3" providerId="AD" clId="Web-{E149CECE-742D-6FDA-583E-65A33AFBB84D}" dt="2024-05-03T02:47:19.518" v="101"/>
          <ac:graphicFrameMkLst>
            <pc:docMk/>
            <pc:sldMk cId="1089859407" sldId="1344"/>
            <ac:graphicFrameMk id="7" creationId="{A2256671-A0DC-0CC2-AA48-7AC138C496A3}"/>
          </ac:graphicFrameMkLst>
        </pc:graphicFrameChg>
        <pc:graphicFrameChg chg="add mod modGraphic">
          <ac:chgData name="Andre dos Santos" userId="S::andre.dossantos@norquest.ca::273c3769-7b1f-4010-99b7-45fc59a124b3" providerId="AD" clId="Web-{E149CECE-742D-6FDA-583E-65A33AFBB84D}" dt="2024-05-03T03:14:13.489" v="323"/>
          <ac:graphicFrameMkLst>
            <pc:docMk/>
            <pc:sldMk cId="1089859407" sldId="1344"/>
            <ac:graphicFrameMk id="9" creationId="{DA5FD7EA-BDA0-5868-DD2F-7F6E6B848AFC}"/>
          </ac:graphicFrameMkLst>
        </pc:graphicFrameChg>
        <pc:picChg chg="add mod">
          <ac:chgData name="Andre dos Santos" userId="S::andre.dossantos@norquest.ca::273c3769-7b1f-4010-99b7-45fc59a124b3" providerId="AD" clId="Web-{E149CECE-742D-6FDA-583E-65A33AFBB84D}" dt="2024-05-03T02:51:44.552" v="138" actId="1076"/>
          <ac:picMkLst>
            <pc:docMk/>
            <pc:sldMk cId="1089859407" sldId="1344"/>
            <ac:picMk id="60" creationId="{69F2F5F1-E135-C286-F30F-91A6483CE0AC}"/>
          </ac:picMkLst>
        </pc:picChg>
      </pc:sldChg>
      <pc:sldChg chg="addSp delSp modSp add mod ord replId modClrScheme chgLayout">
        <pc:chgData name="Andre dos Santos" userId="S::andre.dossantos@norquest.ca::273c3769-7b1f-4010-99b7-45fc59a124b3" providerId="AD" clId="Web-{E149CECE-742D-6FDA-583E-65A33AFBB84D}" dt="2024-05-03T02:54:32.851" v="184" actId="20577"/>
        <pc:sldMkLst>
          <pc:docMk/>
          <pc:sldMk cId="2846731351" sldId="1345"/>
        </pc:sldMkLst>
        <pc:spChg chg="mod">
          <ac:chgData name="Andre dos Santos" userId="S::andre.dossantos@norquest.ca::273c3769-7b1f-4010-99b7-45fc59a124b3" providerId="AD" clId="Web-{E149CECE-742D-6FDA-583E-65A33AFBB84D}" dt="2024-05-03T02:53:57.288" v="162"/>
          <ac:spMkLst>
            <pc:docMk/>
            <pc:sldMk cId="2846731351" sldId="1345"/>
            <ac:spMk id="2" creationId="{19397D70-E2A2-57D2-45DC-D322B389E1D8}"/>
          </ac:spMkLst>
        </pc:spChg>
        <pc:spChg chg="add mod">
          <ac:chgData name="Andre dos Santos" userId="S::andre.dossantos@norquest.ca::273c3769-7b1f-4010-99b7-45fc59a124b3" providerId="AD" clId="Web-{E149CECE-742D-6FDA-583E-65A33AFBB84D}" dt="2024-05-03T02:54:32.851" v="184" actId="20577"/>
          <ac:spMkLst>
            <pc:docMk/>
            <pc:sldMk cId="2846731351" sldId="1345"/>
            <ac:spMk id="15" creationId="{BAA56C1E-0B47-3ABA-1104-CC4E871137F2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2:53:10.756" v="146"/>
          <ac:graphicFrameMkLst>
            <pc:docMk/>
            <pc:sldMk cId="2846731351" sldId="1345"/>
            <ac:graphicFrameMk id="6" creationId="{3E71D28D-8BFB-0C10-C7C7-9B5465F6CCAE}"/>
          </ac:graphicFrameMkLst>
        </pc:graphicFrame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2:58:54.588" v="214" actId="20577"/>
        <pc:sldMkLst>
          <pc:docMk/>
          <pc:sldMk cId="1248820326" sldId="1346"/>
        </pc:sldMkLst>
        <pc:spChg chg="mod">
          <ac:chgData name="Andre dos Santos" userId="S::andre.dossantos@norquest.ca::273c3769-7b1f-4010-99b7-45fc59a124b3" providerId="AD" clId="Web-{E149CECE-742D-6FDA-583E-65A33AFBB84D}" dt="2024-05-03T02:58:18.619" v="209"/>
          <ac:spMkLst>
            <pc:docMk/>
            <pc:sldMk cId="1248820326" sldId="1346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2:57:36.134" v="200"/>
          <ac:spMkLst>
            <pc:docMk/>
            <pc:sldMk cId="1248820326" sldId="1346"/>
            <ac:spMk id="10" creationId="{CDF70E4C-A324-8EAD-015B-BA7BD5EA0521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2:58:18.619" v="209"/>
          <ac:spMkLst>
            <pc:docMk/>
            <pc:sldMk cId="1248820326" sldId="1346"/>
            <ac:spMk id="12" creationId="{0C7B9A99-9E39-538B-5DCB-00167195D518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2:56:51.165" v="191"/>
          <ac:graphicFrameMkLst>
            <pc:docMk/>
            <pc:sldMk cId="1248820326" sldId="1346"/>
            <ac:graphicFrameMk id="6" creationId="{3E71D28D-8BFB-0C10-C7C7-9B5465F6CCAE}"/>
          </ac:graphicFrameMkLst>
        </pc:graphicFrameChg>
        <pc:graphicFrameChg chg="add del">
          <ac:chgData name="Andre dos Santos" userId="S::andre.dossantos@norquest.ca::273c3769-7b1f-4010-99b7-45fc59a124b3" providerId="AD" clId="Web-{E149CECE-742D-6FDA-583E-65A33AFBB84D}" dt="2024-05-03T02:58:18.588" v="208"/>
          <ac:graphicFrameMkLst>
            <pc:docMk/>
            <pc:sldMk cId="1248820326" sldId="1346"/>
            <ac:graphicFrameMk id="14" creationId="{7FCD23BF-6A24-EF66-DCA0-7536967BB1FD}"/>
          </ac:graphicFrameMkLst>
        </pc:graphicFrameChg>
        <pc:graphicFrameChg chg="add modGraphic">
          <ac:chgData name="Andre dos Santos" userId="S::andre.dossantos@norquest.ca::273c3769-7b1f-4010-99b7-45fc59a124b3" providerId="AD" clId="Web-{E149CECE-742D-6FDA-583E-65A33AFBB84D}" dt="2024-05-03T02:58:54.588" v="214" actId="20577"/>
          <ac:graphicFrameMkLst>
            <pc:docMk/>
            <pc:sldMk cId="1248820326" sldId="1346"/>
            <ac:graphicFrameMk id="16" creationId="{05D3A15A-D619-2704-0EAA-1A6770735A86}"/>
          </ac:graphicFrameMkLst>
        </pc:graphicFrameChg>
      </pc:sldChg>
      <pc:sldChg chg="modSp add replId">
        <pc:chgData name="Andre dos Santos" userId="S::andre.dossantos@norquest.ca::273c3769-7b1f-4010-99b7-45fc59a124b3" providerId="AD" clId="Web-{E149CECE-742D-6FDA-583E-65A33AFBB84D}" dt="2024-05-03T03:00:46.214" v="226" actId="20577"/>
        <pc:sldMkLst>
          <pc:docMk/>
          <pc:sldMk cId="510932893" sldId="1347"/>
        </pc:sldMkLst>
        <pc:graphicFrameChg chg="modGraphic">
          <ac:chgData name="Andre dos Santos" userId="S::andre.dossantos@norquest.ca::273c3769-7b1f-4010-99b7-45fc59a124b3" providerId="AD" clId="Web-{E149CECE-742D-6FDA-583E-65A33AFBB84D}" dt="2024-05-03T03:00:46.214" v="226" actId="20577"/>
          <ac:graphicFrameMkLst>
            <pc:docMk/>
            <pc:sldMk cId="510932893" sldId="1347"/>
            <ac:graphicFrameMk id="16" creationId="{05D3A15A-D619-2704-0EAA-1A6770735A86}"/>
          </ac:graphicFrameMkLst>
        </pc:graphicFrame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3:15:24.771" v="339"/>
        <pc:sldMkLst>
          <pc:docMk/>
          <pc:sldMk cId="4047209431" sldId="1348"/>
        </pc:sldMkLst>
        <pc:spChg chg="mod">
          <ac:chgData name="Andre dos Santos" userId="S::andre.dossantos@norquest.ca::273c3769-7b1f-4010-99b7-45fc59a124b3" providerId="AD" clId="Web-{E149CECE-742D-6FDA-583E-65A33AFBB84D}" dt="2024-05-03T03:09:12.017" v="268"/>
          <ac:spMkLst>
            <pc:docMk/>
            <pc:sldMk cId="4047209431" sldId="1348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3:09:12.017" v="268"/>
          <ac:spMkLst>
            <pc:docMk/>
            <pc:sldMk cId="4047209431" sldId="1348"/>
            <ac:spMk id="11" creationId="{8E92917F-D1FB-EEF3-16F0-321ECB7C08D4}"/>
          </ac:spMkLst>
        </pc:spChg>
        <pc:graphicFrameChg chg="add mod modGraphic">
          <ac:chgData name="Andre dos Santos" userId="S::andre.dossantos@norquest.ca::273c3769-7b1f-4010-99b7-45fc59a124b3" providerId="AD" clId="Web-{E149CECE-742D-6FDA-583E-65A33AFBB84D}" dt="2024-05-03T03:15:24.771" v="339"/>
          <ac:graphicFrameMkLst>
            <pc:docMk/>
            <pc:sldMk cId="4047209431" sldId="1348"/>
            <ac:graphicFrameMk id="13" creationId="{06AE354A-D901-FF97-D9A4-5BD3610AD5B6}"/>
          </ac:graphicFrameMkLst>
        </pc:graphicFrameChg>
        <pc:graphicFrameChg chg="del">
          <ac:chgData name="Andre dos Santos" userId="S::andre.dossantos@norquest.ca::273c3769-7b1f-4010-99b7-45fc59a124b3" providerId="AD" clId="Web-{E149CECE-742D-6FDA-583E-65A33AFBB84D}" dt="2024-05-03T03:03:35.357" v="239"/>
          <ac:graphicFrameMkLst>
            <pc:docMk/>
            <pc:sldMk cId="4047209431" sldId="1348"/>
            <ac:graphicFrameMk id="16" creationId="{05D3A15A-D619-2704-0EAA-1A6770735A86}"/>
          </ac:graphicFrameMkLst>
        </pc:graphicFrameChg>
      </pc:sldChg>
      <pc:sldChg chg="addSp delSp modSp add replId">
        <pc:chgData name="Andre dos Santos" userId="S::andre.dossantos@norquest.ca::273c3769-7b1f-4010-99b7-45fc59a124b3" providerId="AD" clId="Web-{E149CECE-742D-6FDA-583E-65A33AFBB84D}" dt="2024-05-03T03:07:59.110" v="259" actId="20577"/>
        <pc:sldMkLst>
          <pc:docMk/>
          <pc:sldMk cId="1177610934" sldId="1349"/>
        </pc:sldMkLst>
        <pc:spChg chg="add del mod">
          <ac:chgData name="Andre dos Santos" userId="S::andre.dossantos@norquest.ca::273c3769-7b1f-4010-99b7-45fc59a124b3" providerId="AD" clId="Web-{E149CECE-742D-6FDA-583E-65A33AFBB84D}" dt="2024-05-03T03:06:56.437" v="245"/>
          <ac:spMkLst>
            <pc:docMk/>
            <pc:sldMk cId="1177610934" sldId="1349"/>
            <ac:spMk id="3" creationId="{33CF7F2D-D530-F304-DBAC-4B365FDD11BD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3:07:59.110" v="259" actId="20577"/>
          <ac:spMkLst>
            <pc:docMk/>
            <pc:sldMk cId="1177610934" sldId="1349"/>
            <ac:spMk id="11" creationId="{8E92917F-D1FB-EEF3-16F0-321ECB7C08D4}"/>
          </ac:spMkLst>
        </pc:spChg>
        <pc:picChg chg="add del mod">
          <ac:chgData name="Andre dos Santos" userId="S::andre.dossantos@norquest.ca::273c3769-7b1f-4010-99b7-45fc59a124b3" providerId="AD" clId="Web-{E149CECE-742D-6FDA-583E-65A33AFBB84D}" dt="2024-05-03T03:07:07.109" v="248"/>
          <ac:picMkLst>
            <pc:docMk/>
            <pc:sldMk cId="1177610934" sldId="1349"/>
            <ac:picMk id="4" creationId="{C4DA65FD-FF5C-075A-EE30-F3D6E06BC307}"/>
          </ac:picMkLst>
        </pc:picChg>
        <pc:picChg chg="add del mod">
          <ac:chgData name="Andre dos Santos" userId="S::andre.dossantos@norquest.ca::273c3769-7b1f-4010-99b7-45fc59a124b3" providerId="AD" clId="Web-{E149CECE-742D-6FDA-583E-65A33AFBB84D}" dt="2024-05-03T03:07:20.344" v="251"/>
          <ac:picMkLst>
            <pc:docMk/>
            <pc:sldMk cId="1177610934" sldId="1349"/>
            <ac:picMk id="5" creationId="{56F6CC42-2247-3FE2-BE05-F90E30B12507}"/>
          </ac:picMkLst>
        </pc:picChg>
        <pc:picChg chg="add mod">
          <ac:chgData name="Andre dos Santos" userId="S::andre.dossantos@norquest.ca::273c3769-7b1f-4010-99b7-45fc59a124b3" providerId="AD" clId="Web-{E149CECE-742D-6FDA-583E-65A33AFBB84D}" dt="2024-05-03T03:07:40.031" v="256" actId="1076"/>
          <ac:picMkLst>
            <pc:docMk/>
            <pc:sldMk cId="1177610934" sldId="1349"/>
            <ac:picMk id="6" creationId="{13BD52C9-6598-2C1F-933E-A06668A02DF2}"/>
          </ac:picMkLst>
        </pc:pic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3:13:42.754" v="318"/>
        <pc:sldMkLst>
          <pc:docMk/>
          <pc:sldMk cId="2570607019" sldId="1350"/>
        </pc:sldMkLst>
        <pc:spChg chg="mod">
          <ac:chgData name="Andre dos Santos" userId="S::andre.dossantos@norquest.ca::273c3769-7b1f-4010-99b7-45fc59a124b3" providerId="AD" clId="Web-{E149CECE-742D-6FDA-583E-65A33AFBB84D}" dt="2024-05-03T03:11:08.534" v="281"/>
          <ac:spMkLst>
            <pc:docMk/>
            <pc:sldMk cId="2570607019" sldId="1350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3:11:08.534" v="281"/>
          <ac:spMkLst>
            <pc:docMk/>
            <pc:sldMk cId="2570607019" sldId="1350"/>
            <ac:spMk id="9" creationId="{40910A6C-E473-6933-D84A-005FE52855E1}"/>
          </ac:spMkLst>
        </pc:spChg>
        <pc:graphicFrameChg chg="add modGraphic">
          <ac:chgData name="Andre dos Santos" userId="S::andre.dossantos@norquest.ca::273c3769-7b1f-4010-99b7-45fc59a124b3" providerId="AD" clId="Web-{E149CECE-742D-6FDA-583E-65A33AFBB84D}" dt="2024-05-03T03:13:42.754" v="318"/>
          <ac:graphicFrameMkLst>
            <pc:docMk/>
            <pc:sldMk cId="2570607019" sldId="1350"/>
            <ac:graphicFrameMk id="11" creationId="{EA1383A8-C5EF-C0C3-EBFE-A7E1F0C50F81}"/>
          </ac:graphicFrameMkLst>
        </pc:graphicFrameChg>
        <pc:graphicFrameChg chg="del">
          <ac:chgData name="Andre dos Santos" userId="S::andre.dossantos@norquest.ca::273c3769-7b1f-4010-99b7-45fc59a124b3" providerId="AD" clId="Web-{E149CECE-742D-6FDA-583E-65A33AFBB84D}" dt="2024-05-03T03:09:47.361" v="271"/>
          <ac:graphicFrameMkLst>
            <pc:docMk/>
            <pc:sldMk cId="2570607019" sldId="1350"/>
            <ac:graphicFrameMk id="13" creationId="{06AE354A-D901-FF97-D9A4-5BD3610AD5B6}"/>
          </ac:graphicFrameMkLst>
        </pc:graphicFrame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4:34:21.971" v="401" actId="20577"/>
        <pc:sldMkLst>
          <pc:docMk/>
          <pc:sldMk cId="2118594362" sldId="1351"/>
        </pc:sldMkLst>
        <pc:spChg chg="mod">
          <ac:chgData name="Andre dos Santos" userId="S::andre.dossantos@norquest.ca::273c3769-7b1f-4010-99b7-45fc59a124b3" providerId="AD" clId="Web-{E149CECE-742D-6FDA-583E-65A33AFBB84D}" dt="2024-05-03T04:31:55.719" v="378"/>
          <ac:spMkLst>
            <pc:docMk/>
            <pc:sldMk cId="2118594362" sldId="1351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4:31:55.719" v="378"/>
          <ac:spMkLst>
            <pc:docMk/>
            <pc:sldMk cId="2118594362" sldId="1351"/>
            <ac:spMk id="9" creationId="{4085809F-0BC4-D276-8702-F4F1C2715FE5}"/>
          </ac:spMkLst>
        </pc:spChg>
        <pc:graphicFrameChg chg="add modGraphic">
          <ac:chgData name="Andre dos Santos" userId="S::andre.dossantos@norquest.ca::273c3769-7b1f-4010-99b7-45fc59a124b3" providerId="AD" clId="Web-{E149CECE-742D-6FDA-583E-65A33AFBB84D}" dt="2024-05-03T04:34:21.971" v="401" actId="20577"/>
          <ac:graphicFrameMkLst>
            <pc:docMk/>
            <pc:sldMk cId="2118594362" sldId="1351"/>
            <ac:graphicFrameMk id="11" creationId="{6B976E1D-6CA3-79F3-0FB3-21468C7A21E3}"/>
          </ac:graphicFrameMkLst>
        </pc:graphicFrameChg>
        <pc:graphicFrameChg chg="del">
          <ac:chgData name="Andre dos Santos" userId="S::andre.dossantos@norquest.ca::273c3769-7b1f-4010-99b7-45fc59a124b3" providerId="AD" clId="Web-{E149CECE-742D-6FDA-583E-65A33AFBB84D}" dt="2024-05-03T04:31:12.828" v="343"/>
          <ac:graphicFrameMkLst>
            <pc:docMk/>
            <pc:sldMk cId="2118594362" sldId="1351"/>
            <ac:graphicFrameMk id="13" creationId="{06AE354A-D901-FF97-D9A4-5BD3610AD5B6}"/>
          </ac:graphicFrameMkLst>
        </pc:graphicFrame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4:40:23.991" v="440"/>
        <pc:sldMkLst>
          <pc:docMk/>
          <pc:sldMk cId="1837320083" sldId="1352"/>
        </pc:sldMkLst>
        <pc:spChg chg="mod">
          <ac:chgData name="Andre dos Santos" userId="S::andre.dossantos@norquest.ca::273c3769-7b1f-4010-99b7-45fc59a124b3" providerId="AD" clId="Web-{E149CECE-742D-6FDA-583E-65A33AFBB84D}" dt="2024-05-03T04:40:08.944" v="437"/>
          <ac:spMkLst>
            <pc:docMk/>
            <pc:sldMk cId="1837320083" sldId="1352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4:40:08.944" v="437"/>
          <ac:spMkLst>
            <pc:docMk/>
            <pc:sldMk cId="1837320083" sldId="1352"/>
            <ac:spMk id="15" creationId="{4AEE8319-C7D7-8147-0A8B-6C2B2912DC3B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4:37:42.458" v="404"/>
          <ac:graphicFrameMkLst>
            <pc:docMk/>
            <pc:sldMk cId="1837320083" sldId="1352"/>
            <ac:graphicFrameMk id="11" creationId="{6B976E1D-6CA3-79F3-0FB3-21468C7A21E3}"/>
          </ac:graphicFrameMkLst>
        </pc:graphicFrameChg>
        <pc:graphicFrameChg chg="add modGraphic">
          <ac:chgData name="Andre dos Santos" userId="S::andre.dossantos@norquest.ca::273c3769-7b1f-4010-99b7-45fc59a124b3" providerId="AD" clId="Web-{E149CECE-742D-6FDA-583E-65A33AFBB84D}" dt="2024-05-03T04:40:23.991" v="440"/>
          <ac:graphicFrameMkLst>
            <pc:docMk/>
            <pc:sldMk cId="1837320083" sldId="1352"/>
            <ac:graphicFrameMk id="17" creationId="{B2D3F624-8E02-B8A6-D93D-CC3A1EBB1D4E}"/>
          </ac:graphicFrameMkLst>
        </pc:graphicFrameChg>
      </pc:sldChg>
      <pc:sldChg chg="addSp delSp modSp add replId">
        <pc:chgData name="Andre dos Santos" userId="S::andre.dossantos@norquest.ca::273c3769-7b1f-4010-99b7-45fc59a124b3" providerId="AD" clId="Web-{E149CECE-742D-6FDA-583E-65A33AFBB84D}" dt="2024-05-03T04:45:18.480" v="494" actId="20577"/>
        <pc:sldMkLst>
          <pc:docMk/>
          <pc:sldMk cId="768601714" sldId="1353"/>
        </pc:sldMkLst>
        <pc:spChg chg="mod">
          <ac:chgData name="Andre dos Santos" userId="S::andre.dossantos@norquest.ca::273c3769-7b1f-4010-99b7-45fc59a124b3" providerId="AD" clId="Web-{E149CECE-742D-6FDA-583E-65A33AFBB84D}" dt="2024-05-03T04:42:12.149" v="478"/>
          <ac:spMkLst>
            <pc:docMk/>
            <pc:sldMk cId="768601714" sldId="1353"/>
            <ac:spMk id="2" creationId="{19397D70-E2A2-57D2-45DC-D322B389E1D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4:42:12.149" v="478"/>
          <ac:spMkLst>
            <pc:docMk/>
            <pc:sldMk cId="768601714" sldId="1353"/>
            <ac:spMk id="8" creationId="{C5D689F9-982D-CD85-9AE4-3CCBD5800980}"/>
          </ac:spMkLst>
        </pc:spChg>
        <pc:graphicFrameChg chg="add modGraphic">
          <ac:chgData name="Andre dos Santos" userId="S::andre.dossantos@norquest.ca::273c3769-7b1f-4010-99b7-45fc59a124b3" providerId="AD" clId="Web-{E149CECE-742D-6FDA-583E-65A33AFBB84D}" dt="2024-05-03T04:45:18.480" v="494" actId="20577"/>
          <ac:graphicFrameMkLst>
            <pc:docMk/>
            <pc:sldMk cId="768601714" sldId="1353"/>
            <ac:graphicFrameMk id="10" creationId="{901AE85D-8937-E39E-BA7D-975FA8633977}"/>
          </ac:graphicFrameMkLst>
        </pc:graphicFrameChg>
        <pc:graphicFrameChg chg="del">
          <ac:chgData name="Andre dos Santos" userId="S::andre.dossantos@norquest.ca::273c3769-7b1f-4010-99b7-45fc59a124b3" providerId="AD" clId="Web-{E149CECE-742D-6FDA-583E-65A33AFBB84D}" dt="2024-05-03T04:41:21.367" v="443"/>
          <ac:graphicFrameMkLst>
            <pc:docMk/>
            <pc:sldMk cId="768601714" sldId="1353"/>
            <ac:graphicFrameMk id="17" creationId="{B2D3F624-8E02-B8A6-D93D-CC3A1EBB1D4E}"/>
          </ac:graphicFrameMkLst>
        </pc:graphicFrameChg>
      </pc:sldChg>
      <pc:sldChg chg="addSp delSp modSp add ord replId">
        <pc:chgData name="Andre dos Santos" userId="S::andre.dossantos@norquest.ca::273c3769-7b1f-4010-99b7-45fc59a124b3" providerId="AD" clId="Web-{E149CECE-742D-6FDA-583E-65A33AFBB84D}" dt="2024-05-03T05:02:45.471" v="686"/>
        <pc:sldMkLst>
          <pc:docMk/>
          <pc:sldMk cId="4159148773" sldId="1354"/>
        </pc:sldMkLst>
        <pc:spChg chg="mod">
          <ac:chgData name="Andre dos Santos" userId="S::andre.dossantos@norquest.ca::273c3769-7b1f-4010-99b7-45fc59a124b3" providerId="AD" clId="Web-{E149CECE-742D-6FDA-583E-65A33AFBB84D}" dt="2024-05-03T04:46:15.824" v="499" actId="20577"/>
          <ac:spMkLst>
            <pc:docMk/>
            <pc:sldMk cId="4159148773" sldId="1354"/>
            <ac:spMk id="2" creationId="{19397D70-E2A2-57D2-45DC-D322B389E1D8}"/>
          </ac:spMkLst>
        </pc:spChg>
        <pc:spChg chg="add mod">
          <ac:chgData name="Andre dos Santos" userId="S::andre.dossantos@norquest.ca::273c3769-7b1f-4010-99b7-45fc59a124b3" providerId="AD" clId="Web-{E149CECE-742D-6FDA-583E-65A33AFBB84D}" dt="2024-05-03T04:47:08.137" v="531" actId="14100"/>
          <ac:spMkLst>
            <pc:docMk/>
            <pc:sldMk cId="4159148773" sldId="1354"/>
            <ac:spMk id="12" creationId="{F49477A8-7247-94AD-DE86-31F68E0CBB37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4:48:52.939" v="551"/>
          <ac:spMkLst>
            <pc:docMk/>
            <pc:sldMk cId="4159148773" sldId="1354"/>
            <ac:spMk id="14" creationId="{CFC7BAFB-1725-FD3D-AD24-50A5D5DE6E4F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4:45:57.277" v="497"/>
          <ac:graphicFrameMkLst>
            <pc:docMk/>
            <pc:sldMk cId="4159148773" sldId="1354"/>
            <ac:graphicFrameMk id="10" creationId="{901AE85D-8937-E39E-BA7D-975FA8633977}"/>
          </ac:graphicFrameMkLst>
        </pc:graphicFrameChg>
        <pc:graphicFrameChg chg="add mod modGraphic">
          <ac:chgData name="Andre dos Santos" userId="S::andre.dossantos@norquest.ca::273c3769-7b1f-4010-99b7-45fc59a124b3" providerId="AD" clId="Web-{E149CECE-742D-6FDA-583E-65A33AFBB84D}" dt="2024-05-03T05:02:45.471" v="686"/>
          <ac:graphicFrameMkLst>
            <pc:docMk/>
            <pc:sldMk cId="4159148773" sldId="1354"/>
            <ac:graphicFrameMk id="16" creationId="{FC428C4E-F327-137C-3F5F-5B35E31C8E00}"/>
          </ac:graphicFrameMkLst>
        </pc:graphicFrameChg>
      </pc:sldChg>
      <pc:sldChg chg="delSp modSp add mod replId modClrScheme chgLayout">
        <pc:chgData name="Andre dos Santos" userId="S::andre.dossantos@norquest.ca::273c3769-7b1f-4010-99b7-45fc59a124b3" providerId="AD" clId="Web-{E149CECE-742D-6FDA-583E-65A33AFBB84D}" dt="2024-05-03T05:09:49.656" v="747" actId="20577"/>
        <pc:sldMkLst>
          <pc:docMk/>
          <pc:sldMk cId="3958508173" sldId="1355"/>
        </pc:sldMkLst>
        <pc:spChg chg="mod">
          <ac:chgData name="Andre dos Santos" userId="S::andre.dossantos@norquest.ca::273c3769-7b1f-4010-99b7-45fc59a124b3" providerId="AD" clId="Web-{E149CECE-742D-6FDA-583E-65A33AFBB84D}" dt="2024-05-03T05:07:02.975" v="734" actId="20577"/>
          <ac:spMkLst>
            <pc:docMk/>
            <pc:sldMk cId="3958508173" sldId="1355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9:49.656" v="747" actId="20577"/>
          <ac:spMkLst>
            <pc:docMk/>
            <pc:sldMk cId="3958508173" sldId="1355"/>
            <ac:spMk id="12" creationId="{F49477A8-7247-94AD-DE86-31F68E0CBB37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4:50:10.159" v="558"/>
          <ac:graphicFrameMkLst>
            <pc:docMk/>
            <pc:sldMk cId="3958508173" sldId="1355"/>
            <ac:graphicFrameMk id="16" creationId="{FC428C4E-F327-137C-3F5F-5B35E31C8E00}"/>
          </ac:graphicFrameMkLst>
        </pc:graphicFrameChg>
      </pc:sldChg>
      <pc:sldChg chg="addSp delSp modSp add del ord replId">
        <pc:chgData name="Andre dos Santos" userId="S::andre.dossantos@norquest.ca::273c3769-7b1f-4010-99b7-45fc59a124b3" providerId="AD" clId="Web-{E149CECE-742D-6FDA-583E-65A33AFBB84D}" dt="2024-05-03T04:49:03.643" v="555"/>
        <pc:sldMkLst>
          <pc:docMk/>
          <pc:sldMk cId="4133003670" sldId="1355"/>
        </pc:sldMkLst>
        <pc:spChg chg="add del mod">
          <ac:chgData name="Andre dos Santos" userId="S::andre.dossantos@norquest.ca::273c3769-7b1f-4010-99b7-45fc59a124b3" providerId="AD" clId="Web-{E149CECE-742D-6FDA-583E-65A33AFBB84D}" dt="2024-05-03T04:48:34.158" v="548"/>
          <ac:spMkLst>
            <pc:docMk/>
            <pc:sldMk cId="4133003670" sldId="1355"/>
            <ac:spMk id="12" creationId="{A8686992-7D02-E218-356D-F571551E879F}"/>
          </ac:spMkLst>
        </pc:spChg>
        <pc:graphicFrameChg chg="del">
          <ac:chgData name="Andre dos Santos" userId="S::andre.dossantos@norquest.ca::273c3769-7b1f-4010-99b7-45fc59a124b3" providerId="AD" clId="Web-{E149CECE-742D-6FDA-583E-65A33AFBB84D}" dt="2024-05-03T04:48:17.470" v="542"/>
          <ac:graphicFrameMkLst>
            <pc:docMk/>
            <pc:sldMk cId="4133003670" sldId="1355"/>
            <ac:graphicFrameMk id="10" creationId="{901AE85D-8937-E39E-BA7D-975FA8633977}"/>
          </ac:graphicFrameMkLst>
        </pc:graphicFrameChg>
        <pc:graphicFrameChg chg="add modGraphic">
          <ac:chgData name="Andre dos Santos" userId="S::andre.dossantos@norquest.ca::273c3769-7b1f-4010-99b7-45fc59a124b3" providerId="AD" clId="Web-{E149CECE-742D-6FDA-583E-65A33AFBB84D}" dt="2024-05-03T04:48:45.252" v="550"/>
          <ac:graphicFrameMkLst>
            <pc:docMk/>
            <pc:sldMk cId="4133003670" sldId="1355"/>
            <ac:graphicFrameMk id="14" creationId="{E2F2A4A1-3A31-A4DD-26DD-70AD73E3C91B}"/>
          </ac:graphicFrameMkLst>
        </pc:graphicFrameChg>
      </pc:sldChg>
      <pc:sldChg chg="modSp add mod replId modClrScheme chgLayout">
        <pc:chgData name="Andre dos Santos" userId="S::andre.dossantos@norquest.ca::273c3769-7b1f-4010-99b7-45fc59a124b3" providerId="AD" clId="Web-{E149CECE-742D-6FDA-583E-65A33AFBB84D}" dt="2024-05-03T05:06:58.788" v="732" actId="20577"/>
        <pc:sldMkLst>
          <pc:docMk/>
          <pc:sldMk cId="4008868464" sldId="1356"/>
        </pc:sldMkLst>
        <pc:spChg chg="mod">
          <ac:chgData name="Andre dos Santos" userId="S::andre.dossantos@norquest.ca::273c3769-7b1f-4010-99b7-45fc59a124b3" providerId="AD" clId="Web-{E149CECE-742D-6FDA-583E-65A33AFBB84D}" dt="2024-05-03T05:06:58.788" v="732" actId="20577"/>
          <ac:spMkLst>
            <pc:docMk/>
            <pc:sldMk cId="4008868464" sldId="1356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3:27.534" v="689"/>
          <ac:spMkLst>
            <pc:docMk/>
            <pc:sldMk cId="4008868464" sldId="1356"/>
            <ac:spMk id="12" creationId="{F49477A8-7247-94AD-DE86-31F68E0CBB37}"/>
          </ac:spMkLst>
        </pc:spChg>
      </pc:sldChg>
      <pc:sldChg chg="modSp add mod replId modClrScheme chgLayout">
        <pc:chgData name="Andre dos Santos" userId="S::andre.dossantos@norquest.ca::273c3769-7b1f-4010-99b7-45fc59a124b3" providerId="AD" clId="Web-{E149CECE-742D-6FDA-583E-65A33AFBB84D}" dt="2024-05-03T05:03:56.659" v="693"/>
        <pc:sldMkLst>
          <pc:docMk/>
          <pc:sldMk cId="3475046782" sldId="1357"/>
        </pc:sldMkLst>
        <pc:spChg chg="mod">
          <ac:chgData name="Andre dos Santos" userId="S::andre.dossantos@norquest.ca::273c3769-7b1f-4010-99b7-45fc59a124b3" providerId="AD" clId="Web-{E149CECE-742D-6FDA-583E-65A33AFBB84D}" dt="2024-05-03T05:03:56.659" v="693"/>
          <ac:spMkLst>
            <pc:docMk/>
            <pc:sldMk cId="3475046782" sldId="1357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3:44.362" v="691"/>
          <ac:spMkLst>
            <pc:docMk/>
            <pc:sldMk cId="3475046782" sldId="1357"/>
            <ac:spMk id="12" creationId="{F49477A8-7247-94AD-DE86-31F68E0CBB37}"/>
          </ac:spMkLst>
        </pc:spChg>
      </pc:sldChg>
      <pc:sldChg chg="addSp delSp modSp add del mod replId setBg modClrScheme chgLayout">
        <pc:chgData name="Andre dos Santos" userId="S::andre.dossantos@norquest.ca::273c3769-7b1f-4010-99b7-45fc59a124b3" providerId="AD" clId="Web-{E149CECE-742D-6FDA-583E-65A33AFBB84D}" dt="2024-05-03T05:04:35.801" v="702"/>
        <pc:sldMkLst>
          <pc:docMk/>
          <pc:sldMk cId="2749809126" sldId="1358"/>
        </pc:sldMkLst>
        <pc:spChg chg="add del mod ord">
          <ac:chgData name="Andre dos Santos" userId="S::andre.dossantos@norquest.ca::273c3769-7b1f-4010-99b7-45fc59a124b3" providerId="AD" clId="Web-{E149CECE-742D-6FDA-583E-65A33AFBB84D}" dt="2024-05-03T05:01:29.829" v="674"/>
          <ac:spMkLst>
            <pc:docMk/>
            <pc:sldMk cId="2749809126" sldId="1358"/>
            <ac:spMk id="2" creationId="{19397D70-E2A2-57D2-45DC-D322B389E1D8}"/>
          </ac:spMkLst>
        </pc:spChg>
        <pc:spChg chg="add del mod ord">
          <ac:chgData name="Andre dos Santos" userId="S::andre.dossantos@norquest.ca::273c3769-7b1f-4010-99b7-45fc59a124b3" providerId="AD" clId="Web-{E149CECE-742D-6FDA-583E-65A33AFBB84D}" dt="2024-05-03T04:59:46.297" v="630"/>
          <ac:spMkLst>
            <pc:docMk/>
            <pc:sldMk cId="2749809126" sldId="1358"/>
            <ac:spMk id="3" creationId="{B427A1CF-76F1-D674-7F86-B6C4EFEABCDC}"/>
          </ac:spMkLst>
        </pc:spChg>
        <pc:spChg chg="add del mod ord">
          <ac:chgData name="Andre dos Santos" userId="S::andre.dossantos@norquest.ca::273c3769-7b1f-4010-99b7-45fc59a124b3" providerId="AD" clId="Web-{E149CECE-742D-6FDA-583E-65A33AFBB84D}" dt="2024-05-03T04:59:46.297" v="630"/>
          <ac:spMkLst>
            <pc:docMk/>
            <pc:sldMk cId="2749809126" sldId="1358"/>
            <ac:spMk id="4" creationId="{A2807B20-1DED-6647-4440-3379AC43F8E7}"/>
          </ac:spMkLst>
        </pc:spChg>
        <pc:spChg chg="add del mod ord">
          <ac:chgData name="Andre dos Santos" userId="S::andre.dossantos@norquest.ca::273c3769-7b1f-4010-99b7-45fc59a124b3" providerId="AD" clId="Web-{E149CECE-742D-6FDA-583E-65A33AFBB84D}" dt="2024-05-03T04:59:46.297" v="630"/>
          <ac:spMkLst>
            <pc:docMk/>
            <pc:sldMk cId="2749809126" sldId="1358"/>
            <ac:spMk id="5" creationId="{7D84F6BE-E85C-AF26-BDBD-723C41E03138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14.892" v="666"/>
          <ac:spMkLst>
            <pc:docMk/>
            <pc:sldMk cId="2749809126" sldId="1358"/>
            <ac:spMk id="7" creationId="{0D1642E4-7D8D-28E0-1FB1-1DED2125ABE3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14.892" v="665"/>
          <ac:spMkLst>
            <pc:docMk/>
            <pc:sldMk cId="2749809126" sldId="1358"/>
            <ac:spMk id="9" creationId="{4634E174-EA7D-E472-B7E9-A59F505C3EFE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13.626" v="662"/>
          <ac:spMkLst>
            <pc:docMk/>
            <pc:sldMk cId="2749809126" sldId="1358"/>
            <ac:spMk id="11" creationId="{C5B662D1-F24F-246D-B5CA-89E3A9281E3E}"/>
          </ac:spMkLst>
        </pc:spChg>
        <pc:spChg chg="add del mod ord">
          <ac:chgData name="Andre dos Santos" userId="S::andre.dossantos@norquest.ca::273c3769-7b1f-4010-99b7-45fc59a124b3" providerId="AD" clId="Web-{E149CECE-742D-6FDA-583E-65A33AFBB84D}" dt="2024-05-03T05:01:29.829" v="674"/>
          <ac:spMkLst>
            <pc:docMk/>
            <pc:sldMk cId="2749809126" sldId="1358"/>
            <ac:spMk id="12" creationId="{F49477A8-7247-94AD-DE86-31F68E0CBB37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0:17.422" v="638"/>
          <ac:spMkLst>
            <pc:docMk/>
            <pc:sldMk cId="2749809126" sldId="1358"/>
            <ac:spMk id="14" creationId="{40C21156-41F1-0A5A-B19A-00C527A464C0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13.626" v="661"/>
          <ac:spMkLst>
            <pc:docMk/>
            <pc:sldMk cId="2749809126" sldId="1358"/>
            <ac:spMk id="15" creationId="{7B85CA72-7485-7FD0-C8B2-24B7C33BA530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29.829" v="674"/>
          <ac:spMkLst>
            <pc:docMk/>
            <pc:sldMk cId="2749809126" sldId="1358"/>
            <ac:spMk id="16" creationId="{6AC196F9-DCF6-CC59-1499-76F9DF82B62A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0:06.375" v="632"/>
          <ac:spMkLst>
            <pc:docMk/>
            <pc:sldMk cId="2749809126" sldId="1358"/>
            <ac:spMk id="17" creationId="{BA10B29C-B863-EDF1-E1C2-C9BF35382713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29.829" v="674"/>
          <ac:spMkLst>
            <pc:docMk/>
            <pc:sldMk cId="2749809126" sldId="1358"/>
            <ac:spMk id="19" creationId="{7E65B98C-CDE6-13FB-A793-48E49E2115B9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22.610" v="672"/>
          <ac:spMkLst>
            <pc:docMk/>
            <pc:sldMk cId="2749809126" sldId="1358"/>
            <ac:spMk id="24" creationId="{2525C04A-05F4-2BAC-7C51-4C019941E4AE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01:22.610" v="672"/>
          <ac:spMkLst>
            <pc:docMk/>
            <pc:sldMk cId="2749809126" sldId="1358"/>
            <ac:spMk id="26" creationId="{6FD314ED-5E12-7BC7-C0F6-D51907A42FF8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5:05:20.505" v="711"/>
        <pc:sldMkLst>
          <pc:docMk/>
          <pc:sldMk cId="529875051" sldId="1359"/>
        </pc:sldMkLst>
        <pc:spChg chg="mod">
          <ac:chgData name="Andre dos Santos" userId="S::andre.dossantos@norquest.ca::273c3769-7b1f-4010-99b7-45fc59a124b3" providerId="AD" clId="Web-{E149CECE-742D-6FDA-583E-65A33AFBB84D}" dt="2024-05-03T05:05:20.505" v="711"/>
          <ac:spMkLst>
            <pc:docMk/>
            <pc:sldMk cId="529875051" sldId="1359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4:29.832" v="700" actId="20577"/>
          <ac:spMkLst>
            <pc:docMk/>
            <pc:sldMk cId="529875051" sldId="1359"/>
            <ac:spMk id="12" creationId="{F49477A8-7247-94AD-DE86-31F68E0CBB37}"/>
          </ac:spMkLst>
        </pc:spChg>
      </pc:sldChg>
      <pc:sldChg chg="modSp add replId">
        <pc:chgData name="Andre dos Santos" userId="S::andre.dossantos@norquest.ca::273c3769-7b1f-4010-99b7-45fc59a124b3" providerId="AD" clId="Web-{E149CECE-742D-6FDA-583E-65A33AFBB84D}" dt="2024-05-03T05:09:22.281" v="744" actId="20577"/>
        <pc:sldMkLst>
          <pc:docMk/>
          <pc:sldMk cId="1548551971" sldId="1360"/>
        </pc:sldMkLst>
        <pc:spChg chg="mod">
          <ac:chgData name="Andre dos Santos" userId="S::andre.dossantos@norquest.ca::273c3769-7b1f-4010-99b7-45fc59a124b3" providerId="AD" clId="Web-{E149CECE-742D-6FDA-583E-65A33AFBB84D}" dt="2024-05-03T05:05:24.036" v="712"/>
          <ac:spMkLst>
            <pc:docMk/>
            <pc:sldMk cId="1548551971" sldId="1360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9:22.281" v="744" actId="20577"/>
          <ac:spMkLst>
            <pc:docMk/>
            <pc:sldMk cId="1548551971" sldId="1360"/>
            <ac:spMk id="12" creationId="{F49477A8-7247-94AD-DE86-31F68E0CBB37}"/>
          </ac:spMkLst>
        </pc:spChg>
      </pc:sldChg>
      <pc:sldChg chg="addSp delSp modSp add replId">
        <pc:chgData name="Andre dos Santos" userId="S::andre.dossantos@norquest.ca::273c3769-7b1f-4010-99b7-45fc59a124b3" providerId="AD" clId="Web-{E149CECE-742D-6FDA-583E-65A33AFBB84D}" dt="2024-05-03T05:06:23.584" v="723"/>
        <pc:sldMkLst>
          <pc:docMk/>
          <pc:sldMk cId="3486744131" sldId="1361"/>
        </pc:sldMkLst>
        <pc:spChg chg="mod">
          <ac:chgData name="Andre dos Santos" userId="S::andre.dossantos@norquest.ca::273c3769-7b1f-4010-99b7-45fc59a124b3" providerId="AD" clId="Web-{E149CECE-742D-6FDA-583E-65A33AFBB84D}" dt="2024-05-03T05:06:19.396" v="722"/>
          <ac:spMkLst>
            <pc:docMk/>
            <pc:sldMk cId="3486744131" sldId="1361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5:45.427" v="720" actId="20577"/>
          <ac:spMkLst>
            <pc:docMk/>
            <pc:sldMk cId="3486744131" sldId="1361"/>
            <ac:spMk id="12" creationId="{F49477A8-7247-94AD-DE86-31F68E0CBB37}"/>
          </ac:spMkLst>
        </pc:spChg>
        <pc:graphicFrameChg chg="add del">
          <ac:chgData name="Andre dos Santos" userId="S::andre.dossantos@norquest.ca::273c3769-7b1f-4010-99b7-45fc59a124b3" providerId="AD" clId="Web-{E149CECE-742D-6FDA-583E-65A33AFBB84D}" dt="2024-05-03T05:06:23.584" v="723"/>
          <ac:graphicFrameMkLst>
            <pc:docMk/>
            <pc:sldMk cId="3486744131" sldId="1361"/>
            <ac:graphicFrameMk id="4" creationId="{EEA126E3-1FE7-0719-C6FF-FC682D900FF9}"/>
          </ac:graphicFrameMkLst>
        </pc:graphicFrameChg>
      </pc:sldChg>
      <pc:sldChg chg="modSp add replId">
        <pc:chgData name="Andre dos Santos" userId="S::andre.dossantos@norquest.ca::273c3769-7b1f-4010-99b7-45fc59a124b3" providerId="AD" clId="Web-{E149CECE-742D-6FDA-583E-65A33AFBB84D}" dt="2024-05-03T05:06:51.475" v="730"/>
        <pc:sldMkLst>
          <pc:docMk/>
          <pc:sldMk cId="1568537555" sldId="1362"/>
        </pc:sldMkLst>
        <pc:spChg chg="mod">
          <ac:chgData name="Andre dos Santos" userId="S::andre.dossantos@norquest.ca::273c3769-7b1f-4010-99b7-45fc59a124b3" providerId="AD" clId="Web-{E149CECE-742D-6FDA-583E-65A33AFBB84D}" dt="2024-05-03T05:06:51.475" v="730"/>
          <ac:spMkLst>
            <pc:docMk/>
            <pc:sldMk cId="1568537555" sldId="1362"/>
            <ac:spMk id="2" creationId="{19397D70-E2A2-57D2-45DC-D322B389E1D8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06:44.912" v="729" actId="20577"/>
          <ac:spMkLst>
            <pc:docMk/>
            <pc:sldMk cId="1568537555" sldId="1362"/>
            <ac:spMk id="12" creationId="{F49477A8-7247-94AD-DE86-31F68E0CBB37}"/>
          </ac:spMkLst>
        </pc:spChg>
      </pc:sldChg>
      <pc:sldChg chg="new del">
        <pc:chgData name="Andre dos Santos" userId="S::andre.dossantos@norquest.ca::273c3769-7b1f-4010-99b7-45fc59a124b3" providerId="AD" clId="Web-{E149CECE-742D-6FDA-583E-65A33AFBB84D}" dt="2024-05-03T05:08:26.467" v="737"/>
        <pc:sldMkLst>
          <pc:docMk/>
          <pc:sldMk cId="789942506" sldId="1363"/>
        </pc:sldMkLst>
      </pc:sldChg>
      <pc:sldChg chg="addSp delSp modSp new mod modClrScheme chgLayout">
        <pc:chgData name="Andre dos Santos" userId="S::andre.dossantos@norquest.ca::273c3769-7b1f-4010-99b7-45fc59a124b3" providerId="AD" clId="Web-{E149CECE-742D-6FDA-583E-65A33AFBB84D}" dt="2024-05-03T05:19:12.101" v="805"/>
        <pc:sldMkLst>
          <pc:docMk/>
          <pc:sldMk cId="299722647" sldId="1364"/>
        </pc:sldMkLst>
        <pc:spChg chg="mod ord">
          <ac:chgData name="Andre dos Santos" userId="S::andre.dossantos@norquest.ca::273c3769-7b1f-4010-99b7-45fc59a124b3" providerId="AD" clId="Web-{E149CECE-742D-6FDA-583E-65A33AFBB84D}" dt="2024-05-03T05:19:12.101" v="805"/>
          <ac:spMkLst>
            <pc:docMk/>
            <pc:sldMk cId="299722647" sldId="1364"/>
            <ac:spMk id="2" creationId="{EEC6E279-563F-3485-A9C8-EFA30BB80EA4}"/>
          </ac:spMkLst>
        </pc:spChg>
        <pc:spChg chg="mod ord">
          <ac:chgData name="Andre dos Santos" userId="S::andre.dossantos@norquest.ca::273c3769-7b1f-4010-99b7-45fc59a124b3" providerId="AD" clId="Web-{E149CECE-742D-6FDA-583E-65A33AFBB84D}" dt="2024-05-03T05:19:12.101" v="805"/>
          <ac:spMkLst>
            <pc:docMk/>
            <pc:sldMk cId="299722647" sldId="1364"/>
            <ac:spMk id="3" creationId="{A803A504-E232-E476-BC8D-F870C35F8AEF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11:11.251" v="754"/>
          <ac:spMkLst>
            <pc:docMk/>
            <pc:sldMk cId="299722647" sldId="1364"/>
            <ac:spMk id="8" creationId="{CD3CA35B-3356-D77F-C8A2-BE04B3986AD3}"/>
          </ac:spMkLst>
        </pc:spChg>
        <pc:picChg chg="add mod ord">
          <ac:chgData name="Andre dos Santos" userId="S::andre.dossantos@norquest.ca::273c3769-7b1f-4010-99b7-45fc59a124b3" providerId="AD" clId="Web-{E149CECE-742D-6FDA-583E-65A33AFBB84D}" dt="2024-05-03T05:19:12.101" v="805"/>
          <ac:picMkLst>
            <pc:docMk/>
            <pc:sldMk cId="299722647" sldId="1364"/>
            <ac:picMk id="4" creationId="{172D7FF6-2C7D-EB58-F07C-767B7D262317}"/>
          </ac:picMkLst>
        </pc:picChg>
      </pc:sldChg>
      <pc:sldChg chg="addSp delSp modSp new del">
        <pc:chgData name="Andre dos Santos" userId="S::andre.dossantos@norquest.ca::273c3769-7b1f-4010-99b7-45fc59a124b3" providerId="AD" clId="Web-{E149CECE-742D-6FDA-583E-65A33AFBB84D}" dt="2024-05-03T05:20:03.836" v="815"/>
        <pc:sldMkLst>
          <pc:docMk/>
          <pc:sldMk cId="671113725" sldId="1365"/>
        </pc:sldMkLst>
        <pc:spChg chg="mod">
          <ac:chgData name="Andre dos Santos" userId="S::andre.dossantos@norquest.ca::273c3769-7b1f-4010-99b7-45fc59a124b3" providerId="AD" clId="Web-{E149CECE-742D-6FDA-583E-65A33AFBB84D}" dt="2024-05-03T05:12:46.768" v="768"/>
          <ac:spMkLst>
            <pc:docMk/>
            <pc:sldMk cId="671113725" sldId="1365"/>
            <ac:spMk id="2" creationId="{7F8B55AB-0EA6-6E2D-9DB8-2FE10F6B4FBB}"/>
          </ac:spMkLst>
        </pc:spChg>
        <pc:spChg chg="del mod">
          <ac:chgData name="Andre dos Santos" userId="S::andre.dossantos@norquest.ca::273c3769-7b1f-4010-99b7-45fc59a124b3" providerId="AD" clId="Web-{E149CECE-742D-6FDA-583E-65A33AFBB84D}" dt="2024-05-03T05:12:46.768" v="768"/>
          <ac:spMkLst>
            <pc:docMk/>
            <pc:sldMk cId="671113725" sldId="1365"/>
            <ac:spMk id="3" creationId="{DEA6B7F2-6C63-36A9-7B3D-80E5FCBBA910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17:35.615" v="795"/>
          <ac:spMkLst>
            <pc:docMk/>
            <pc:sldMk cId="671113725" sldId="1365"/>
            <ac:spMk id="213" creationId="{78E7DB7F-824F-1C2A-0511-1EAB511D7D30}"/>
          </ac:spMkLst>
        </pc:spChg>
        <pc:graphicFrameChg chg="add mod modGraphic">
          <ac:chgData name="Andre dos Santos" userId="S::andre.dossantos@norquest.ca::273c3769-7b1f-4010-99b7-45fc59a124b3" providerId="AD" clId="Web-{E149CECE-742D-6FDA-583E-65A33AFBB84D}" dt="2024-05-03T05:18:43.382" v="803"/>
          <ac:graphicFrameMkLst>
            <pc:docMk/>
            <pc:sldMk cId="671113725" sldId="1365"/>
            <ac:graphicFrameMk id="5" creationId="{0B518F32-139E-C68E-3BF3-5783FBE34ABC}"/>
          </ac:graphicFrameMkLst>
        </pc:graphicFrameChg>
        <pc:graphicFrameChg chg="add del">
          <ac:chgData name="Andre dos Santos" userId="S::andre.dossantos@norquest.ca::273c3769-7b1f-4010-99b7-45fc59a124b3" providerId="AD" clId="Web-{E149CECE-742D-6FDA-583E-65A33AFBB84D}" dt="2024-05-03T05:17:41.271" v="798"/>
          <ac:graphicFrameMkLst>
            <pc:docMk/>
            <pc:sldMk cId="671113725" sldId="1365"/>
            <ac:graphicFrameMk id="216" creationId="{3D8EB6C4-63DE-61E2-20E5-51AE3E292BD8}"/>
          </ac:graphicFrameMkLst>
        </pc:graphicFrameChg>
        <pc:picChg chg="add del mod">
          <ac:chgData name="Andre dos Santos" userId="S::andre.dossantos@norquest.ca::273c3769-7b1f-4010-99b7-45fc59a124b3" providerId="AD" clId="Web-{E149CECE-742D-6FDA-583E-65A33AFBB84D}" dt="2024-05-03T05:17:35.615" v="796"/>
          <ac:picMkLst>
            <pc:docMk/>
            <pc:sldMk cId="671113725" sldId="1365"/>
            <ac:picMk id="212" creationId="{CFC8C3A7-7B39-8738-C92D-5EA2DB2ED4FA}"/>
          </ac:picMkLst>
        </pc:picChg>
      </pc:sldChg>
      <pc:sldChg chg="addSp delSp modSp new">
        <pc:chgData name="Andre dos Santos" userId="S::andre.dossantos@norquest.ca::273c3769-7b1f-4010-99b7-45fc59a124b3" providerId="AD" clId="Web-{E149CECE-742D-6FDA-583E-65A33AFBB84D}" dt="2024-05-03T05:22:18.244" v="818"/>
        <pc:sldMkLst>
          <pc:docMk/>
          <pc:sldMk cId="3715929415" sldId="1366"/>
        </pc:sldMkLst>
        <pc:spChg chg="mod">
          <ac:chgData name="Andre dos Santos" userId="S::andre.dossantos@norquest.ca::273c3769-7b1f-4010-99b7-45fc59a124b3" providerId="AD" clId="Web-{E149CECE-742D-6FDA-583E-65A33AFBB84D}" dt="2024-05-03T05:20:00.226" v="814"/>
          <ac:spMkLst>
            <pc:docMk/>
            <pc:sldMk cId="3715929415" sldId="1366"/>
            <ac:spMk id="2" creationId="{5D16F7F3-9150-82D8-F76C-4F265A32670E}"/>
          </ac:spMkLst>
        </pc:spChg>
        <pc:spChg chg="add del mod">
          <ac:chgData name="Andre dos Santos" userId="S::andre.dossantos@norquest.ca::273c3769-7b1f-4010-99b7-45fc59a124b3" providerId="AD" clId="Web-{E149CECE-742D-6FDA-583E-65A33AFBB84D}" dt="2024-05-03T05:20:00.226" v="814"/>
          <ac:spMkLst>
            <pc:docMk/>
            <pc:sldMk cId="3715929415" sldId="1366"/>
            <ac:spMk id="3" creationId="{21FA99A1-7297-A9EA-26FE-B1118048CA8D}"/>
          </ac:spMkLst>
        </pc:spChg>
        <pc:graphicFrameChg chg="add del">
          <ac:chgData name="Andre dos Santos" userId="S::andre.dossantos@norquest.ca::273c3769-7b1f-4010-99b7-45fc59a124b3" providerId="AD" clId="Web-{E149CECE-742D-6FDA-583E-65A33AFBB84D}" dt="2024-05-03T05:19:56.570" v="811"/>
          <ac:graphicFrameMkLst>
            <pc:docMk/>
            <pc:sldMk cId="3715929415" sldId="1366"/>
            <ac:graphicFrameMk id="5" creationId="{D80F09EF-0487-001B-0148-A10BF497DE94}"/>
          </ac:graphicFrameMkLst>
        </pc:graphicFrameChg>
        <pc:graphicFrameChg chg="add del">
          <ac:chgData name="Andre dos Santos" userId="S::andre.dossantos@norquest.ca::273c3769-7b1f-4010-99b7-45fc59a124b3" providerId="AD" clId="Web-{E149CECE-742D-6FDA-583E-65A33AFBB84D}" dt="2024-05-03T05:20:00.195" v="813"/>
          <ac:graphicFrameMkLst>
            <pc:docMk/>
            <pc:sldMk cId="3715929415" sldId="1366"/>
            <ac:graphicFrameMk id="7" creationId="{3FA644B0-9743-8DED-B172-C2EB645F1290}"/>
          </ac:graphicFrameMkLst>
        </pc:graphicFrameChg>
        <pc:graphicFrameChg chg="add modGraphic">
          <ac:chgData name="Andre dos Santos" userId="S::andre.dossantos@norquest.ca::273c3769-7b1f-4010-99b7-45fc59a124b3" providerId="AD" clId="Web-{E149CECE-742D-6FDA-583E-65A33AFBB84D}" dt="2024-05-03T05:22:18.244" v="818"/>
          <ac:graphicFrameMkLst>
            <pc:docMk/>
            <pc:sldMk cId="3715929415" sldId="1366"/>
            <ac:graphicFrameMk id="9" creationId="{D80F09EF-0487-001B-0148-A10BF497DE94}"/>
          </ac:graphicFrameMkLst>
        </pc:graphicFrameChg>
      </pc:sldChg>
      <pc:sldChg chg="addSp modSp new">
        <pc:chgData name="Andre dos Santos" userId="S::andre.dossantos@norquest.ca::273c3769-7b1f-4010-99b7-45fc59a124b3" providerId="AD" clId="Web-{E149CECE-742D-6FDA-583E-65A33AFBB84D}" dt="2024-05-03T05:28:59.295" v="880"/>
        <pc:sldMkLst>
          <pc:docMk/>
          <pc:sldMk cId="368968801" sldId="1367"/>
        </pc:sldMkLst>
        <pc:spChg chg="mod">
          <ac:chgData name="Andre dos Santos" userId="S::andre.dossantos@norquest.ca::273c3769-7b1f-4010-99b7-45fc59a124b3" providerId="AD" clId="Web-{E149CECE-742D-6FDA-583E-65A33AFBB84D}" dt="2024-05-03T05:24:36.058" v="830" actId="20577"/>
          <ac:spMkLst>
            <pc:docMk/>
            <pc:sldMk cId="368968801" sldId="1367"/>
            <ac:spMk id="2" creationId="{56848ED9-B009-E6C5-171A-0209F2A92201}"/>
          </ac:spMkLst>
        </pc:spChg>
        <pc:spChg chg="mod">
          <ac:chgData name="Andre dos Santos" userId="S::andre.dossantos@norquest.ca::273c3769-7b1f-4010-99b7-45fc59a124b3" providerId="AD" clId="Web-{E149CECE-742D-6FDA-583E-65A33AFBB84D}" dt="2024-05-03T05:26:35.700" v="872" actId="20577"/>
          <ac:spMkLst>
            <pc:docMk/>
            <pc:sldMk cId="368968801" sldId="1367"/>
            <ac:spMk id="3" creationId="{E4467289-89D3-EAC4-7027-93DAD965A410}"/>
          </ac:spMkLst>
        </pc:spChg>
        <pc:spChg chg="add">
          <ac:chgData name="Andre dos Santos" userId="S::andre.dossantos@norquest.ca::273c3769-7b1f-4010-99b7-45fc59a124b3" providerId="AD" clId="Web-{E149CECE-742D-6FDA-583E-65A33AFBB84D}" dt="2024-05-03T05:28:59.295" v="880"/>
          <ac:spMkLst>
            <pc:docMk/>
            <pc:sldMk cId="368968801" sldId="1367"/>
            <ac:spMk id="187" creationId="{10B8418F-307E-8E13-ACA9-DFCA07A73EA6}"/>
          </ac:spMkLst>
        </pc:spChg>
        <pc:graphicFrameChg chg="add mod modGraphic">
          <ac:chgData name="Andre dos Santos" userId="S::andre.dossantos@norquest.ca::273c3769-7b1f-4010-99b7-45fc59a124b3" providerId="AD" clId="Web-{E149CECE-742D-6FDA-583E-65A33AFBB84D}" dt="2024-05-03T05:27:58.857" v="876" actId="1076"/>
          <ac:graphicFrameMkLst>
            <pc:docMk/>
            <pc:sldMk cId="368968801" sldId="1367"/>
            <ac:graphicFrameMk id="5" creationId="{5FC8EE74-F1FC-05F5-B885-B3811DB43D32}"/>
          </ac:graphicFrameMkLst>
        </pc:graphicFrameChg>
        <pc:picChg chg="add mod">
          <ac:chgData name="Andre dos Santos" userId="S::andre.dossantos@norquest.ca::273c3769-7b1f-4010-99b7-45fc59a124b3" providerId="AD" clId="Web-{E149CECE-742D-6FDA-583E-65A33AFBB84D}" dt="2024-05-03T05:28:44.264" v="879" actId="1076"/>
          <ac:picMkLst>
            <pc:docMk/>
            <pc:sldMk cId="368968801" sldId="1367"/>
            <ac:picMk id="186" creationId="{AEF9C40F-068D-6EF2-C0E2-3D6EDB340744}"/>
          </ac:picMkLst>
        </pc:picChg>
      </pc:sldChg>
      <pc:sldChg chg="addSp delSp modSp add replId">
        <pc:chgData name="Andre dos Santos" userId="S::andre.dossantos@norquest.ca::273c3769-7b1f-4010-99b7-45fc59a124b3" providerId="AD" clId="Web-{E149CECE-742D-6FDA-583E-65A33AFBB84D}" dt="2024-05-03T05:25:40.012" v="854" actId="20577"/>
        <pc:sldMkLst>
          <pc:docMk/>
          <pc:sldMk cId="710278427" sldId="1368"/>
        </pc:sldMkLst>
        <pc:spChg chg="mod">
          <ac:chgData name="Andre dos Santos" userId="S::andre.dossantos@norquest.ca::273c3769-7b1f-4010-99b7-45fc59a124b3" providerId="AD" clId="Web-{E149CECE-742D-6FDA-583E-65A33AFBB84D}" dt="2024-05-03T05:25:27.933" v="851"/>
          <ac:spMkLst>
            <pc:docMk/>
            <pc:sldMk cId="710278427" sldId="1368"/>
            <ac:spMk id="2" creationId="{56848ED9-B009-E6C5-171A-0209F2A92201}"/>
          </ac:spMkLst>
        </pc:spChg>
        <pc:spChg chg="del mod">
          <ac:chgData name="Andre dos Santos" userId="S::andre.dossantos@norquest.ca::273c3769-7b1f-4010-99b7-45fc59a124b3" providerId="AD" clId="Web-{E149CECE-742D-6FDA-583E-65A33AFBB84D}" dt="2024-05-03T05:25:27.933" v="851"/>
          <ac:spMkLst>
            <pc:docMk/>
            <pc:sldMk cId="710278427" sldId="1368"/>
            <ac:spMk id="3" creationId="{E4467289-89D3-EAC4-7027-93DAD965A410}"/>
          </ac:spMkLst>
        </pc:spChg>
        <pc:graphicFrameChg chg="add modGraphic">
          <ac:chgData name="Andre dos Santos" userId="S::andre.dossantos@norquest.ca::273c3769-7b1f-4010-99b7-45fc59a124b3" providerId="AD" clId="Web-{E149CECE-742D-6FDA-583E-65A33AFBB84D}" dt="2024-05-03T05:25:40.012" v="854" actId="20577"/>
          <ac:graphicFrameMkLst>
            <pc:docMk/>
            <pc:sldMk cId="710278427" sldId="1368"/>
            <ac:graphicFrameMk id="5" creationId="{76D2CB46-A714-5C4D-47F9-126CCBD5CCC8}"/>
          </ac:graphicFrameMkLst>
        </pc:graphicFrameChg>
      </pc:sldChg>
      <pc:sldChg chg="modSp add del replId">
        <pc:chgData name="Andre dos Santos" userId="S::andre.dossantos@norquest.ca::273c3769-7b1f-4010-99b7-45fc59a124b3" providerId="AD" clId="Web-{E149CECE-742D-6FDA-583E-65A33AFBB84D}" dt="2024-05-03T05:24:01.807" v="828"/>
        <pc:sldMkLst>
          <pc:docMk/>
          <pc:sldMk cId="3855821190" sldId="1368"/>
        </pc:sldMkLst>
        <pc:spChg chg="mod">
          <ac:chgData name="Andre dos Santos" userId="S::andre.dossantos@norquest.ca::273c3769-7b1f-4010-99b7-45fc59a124b3" providerId="AD" clId="Web-{E149CECE-742D-6FDA-583E-65A33AFBB84D}" dt="2024-05-03T05:23:47.870" v="827" actId="20577"/>
          <ac:spMkLst>
            <pc:docMk/>
            <pc:sldMk cId="3855821190" sldId="1368"/>
            <ac:spMk id="2" creationId="{56848ED9-B009-E6C5-171A-0209F2A92201}"/>
          </ac:spMkLst>
        </pc:spChg>
      </pc:sldChg>
    </pc:docChg>
  </pc:docChgLst>
  <pc:docChgLst>
    <pc:chgData name="Andre dos Santos" userId="S::andre.dossantos@norquest.ca::273c3769-7b1f-4010-99b7-45fc59a124b3" providerId="AD" clId="Web-{78B58542-E93C-EDAF-974A-97AB0CA35699}"/>
    <pc:docChg chg="addSld modSld">
      <pc:chgData name="Andre dos Santos" userId="S::andre.dossantos@norquest.ca::273c3769-7b1f-4010-99b7-45fc59a124b3" providerId="AD" clId="Web-{78B58542-E93C-EDAF-974A-97AB0CA35699}" dt="2024-05-03T06:18:53.240" v="55" actId="1076"/>
      <pc:docMkLst>
        <pc:docMk/>
      </pc:docMkLst>
      <pc:sldChg chg="addSp delSp modSp add">
        <pc:chgData name="Andre dos Santos" userId="S::andre.dossantos@norquest.ca::273c3769-7b1f-4010-99b7-45fc59a124b3" providerId="AD" clId="Web-{78B58542-E93C-EDAF-974A-97AB0CA35699}" dt="2024-05-03T06:17:15.131" v="30" actId="20577"/>
        <pc:sldMkLst>
          <pc:docMk/>
          <pc:sldMk cId="2241254333" sldId="427"/>
        </pc:sldMkLst>
        <pc:spChg chg="del">
          <ac:chgData name="Andre dos Santos" userId="S::andre.dossantos@norquest.ca::273c3769-7b1f-4010-99b7-45fc59a124b3" providerId="AD" clId="Web-{78B58542-E93C-EDAF-974A-97AB0CA35699}" dt="2024-05-03T06:16:14.881" v="13"/>
          <ac:spMkLst>
            <pc:docMk/>
            <pc:sldMk cId="2241254333" sldId="427"/>
            <ac:spMk id="2" creationId="{00000000-0000-0000-0000-000000000000}"/>
          </ac:spMkLst>
        </pc:spChg>
        <pc:spChg chg="mod">
          <ac:chgData name="Andre dos Santos" userId="S::andre.dossantos@norquest.ca::273c3769-7b1f-4010-99b7-45fc59a124b3" providerId="AD" clId="Web-{78B58542-E93C-EDAF-974A-97AB0CA35699}" dt="2024-05-03T06:17:15.131" v="30" actId="20577"/>
          <ac:spMkLst>
            <pc:docMk/>
            <pc:sldMk cId="2241254333" sldId="427"/>
            <ac:spMk id="3" creationId="{00000000-0000-0000-0000-000000000000}"/>
          </ac:spMkLst>
        </pc:spChg>
        <pc:spChg chg="del">
          <ac:chgData name="Andre dos Santos" userId="S::andre.dossantos@norquest.ca::273c3769-7b1f-4010-99b7-45fc59a124b3" providerId="AD" clId="Web-{78B58542-E93C-EDAF-974A-97AB0CA35699}" dt="2024-05-03T06:16:14.835" v="12"/>
          <ac:spMkLst>
            <pc:docMk/>
            <pc:sldMk cId="2241254333" sldId="427"/>
            <ac:spMk id="5" creationId="{00000000-0000-0000-0000-000000000000}"/>
          </ac:spMkLst>
        </pc:spChg>
        <pc:spChg chg="add del mod">
          <ac:chgData name="Andre dos Santos" userId="S::andre.dossantos@norquest.ca::273c3769-7b1f-4010-99b7-45fc59a124b3" providerId="AD" clId="Web-{78B58542-E93C-EDAF-974A-97AB0CA35699}" dt="2024-05-03T06:16:44.709" v="22"/>
          <ac:spMkLst>
            <pc:docMk/>
            <pc:sldMk cId="2241254333" sldId="427"/>
            <ac:spMk id="63" creationId="{072AF3C6-CD3B-01B5-C98D-85F40C8A9626}"/>
          </ac:spMkLst>
        </pc:spChg>
        <pc:graphicFrameChg chg="add mod modGraphic">
          <ac:chgData name="Andre dos Santos" userId="S::andre.dossantos@norquest.ca::273c3769-7b1f-4010-99b7-45fc59a124b3" providerId="AD" clId="Web-{78B58542-E93C-EDAF-974A-97AB0CA35699}" dt="2024-05-03T06:16:51.053" v="23" actId="1076"/>
          <ac:graphicFrameMkLst>
            <pc:docMk/>
            <pc:sldMk cId="2241254333" sldId="427"/>
            <ac:graphicFrameMk id="7" creationId="{7E086F3A-1535-B554-0B21-FE7A55AF7E0C}"/>
          </ac:graphicFrameMkLst>
        </pc:graphicFrameChg>
        <pc:picChg chg="mod">
          <ac:chgData name="Andre dos Santos" userId="S::andre.dossantos@norquest.ca::273c3769-7b1f-4010-99b7-45fc59a124b3" providerId="AD" clId="Web-{78B58542-E93C-EDAF-974A-97AB0CA35699}" dt="2024-05-03T06:17:04.178" v="27" actId="1076"/>
          <ac:picMkLst>
            <pc:docMk/>
            <pc:sldMk cId="2241254333" sldId="427"/>
            <ac:picMk id="4" creationId="{03AD0217-9230-4A0E-B147-0EA283F1ED1E}"/>
          </ac:picMkLst>
        </pc:picChg>
      </pc:sldChg>
      <pc:sldChg chg="addSp delSp modSp add">
        <pc:chgData name="Andre dos Santos" userId="S::andre.dossantos@norquest.ca::273c3769-7b1f-4010-99b7-45fc59a124b3" providerId="AD" clId="Web-{78B58542-E93C-EDAF-974A-97AB0CA35699}" dt="2024-05-03T06:18:53.240" v="55" actId="1076"/>
        <pc:sldMkLst>
          <pc:docMk/>
          <pc:sldMk cId="2530729633" sldId="428"/>
        </pc:sldMkLst>
        <pc:spChg chg="add del mod">
          <ac:chgData name="Andre dos Santos" userId="S::andre.dossantos@norquest.ca::273c3769-7b1f-4010-99b7-45fc59a124b3" providerId="AD" clId="Web-{78B58542-E93C-EDAF-974A-97AB0CA35699}" dt="2024-05-03T06:17:43.490" v="33"/>
          <ac:spMkLst>
            <pc:docMk/>
            <pc:sldMk cId="2530729633" sldId="428"/>
            <ac:spMk id="3" creationId="{EED12C42-B705-B97B-A9ED-09E9ED00EC86}"/>
          </ac:spMkLst>
        </pc:spChg>
        <pc:spChg chg="del">
          <ac:chgData name="Andre dos Santos" userId="S::andre.dossantos@norquest.ca::273c3769-7b1f-4010-99b7-45fc59a124b3" providerId="AD" clId="Web-{78B58542-E93C-EDAF-974A-97AB0CA35699}" dt="2024-05-03T06:17:40.022" v="31"/>
          <ac:spMkLst>
            <pc:docMk/>
            <pc:sldMk cId="2530729633" sldId="428"/>
            <ac:spMk id="4" creationId="{00000000-0000-0000-0000-000000000000}"/>
          </ac:spMkLst>
        </pc:spChg>
        <pc:spChg chg="mod">
          <ac:chgData name="Andre dos Santos" userId="S::andre.dossantos@norquest.ca::273c3769-7b1f-4010-99b7-45fc59a124b3" providerId="AD" clId="Web-{78B58542-E93C-EDAF-974A-97AB0CA35699}" dt="2024-05-03T06:18:45.490" v="52" actId="1076"/>
          <ac:spMkLst>
            <pc:docMk/>
            <pc:sldMk cId="2530729633" sldId="428"/>
            <ac:spMk id="20" creationId="{00000000-0000-0000-0000-000000000000}"/>
          </ac:spMkLst>
        </pc:spChg>
        <pc:spChg chg="mod">
          <ac:chgData name="Andre dos Santos" userId="S::andre.dossantos@norquest.ca::273c3769-7b1f-4010-99b7-45fc59a124b3" providerId="AD" clId="Web-{78B58542-E93C-EDAF-974A-97AB0CA35699}" dt="2024-05-03T06:18:09.474" v="41" actId="1076"/>
          <ac:spMkLst>
            <pc:docMk/>
            <pc:sldMk cId="2530729633" sldId="428"/>
            <ac:spMk id="21" creationId="{00000000-0000-0000-0000-000000000000}"/>
          </ac:spMkLst>
        </pc:spChg>
        <pc:grpChg chg="mod">
          <ac:chgData name="Andre dos Santos" userId="S::andre.dossantos@norquest.ca::273c3769-7b1f-4010-99b7-45fc59a124b3" providerId="AD" clId="Web-{78B58542-E93C-EDAF-974A-97AB0CA35699}" dt="2024-05-03T06:18:53.240" v="55" actId="1076"/>
          <ac:grpSpMkLst>
            <pc:docMk/>
            <pc:sldMk cId="2530729633" sldId="428"/>
            <ac:grpSpMk id="12" creationId="{05824996-7383-497F-B588-855B5A9F8269}"/>
          </ac:grpSpMkLst>
        </pc:grpChg>
        <pc:graphicFrameChg chg="add mod modGraphic">
          <ac:chgData name="Andre dos Santos" userId="S::andre.dossantos@norquest.ca::273c3769-7b1f-4010-99b7-45fc59a124b3" providerId="AD" clId="Web-{78B58542-E93C-EDAF-974A-97AB0CA35699}" dt="2024-05-03T06:18:50.068" v="54" actId="1076"/>
          <ac:graphicFrameMkLst>
            <pc:docMk/>
            <pc:sldMk cId="2530729633" sldId="428"/>
            <ac:graphicFrameMk id="6" creationId="{5FD344DB-83CA-B40D-C7A5-4ABA8EB73562}"/>
          </ac:graphicFrameMkLst>
        </pc:graphicFrameChg>
      </pc:sldChg>
      <pc:sldMasterChg chg="addSldLayout">
        <pc:chgData name="Andre dos Santos" userId="S::andre.dossantos@norquest.ca::273c3769-7b1f-4010-99b7-45fc59a124b3" providerId="AD" clId="Web-{78B58542-E93C-EDAF-974A-97AB0CA35699}" dt="2024-05-03T06:15:20.319" v="0"/>
        <pc:sldMasterMkLst>
          <pc:docMk/>
          <pc:sldMasterMk cId="3974569388" sldId="2147483794"/>
        </pc:sldMasterMkLst>
        <pc:sldLayoutChg chg="add">
          <pc:chgData name="Andre dos Santos" userId="S::andre.dossantos@norquest.ca::273c3769-7b1f-4010-99b7-45fc59a124b3" providerId="AD" clId="Web-{78B58542-E93C-EDAF-974A-97AB0CA35699}" dt="2024-05-03T06:15:20.319" v="0"/>
          <pc:sldLayoutMkLst>
            <pc:docMk/>
            <pc:sldMasterMk cId="3974569388" sldId="2147483794"/>
            <pc:sldLayoutMk cId="2845229930" sldId="2147483817"/>
          </pc:sldLayoutMkLst>
        </pc:sldLayoutChg>
      </pc:sldMasterChg>
    </pc:docChg>
  </pc:docChgLst>
</pc:chgInfo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05C5A-CBC3-4184-B63F-9FED78B600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DBEC16-B845-491D-BE22-7FDB0D2A2D81}">
      <dgm:prSet phldrT="[Text]"/>
      <dgm:spPr/>
      <dgm:t>
        <a:bodyPr/>
        <a:lstStyle/>
        <a:p>
          <a:r>
            <a:rPr lang="en-US"/>
            <a:t>Windows 10</a:t>
          </a:r>
        </a:p>
      </dgm:t>
    </dgm:pt>
    <dgm:pt modelId="{48F189C1-3206-4B38-B3A7-B03A42813258}" type="parTrans" cxnId="{A50C72E1-63E5-40AA-961C-3D4360CCE9F8}">
      <dgm:prSet/>
      <dgm:spPr/>
      <dgm:t>
        <a:bodyPr/>
        <a:lstStyle/>
        <a:p>
          <a:endParaRPr lang="en-US"/>
        </a:p>
      </dgm:t>
    </dgm:pt>
    <dgm:pt modelId="{430BBCEC-8F2F-4888-BA8B-2C2861E650A5}" type="sibTrans" cxnId="{A50C72E1-63E5-40AA-961C-3D4360CCE9F8}">
      <dgm:prSet/>
      <dgm:spPr/>
      <dgm:t>
        <a:bodyPr/>
        <a:lstStyle/>
        <a:p>
          <a:endParaRPr lang="en-US"/>
        </a:p>
      </dgm:t>
    </dgm:pt>
    <dgm:pt modelId="{FD757B5D-BB4A-4705-97C4-CEF5EC62AA95}">
      <dgm:prSet phldrT="[Text]"/>
      <dgm:spPr/>
      <dgm:t>
        <a:bodyPr/>
        <a:lstStyle/>
        <a:p>
          <a:r>
            <a:rPr lang="en-US"/>
            <a:t>Microsoft 365</a:t>
          </a:r>
        </a:p>
      </dgm:t>
    </dgm:pt>
    <dgm:pt modelId="{202A6613-C9E0-4217-A8D3-CE9A8D7F15CC}" type="parTrans" cxnId="{B474E59F-377E-4A0C-B530-BC9E7F410D71}">
      <dgm:prSet/>
      <dgm:spPr/>
      <dgm:t>
        <a:bodyPr/>
        <a:lstStyle/>
        <a:p>
          <a:endParaRPr lang="en-US"/>
        </a:p>
      </dgm:t>
    </dgm:pt>
    <dgm:pt modelId="{D18359C3-C05F-4E5A-8016-F13E2D906056}" type="sibTrans" cxnId="{B474E59F-377E-4A0C-B530-BC9E7F410D71}">
      <dgm:prSet/>
      <dgm:spPr/>
      <dgm:t>
        <a:bodyPr/>
        <a:lstStyle/>
        <a:p>
          <a:endParaRPr lang="en-US"/>
        </a:p>
      </dgm:t>
    </dgm:pt>
    <dgm:pt modelId="{F5FE55F0-015B-4063-A497-760F5832C108}">
      <dgm:prSet phldrT="[Text]"/>
      <dgm:spPr/>
      <dgm:t>
        <a:bodyPr/>
        <a:lstStyle/>
        <a:p>
          <a:r>
            <a:rPr lang="en-US"/>
            <a:t>Google Workspace</a:t>
          </a:r>
        </a:p>
      </dgm:t>
    </dgm:pt>
    <dgm:pt modelId="{451B54FD-CB4A-4DAB-8CF3-00A23A713EB6}" type="parTrans" cxnId="{A568E87B-8E0A-4C6A-8133-DB044A4A0E26}">
      <dgm:prSet/>
      <dgm:spPr/>
      <dgm:t>
        <a:bodyPr/>
        <a:lstStyle/>
        <a:p>
          <a:endParaRPr lang="en-US"/>
        </a:p>
      </dgm:t>
    </dgm:pt>
    <dgm:pt modelId="{BBB83FEE-5D53-4FC5-B039-E5333A18377D}" type="sibTrans" cxnId="{A568E87B-8E0A-4C6A-8133-DB044A4A0E26}">
      <dgm:prSet/>
      <dgm:spPr/>
      <dgm:t>
        <a:bodyPr/>
        <a:lstStyle/>
        <a:p>
          <a:endParaRPr lang="en-US"/>
        </a:p>
      </dgm:t>
    </dgm:pt>
    <dgm:pt modelId="{A644B92F-1F27-4D61-BAEC-836ECAAFE4EA}">
      <dgm:prSet phldrT="[Text]"/>
      <dgm:spPr/>
      <dgm:t>
        <a:bodyPr/>
        <a:lstStyle/>
        <a:p>
          <a:r>
            <a:rPr lang="en-US"/>
            <a:t>Data Entry &amp; Cleaning with Excel</a:t>
          </a:r>
        </a:p>
      </dgm:t>
    </dgm:pt>
    <dgm:pt modelId="{2783CD75-B7A4-44A5-9AE9-EC66D33BB350}" type="parTrans" cxnId="{9ADF07B4-0AF4-4635-B698-DA46DC685424}">
      <dgm:prSet/>
      <dgm:spPr/>
      <dgm:t>
        <a:bodyPr/>
        <a:lstStyle/>
        <a:p>
          <a:endParaRPr lang="en-US"/>
        </a:p>
      </dgm:t>
    </dgm:pt>
    <dgm:pt modelId="{771EF234-3DDE-468D-9A14-6B847A5F890E}" type="sibTrans" cxnId="{9ADF07B4-0AF4-4635-B698-DA46DC685424}">
      <dgm:prSet/>
      <dgm:spPr/>
      <dgm:t>
        <a:bodyPr/>
        <a:lstStyle/>
        <a:p>
          <a:endParaRPr lang="en-US"/>
        </a:p>
      </dgm:t>
    </dgm:pt>
    <dgm:pt modelId="{33CB9958-D857-423A-9C08-19C00FD296BC}">
      <dgm:prSet phldrT="[Text]"/>
      <dgm:spPr/>
      <dgm:t>
        <a:bodyPr/>
        <a:lstStyle/>
        <a:p>
          <a:r>
            <a:rPr lang="en-US"/>
            <a:t>Data Wrangling with Power Query</a:t>
          </a:r>
        </a:p>
      </dgm:t>
    </dgm:pt>
    <dgm:pt modelId="{32F1C3AC-62F5-4267-8C2D-920E10DC0876}" type="parTrans" cxnId="{C7922B06-E8F5-4E7E-BA1D-D0679C0E3697}">
      <dgm:prSet/>
      <dgm:spPr/>
      <dgm:t>
        <a:bodyPr/>
        <a:lstStyle/>
        <a:p>
          <a:endParaRPr lang="en-US"/>
        </a:p>
      </dgm:t>
    </dgm:pt>
    <dgm:pt modelId="{600BF432-6240-4AB4-97E9-A3FF1CB54BEA}" type="sibTrans" cxnId="{C7922B06-E8F5-4E7E-BA1D-D0679C0E3697}">
      <dgm:prSet/>
      <dgm:spPr/>
      <dgm:t>
        <a:bodyPr/>
        <a:lstStyle/>
        <a:p>
          <a:endParaRPr lang="en-US"/>
        </a:p>
      </dgm:t>
    </dgm:pt>
    <dgm:pt modelId="{173186CD-7022-4988-A8D1-24F51820A6DA}">
      <dgm:prSet phldrT="[Text]"/>
      <dgm:spPr/>
      <dgm:t>
        <a:bodyPr/>
        <a:lstStyle/>
        <a:p>
          <a:r>
            <a:rPr lang="en-US"/>
            <a:t>Data Modeling with Power BI</a:t>
          </a:r>
        </a:p>
      </dgm:t>
    </dgm:pt>
    <dgm:pt modelId="{FC4EBF9F-52B4-41C8-8327-B92500ABC2C4}" type="parTrans" cxnId="{0C43D243-11DE-4493-8933-854AD2D9DE8A}">
      <dgm:prSet/>
      <dgm:spPr/>
      <dgm:t>
        <a:bodyPr/>
        <a:lstStyle/>
        <a:p>
          <a:endParaRPr lang="en-US"/>
        </a:p>
      </dgm:t>
    </dgm:pt>
    <dgm:pt modelId="{77BBDF2A-7DB0-4B1F-9105-311FE3C227EC}" type="sibTrans" cxnId="{0C43D243-11DE-4493-8933-854AD2D9DE8A}">
      <dgm:prSet/>
      <dgm:spPr/>
      <dgm:t>
        <a:bodyPr/>
        <a:lstStyle/>
        <a:p>
          <a:endParaRPr lang="en-US"/>
        </a:p>
      </dgm:t>
    </dgm:pt>
    <dgm:pt modelId="{333E3C02-6617-46B5-9DA9-656C270EA1C4}">
      <dgm:prSet phldrT="[Text]"/>
      <dgm:spPr/>
      <dgm:t>
        <a:bodyPr/>
        <a:lstStyle/>
        <a:p>
          <a:r>
            <a:rPr lang="en-US"/>
            <a:t>Data Visualization with Power BI</a:t>
          </a:r>
        </a:p>
      </dgm:t>
    </dgm:pt>
    <dgm:pt modelId="{A586B508-AF39-403C-8D06-05515BACC547}" type="parTrans" cxnId="{3050A7D1-2790-4C89-90AA-85BCF2E09868}">
      <dgm:prSet/>
      <dgm:spPr/>
      <dgm:t>
        <a:bodyPr/>
        <a:lstStyle/>
        <a:p>
          <a:endParaRPr lang="en-US"/>
        </a:p>
      </dgm:t>
    </dgm:pt>
    <dgm:pt modelId="{5AB4DE83-5DB2-41AF-9F0F-AE009E8E3478}" type="sibTrans" cxnId="{3050A7D1-2790-4C89-90AA-85BCF2E09868}">
      <dgm:prSet/>
      <dgm:spPr/>
      <dgm:t>
        <a:bodyPr/>
        <a:lstStyle/>
        <a:p>
          <a:endParaRPr lang="en-US"/>
        </a:p>
      </dgm:t>
    </dgm:pt>
    <dgm:pt modelId="{A9231CD4-3C82-48F1-8344-DFE88687172F}">
      <dgm:prSet phldrT="[Text]"/>
      <dgm:spPr/>
      <dgm:t>
        <a:bodyPr/>
        <a:lstStyle/>
        <a:p>
          <a:r>
            <a:rPr lang="en-US"/>
            <a:t>Data Querying with SQL</a:t>
          </a:r>
        </a:p>
      </dgm:t>
    </dgm:pt>
    <dgm:pt modelId="{56406866-6D9E-4047-A9DD-AA9E20689B48}" type="parTrans" cxnId="{02FDD3F8-A07C-4A26-9652-F00DD74F0B49}">
      <dgm:prSet/>
      <dgm:spPr/>
      <dgm:t>
        <a:bodyPr/>
        <a:lstStyle/>
        <a:p>
          <a:endParaRPr lang="en-US"/>
        </a:p>
      </dgm:t>
    </dgm:pt>
    <dgm:pt modelId="{3BA1F6C5-B40A-4CB3-94CA-5471B69A60F8}" type="sibTrans" cxnId="{02FDD3F8-A07C-4A26-9652-F00DD74F0B49}">
      <dgm:prSet/>
      <dgm:spPr/>
      <dgm:t>
        <a:bodyPr/>
        <a:lstStyle/>
        <a:p>
          <a:endParaRPr lang="en-US"/>
        </a:p>
      </dgm:t>
    </dgm:pt>
    <dgm:pt modelId="{3DF2855A-3685-414F-8BCF-D5E5BD404053}" type="pres">
      <dgm:prSet presAssocID="{57205C5A-CBC3-4184-B63F-9FED78B600C3}" presName="rootnode" presStyleCnt="0">
        <dgm:presLayoutVars>
          <dgm:chMax/>
          <dgm:chPref/>
          <dgm:dir/>
          <dgm:animLvl val="lvl"/>
        </dgm:presLayoutVars>
      </dgm:prSet>
      <dgm:spPr/>
    </dgm:pt>
    <dgm:pt modelId="{0BAADE3D-6507-4A4B-9BDA-1E5AA3C77E26}" type="pres">
      <dgm:prSet presAssocID="{E4DBEC16-B845-491D-BE22-7FDB0D2A2D81}" presName="composite" presStyleCnt="0"/>
      <dgm:spPr/>
    </dgm:pt>
    <dgm:pt modelId="{6CEC227C-1695-4D19-A6DF-0AEDDC8757CE}" type="pres">
      <dgm:prSet presAssocID="{E4DBEC16-B845-491D-BE22-7FDB0D2A2D81}" presName="LShape" presStyleLbl="alignNode1" presStyleIdx="0" presStyleCnt="15"/>
      <dgm:spPr/>
    </dgm:pt>
    <dgm:pt modelId="{90D3871B-91CE-4853-B094-D6F2F90BAA0F}" type="pres">
      <dgm:prSet presAssocID="{E4DBEC16-B845-491D-BE22-7FDB0D2A2D81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849EEE6-90CC-44E1-8403-5CCE09D06037}" type="pres">
      <dgm:prSet presAssocID="{E4DBEC16-B845-491D-BE22-7FDB0D2A2D81}" presName="Triangle" presStyleLbl="alignNode1" presStyleIdx="1" presStyleCnt="15"/>
      <dgm:spPr/>
    </dgm:pt>
    <dgm:pt modelId="{9FDBA9AA-2765-4438-B62D-DEEDE36F63C5}" type="pres">
      <dgm:prSet presAssocID="{430BBCEC-8F2F-4888-BA8B-2C2861E650A5}" presName="sibTrans" presStyleCnt="0"/>
      <dgm:spPr/>
    </dgm:pt>
    <dgm:pt modelId="{526505E1-040A-473E-8047-E334973964FA}" type="pres">
      <dgm:prSet presAssocID="{430BBCEC-8F2F-4888-BA8B-2C2861E650A5}" presName="space" presStyleCnt="0"/>
      <dgm:spPr/>
    </dgm:pt>
    <dgm:pt modelId="{62517A74-CA94-4675-AA95-A29644DDF2B6}" type="pres">
      <dgm:prSet presAssocID="{FD757B5D-BB4A-4705-97C4-CEF5EC62AA95}" presName="composite" presStyleCnt="0"/>
      <dgm:spPr/>
    </dgm:pt>
    <dgm:pt modelId="{F9BEA88C-AD4D-4C17-A150-7E4909FD2D9E}" type="pres">
      <dgm:prSet presAssocID="{FD757B5D-BB4A-4705-97C4-CEF5EC62AA95}" presName="LShape" presStyleLbl="alignNode1" presStyleIdx="2" presStyleCnt="15"/>
      <dgm:spPr/>
    </dgm:pt>
    <dgm:pt modelId="{F0AC2B66-6949-4544-A5AF-894AEB4AA2D8}" type="pres">
      <dgm:prSet presAssocID="{FD757B5D-BB4A-4705-97C4-CEF5EC62AA95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9D2095F3-5B38-422B-BB5A-4C282D1DD351}" type="pres">
      <dgm:prSet presAssocID="{FD757B5D-BB4A-4705-97C4-CEF5EC62AA95}" presName="Triangle" presStyleLbl="alignNode1" presStyleIdx="3" presStyleCnt="15"/>
      <dgm:spPr/>
    </dgm:pt>
    <dgm:pt modelId="{3E0F75C5-793F-4619-8518-0E16AB0EE9F5}" type="pres">
      <dgm:prSet presAssocID="{D18359C3-C05F-4E5A-8016-F13E2D906056}" presName="sibTrans" presStyleCnt="0"/>
      <dgm:spPr/>
    </dgm:pt>
    <dgm:pt modelId="{4565FA24-E534-4246-A1F4-906A4BD790EC}" type="pres">
      <dgm:prSet presAssocID="{D18359C3-C05F-4E5A-8016-F13E2D906056}" presName="space" presStyleCnt="0"/>
      <dgm:spPr/>
    </dgm:pt>
    <dgm:pt modelId="{5DBE7868-1D74-4CEA-BBDB-3E238158E7B0}" type="pres">
      <dgm:prSet presAssocID="{F5FE55F0-015B-4063-A497-760F5832C108}" presName="composite" presStyleCnt="0"/>
      <dgm:spPr/>
    </dgm:pt>
    <dgm:pt modelId="{FF4DD0C9-C619-47B6-A5EA-550C7A37C5F1}" type="pres">
      <dgm:prSet presAssocID="{F5FE55F0-015B-4063-A497-760F5832C108}" presName="LShape" presStyleLbl="alignNode1" presStyleIdx="4" presStyleCnt="15"/>
      <dgm:spPr/>
    </dgm:pt>
    <dgm:pt modelId="{DF962A45-72E5-41EA-9795-783196C051E0}" type="pres">
      <dgm:prSet presAssocID="{F5FE55F0-015B-4063-A497-760F5832C108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2F634B4-1015-44BF-8357-2DE46A9D24A3}" type="pres">
      <dgm:prSet presAssocID="{F5FE55F0-015B-4063-A497-760F5832C108}" presName="Triangle" presStyleLbl="alignNode1" presStyleIdx="5" presStyleCnt="15"/>
      <dgm:spPr/>
    </dgm:pt>
    <dgm:pt modelId="{80B1FC49-81A5-4C8D-BE6D-E1A1FF960022}" type="pres">
      <dgm:prSet presAssocID="{BBB83FEE-5D53-4FC5-B039-E5333A18377D}" presName="sibTrans" presStyleCnt="0"/>
      <dgm:spPr/>
    </dgm:pt>
    <dgm:pt modelId="{1BA08F52-E0DA-46FE-B7DC-011B49AFDFE9}" type="pres">
      <dgm:prSet presAssocID="{BBB83FEE-5D53-4FC5-B039-E5333A18377D}" presName="space" presStyleCnt="0"/>
      <dgm:spPr/>
    </dgm:pt>
    <dgm:pt modelId="{C24BA255-4F4B-41C8-8CBB-61CC5B67FB03}" type="pres">
      <dgm:prSet presAssocID="{A644B92F-1F27-4D61-BAEC-836ECAAFE4EA}" presName="composite" presStyleCnt="0"/>
      <dgm:spPr/>
    </dgm:pt>
    <dgm:pt modelId="{E50E94BD-08D8-4DEA-979C-7005FA38D9A2}" type="pres">
      <dgm:prSet presAssocID="{A644B92F-1F27-4D61-BAEC-836ECAAFE4EA}" presName="LShape" presStyleLbl="alignNode1" presStyleIdx="6" presStyleCnt="15"/>
      <dgm:spPr/>
    </dgm:pt>
    <dgm:pt modelId="{80033FA5-C657-4836-8562-F6FB1AFFD7B1}" type="pres">
      <dgm:prSet presAssocID="{A644B92F-1F27-4D61-BAEC-836ECAAFE4EA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00D224D0-6B36-4493-BB24-CABE38DFC242}" type="pres">
      <dgm:prSet presAssocID="{A644B92F-1F27-4D61-BAEC-836ECAAFE4EA}" presName="Triangle" presStyleLbl="alignNode1" presStyleIdx="7" presStyleCnt="15"/>
      <dgm:spPr/>
    </dgm:pt>
    <dgm:pt modelId="{D2929E1D-0633-47F7-BC65-7ED1672C7F37}" type="pres">
      <dgm:prSet presAssocID="{771EF234-3DDE-468D-9A14-6B847A5F890E}" presName="sibTrans" presStyleCnt="0"/>
      <dgm:spPr/>
    </dgm:pt>
    <dgm:pt modelId="{6935A8B7-E1FE-49FE-81C2-A4965560A78B}" type="pres">
      <dgm:prSet presAssocID="{771EF234-3DDE-468D-9A14-6B847A5F890E}" presName="space" presStyleCnt="0"/>
      <dgm:spPr/>
    </dgm:pt>
    <dgm:pt modelId="{130A0AE7-37FB-46A3-B2E3-08A6E9D83425}" type="pres">
      <dgm:prSet presAssocID="{33CB9958-D857-423A-9C08-19C00FD296BC}" presName="composite" presStyleCnt="0"/>
      <dgm:spPr/>
    </dgm:pt>
    <dgm:pt modelId="{A81B7C5F-B703-4525-A660-51CB09830A97}" type="pres">
      <dgm:prSet presAssocID="{33CB9958-D857-423A-9C08-19C00FD296BC}" presName="LShape" presStyleLbl="alignNode1" presStyleIdx="8" presStyleCnt="15"/>
      <dgm:spPr/>
    </dgm:pt>
    <dgm:pt modelId="{558D8AC9-0E1D-4D55-8139-208CCE0DB16A}" type="pres">
      <dgm:prSet presAssocID="{33CB9958-D857-423A-9C08-19C00FD296BC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9CAF89A0-B0EF-4A13-854F-DBA5CF9B213E}" type="pres">
      <dgm:prSet presAssocID="{33CB9958-D857-423A-9C08-19C00FD296BC}" presName="Triangle" presStyleLbl="alignNode1" presStyleIdx="9" presStyleCnt="15"/>
      <dgm:spPr/>
    </dgm:pt>
    <dgm:pt modelId="{DE6919C1-8EB3-43A5-9627-50413134C584}" type="pres">
      <dgm:prSet presAssocID="{600BF432-6240-4AB4-97E9-A3FF1CB54BEA}" presName="sibTrans" presStyleCnt="0"/>
      <dgm:spPr/>
    </dgm:pt>
    <dgm:pt modelId="{AB4727DF-804C-40F1-85E0-5C28687456D1}" type="pres">
      <dgm:prSet presAssocID="{600BF432-6240-4AB4-97E9-A3FF1CB54BEA}" presName="space" presStyleCnt="0"/>
      <dgm:spPr/>
    </dgm:pt>
    <dgm:pt modelId="{AE5111F3-4E58-4B18-B87F-03946A5AEB59}" type="pres">
      <dgm:prSet presAssocID="{A9231CD4-3C82-48F1-8344-DFE88687172F}" presName="composite" presStyleCnt="0"/>
      <dgm:spPr/>
    </dgm:pt>
    <dgm:pt modelId="{BE643B5B-B5F9-45D5-9F76-830BF49EF293}" type="pres">
      <dgm:prSet presAssocID="{A9231CD4-3C82-48F1-8344-DFE88687172F}" presName="LShape" presStyleLbl="alignNode1" presStyleIdx="10" presStyleCnt="15"/>
      <dgm:spPr/>
    </dgm:pt>
    <dgm:pt modelId="{4FD6D4E9-CA5B-4DC8-BE23-3F54A6A91211}" type="pres">
      <dgm:prSet presAssocID="{A9231CD4-3C82-48F1-8344-DFE88687172F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9D99D41-22F8-4AC5-9DC6-5ED84005197F}" type="pres">
      <dgm:prSet presAssocID="{A9231CD4-3C82-48F1-8344-DFE88687172F}" presName="Triangle" presStyleLbl="alignNode1" presStyleIdx="11" presStyleCnt="15"/>
      <dgm:spPr/>
    </dgm:pt>
    <dgm:pt modelId="{00F4F27F-2374-46F0-9593-9F90A0C5E872}" type="pres">
      <dgm:prSet presAssocID="{3BA1F6C5-B40A-4CB3-94CA-5471B69A60F8}" presName="sibTrans" presStyleCnt="0"/>
      <dgm:spPr/>
    </dgm:pt>
    <dgm:pt modelId="{704C05C0-6262-4922-99B7-AE3D424CF516}" type="pres">
      <dgm:prSet presAssocID="{3BA1F6C5-B40A-4CB3-94CA-5471B69A60F8}" presName="space" presStyleCnt="0"/>
      <dgm:spPr/>
    </dgm:pt>
    <dgm:pt modelId="{DEDF8A19-84EC-4452-85FC-65AC405FF4A0}" type="pres">
      <dgm:prSet presAssocID="{173186CD-7022-4988-A8D1-24F51820A6DA}" presName="composite" presStyleCnt="0"/>
      <dgm:spPr/>
    </dgm:pt>
    <dgm:pt modelId="{84C73085-FE64-4E80-854C-ADF09D1D9DE0}" type="pres">
      <dgm:prSet presAssocID="{173186CD-7022-4988-A8D1-24F51820A6DA}" presName="LShape" presStyleLbl="alignNode1" presStyleIdx="12" presStyleCnt="15"/>
      <dgm:spPr/>
    </dgm:pt>
    <dgm:pt modelId="{71FB18A5-A845-40DA-A149-0159A9981E38}" type="pres">
      <dgm:prSet presAssocID="{173186CD-7022-4988-A8D1-24F51820A6DA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4034DD37-946E-486A-A770-B37223AE5BE2}" type="pres">
      <dgm:prSet presAssocID="{173186CD-7022-4988-A8D1-24F51820A6DA}" presName="Triangle" presStyleLbl="alignNode1" presStyleIdx="13" presStyleCnt="15"/>
      <dgm:spPr/>
    </dgm:pt>
    <dgm:pt modelId="{2E795781-8406-4D61-B3F3-3F84CE432ACF}" type="pres">
      <dgm:prSet presAssocID="{77BBDF2A-7DB0-4B1F-9105-311FE3C227EC}" presName="sibTrans" presStyleCnt="0"/>
      <dgm:spPr/>
    </dgm:pt>
    <dgm:pt modelId="{E4C9B183-33B1-4409-80C0-78D38C61999E}" type="pres">
      <dgm:prSet presAssocID="{77BBDF2A-7DB0-4B1F-9105-311FE3C227EC}" presName="space" presStyleCnt="0"/>
      <dgm:spPr/>
    </dgm:pt>
    <dgm:pt modelId="{DE3B689C-AC37-4166-9C1E-62492DF2EC69}" type="pres">
      <dgm:prSet presAssocID="{333E3C02-6617-46B5-9DA9-656C270EA1C4}" presName="composite" presStyleCnt="0"/>
      <dgm:spPr/>
    </dgm:pt>
    <dgm:pt modelId="{72F6610A-1BCA-4D02-B9F5-BCD13989EAE7}" type="pres">
      <dgm:prSet presAssocID="{333E3C02-6617-46B5-9DA9-656C270EA1C4}" presName="LShape" presStyleLbl="alignNode1" presStyleIdx="14" presStyleCnt="15"/>
      <dgm:spPr/>
    </dgm:pt>
    <dgm:pt modelId="{C2781F69-6C9F-4006-B949-B0534C43D026}" type="pres">
      <dgm:prSet presAssocID="{333E3C02-6617-46B5-9DA9-656C270EA1C4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7922B06-E8F5-4E7E-BA1D-D0679C0E3697}" srcId="{57205C5A-CBC3-4184-B63F-9FED78B600C3}" destId="{33CB9958-D857-423A-9C08-19C00FD296BC}" srcOrd="4" destOrd="0" parTransId="{32F1C3AC-62F5-4267-8C2D-920E10DC0876}" sibTransId="{600BF432-6240-4AB4-97E9-A3FF1CB54BEA}"/>
    <dgm:cxn modelId="{8CC93018-B651-451D-97C2-B9432D8FAF28}" type="presOf" srcId="{57205C5A-CBC3-4184-B63F-9FED78B600C3}" destId="{3DF2855A-3685-414F-8BCF-D5E5BD404053}" srcOrd="0" destOrd="0" presId="urn:microsoft.com/office/officeart/2009/3/layout/StepUpProcess"/>
    <dgm:cxn modelId="{24611F28-D3C8-4EEF-BB0D-60741BC05B72}" type="presOf" srcId="{FD757B5D-BB4A-4705-97C4-CEF5EC62AA95}" destId="{F0AC2B66-6949-4544-A5AF-894AEB4AA2D8}" srcOrd="0" destOrd="0" presId="urn:microsoft.com/office/officeart/2009/3/layout/StepUpProcess"/>
    <dgm:cxn modelId="{0AFECE5E-F14E-4E71-A72E-04293D60C852}" type="presOf" srcId="{A644B92F-1F27-4D61-BAEC-836ECAAFE4EA}" destId="{80033FA5-C657-4836-8562-F6FB1AFFD7B1}" srcOrd="0" destOrd="0" presId="urn:microsoft.com/office/officeart/2009/3/layout/StepUpProcess"/>
    <dgm:cxn modelId="{0C43D243-11DE-4493-8933-854AD2D9DE8A}" srcId="{57205C5A-CBC3-4184-B63F-9FED78B600C3}" destId="{173186CD-7022-4988-A8D1-24F51820A6DA}" srcOrd="6" destOrd="0" parTransId="{FC4EBF9F-52B4-41C8-8327-B92500ABC2C4}" sibTransId="{77BBDF2A-7DB0-4B1F-9105-311FE3C227EC}"/>
    <dgm:cxn modelId="{A568E87B-8E0A-4C6A-8133-DB044A4A0E26}" srcId="{57205C5A-CBC3-4184-B63F-9FED78B600C3}" destId="{F5FE55F0-015B-4063-A497-760F5832C108}" srcOrd="2" destOrd="0" parTransId="{451B54FD-CB4A-4DAB-8CF3-00A23A713EB6}" sibTransId="{BBB83FEE-5D53-4FC5-B039-E5333A18377D}"/>
    <dgm:cxn modelId="{0F287B7C-6487-4B41-9BE9-9159CB575E3D}" type="presOf" srcId="{A9231CD4-3C82-48F1-8344-DFE88687172F}" destId="{4FD6D4E9-CA5B-4DC8-BE23-3F54A6A91211}" srcOrd="0" destOrd="0" presId="urn:microsoft.com/office/officeart/2009/3/layout/StepUpProcess"/>
    <dgm:cxn modelId="{6C08708B-657B-4FA5-AC20-C64B061ADCF1}" type="presOf" srcId="{173186CD-7022-4988-A8D1-24F51820A6DA}" destId="{71FB18A5-A845-40DA-A149-0159A9981E38}" srcOrd="0" destOrd="0" presId="urn:microsoft.com/office/officeart/2009/3/layout/StepUpProcess"/>
    <dgm:cxn modelId="{B474E59F-377E-4A0C-B530-BC9E7F410D71}" srcId="{57205C5A-CBC3-4184-B63F-9FED78B600C3}" destId="{FD757B5D-BB4A-4705-97C4-CEF5EC62AA95}" srcOrd="1" destOrd="0" parTransId="{202A6613-C9E0-4217-A8D3-CE9A8D7F15CC}" sibTransId="{D18359C3-C05F-4E5A-8016-F13E2D906056}"/>
    <dgm:cxn modelId="{85753BB3-15AE-4468-BBC7-20C748196916}" type="presOf" srcId="{333E3C02-6617-46B5-9DA9-656C270EA1C4}" destId="{C2781F69-6C9F-4006-B949-B0534C43D026}" srcOrd="0" destOrd="0" presId="urn:microsoft.com/office/officeart/2009/3/layout/StepUpProcess"/>
    <dgm:cxn modelId="{9ADF07B4-0AF4-4635-B698-DA46DC685424}" srcId="{57205C5A-CBC3-4184-B63F-9FED78B600C3}" destId="{A644B92F-1F27-4D61-BAEC-836ECAAFE4EA}" srcOrd="3" destOrd="0" parTransId="{2783CD75-B7A4-44A5-9AE9-EC66D33BB350}" sibTransId="{771EF234-3DDE-468D-9A14-6B847A5F890E}"/>
    <dgm:cxn modelId="{62B0F8B5-9D9E-46B2-8D08-E07C0D984CF2}" type="presOf" srcId="{E4DBEC16-B845-491D-BE22-7FDB0D2A2D81}" destId="{90D3871B-91CE-4853-B094-D6F2F90BAA0F}" srcOrd="0" destOrd="0" presId="urn:microsoft.com/office/officeart/2009/3/layout/StepUpProcess"/>
    <dgm:cxn modelId="{99508ABA-9620-41D7-857C-54031CBF72C3}" type="presOf" srcId="{F5FE55F0-015B-4063-A497-760F5832C108}" destId="{DF962A45-72E5-41EA-9795-783196C051E0}" srcOrd="0" destOrd="0" presId="urn:microsoft.com/office/officeart/2009/3/layout/StepUpProcess"/>
    <dgm:cxn modelId="{76A8F3C1-5DBB-4F6A-8716-019712A00DA6}" type="presOf" srcId="{33CB9958-D857-423A-9C08-19C00FD296BC}" destId="{558D8AC9-0E1D-4D55-8139-208CCE0DB16A}" srcOrd="0" destOrd="0" presId="urn:microsoft.com/office/officeart/2009/3/layout/StepUpProcess"/>
    <dgm:cxn modelId="{3050A7D1-2790-4C89-90AA-85BCF2E09868}" srcId="{57205C5A-CBC3-4184-B63F-9FED78B600C3}" destId="{333E3C02-6617-46B5-9DA9-656C270EA1C4}" srcOrd="7" destOrd="0" parTransId="{A586B508-AF39-403C-8D06-05515BACC547}" sibTransId="{5AB4DE83-5DB2-41AF-9F0F-AE009E8E3478}"/>
    <dgm:cxn modelId="{A50C72E1-63E5-40AA-961C-3D4360CCE9F8}" srcId="{57205C5A-CBC3-4184-B63F-9FED78B600C3}" destId="{E4DBEC16-B845-491D-BE22-7FDB0D2A2D81}" srcOrd="0" destOrd="0" parTransId="{48F189C1-3206-4B38-B3A7-B03A42813258}" sibTransId="{430BBCEC-8F2F-4888-BA8B-2C2861E650A5}"/>
    <dgm:cxn modelId="{02FDD3F8-A07C-4A26-9652-F00DD74F0B49}" srcId="{57205C5A-CBC3-4184-B63F-9FED78B600C3}" destId="{A9231CD4-3C82-48F1-8344-DFE88687172F}" srcOrd="5" destOrd="0" parTransId="{56406866-6D9E-4047-A9DD-AA9E20689B48}" sibTransId="{3BA1F6C5-B40A-4CB3-94CA-5471B69A60F8}"/>
    <dgm:cxn modelId="{BA3646D3-0277-4C8E-A235-7FF5CD1FF894}" type="presParOf" srcId="{3DF2855A-3685-414F-8BCF-D5E5BD404053}" destId="{0BAADE3D-6507-4A4B-9BDA-1E5AA3C77E26}" srcOrd="0" destOrd="0" presId="urn:microsoft.com/office/officeart/2009/3/layout/StepUpProcess"/>
    <dgm:cxn modelId="{DFFDC0C5-8DD2-4243-8CF1-491092CBBE1E}" type="presParOf" srcId="{0BAADE3D-6507-4A4B-9BDA-1E5AA3C77E26}" destId="{6CEC227C-1695-4D19-A6DF-0AEDDC8757CE}" srcOrd="0" destOrd="0" presId="urn:microsoft.com/office/officeart/2009/3/layout/StepUpProcess"/>
    <dgm:cxn modelId="{230AA0DA-CDF4-4E5F-8867-5D4242D5E790}" type="presParOf" srcId="{0BAADE3D-6507-4A4B-9BDA-1E5AA3C77E26}" destId="{90D3871B-91CE-4853-B094-D6F2F90BAA0F}" srcOrd="1" destOrd="0" presId="urn:microsoft.com/office/officeart/2009/3/layout/StepUpProcess"/>
    <dgm:cxn modelId="{963004D2-C45A-4DDA-8173-FD0597F7BB21}" type="presParOf" srcId="{0BAADE3D-6507-4A4B-9BDA-1E5AA3C77E26}" destId="{2849EEE6-90CC-44E1-8403-5CCE09D06037}" srcOrd="2" destOrd="0" presId="urn:microsoft.com/office/officeart/2009/3/layout/StepUpProcess"/>
    <dgm:cxn modelId="{FC3F108A-A276-4995-A51D-654C611A214F}" type="presParOf" srcId="{3DF2855A-3685-414F-8BCF-D5E5BD404053}" destId="{9FDBA9AA-2765-4438-B62D-DEEDE36F63C5}" srcOrd="1" destOrd="0" presId="urn:microsoft.com/office/officeart/2009/3/layout/StepUpProcess"/>
    <dgm:cxn modelId="{7620D680-0198-4C8B-948E-1280DDD6180F}" type="presParOf" srcId="{9FDBA9AA-2765-4438-B62D-DEEDE36F63C5}" destId="{526505E1-040A-473E-8047-E334973964FA}" srcOrd="0" destOrd="0" presId="urn:microsoft.com/office/officeart/2009/3/layout/StepUpProcess"/>
    <dgm:cxn modelId="{BBA5CD98-2646-4052-84C2-61F001C3447F}" type="presParOf" srcId="{3DF2855A-3685-414F-8BCF-D5E5BD404053}" destId="{62517A74-CA94-4675-AA95-A29644DDF2B6}" srcOrd="2" destOrd="0" presId="urn:microsoft.com/office/officeart/2009/3/layout/StepUpProcess"/>
    <dgm:cxn modelId="{10CDDE0D-2431-4AA1-AE19-6F81FA125DAD}" type="presParOf" srcId="{62517A74-CA94-4675-AA95-A29644DDF2B6}" destId="{F9BEA88C-AD4D-4C17-A150-7E4909FD2D9E}" srcOrd="0" destOrd="0" presId="urn:microsoft.com/office/officeart/2009/3/layout/StepUpProcess"/>
    <dgm:cxn modelId="{ECCC2454-FE1C-4027-816A-7C0C699D7742}" type="presParOf" srcId="{62517A74-CA94-4675-AA95-A29644DDF2B6}" destId="{F0AC2B66-6949-4544-A5AF-894AEB4AA2D8}" srcOrd="1" destOrd="0" presId="urn:microsoft.com/office/officeart/2009/3/layout/StepUpProcess"/>
    <dgm:cxn modelId="{799661B2-E47C-4C5F-9032-3D27B3C6D673}" type="presParOf" srcId="{62517A74-CA94-4675-AA95-A29644DDF2B6}" destId="{9D2095F3-5B38-422B-BB5A-4C282D1DD351}" srcOrd="2" destOrd="0" presId="urn:microsoft.com/office/officeart/2009/3/layout/StepUpProcess"/>
    <dgm:cxn modelId="{754FE18D-C2A6-48FC-A419-7B79555124F1}" type="presParOf" srcId="{3DF2855A-3685-414F-8BCF-D5E5BD404053}" destId="{3E0F75C5-793F-4619-8518-0E16AB0EE9F5}" srcOrd="3" destOrd="0" presId="urn:microsoft.com/office/officeart/2009/3/layout/StepUpProcess"/>
    <dgm:cxn modelId="{08434664-7961-437A-81AC-07B20A5FAAC5}" type="presParOf" srcId="{3E0F75C5-793F-4619-8518-0E16AB0EE9F5}" destId="{4565FA24-E534-4246-A1F4-906A4BD790EC}" srcOrd="0" destOrd="0" presId="urn:microsoft.com/office/officeart/2009/3/layout/StepUpProcess"/>
    <dgm:cxn modelId="{FABF607F-706E-4873-B233-82AC52F19B21}" type="presParOf" srcId="{3DF2855A-3685-414F-8BCF-D5E5BD404053}" destId="{5DBE7868-1D74-4CEA-BBDB-3E238158E7B0}" srcOrd="4" destOrd="0" presId="urn:microsoft.com/office/officeart/2009/3/layout/StepUpProcess"/>
    <dgm:cxn modelId="{267FD35D-4133-4B41-A7EE-FE4D0E3C6629}" type="presParOf" srcId="{5DBE7868-1D74-4CEA-BBDB-3E238158E7B0}" destId="{FF4DD0C9-C619-47B6-A5EA-550C7A37C5F1}" srcOrd="0" destOrd="0" presId="urn:microsoft.com/office/officeart/2009/3/layout/StepUpProcess"/>
    <dgm:cxn modelId="{B094D543-CA48-46D4-B989-D720EED693FF}" type="presParOf" srcId="{5DBE7868-1D74-4CEA-BBDB-3E238158E7B0}" destId="{DF962A45-72E5-41EA-9795-783196C051E0}" srcOrd="1" destOrd="0" presId="urn:microsoft.com/office/officeart/2009/3/layout/StepUpProcess"/>
    <dgm:cxn modelId="{6B5CC7B6-D338-42EF-A6D6-DEE159DC3DCB}" type="presParOf" srcId="{5DBE7868-1D74-4CEA-BBDB-3E238158E7B0}" destId="{42F634B4-1015-44BF-8357-2DE46A9D24A3}" srcOrd="2" destOrd="0" presId="urn:microsoft.com/office/officeart/2009/3/layout/StepUpProcess"/>
    <dgm:cxn modelId="{2E3384F7-5D2D-4E6D-A8E3-6A175FCDCE1F}" type="presParOf" srcId="{3DF2855A-3685-414F-8BCF-D5E5BD404053}" destId="{80B1FC49-81A5-4C8D-BE6D-E1A1FF960022}" srcOrd="5" destOrd="0" presId="urn:microsoft.com/office/officeart/2009/3/layout/StepUpProcess"/>
    <dgm:cxn modelId="{59F03D4A-B3E0-4074-B006-669F007D60F2}" type="presParOf" srcId="{80B1FC49-81A5-4C8D-BE6D-E1A1FF960022}" destId="{1BA08F52-E0DA-46FE-B7DC-011B49AFDFE9}" srcOrd="0" destOrd="0" presId="urn:microsoft.com/office/officeart/2009/3/layout/StepUpProcess"/>
    <dgm:cxn modelId="{D0BB5792-1D84-4690-B6A9-801AD024FD55}" type="presParOf" srcId="{3DF2855A-3685-414F-8BCF-D5E5BD404053}" destId="{C24BA255-4F4B-41C8-8CBB-61CC5B67FB03}" srcOrd="6" destOrd="0" presId="urn:microsoft.com/office/officeart/2009/3/layout/StepUpProcess"/>
    <dgm:cxn modelId="{DBD650F2-70CD-40B8-BFAC-790FCE09313A}" type="presParOf" srcId="{C24BA255-4F4B-41C8-8CBB-61CC5B67FB03}" destId="{E50E94BD-08D8-4DEA-979C-7005FA38D9A2}" srcOrd="0" destOrd="0" presId="urn:microsoft.com/office/officeart/2009/3/layout/StepUpProcess"/>
    <dgm:cxn modelId="{0385D82E-E233-4626-A904-2251717C02F2}" type="presParOf" srcId="{C24BA255-4F4B-41C8-8CBB-61CC5B67FB03}" destId="{80033FA5-C657-4836-8562-F6FB1AFFD7B1}" srcOrd="1" destOrd="0" presId="urn:microsoft.com/office/officeart/2009/3/layout/StepUpProcess"/>
    <dgm:cxn modelId="{D8838F32-C4C6-4104-B44B-73D04F1E10E8}" type="presParOf" srcId="{C24BA255-4F4B-41C8-8CBB-61CC5B67FB03}" destId="{00D224D0-6B36-4493-BB24-CABE38DFC242}" srcOrd="2" destOrd="0" presId="urn:microsoft.com/office/officeart/2009/3/layout/StepUpProcess"/>
    <dgm:cxn modelId="{BDC3E57E-1CCE-4513-AD51-7CCC94A9D5F7}" type="presParOf" srcId="{3DF2855A-3685-414F-8BCF-D5E5BD404053}" destId="{D2929E1D-0633-47F7-BC65-7ED1672C7F37}" srcOrd="7" destOrd="0" presId="urn:microsoft.com/office/officeart/2009/3/layout/StepUpProcess"/>
    <dgm:cxn modelId="{1E025FF9-AED2-46D5-A22A-4C70B390244C}" type="presParOf" srcId="{D2929E1D-0633-47F7-BC65-7ED1672C7F37}" destId="{6935A8B7-E1FE-49FE-81C2-A4965560A78B}" srcOrd="0" destOrd="0" presId="urn:microsoft.com/office/officeart/2009/3/layout/StepUpProcess"/>
    <dgm:cxn modelId="{2FC27A99-8C7B-4194-80A3-950197D1F59F}" type="presParOf" srcId="{3DF2855A-3685-414F-8BCF-D5E5BD404053}" destId="{130A0AE7-37FB-46A3-B2E3-08A6E9D83425}" srcOrd="8" destOrd="0" presId="urn:microsoft.com/office/officeart/2009/3/layout/StepUpProcess"/>
    <dgm:cxn modelId="{5AE7FB9C-4772-45E9-AF04-01724198B948}" type="presParOf" srcId="{130A0AE7-37FB-46A3-B2E3-08A6E9D83425}" destId="{A81B7C5F-B703-4525-A660-51CB09830A97}" srcOrd="0" destOrd="0" presId="urn:microsoft.com/office/officeart/2009/3/layout/StepUpProcess"/>
    <dgm:cxn modelId="{009C56E7-2FE8-4E2F-BE64-8B2E642519DA}" type="presParOf" srcId="{130A0AE7-37FB-46A3-B2E3-08A6E9D83425}" destId="{558D8AC9-0E1D-4D55-8139-208CCE0DB16A}" srcOrd="1" destOrd="0" presId="urn:microsoft.com/office/officeart/2009/3/layout/StepUpProcess"/>
    <dgm:cxn modelId="{AF7F4647-77D6-4B81-803A-4D31E7264A17}" type="presParOf" srcId="{130A0AE7-37FB-46A3-B2E3-08A6E9D83425}" destId="{9CAF89A0-B0EF-4A13-854F-DBA5CF9B213E}" srcOrd="2" destOrd="0" presId="urn:microsoft.com/office/officeart/2009/3/layout/StepUpProcess"/>
    <dgm:cxn modelId="{50B4B3D5-47FF-45F8-BC49-B261E850816E}" type="presParOf" srcId="{3DF2855A-3685-414F-8BCF-D5E5BD404053}" destId="{DE6919C1-8EB3-43A5-9627-50413134C584}" srcOrd="9" destOrd="0" presId="urn:microsoft.com/office/officeart/2009/3/layout/StepUpProcess"/>
    <dgm:cxn modelId="{2433A026-522B-4EF3-818E-4197B79C07DE}" type="presParOf" srcId="{DE6919C1-8EB3-43A5-9627-50413134C584}" destId="{AB4727DF-804C-40F1-85E0-5C28687456D1}" srcOrd="0" destOrd="0" presId="urn:microsoft.com/office/officeart/2009/3/layout/StepUpProcess"/>
    <dgm:cxn modelId="{56CF571E-A0AA-4B92-8F67-3E3A6DD99FE3}" type="presParOf" srcId="{3DF2855A-3685-414F-8BCF-D5E5BD404053}" destId="{AE5111F3-4E58-4B18-B87F-03946A5AEB59}" srcOrd="10" destOrd="0" presId="urn:microsoft.com/office/officeart/2009/3/layout/StepUpProcess"/>
    <dgm:cxn modelId="{590E4156-336E-4E71-A299-C1AF43788547}" type="presParOf" srcId="{AE5111F3-4E58-4B18-B87F-03946A5AEB59}" destId="{BE643B5B-B5F9-45D5-9F76-830BF49EF293}" srcOrd="0" destOrd="0" presId="urn:microsoft.com/office/officeart/2009/3/layout/StepUpProcess"/>
    <dgm:cxn modelId="{6AB5FE36-95E9-44EF-8C01-08245E02B78B}" type="presParOf" srcId="{AE5111F3-4E58-4B18-B87F-03946A5AEB59}" destId="{4FD6D4E9-CA5B-4DC8-BE23-3F54A6A91211}" srcOrd="1" destOrd="0" presId="urn:microsoft.com/office/officeart/2009/3/layout/StepUpProcess"/>
    <dgm:cxn modelId="{FC95E7AD-E807-45EB-AD5B-AD79BACD0798}" type="presParOf" srcId="{AE5111F3-4E58-4B18-B87F-03946A5AEB59}" destId="{89D99D41-22F8-4AC5-9DC6-5ED84005197F}" srcOrd="2" destOrd="0" presId="urn:microsoft.com/office/officeart/2009/3/layout/StepUpProcess"/>
    <dgm:cxn modelId="{443377AC-A65A-41C9-A090-55B241C7F14D}" type="presParOf" srcId="{3DF2855A-3685-414F-8BCF-D5E5BD404053}" destId="{00F4F27F-2374-46F0-9593-9F90A0C5E872}" srcOrd="11" destOrd="0" presId="urn:microsoft.com/office/officeart/2009/3/layout/StepUpProcess"/>
    <dgm:cxn modelId="{3B68F880-9B35-4289-9D02-69ED36474051}" type="presParOf" srcId="{00F4F27F-2374-46F0-9593-9F90A0C5E872}" destId="{704C05C0-6262-4922-99B7-AE3D424CF516}" srcOrd="0" destOrd="0" presId="urn:microsoft.com/office/officeart/2009/3/layout/StepUpProcess"/>
    <dgm:cxn modelId="{1E6BDD84-D9A7-4A61-9827-79D06383D32D}" type="presParOf" srcId="{3DF2855A-3685-414F-8BCF-D5E5BD404053}" destId="{DEDF8A19-84EC-4452-85FC-65AC405FF4A0}" srcOrd="12" destOrd="0" presId="urn:microsoft.com/office/officeart/2009/3/layout/StepUpProcess"/>
    <dgm:cxn modelId="{636C7BD6-A141-44D8-A050-9450DFA1E642}" type="presParOf" srcId="{DEDF8A19-84EC-4452-85FC-65AC405FF4A0}" destId="{84C73085-FE64-4E80-854C-ADF09D1D9DE0}" srcOrd="0" destOrd="0" presId="urn:microsoft.com/office/officeart/2009/3/layout/StepUpProcess"/>
    <dgm:cxn modelId="{58DB0F0F-3E5A-440E-A700-F35B9F39073F}" type="presParOf" srcId="{DEDF8A19-84EC-4452-85FC-65AC405FF4A0}" destId="{71FB18A5-A845-40DA-A149-0159A9981E38}" srcOrd="1" destOrd="0" presId="urn:microsoft.com/office/officeart/2009/3/layout/StepUpProcess"/>
    <dgm:cxn modelId="{771A6618-A26F-4158-B55E-7E71D0CE6AE5}" type="presParOf" srcId="{DEDF8A19-84EC-4452-85FC-65AC405FF4A0}" destId="{4034DD37-946E-486A-A770-B37223AE5BE2}" srcOrd="2" destOrd="0" presId="urn:microsoft.com/office/officeart/2009/3/layout/StepUpProcess"/>
    <dgm:cxn modelId="{A33B032A-744D-402B-8000-766A3345A2A6}" type="presParOf" srcId="{3DF2855A-3685-414F-8BCF-D5E5BD404053}" destId="{2E795781-8406-4D61-B3F3-3F84CE432ACF}" srcOrd="13" destOrd="0" presId="urn:microsoft.com/office/officeart/2009/3/layout/StepUpProcess"/>
    <dgm:cxn modelId="{E8AD5CA7-E3D0-4306-B60E-55B609E84834}" type="presParOf" srcId="{2E795781-8406-4D61-B3F3-3F84CE432ACF}" destId="{E4C9B183-33B1-4409-80C0-78D38C61999E}" srcOrd="0" destOrd="0" presId="urn:microsoft.com/office/officeart/2009/3/layout/StepUpProcess"/>
    <dgm:cxn modelId="{B8FAB42E-5827-4B82-81BE-1852E93B3737}" type="presParOf" srcId="{3DF2855A-3685-414F-8BCF-D5E5BD404053}" destId="{DE3B689C-AC37-4166-9C1E-62492DF2EC69}" srcOrd="14" destOrd="0" presId="urn:microsoft.com/office/officeart/2009/3/layout/StepUpProcess"/>
    <dgm:cxn modelId="{DE88D22F-5CC1-4DBF-8747-BBD473F12BDC}" type="presParOf" srcId="{DE3B689C-AC37-4166-9C1E-62492DF2EC69}" destId="{72F6610A-1BCA-4D02-B9F5-BCD13989EAE7}" srcOrd="0" destOrd="0" presId="urn:microsoft.com/office/officeart/2009/3/layout/StepUpProcess"/>
    <dgm:cxn modelId="{FDFA1E7D-2092-4DAD-BA12-D771DBCBEB48}" type="presParOf" srcId="{DE3B689C-AC37-4166-9C1E-62492DF2EC69}" destId="{C2781F69-6C9F-4006-B949-B0534C43D02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58E62D-F35B-4694-BC2D-34376BA61B8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1D5799-C087-446C-89D4-3CD79F6A5490}">
      <dgm:prSet/>
      <dgm:spPr/>
      <dgm:t>
        <a:bodyPr/>
        <a:lstStyle/>
        <a:p>
          <a:r>
            <a:rPr lang="en-US"/>
            <a:t>Choosing the right data type is crucial for effective data analysis</a:t>
          </a:r>
        </a:p>
      </dgm:t>
    </dgm:pt>
    <dgm:pt modelId="{DAEB90DE-AA54-449A-AFDD-1EE18A4B33AA}" type="parTrans" cxnId="{679FD210-3BC1-448B-9877-EC42FB1C0A61}">
      <dgm:prSet/>
      <dgm:spPr/>
      <dgm:t>
        <a:bodyPr/>
        <a:lstStyle/>
        <a:p>
          <a:endParaRPr lang="en-US"/>
        </a:p>
      </dgm:t>
    </dgm:pt>
    <dgm:pt modelId="{3C13BED3-C6D6-4985-BB40-998A0C0073DD}" type="sibTrans" cxnId="{679FD210-3BC1-448B-9877-EC42FB1C0A61}">
      <dgm:prSet/>
      <dgm:spPr/>
      <dgm:t>
        <a:bodyPr/>
        <a:lstStyle/>
        <a:p>
          <a:endParaRPr lang="en-US"/>
        </a:p>
      </dgm:t>
    </dgm:pt>
    <dgm:pt modelId="{A91EBB52-B737-42FE-BB07-10FE6D21BA35}">
      <dgm:prSet/>
      <dgm:spPr/>
      <dgm:t>
        <a:bodyPr/>
        <a:lstStyle/>
        <a:p>
          <a:r>
            <a:rPr lang="en-US"/>
            <a:t>It affects </a:t>
          </a:r>
        </a:p>
      </dgm:t>
    </dgm:pt>
    <dgm:pt modelId="{EF8B0ABF-5BE3-4345-B6DB-8BF2BEC7F5E4}" type="parTrans" cxnId="{05A8E164-9B57-4EF1-A2B9-12238F2863A5}">
      <dgm:prSet/>
      <dgm:spPr/>
      <dgm:t>
        <a:bodyPr/>
        <a:lstStyle/>
        <a:p>
          <a:endParaRPr lang="en-US"/>
        </a:p>
      </dgm:t>
    </dgm:pt>
    <dgm:pt modelId="{23B85F68-D4AE-482E-ABB5-D0415F25C80A}" type="sibTrans" cxnId="{05A8E164-9B57-4EF1-A2B9-12238F2863A5}">
      <dgm:prSet/>
      <dgm:spPr/>
      <dgm:t>
        <a:bodyPr/>
        <a:lstStyle/>
        <a:p>
          <a:endParaRPr lang="en-US"/>
        </a:p>
      </dgm:t>
    </dgm:pt>
    <dgm:pt modelId="{12EBDF39-7700-484C-967E-CA4FC69B9E99}">
      <dgm:prSet/>
      <dgm:spPr/>
      <dgm:t>
        <a:bodyPr/>
        <a:lstStyle/>
        <a:p>
          <a:r>
            <a:rPr lang="en-US"/>
            <a:t>data storage</a:t>
          </a:r>
        </a:p>
      </dgm:t>
    </dgm:pt>
    <dgm:pt modelId="{AAD0488B-2B93-4B76-821C-E8EE9E04AA97}" type="parTrans" cxnId="{761ADDAB-94E4-4DA0-8A48-F364B1B6D7F1}">
      <dgm:prSet/>
      <dgm:spPr/>
      <dgm:t>
        <a:bodyPr/>
        <a:lstStyle/>
        <a:p>
          <a:endParaRPr lang="en-US"/>
        </a:p>
      </dgm:t>
    </dgm:pt>
    <dgm:pt modelId="{723F0173-EE1E-478E-A6C2-7AFE4B7D9647}" type="sibTrans" cxnId="{761ADDAB-94E4-4DA0-8A48-F364B1B6D7F1}">
      <dgm:prSet/>
      <dgm:spPr/>
      <dgm:t>
        <a:bodyPr/>
        <a:lstStyle/>
        <a:p>
          <a:endParaRPr lang="en-US"/>
        </a:p>
      </dgm:t>
    </dgm:pt>
    <dgm:pt modelId="{A3541283-4143-4952-9C93-3F8A9FBDC3D8}">
      <dgm:prSet/>
      <dgm:spPr/>
      <dgm:t>
        <a:bodyPr/>
        <a:lstStyle/>
        <a:p>
          <a:r>
            <a:rPr lang="en-US"/>
            <a:t>processing speed</a:t>
          </a:r>
        </a:p>
      </dgm:t>
    </dgm:pt>
    <dgm:pt modelId="{5B7ACD08-9BDC-4452-B2F9-1B11EE923105}" type="parTrans" cxnId="{2D4819C9-5E0A-4A55-A2F1-374D3DEEA8C2}">
      <dgm:prSet/>
      <dgm:spPr/>
      <dgm:t>
        <a:bodyPr/>
        <a:lstStyle/>
        <a:p>
          <a:endParaRPr lang="en-US"/>
        </a:p>
      </dgm:t>
    </dgm:pt>
    <dgm:pt modelId="{90B39C58-3FC9-4F89-BB17-ACAD77391440}" type="sibTrans" cxnId="{2D4819C9-5E0A-4A55-A2F1-374D3DEEA8C2}">
      <dgm:prSet/>
      <dgm:spPr/>
      <dgm:t>
        <a:bodyPr/>
        <a:lstStyle/>
        <a:p>
          <a:endParaRPr lang="en-US"/>
        </a:p>
      </dgm:t>
    </dgm:pt>
    <dgm:pt modelId="{9AF99710-83B6-4F24-8455-411B6BEC4175}">
      <dgm:prSet/>
      <dgm:spPr/>
      <dgm:t>
        <a:bodyPr/>
        <a:lstStyle/>
        <a:p>
          <a:r>
            <a:rPr lang="en-US"/>
            <a:t>the accuracy of insights derived from the data</a:t>
          </a:r>
        </a:p>
      </dgm:t>
    </dgm:pt>
    <dgm:pt modelId="{64D16AF2-67B2-4C2B-BA8B-C4E4D7717E06}" type="parTrans" cxnId="{89E58695-601B-4FE9-801C-761851EBFA14}">
      <dgm:prSet/>
      <dgm:spPr/>
      <dgm:t>
        <a:bodyPr/>
        <a:lstStyle/>
        <a:p>
          <a:endParaRPr lang="en-US"/>
        </a:p>
      </dgm:t>
    </dgm:pt>
    <dgm:pt modelId="{CB5732E3-2D16-41DD-AE0D-A51D7EBE6EE7}" type="sibTrans" cxnId="{89E58695-601B-4FE9-801C-761851EBFA14}">
      <dgm:prSet/>
      <dgm:spPr/>
      <dgm:t>
        <a:bodyPr/>
        <a:lstStyle/>
        <a:p>
          <a:endParaRPr lang="en-US"/>
        </a:p>
      </dgm:t>
    </dgm:pt>
    <dgm:pt modelId="{0FCB127E-67CC-4445-9AFD-BE92B0EBC07E}" type="pres">
      <dgm:prSet presAssocID="{D758E62D-F35B-4694-BC2D-34376BA61B82}" presName="linear" presStyleCnt="0">
        <dgm:presLayoutVars>
          <dgm:animLvl val="lvl"/>
          <dgm:resizeHandles val="exact"/>
        </dgm:presLayoutVars>
      </dgm:prSet>
      <dgm:spPr/>
    </dgm:pt>
    <dgm:pt modelId="{BCA7C73C-CD45-4F7B-AFE9-A1E74AD92339}" type="pres">
      <dgm:prSet presAssocID="{051D5799-C087-446C-89D4-3CD79F6A54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10E63F-4E57-48C1-A081-ED4ABB580B79}" type="pres">
      <dgm:prSet presAssocID="{3C13BED3-C6D6-4985-BB40-998A0C0073DD}" presName="spacer" presStyleCnt="0"/>
      <dgm:spPr/>
    </dgm:pt>
    <dgm:pt modelId="{B4CD7D7D-5F62-40B2-B26A-652849D0F249}" type="pres">
      <dgm:prSet presAssocID="{A91EBB52-B737-42FE-BB07-10FE6D21BA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981F35-FF66-4EB0-AAE4-11A1A115CE72}" type="pres">
      <dgm:prSet presAssocID="{A91EBB52-B737-42FE-BB07-10FE6D21BA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9FD210-3BC1-448B-9877-EC42FB1C0A61}" srcId="{D758E62D-F35B-4694-BC2D-34376BA61B82}" destId="{051D5799-C087-446C-89D4-3CD79F6A5490}" srcOrd="0" destOrd="0" parTransId="{DAEB90DE-AA54-449A-AFDD-1EE18A4B33AA}" sibTransId="{3C13BED3-C6D6-4985-BB40-998A0C0073DD}"/>
    <dgm:cxn modelId="{A23E0763-FC60-412B-AA3F-E46E1D204AD5}" type="presOf" srcId="{051D5799-C087-446C-89D4-3CD79F6A5490}" destId="{BCA7C73C-CD45-4F7B-AFE9-A1E74AD92339}" srcOrd="0" destOrd="0" presId="urn:microsoft.com/office/officeart/2005/8/layout/vList2"/>
    <dgm:cxn modelId="{05A8E164-9B57-4EF1-A2B9-12238F2863A5}" srcId="{D758E62D-F35B-4694-BC2D-34376BA61B82}" destId="{A91EBB52-B737-42FE-BB07-10FE6D21BA35}" srcOrd="1" destOrd="0" parTransId="{EF8B0ABF-5BE3-4345-B6DB-8BF2BEC7F5E4}" sibTransId="{23B85F68-D4AE-482E-ABB5-D0415F25C80A}"/>
    <dgm:cxn modelId="{573CB84A-846B-4188-8680-6A088F1EE003}" type="presOf" srcId="{A3541283-4143-4952-9C93-3F8A9FBDC3D8}" destId="{AC981F35-FF66-4EB0-AAE4-11A1A115CE72}" srcOrd="0" destOrd="1" presId="urn:microsoft.com/office/officeart/2005/8/layout/vList2"/>
    <dgm:cxn modelId="{D4E8934D-404D-46CA-8868-B0484E266348}" type="presOf" srcId="{D758E62D-F35B-4694-BC2D-34376BA61B82}" destId="{0FCB127E-67CC-4445-9AFD-BE92B0EBC07E}" srcOrd="0" destOrd="0" presId="urn:microsoft.com/office/officeart/2005/8/layout/vList2"/>
    <dgm:cxn modelId="{89E58695-601B-4FE9-801C-761851EBFA14}" srcId="{A91EBB52-B737-42FE-BB07-10FE6D21BA35}" destId="{9AF99710-83B6-4F24-8455-411B6BEC4175}" srcOrd="2" destOrd="0" parTransId="{64D16AF2-67B2-4C2B-BA8B-C4E4D7717E06}" sibTransId="{CB5732E3-2D16-41DD-AE0D-A51D7EBE6EE7}"/>
    <dgm:cxn modelId="{761ADDAB-94E4-4DA0-8A48-F364B1B6D7F1}" srcId="{A91EBB52-B737-42FE-BB07-10FE6D21BA35}" destId="{12EBDF39-7700-484C-967E-CA4FC69B9E99}" srcOrd="0" destOrd="0" parTransId="{AAD0488B-2B93-4B76-821C-E8EE9E04AA97}" sibTransId="{723F0173-EE1E-478E-A6C2-7AFE4B7D9647}"/>
    <dgm:cxn modelId="{2D4819C9-5E0A-4A55-A2F1-374D3DEEA8C2}" srcId="{A91EBB52-B737-42FE-BB07-10FE6D21BA35}" destId="{A3541283-4143-4952-9C93-3F8A9FBDC3D8}" srcOrd="1" destOrd="0" parTransId="{5B7ACD08-9BDC-4452-B2F9-1B11EE923105}" sibTransId="{90B39C58-3FC9-4F89-BB17-ACAD77391440}"/>
    <dgm:cxn modelId="{E8AF2DD3-E80F-473D-9FFE-8C91C96F27AE}" type="presOf" srcId="{12EBDF39-7700-484C-967E-CA4FC69B9E99}" destId="{AC981F35-FF66-4EB0-AAE4-11A1A115CE72}" srcOrd="0" destOrd="0" presId="urn:microsoft.com/office/officeart/2005/8/layout/vList2"/>
    <dgm:cxn modelId="{D2572ED5-B923-43D8-9B58-56EA9ACCB592}" type="presOf" srcId="{9AF99710-83B6-4F24-8455-411B6BEC4175}" destId="{AC981F35-FF66-4EB0-AAE4-11A1A115CE72}" srcOrd="0" destOrd="2" presId="urn:microsoft.com/office/officeart/2005/8/layout/vList2"/>
    <dgm:cxn modelId="{13F9B9E9-C024-4384-BCAB-1A8D5242F3D5}" type="presOf" srcId="{A91EBB52-B737-42FE-BB07-10FE6D21BA35}" destId="{B4CD7D7D-5F62-40B2-B26A-652849D0F249}" srcOrd="0" destOrd="0" presId="urn:microsoft.com/office/officeart/2005/8/layout/vList2"/>
    <dgm:cxn modelId="{3969A325-A42C-43F4-BAB8-D85C1B27DC26}" type="presParOf" srcId="{0FCB127E-67CC-4445-9AFD-BE92B0EBC07E}" destId="{BCA7C73C-CD45-4F7B-AFE9-A1E74AD92339}" srcOrd="0" destOrd="0" presId="urn:microsoft.com/office/officeart/2005/8/layout/vList2"/>
    <dgm:cxn modelId="{38D61C43-4D19-40E4-8DFA-3EDE72AA90E8}" type="presParOf" srcId="{0FCB127E-67CC-4445-9AFD-BE92B0EBC07E}" destId="{C010E63F-4E57-48C1-A081-ED4ABB580B79}" srcOrd="1" destOrd="0" presId="urn:microsoft.com/office/officeart/2005/8/layout/vList2"/>
    <dgm:cxn modelId="{53E3BEC6-42C9-42D6-842F-5935D471E1C8}" type="presParOf" srcId="{0FCB127E-67CC-4445-9AFD-BE92B0EBC07E}" destId="{B4CD7D7D-5F62-40B2-B26A-652849D0F249}" srcOrd="2" destOrd="0" presId="urn:microsoft.com/office/officeart/2005/8/layout/vList2"/>
    <dgm:cxn modelId="{A2DD8FD1-4DF1-413D-BA7D-49B952BAAC77}" type="presParOf" srcId="{0FCB127E-67CC-4445-9AFD-BE92B0EBC07E}" destId="{AC981F35-FF66-4EB0-AAE4-11A1A115CE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D119F6-5727-48F2-8574-34024AADFC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E2A110-FDA0-44B9-A6A9-BF044E306D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Structured Data</a:t>
          </a:r>
        </a:p>
      </dgm:t>
    </dgm:pt>
    <dgm:pt modelId="{CC1D95D0-78C6-4392-88C7-D7D27BF99A60}" type="parTrans" cxnId="{606AEBB2-93DA-48CB-9039-DC630F5D4094}">
      <dgm:prSet/>
      <dgm:spPr/>
      <dgm:t>
        <a:bodyPr/>
        <a:lstStyle/>
        <a:p>
          <a:endParaRPr lang="en-US"/>
        </a:p>
      </dgm:t>
    </dgm:pt>
    <dgm:pt modelId="{B89C4778-F8C8-4AC7-B49C-EC7ECFF213AA}" type="sibTrans" cxnId="{606AEBB2-93DA-48CB-9039-DC630F5D4094}">
      <dgm:prSet/>
      <dgm:spPr/>
      <dgm:t>
        <a:bodyPr/>
        <a:lstStyle/>
        <a:p>
          <a:endParaRPr lang="en-US"/>
        </a:p>
      </dgm:t>
    </dgm:pt>
    <dgm:pt modelId="{69927079-37AC-42F6-BAAC-BC95FDC4C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Highly organized data</a:t>
          </a:r>
        </a:p>
      </dgm:t>
    </dgm:pt>
    <dgm:pt modelId="{6C76619A-3B92-42A5-8559-CCD9C37561F6}" type="parTrans" cxnId="{4D527D5C-C752-4AE9-94F2-2A10CFDADFE6}">
      <dgm:prSet/>
      <dgm:spPr/>
      <dgm:t>
        <a:bodyPr/>
        <a:lstStyle/>
        <a:p>
          <a:endParaRPr lang="en-US"/>
        </a:p>
      </dgm:t>
    </dgm:pt>
    <dgm:pt modelId="{922D0199-FBBD-4246-A93E-B5BC2C4BF7A0}" type="sibTrans" cxnId="{4D527D5C-C752-4AE9-94F2-2A10CFDADFE6}">
      <dgm:prSet/>
      <dgm:spPr/>
      <dgm:t>
        <a:bodyPr/>
        <a:lstStyle/>
        <a:p>
          <a:endParaRPr lang="en-US"/>
        </a:p>
      </dgm:t>
    </dgm:pt>
    <dgm:pt modelId="{0851A444-CD63-4E6F-9544-59E2588F7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databases or spreadsheets</a:t>
          </a:r>
        </a:p>
      </dgm:t>
    </dgm:pt>
    <dgm:pt modelId="{06926A6B-5677-4532-AA7B-FEA031788DAE}" type="parTrans" cxnId="{F4AF9DE6-8563-403D-B0D9-874F3939734E}">
      <dgm:prSet/>
      <dgm:spPr/>
      <dgm:t>
        <a:bodyPr/>
        <a:lstStyle/>
        <a:p>
          <a:endParaRPr lang="en-US"/>
        </a:p>
      </dgm:t>
    </dgm:pt>
    <dgm:pt modelId="{895D2445-35A1-4587-BEAF-BE05B51DD9D4}" type="sibTrans" cxnId="{F4AF9DE6-8563-403D-B0D9-874F3939734E}">
      <dgm:prSet/>
      <dgm:spPr/>
      <dgm:t>
        <a:bodyPr/>
        <a:lstStyle/>
        <a:p>
          <a:endParaRPr lang="en-US"/>
        </a:p>
      </dgm:t>
    </dgm:pt>
    <dgm:pt modelId="{1E393D96-8D76-496F-A717-AACE796824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Unstructured Data</a:t>
          </a:r>
        </a:p>
      </dgm:t>
    </dgm:pt>
    <dgm:pt modelId="{AD5003C5-CB4D-4395-AF3B-944B3F0223C6}" type="parTrans" cxnId="{7956829F-2146-4AB5-BE32-6C50824D9588}">
      <dgm:prSet/>
      <dgm:spPr/>
      <dgm:t>
        <a:bodyPr/>
        <a:lstStyle/>
        <a:p>
          <a:endParaRPr lang="en-US"/>
        </a:p>
      </dgm:t>
    </dgm:pt>
    <dgm:pt modelId="{AFD86098-0CCB-456A-967C-FAB0F55F5D94}" type="sibTrans" cxnId="{7956829F-2146-4AB5-BE32-6C50824D9588}">
      <dgm:prSet/>
      <dgm:spPr/>
      <dgm:t>
        <a:bodyPr/>
        <a:lstStyle/>
        <a:p>
          <a:endParaRPr lang="en-US"/>
        </a:p>
      </dgm:t>
    </dgm:pt>
    <dgm:pt modelId="{4ADAC1CD-5F0A-41DF-A124-10F098E8C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without a predefined format or structure</a:t>
          </a:r>
        </a:p>
      </dgm:t>
    </dgm:pt>
    <dgm:pt modelId="{8E729F5D-D948-4585-B1ED-8BC752886550}" type="parTrans" cxnId="{7C663823-0D03-4506-A28D-012F161BBE2E}">
      <dgm:prSet/>
      <dgm:spPr/>
      <dgm:t>
        <a:bodyPr/>
        <a:lstStyle/>
        <a:p>
          <a:endParaRPr lang="en-US"/>
        </a:p>
      </dgm:t>
    </dgm:pt>
    <dgm:pt modelId="{54A3C3BF-BEE8-4C9A-8F0E-8BF7EC5EF4AB}" type="sibTrans" cxnId="{7C663823-0D03-4506-A28D-012F161BBE2E}">
      <dgm:prSet/>
      <dgm:spPr/>
      <dgm:t>
        <a:bodyPr/>
        <a:lstStyle/>
        <a:p>
          <a:endParaRPr lang="en-US"/>
        </a:p>
      </dgm:t>
    </dgm:pt>
    <dgm:pt modelId="{65E3F038-EBDD-4947-9CAA-181C09D0377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i="1">
              <a:latin typeface="Work Sans"/>
            </a:rPr>
            <a:t>e.g. social</a:t>
          </a:r>
          <a:r>
            <a:rPr lang="en-US" i="1"/>
            <a:t> media posts</a:t>
          </a:r>
        </a:p>
      </dgm:t>
    </dgm:pt>
    <dgm:pt modelId="{4B2EE30F-5873-41B4-A176-CAD932015A9E}" type="parTrans" cxnId="{25F6AAFC-7D19-4B3F-B358-8963DF6675FC}">
      <dgm:prSet/>
      <dgm:spPr/>
      <dgm:t>
        <a:bodyPr/>
        <a:lstStyle/>
        <a:p>
          <a:endParaRPr lang="en-US"/>
        </a:p>
      </dgm:t>
    </dgm:pt>
    <dgm:pt modelId="{8AEA99E7-6EB0-41F2-ADF9-E32263F5727B}" type="sibTrans" cxnId="{25F6AAFC-7D19-4B3F-B358-8963DF6675FC}">
      <dgm:prSet/>
      <dgm:spPr/>
      <dgm:t>
        <a:bodyPr/>
        <a:lstStyle/>
        <a:p>
          <a:endParaRPr lang="en-US"/>
        </a:p>
      </dgm:t>
    </dgm:pt>
    <dgm:pt modelId="{FC34F3A5-8496-4C10-BCB6-D48E8FE9A922}" type="pres">
      <dgm:prSet presAssocID="{5CD119F6-5727-48F2-8574-34024AADFC80}" presName="root" presStyleCnt="0">
        <dgm:presLayoutVars>
          <dgm:dir/>
          <dgm:resizeHandles val="exact"/>
        </dgm:presLayoutVars>
      </dgm:prSet>
      <dgm:spPr/>
    </dgm:pt>
    <dgm:pt modelId="{794F023B-29A0-4882-B98C-83BB19BBF1C7}" type="pres">
      <dgm:prSet presAssocID="{F1E2A110-FDA0-44B9-A6A9-BF044E306DBE}" presName="compNode" presStyleCnt="0"/>
      <dgm:spPr/>
    </dgm:pt>
    <dgm:pt modelId="{FD004614-842E-4244-945E-71BC857D805B}" type="pres">
      <dgm:prSet presAssocID="{F1E2A110-FDA0-44B9-A6A9-BF044E306D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242A6D41-2C59-4EC1-B6D7-D079D998C9A9}" type="pres">
      <dgm:prSet presAssocID="{F1E2A110-FDA0-44B9-A6A9-BF044E306DBE}" presName="iconSpace" presStyleCnt="0"/>
      <dgm:spPr/>
    </dgm:pt>
    <dgm:pt modelId="{50ABDF73-F596-4657-8626-BED1C8B3CFFC}" type="pres">
      <dgm:prSet presAssocID="{F1E2A110-FDA0-44B9-A6A9-BF044E306DBE}" presName="parTx" presStyleLbl="revTx" presStyleIdx="0" presStyleCnt="4">
        <dgm:presLayoutVars>
          <dgm:chMax val="0"/>
          <dgm:chPref val="0"/>
        </dgm:presLayoutVars>
      </dgm:prSet>
      <dgm:spPr/>
    </dgm:pt>
    <dgm:pt modelId="{CCE46054-288E-4E4E-96E7-F7EC54362411}" type="pres">
      <dgm:prSet presAssocID="{F1E2A110-FDA0-44B9-A6A9-BF044E306DBE}" presName="txSpace" presStyleCnt="0"/>
      <dgm:spPr/>
    </dgm:pt>
    <dgm:pt modelId="{D298EF85-DA48-40E5-B3B4-3566D3D4D1AB}" type="pres">
      <dgm:prSet presAssocID="{F1E2A110-FDA0-44B9-A6A9-BF044E306DBE}" presName="desTx" presStyleLbl="revTx" presStyleIdx="1" presStyleCnt="4">
        <dgm:presLayoutVars/>
      </dgm:prSet>
      <dgm:spPr/>
    </dgm:pt>
    <dgm:pt modelId="{BCA5726B-A8B5-42CA-B38C-198F835B1C38}" type="pres">
      <dgm:prSet presAssocID="{B89C4778-F8C8-4AC7-B49C-EC7ECFF213AA}" presName="sibTrans" presStyleCnt="0"/>
      <dgm:spPr/>
    </dgm:pt>
    <dgm:pt modelId="{FBA89D60-4DF5-4E58-A6D1-286A6697FB16}" type="pres">
      <dgm:prSet presAssocID="{1E393D96-8D76-496F-A717-AACE7968244A}" presName="compNode" presStyleCnt="0"/>
      <dgm:spPr/>
    </dgm:pt>
    <dgm:pt modelId="{EB127465-CD7E-418F-B3AC-4EC69CD939AC}" type="pres">
      <dgm:prSet presAssocID="{1E393D96-8D76-496F-A717-AACE796824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Network with solid fill"/>
        </a:ext>
      </dgm:extLst>
    </dgm:pt>
    <dgm:pt modelId="{0F432A4C-17BE-468E-ADC5-6A8789D37CED}" type="pres">
      <dgm:prSet presAssocID="{1E393D96-8D76-496F-A717-AACE7968244A}" presName="iconSpace" presStyleCnt="0"/>
      <dgm:spPr/>
    </dgm:pt>
    <dgm:pt modelId="{03A092F0-FC21-4D8B-9084-51D7E62BFDBD}" type="pres">
      <dgm:prSet presAssocID="{1E393D96-8D76-496F-A717-AACE7968244A}" presName="parTx" presStyleLbl="revTx" presStyleIdx="2" presStyleCnt="4">
        <dgm:presLayoutVars>
          <dgm:chMax val="0"/>
          <dgm:chPref val="0"/>
        </dgm:presLayoutVars>
      </dgm:prSet>
      <dgm:spPr/>
    </dgm:pt>
    <dgm:pt modelId="{E7034BCB-584C-4CC4-A747-9101DD316DD1}" type="pres">
      <dgm:prSet presAssocID="{1E393D96-8D76-496F-A717-AACE7968244A}" presName="txSpace" presStyleCnt="0"/>
      <dgm:spPr/>
    </dgm:pt>
    <dgm:pt modelId="{4D056906-7E70-48D8-B2E2-619F2DF83867}" type="pres">
      <dgm:prSet presAssocID="{1E393D96-8D76-496F-A717-AACE7968244A}" presName="desTx" presStyleLbl="revTx" presStyleIdx="3" presStyleCnt="4">
        <dgm:presLayoutVars/>
      </dgm:prSet>
      <dgm:spPr/>
    </dgm:pt>
  </dgm:ptLst>
  <dgm:cxnLst>
    <dgm:cxn modelId="{B812B614-4955-4C31-8C55-C0F66FDACC5A}" type="presOf" srcId="{65E3F038-EBDD-4947-9CAA-181C09D03775}" destId="{4D056906-7E70-48D8-B2E2-619F2DF83867}" srcOrd="0" destOrd="1" presId="urn:microsoft.com/office/officeart/2018/5/layout/CenteredIconLabelDescriptionList"/>
    <dgm:cxn modelId="{6117D922-0992-4BA4-8BDB-CEA455F270CA}" type="presOf" srcId="{4ADAC1CD-5F0A-41DF-A124-10F098E8CE66}" destId="{4D056906-7E70-48D8-B2E2-619F2DF83867}" srcOrd="0" destOrd="0" presId="urn:microsoft.com/office/officeart/2018/5/layout/CenteredIconLabelDescriptionList"/>
    <dgm:cxn modelId="{7C663823-0D03-4506-A28D-012F161BBE2E}" srcId="{1E393D96-8D76-496F-A717-AACE7968244A}" destId="{4ADAC1CD-5F0A-41DF-A124-10F098E8CE66}" srcOrd="0" destOrd="0" parTransId="{8E729F5D-D948-4585-B1ED-8BC752886550}" sibTransId="{54A3C3BF-BEE8-4C9A-8F0E-8BF7EC5EF4AB}"/>
    <dgm:cxn modelId="{1A62CA28-10EC-42F3-B4DD-30B86D9C5712}" type="presOf" srcId="{5CD119F6-5727-48F2-8574-34024AADFC80}" destId="{FC34F3A5-8496-4C10-BCB6-D48E8FE9A922}" srcOrd="0" destOrd="0" presId="urn:microsoft.com/office/officeart/2018/5/layout/CenteredIconLabelDescriptionList"/>
    <dgm:cxn modelId="{4D527D5C-C752-4AE9-94F2-2A10CFDADFE6}" srcId="{F1E2A110-FDA0-44B9-A6A9-BF044E306DBE}" destId="{69927079-37AC-42F6-BAAC-BC95FDC4C87F}" srcOrd="0" destOrd="0" parTransId="{6C76619A-3B92-42A5-8559-CCD9C37561F6}" sibTransId="{922D0199-FBBD-4246-A93E-B5BC2C4BF7A0}"/>
    <dgm:cxn modelId="{8A37C166-9CB3-451D-87D8-27F4376139F7}" type="presOf" srcId="{0851A444-CD63-4E6F-9544-59E2588F7140}" destId="{D298EF85-DA48-40E5-B3B4-3566D3D4D1AB}" srcOrd="0" destOrd="1" presId="urn:microsoft.com/office/officeart/2018/5/layout/CenteredIconLabelDescriptionList"/>
    <dgm:cxn modelId="{9B849095-472C-4E1A-B533-36437CC3BA5D}" type="presOf" srcId="{1E393D96-8D76-496F-A717-AACE7968244A}" destId="{03A092F0-FC21-4D8B-9084-51D7E62BFDBD}" srcOrd="0" destOrd="0" presId="urn:microsoft.com/office/officeart/2018/5/layout/CenteredIconLabelDescriptionList"/>
    <dgm:cxn modelId="{7956829F-2146-4AB5-BE32-6C50824D9588}" srcId="{5CD119F6-5727-48F2-8574-34024AADFC80}" destId="{1E393D96-8D76-496F-A717-AACE7968244A}" srcOrd="1" destOrd="0" parTransId="{AD5003C5-CB4D-4395-AF3B-944B3F0223C6}" sibTransId="{AFD86098-0CCB-456A-967C-FAB0F55F5D94}"/>
    <dgm:cxn modelId="{606AEBB2-93DA-48CB-9039-DC630F5D4094}" srcId="{5CD119F6-5727-48F2-8574-34024AADFC80}" destId="{F1E2A110-FDA0-44B9-A6A9-BF044E306DBE}" srcOrd="0" destOrd="0" parTransId="{CC1D95D0-78C6-4392-88C7-D7D27BF99A60}" sibTransId="{B89C4778-F8C8-4AC7-B49C-EC7ECFF213AA}"/>
    <dgm:cxn modelId="{7C542AB8-10F2-4A8F-A167-1BC7F4468934}" type="presOf" srcId="{69927079-37AC-42F6-BAAC-BC95FDC4C87F}" destId="{D298EF85-DA48-40E5-B3B4-3566D3D4D1AB}" srcOrd="0" destOrd="0" presId="urn:microsoft.com/office/officeart/2018/5/layout/CenteredIconLabelDescriptionList"/>
    <dgm:cxn modelId="{079412BD-8AE9-47CC-9EE2-488B7759AB92}" type="presOf" srcId="{F1E2A110-FDA0-44B9-A6A9-BF044E306DBE}" destId="{50ABDF73-F596-4657-8626-BED1C8B3CFFC}" srcOrd="0" destOrd="0" presId="urn:microsoft.com/office/officeart/2018/5/layout/CenteredIconLabelDescriptionList"/>
    <dgm:cxn modelId="{F4AF9DE6-8563-403D-B0D9-874F3939734E}" srcId="{F1E2A110-FDA0-44B9-A6A9-BF044E306DBE}" destId="{0851A444-CD63-4E6F-9544-59E2588F7140}" srcOrd="1" destOrd="0" parTransId="{06926A6B-5677-4532-AA7B-FEA031788DAE}" sibTransId="{895D2445-35A1-4587-BEAF-BE05B51DD9D4}"/>
    <dgm:cxn modelId="{25F6AAFC-7D19-4B3F-B358-8963DF6675FC}" srcId="{1E393D96-8D76-496F-A717-AACE7968244A}" destId="{65E3F038-EBDD-4947-9CAA-181C09D03775}" srcOrd="1" destOrd="0" parTransId="{4B2EE30F-5873-41B4-A176-CAD932015A9E}" sibTransId="{8AEA99E7-6EB0-41F2-ADF9-E32263F5727B}"/>
    <dgm:cxn modelId="{1ACFE789-C984-4689-89C7-91D4BC6C9C3B}" type="presParOf" srcId="{FC34F3A5-8496-4C10-BCB6-D48E8FE9A922}" destId="{794F023B-29A0-4882-B98C-83BB19BBF1C7}" srcOrd="0" destOrd="0" presId="urn:microsoft.com/office/officeart/2018/5/layout/CenteredIconLabelDescriptionList"/>
    <dgm:cxn modelId="{C9376599-0185-45EE-86E7-1F2AFD8CA01C}" type="presParOf" srcId="{794F023B-29A0-4882-B98C-83BB19BBF1C7}" destId="{FD004614-842E-4244-945E-71BC857D805B}" srcOrd="0" destOrd="0" presId="urn:microsoft.com/office/officeart/2018/5/layout/CenteredIconLabelDescriptionList"/>
    <dgm:cxn modelId="{2B1CCB05-4AF6-4A44-BB1D-508F2D1462BD}" type="presParOf" srcId="{794F023B-29A0-4882-B98C-83BB19BBF1C7}" destId="{242A6D41-2C59-4EC1-B6D7-D079D998C9A9}" srcOrd="1" destOrd="0" presId="urn:microsoft.com/office/officeart/2018/5/layout/CenteredIconLabelDescriptionList"/>
    <dgm:cxn modelId="{B8097501-E250-4490-9AD5-3A85DEA2995F}" type="presParOf" srcId="{794F023B-29A0-4882-B98C-83BB19BBF1C7}" destId="{50ABDF73-F596-4657-8626-BED1C8B3CFFC}" srcOrd="2" destOrd="0" presId="urn:microsoft.com/office/officeart/2018/5/layout/CenteredIconLabelDescriptionList"/>
    <dgm:cxn modelId="{6AC338FC-085F-4E1B-91B8-00542937844F}" type="presParOf" srcId="{794F023B-29A0-4882-B98C-83BB19BBF1C7}" destId="{CCE46054-288E-4E4E-96E7-F7EC54362411}" srcOrd="3" destOrd="0" presId="urn:microsoft.com/office/officeart/2018/5/layout/CenteredIconLabelDescriptionList"/>
    <dgm:cxn modelId="{1B755BDA-498A-4730-A405-A05337B5C058}" type="presParOf" srcId="{794F023B-29A0-4882-B98C-83BB19BBF1C7}" destId="{D298EF85-DA48-40E5-B3B4-3566D3D4D1AB}" srcOrd="4" destOrd="0" presId="urn:microsoft.com/office/officeart/2018/5/layout/CenteredIconLabelDescriptionList"/>
    <dgm:cxn modelId="{3584A4D8-11F2-448C-9FB0-6D9AD71FE21F}" type="presParOf" srcId="{FC34F3A5-8496-4C10-BCB6-D48E8FE9A922}" destId="{BCA5726B-A8B5-42CA-B38C-198F835B1C38}" srcOrd="1" destOrd="0" presId="urn:microsoft.com/office/officeart/2018/5/layout/CenteredIconLabelDescriptionList"/>
    <dgm:cxn modelId="{AF302A72-229E-40D9-9F01-43BE7780D0DB}" type="presParOf" srcId="{FC34F3A5-8496-4C10-BCB6-D48E8FE9A922}" destId="{FBA89D60-4DF5-4E58-A6D1-286A6697FB16}" srcOrd="2" destOrd="0" presId="urn:microsoft.com/office/officeart/2018/5/layout/CenteredIconLabelDescriptionList"/>
    <dgm:cxn modelId="{FC6CA8E1-5E62-488B-BF46-1E68F6197132}" type="presParOf" srcId="{FBA89D60-4DF5-4E58-A6D1-286A6697FB16}" destId="{EB127465-CD7E-418F-B3AC-4EC69CD939AC}" srcOrd="0" destOrd="0" presId="urn:microsoft.com/office/officeart/2018/5/layout/CenteredIconLabelDescriptionList"/>
    <dgm:cxn modelId="{B4CF30DD-9313-4F60-807C-52DD3E25AA2F}" type="presParOf" srcId="{FBA89D60-4DF5-4E58-A6D1-286A6697FB16}" destId="{0F432A4C-17BE-468E-ADC5-6A8789D37CED}" srcOrd="1" destOrd="0" presId="urn:microsoft.com/office/officeart/2018/5/layout/CenteredIconLabelDescriptionList"/>
    <dgm:cxn modelId="{E870A9BA-4424-4390-931C-7849C81ED968}" type="presParOf" srcId="{FBA89D60-4DF5-4E58-A6D1-286A6697FB16}" destId="{03A092F0-FC21-4D8B-9084-51D7E62BFDBD}" srcOrd="2" destOrd="0" presId="urn:microsoft.com/office/officeart/2018/5/layout/CenteredIconLabelDescriptionList"/>
    <dgm:cxn modelId="{149ADA20-D694-450F-BCF8-94FF4345AEBD}" type="presParOf" srcId="{FBA89D60-4DF5-4E58-A6D1-286A6697FB16}" destId="{E7034BCB-584C-4CC4-A747-9101DD316DD1}" srcOrd="3" destOrd="0" presId="urn:microsoft.com/office/officeart/2018/5/layout/CenteredIconLabelDescriptionList"/>
    <dgm:cxn modelId="{770B92F8-802D-4DDA-A63C-7B59C103E517}" type="presParOf" srcId="{FBA89D60-4DF5-4E58-A6D1-286A6697FB16}" destId="{4D056906-7E70-48D8-B2E2-619F2DF838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D119F6-5727-48F2-8574-34024AADFC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E2A110-FDA0-44B9-A6A9-BF044E306D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Structured Data</a:t>
          </a:r>
        </a:p>
      </dgm:t>
    </dgm:pt>
    <dgm:pt modelId="{CC1D95D0-78C6-4392-88C7-D7D27BF99A60}" type="parTrans" cxnId="{606AEBB2-93DA-48CB-9039-DC630F5D4094}">
      <dgm:prSet/>
      <dgm:spPr/>
      <dgm:t>
        <a:bodyPr/>
        <a:lstStyle/>
        <a:p>
          <a:endParaRPr lang="en-US"/>
        </a:p>
      </dgm:t>
    </dgm:pt>
    <dgm:pt modelId="{B89C4778-F8C8-4AC7-B49C-EC7ECFF213AA}" type="sibTrans" cxnId="{606AEBB2-93DA-48CB-9039-DC630F5D4094}">
      <dgm:prSet/>
      <dgm:spPr/>
      <dgm:t>
        <a:bodyPr/>
        <a:lstStyle/>
        <a:p>
          <a:endParaRPr lang="en-US"/>
        </a:p>
      </dgm:t>
    </dgm:pt>
    <dgm:pt modelId="{FC34F3A5-8496-4C10-BCB6-D48E8FE9A922}" type="pres">
      <dgm:prSet presAssocID="{5CD119F6-5727-48F2-8574-34024AADFC80}" presName="root" presStyleCnt="0">
        <dgm:presLayoutVars>
          <dgm:dir/>
          <dgm:resizeHandles val="exact"/>
        </dgm:presLayoutVars>
      </dgm:prSet>
      <dgm:spPr/>
    </dgm:pt>
    <dgm:pt modelId="{794F023B-29A0-4882-B98C-83BB19BBF1C7}" type="pres">
      <dgm:prSet presAssocID="{F1E2A110-FDA0-44B9-A6A9-BF044E306DBE}" presName="compNode" presStyleCnt="0"/>
      <dgm:spPr/>
    </dgm:pt>
    <dgm:pt modelId="{FD004614-842E-4244-945E-71BC857D805B}" type="pres">
      <dgm:prSet presAssocID="{F1E2A110-FDA0-44B9-A6A9-BF044E306DB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242A6D41-2C59-4EC1-B6D7-D079D998C9A9}" type="pres">
      <dgm:prSet presAssocID="{F1E2A110-FDA0-44B9-A6A9-BF044E306DBE}" presName="iconSpace" presStyleCnt="0"/>
      <dgm:spPr/>
    </dgm:pt>
    <dgm:pt modelId="{50ABDF73-F596-4657-8626-BED1C8B3CFFC}" type="pres">
      <dgm:prSet presAssocID="{F1E2A110-FDA0-44B9-A6A9-BF044E306DBE}" presName="parTx" presStyleLbl="revTx" presStyleIdx="0" presStyleCnt="2">
        <dgm:presLayoutVars>
          <dgm:chMax val="0"/>
          <dgm:chPref val="0"/>
        </dgm:presLayoutVars>
      </dgm:prSet>
      <dgm:spPr/>
    </dgm:pt>
    <dgm:pt modelId="{CCE46054-288E-4E4E-96E7-F7EC54362411}" type="pres">
      <dgm:prSet presAssocID="{F1E2A110-FDA0-44B9-A6A9-BF044E306DBE}" presName="txSpace" presStyleCnt="0"/>
      <dgm:spPr/>
    </dgm:pt>
    <dgm:pt modelId="{D298EF85-DA48-40E5-B3B4-3566D3D4D1AB}" type="pres">
      <dgm:prSet presAssocID="{F1E2A110-FDA0-44B9-A6A9-BF044E306DBE}" presName="desTx" presStyleLbl="revTx" presStyleIdx="1" presStyleCnt="2">
        <dgm:presLayoutVars/>
      </dgm:prSet>
      <dgm:spPr/>
    </dgm:pt>
  </dgm:ptLst>
  <dgm:cxnLst>
    <dgm:cxn modelId="{1A62CA28-10EC-42F3-B4DD-30B86D9C5712}" type="presOf" srcId="{5CD119F6-5727-48F2-8574-34024AADFC80}" destId="{FC34F3A5-8496-4C10-BCB6-D48E8FE9A922}" srcOrd="0" destOrd="0" presId="urn:microsoft.com/office/officeart/2018/5/layout/CenteredIconLabelDescriptionList"/>
    <dgm:cxn modelId="{E4CF8494-DB4B-4855-84F2-78516A5C87E6}" type="presOf" srcId="{F1E2A110-FDA0-44B9-A6A9-BF044E306DBE}" destId="{50ABDF73-F596-4657-8626-BED1C8B3CFFC}" srcOrd="0" destOrd="0" presId="urn:microsoft.com/office/officeart/2018/5/layout/CenteredIconLabelDescriptionList"/>
    <dgm:cxn modelId="{606AEBB2-93DA-48CB-9039-DC630F5D4094}" srcId="{5CD119F6-5727-48F2-8574-34024AADFC80}" destId="{F1E2A110-FDA0-44B9-A6A9-BF044E306DBE}" srcOrd="0" destOrd="0" parTransId="{CC1D95D0-78C6-4392-88C7-D7D27BF99A60}" sibTransId="{B89C4778-F8C8-4AC7-B49C-EC7ECFF213AA}"/>
    <dgm:cxn modelId="{212E0675-C417-402B-AF8E-45AB01D94A85}" type="presParOf" srcId="{FC34F3A5-8496-4C10-BCB6-D48E8FE9A922}" destId="{794F023B-29A0-4882-B98C-83BB19BBF1C7}" srcOrd="0" destOrd="0" presId="urn:microsoft.com/office/officeart/2018/5/layout/CenteredIconLabelDescriptionList"/>
    <dgm:cxn modelId="{FE4745AA-ABA9-4DE5-A62F-144B75243B76}" type="presParOf" srcId="{794F023B-29A0-4882-B98C-83BB19BBF1C7}" destId="{FD004614-842E-4244-945E-71BC857D805B}" srcOrd="0" destOrd="0" presId="urn:microsoft.com/office/officeart/2018/5/layout/CenteredIconLabelDescriptionList"/>
    <dgm:cxn modelId="{C6FCA64B-219B-4E8E-99AD-A00337649631}" type="presParOf" srcId="{794F023B-29A0-4882-B98C-83BB19BBF1C7}" destId="{242A6D41-2C59-4EC1-B6D7-D079D998C9A9}" srcOrd="1" destOrd="0" presId="urn:microsoft.com/office/officeart/2018/5/layout/CenteredIconLabelDescriptionList"/>
    <dgm:cxn modelId="{E22E4216-8279-4954-B6B0-B8DD142A75AA}" type="presParOf" srcId="{794F023B-29A0-4882-B98C-83BB19BBF1C7}" destId="{50ABDF73-F596-4657-8626-BED1C8B3CFFC}" srcOrd="2" destOrd="0" presId="urn:microsoft.com/office/officeart/2018/5/layout/CenteredIconLabelDescriptionList"/>
    <dgm:cxn modelId="{3F04DD26-69F6-4B2C-A5F1-1E5F3C1ED521}" type="presParOf" srcId="{794F023B-29A0-4882-B98C-83BB19BBF1C7}" destId="{CCE46054-288E-4E4E-96E7-F7EC54362411}" srcOrd="3" destOrd="0" presId="urn:microsoft.com/office/officeart/2018/5/layout/CenteredIconLabelDescriptionList"/>
    <dgm:cxn modelId="{33A9E5F6-8A87-44C4-8710-0B8E6C2C4082}" type="presParOf" srcId="{794F023B-29A0-4882-B98C-83BB19BBF1C7}" destId="{D298EF85-DA48-40E5-B3B4-3566D3D4D1A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D119F6-5727-48F2-8574-34024AADFC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393D96-8D76-496F-A717-AACE796824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Unstructured Data</a:t>
          </a:r>
        </a:p>
      </dgm:t>
    </dgm:pt>
    <dgm:pt modelId="{AD5003C5-CB4D-4395-AF3B-944B3F0223C6}" type="parTrans" cxnId="{7956829F-2146-4AB5-BE32-6C50824D9588}">
      <dgm:prSet/>
      <dgm:spPr/>
      <dgm:t>
        <a:bodyPr/>
        <a:lstStyle/>
        <a:p>
          <a:endParaRPr lang="en-US"/>
        </a:p>
      </dgm:t>
    </dgm:pt>
    <dgm:pt modelId="{AFD86098-0CCB-456A-967C-FAB0F55F5D94}" type="sibTrans" cxnId="{7956829F-2146-4AB5-BE32-6C50824D9588}">
      <dgm:prSet/>
      <dgm:spPr/>
      <dgm:t>
        <a:bodyPr/>
        <a:lstStyle/>
        <a:p>
          <a:endParaRPr lang="en-US"/>
        </a:p>
      </dgm:t>
    </dgm:pt>
    <dgm:pt modelId="{FC34F3A5-8496-4C10-BCB6-D48E8FE9A922}" type="pres">
      <dgm:prSet presAssocID="{5CD119F6-5727-48F2-8574-34024AADFC80}" presName="root" presStyleCnt="0">
        <dgm:presLayoutVars>
          <dgm:dir/>
          <dgm:resizeHandles val="exact"/>
        </dgm:presLayoutVars>
      </dgm:prSet>
      <dgm:spPr/>
    </dgm:pt>
    <dgm:pt modelId="{FBA89D60-4DF5-4E58-A6D1-286A6697FB16}" type="pres">
      <dgm:prSet presAssocID="{1E393D96-8D76-496F-A717-AACE7968244A}" presName="compNode" presStyleCnt="0"/>
      <dgm:spPr/>
    </dgm:pt>
    <dgm:pt modelId="{EB127465-CD7E-418F-B3AC-4EC69CD939AC}" type="pres">
      <dgm:prSet presAssocID="{1E393D96-8D76-496F-A717-AACE7968244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Network with solid fill"/>
        </a:ext>
      </dgm:extLst>
    </dgm:pt>
    <dgm:pt modelId="{0F432A4C-17BE-468E-ADC5-6A8789D37CED}" type="pres">
      <dgm:prSet presAssocID="{1E393D96-8D76-496F-A717-AACE7968244A}" presName="iconSpace" presStyleCnt="0"/>
      <dgm:spPr/>
    </dgm:pt>
    <dgm:pt modelId="{03A092F0-FC21-4D8B-9084-51D7E62BFDBD}" type="pres">
      <dgm:prSet presAssocID="{1E393D96-8D76-496F-A717-AACE7968244A}" presName="parTx" presStyleLbl="revTx" presStyleIdx="0" presStyleCnt="2">
        <dgm:presLayoutVars>
          <dgm:chMax val="0"/>
          <dgm:chPref val="0"/>
        </dgm:presLayoutVars>
      </dgm:prSet>
      <dgm:spPr/>
    </dgm:pt>
    <dgm:pt modelId="{E7034BCB-584C-4CC4-A747-9101DD316DD1}" type="pres">
      <dgm:prSet presAssocID="{1E393D96-8D76-496F-A717-AACE7968244A}" presName="txSpace" presStyleCnt="0"/>
      <dgm:spPr/>
    </dgm:pt>
    <dgm:pt modelId="{4D056906-7E70-48D8-B2E2-619F2DF83867}" type="pres">
      <dgm:prSet presAssocID="{1E393D96-8D76-496F-A717-AACE7968244A}" presName="desTx" presStyleLbl="revTx" presStyleIdx="1" presStyleCnt="2">
        <dgm:presLayoutVars/>
      </dgm:prSet>
      <dgm:spPr/>
    </dgm:pt>
  </dgm:ptLst>
  <dgm:cxnLst>
    <dgm:cxn modelId="{1A62CA28-10EC-42F3-B4DD-30B86D9C5712}" type="presOf" srcId="{5CD119F6-5727-48F2-8574-34024AADFC80}" destId="{FC34F3A5-8496-4C10-BCB6-D48E8FE9A922}" srcOrd="0" destOrd="0" presId="urn:microsoft.com/office/officeart/2018/5/layout/CenteredIconLabelDescriptionList"/>
    <dgm:cxn modelId="{7590D754-CAF1-4DC4-BA82-A6A19C669ED6}" type="presOf" srcId="{1E393D96-8D76-496F-A717-AACE7968244A}" destId="{03A092F0-FC21-4D8B-9084-51D7E62BFDBD}" srcOrd="0" destOrd="0" presId="urn:microsoft.com/office/officeart/2018/5/layout/CenteredIconLabelDescriptionList"/>
    <dgm:cxn modelId="{7956829F-2146-4AB5-BE32-6C50824D9588}" srcId="{5CD119F6-5727-48F2-8574-34024AADFC80}" destId="{1E393D96-8D76-496F-A717-AACE7968244A}" srcOrd="0" destOrd="0" parTransId="{AD5003C5-CB4D-4395-AF3B-944B3F0223C6}" sibTransId="{AFD86098-0CCB-456A-967C-FAB0F55F5D94}"/>
    <dgm:cxn modelId="{97E652DB-CCD5-4E52-A1FD-D98128397F9D}" type="presParOf" srcId="{FC34F3A5-8496-4C10-BCB6-D48E8FE9A922}" destId="{FBA89D60-4DF5-4E58-A6D1-286A6697FB16}" srcOrd="0" destOrd="0" presId="urn:microsoft.com/office/officeart/2018/5/layout/CenteredIconLabelDescriptionList"/>
    <dgm:cxn modelId="{E78D4EEF-0109-42B5-BC08-0764E004C677}" type="presParOf" srcId="{FBA89D60-4DF5-4E58-A6D1-286A6697FB16}" destId="{EB127465-CD7E-418F-B3AC-4EC69CD939AC}" srcOrd="0" destOrd="0" presId="urn:microsoft.com/office/officeart/2018/5/layout/CenteredIconLabelDescriptionList"/>
    <dgm:cxn modelId="{3FABAB2A-DD63-4F00-AA31-6228F48CE4FC}" type="presParOf" srcId="{FBA89D60-4DF5-4E58-A6D1-286A6697FB16}" destId="{0F432A4C-17BE-468E-ADC5-6A8789D37CED}" srcOrd="1" destOrd="0" presId="urn:microsoft.com/office/officeart/2018/5/layout/CenteredIconLabelDescriptionList"/>
    <dgm:cxn modelId="{CA05AF27-E445-44E1-97E1-2FCE89345CCA}" type="presParOf" srcId="{FBA89D60-4DF5-4E58-A6D1-286A6697FB16}" destId="{03A092F0-FC21-4D8B-9084-51D7E62BFDBD}" srcOrd="2" destOrd="0" presId="urn:microsoft.com/office/officeart/2018/5/layout/CenteredIconLabelDescriptionList"/>
    <dgm:cxn modelId="{0A3D2A90-D3FF-457C-83B9-970BC1E00FCE}" type="presParOf" srcId="{FBA89D60-4DF5-4E58-A6D1-286A6697FB16}" destId="{E7034BCB-584C-4CC4-A747-9101DD316DD1}" srcOrd="3" destOrd="0" presId="urn:microsoft.com/office/officeart/2018/5/layout/CenteredIconLabelDescriptionList"/>
    <dgm:cxn modelId="{9F69DD6E-5387-402B-8FC3-C337CFBD0827}" type="presParOf" srcId="{FBA89D60-4DF5-4E58-A6D1-286A6697FB16}" destId="{4D056906-7E70-48D8-B2E2-619F2DF838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00512B-B4A1-447D-A989-D3D96E89736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B7E0B7-7067-4140-93F5-976AC5B05F04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95F5F3E6-DE35-45DC-B4E1-0257DBCF64DA}" type="parTrans" cxnId="{0246930F-6CC0-405C-A8C1-DAA01967DEC5}">
      <dgm:prSet/>
      <dgm:spPr/>
      <dgm:t>
        <a:bodyPr/>
        <a:lstStyle/>
        <a:p>
          <a:endParaRPr lang="en-US"/>
        </a:p>
      </dgm:t>
    </dgm:pt>
    <dgm:pt modelId="{5150A7FF-B299-49BD-BC5D-AB4F8BF4F80B}" type="sibTrans" cxnId="{0246930F-6CC0-405C-A8C1-DAA01967DEC5}">
      <dgm:prSet/>
      <dgm:spPr/>
      <dgm:t>
        <a:bodyPr/>
        <a:lstStyle/>
        <a:p>
          <a:endParaRPr lang="en-US"/>
        </a:p>
      </dgm:t>
    </dgm:pt>
    <dgm:pt modelId="{B531FDBB-67DF-467F-AD97-67F289123CE4}">
      <dgm:prSet/>
      <dgm:spPr/>
      <dgm:t>
        <a:bodyPr/>
        <a:lstStyle/>
        <a:p>
          <a:pPr>
            <a:defRPr cap="all"/>
          </a:pPr>
          <a:r>
            <a:rPr lang="en-US"/>
            <a:t>processing</a:t>
          </a:r>
        </a:p>
      </dgm:t>
    </dgm:pt>
    <dgm:pt modelId="{8D00F131-7B3F-4BB3-A2DC-C5824F9FC93F}" type="parTrans" cxnId="{306A206A-D234-4934-9E31-EC56DF85375E}">
      <dgm:prSet/>
      <dgm:spPr/>
      <dgm:t>
        <a:bodyPr/>
        <a:lstStyle/>
        <a:p>
          <a:endParaRPr lang="en-US"/>
        </a:p>
      </dgm:t>
    </dgm:pt>
    <dgm:pt modelId="{12CE7702-37A8-47A7-8F05-6117B5361C86}" type="sibTrans" cxnId="{306A206A-D234-4934-9E31-EC56DF85375E}">
      <dgm:prSet/>
      <dgm:spPr/>
      <dgm:t>
        <a:bodyPr/>
        <a:lstStyle/>
        <a:p>
          <a:endParaRPr lang="en-US"/>
        </a:p>
      </dgm:t>
    </dgm:pt>
    <dgm:pt modelId="{B797769C-A57E-4481-AF96-0908D2E5C4DB}">
      <dgm:prSet phldr="0"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E65EDE5A-11DD-4EEA-811B-A1DBC0E5CEE0}" type="parTrans" cxnId="{D337309F-EDF4-4625-AB98-26667B0E7C8A}">
      <dgm:prSet/>
      <dgm:spPr/>
      <dgm:t>
        <a:bodyPr/>
        <a:lstStyle/>
        <a:p>
          <a:endParaRPr lang="en-US"/>
        </a:p>
      </dgm:t>
    </dgm:pt>
    <dgm:pt modelId="{2D927094-A991-47E9-BA6F-714E7A52692C}" type="sibTrans" cxnId="{D337309F-EDF4-4625-AB98-26667B0E7C8A}">
      <dgm:prSet/>
      <dgm:spPr/>
      <dgm:t>
        <a:bodyPr/>
        <a:lstStyle/>
        <a:p>
          <a:endParaRPr lang="en-US"/>
        </a:p>
      </dgm:t>
    </dgm:pt>
    <dgm:pt modelId="{6F07E220-24FB-4DDE-A72A-187A0E557C25}">
      <dgm:prSet phldr="0"/>
      <dgm:spPr/>
      <dgm:t>
        <a:bodyPr/>
        <a:lstStyle/>
        <a:p>
          <a:pPr rtl="0">
            <a:defRPr cap="all"/>
          </a:pPr>
          <a:r>
            <a:rPr lang="en-US"/>
            <a:t>Cleaning and Preparation</a:t>
          </a:r>
          <a:r>
            <a:rPr lang="en-US">
              <a:latin typeface="Work Sans"/>
            </a:rPr>
            <a:t> </a:t>
          </a:r>
          <a:endParaRPr lang="en-US"/>
        </a:p>
      </dgm:t>
    </dgm:pt>
    <dgm:pt modelId="{9FE7712D-32D2-4562-B9E3-83702DD6D1A7}" type="parTrans" cxnId="{8A485A4A-4249-41E5-B348-CCB9342E3229}">
      <dgm:prSet/>
      <dgm:spPr/>
    </dgm:pt>
    <dgm:pt modelId="{4AAA0D9A-7CB2-47FB-9DE2-D1C129CA686B}" type="sibTrans" cxnId="{8A485A4A-4249-41E5-B348-CCB9342E3229}">
      <dgm:prSet/>
      <dgm:spPr/>
      <dgm:t>
        <a:bodyPr/>
        <a:lstStyle/>
        <a:p>
          <a:endParaRPr lang="en-US"/>
        </a:p>
      </dgm:t>
    </dgm:pt>
    <dgm:pt modelId="{283C5A58-C301-4ADD-848B-0F32D1C1287D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Work Sans"/>
            </a:rPr>
            <a:t>Storage</a:t>
          </a:r>
        </a:p>
      </dgm:t>
    </dgm:pt>
    <dgm:pt modelId="{A06C57F9-72FB-4F21-BA7A-BA1FF4A9ABBD}" type="parTrans" cxnId="{6D799353-F50E-4519-B9A7-0A8B04E04CC3}">
      <dgm:prSet/>
      <dgm:spPr/>
    </dgm:pt>
    <dgm:pt modelId="{26F8A5B2-040E-4C01-8880-3A5EE246B4F1}" type="sibTrans" cxnId="{6D799353-F50E-4519-B9A7-0A8B04E04CC3}">
      <dgm:prSet/>
      <dgm:spPr/>
      <dgm:t>
        <a:bodyPr/>
        <a:lstStyle/>
        <a:p>
          <a:endParaRPr lang="en-US"/>
        </a:p>
      </dgm:t>
    </dgm:pt>
    <dgm:pt modelId="{253502F8-8E7A-4DB9-A250-77D65A57A581}">
      <dgm:prSet phldr="0"/>
      <dgm:spPr/>
      <dgm:t>
        <a:bodyPr/>
        <a:lstStyle/>
        <a:p>
          <a:pPr rtl="0">
            <a:defRPr cap="all"/>
          </a:pPr>
          <a:r>
            <a:rPr lang="en-US"/>
            <a:t>Monitoring and Management</a:t>
          </a:r>
          <a:endParaRPr lang="en-US">
            <a:latin typeface="Work Sans"/>
          </a:endParaRPr>
        </a:p>
      </dgm:t>
    </dgm:pt>
    <dgm:pt modelId="{7F1B5B50-4019-4E6D-9497-81C45BAD1ED5}" type="parTrans" cxnId="{0EF8F2A8-CD88-4B5C-9B0E-6D9B1E96714A}">
      <dgm:prSet/>
      <dgm:spPr/>
    </dgm:pt>
    <dgm:pt modelId="{6D49C510-FAC3-40D0-A30D-E50D593A838E}" type="sibTrans" cxnId="{0EF8F2A8-CD88-4B5C-9B0E-6D9B1E96714A}">
      <dgm:prSet/>
      <dgm:spPr/>
      <dgm:t>
        <a:bodyPr/>
        <a:lstStyle/>
        <a:p>
          <a:endParaRPr lang="en-US"/>
        </a:p>
      </dgm:t>
    </dgm:pt>
    <dgm:pt modelId="{2E7BC324-94B4-4EC7-B7F4-F1FF60E44A2C}">
      <dgm:prSet phldr="0"/>
      <dgm:spPr/>
      <dgm:t>
        <a:bodyPr/>
        <a:lstStyle/>
        <a:p>
          <a:pPr>
            <a:defRPr cap="all"/>
          </a:pPr>
          <a:r>
            <a:rPr lang="en-US"/>
            <a:t>Archiving and Retention</a:t>
          </a:r>
        </a:p>
      </dgm:t>
    </dgm:pt>
    <dgm:pt modelId="{A6745649-EE56-4411-817F-FC81E7C8BBCF}" type="parTrans" cxnId="{EC89B515-E03A-4C6F-89DA-9F3EFFADD00A}">
      <dgm:prSet/>
      <dgm:spPr/>
    </dgm:pt>
    <dgm:pt modelId="{F74C996A-3801-457D-A021-2A769A6CA32E}" type="sibTrans" cxnId="{EC89B515-E03A-4C6F-89DA-9F3EFFADD00A}">
      <dgm:prSet/>
      <dgm:spPr/>
    </dgm:pt>
    <dgm:pt modelId="{87724101-1DD3-4C45-B006-FE6ED44DF94E}" type="pres">
      <dgm:prSet presAssocID="{AE00512B-B4A1-447D-A989-D3D96E897363}" presName="diagram" presStyleCnt="0">
        <dgm:presLayoutVars>
          <dgm:dir/>
          <dgm:resizeHandles val="exact"/>
        </dgm:presLayoutVars>
      </dgm:prSet>
      <dgm:spPr/>
    </dgm:pt>
    <dgm:pt modelId="{1FD8347B-F014-43C2-9739-117F798BD5F9}" type="pres">
      <dgm:prSet presAssocID="{CDB7E0B7-7067-4140-93F5-976AC5B05F04}" presName="node" presStyleLbl="node1" presStyleIdx="0" presStyleCnt="7">
        <dgm:presLayoutVars>
          <dgm:bulletEnabled val="1"/>
        </dgm:presLayoutVars>
      </dgm:prSet>
      <dgm:spPr/>
    </dgm:pt>
    <dgm:pt modelId="{1C03813F-1903-48F7-A961-1389101780E9}" type="pres">
      <dgm:prSet presAssocID="{5150A7FF-B299-49BD-BC5D-AB4F8BF4F80B}" presName="sibTrans" presStyleLbl="sibTrans2D1" presStyleIdx="0" presStyleCnt="6"/>
      <dgm:spPr/>
    </dgm:pt>
    <dgm:pt modelId="{791FDC77-1C49-41CF-83B3-66F2C59A3614}" type="pres">
      <dgm:prSet presAssocID="{5150A7FF-B299-49BD-BC5D-AB4F8BF4F80B}" presName="connectorText" presStyleLbl="sibTrans2D1" presStyleIdx="0" presStyleCnt="6"/>
      <dgm:spPr/>
    </dgm:pt>
    <dgm:pt modelId="{4679A6CB-458A-4786-A849-B79753423D36}" type="pres">
      <dgm:prSet presAssocID="{6F07E220-24FB-4DDE-A72A-187A0E557C25}" presName="node" presStyleLbl="node1" presStyleIdx="1" presStyleCnt="7">
        <dgm:presLayoutVars>
          <dgm:bulletEnabled val="1"/>
        </dgm:presLayoutVars>
      </dgm:prSet>
      <dgm:spPr/>
    </dgm:pt>
    <dgm:pt modelId="{F043CC16-E613-4635-A0ED-3EBDF0B87465}" type="pres">
      <dgm:prSet presAssocID="{4AAA0D9A-7CB2-47FB-9DE2-D1C129CA686B}" presName="sibTrans" presStyleLbl="sibTrans2D1" presStyleIdx="1" presStyleCnt="6"/>
      <dgm:spPr/>
    </dgm:pt>
    <dgm:pt modelId="{F29625E6-66FA-49CF-820A-7D135BAAA754}" type="pres">
      <dgm:prSet presAssocID="{4AAA0D9A-7CB2-47FB-9DE2-D1C129CA686B}" presName="connectorText" presStyleLbl="sibTrans2D1" presStyleIdx="1" presStyleCnt="6"/>
      <dgm:spPr/>
    </dgm:pt>
    <dgm:pt modelId="{F9265C75-CA3D-4D2C-81A1-097BD72325E5}" type="pres">
      <dgm:prSet presAssocID="{B531FDBB-67DF-467F-AD97-67F289123CE4}" presName="node" presStyleLbl="node1" presStyleIdx="2" presStyleCnt="7">
        <dgm:presLayoutVars>
          <dgm:bulletEnabled val="1"/>
        </dgm:presLayoutVars>
      </dgm:prSet>
      <dgm:spPr/>
    </dgm:pt>
    <dgm:pt modelId="{CA6F21E7-E144-4F00-869F-85344878B533}" type="pres">
      <dgm:prSet presAssocID="{12CE7702-37A8-47A7-8F05-6117B5361C86}" presName="sibTrans" presStyleLbl="sibTrans2D1" presStyleIdx="2" presStyleCnt="6"/>
      <dgm:spPr/>
    </dgm:pt>
    <dgm:pt modelId="{04D6D97C-FE18-4ECC-AE19-6230CF3C21FF}" type="pres">
      <dgm:prSet presAssocID="{12CE7702-37A8-47A7-8F05-6117B5361C86}" presName="connectorText" presStyleLbl="sibTrans2D1" presStyleIdx="2" presStyleCnt="6"/>
      <dgm:spPr/>
    </dgm:pt>
    <dgm:pt modelId="{CC7902D1-85DC-4D22-8FA9-77C86606A009}" type="pres">
      <dgm:prSet presAssocID="{283C5A58-C301-4ADD-848B-0F32D1C1287D}" presName="node" presStyleLbl="node1" presStyleIdx="3" presStyleCnt="7">
        <dgm:presLayoutVars>
          <dgm:bulletEnabled val="1"/>
        </dgm:presLayoutVars>
      </dgm:prSet>
      <dgm:spPr/>
    </dgm:pt>
    <dgm:pt modelId="{9CF5F7DE-9A42-4627-A162-F22071107B98}" type="pres">
      <dgm:prSet presAssocID="{26F8A5B2-040E-4C01-8880-3A5EE246B4F1}" presName="sibTrans" presStyleLbl="sibTrans2D1" presStyleIdx="3" presStyleCnt="6"/>
      <dgm:spPr/>
    </dgm:pt>
    <dgm:pt modelId="{8A7617B6-C31A-4FD1-80E1-8C9771550366}" type="pres">
      <dgm:prSet presAssocID="{26F8A5B2-040E-4C01-8880-3A5EE246B4F1}" presName="connectorText" presStyleLbl="sibTrans2D1" presStyleIdx="3" presStyleCnt="6"/>
      <dgm:spPr/>
    </dgm:pt>
    <dgm:pt modelId="{B55AC43F-D4ED-4521-8FE1-B7A956067CF4}" type="pres">
      <dgm:prSet presAssocID="{B797769C-A57E-4481-AF96-0908D2E5C4DB}" presName="node" presStyleLbl="node1" presStyleIdx="4" presStyleCnt="7">
        <dgm:presLayoutVars>
          <dgm:bulletEnabled val="1"/>
        </dgm:presLayoutVars>
      </dgm:prSet>
      <dgm:spPr/>
    </dgm:pt>
    <dgm:pt modelId="{B1E480CC-D790-428C-A8FE-882E11449094}" type="pres">
      <dgm:prSet presAssocID="{2D927094-A991-47E9-BA6F-714E7A52692C}" presName="sibTrans" presStyleLbl="sibTrans2D1" presStyleIdx="4" presStyleCnt="6"/>
      <dgm:spPr/>
    </dgm:pt>
    <dgm:pt modelId="{36A9AFAD-95D4-485D-8C3F-28012DAB844F}" type="pres">
      <dgm:prSet presAssocID="{2D927094-A991-47E9-BA6F-714E7A52692C}" presName="connectorText" presStyleLbl="sibTrans2D1" presStyleIdx="4" presStyleCnt="6"/>
      <dgm:spPr/>
    </dgm:pt>
    <dgm:pt modelId="{D051B755-09EC-4058-B59C-E06811C65544}" type="pres">
      <dgm:prSet presAssocID="{253502F8-8E7A-4DB9-A250-77D65A57A581}" presName="node" presStyleLbl="node1" presStyleIdx="5" presStyleCnt="7">
        <dgm:presLayoutVars>
          <dgm:bulletEnabled val="1"/>
        </dgm:presLayoutVars>
      </dgm:prSet>
      <dgm:spPr>
        <a:solidFill>
          <a:srgbClr val="00B050"/>
        </a:solidFill>
      </dgm:spPr>
    </dgm:pt>
    <dgm:pt modelId="{519A19CA-9B64-4F89-8708-4F9A0E8DB40E}" type="pres">
      <dgm:prSet presAssocID="{6D49C510-FAC3-40D0-A30D-E50D593A838E}" presName="sibTrans" presStyleLbl="sibTrans2D1" presStyleIdx="5" presStyleCnt="6"/>
      <dgm:spPr>
        <a:solidFill>
          <a:srgbClr val="00B050"/>
        </a:solidFill>
      </dgm:spPr>
    </dgm:pt>
    <dgm:pt modelId="{B6CFFFA3-33C9-4155-A75B-80B1B0127204}" type="pres">
      <dgm:prSet presAssocID="{6D49C510-FAC3-40D0-A30D-E50D593A838E}" presName="connectorText" presStyleLbl="sibTrans2D1" presStyleIdx="5" presStyleCnt="6"/>
      <dgm:spPr/>
    </dgm:pt>
    <dgm:pt modelId="{7D3019B0-12CA-46B1-A0A8-5938E0D95CFA}" type="pres">
      <dgm:prSet presAssocID="{2E7BC324-94B4-4EC7-B7F4-F1FF60E44A2C}" presName="node" presStyleLbl="node1" presStyleIdx="6" presStyleCnt="7">
        <dgm:presLayoutVars>
          <dgm:bulletEnabled val="1"/>
        </dgm:presLayoutVars>
      </dgm:prSet>
      <dgm:spPr>
        <a:solidFill>
          <a:srgbClr val="0070C0"/>
        </a:solidFill>
      </dgm:spPr>
    </dgm:pt>
  </dgm:ptLst>
  <dgm:cxnLst>
    <dgm:cxn modelId="{0246930F-6CC0-405C-A8C1-DAA01967DEC5}" srcId="{AE00512B-B4A1-447D-A989-D3D96E897363}" destId="{CDB7E0B7-7067-4140-93F5-976AC5B05F04}" srcOrd="0" destOrd="0" parTransId="{95F5F3E6-DE35-45DC-B4E1-0257DBCF64DA}" sibTransId="{5150A7FF-B299-49BD-BC5D-AB4F8BF4F80B}"/>
    <dgm:cxn modelId="{EC89B515-E03A-4C6F-89DA-9F3EFFADD00A}" srcId="{AE00512B-B4A1-447D-A989-D3D96E897363}" destId="{2E7BC324-94B4-4EC7-B7F4-F1FF60E44A2C}" srcOrd="6" destOrd="0" parTransId="{A6745649-EE56-4411-817F-FC81E7C8BBCF}" sibTransId="{F74C996A-3801-457D-A021-2A769A6CA32E}"/>
    <dgm:cxn modelId="{AB851C1A-FF75-4DCF-A89D-B30797449C44}" type="presOf" srcId="{6F07E220-24FB-4DDE-A72A-187A0E557C25}" destId="{4679A6CB-458A-4786-A849-B79753423D36}" srcOrd="0" destOrd="0" presId="urn:microsoft.com/office/officeart/2005/8/layout/process5"/>
    <dgm:cxn modelId="{A41ED529-08B8-4C58-8EFE-6E5DA1F56A29}" type="presOf" srcId="{2D927094-A991-47E9-BA6F-714E7A52692C}" destId="{B1E480CC-D790-428C-A8FE-882E11449094}" srcOrd="0" destOrd="0" presId="urn:microsoft.com/office/officeart/2005/8/layout/process5"/>
    <dgm:cxn modelId="{F5A3D92A-64F8-4563-9497-F912EA43DD38}" type="presOf" srcId="{5150A7FF-B299-49BD-BC5D-AB4F8BF4F80B}" destId="{1C03813F-1903-48F7-A961-1389101780E9}" srcOrd="0" destOrd="0" presId="urn:microsoft.com/office/officeart/2005/8/layout/process5"/>
    <dgm:cxn modelId="{5A2C3744-D7D3-4C97-9299-9580A1D721EA}" type="presOf" srcId="{6D49C510-FAC3-40D0-A30D-E50D593A838E}" destId="{B6CFFFA3-33C9-4155-A75B-80B1B0127204}" srcOrd="1" destOrd="0" presId="urn:microsoft.com/office/officeart/2005/8/layout/process5"/>
    <dgm:cxn modelId="{04509947-6F74-4FE9-A325-16C4FA66A4B1}" type="presOf" srcId="{2E7BC324-94B4-4EC7-B7F4-F1FF60E44A2C}" destId="{7D3019B0-12CA-46B1-A0A8-5938E0D95CFA}" srcOrd="0" destOrd="0" presId="urn:microsoft.com/office/officeart/2005/8/layout/process5"/>
    <dgm:cxn modelId="{306A206A-D234-4934-9E31-EC56DF85375E}" srcId="{AE00512B-B4A1-447D-A989-D3D96E897363}" destId="{B531FDBB-67DF-467F-AD97-67F289123CE4}" srcOrd="2" destOrd="0" parTransId="{8D00F131-7B3F-4BB3-A2DC-C5824F9FC93F}" sibTransId="{12CE7702-37A8-47A7-8F05-6117B5361C86}"/>
    <dgm:cxn modelId="{8A485A4A-4249-41E5-B348-CCB9342E3229}" srcId="{AE00512B-B4A1-447D-A989-D3D96E897363}" destId="{6F07E220-24FB-4DDE-A72A-187A0E557C25}" srcOrd="1" destOrd="0" parTransId="{9FE7712D-32D2-4562-B9E3-83702DD6D1A7}" sibTransId="{4AAA0D9A-7CB2-47FB-9DE2-D1C129CA686B}"/>
    <dgm:cxn modelId="{6D799353-F50E-4519-B9A7-0A8B04E04CC3}" srcId="{AE00512B-B4A1-447D-A989-D3D96E897363}" destId="{283C5A58-C301-4ADD-848B-0F32D1C1287D}" srcOrd="3" destOrd="0" parTransId="{A06C57F9-72FB-4F21-BA7A-BA1FF4A9ABBD}" sibTransId="{26F8A5B2-040E-4C01-8880-3A5EE246B4F1}"/>
    <dgm:cxn modelId="{0D212B54-329A-4665-9D90-BB9009DC3665}" type="presOf" srcId="{5150A7FF-B299-49BD-BC5D-AB4F8BF4F80B}" destId="{791FDC77-1C49-41CF-83B3-66F2C59A3614}" srcOrd="1" destOrd="0" presId="urn:microsoft.com/office/officeart/2005/8/layout/process5"/>
    <dgm:cxn modelId="{7720FF7D-C96A-4F96-BB60-BE4BAFD1DFF5}" type="presOf" srcId="{4AAA0D9A-7CB2-47FB-9DE2-D1C129CA686B}" destId="{F043CC16-E613-4635-A0ED-3EBDF0B87465}" srcOrd="0" destOrd="0" presId="urn:microsoft.com/office/officeart/2005/8/layout/process5"/>
    <dgm:cxn modelId="{C94BDD80-4E4E-4146-BFBD-3296AA1FCB57}" type="presOf" srcId="{B797769C-A57E-4481-AF96-0908D2E5C4DB}" destId="{B55AC43F-D4ED-4521-8FE1-B7A956067CF4}" srcOrd="0" destOrd="0" presId="urn:microsoft.com/office/officeart/2005/8/layout/process5"/>
    <dgm:cxn modelId="{27EE8D87-A9B1-46BF-AA71-5FCE36C9DF76}" type="presOf" srcId="{B531FDBB-67DF-467F-AD97-67F289123CE4}" destId="{F9265C75-CA3D-4D2C-81A1-097BD72325E5}" srcOrd="0" destOrd="0" presId="urn:microsoft.com/office/officeart/2005/8/layout/process5"/>
    <dgm:cxn modelId="{31B92E91-54F3-44DC-A17F-B8897511E40A}" type="presOf" srcId="{253502F8-8E7A-4DB9-A250-77D65A57A581}" destId="{D051B755-09EC-4058-B59C-E06811C65544}" srcOrd="0" destOrd="0" presId="urn:microsoft.com/office/officeart/2005/8/layout/process5"/>
    <dgm:cxn modelId="{E153B192-B5A0-4CA5-8A73-738295F6DFC9}" type="presOf" srcId="{6D49C510-FAC3-40D0-A30D-E50D593A838E}" destId="{519A19CA-9B64-4F89-8708-4F9A0E8DB40E}" srcOrd="0" destOrd="0" presId="urn:microsoft.com/office/officeart/2005/8/layout/process5"/>
    <dgm:cxn modelId="{87F3129D-9022-4E83-AB49-8319E7D69438}" type="presOf" srcId="{4AAA0D9A-7CB2-47FB-9DE2-D1C129CA686B}" destId="{F29625E6-66FA-49CF-820A-7D135BAAA754}" srcOrd="1" destOrd="0" presId="urn:microsoft.com/office/officeart/2005/8/layout/process5"/>
    <dgm:cxn modelId="{D337309F-EDF4-4625-AB98-26667B0E7C8A}" srcId="{AE00512B-B4A1-447D-A989-D3D96E897363}" destId="{B797769C-A57E-4481-AF96-0908D2E5C4DB}" srcOrd="4" destOrd="0" parTransId="{E65EDE5A-11DD-4EEA-811B-A1DBC0E5CEE0}" sibTransId="{2D927094-A991-47E9-BA6F-714E7A52692C}"/>
    <dgm:cxn modelId="{B90437A5-18D6-4391-BC0D-B5ADB139817E}" type="presOf" srcId="{2D927094-A991-47E9-BA6F-714E7A52692C}" destId="{36A9AFAD-95D4-485D-8C3F-28012DAB844F}" srcOrd="1" destOrd="0" presId="urn:microsoft.com/office/officeart/2005/8/layout/process5"/>
    <dgm:cxn modelId="{0EF8F2A8-CD88-4B5C-9B0E-6D9B1E96714A}" srcId="{AE00512B-B4A1-447D-A989-D3D96E897363}" destId="{253502F8-8E7A-4DB9-A250-77D65A57A581}" srcOrd="5" destOrd="0" parTransId="{7F1B5B50-4019-4E6D-9497-81C45BAD1ED5}" sibTransId="{6D49C510-FAC3-40D0-A30D-E50D593A838E}"/>
    <dgm:cxn modelId="{227C72B7-9140-40A3-8820-C00B679022A2}" type="presOf" srcId="{26F8A5B2-040E-4C01-8880-3A5EE246B4F1}" destId="{8A7617B6-C31A-4FD1-80E1-8C9771550366}" srcOrd="1" destOrd="0" presId="urn:microsoft.com/office/officeart/2005/8/layout/process5"/>
    <dgm:cxn modelId="{30842FBB-A0CA-414B-A50E-9B2BBA694D70}" type="presOf" srcId="{12CE7702-37A8-47A7-8F05-6117B5361C86}" destId="{CA6F21E7-E144-4F00-869F-85344878B533}" srcOrd="0" destOrd="0" presId="urn:microsoft.com/office/officeart/2005/8/layout/process5"/>
    <dgm:cxn modelId="{102CE1C1-078D-47CF-A0F2-EFD2C0936565}" type="presOf" srcId="{CDB7E0B7-7067-4140-93F5-976AC5B05F04}" destId="{1FD8347B-F014-43C2-9739-117F798BD5F9}" srcOrd="0" destOrd="0" presId="urn:microsoft.com/office/officeart/2005/8/layout/process5"/>
    <dgm:cxn modelId="{7AFD60D2-C156-4338-A3AD-B784E797A823}" type="presOf" srcId="{283C5A58-C301-4ADD-848B-0F32D1C1287D}" destId="{CC7902D1-85DC-4D22-8FA9-77C86606A009}" srcOrd="0" destOrd="0" presId="urn:microsoft.com/office/officeart/2005/8/layout/process5"/>
    <dgm:cxn modelId="{A10AD5E5-EF4D-4A13-89F3-F97E48DF8C42}" type="presOf" srcId="{26F8A5B2-040E-4C01-8880-3A5EE246B4F1}" destId="{9CF5F7DE-9A42-4627-A162-F22071107B98}" srcOrd="0" destOrd="0" presId="urn:microsoft.com/office/officeart/2005/8/layout/process5"/>
    <dgm:cxn modelId="{6F1F12EE-0430-48B5-B86B-748618A307EE}" type="presOf" srcId="{12CE7702-37A8-47A7-8F05-6117B5361C86}" destId="{04D6D97C-FE18-4ECC-AE19-6230CF3C21FF}" srcOrd="1" destOrd="0" presId="urn:microsoft.com/office/officeart/2005/8/layout/process5"/>
    <dgm:cxn modelId="{064045EF-116F-44EE-8634-A90AF1A60C70}" type="presOf" srcId="{AE00512B-B4A1-447D-A989-D3D96E897363}" destId="{87724101-1DD3-4C45-B006-FE6ED44DF94E}" srcOrd="0" destOrd="0" presId="urn:microsoft.com/office/officeart/2005/8/layout/process5"/>
    <dgm:cxn modelId="{791DFD46-6511-4D8E-A09E-1E8D1BE0F460}" type="presParOf" srcId="{87724101-1DD3-4C45-B006-FE6ED44DF94E}" destId="{1FD8347B-F014-43C2-9739-117F798BD5F9}" srcOrd="0" destOrd="0" presId="urn:microsoft.com/office/officeart/2005/8/layout/process5"/>
    <dgm:cxn modelId="{4E462183-C006-4CF5-9178-1A67894E761C}" type="presParOf" srcId="{87724101-1DD3-4C45-B006-FE6ED44DF94E}" destId="{1C03813F-1903-48F7-A961-1389101780E9}" srcOrd="1" destOrd="0" presId="urn:microsoft.com/office/officeart/2005/8/layout/process5"/>
    <dgm:cxn modelId="{E86C20AB-33A3-47F4-B9AA-D5EA76F785EF}" type="presParOf" srcId="{1C03813F-1903-48F7-A961-1389101780E9}" destId="{791FDC77-1C49-41CF-83B3-66F2C59A3614}" srcOrd="0" destOrd="0" presId="urn:microsoft.com/office/officeart/2005/8/layout/process5"/>
    <dgm:cxn modelId="{940F9F56-8BAB-4D19-AF1A-1C10DAFA7FC2}" type="presParOf" srcId="{87724101-1DD3-4C45-B006-FE6ED44DF94E}" destId="{4679A6CB-458A-4786-A849-B79753423D36}" srcOrd="2" destOrd="0" presId="urn:microsoft.com/office/officeart/2005/8/layout/process5"/>
    <dgm:cxn modelId="{76BBE663-BB8B-4EA3-889A-D2557DA12B0D}" type="presParOf" srcId="{87724101-1DD3-4C45-B006-FE6ED44DF94E}" destId="{F043CC16-E613-4635-A0ED-3EBDF0B87465}" srcOrd="3" destOrd="0" presId="urn:microsoft.com/office/officeart/2005/8/layout/process5"/>
    <dgm:cxn modelId="{1BABF6D5-157A-47F2-A1E4-15CA4C087A88}" type="presParOf" srcId="{F043CC16-E613-4635-A0ED-3EBDF0B87465}" destId="{F29625E6-66FA-49CF-820A-7D135BAAA754}" srcOrd="0" destOrd="0" presId="urn:microsoft.com/office/officeart/2005/8/layout/process5"/>
    <dgm:cxn modelId="{7A283A74-DC7F-410F-809F-DF2ED6662603}" type="presParOf" srcId="{87724101-1DD3-4C45-B006-FE6ED44DF94E}" destId="{F9265C75-CA3D-4D2C-81A1-097BD72325E5}" srcOrd="4" destOrd="0" presId="urn:microsoft.com/office/officeart/2005/8/layout/process5"/>
    <dgm:cxn modelId="{D31B5495-8B4F-4CC2-9976-7606767A1878}" type="presParOf" srcId="{87724101-1DD3-4C45-B006-FE6ED44DF94E}" destId="{CA6F21E7-E144-4F00-869F-85344878B533}" srcOrd="5" destOrd="0" presId="urn:microsoft.com/office/officeart/2005/8/layout/process5"/>
    <dgm:cxn modelId="{71F26838-BE32-4D36-B0D3-3011D6F42C99}" type="presParOf" srcId="{CA6F21E7-E144-4F00-869F-85344878B533}" destId="{04D6D97C-FE18-4ECC-AE19-6230CF3C21FF}" srcOrd="0" destOrd="0" presId="urn:microsoft.com/office/officeart/2005/8/layout/process5"/>
    <dgm:cxn modelId="{30B89325-78A3-4F6D-B172-377F8A7EE277}" type="presParOf" srcId="{87724101-1DD3-4C45-B006-FE6ED44DF94E}" destId="{CC7902D1-85DC-4D22-8FA9-77C86606A009}" srcOrd="6" destOrd="0" presId="urn:microsoft.com/office/officeart/2005/8/layout/process5"/>
    <dgm:cxn modelId="{316F0CCA-05F1-4D42-A808-7EA9E49FE86C}" type="presParOf" srcId="{87724101-1DD3-4C45-B006-FE6ED44DF94E}" destId="{9CF5F7DE-9A42-4627-A162-F22071107B98}" srcOrd="7" destOrd="0" presId="urn:microsoft.com/office/officeart/2005/8/layout/process5"/>
    <dgm:cxn modelId="{0F051427-450D-4721-B6C9-AC423ABDE8E7}" type="presParOf" srcId="{9CF5F7DE-9A42-4627-A162-F22071107B98}" destId="{8A7617B6-C31A-4FD1-80E1-8C9771550366}" srcOrd="0" destOrd="0" presId="urn:microsoft.com/office/officeart/2005/8/layout/process5"/>
    <dgm:cxn modelId="{94AFBDC4-81CA-42EA-B092-DBEB5E9A89BC}" type="presParOf" srcId="{87724101-1DD3-4C45-B006-FE6ED44DF94E}" destId="{B55AC43F-D4ED-4521-8FE1-B7A956067CF4}" srcOrd="8" destOrd="0" presId="urn:microsoft.com/office/officeart/2005/8/layout/process5"/>
    <dgm:cxn modelId="{F50C79CC-4EA1-4B6F-A55E-835EDAE74424}" type="presParOf" srcId="{87724101-1DD3-4C45-B006-FE6ED44DF94E}" destId="{B1E480CC-D790-428C-A8FE-882E11449094}" srcOrd="9" destOrd="0" presId="urn:microsoft.com/office/officeart/2005/8/layout/process5"/>
    <dgm:cxn modelId="{50CAD5ED-A1F3-431B-AD2C-23C2E1953A63}" type="presParOf" srcId="{B1E480CC-D790-428C-A8FE-882E11449094}" destId="{36A9AFAD-95D4-485D-8C3F-28012DAB844F}" srcOrd="0" destOrd="0" presId="urn:microsoft.com/office/officeart/2005/8/layout/process5"/>
    <dgm:cxn modelId="{81734813-19E6-410D-949C-EDA165138CA7}" type="presParOf" srcId="{87724101-1DD3-4C45-B006-FE6ED44DF94E}" destId="{D051B755-09EC-4058-B59C-E06811C65544}" srcOrd="10" destOrd="0" presId="urn:microsoft.com/office/officeart/2005/8/layout/process5"/>
    <dgm:cxn modelId="{019DD8E2-0D71-4FBB-A97F-0AA756DD9F54}" type="presParOf" srcId="{87724101-1DD3-4C45-B006-FE6ED44DF94E}" destId="{519A19CA-9B64-4F89-8708-4F9A0E8DB40E}" srcOrd="11" destOrd="0" presId="urn:microsoft.com/office/officeart/2005/8/layout/process5"/>
    <dgm:cxn modelId="{D0624012-AD7B-4606-89F8-B81B0112661C}" type="presParOf" srcId="{519A19CA-9B64-4F89-8708-4F9A0E8DB40E}" destId="{B6CFFFA3-33C9-4155-A75B-80B1B0127204}" srcOrd="0" destOrd="0" presId="urn:microsoft.com/office/officeart/2005/8/layout/process5"/>
    <dgm:cxn modelId="{9F5F8769-E182-45DA-A225-D6C1CE25DA55}" type="presParOf" srcId="{87724101-1DD3-4C45-B006-FE6ED44DF94E}" destId="{7D3019B0-12CA-46B1-A0A8-5938E0D95CF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C901B0-0959-48DC-91EA-6A71EE83A0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C4526E-5216-4ED8-9D9F-5310C6FEC5D8}">
      <dgm:prSet/>
      <dgm:spPr/>
      <dgm:t>
        <a:bodyPr/>
        <a:lstStyle/>
        <a:p>
          <a:r>
            <a:rPr lang="en-US"/>
            <a:t>Crucial for data integrity and reproducibility in data analysis and software development. </a:t>
          </a:r>
        </a:p>
      </dgm:t>
    </dgm:pt>
    <dgm:pt modelId="{DC50D4D5-23A1-4CBD-95EA-FA00492C9F9C}" type="parTrans" cxnId="{EF2A7A49-2FF6-4E2E-860F-F14040F47656}">
      <dgm:prSet/>
      <dgm:spPr/>
      <dgm:t>
        <a:bodyPr/>
        <a:lstStyle/>
        <a:p>
          <a:endParaRPr lang="en-US"/>
        </a:p>
      </dgm:t>
    </dgm:pt>
    <dgm:pt modelId="{0FE0D9F3-65DA-484C-B740-E902F535DE9B}" type="sibTrans" cxnId="{EF2A7A49-2FF6-4E2E-860F-F14040F47656}">
      <dgm:prSet/>
      <dgm:spPr/>
      <dgm:t>
        <a:bodyPr/>
        <a:lstStyle/>
        <a:p>
          <a:endParaRPr lang="en-US"/>
        </a:p>
      </dgm:t>
    </dgm:pt>
    <dgm:pt modelId="{83E31710-E667-4A34-935B-1D54701E80F0}">
      <dgm:prSet/>
      <dgm:spPr/>
      <dgm:t>
        <a:bodyPr/>
        <a:lstStyle/>
        <a:p>
          <a:r>
            <a:rPr lang="en-US"/>
            <a:t>It helps manage changes and prevent conflicts, especially in collaborative environments. </a:t>
          </a:r>
        </a:p>
      </dgm:t>
    </dgm:pt>
    <dgm:pt modelId="{3CB6533E-BD50-4D2F-BB0D-A13AE262AABC}" type="parTrans" cxnId="{C09A5171-F79E-4F82-A67B-B07FDAF5138B}">
      <dgm:prSet/>
      <dgm:spPr/>
      <dgm:t>
        <a:bodyPr/>
        <a:lstStyle/>
        <a:p>
          <a:endParaRPr lang="en-US"/>
        </a:p>
      </dgm:t>
    </dgm:pt>
    <dgm:pt modelId="{892A2B49-7A0B-4155-BFE0-85B1E4C1A24D}" type="sibTrans" cxnId="{C09A5171-F79E-4F82-A67B-B07FDAF5138B}">
      <dgm:prSet/>
      <dgm:spPr/>
      <dgm:t>
        <a:bodyPr/>
        <a:lstStyle/>
        <a:p>
          <a:endParaRPr lang="en-US"/>
        </a:p>
      </dgm:t>
    </dgm:pt>
    <dgm:pt modelId="{CDEC68A5-0226-4367-B98D-7B1D4ACDB476}">
      <dgm:prSet/>
      <dgm:spPr/>
      <dgm:t>
        <a:bodyPr/>
        <a:lstStyle/>
        <a:p>
          <a:r>
            <a:rPr lang="en-US"/>
            <a:t>It enables tracing data history, facilitates error correction, and supports data analysis consistency. </a:t>
          </a:r>
        </a:p>
      </dgm:t>
    </dgm:pt>
    <dgm:pt modelId="{C09964FD-2FDE-454D-855A-105432B886FC}" type="parTrans" cxnId="{927812C4-9D4D-4537-9435-4F53E7FDEB4D}">
      <dgm:prSet/>
      <dgm:spPr/>
      <dgm:t>
        <a:bodyPr/>
        <a:lstStyle/>
        <a:p>
          <a:endParaRPr lang="en-US"/>
        </a:p>
      </dgm:t>
    </dgm:pt>
    <dgm:pt modelId="{B6C7142C-BFF2-4931-9E4B-1D2A91B3E4C4}" type="sibTrans" cxnId="{927812C4-9D4D-4537-9435-4F53E7FDEB4D}">
      <dgm:prSet/>
      <dgm:spPr/>
      <dgm:t>
        <a:bodyPr/>
        <a:lstStyle/>
        <a:p>
          <a:endParaRPr lang="en-US"/>
        </a:p>
      </dgm:t>
    </dgm:pt>
    <dgm:pt modelId="{6C4AE6D9-70B4-402C-96A6-09DAAC70C190}" type="pres">
      <dgm:prSet presAssocID="{82C901B0-0959-48DC-91EA-6A71EE83A059}" presName="root" presStyleCnt="0">
        <dgm:presLayoutVars>
          <dgm:dir/>
          <dgm:resizeHandles val="exact"/>
        </dgm:presLayoutVars>
      </dgm:prSet>
      <dgm:spPr/>
    </dgm:pt>
    <dgm:pt modelId="{48DC87A9-EB48-45D9-A331-665112985CD7}" type="pres">
      <dgm:prSet presAssocID="{F7C4526E-5216-4ED8-9D9F-5310C6FEC5D8}" presName="compNode" presStyleCnt="0"/>
      <dgm:spPr/>
    </dgm:pt>
    <dgm:pt modelId="{E2FB9528-4C37-4651-B0F1-3FB046A66173}" type="pres">
      <dgm:prSet presAssocID="{F7C4526E-5216-4ED8-9D9F-5310C6FEC5D8}" presName="bgRect" presStyleLbl="bgShp" presStyleIdx="0" presStyleCnt="3"/>
      <dgm:spPr/>
    </dgm:pt>
    <dgm:pt modelId="{A74FA8E5-A24D-4AF7-A330-3DDE7C43CDB2}" type="pres">
      <dgm:prSet presAssocID="{F7C4526E-5216-4ED8-9D9F-5310C6FEC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BF4C6816-4756-4A38-B4BB-B0D174018909}" type="pres">
      <dgm:prSet presAssocID="{F7C4526E-5216-4ED8-9D9F-5310C6FEC5D8}" presName="spaceRect" presStyleCnt="0"/>
      <dgm:spPr/>
    </dgm:pt>
    <dgm:pt modelId="{3D1C3A29-D451-4D52-BE2D-3AE57C21CCE7}" type="pres">
      <dgm:prSet presAssocID="{F7C4526E-5216-4ED8-9D9F-5310C6FEC5D8}" presName="parTx" presStyleLbl="revTx" presStyleIdx="0" presStyleCnt="3">
        <dgm:presLayoutVars>
          <dgm:chMax val="0"/>
          <dgm:chPref val="0"/>
        </dgm:presLayoutVars>
      </dgm:prSet>
      <dgm:spPr/>
    </dgm:pt>
    <dgm:pt modelId="{A07B88F4-88EB-47A0-A4B9-A9C78CE58B84}" type="pres">
      <dgm:prSet presAssocID="{0FE0D9F3-65DA-484C-B740-E902F535DE9B}" presName="sibTrans" presStyleCnt="0"/>
      <dgm:spPr/>
    </dgm:pt>
    <dgm:pt modelId="{DCF9587B-96F7-4E54-9AD0-3816AB8210F0}" type="pres">
      <dgm:prSet presAssocID="{83E31710-E667-4A34-935B-1D54701E80F0}" presName="compNode" presStyleCnt="0"/>
      <dgm:spPr/>
    </dgm:pt>
    <dgm:pt modelId="{2F90769C-CF20-447A-93B4-A2DBABFA0ACD}" type="pres">
      <dgm:prSet presAssocID="{83E31710-E667-4A34-935B-1D54701E80F0}" presName="bgRect" presStyleLbl="bgShp" presStyleIdx="1" presStyleCnt="3"/>
      <dgm:spPr/>
    </dgm:pt>
    <dgm:pt modelId="{4400D02C-D26C-49F3-93E6-47419EB6B56A}" type="pres">
      <dgm:prSet presAssocID="{83E31710-E667-4A34-935B-1D54701E80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BCE811A0-6911-47CD-ACB3-4A62863C2A82}" type="pres">
      <dgm:prSet presAssocID="{83E31710-E667-4A34-935B-1D54701E80F0}" presName="spaceRect" presStyleCnt="0"/>
      <dgm:spPr/>
    </dgm:pt>
    <dgm:pt modelId="{52696670-D2BD-4D30-9BAD-464D5185D343}" type="pres">
      <dgm:prSet presAssocID="{83E31710-E667-4A34-935B-1D54701E80F0}" presName="parTx" presStyleLbl="revTx" presStyleIdx="1" presStyleCnt="3">
        <dgm:presLayoutVars>
          <dgm:chMax val="0"/>
          <dgm:chPref val="0"/>
        </dgm:presLayoutVars>
      </dgm:prSet>
      <dgm:spPr/>
    </dgm:pt>
    <dgm:pt modelId="{1B11E86C-D03A-4418-82FD-AA25D8ACADF3}" type="pres">
      <dgm:prSet presAssocID="{892A2B49-7A0B-4155-BFE0-85B1E4C1A24D}" presName="sibTrans" presStyleCnt="0"/>
      <dgm:spPr/>
    </dgm:pt>
    <dgm:pt modelId="{F55CEFF9-C1C0-4529-B1D0-58AEDA3F5B06}" type="pres">
      <dgm:prSet presAssocID="{CDEC68A5-0226-4367-B98D-7B1D4ACDB476}" presName="compNode" presStyleCnt="0"/>
      <dgm:spPr/>
    </dgm:pt>
    <dgm:pt modelId="{FF5B9361-2576-4A2D-8C11-FBEC30F49208}" type="pres">
      <dgm:prSet presAssocID="{CDEC68A5-0226-4367-B98D-7B1D4ACDB476}" presName="bgRect" presStyleLbl="bgShp" presStyleIdx="2" presStyleCnt="3"/>
      <dgm:spPr/>
    </dgm:pt>
    <dgm:pt modelId="{A2DA6E88-2932-4B64-8137-A72577FEAC93}" type="pres">
      <dgm:prSet presAssocID="{CDEC68A5-0226-4367-B98D-7B1D4ACDB4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083D3F0-4CD8-4111-ADD2-C46D3528F107}" type="pres">
      <dgm:prSet presAssocID="{CDEC68A5-0226-4367-B98D-7B1D4ACDB476}" presName="spaceRect" presStyleCnt="0"/>
      <dgm:spPr/>
    </dgm:pt>
    <dgm:pt modelId="{B70D1F96-9894-48C2-B1F3-DD4967E1B447}" type="pres">
      <dgm:prSet presAssocID="{CDEC68A5-0226-4367-B98D-7B1D4ACDB4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8C5C20-59BF-4886-9C6D-12E3435691F6}" type="presOf" srcId="{F7C4526E-5216-4ED8-9D9F-5310C6FEC5D8}" destId="{3D1C3A29-D451-4D52-BE2D-3AE57C21CCE7}" srcOrd="0" destOrd="0" presId="urn:microsoft.com/office/officeart/2018/2/layout/IconVerticalSolidList"/>
    <dgm:cxn modelId="{164A3138-AFFE-4F59-B03D-DE85165EE572}" type="presOf" srcId="{82C901B0-0959-48DC-91EA-6A71EE83A059}" destId="{6C4AE6D9-70B4-402C-96A6-09DAAC70C190}" srcOrd="0" destOrd="0" presId="urn:microsoft.com/office/officeart/2018/2/layout/IconVerticalSolidList"/>
    <dgm:cxn modelId="{F82EE63D-628B-46D3-8D0A-38533B4CFADC}" type="presOf" srcId="{83E31710-E667-4A34-935B-1D54701E80F0}" destId="{52696670-D2BD-4D30-9BAD-464D5185D343}" srcOrd="0" destOrd="0" presId="urn:microsoft.com/office/officeart/2018/2/layout/IconVerticalSolidList"/>
    <dgm:cxn modelId="{EF2A7A49-2FF6-4E2E-860F-F14040F47656}" srcId="{82C901B0-0959-48DC-91EA-6A71EE83A059}" destId="{F7C4526E-5216-4ED8-9D9F-5310C6FEC5D8}" srcOrd="0" destOrd="0" parTransId="{DC50D4D5-23A1-4CBD-95EA-FA00492C9F9C}" sibTransId="{0FE0D9F3-65DA-484C-B740-E902F535DE9B}"/>
    <dgm:cxn modelId="{C09A5171-F79E-4F82-A67B-B07FDAF5138B}" srcId="{82C901B0-0959-48DC-91EA-6A71EE83A059}" destId="{83E31710-E667-4A34-935B-1D54701E80F0}" srcOrd="1" destOrd="0" parTransId="{3CB6533E-BD50-4D2F-BB0D-A13AE262AABC}" sibTransId="{892A2B49-7A0B-4155-BFE0-85B1E4C1A24D}"/>
    <dgm:cxn modelId="{DACAC257-CCC0-454B-95A3-848BD02E764B}" type="presOf" srcId="{CDEC68A5-0226-4367-B98D-7B1D4ACDB476}" destId="{B70D1F96-9894-48C2-B1F3-DD4967E1B447}" srcOrd="0" destOrd="0" presId="urn:microsoft.com/office/officeart/2018/2/layout/IconVerticalSolidList"/>
    <dgm:cxn modelId="{927812C4-9D4D-4537-9435-4F53E7FDEB4D}" srcId="{82C901B0-0959-48DC-91EA-6A71EE83A059}" destId="{CDEC68A5-0226-4367-B98D-7B1D4ACDB476}" srcOrd="2" destOrd="0" parTransId="{C09964FD-2FDE-454D-855A-105432B886FC}" sibTransId="{B6C7142C-BFF2-4931-9E4B-1D2A91B3E4C4}"/>
    <dgm:cxn modelId="{B4F47DDA-ABF5-49C7-A365-FF412DAAD5C2}" type="presParOf" srcId="{6C4AE6D9-70B4-402C-96A6-09DAAC70C190}" destId="{48DC87A9-EB48-45D9-A331-665112985CD7}" srcOrd="0" destOrd="0" presId="urn:microsoft.com/office/officeart/2018/2/layout/IconVerticalSolidList"/>
    <dgm:cxn modelId="{6B02B08D-08A5-487C-A2A4-CF4D2A393EB1}" type="presParOf" srcId="{48DC87A9-EB48-45D9-A331-665112985CD7}" destId="{E2FB9528-4C37-4651-B0F1-3FB046A66173}" srcOrd="0" destOrd="0" presId="urn:microsoft.com/office/officeart/2018/2/layout/IconVerticalSolidList"/>
    <dgm:cxn modelId="{80C17DD1-BB73-4537-B035-8C8CDE995C45}" type="presParOf" srcId="{48DC87A9-EB48-45D9-A331-665112985CD7}" destId="{A74FA8E5-A24D-4AF7-A330-3DDE7C43CDB2}" srcOrd="1" destOrd="0" presId="urn:microsoft.com/office/officeart/2018/2/layout/IconVerticalSolidList"/>
    <dgm:cxn modelId="{F5C05599-0F4E-478A-B79E-296FD49955C5}" type="presParOf" srcId="{48DC87A9-EB48-45D9-A331-665112985CD7}" destId="{BF4C6816-4756-4A38-B4BB-B0D174018909}" srcOrd="2" destOrd="0" presId="urn:microsoft.com/office/officeart/2018/2/layout/IconVerticalSolidList"/>
    <dgm:cxn modelId="{7C660FFB-77BA-43B6-B682-6A093717C876}" type="presParOf" srcId="{48DC87A9-EB48-45D9-A331-665112985CD7}" destId="{3D1C3A29-D451-4D52-BE2D-3AE57C21CCE7}" srcOrd="3" destOrd="0" presId="urn:microsoft.com/office/officeart/2018/2/layout/IconVerticalSolidList"/>
    <dgm:cxn modelId="{E8F8B733-A082-4C7C-8C2A-20BDC16B8E59}" type="presParOf" srcId="{6C4AE6D9-70B4-402C-96A6-09DAAC70C190}" destId="{A07B88F4-88EB-47A0-A4B9-A9C78CE58B84}" srcOrd="1" destOrd="0" presId="urn:microsoft.com/office/officeart/2018/2/layout/IconVerticalSolidList"/>
    <dgm:cxn modelId="{68C744FB-8AF2-41BB-A87E-8D6E4A8A9F03}" type="presParOf" srcId="{6C4AE6D9-70B4-402C-96A6-09DAAC70C190}" destId="{DCF9587B-96F7-4E54-9AD0-3816AB8210F0}" srcOrd="2" destOrd="0" presId="urn:microsoft.com/office/officeart/2018/2/layout/IconVerticalSolidList"/>
    <dgm:cxn modelId="{D368D7FB-EBF7-4F99-A3E3-6602E9278086}" type="presParOf" srcId="{DCF9587B-96F7-4E54-9AD0-3816AB8210F0}" destId="{2F90769C-CF20-447A-93B4-A2DBABFA0ACD}" srcOrd="0" destOrd="0" presId="urn:microsoft.com/office/officeart/2018/2/layout/IconVerticalSolidList"/>
    <dgm:cxn modelId="{01301A53-DE1F-4337-B881-FC4C4D65E88A}" type="presParOf" srcId="{DCF9587B-96F7-4E54-9AD0-3816AB8210F0}" destId="{4400D02C-D26C-49F3-93E6-47419EB6B56A}" srcOrd="1" destOrd="0" presId="urn:microsoft.com/office/officeart/2018/2/layout/IconVerticalSolidList"/>
    <dgm:cxn modelId="{66337F19-9801-4987-A571-91388828189C}" type="presParOf" srcId="{DCF9587B-96F7-4E54-9AD0-3816AB8210F0}" destId="{BCE811A0-6911-47CD-ACB3-4A62863C2A82}" srcOrd="2" destOrd="0" presId="urn:microsoft.com/office/officeart/2018/2/layout/IconVerticalSolidList"/>
    <dgm:cxn modelId="{6C54C841-61D2-4605-A561-8EB174871AF7}" type="presParOf" srcId="{DCF9587B-96F7-4E54-9AD0-3816AB8210F0}" destId="{52696670-D2BD-4D30-9BAD-464D5185D343}" srcOrd="3" destOrd="0" presId="urn:microsoft.com/office/officeart/2018/2/layout/IconVerticalSolidList"/>
    <dgm:cxn modelId="{73D2C9CD-3165-438F-A127-E03795491AD3}" type="presParOf" srcId="{6C4AE6D9-70B4-402C-96A6-09DAAC70C190}" destId="{1B11E86C-D03A-4418-82FD-AA25D8ACADF3}" srcOrd="3" destOrd="0" presId="urn:microsoft.com/office/officeart/2018/2/layout/IconVerticalSolidList"/>
    <dgm:cxn modelId="{21903F3B-C363-4AE7-92D5-ECF02470D7DB}" type="presParOf" srcId="{6C4AE6D9-70B4-402C-96A6-09DAAC70C190}" destId="{F55CEFF9-C1C0-4529-B1D0-58AEDA3F5B06}" srcOrd="4" destOrd="0" presId="urn:microsoft.com/office/officeart/2018/2/layout/IconVerticalSolidList"/>
    <dgm:cxn modelId="{5E9F0C63-0844-40BE-820F-C839CABD8332}" type="presParOf" srcId="{F55CEFF9-C1C0-4529-B1D0-58AEDA3F5B06}" destId="{FF5B9361-2576-4A2D-8C11-FBEC30F49208}" srcOrd="0" destOrd="0" presId="urn:microsoft.com/office/officeart/2018/2/layout/IconVerticalSolidList"/>
    <dgm:cxn modelId="{7C9718C4-5624-41BF-9993-6BC7DF47CDD8}" type="presParOf" srcId="{F55CEFF9-C1C0-4529-B1D0-58AEDA3F5B06}" destId="{A2DA6E88-2932-4B64-8137-A72577FEAC93}" srcOrd="1" destOrd="0" presId="urn:microsoft.com/office/officeart/2018/2/layout/IconVerticalSolidList"/>
    <dgm:cxn modelId="{CF51F24A-97B5-4786-9CED-8E9E90A0412E}" type="presParOf" srcId="{F55CEFF9-C1C0-4529-B1D0-58AEDA3F5B06}" destId="{C083D3F0-4CD8-4111-ADD2-C46D3528F107}" srcOrd="2" destOrd="0" presId="urn:microsoft.com/office/officeart/2018/2/layout/IconVerticalSolidList"/>
    <dgm:cxn modelId="{2A52A4CD-1689-457C-8B96-0232D5FCACD9}" type="presParOf" srcId="{F55CEFF9-C1C0-4529-B1D0-58AEDA3F5B06}" destId="{B70D1F96-9894-48C2-B1F3-DD4967E1B4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A5CB55-D449-4140-B681-BE899DAACD8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157B75-E220-4D89-8A86-39E77FFE3595}">
      <dgm:prSet/>
      <dgm:spPr/>
      <dgm:t>
        <a:bodyPr/>
        <a:lstStyle/>
        <a:p>
          <a:pPr>
            <a:defRPr b="1"/>
          </a:pPr>
          <a:r>
            <a:rPr lang="en-US"/>
            <a:t>Branching</a:t>
          </a:r>
        </a:p>
      </dgm:t>
    </dgm:pt>
    <dgm:pt modelId="{A2908A1A-5BB1-4255-89F4-B165A21FC51E}" type="parTrans" cxnId="{06D84132-3453-4176-9ED1-1C11DCAB17E4}">
      <dgm:prSet/>
      <dgm:spPr/>
      <dgm:t>
        <a:bodyPr/>
        <a:lstStyle/>
        <a:p>
          <a:endParaRPr lang="en-US"/>
        </a:p>
      </dgm:t>
    </dgm:pt>
    <dgm:pt modelId="{BCA60162-EBC5-4997-BF70-251BECACF8DE}" type="sibTrans" cxnId="{06D84132-3453-4176-9ED1-1C11DCAB17E4}">
      <dgm:prSet/>
      <dgm:spPr/>
      <dgm:t>
        <a:bodyPr/>
        <a:lstStyle/>
        <a:p>
          <a:endParaRPr lang="en-US"/>
        </a:p>
      </dgm:t>
    </dgm:pt>
    <dgm:pt modelId="{02C14E82-8169-4481-8712-90F91E1F2437}">
      <dgm:prSet/>
      <dgm:spPr/>
      <dgm:t>
        <a:bodyPr/>
        <a:lstStyle/>
        <a:p>
          <a:r>
            <a:rPr lang="en-US"/>
            <a:t>Allows users to work on independent branches without affecting the main project, making it easy to experiment and merge changes.</a:t>
          </a:r>
        </a:p>
      </dgm:t>
    </dgm:pt>
    <dgm:pt modelId="{AEF674E2-7D24-4E48-BAD6-8003F020540C}" type="parTrans" cxnId="{25A16F4E-67E5-458B-BA9A-FB5844D4DB41}">
      <dgm:prSet/>
      <dgm:spPr/>
      <dgm:t>
        <a:bodyPr/>
        <a:lstStyle/>
        <a:p>
          <a:endParaRPr lang="en-US"/>
        </a:p>
      </dgm:t>
    </dgm:pt>
    <dgm:pt modelId="{44C0DF24-2F55-44AE-A33C-0FAF777D2E7B}" type="sibTrans" cxnId="{25A16F4E-67E5-458B-BA9A-FB5844D4DB41}">
      <dgm:prSet/>
      <dgm:spPr/>
      <dgm:t>
        <a:bodyPr/>
        <a:lstStyle/>
        <a:p>
          <a:endParaRPr lang="en-US"/>
        </a:p>
      </dgm:t>
    </dgm:pt>
    <dgm:pt modelId="{B0A4185F-BB3D-4AB8-9A3E-279DFDCF1FEF}">
      <dgm:prSet/>
      <dgm:spPr/>
      <dgm:t>
        <a:bodyPr/>
        <a:lstStyle/>
        <a:p>
          <a:pPr>
            <a:defRPr b="1"/>
          </a:pPr>
          <a:r>
            <a:rPr lang="en-US"/>
            <a:t>Commit History</a:t>
          </a:r>
        </a:p>
      </dgm:t>
    </dgm:pt>
    <dgm:pt modelId="{DCCA6EAB-FE09-4CCF-ACA6-AB0D935E3233}" type="parTrans" cxnId="{CCD7D130-AAF6-4EAA-BD6E-AA6F029FEF58}">
      <dgm:prSet/>
      <dgm:spPr/>
      <dgm:t>
        <a:bodyPr/>
        <a:lstStyle/>
        <a:p>
          <a:endParaRPr lang="en-US"/>
        </a:p>
      </dgm:t>
    </dgm:pt>
    <dgm:pt modelId="{DCC48838-F1C7-4007-B044-9DC3DA932D4E}" type="sibTrans" cxnId="{CCD7D130-AAF6-4EAA-BD6E-AA6F029FEF58}">
      <dgm:prSet/>
      <dgm:spPr/>
      <dgm:t>
        <a:bodyPr/>
        <a:lstStyle/>
        <a:p>
          <a:endParaRPr lang="en-US"/>
        </a:p>
      </dgm:t>
    </dgm:pt>
    <dgm:pt modelId="{E0850CB5-68C2-49D6-B810-05BAFC9E0251}">
      <dgm:prSet/>
      <dgm:spPr/>
      <dgm:t>
        <a:bodyPr/>
        <a:lstStyle/>
        <a:p>
          <a:r>
            <a:rPr lang="en-US"/>
            <a:t>Each change is recorded with a commit message, author, and timestamp, providing a complete history of modifications.</a:t>
          </a:r>
        </a:p>
      </dgm:t>
    </dgm:pt>
    <dgm:pt modelId="{A585AA9F-723E-403D-AFAE-9F08DEE806C1}" type="parTrans" cxnId="{62D66196-8AD5-4C6A-B6A7-6DDE0C35AF2B}">
      <dgm:prSet/>
      <dgm:spPr/>
      <dgm:t>
        <a:bodyPr/>
        <a:lstStyle/>
        <a:p>
          <a:endParaRPr lang="en-US"/>
        </a:p>
      </dgm:t>
    </dgm:pt>
    <dgm:pt modelId="{74C80322-7B39-4510-B5C7-CA9D4245380B}" type="sibTrans" cxnId="{62D66196-8AD5-4C6A-B6A7-6DDE0C35AF2B}">
      <dgm:prSet/>
      <dgm:spPr/>
      <dgm:t>
        <a:bodyPr/>
        <a:lstStyle/>
        <a:p>
          <a:endParaRPr lang="en-US"/>
        </a:p>
      </dgm:t>
    </dgm:pt>
    <dgm:pt modelId="{25C0F85B-AA39-4BE5-B557-E8C13A600512}">
      <dgm:prSet/>
      <dgm:spPr/>
      <dgm:t>
        <a:bodyPr/>
        <a:lstStyle/>
        <a:p>
          <a:pPr>
            <a:defRPr b="1"/>
          </a:pPr>
          <a:r>
            <a:rPr lang="en-US"/>
            <a:t>Remote Repositories</a:t>
          </a:r>
        </a:p>
      </dgm:t>
    </dgm:pt>
    <dgm:pt modelId="{B919652E-A6D0-43B7-BD29-3E74656BF7D1}" type="parTrans" cxnId="{E71A4DED-594B-476C-BEC4-D98578A5FCF1}">
      <dgm:prSet/>
      <dgm:spPr/>
      <dgm:t>
        <a:bodyPr/>
        <a:lstStyle/>
        <a:p>
          <a:endParaRPr lang="en-US"/>
        </a:p>
      </dgm:t>
    </dgm:pt>
    <dgm:pt modelId="{79BDADD8-0635-4855-9365-7BCDF35CBDC3}" type="sibTrans" cxnId="{E71A4DED-594B-476C-BEC4-D98578A5FCF1}">
      <dgm:prSet/>
      <dgm:spPr/>
      <dgm:t>
        <a:bodyPr/>
        <a:lstStyle/>
        <a:p>
          <a:endParaRPr lang="en-US"/>
        </a:p>
      </dgm:t>
    </dgm:pt>
    <dgm:pt modelId="{4B8CB56C-76C2-4218-90DF-8F4234B5F443}">
      <dgm:prSet/>
      <dgm:spPr/>
      <dgm:t>
        <a:bodyPr/>
        <a:lstStyle/>
        <a:p>
          <a:r>
            <a:rPr lang="en-US"/>
            <a:t>Enables collaboration by allowing multiple users to push to and pull from remote repositories, such as GitHub or Bitbucket.</a:t>
          </a:r>
        </a:p>
      </dgm:t>
    </dgm:pt>
    <dgm:pt modelId="{818D264F-773F-47C2-B196-E9D366D5A602}" type="parTrans" cxnId="{037DDDE4-12B5-4909-AF1B-4B866D4C7844}">
      <dgm:prSet/>
      <dgm:spPr/>
      <dgm:t>
        <a:bodyPr/>
        <a:lstStyle/>
        <a:p>
          <a:endParaRPr lang="en-US"/>
        </a:p>
      </dgm:t>
    </dgm:pt>
    <dgm:pt modelId="{BA754D72-1738-4B91-AFE3-6C16C7C35EFA}" type="sibTrans" cxnId="{037DDDE4-12B5-4909-AF1B-4B866D4C7844}">
      <dgm:prSet/>
      <dgm:spPr/>
      <dgm:t>
        <a:bodyPr/>
        <a:lstStyle/>
        <a:p>
          <a:endParaRPr lang="en-US"/>
        </a:p>
      </dgm:t>
    </dgm:pt>
    <dgm:pt modelId="{FC5767C6-BD6C-4524-8F61-DD973E8DFF8C}" type="pres">
      <dgm:prSet presAssocID="{68A5CB55-D449-4140-B681-BE899DAACD88}" presName="root" presStyleCnt="0">
        <dgm:presLayoutVars>
          <dgm:dir/>
          <dgm:resizeHandles val="exact"/>
        </dgm:presLayoutVars>
      </dgm:prSet>
      <dgm:spPr/>
    </dgm:pt>
    <dgm:pt modelId="{97F18B6B-630E-42DF-839C-D827606505DE}" type="pres">
      <dgm:prSet presAssocID="{29157B75-E220-4D89-8A86-39E77FFE3595}" presName="compNode" presStyleCnt="0"/>
      <dgm:spPr/>
    </dgm:pt>
    <dgm:pt modelId="{3DB4B735-405F-4734-9975-0866D84ECF08}" type="pres">
      <dgm:prSet presAssocID="{29157B75-E220-4D89-8A86-39E77FFE35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9E20D60-9031-464D-9B88-A54B0C7EFEE3}" type="pres">
      <dgm:prSet presAssocID="{29157B75-E220-4D89-8A86-39E77FFE3595}" presName="iconSpace" presStyleCnt="0"/>
      <dgm:spPr/>
    </dgm:pt>
    <dgm:pt modelId="{B0040876-B9A1-4D4E-AF28-BCCAA5CA8BCF}" type="pres">
      <dgm:prSet presAssocID="{29157B75-E220-4D89-8A86-39E77FFE3595}" presName="parTx" presStyleLbl="revTx" presStyleIdx="0" presStyleCnt="6">
        <dgm:presLayoutVars>
          <dgm:chMax val="0"/>
          <dgm:chPref val="0"/>
        </dgm:presLayoutVars>
      </dgm:prSet>
      <dgm:spPr/>
    </dgm:pt>
    <dgm:pt modelId="{3AC91288-329A-4DCF-8A1E-C68DEB14C7F9}" type="pres">
      <dgm:prSet presAssocID="{29157B75-E220-4D89-8A86-39E77FFE3595}" presName="txSpace" presStyleCnt="0"/>
      <dgm:spPr/>
    </dgm:pt>
    <dgm:pt modelId="{395D944B-49F2-44A3-90F0-E912FF40EAFB}" type="pres">
      <dgm:prSet presAssocID="{29157B75-E220-4D89-8A86-39E77FFE3595}" presName="desTx" presStyleLbl="revTx" presStyleIdx="1" presStyleCnt="6">
        <dgm:presLayoutVars/>
      </dgm:prSet>
      <dgm:spPr/>
    </dgm:pt>
    <dgm:pt modelId="{D6CB6BA7-E40D-440B-8FEB-B6CB7AE2ECF9}" type="pres">
      <dgm:prSet presAssocID="{BCA60162-EBC5-4997-BF70-251BECACF8DE}" presName="sibTrans" presStyleCnt="0"/>
      <dgm:spPr/>
    </dgm:pt>
    <dgm:pt modelId="{7BFD90A6-4332-409A-9C28-D96775524B3B}" type="pres">
      <dgm:prSet presAssocID="{B0A4185F-BB3D-4AB8-9A3E-279DFDCF1FEF}" presName="compNode" presStyleCnt="0"/>
      <dgm:spPr/>
    </dgm:pt>
    <dgm:pt modelId="{0A10F7FE-6F4A-4107-9F26-E9E4949DBEBB}" type="pres">
      <dgm:prSet presAssocID="{B0A4185F-BB3D-4AB8-9A3E-279DFDCF1F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75% with solid fill"/>
        </a:ext>
      </dgm:extLst>
    </dgm:pt>
    <dgm:pt modelId="{892A6B65-5FD1-44A1-A3ED-A7DECB39E2D4}" type="pres">
      <dgm:prSet presAssocID="{B0A4185F-BB3D-4AB8-9A3E-279DFDCF1FEF}" presName="iconSpace" presStyleCnt="0"/>
      <dgm:spPr/>
    </dgm:pt>
    <dgm:pt modelId="{F56A39B6-2B8F-4247-9EBC-032D78F3FCB9}" type="pres">
      <dgm:prSet presAssocID="{B0A4185F-BB3D-4AB8-9A3E-279DFDCF1FEF}" presName="parTx" presStyleLbl="revTx" presStyleIdx="2" presStyleCnt="6">
        <dgm:presLayoutVars>
          <dgm:chMax val="0"/>
          <dgm:chPref val="0"/>
        </dgm:presLayoutVars>
      </dgm:prSet>
      <dgm:spPr/>
    </dgm:pt>
    <dgm:pt modelId="{563B085B-9CDA-493A-84B5-5E0FC5B74AC8}" type="pres">
      <dgm:prSet presAssocID="{B0A4185F-BB3D-4AB8-9A3E-279DFDCF1FEF}" presName="txSpace" presStyleCnt="0"/>
      <dgm:spPr/>
    </dgm:pt>
    <dgm:pt modelId="{3541A225-3732-482A-A2D2-581574B98FC0}" type="pres">
      <dgm:prSet presAssocID="{B0A4185F-BB3D-4AB8-9A3E-279DFDCF1FEF}" presName="desTx" presStyleLbl="revTx" presStyleIdx="3" presStyleCnt="6">
        <dgm:presLayoutVars/>
      </dgm:prSet>
      <dgm:spPr/>
    </dgm:pt>
    <dgm:pt modelId="{4E67F0BE-FA92-403B-A22B-0A8216A7915D}" type="pres">
      <dgm:prSet presAssocID="{DCC48838-F1C7-4007-B044-9DC3DA932D4E}" presName="sibTrans" presStyleCnt="0"/>
      <dgm:spPr/>
    </dgm:pt>
    <dgm:pt modelId="{10676619-85C4-4068-B85D-2771EEC37B12}" type="pres">
      <dgm:prSet presAssocID="{25C0F85B-AA39-4BE5-B557-E8C13A600512}" presName="compNode" presStyleCnt="0"/>
      <dgm:spPr/>
    </dgm:pt>
    <dgm:pt modelId="{17CE4D40-4E16-4D78-BECE-E995611169BA}" type="pres">
      <dgm:prSet presAssocID="{25C0F85B-AA39-4BE5-B557-E8C13A6005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F913C4A1-0FF7-45F1-88D6-3D685850D9EB}" type="pres">
      <dgm:prSet presAssocID="{25C0F85B-AA39-4BE5-B557-E8C13A600512}" presName="iconSpace" presStyleCnt="0"/>
      <dgm:spPr/>
    </dgm:pt>
    <dgm:pt modelId="{55953558-4DFA-4C81-95D7-4F2F941E3BF6}" type="pres">
      <dgm:prSet presAssocID="{25C0F85B-AA39-4BE5-B557-E8C13A600512}" presName="parTx" presStyleLbl="revTx" presStyleIdx="4" presStyleCnt="6">
        <dgm:presLayoutVars>
          <dgm:chMax val="0"/>
          <dgm:chPref val="0"/>
        </dgm:presLayoutVars>
      </dgm:prSet>
      <dgm:spPr/>
    </dgm:pt>
    <dgm:pt modelId="{6740DA33-5FE3-42E3-931C-C9A9C03B4383}" type="pres">
      <dgm:prSet presAssocID="{25C0F85B-AA39-4BE5-B557-E8C13A600512}" presName="txSpace" presStyleCnt="0"/>
      <dgm:spPr/>
    </dgm:pt>
    <dgm:pt modelId="{31A58E66-F8F2-451A-899C-6E53304CC26A}" type="pres">
      <dgm:prSet presAssocID="{25C0F85B-AA39-4BE5-B557-E8C13A600512}" presName="desTx" presStyleLbl="revTx" presStyleIdx="5" presStyleCnt="6">
        <dgm:presLayoutVars/>
      </dgm:prSet>
      <dgm:spPr/>
    </dgm:pt>
  </dgm:ptLst>
  <dgm:cxnLst>
    <dgm:cxn modelId="{B71A990A-007F-416A-9BCA-7A3B4B852FF2}" type="presOf" srcId="{02C14E82-8169-4481-8712-90F91E1F2437}" destId="{395D944B-49F2-44A3-90F0-E912FF40EAFB}" srcOrd="0" destOrd="0" presId="urn:microsoft.com/office/officeart/2018/2/layout/IconLabelDescriptionList"/>
    <dgm:cxn modelId="{E106531A-62F6-4525-9E06-1AA4DD5469B9}" type="presOf" srcId="{4B8CB56C-76C2-4218-90DF-8F4234B5F443}" destId="{31A58E66-F8F2-451A-899C-6E53304CC26A}" srcOrd="0" destOrd="0" presId="urn:microsoft.com/office/officeart/2018/2/layout/IconLabelDescriptionList"/>
    <dgm:cxn modelId="{69DF9828-296A-4EE4-AE46-2B7A512DBFF7}" type="presOf" srcId="{29157B75-E220-4D89-8A86-39E77FFE3595}" destId="{B0040876-B9A1-4D4E-AF28-BCCAA5CA8BCF}" srcOrd="0" destOrd="0" presId="urn:microsoft.com/office/officeart/2018/2/layout/IconLabelDescriptionList"/>
    <dgm:cxn modelId="{A4915529-6AE6-4A60-829C-EC19F7CC12B5}" type="presOf" srcId="{B0A4185F-BB3D-4AB8-9A3E-279DFDCF1FEF}" destId="{F56A39B6-2B8F-4247-9EBC-032D78F3FCB9}" srcOrd="0" destOrd="0" presId="urn:microsoft.com/office/officeart/2018/2/layout/IconLabelDescriptionList"/>
    <dgm:cxn modelId="{CCD7D130-AAF6-4EAA-BD6E-AA6F029FEF58}" srcId="{68A5CB55-D449-4140-B681-BE899DAACD88}" destId="{B0A4185F-BB3D-4AB8-9A3E-279DFDCF1FEF}" srcOrd="1" destOrd="0" parTransId="{DCCA6EAB-FE09-4CCF-ACA6-AB0D935E3233}" sibTransId="{DCC48838-F1C7-4007-B044-9DC3DA932D4E}"/>
    <dgm:cxn modelId="{06D84132-3453-4176-9ED1-1C11DCAB17E4}" srcId="{68A5CB55-D449-4140-B681-BE899DAACD88}" destId="{29157B75-E220-4D89-8A86-39E77FFE3595}" srcOrd="0" destOrd="0" parTransId="{A2908A1A-5BB1-4255-89F4-B165A21FC51E}" sibTransId="{BCA60162-EBC5-4997-BF70-251BECACF8DE}"/>
    <dgm:cxn modelId="{3D245D44-0978-48B9-B6DD-0440AA1E097C}" type="presOf" srcId="{68A5CB55-D449-4140-B681-BE899DAACD88}" destId="{FC5767C6-BD6C-4524-8F61-DD973E8DFF8C}" srcOrd="0" destOrd="0" presId="urn:microsoft.com/office/officeart/2018/2/layout/IconLabelDescriptionList"/>
    <dgm:cxn modelId="{25A16F4E-67E5-458B-BA9A-FB5844D4DB41}" srcId="{29157B75-E220-4D89-8A86-39E77FFE3595}" destId="{02C14E82-8169-4481-8712-90F91E1F2437}" srcOrd="0" destOrd="0" parTransId="{AEF674E2-7D24-4E48-BAD6-8003F020540C}" sibTransId="{44C0DF24-2F55-44AE-A33C-0FAF777D2E7B}"/>
    <dgm:cxn modelId="{62D66196-8AD5-4C6A-B6A7-6DDE0C35AF2B}" srcId="{B0A4185F-BB3D-4AB8-9A3E-279DFDCF1FEF}" destId="{E0850CB5-68C2-49D6-B810-05BAFC9E0251}" srcOrd="0" destOrd="0" parTransId="{A585AA9F-723E-403D-AFAE-9F08DEE806C1}" sibTransId="{74C80322-7B39-4510-B5C7-CA9D4245380B}"/>
    <dgm:cxn modelId="{AD0E4EA7-7683-4E78-ACC9-C3849C2B5920}" type="presOf" srcId="{E0850CB5-68C2-49D6-B810-05BAFC9E0251}" destId="{3541A225-3732-482A-A2D2-581574B98FC0}" srcOrd="0" destOrd="0" presId="urn:microsoft.com/office/officeart/2018/2/layout/IconLabelDescriptionList"/>
    <dgm:cxn modelId="{49F879CD-195F-4F87-95F2-69BE0FF2713E}" type="presOf" srcId="{25C0F85B-AA39-4BE5-B557-E8C13A600512}" destId="{55953558-4DFA-4C81-95D7-4F2F941E3BF6}" srcOrd="0" destOrd="0" presId="urn:microsoft.com/office/officeart/2018/2/layout/IconLabelDescriptionList"/>
    <dgm:cxn modelId="{037DDDE4-12B5-4909-AF1B-4B866D4C7844}" srcId="{25C0F85B-AA39-4BE5-B557-E8C13A600512}" destId="{4B8CB56C-76C2-4218-90DF-8F4234B5F443}" srcOrd="0" destOrd="0" parTransId="{818D264F-773F-47C2-B196-E9D366D5A602}" sibTransId="{BA754D72-1738-4B91-AFE3-6C16C7C35EFA}"/>
    <dgm:cxn modelId="{E71A4DED-594B-476C-BEC4-D98578A5FCF1}" srcId="{68A5CB55-D449-4140-B681-BE899DAACD88}" destId="{25C0F85B-AA39-4BE5-B557-E8C13A600512}" srcOrd="2" destOrd="0" parTransId="{B919652E-A6D0-43B7-BD29-3E74656BF7D1}" sibTransId="{79BDADD8-0635-4855-9365-7BCDF35CBDC3}"/>
    <dgm:cxn modelId="{3C9018B7-B30A-4449-A5D9-B851867BAABB}" type="presParOf" srcId="{FC5767C6-BD6C-4524-8F61-DD973E8DFF8C}" destId="{97F18B6B-630E-42DF-839C-D827606505DE}" srcOrd="0" destOrd="0" presId="urn:microsoft.com/office/officeart/2018/2/layout/IconLabelDescriptionList"/>
    <dgm:cxn modelId="{5D4380EC-1055-4C05-A291-00E9AAAE4B98}" type="presParOf" srcId="{97F18B6B-630E-42DF-839C-D827606505DE}" destId="{3DB4B735-405F-4734-9975-0866D84ECF08}" srcOrd="0" destOrd="0" presId="urn:microsoft.com/office/officeart/2018/2/layout/IconLabelDescriptionList"/>
    <dgm:cxn modelId="{33D4F53B-E57E-42F5-A3CB-FEC50148D6D4}" type="presParOf" srcId="{97F18B6B-630E-42DF-839C-D827606505DE}" destId="{49E20D60-9031-464D-9B88-A54B0C7EFEE3}" srcOrd="1" destOrd="0" presId="urn:microsoft.com/office/officeart/2018/2/layout/IconLabelDescriptionList"/>
    <dgm:cxn modelId="{3573D325-853A-4D39-A480-E7B14CC65D34}" type="presParOf" srcId="{97F18B6B-630E-42DF-839C-D827606505DE}" destId="{B0040876-B9A1-4D4E-AF28-BCCAA5CA8BCF}" srcOrd="2" destOrd="0" presId="urn:microsoft.com/office/officeart/2018/2/layout/IconLabelDescriptionList"/>
    <dgm:cxn modelId="{033B717A-8B31-44DF-9F24-CE4AB380C75B}" type="presParOf" srcId="{97F18B6B-630E-42DF-839C-D827606505DE}" destId="{3AC91288-329A-4DCF-8A1E-C68DEB14C7F9}" srcOrd="3" destOrd="0" presId="urn:microsoft.com/office/officeart/2018/2/layout/IconLabelDescriptionList"/>
    <dgm:cxn modelId="{B179F29C-5EF3-4D33-AF76-A25C654B12C1}" type="presParOf" srcId="{97F18B6B-630E-42DF-839C-D827606505DE}" destId="{395D944B-49F2-44A3-90F0-E912FF40EAFB}" srcOrd="4" destOrd="0" presId="urn:microsoft.com/office/officeart/2018/2/layout/IconLabelDescriptionList"/>
    <dgm:cxn modelId="{4D4D6577-1D85-4CE2-91D2-58608BD3A698}" type="presParOf" srcId="{FC5767C6-BD6C-4524-8F61-DD973E8DFF8C}" destId="{D6CB6BA7-E40D-440B-8FEB-B6CB7AE2ECF9}" srcOrd="1" destOrd="0" presId="urn:microsoft.com/office/officeart/2018/2/layout/IconLabelDescriptionList"/>
    <dgm:cxn modelId="{196CA389-95F0-455A-9866-ADAB13F9CFA9}" type="presParOf" srcId="{FC5767C6-BD6C-4524-8F61-DD973E8DFF8C}" destId="{7BFD90A6-4332-409A-9C28-D96775524B3B}" srcOrd="2" destOrd="0" presId="urn:microsoft.com/office/officeart/2018/2/layout/IconLabelDescriptionList"/>
    <dgm:cxn modelId="{3BC46028-BE43-4199-A9F9-E0F163A805AE}" type="presParOf" srcId="{7BFD90A6-4332-409A-9C28-D96775524B3B}" destId="{0A10F7FE-6F4A-4107-9F26-E9E4949DBEBB}" srcOrd="0" destOrd="0" presId="urn:microsoft.com/office/officeart/2018/2/layout/IconLabelDescriptionList"/>
    <dgm:cxn modelId="{F48D433D-3124-4610-B052-69B8BC66BE9A}" type="presParOf" srcId="{7BFD90A6-4332-409A-9C28-D96775524B3B}" destId="{892A6B65-5FD1-44A1-A3ED-A7DECB39E2D4}" srcOrd="1" destOrd="0" presId="urn:microsoft.com/office/officeart/2018/2/layout/IconLabelDescriptionList"/>
    <dgm:cxn modelId="{190A8737-06F2-4FC1-9B27-8ADAA0C9217F}" type="presParOf" srcId="{7BFD90A6-4332-409A-9C28-D96775524B3B}" destId="{F56A39B6-2B8F-4247-9EBC-032D78F3FCB9}" srcOrd="2" destOrd="0" presId="urn:microsoft.com/office/officeart/2018/2/layout/IconLabelDescriptionList"/>
    <dgm:cxn modelId="{854D11FD-09A5-4AC8-896C-39D33BFA3137}" type="presParOf" srcId="{7BFD90A6-4332-409A-9C28-D96775524B3B}" destId="{563B085B-9CDA-493A-84B5-5E0FC5B74AC8}" srcOrd="3" destOrd="0" presId="urn:microsoft.com/office/officeart/2018/2/layout/IconLabelDescriptionList"/>
    <dgm:cxn modelId="{AF9525DF-DAC7-4E20-AB64-AD8F2CB5BBF0}" type="presParOf" srcId="{7BFD90A6-4332-409A-9C28-D96775524B3B}" destId="{3541A225-3732-482A-A2D2-581574B98FC0}" srcOrd="4" destOrd="0" presId="urn:microsoft.com/office/officeart/2018/2/layout/IconLabelDescriptionList"/>
    <dgm:cxn modelId="{B5CD7F2C-2382-45AA-848E-4F2C34A57617}" type="presParOf" srcId="{FC5767C6-BD6C-4524-8F61-DD973E8DFF8C}" destId="{4E67F0BE-FA92-403B-A22B-0A8216A7915D}" srcOrd="3" destOrd="0" presId="urn:microsoft.com/office/officeart/2018/2/layout/IconLabelDescriptionList"/>
    <dgm:cxn modelId="{63A2A3AE-6C14-4EAA-8744-4FB25D6C47F7}" type="presParOf" srcId="{FC5767C6-BD6C-4524-8F61-DD973E8DFF8C}" destId="{10676619-85C4-4068-B85D-2771EEC37B12}" srcOrd="4" destOrd="0" presId="urn:microsoft.com/office/officeart/2018/2/layout/IconLabelDescriptionList"/>
    <dgm:cxn modelId="{F115C133-8EB9-4C6B-AF94-33D92C33902B}" type="presParOf" srcId="{10676619-85C4-4068-B85D-2771EEC37B12}" destId="{17CE4D40-4E16-4D78-BECE-E995611169BA}" srcOrd="0" destOrd="0" presId="urn:microsoft.com/office/officeart/2018/2/layout/IconLabelDescriptionList"/>
    <dgm:cxn modelId="{3F6520CD-C92C-4BF1-8E51-AA4E216DEB90}" type="presParOf" srcId="{10676619-85C4-4068-B85D-2771EEC37B12}" destId="{F913C4A1-0FF7-45F1-88D6-3D685850D9EB}" srcOrd="1" destOrd="0" presId="urn:microsoft.com/office/officeart/2018/2/layout/IconLabelDescriptionList"/>
    <dgm:cxn modelId="{15E88850-899D-4A02-8980-947B4DDDD86F}" type="presParOf" srcId="{10676619-85C4-4068-B85D-2771EEC37B12}" destId="{55953558-4DFA-4C81-95D7-4F2F941E3BF6}" srcOrd="2" destOrd="0" presId="urn:microsoft.com/office/officeart/2018/2/layout/IconLabelDescriptionList"/>
    <dgm:cxn modelId="{17149A04-C8D6-4C0F-A393-300C946FFF05}" type="presParOf" srcId="{10676619-85C4-4068-B85D-2771EEC37B12}" destId="{6740DA33-5FE3-42E3-931C-C9A9C03B4383}" srcOrd="3" destOrd="0" presId="urn:microsoft.com/office/officeart/2018/2/layout/IconLabelDescriptionList"/>
    <dgm:cxn modelId="{D9490A72-8450-4092-8308-4D27E7AD0193}" type="presParOf" srcId="{10676619-85C4-4068-B85D-2771EEC37B12}" destId="{31A58E66-F8F2-451A-899C-6E53304CC2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A56E8-BCAE-40CF-AFB1-5C136593AA0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ABC2F4-F87E-42A6-BD7E-F15A70766124}">
      <dgm:prSet custT="1"/>
      <dgm:spPr/>
      <dgm:t>
        <a:bodyPr/>
        <a:lstStyle/>
        <a:p>
          <a:pPr>
            <a:defRPr cap="all"/>
          </a:pPr>
          <a:r>
            <a:rPr lang="en-US" sz="1800"/>
            <a:t>We will work through the lab exercises together</a:t>
          </a:r>
        </a:p>
      </dgm:t>
    </dgm:pt>
    <dgm:pt modelId="{D141063E-9635-4629-941C-FBFA76D8775B}" type="parTrans" cxnId="{AB0967A6-BAB8-41D9-A708-4B19A0E55DBD}">
      <dgm:prSet/>
      <dgm:spPr/>
      <dgm:t>
        <a:bodyPr/>
        <a:lstStyle/>
        <a:p>
          <a:endParaRPr lang="en-US" sz="3200"/>
        </a:p>
      </dgm:t>
    </dgm:pt>
    <dgm:pt modelId="{3477C1CB-CB19-4907-BFEF-3277C0560B29}" type="sibTrans" cxnId="{AB0967A6-BAB8-41D9-A708-4B19A0E55DBD}">
      <dgm:prSet/>
      <dgm:spPr/>
      <dgm:t>
        <a:bodyPr/>
        <a:lstStyle/>
        <a:p>
          <a:endParaRPr lang="en-US" sz="3200"/>
        </a:p>
      </dgm:t>
    </dgm:pt>
    <dgm:pt modelId="{A491F600-35C3-4E01-A4F4-DB0BADE4239A}">
      <dgm:prSet custT="1"/>
      <dgm:spPr/>
      <dgm:t>
        <a:bodyPr/>
        <a:lstStyle/>
        <a:p>
          <a:pPr>
            <a:defRPr cap="all"/>
          </a:pPr>
          <a:r>
            <a:rPr lang="en-US" sz="1800"/>
            <a:t>We will work at a balanced pace </a:t>
          </a:r>
        </a:p>
      </dgm:t>
    </dgm:pt>
    <dgm:pt modelId="{77D0985F-AF2C-4200-9553-49828DB19DF9}" type="parTrans" cxnId="{1C4C9F72-991F-4937-91CA-E20AFB56023C}">
      <dgm:prSet/>
      <dgm:spPr/>
      <dgm:t>
        <a:bodyPr/>
        <a:lstStyle/>
        <a:p>
          <a:endParaRPr lang="en-US" sz="3200"/>
        </a:p>
      </dgm:t>
    </dgm:pt>
    <dgm:pt modelId="{63838A57-2AF3-4717-9692-0C37E9F01846}" type="sibTrans" cxnId="{1C4C9F72-991F-4937-91CA-E20AFB56023C}">
      <dgm:prSet/>
      <dgm:spPr/>
      <dgm:t>
        <a:bodyPr/>
        <a:lstStyle/>
        <a:p>
          <a:endParaRPr lang="en-US" sz="3200"/>
        </a:p>
      </dgm:t>
    </dgm:pt>
    <dgm:pt modelId="{607A0686-FE7D-452D-94A4-5A43C97D16CC}">
      <dgm:prSet custT="1"/>
      <dgm:spPr/>
      <dgm:t>
        <a:bodyPr/>
        <a:lstStyle/>
        <a:p>
          <a:pPr>
            <a:defRPr cap="all"/>
          </a:pPr>
          <a:r>
            <a:rPr lang="en-US" sz="1800"/>
            <a:t>If you are struggling to follow along, just watch for now and do the activities later.</a:t>
          </a:r>
        </a:p>
      </dgm:t>
    </dgm:pt>
    <dgm:pt modelId="{728C1678-9EC1-458D-A08F-BF2A707ACAF3}" type="parTrans" cxnId="{6FFFFB94-A266-43FB-894B-B07A32472A0D}">
      <dgm:prSet/>
      <dgm:spPr/>
      <dgm:t>
        <a:bodyPr/>
        <a:lstStyle/>
        <a:p>
          <a:endParaRPr lang="en-US" sz="3200"/>
        </a:p>
      </dgm:t>
    </dgm:pt>
    <dgm:pt modelId="{F9F1326C-2970-4B13-87D8-86096A19A9AE}" type="sibTrans" cxnId="{6FFFFB94-A266-43FB-894B-B07A32472A0D}">
      <dgm:prSet/>
      <dgm:spPr/>
      <dgm:t>
        <a:bodyPr/>
        <a:lstStyle/>
        <a:p>
          <a:endParaRPr lang="en-US" sz="3200"/>
        </a:p>
      </dgm:t>
    </dgm:pt>
    <dgm:pt modelId="{E78D5CF6-19DF-4E2D-B647-6F4787FC6E62}">
      <dgm:prSet custT="1"/>
      <dgm:spPr/>
      <dgm:t>
        <a:bodyPr/>
        <a:lstStyle/>
        <a:p>
          <a:pPr>
            <a:defRPr cap="all"/>
          </a:pPr>
          <a:r>
            <a:rPr lang="en-US" sz="1800"/>
            <a:t>Support each other in learning. Consider setting up study groups.</a:t>
          </a:r>
        </a:p>
      </dgm:t>
    </dgm:pt>
    <dgm:pt modelId="{AD548077-BB74-45AB-A20D-936A01D860DD}" type="parTrans" cxnId="{D0293A3A-3E3F-4C8C-B508-0779FAC44D02}">
      <dgm:prSet/>
      <dgm:spPr/>
      <dgm:t>
        <a:bodyPr/>
        <a:lstStyle/>
        <a:p>
          <a:endParaRPr lang="en-US" sz="3200"/>
        </a:p>
      </dgm:t>
    </dgm:pt>
    <dgm:pt modelId="{D1C1C684-0CA6-479C-ABE2-5464FF5C938E}" type="sibTrans" cxnId="{D0293A3A-3E3F-4C8C-B508-0779FAC44D02}">
      <dgm:prSet/>
      <dgm:spPr/>
      <dgm:t>
        <a:bodyPr/>
        <a:lstStyle/>
        <a:p>
          <a:endParaRPr lang="en-US" sz="3200"/>
        </a:p>
      </dgm:t>
    </dgm:pt>
    <dgm:pt modelId="{6740FCC7-3701-455D-AFB8-C6C8B7A9EBA2}" type="pres">
      <dgm:prSet presAssocID="{8A4A56E8-BCAE-40CF-AFB1-5C136593AA01}" presName="root" presStyleCnt="0">
        <dgm:presLayoutVars>
          <dgm:dir/>
          <dgm:resizeHandles val="exact"/>
        </dgm:presLayoutVars>
      </dgm:prSet>
      <dgm:spPr/>
    </dgm:pt>
    <dgm:pt modelId="{2673B80D-E265-42D2-9D89-D30D78009AE2}" type="pres">
      <dgm:prSet presAssocID="{0AABC2F4-F87E-42A6-BD7E-F15A70766124}" presName="compNode" presStyleCnt="0"/>
      <dgm:spPr/>
    </dgm:pt>
    <dgm:pt modelId="{87E0C0EC-187D-4CD9-A6FA-FDBE1D53D78B}" type="pres">
      <dgm:prSet presAssocID="{0AABC2F4-F87E-42A6-BD7E-F15A7076612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7E7BAA-50F7-4982-BB55-020ED6D7699B}" type="pres">
      <dgm:prSet presAssocID="{0AABC2F4-F87E-42A6-BD7E-F15A707661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093A0A5-3666-438C-871F-D6907E4D22F9}" type="pres">
      <dgm:prSet presAssocID="{0AABC2F4-F87E-42A6-BD7E-F15A70766124}" presName="spaceRect" presStyleCnt="0"/>
      <dgm:spPr/>
    </dgm:pt>
    <dgm:pt modelId="{D9FCF678-3875-4045-9EDD-3F04A4D8FEE3}" type="pres">
      <dgm:prSet presAssocID="{0AABC2F4-F87E-42A6-BD7E-F15A70766124}" presName="textRect" presStyleLbl="revTx" presStyleIdx="0" presStyleCnt="4">
        <dgm:presLayoutVars>
          <dgm:chMax val="1"/>
          <dgm:chPref val="1"/>
        </dgm:presLayoutVars>
      </dgm:prSet>
      <dgm:spPr/>
    </dgm:pt>
    <dgm:pt modelId="{269A6352-C7D3-476C-90EC-55BF2EEECEB3}" type="pres">
      <dgm:prSet presAssocID="{3477C1CB-CB19-4907-BFEF-3277C0560B29}" presName="sibTrans" presStyleCnt="0"/>
      <dgm:spPr/>
    </dgm:pt>
    <dgm:pt modelId="{C18CA94D-7C41-4F91-9D7D-9BA708C2D20B}" type="pres">
      <dgm:prSet presAssocID="{A491F600-35C3-4E01-A4F4-DB0BADE4239A}" presName="compNode" presStyleCnt="0"/>
      <dgm:spPr/>
    </dgm:pt>
    <dgm:pt modelId="{7B865D97-E48B-4024-A3C7-96B9EC46EEBD}" type="pres">
      <dgm:prSet presAssocID="{A491F600-35C3-4E01-A4F4-DB0BADE4239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8CC354-7B3D-4A29-8983-16AA4D1C2740}" type="pres">
      <dgm:prSet presAssocID="{A491F600-35C3-4E01-A4F4-DB0BADE423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FB4F84D-FA7E-4348-8632-FAAFEC3BEBAD}" type="pres">
      <dgm:prSet presAssocID="{A491F600-35C3-4E01-A4F4-DB0BADE4239A}" presName="spaceRect" presStyleCnt="0"/>
      <dgm:spPr/>
    </dgm:pt>
    <dgm:pt modelId="{37A1276C-B1CC-4F3A-8D4D-3E16BFE6DAD8}" type="pres">
      <dgm:prSet presAssocID="{A491F600-35C3-4E01-A4F4-DB0BADE4239A}" presName="textRect" presStyleLbl="revTx" presStyleIdx="1" presStyleCnt="4">
        <dgm:presLayoutVars>
          <dgm:chMax val="1"/>
          <dgm:chPref val="1"/>
        </dgm:presLayoutVars>
      </dgm:prSet>
      <dgm:spPr/>
    </dgm:pt>
    <dgm:pt modelId="{0280F0A4-CE05-4057-95E7-D7379B08BDB3}" type="pres">
      <dgm:prSet presAssocID="{63838A57-2AF3-4717-9692-0C37E9F01846}" presName="sibTrans" presStyleCnt="0"/>
      <dgm:spPr/>
    </dgm:pt>
    <dgm:pt modelId="{B604B701-3635-4071-BB1F-550B0B1B736B}" type="pres">
      <dgm:prSet presAssocID="{607A0686-FE7D-452D-94A4-5A43C97D16CC}" presName="compNode" presStyleCnt="0"/>
      <dgm:spPr/>
    </dgm:pt>
    <dgm:pt modelId="{ED369350-A2C9-42FC-BEDB-65F256E242AC}" type="pres">
      <dgm:prSet presAssocID="{607A0686-FE7D-452D-94A4-5A43C97D16C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B1D6DB-CA5A-405B-A6D3-E06AAFEBE90B}" type="pres">
      <dgm:prSet presAssocID="{607A0686-FE7D-452D-94A4-5A43C97D16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4035BFB-0808-4B44-B8E9-6A49BE50EE8B}" type="pres">
      <dgm:prSet presAssocID="{607A0686-FE7D-452D-94A4-5A43C97D16CC}" presName="spaceRect" presStyleCnt="0"/>
      <dgm:spPr/>
    </dgm:pt>
    <dgm:pt modelId="{66C8744C-A75A-43C9-9401-74CDEF9D00C2}" type="pres">
      <dgm:prSet presAssocID="{607A0686-FE7D-452D-94A4-5A43C97D16CC}" presName="textRect" presStyleLbl="revTx" presStyleIdx="2" presStyleCnt="4">
        <dgm:presLayoutVars>
          <dgm:chMax val="1"/>
          <dgm:chPref val="1"/>
        </dgm:presLayoutVars>
      </dgm:prSet>
      <dgm:spPr/>
    </dgm:pt>
    <dgm:pt modelId="{33F00DE4-0307-4AAE-AAA3-217A83A9E2BF}" type="pres">
      <dgm:prSet presAssocID="{F9F1326C-2970-4B13-87D8-86096A19A9AE}" presName="sibTrans" presStyleCnt="0"/>
      <dgm:spPr/>
    </dgm:pt>
    <dgm:pt modelId="{459D9804-E536-490E-B073-3E1C499FA804}" type="pres">
      <dgm:prSet presAssocID="{E78D5CF6-19DF-4E2D-B647-6F4787FC6E62}" presName="compNode" presStyleCnt="0"/>
      <dgm:spPr/>
    </dgm:pt>
    <dgm:pt modelId="{5047EDE6-68CF-4753-A5B6-34A93F6C23B1}" type="pres">
      <dgm:prSet presAssocID="{E78D5CF6-19DF-4E2D-B647-6F4787FC6E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613D083-69ED-4B7B-AF80-4D88AE2478D1}" type="pres">
      <dgm:prSet presAssocID="{E78D5CF6-19DF-4E2D-B647-6F4787FC6E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E4EBCF0-ACFD-4EE4-8B0B-98C6D3FA3AC8}" type="pres">
      <dgm:prSet presAssocID="{E78D5CF6-19DF-4E2D-B647-6F4787FC6E62}" presName="spaceRect" presStyleCnt="0"/>
      <dgm:spPr/>
    </dgm:pt>
    <dgm:pt modelId="{CA1D61A7-5D0C-442D-8C26-F0CE476AF5D5}" type="pres">
      <dgm:prSet presAssocID="{E78D5CF6-19DF-4E2D-B647-6F4787FC6E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FB5310-4834-4222-A44C-848EA6F96876}" type="presOf" srcId="{E78D5CF6-19DF-4E2D-B647-6F4787FC6E62}" destId="{CA1D61A7-5D0C-442D-8C26-F0CE476AF5D5}" srcOrd="0" destOrd="0" presId="urn:microsoft.com/office/officeart/2018/5/layout/IconLeafLabelList"/>
    <dgm:cxn modelId="{5682571D-34E2-466C-B25F-EE8920FE0256}" type="presOf" srcId="{607A0686-FE7D-452D-94A4-5A43C97D16CC}" destId="{66C8744C-A75A-43C9-9401-74CDEF9D00C2}" srcOrd="0" destOrd="0" presId="urn:microsoft.com/office/officeart/2018/5/layout/IconLeafLabelList"/>
    <dgm:cxn modelId="{D0293A3A-3E3F-4C8C-B508-0779FAC44D02}" srcId="{8A4A56E8-BCAE-40CF-AFB1-5C136593AA01}" destId="{E78D5CF6-19DF-4E2D-B647-6F4787FC6E62}" srcOrd="3" destOrd="0" parTransId="{AD548077-BB74-45AB-A20D-936A01D860DD}" sibTransId="{D1C1C684-0CA6-479C-ABE2-5464FF5C938E}"/>
    <dgm:cxn modelId="{1C4C9F72-991F-4937-91CA-E20AFB56023C}" srcId="{8A4A56E8-BCAE-40CF-AFB1-5C136593AA01}" destId="{A491F600-35C3-4E01-A4F4-DB0BADE4239A}" srcOrd="1" destOrd="0" parTransId="{77D0985F-AF2C-4200-9553-49828DB19DF9}" sibTransId="{63838A57-2AF3-4717-9692-0C37E9F01846}"/>
    <dgm:cxn modelId="{9C00ED75-DC21-4D2F-879D-896FD22392C9}" type="presOf" srcId="{0AABC2F4-F87E-42A6-BD7E-F15A70766124}" destId="{D9FCF678-3875-4045-9EDD-3F04A4D8FEE3}" srcOrd="0" destOrd="0" presId="urn:microsoft.com/office/officeart/2018/5/layout/IconLeafLabelList"/>
    <dgm:cxn modelId="{6FFFFB94-A266-43FB-894B-B07A32472A0D}" srcId="{8A4A56E8-BCAE-40CF-AFB1-5C136593AA01}" destId="{607A0686-FE7D-452D-94A4-5A43C97D16CC}" srcOrd="2" destOrd="0" parTransId="{728C1678-9EC1-458D-A08F-BF2A707ACAF3}" sibTransId="{F9F1326C-2970-4B13-87D8-86096A19A9AE}"/>
    <dgm:cxn modelId="{AB0967A6-BAB8-41D9-A708-4B19A0E55DBD}" srcId="{8A4A56E8-BCAE-40CF-AFB1-5C136593AA01}" destId="{0AABC2F4-F87E-42A6-BD7E-F15A70766124}" srcOrd="0" destOrd="0" parTransId="{D141063E-9635-4629-941C-FBFA76D8775B}" sibTransId="{3477C1CB-CB19-4907-BFEF-3277C0560B29}"/>
    <dgm:cxn modelId="{826C9EB7-BD59-45AD-87FE-A5E687961856}" type="presOf" srcId="{A491F600-35C3-4E01-A4F4-DB0BADE4239A}" destId="{37A1276C-B1CC-4F3A-8D4D-3E16BFE6DAD8}" srcOrd="0" destOrd="0" presId="urn:microsoft.com/office/officeart/2018/5/layout/IconLeafLabelList"/>
    <dgm:cxn modelId="{41597ECA-00D0-47FA-93CD-5C65773C6471}" type="presOf" srcId="{8A4A56E8-BCAE-40CF-AFB1-5C136593AA01}" destId="{6740FCC7-3701-455D-AFB8-C6C8B7A9EBA2}" srcOrd="0" destOrd="0" presId="urn:microsoft.com/office/officeart/2018/5/layout/IconLeafLabelList"/>
    <dgm:cxn modelId="{6FAE1921-BCA0-405E-BE34-AECE188B52D3}" type="presParOf" srcId="{6740FCC7-3701-455D-AFB8-C6C8B7A9EBA2}" destId="{2673B80D-E265-42D2-9D89-D30D78009AE2}" srcOrd="0" destOrd="0" presId="urn:microsoft.com/office/officeart/2018/5/layout/IconLeafLabelList"/>
    <dgm:cxn modelId="{9C94A6D6-0611-413E-A3A8-171348CC02EC}" type="presParOf" srcId="{2673B80D-E265-42D2-9D89-D30D78009AE2}" destId="{87E0C0EC-187D-4CD9-A6FA-FDBE1D53D78B}" srcOrd="0" destOrd="0" presId="urn:microsoft.com/office/officeart/2018/5/layout/IconLeafLabelList"/>
    <dgm:cxn modelId="{00C3785C-B248-4C33-A241-6B0645C9B727}" type="presParOf" srcId="{2673B80D-E265-42D2-9D89-D30D78009AE2}" destId="{0B7E7BAA-50F7-4982-BB55-020ED6D7699B}" srcOrd="1" destOrd="0" presId="urn:microsoft.com/office/officeart/2018/5/layout/IconLeafLabelList"/>
    <dgm:cxn modelId="{AC70B3D5-B488-4087-B9E5-D6D4F2B3F1D3}" type="presParOf" srcId="{2673B80D-E265-42D2-9D89-D30D78009AE2}" destId="{3093A0A5-3666-438C-871F-D6907E4D22F9}" srcOrd="2" destOrd="0" presId="urn:microsoft.com/office/officeart/2018/5/layout/IconLeafLabelList"/>
    <dgm:cxn modelId="{1C2817F1-07D2-42CA-8D20-535E28E21EBB}" type="presParOf" srcId="{2673B80D-E265-42D2-9D89-D30D78009AE2}" destId="{D9FCF678-3875-4045-9EDD-3F04A4D8FEE3}" srcOrd="3" destOrd="0" presId="urn:microsoft.com/office/officeart/2018/5/layout/IconLeafLabelList"/>
    <dgm:cxn modelId="{F6FD3E7D-C2C4-476E-B23F-6814309D312B}" type="presParOf" srcId="{6740FCC7-3701-455D-AFB8-C6C8B7A9EBA2}" destId="{269A6352-C7D3-476C-90EC-55BF2EEECEB3}" srcOrd="1" destOrd="0" presId="urn:microsoft.com/office/officeart/2018/5/layout/IconLeafLabelList"/>
    <dgm:cxn modelId="{1520AF9A-2CAA-4230-B780-447675A2CAB5}" type="presParOf" srcId="{6740FCC7-3701-455D-AFB8-C6C8B7A9EBA2}" destId="{C18CA94D-7C41-4F91-9D7D-9BA708C2D20B}" srcOrd="2" destOrd="0" presId="urn:microsoft.com/office/officeart/2018/5/layout/IconLeafLabelList"/>
    <dgm:cxn modelId="{8053D8B9-03C3-4C54-8773-9DA6DE63354D}" type="presParOf" srcId="{C18CA94D-7C41-4F91-9D7D-9BA708C2D20B}" destId="{7B865D97-E48B-4024-A3C7-96B9EC46EEBD}" srcOrd="0" destOrd="0" presId="urn:microsoft.com/office/officeart/2018/5/layout/IconLeafLabelList"/>
    <dgm:cxn modelId="{B3715460-3FCB-48AF-AA74-CAA0D15A78DE}" type="presParOf" srcId="{C18CA94D-7C41-4F91-9D7D-9BA708C2D20B}" destId="{558CC354-7B3D-4A29-8983-16AA4D1C2740}" srcOrd="1" destOrd="0" presId="urn:microsoft.com/office/officeart/2018/5/layout/IconLeafLabelList"/>
    <dgm:cxn modelId="{6DF8CE53-D342-40E5-BC4A-8109284998A4}" type="presParOf" srcId="{C18CA94D-7C41-4F91-9D7D-9BA708C2D20B}" destId="{2FB4F84D-FA7E-4348-8632-FAAFEC3BEBAD}" srcOrd="2" destOrd="0" presId="urn:microsoft.com/office/officeart/2018/5/layout/IconLeafLabelList"/>
    <dgm:cxn modelId="{32805AD1-E2BF-40B7-B3AD-C06B0727ED03}" type="presParOf" srcId="{C18CA94D-7C41-4F91-9D7D-9BA708C2D20B}" destId="{37A1276C-B1CC-4F3A-8D4D-3E16BFE6DAD8}" srcOrd="3" destOrd="0" presId="urn:microsoft.com/office/officeart/2018/5/layout/IconLeafLabelList"/>
    <dgm:cxn modelId="{EE2D1070-971A-4CEB-8D0A-4A87256680F4}" type="presParOf" srcId="{6740FCC7-3701-455D-AFB8-C6C8B7A9EBA2}" destId="{0280F0A4-CE05-4057-95E7-D7379B08BDB3}" srcOrd="3" destOrd="0" presId="urn:microsoft.com/office/officeart/2018/5/layout/IconLeafLabelList"/>
    <dgm:cxn modelId="{C7E67CFF-8363-4EC7-9A8C-24C361B7D353}" type="presParOf" srcId="{6740FCC7-3701-455D-AFB8-C6C8B7A9EBA2}" destId="{B604B701-3635-4071-BB1F-550B0B1B736B}" srcOrd="4" destOrd="0" presId="urn:microsoft.com/office/officeart/2018/5/layout/IconLeafLabelList"/>
    <dgm:cxn modelId="{4848E329-4F31-422C-B360-E79418E1D42B}" type="presParOf" srcId="{B604B701-3635-4071-BB1F-550B0B1B736B}" destId="{ED369350-A2C9-42FC-BEDB-65F256E242AC}" srcOrd="0" destOrd="0" presId="urn:microsoft.com/office/officeart/2018/5/layout/IconLeafLabelList"/>
    <dgm:cxn modelId="{2E5BF2BA-5922-41D4-8465-4572BBAE0E74}" type="presParOf" srcId="{B604B701-3635-4071-BB1F-550B0B1B736B}" destId="{82B1D6DB-CA5A-405B-A6D3-E06AAFEBE90B}" srcOrd="1" destOrd="0" presId="urn:microsoft.com/office/officeart/2018/5/layout/IconLeafLabelList"/>
    <dgm:cxn modelId="{BA2AFFC7-1170-40D6-A19E-85F44AE7942D}" type="presParOf" srcId="{B604B701-3635-4071-BB1F-550B0B1B736B}" destId="{F4035BFB-0808-4B44-B8E9-6A49BE50EE8B}" srcOrd="2" destOrd="0" presId="urn:microsoft.com/office/officeart/2018/5/layout/IconLeafLabelList"/>
    <dgm:cxn modelId="{D628EB69-1F8F-41B8-9A3E-740EDA48B0B5}" type="presParOf" srcId="{B604B701-3635-4071-BB1F-550B0B1B736B}" destId="{66C8744C-A75A-43C9-9401-74CDEF9D00C2}" srcOrd="3" destOrd="0" presId="urn:microsoft.com/office/officeart/2018/5/layout/IconLeafLabelList"/>
    <dgm:cxn modelId="{DFB8A4FC-FAD9-4E0A-8AD1-2A76B071B9C6}" type="presParOf" srcId="{6740FCC7-3701-455D-AFB8-C6C8B7A9EBA2}" destId="{33F00DE4-0307-4AAE-AAA3-217A83A9E2BF}" srcOrd="5" destOrd="0" presId="urn:microsoft.com/office/officeart/2018/5/layout/IconLeafLabelList"/>
    <dgm:cxn modelId="{4620A856-A53E-44B6-8DC4-DD70DF3109F8}" type="presParOf" srcId="{6740FCC7-3701-455D-AFB8-C6C8B7A9EBA2}" destId="{459D9804-E536-490E-B073-3E1C499FA804}" srcOrd="6" destOrd="0" presId="urn:microsoft.com/office/officeart/2018/5/layout/IconLeafLabelList"/>
    <dgm:cxn modelId="{C1333E5B-3221-4265-AD95-F0C6E198ECED}" type="presParOf" srcId="{459D9804-E536-490E-B073-3E1C499FA804}" destId="{5047EDE6-68CF-4753-A5B6-34A93F6C23B1}" srcOrd="0" destOrd="0" presId="urn:microsoft.com/office/officeart/2018/5/layout/IconLeafLabelList"/>
    <dgm:cxn modelId="{B54DA30F-FE0F-4AAD-8208-0564DF09E4B0}" type="presParOf" srcId="{459D9804-E536-490E-B073-3E1C499FA804}" destId="{D613D083-69ED-4B7B-AF80-4D88AE2478D1}" srcOrd="1" destOrd="0" presId="urn:microsoft.com/office/officeart/2018/5/layout/IconLeafLabelList"/>
    <dgm:cxn modelId="{98B35D5B-43D1-4730-BD64-7FFEF8C7FD22}" type="presParOf" srcId="{459D9804-E536-490E-B073-3E1C499FA804}" destId="{6E4EBCF0-ACFD-4EE4-8B0B-98C6D3FA3AC8}" srcOrd="2" destOrd="0" presId="urn:microsoft.com/office/officeart/2018/5/layout/IconLeafLabelList"/>
    <dgm:cxn modelId="{5EFEFDFE-5E7D-44DC-BE62-AAB37ED956DA}" type="presParOf" srcId="{459D9804-E536-490E-B073-3E1C499FA804}" destId="{CA1D61A7-5D0C-442D-8C26-F0CE476AF5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BCFCA9-AE52-4D5D-A81C-22BA5064EE8C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F1964DE-EFBE-443A-B84E-B2BF6E967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can be anything that can be observed and recorded.</a:t>
          </a:r>
        </a:p>
      </dgm:t>
    </dgm:pt>
    <dgm:pt modelId="{C0665822-809A-46DD-965B-FE37B36BB596}" type="parTrans" cxnId="{696EF806-3EA6-4544-9C0F-FB28A139535D}">
      <dgm:prSet/>
      <dgm:spPr/>
      <dgm:t>
        <a:bodyPr/>
        <a:lstStyle/>
        <a:p>
          <a:endParaRPr lang="en-US"/>
        </a:p>
      </dgm:t>
    </dgm:pt>
    <dgm:pt modelId="{41852F3D-61E6-4338-9A79-C57FA3B52219}" type="sibTrans" cxnId="{696EF806-3EA6-4544-9C0F-FB28A139535D}">
      <dgm:prSet/>
      <dgm:spPr/>
      <dgm:t>
        <a:bodyPr/>
        <a:lstStyle/>
        <a:p>
          <a:endParaRPr lang="en-US"/>
        </a:p>
      </dgm:t>
    </dgm:pt>
    <dgm:pt modelId="{3EF7BE81-8986-468C-994B-B00A20C1F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Everything around us can be data — from words in a sentence to items in your surroundings.</a:t>
          </a:r>
        </a:p>
      </dgm:t>
    </dgm:pt>
    <dgm:pt modelId="{337A68F8-9C91-4104-8CD9-47BA9098601A}" type="parTrans" cxnId="{F0378CF9-1D4C-447A-BC7D-4EE48CFF675A}">
      <dgm:prSet/>
      <dgm:spPr/>
      <dgm:t>
        <a:bodyPr/>
        <a:lstStyle/>
        <a:p>
          <a:endParaRPr lang="en-US"/>
        </a:p>
      </dgm:t>
    </dgm:pt>
    <dgm:pt modelId="{BDD6C7C1-DD5F-4678-9B15-92CE35C8E5FF}" type="sibTrans" cxnId="{F0378CF9-1D4C-447A-BC7D-4EE48CFF675A}">
      <dgm:prSet/>
      <dgm:spPr/>
      <dgm:t>
        <a:bodyPr/>
        <a:lstStyle/>
        <a:p>
          <a:endParaRPr lang="en-US"/>
        </a:p>
      </dgm:t>
    </dgm:pt>
    <dgm:pt modelId="{C159B6B9-E64F-43C5-97AD-DD4904901FAB}" type="pres">
      <dgm:prSet presAssocID="{52BCFCA9-AE52-4D5D-A81C-22BA5064EE8C}" presName="root" presStyleCnt="0">
        <dgm:presLayoutVars>
          <dgm:dir/>
          <dgm:resizeHandles val="exact"/>
        </dgm:presLayoutVars>
      </dgm:prSet>
      <dgm:spPr/>
    </dgm:pt>
    <dgm:pt modelId="{D5E0BD18-F5DC-43AC-BB49-938553EAD28D}" type="pres">
      <dgm:prSet presAssocID="{DF1964DE-EFBE-443A-B84E-B2BF6E967F02}" presName="compNode" presStyleCnt="0"/>
      <dgm:spPr/>
    </dgm:pt>
    <dgm:pt modelId="{52D162FA-ADB7-4FC1-ABA5-8748EBAAF61D}" type="pres">
      <dgm:prSet presAssocID="{DF1964DE-EFBE-443A-B84E-B2BF6E967F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E2CC6E2E-3116-420A-B3D3-0E1C2BA5207C}" type="pres">
      <dgm:prSet presAssocID="{DF1964DE-EFBE-443A-B84E-B2BF6E967F02}" presName="spaceRect" presStyleCnt="0"/>
      <dgm:spPr/>
    </dgm:pt>
    <dgm:pt modelId="{D5DDDC39-A95B-4634-A1A8-0E5FF3A434C7}" type="pres">
      <dgm:prSet presAssocID="{DF1964DE-EFBE-443A-B84E-B2BF6E967F02}" presName="textRect" presStyleLbl="revTx" presStyleIdx="0" presStyleCnt="2">
        <dgm:presLayoutVars>
          <dgm:chMax val="1"/>
          <dgm:chPref val="1"/>
        </dgm:presLayoutVars>
      </dgm:prSet>
      <dgm:spPr/>
    </dgm:pt>
    <dgm:pt modelId="{4FF3953E-56AA-460D-A32C-590B8075EB37}" type="pres">
      <dgm:prSet presAssocID="{41852F3D-61E6-4338-9A79-C57FA3B52219}" presName="sibTrans" presStyleCnt="0"/>
      <dgm:spPr/>
    </dgm:pt>
    <dgm:pt modelId="{DD85E4B3-E711-4513-BD31-CCC0D31CE39B}" type="pres">
      <dgm:prSet presAssocID="{3EF7BE81-8986-468C-994B-B00A20C1FEA8}" presName="compNode" presStyleCnt="0"/>
      <dgm:spPr/>
    </dgm:pt>
    <dgm:pt modelId="{08B9CA20-5AA8-4608-9249-41E9B4B5B8FB}" type="pres">
      <dgm:prSet presAssocID="{3EF7BE81-8986-468C-994B-B00A20C1FE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24006AF9-85C1-495C-A07F-A667AC97ECA9}" type="pres">
      <dgm:prSet presAssocID="{3EF7BE81-8986-468C-994B-B00A20C1FEA8}" presName="spaceRect" presStyleCnt="0"/>
      <dgm:spPr/>
    </dgm:pt>
    <dgm:pt modelId="{FD598435-5073-47FD-8476-A649976865DB}" type="pres">
      <dgm:prSet presAssocID="{3EF7BE81-8986-468C-994B-B00A20C1FE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6EF806-3EA6-4544-9C0F-FB28A139535D}" srcId="{52BCFCA9-AE52-4D5D-A81C-22BA5064EE8C}" destId="{DF1964DE-EFBE-443A-B84E-B2BF6E967F02}" srcOrd="0" destOrd="0" parTransId="{C0665822-809A-46DD-965B-FE37B36BB596}" sibTransId="{41852F3D-61E6-4338-9A79-C57FA3B52219}"/>
    <dgm:cxn modelId="{E7D1980A-AF8F-44F9-971B-0C1609D8ADFB}" type="presOf" srcId="{DF1964DE-EFBE-443A-B84E-B2BF6E967F02}" destId="{D5DDDC39-A95B-4634-A1A8-0E5FF3A434C7}" srcOrd="0" destOrd="0" presId="urn:microsoft.com/office/officeart/2018/2/layout/IconLabelList"/>
    <dgm:cxn modelId="{4A2507A5-5395-4D3D-B037-9B10BCED74A5}" type="presOf" srcId="{3EF7BE81-8986-468C-994B-B00A20C1FEA8}" destId="{FD598435-5073-47FD-8476-A649976865DB}" srcOrd="0" destOrd="0" presId="urn:microsoft.com/office/officeart/2018/2/layout/IconLabelList"/>
    <dgm:cxn modelId="{F2CD8CCE-4FC3-4403-A124-85A878B39F3A}" type="presOf" srcId="{52BCFCA9-AE52-4D5D-A81C-22BA5064EE8C}" destId="{C159B6B9-E64F-43C5-97AD-DD4904901FAB}" srcOrd="0" destOrd="0" presId="urn:microsoft.com/office/officeart/2018/2/layout/IconLabelList"/>
    <dgm:cxn modelId="{F0378CF9-1D4C-447A-BC7D-4EE48CFF675A}" srcId="{52BCFCA9-AE52-4D5D-A81C-22BA5064EE8C}" destId="{3EF7BE81-8986-468C-994B-B00A20C1FEA8}" srcOrd="1" destOrd="0" parTransId="{337A68F8-9C91-4104-8CD9-47BA9098601A}" sibTransId="{BDD6C7C1-DD5F-4678-9B15-92CE35C8E5FF}"/>
    <dgm:cxn modelId="{A1F446DC-2DC9-40D5-86F4-B2AAEFB0FDF2}" type="presParOf" srcId="{C159B6B9-E64F-43C5-97AD-DD4904901FAB}" destId="{D5E0BD18-F5DC-43AC-BB49-938553EAD28D}" srcOrd="0" destOrd="0" presId="urn:microsoft.com/office/officeart/2018/2/layout/IconLabelList"/>
    <dgm:cxn modelId="{C5B88022-0125-4BF8-A955-DF229A02FD84}" type="presParOf" srcId="{D5E0BD18-F5DC-43AC-BB49-938553EAD28D}" destId="{52D162FA-ADB7-4FC1-ABA5-8748EBAAF61D}" srcOrd="0" destOrd="0" presId="urn:microsoft.com/office/officeart/2018/2/layout/IconLabelList"/>
    <dgm:cxn modelId="{FF904C95-7851-4886-8121-EC28715CC11A}" type="presParOf" srcId="{D5E0BD18-F5DC-43AC-BB49-938553EAD28D}" destId="{E2CC6E2E-3116-420A-B3D3-0E1C2BA5207C}" srcOrd="1" destOrd="0" presId="urn:microsoft.com/office/officeart/2018/2/layout/IconLabelList"/>
    <dgm:cxn modelId="{BC44A78B-80FC-4FC1-8F58-D64059C9A0EC}" type="presParOf" srcId="{D5E0BD18-F5DC-43AC-BB49-938553EAD28D}" destId="{D5DDDC39-A95B-4634-A1A8-0E5FF3A434C7}" srcOrd="2" destOrd="0" presId="urn:microsoft.com/office/officeart/2018/2/layout/IconLabelList"/>
    <dgm:cxn modelId="{93CC5B8C-DDE0-4DC5-88C0-79DB646898DD}" type="presParOf" srcId="{C159B6B9-E64F-43C5-97AD-DD4904901FAB}" destId="{4FF3953E-56AA-460D-A32C-590B8075EB37}" srcOrd="1" destOrd="0" presId="urn:microsoft.com/office/officeart/2018/2/layout/IconLabelList"/>
    <dgm:cxn modelId="{99DE6EEC-1CF3-4565-901A-87ADD9CC1AFE}" type="presParOf" srcId="{C159B6B9-E64F-43C5-97AD-DD4904901FAB}" destId="{DD85E4B3-E711-4513-BD31-CCC0D31CE39B}" srcOrd="2" destOrd="0" presId="urn:microsoft.com/office/officeart/2018/2/layout/IconLabelList"/>
    <dgm:cxn modelId="{527C4240-51FB-45EA-93B9-A605B1B47AF2}" type="presParOf" srcId="{DD85E4B3-E711-4513-BD31-CCC0D31CE39B}" destId="{08B9CA20-5AA8-4608-9249-41E9B4B5B8FB}" srcOrd="0" destOrd="0" presId="urn:microsoft.com/office/officeart/2018/2/layout/IconLabelList"/>
    <dgm:cxn modelId="{56E12391-399A-47DA-8CD4-1084456FB340}" type="presParOf" srcId="{DD85E4B3-E711-4513-BD31-CCC0D31CE39B}" destId="{24006AF9-85C1-495C-A07F-A667AC97ECA9}" srcOrd="1" destOrd="0" presId="urn:microsoft.com/office/officeart/2018/2/layout/IconLabelList"/>
    <dgm:cxn modelId="{A123DB62-043D-4648-9B38-E73A455C77BB}" type="presParOf" srcId="{DD85E4B3-E711-4513-BD31-CCC0D31CE39B}" destId="{FD598435-5073-47FD-8476-A649976865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C5A779-2A98-4F5D-8C34-A334E2E6BC6D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C852F51-A467-4FAD-9E88-C2215B6EEECB}">
      <dgm:prSet/>
      <dgm:spPr/>
      <dgm:t>
        <a:bodyPr/>
        <a:lstStyle/>
        <a:p>
          <a:r>
            <a:rPr lang="en-US"/>
            <a:t>Data includes numbers, words, genomic sequences, consumer products, and even literary works. </a:t>
          </a:r>
        </a:p>
      </dgm:t>
    </dgm:pt>
    <dgm:pt modelId="{3AFCA24C-7803-44CF-BAFA-2682E9CCE973}" type="parTrans" cxnId="{6EA9CA91-5653-4E74-B7CE-0CD5C5EB920D}">
      <dgm:prSet/>
      <dgm:spPr/>
      <dgm:t>
        <a:bodyPr/>
        <a:lstStyle/>
        <a:p>
          <a:endParaRPr lang="en-US"/>
        </a:p>
      </dgm:t>
    </dgm:pt>
    <dgm:pt modelId="{B49B7FE1-3FDF-47A1-B395-EBEE0E51E73A}" type="sibTrans" cxnId="{6EA9CA91-5653-4E74-B7CE-0CD5C5EB920D}">
      <dgm:prSet/>
      <dgm:spPr/>
      <dgm:t>
        <a:bodyPr/>
        <a:lstStyle/>
        <a:p>
          <a:endParaRPr lang="en-US"/>
        </a:p>
      </dgm:t>
    </dgm:pt>
    <dgm:pt modelId="{1B5B599F-16B6-40D7-A270-F6707F02CC85}">
      <dgm:prSet/>
      <dgm:spPr/>
      <dgm:t>
        <a:bodyPr/>
        <a:lstStyle/>
        <a:p>
          <a:r>
            <a:rPr lang="en-US"/>
            <a:t>It represents discrete packets of evidence that can help us identify patterns and derive meaning.</a:t>
          </a:r>
        </a:p>
      </dgm:t>
    </dgm:pt>
    <dgm:pt modelId="{385220CB-E4DB-4123-8FE1-60FB3A2198CD}" type="parTrans" cxnId="{7C57C39B-10CE-4CFA-981B-839979F0DA90}">
      <dgm:prSet/>
      <dgm:spPr/>
      <dgm:t>
        <a:bodyPr/>
        <a:lstStyle/>
        <a:p>
          <a:endParaRPr lang="en-US"/>
        </a:p>
      </dgm:t>
    </dgm:pt>
    <dgm:pt modelId="{8C4B9FD7-CA0D-403B-820A-A15B7E877E11}" type="sibTrans" cxnId="{7C57C39B-10CE-4CFA-981B-839979F0DA90}">
      <dgm:prSet/>
      <dgm:spPr/>
      <dgm:t>
        <a:bodyPr/>
        <a:lstStyle/>
        <a:p>
          <a:endParaRPr lang="en-US"/>
        </a:p>
      </dgm:t>
    </dgm:pt>
    <dgm:pt modelId="{AC7C9845-B759-4083-A906-6781A44F280E}" type="pres">
      <dgm:prSet presAssocID="{3CC5A779-2A98-4F5D-8C34-A334E2E6BC6D}" presName="diagram" presStyleCnt="0">
        <dgm:presLayoutVars>
          <dgm:dir/>
          <dgm:resizeHandles val="exact"/>
        </dgm:presLayoutVars>
      </dgm:prSet>
      <dgm:spPr/>
    </dgm:pt>
    <dgm:pt modelId="{C397DA52-D279-429D-8080-713D3D845165}" type="pres">
      <dgm:prSet presAssocID="{BC852F51-A467-4FAD-9E88-C2215B6EEECB}" presName="node" presStyleLbl="node1" presStyleIdx="0" presStyleCnt="2">
        <dgm:presLayoutVars>
          <dgm:bulletEnabled val="1"/>
        </dgm:presLayoutVars>
      </dgm:prSet>
      <dgm:spPr/>
    </dgm:pt>
    <dgm:pt modelId="{C3F10E8F-34F2-4186-BBAB-E372EA13BAAF}" type="pres">
      <dgm:prSet presAssocID="{B49B7FE1-3FDF-47A1-B395-EBEE0E51E73A}" presName="sibTrans" presStyleCnt="0"/>
      <dgm:spPr/>
    </dgm:pt>
    <dgm:pt modelId="{5FE5B060-480E-4106-BD51-D04F1BDF12C1}" type="pres">
      <dgm:prSet presAssocID="{1B5B599F-16B6-40D7-A270-F6707F02CC85}" presName="node" presStyleLbl="node1" presStyleIdx="1" presStyleCnt="2">
        <dgm:presLayoutVars>
          <dgm:bulletEnabled val="1"/>
        </dgm:presLayoutVars>
      </dgm:prSet>
      <dgm:spPr/>
    </dgm:pt>
  </dgm:ptLst>
  <dgm:cxnLst>
    <dgm:cxn modelId="{DEADF117-5FA6-4816-92EF-64843EBCAFCB}" type="presOf" srcId="{BC852F51-A467-4FAD-9E88-C2215B6EEECB}" destId="{C397DA52-D279-429D-8080-713D3D845165}" srcOrd="0" destOrd="0" presId="urn:microsoft.com/office/officeart/2005/8/layout/default"/>
    <dgm:cxn modelId="{C213D388-4151-40A8-94EE-E6D248231234}" type="presOf" srcId="{1B5B599F-16B6-40D7-A270-F6707F02CC85}" destId="{5FE5B060-480E-4106-BD51-D04F1BDF12C1}" srcOrd="0" destOrd="0" presId="urn:microsoft.com/office/officeart/2005/8/layout/default"/>
    <dgm:cxn modelId="{6EA9CA91-5653-4E74-B7CE-0CD5C5EB920D}" srcId="{3CC5A779-2A98-4F5D-8C34-A334E2E6BC6D}" destId="{BC852F51-A467-4FAD-9E88-C2215B6EEECB}" srcOrd="0" destOrd="0" parTransId="{3AFCA24C-7803-44CF-BAFA-2682E9CCE973}" sibTransId="{B49B7FE1-3FDF-47A1-B395-EBEE0E51E73A}"/>
    <dgm:cxn modelId="{BC5ED49A-60B6-42D0-893A-6EA6B48A6A6D}" type="presOf" srcId="{3CC5A779-2A98-4F5D-8C34-A334E2E6BC6D}" destId="{AC7C9845-B759-4083-A906-6781A44F280E}" srcOrd="0" destOrd="0" presId="urn:microsoft.com/office/officeart/2005/8/layout/default"/>
    <dgm:cxn modelId="{7C57C39B-10CE-4CFA-981B-839979F0DA90}" srcId="{3CC5A779-2A98-4F5D-8C34-A334E2E6BC6D}" destId="{1B5B599F-16B6-40D7-A270-F6707F02CC85}" srcOrd="1" destOrd="0" parTransId="{385220CB-E4DB-4123-8FE1-60FB3A2198CD}" sibTransId="{8C4B9FD7-CA0D-403B-820A-A15B7E877E11}"/>
    <dgm:cxn modelId="{CDE8E26A-7830-4F00-AADA-6A84B8E387BD}" type="presParOf" srcId="{AC7C9845-B759-4083-A906-6781A44F280E}" destId="{C397DA52-D279-429D-8080-713D3D845165}" srcOrd="0" destOrd="0" presId="urn:microsoft.com/office/officeart/2005/8/layout/default"/>
    <dgm:cxn modelId="{B3BB7863-AD7B-419D-A297-20D6EE12DCC2}" type="presParOf" srcId="{AC7C9845-B759-4083-A906-6781A44F280E}" destId="{C3F10E8F-34F2-4186-BBAB-E372EA13BAAF}" srcOrd="1" destOrd="0" presId="urn:microsoft.com/office/officeart/2005/8/layout/default"/>
    <dgm:cxn modelId="{3BBA455B-2655-4955-8936-D10B45E54F3F}" type="presParOf" srcId="{AC7C9845-B759-4083-A906-6781A44F280E}" destId="{5FE5B060-480E-4106-BD51-D04F1BDF12C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1D441C-E287-4E25-8D8C-3B9F09CA3C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1850C0-A0F6-4F93-9CDC-21A83DA964FF}">
      <dgm:prSet/>
      <dgm:spPr/>
      <dgm:t>
        <a:bodyPr/>
        <a:lstStyle/>
        <a:p>
          <a:r>
            <a:rPr lang="en-US" b="1"/>
            <a:t>Datasets </a:t>
          </a:r>
          <a:r>
            <a:rPr lang="en-US"/>
            <a:t>are collections of raw data stored in a digital format that is machine-readable. They can be analyzed using tools like Excel or SPSS. Datasets allow for extensive filtering, searching, and longitudinal analysis.</a:t>
          </a:r>
        </a:p>
      </dgm:t>
    </dgm:pt>
    <dgm:pt modelId="{8590B3BB-92AD-4FC6-A449-032F61EF4383}" type="parTrans" cxnId="{8F4ECE67-112F-46B1-8D3F-DD94E0288AB3}">
      <dgm:prSet/>
      <dgm:spPr/>
      <dgm:t>
        <a:bodyPr/>
        <a:lstStyle/>
        <a:p>
          <a:endParaRPr lang="en-US"/>
        </a:p>
      </dgm:t>
    </dgm:pt>
    <dgm:pt modelId="{6B6A76AD-32D3-4129-AB74-16477B6B67E6}" type="sibTrans" cxnId="{8F4ECE67-112F-46B1-8D3F-DD94E0288AB3}">
      <dgm:prSet/>
      <dgm:spPr/>
      <dgm:t>
        <a:bodyPr/>
        <a:lstStyle/>
        <a:p>
          <a:endParaRPr lang="en-US"/>
        </a:p>
      </dgm:t>
    </dgm:pt>
    <dgm:pt modelId="{26A0ADF6-CFF5-45BB-AE1B-6383950498B2}">
      <dgm:prSet/>
      <dgm:spPr/>
      <dgm:t>
        <a:bodyPr/>
        <a:lstStyle/>
        <a:p>
          <a:r>
            <a:rPr lang="en-US" b="1"/>
            <a:t>Statistics </a:t>
          </a:r>
          <a:r>
            <a:rPr lang="en-US"/>
            <a:t>are processed data, refined from raw datasets through analysis. They often appear as tables, charts, or graphs and represent a fixed point in time.</a:t>
          </a:r>
        </a:p>
      </dgm:t>
    </dgm:pt>
    <dgm:pt modelId="{95D35E36-F7F0-4ADC-A109-39CA8F116C61}" type="parTrans" cxnId="{8A170DF4-8DF1-4368-8832-E3228C7C4B39}">
      <dgm:prSet/>
      <dgm:spPr/>
      <dgm:t>
        <a:bodyPr/>
        <a:lstStyle/>
        <a:p>
          <a:endParaRPr lang="en-US"/>
        </a:p>
      </dgm:t>
    </dgm:pt>
    <dgm:pt modelId="{EE996FD6-21F4-452B-B60D-EBDA46333079}" type="sibTrans" cxnId="{8A170DF4-8DF1-4368-8832-E3228C7C4B39}">
      <dgm:prSet/>
      <dgm:spPr/>
      <dgm:t>
        <a:bodyPr/>
        <a:lstStyle/>
        <a:p>
          <a:endParaRPr lang="en-US"/>
        </a:p>
      </dgm:t>
    </dgm:pt>
    <dgm:pt modelId="{49B17A2D-238B-4363-841E-1725E463050E}" type="pres">
      <dgm:prSet presAssocID="{381D441C-E287-4E25-8D8C-3B9F09CA3C29}" presName="root" presStyleCnt="0">
        <dgm:presLayoutVars>
          <dgm:dir/>
          <dgm:resizeHandles val="exact"/>
        </dgm:presLayoutVars>
      </dgm:prSet>
      <dgm:spPr/>
    </dgm:pt>
    <dgm:pt modelId="{62D817BD-2E1F-436E-9DC0-E967000ECC75}" type="pres">
      <dgm:prSet presAssocID="{181850C0-A0F6-4F93-9CDC-21A83DA964FF}" presName="compNode" presStyleCnt="0"/>
      <dgm:spPr/>
    </dgm:pt>
    <dgm:pt modelId="{1F049C98-CFB4-4837-BF3D-98426FB1465F}" type="pres">
      <dgm:prSet presAssocID="{181850C0-A0F6-4F93-9CDC-21A83DA964FF}" presName="bgRect" presStyleLbl="bgShp" presStyleIdx="0" presStyleCnt="2"/>
      <dgm:spPr/>
    </dgm:pt>
    <dgm:pt modelId="{68BA41A2-5CAA-4B7A-83DA-DDBFB6A11C9E}" type="pres">
      <dgm:prSet presAssocID="{181850C0-A0F6-4F93-9CDC-21A83DA964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E2920E9-1799-46D7-BA5A-71BAD5BBBC0D}" type="pres">
      <dgm:prSet presAssocID="{181850C0-A0F6-4F93-9CDC-21A83DA964FF}" presName="spaceRect" presStyleCnt="0"/>
      <dgm:spPr/>
    </dgm:pt>
    <dgm:pt modelId="{F419354C-1EEC-4139-8D38-8DF960DB995C}" type="pres">
      <dgm:prSet presAssocID="{181850C0-A0F6-4F93-9CDC-21A83DA964FF}" presName="parTx" presStyleLbl="revTx" presStyleIdx="0" presStyleCnt="2">
        <dgm:presLayoutVars>
          <dgm:chMax val="0"/>
          <dgm:chPref val="0"/>
        </dgm:presLayoutVars>
      </dgm:prSet>
      <dgm:spPr/>
    </dgm:pt>
    <dgm:pt modelId="{74FD260F-C8BB-4DB0-8CC7-1041EFE555BE}" type="pres">
      <dgm:prSet presAssocID="{6B6A76AD-32D3-4129-AB74-16477B6B67E6}" presName="sibTrans" presStyleCnt="0"/>
      <dgm:spPr/>
    </dgm:pt>
    <dgm:pt modelId="{5ADF32D2-7200-4AA7-8D9B-5B8167740298}" type="pres">
      <dgm:prSet presAssocID="{26A0ADF6-CFF5-45BB-AE1B-6383950498B2}" presName="compNode" presStyleCnt="0"/>
      <dgm:spPr/>
    </dgm:pt>
    <dgm:pt modelId="{F13D9EB0-CC73-4000-8666-E8D621600C70}" type="pres">
      <dgm:prSet presAssocID="{26A0ADF6-CFF5-45BB-AE1B-6383950498B2}" presName="bgRect" presStyleLbl="bgShp" presStyleIdx="1" presStyleCnt="2"/>
      <dgm:spPr/>
    </dgm:pt>
    <dgm:pt modelId="{C48B838D-21DD-4B6C-B0D7-EC7DEA1FAFEC}" type="pres">
      <dgm:prSet presAssocID="{26A0ADF6-CFF5-45BB-AE1B-6383950498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A071B3-3B5F-40E2-ADBB-95434A9C7AF6}" type="pres">
      <dgm:prSet presAssocID="{26A0ADF6-CFF5-45BB-AE1B-6383950498B2}" presName="spaceRect" presStyleCnt="0"/>
      <dgm:spPr/>
    </dgm:pt>
    <dgm:pt modelId="{631FE06A-3280-4F1F-B192-533E710D9C92}" type="pres">
      <dgm:prSet presAssocID="{26A0ADF6-CFF5-45BB-AE1B-6383950498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A2B819-C7A8-4085-9329-FECC90D0B5B0}" type="presOf" srcId="{181850C0-A0F6-4F93-9CDC-21A83DA964FF}" destId="{F419354C-1EEC-4139-8D38-8DF960DB995C}" srcOrd="0" destOrd="0" presId="urn:microsoft.com/office/officeart/2018/2/layout/IconVerticalSolidList"/>
    <dgm:cxn modelId="{3B835136-B8DB-4827-A576-BD2FCB60A5F7}" type="presOf" srcId="{381D441C-E287-4E25-8D8C-3B9F09CA3C29}" destId="{49B17A2D-238B-4363-841E-1725E463050E}" srcOrd="0" destOrd="0" presId="urn:microsoft.com/office/officeart/2018/2/layout/IconVerticalSolidList"/>
    <dgm:cxn modelId="{8F4ECE67-112F-46B1-8D3F-DD94E0288AB3}" srcId="{381D441C-E287-4E25-8D8C-3B9F09CA3C29}" destId="{181850C0-A0F6-4F93-9CDC-21A83DA964FF}" srcOrd="0" destOrd="0" parTransId="{8590B3BB-92AD-4FC6-A449-032F61EF4383}" sibTransId="{6B6A76AD-32D3-4129-AB74-16477B6B67E6}"/>
    <dgm:cxn modelId="{E9DFE1CB-0893-47C8-8AAC-0D433013870D}" type="presOf" srcId="{26A0ADF6-CFF5-45BB-AE1B-6383950498B2}" destId="{631FE06A-3280-4F1F-B192-533E710D9C92}" srcOrd="0" destOrd="0" presId="urn:microsoft.com/office/officeart/2018/2/layout/IconVerticalSolidList"/>
    <dgm:cxn modelId="{8A170DF4-8DF1-4368-8832-E3228C7C4B39}" srcId="{381D441C-E287-4E25-8D8C-3B9F09CA3C29}" destId="{26A0ADF6-CFF5-45BB-AE1B-6383950498B2}" srcOrd="1" destOrd="0" parTransId="{95D35E36-F7F0-4ADC-A109-39CA8F116C61}" sibTransId="{EE996FD6-21F4-452B-B60D-EBDA46333079}"/>
    <dgm:cxn modelId="{4CFF61F7-0AA8-4844-A2A8-2135847B309C}" type="presParOf" srcId="{49B17A2D-238B-4363-841E-1725E463050E}" destId="{62D817BD-2E1F-436E-9DC0-E967000ECC75}" srcOrd="0" destOrd="0" presId="urn:microsoft.com/office/officeart/2018/2/layout/IconVerticalSolidList"/>
    <dgm:cxn modelId="{E54870E8-02BC-490C-B559-05998E6CCB80}" type="presParOf" srcId="{62D817BD-2E1F-436E-9DC0-E967000ECC75}" destId="{1F049C98-CFB4-4837-BF3D-98426FB1465F}" srcOrd="0" destOrd="0" presId="urn:microsoft.com/office/officeart/2018/2/layout/IconVerticalSolidList"/>
    <dgm:cxn modelId="{0FC57A5C-C5F3-42E6-89D8-EA09B5DFA170}" type="presParOf" srcId="{62D817BD-2E1F-436E-9DC0-E967000ECC75}" destId="{68BA41A2-5CAA-4B7A-83DA-DDBFB6A11C9E}" srcOrd="1" destOrd="0" presId="urn:microsoft.com/office/officeart/2018/2/layout/IconVerticalSolidList"/>
    <dgm:cxn modelId="{EAA9D901-D1F5-410A-96D8-C25057918CC6}" type="presParOf" srcId="{62D817BD-2E1F-436E-9DC0-E967000ECC75}" destId="{FE2920E9-1799-46D7-BA5A-71BAD5BBBC0D}" srcOrd="2" destOrd="0" presId="urn:microsoft.com/office/officeart/2018/2/layout/IconVerticalSolidList"/>
    <dgm:cxn modelId="{639A1988-F638-48E9-9943-71BC1B66DA17}" type="presParOf" srcId="{62D817BD-2E1F-436E-9DC0-E967000ECC75}" destId="{F419354C-1EEC-4139-8D38-8DF960DB995C}" srcOrd="3" destOrd="0" presId="urn:microsoft.com/office/officeart/2018/2/layout/IconVerticalSolidList"/>
    <dgm:cxn modelId="{96E435F8-506E-437D-8B00-164B334662E0}" type="presParOf" srcId="{49B17A2D-238B-4363-841E-1725E463050E}" destId="{74FD260F-C8BB-4DB0-8CC7-1041EFE555BE}" srcOrd="1" destOrd="0" presId="urn:microsoft.com/office/officeart/2018/2/layout/IconVerticalSolidList"/>
    <dgm:cxn modelId="{0C95D97B-E2E0-4C98-9A44-8AFC326EB534}" type="presParOf" srcId="{49B17A2D-238B-4363-841E-1725E463050E}" destId="{5ADF32D2-7200-4AA7-8D9B-5B8167740298}" srcOrd="2" destOrd="0" presId="urn:microsoft.com/office/officeart/2018/2/layout/IconVerticalSolidList"/>
    <dgm:cxn modelId="{D57B1717-A820-464F-BF19-B27768B68FF2}" type="presParOf" srcId="{5ADF32D2-7200-4AA7-8D9B-5B8167740298}" destId="{F13D9EB0-CC73-4000-8666-E8D621600C70}" srcOrd="0" destOrd="0" presId="urn:microsoft.com/office/officeart/2018/2/layout/IconVerticalSolidList"/>
    <dgm:cxn modelId="{F107753C-1C2C-4A25-A381-C0B71249F78D}" type="presParOf" srcId="{5ADF32D2-7200-4AA7-8D9B-5B8167740298}" destId="{C48B838D-21DD-4B6C-B0D7-EC7DEA1FAFEC}" srcOrd="1" destOrd="0" presId="urn:microsoft.com/office/officeart/2018/2/layout/IconVerticalSolidList"/>
    <dgm:cxn modelId="{EB2C4E43-41AF-40C6-B26F-F4A4B23E4566}" type="presParOf" srcId="{5ADF32D2-7200-4AA7-8D9B-5B8167740298}" destId="{2CA071B3-3B5F-40E2-ADBB-95434A9C7AF6}" srcOrd="2" destOrd="0" presId="urn:microsoft.com/office/officeart/2018/2/layout/IconVerticalSolidList"/>
    <dgm:cxn modelId="{1C5D3815-1DA4-49F5-9A70-C9085FCA8B2A}" type="presParOf" srcId="{5ADF32D2-7200-4AA7-8D9B-5B8167740298}" destId="{631FE06A-3280-4F1F-B192-533E710D9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1D441C-E287-4E25-8D8C-3B9F09CA3C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1850C0-A0F6-4F93-9CDC-21A83DA96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Datasets </a:t>
          </a:r>
          <a:r>
            <a:rPr lang="en-US"/>
            <a:t>are valuable for detailed analysis over time, helping to uncover trends and support reasoning or discussion. They are essential when you're asking </a:t>
          </a:r>
          <a:r>
            <a:rPr lang="en-US" i="1"/>
            <a:t>"Why?"</a:t>
          </a:r>
          <a:r>
            <a:rPr lang="en-US"/>
            <a:t> or </a:t>
          </a:r>
          <a:r>
            <a:rPr lang="en-US" i="1"/>
            <a:t>"How?"</a:t>
          </a:r>
          <a:r>
            <a:rPr lang="en-US"/>
            <a:t> about a particular phenomenon.</a:t>
          </a:r>
        </a:p>
      </dgm:t>
    </dgm:pt>
    <dgm:pt modelId="{8590B3BB-92AD-4FC6-A449-032F61EF4383}" type="parTrans" cxnId="{8F4ECE67-112F-46B1-8D3F-DD94E0288AB3}">
      <dgm:prSet/>
      <dgm:spPr/>
      <dgm:t>
        <a:bodyPr/>
        <a:lstStyle/>
        <a:p>
          <a:endParaRPr lang="en-US"/>
        </a:p>
      </dgm:t>
    </dgm:pt>
    <dgm:pt modelId="{6B6A76AD-32D3-4129-AB74-16477B6B67E6}" type="sibTrans" cxnId="{8F4ECE67-112F-46B1-8D3F-DD94E0288AB3}">
      <dgm:prSet/>
      <dgm:spPr/>
      <dgm:t>
        <a:bodyPr/>
        <a:lstStyle/>
        <a:p>
          <a:endParaRPr lang="en-US"/>
        </a:p>
      </dgm:t>
    </dgm:pt>
    <dgm:pt modelId="{26A0ADF6-CFF5-45BB-AE1B-6383950498B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Statistics </a:t>
          </a:r>
          <a:r>
            <a:rPr lang="en-US"/>
            <a:t>are useful when you need immediate figures to support a point, such as GDP, education enrollment rates, or crime statistics. They provide quick answers to </a:t>
          </a:r>
          <a:r>
            <a:rPr lang="en-US" i="1"/>
            <a:t>"how many?" </a:t>
          </a:r>
          <a:r>
            <a:rPr lang="en-US"/>
            <a:t>or </a:t>
          </a:r>
          <a:r>
            <a:rPr lang="en-US" i="1"/>
            <a:t>"how much?" </a:t>
          </a:r>
          <a:r>
            <a:rPr lang="en-US"/>
            <a:t>without the need for personal data analysis.</a:t>
          </a:r>
        </a:p>
      </dgm:t>
    </dgm:pt>
    <dgm:pt modelId="{95D35E36-F7F0-4ADC-A109-39CA8F116C61}" type="parTrans" cxnId="{8A170DF4-8DF1-4368-8832-E3228C7C4B39}">
      <dgm:prSet/>
      <dgm:spPr/>
      <dgm:t>
        <a:bodyPr/>
        <a:lstStyle/>
        <a:p>
          <a:endParaRPr lang="en-US"/>
        </a:p>
      </dgm:t>
    </dgm:pt>
    <dgm:pt modelId="{EE996FD6-21F4-452B-B60D-EBDA46333079}" type="sibTrans" cxnId="{8A170DF4-8DF1-4368-8832-E3228C7C4B39}">
      <dgm:prSet/>
      <dgm:spPr/>
      <dgm:t>
        <a:bodyPr/>
        <a:lstStyle/>
        <a:p>
          <a:endParaRPr lang="en-US"/>
        </a:p>
      </dgm:t>
    </dgm:pt>
    <dgm:pt modelId="{49B17A2D-238B-4363-841E-1725E463050E}" type="pres">
      <dgm:prSet presAssocID="{381D441C-E287-4E25-8D8C-3B9F09CA3C29}" presName="root" presStyleCnt="0">
        <dgm:presLayoutVars>
          <dgm:dir/>
          <dgm:resizeHandles val="exact"/>
        </dgm:presLayoutVars>
      </dgm:prSet>
      <dgm:spPr/>
    </dgm:pt>
    <dgm:pt modelId="{62D817BD-2E1F-436E-9DC0-E967000ECC75}" type="pres">
      <dgm:prSet presAssocID="{181850C0-A0F6-4F93-9CDC-21A83DA964FF}" presName="compNode" presStyleCnt="0"/>
      <dgm:spPr/>
    </dgm:pt>
    <dgm:pt modelId="{1F049C98-CFB4-4837-BF3D-98426FB1465F}" type="pres">
      <dgm:prSet presAssocID="{181850C0-A0F6-4F93-9CDC-21A83DA964FF}" presName="bgRect" presStyleLbl="bgShp" presStyleIdx="0" presStyleCnt="2"/>
      <dgm:spPr/>
    </dgm:pt>
    <dgm:pt modelId="{68BA41A2-5CAA-4B7A-83DA-DDBFB6A11C9E}" type="pres">
      <dgm:prSet presAssocID="{181850C0-A0F6-4F93-9CDC-21A83DA964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E2920E9-1799-46D7-BA5A-71BAD5BBBC0D}" type="pres">
      <dgm:prSet presAssocID="{181850C0-A0F6-4F93-9CDC-21A83DA964FF}" presName="spaceRect" presStyleCnt="0"/>
      <dgm:spPr/>
    </dgm:pt>
    <dgm:pt modelId="{F419354C-1EEC-4139-8D38-8DF960DB995C}" type="pres">
      <dgm:prSet presAssocID="{181850C0-A0F6-4F93-9CDC-21A83DA964FF}" presName="parTx" presStyleLbl="revTx" presStyleIdx="0" presStyleCnt="2">
        <dgm:presLayoutVars>
          <dgm:chMax val="0"/>
          <dgm:chPref val="0"/>
        </dgm:presLayoutVars>
      </dgm:prSet>
      <dgm:spPr/>
    </dgm:pt>
    <dgm:pt modelId="{74FD260F-C8BB-4DB0-8CC7-1041EFE555BE}" type="pres">
      <dgm:prSet presAssocID="{6B6A76AD-32D3-4129-AB74-16477B6B67E6}" presName="sibTrans" presStyleCnt="0"/>
      <dgm:spPr/>
    </dgm:pt>
    <dgm:pt modelId="{5ADF32D2-7200-4AA7-8D9B-5B8167740298}" type="pres">
      <dgm:prSet presAssocID="{26A0ADF6-CFF5-45BB-AE1B-6383950498B2}" presName="compNode" presStyleCnt="0"/>
      <dgm:spPr/>
    </dgm:pt>
    <dgm:pt modelId="{F13D9EB0-CC73-4000-8666-E8D621600C70}" type="pres">
      <dgm:prSet presAssocID="{26A0ADF6-CFF5-45BB-AE1B-6383950498B2}" presName="bgRect" presStyleLbl="bgShp" presStyleIdx="1" presStyleCnt="2"/>
      <dgm:spPr/>
    </dgm:pt>
    <dgm:pt modelId="{C48B838D-21DD-4B6C-B0D7-EC7DEA1FAFEC}" type="pres">
      <dgm:prSet presAssocID="{26A0ADF6-CFF5-45BB-AE1B-6383950498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A071B3-3B5F-40E2-ADBB-95434A9C7AF6}" type="pres">
      <dgm:prSet presAssocID="{26A0ADF6-CFF5-45BB-AE1B-6383950498B2}" presName="spaceRect" presStyleCnt="0"/>
      <dgm:spPr/>
    </dgm:pt>
    <dgm:pt modelId="{631FE06A-3280-4F1F-B192-533E710D9C92}" type="pres">
      <dgm:prSet presAssocID="{26A0ADF6-CFF5-45BB-AE1B-6383950498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835136-B8DB-4827-A576-BD2FCB60A5F7}" type="presOf" srcId="{381D441C-E287-4E25-8D8C-3B9F09CA3C29}" destId="{49B17A2D-238B-4363-841E-1725E463050E}" srcOrd="0" destOrd="0" presId="urn:microsoft.com/office/officeart/2018/2/layout/IconVerticalSolidList"/>
    <dgm:cxn modelId="{8F4ECE67-112F-46B1-8D3F-DD94E0288AB3}" srcId="{381D441C-E287-4E25-8D8C-3B9F09CA3C29}" destId="{181850C0-A0F6-4F93-9CDC-21A83DA964FF}" srcOrd="0" destOrd="0" parTransId="{8590B3BB-92AD-4FC6-A449-032F61EF4383}" sibTransId="{6B6A76AD-32D3-4129-AB74-16477B6B67E6}"/>
    <dgm:cxn modelId="{20B721CE-641D-4353-BB9C-1221D6621531}" type="presOf" srcId="{181850C0-A0F6-4F93-9CDC-21A83DA964FF}" destId="{F419354C-1EEC-4139-8D38-8DF960DB995C}" srcOrd="0" destOrd="0" presId="urn:microsoft.com/office/officeart/2018/2/layout/IconVerticalSolidList"/>
    <dgm:cxn modelId="{8A170DF4-8DF1-4368-8832-E3228C7C4B39}" srcId="{381D441C-E287-4E25-8D8C-3B9F09CA3C29}" destId="{26A0ADF6-CFF5-45BB-AE1B-6383950498B2}" srcOrd="1" destOrd="0" parTransId="{95D35E36-F7F0-4ADC-A109-39CA8F116C61}" sibTransId="{EE996FD6-21F4-452B-B60D-EBDA46333079}"/>
    <dgm:cxn modelId="{CB01D2FD-4462-4C1E-B548-1EB40B753153}" type="presOf" srcId="{26A0ADF6-CFF5-45BB-AE1B-6383950498B2}" destId="{631FE06A-3280-4F1F-B192-533E710D9C92}" srcOrd="0" destOrd="0" presId="urn:microsoft.com/office/officeart/2018/2/layout/IconVerticalSolidList"/>
    <dgm:cxn modelId="{01304CC7-D531-47B8-9395-0BBC804358B0}" type="presParOf" srcId="{49B17A2D-238B-4363-841E-1725E463050E}" destId="{62D817BD-2E1F-436E-9DC0-E967000ECC75}" srcOrd="0" destOrd="0" presId="urn:microsoft.com/office/officeart/2018/2/layout/IconVerticalSolidList"/>
    <dgm:cxn modelId="{B84ED509-0BA0-4609-903C-3144CB9B7317}" type="presParOf" srcId="{62D817BD-2E1F-436E-9DC0-E967000ECC75}" destId="{1F049C98-CFB4-4837-BF3D-98426FB1465F}" srcOrd="0" destOrd="0" presId="urn:microsoft.com/office/officeart/2018/2/layout/IconVerticalSolidList"/>
    <dgm:cxn modelId="{EEF4D653-227E-4BBB-9385-44C2A1047317}" type="presParOf" srcId="{62D817BD-2E1F-436E-9DC0-E967000ECC75}" destId="{68BA41A2-5CAA-4B7A-83DA-DDBFB6A11C9E}" srcOrd="1" destOrd="0" presId="urn:microsoft.com/office/officeart/2018/2/layout/IconVerticalSolidList"/>
    <dgm:cxn modelId="{BA07DCB3-5CCE-4166-A054-86C2C051BB38}" type="presParOf" srcId="{62D817BD-2E1F-436E-9DC0-E967000ECC75}" destId="{FE2920E9-1799-46D7-BA5A-71BAD5BBBC0D}" srcOrd="2" destOrd="0" presId="urn:microsoft.com/office/officeart/2018/2/layout/IconVerticalSolidList"/>
    <dgm:cxn modelId="{075A5B93-52CB-4830-BA03-A21B6CBC661C}" type="presParOf" srcId="{62D817BD-2E1F-436E-9DC0-E967000ECC75}" destId="{F419354C-1EEC-4139-8D38-8DF960DB995C}" srcOrd="3" destOrd="0" presId="urn:microsoft.com/office/officeart/2018/2/layout/IconVerticalSolidList"/>
    <dgm:cxn modelId="{2CF6DD95-4B37-4B9D-BF4E-1F9C37D8DD85}" type="presParOf" srcId="{49B17A2D-238B-4363-841E-1725E463050E}" destId="{74FD260F-C8BB-4DB0-8CC7-1041EFE555BE}" srcOrd="1" destOrd="0" presId="urn:microsoft.com/office/officeart/2018/2/layout/IconVerticalSolidList"/>
    <dgm:cxn modelId="{B6772DA0-C97F-412D-8C86-5CCBD34C70BA}" type="presParOf" srcId="{49B17A2D-238B-4363-841E-1725E463050E}" destId="{5ADF32D2-7200-4AA7-8D9B-5B8167740298}" srcOrd="2" destOrd="0" presId="urn:microsoft.com/office/officeart/2018/2/layout/IconVerticalSolidList"/>
    <dgm:cxn modelId="{960BB88D-5E28-4AAA-9F32-E7669B2A3EC3}" type="presParOf" srcId="{5ADF32D2-7200-4AA7-8D9B-5B8167740298}" destId="{F13D9EB0-CC73-4000-8666-E8D621600C70}" srcOrd="0" destOrd="0" presId="urn:microsoft.com/office/officeart/2018/2/layout/IconVerticalSolidList"/>
    <dgm:cxn modelId="{5449DACB-C435-4763-A1FE-C737C4426743}" type="presParOf" srcId="{5ADF32D2-7200-4AA7-8D9B-5B8167740298}" destId="{C48B838D-21DD-4B6C-B0D7-EC7DEA1FAFEC}" srcOrd="1" destOrd="0" presId="urn:microsoft.com/office/officeart/2018/2/layout/IconVerticalSolidList"/>
    <dgm:cxn modelId="{16C3E11F-B9CC-491A-8FF7-C807CB4A1724}" type="presParOf" srcId="{5ADF32D2-7200-4AA7-8D9B-5B8167740298}" destId="{2CA071B3-3B5F-40E2-ADBB-95434A9C7AF6}" srcOrd="2" destOrd="0" presId="urn:microsoft.com/office/officeart/2018/2/layout/IconVerticalSolidList"/>
    <dgm:cxn modelId="{57B0A643-C512-45EB-9827-52879918DBDF}" type="presParOf" srcId="{5ADF32D2-7200-4AA7-8D9B-5B8167740298}" destId="{631FE06A-3280-4F1F-B192-533E710D9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644BE3-1042-4CB9-A107-C7A74DE6EEEE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97C776-CB10-49B1-AFC6-9434E8006AAA}">
      <dgm:prSet/>
      <dgm:spPr/>
      <dgm:t>
        <a:bodyPr/>
        <a:lstStyle/>
        <a:p>
          <a:pPr>
            <a:defRPr cap="all"/>
          </a:pPr>
          <a:r>
            <a:rPr lang="en-US"/>
            <a:t>Metadata helps organize data, making it searchable and sortable.</a:t>
          </a:r>
          <a:r>
            <a:rPr lang="en-US">
              <a:latin typeface="Work Sans"/>
            </a:rPr>
            <a:t> </a:t>
          </a:r>
          <a:endParaRPr lang="en-US"/>
        </a:p>
      </dgm:t>
    </dgm:pt>
    <dgm:pt modelId="{823DC74C-AEDF-4DA1-B15E-B68CA05DB033}" type="parTrans" cxnId="{B720A8BC-2614-432A-967B-C6AD3091101F}">
      <dgm:prSet/>
      <dgm:spPr/>
      <dgm:t>
        <a:bodyPr/>
        <a:lstStyle/>
        <a:p>
          <a:endParaRPr lang="en-US"/>
        </a:p>
      </dgm:t>
    </dgm:pt>
    <dgm:pt modelId="{C281B992-B3B0-4B83-AF06-AECA5AFC6D9E}" type="sibTrans" cxnId="{B720A8BC-2614-432A-967B-C6AD3091101F}">
      <dgm:prSet/>
      <dgm:spPr/>
      <dgm:t>
        <a:bodyPr/>
        <a:lstStyle/>
        <a:p>
          <a:endParaRPr lang="en-US"/>
        </a:p>
      </dgm:t>
    </dgm:pt>
    <dgm:pt modelId="{3359A25E-501F-426C-9975-20CEB18BCEEC}">
      <dgm:prSet/>
      <dgm:spPr/>
      <dgm:t>
        <a:bodyPr/>
        <a:lstStyle/>
        <a:p>
          <a:pPr>
            <a:defRPr cap="all"/>
          </a:pPr>
          <a:r>
            <a:rPr lang="en-US">
              <a:latin typeface="Work Sans"/>
            </a:rPr>
            <a:t>It's</a:t>
          </a:r>
          <a:r>
            <a:rPr lang="en-US"/>
            <a:t> essential for data management, especially in large databases or digital archives.</a:t>
          </a:r>
        </a:p>
      </dgm:t>
    </dgm:pt>
    <dgm:pt modelId="{84FD18CF-3BE6-412C-B4C7-8CDD05A7E96B}" type="parTrans" cxnId="{529992F8-3688-45F5-8C36-3BB318E6CF97}">
      <dgm:prSet/>
      <dgm:spPr/>
      <dgm:t>
        <a:bodyPr/>
        <a:lstStyle/>
        <a:p>
          <a:endParaRPr lang="en-US"/>
        </a:p>
      </dgm:t>
    </dgm:pt>
    <dgm:pt modelId="{A116D714-0BAE-44B6-A20B-0281639802BF}" type="sibTrans" cxnId="{529992F8-3688-45F5-8C36-3BB318E6CF97}">
      <dgm:prSet/>
      <dgm:spPr/>
      <dgm:t>
        <a:bodyPr/>
        <a:lstStyle/>
        <a:p>
          <a:endParaRPr lang="en-US"/>
        </a:p>
      </dgm:t>
    </dgm:pt>
    <dgm:pt modelId="{9FD3E8F6-7CFE-472F-9EBA-449F3E842F05}">
      <dgm:prSet/>
      <dgm:spPr/>
      <dgm:t>
        <a:bodyPr/>
        <a:lstStyle/>
        <a:p>
          <a:pPr rtl="0">
            <a:defRPr cap="all"/>
          </a:pPr>
          <a:r>
            <a:rPr lang="en-US"/>
            <a:t>automate </a:t>
          </a:r>
          <a:r>
            <a:rPr lang="en-US">
              <a:latin typeface="Work Sans"/>
            </a:rPr>
            <a:t>processes</a:t>
          </a:r>
        </a:p>
      </dgm:t>
    </dgm:pt>
    <dgm:pt modelId="{574E07B0-A1A7-42A3-B039-1CECED6024FA}" type="parTrans" cxnId="{48FF0E74-05B0-4C73-AFB6-0D368E00FFF1}">
      <dgm:prSet/>
      <dgm:spPr/>
      <dgm:t>
        <a:bodyPr/>
        <a:lstStyle/>
        <a:p>
          <a:endParaRPr lang="en-US"/>
        </a:p>
      </dgm:t>
    </dgm:pt>
    <dgm:pt modelId="{87A301BE-F48C-472D-A459-44089AC51BE3}" type="sibTrans" cxnId="{48FF0E74-05B0-4C73-AFB6-0D368E00FFF1}">
      <dgm:prSet/>
      <dgm:spPr/>
      <dgm:t>
        <a:bodyPr/>
        <a:lstStyle/>
        <a:p>
          <a:endParaRPr lang="en-US"/>
        </a:p>
      </dgm:t>
    </dgm:pt>
    <dgm:pt modelId="{B069E59D-FA94-4D24-981B-CA5BCDFDCF6C}">
      <dgm:prSet phldr="0"/>
      <dgm:spPr/>
      <dgm:t>
        <a:bodyPr/>
        <a:lstStyle/>
        <a:p>
          <a:pPr rtl="0">
            <a:defRPr cap="all"/>
          </a:pPr>
          <a:r>
            <a:rPr lang="en-US"/>
            <a:t>searchable and sortable</a:t>
          </a:r>
          <a:r>
            <a:rPr lang="en-US">
              <a:latin typeface="Work Sans"/>
            </a:rPr>
            <a:t> </a:t>
          </a:r>
          <a:endParaRPr lang="en-US"/>
        </a:p>
      </dgm:t>
    </dgm:pt>
    <dgm:pt modelId="{C1E020DD-1DC8-4F68-95C1-FBB690F99888}" type="parTrans" cxnId="{59F39C0D-728D-458E-BADA-7E35C7956D38}">
      <dgm:prSet/>
      <dgm:spPr/>
    </dgm:pt>
    <dgm:pt modelId="{CBD4F889-BF62-4234-BECB-534C7CB8120B}" type="sibTrans" cxnId="{59F39C0D-728D-458E-BADA-7E35C7956D38}">
      <dgm:prSet/>
      <dgm:spPr/>
    </dgm:pt>
    <dgm:pt modelId="{B720DBE8-B2BB-45F6-B7B0-54448364A0EE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Work Sans"/>
            </a:rPr>
            <a:t>Management</a:t>
          </a:r>
        </a:p>
      </dgm:t>
    </dgm:pt>
    <dgm:pt modelId="{15CCA5B2-4D33-4840-B51F-6EB2530D1DD0}" type="parTrans" cxnId="{5F194E3A-6562-404E-A93B-9276E96ACB56}">
      <dgm:prSet/>
      <dgm:spPr/>
    </dgm:pt>
    <dgm:pt modelId="{E0CA4C58-9335-4A08-9088-A6914FF3D4CB}" type="sibTrans" cxnId="{5F194E3A-6562-404E-A93B-9276E96ACB56}">
      <dgm:prSet/>
      <dgm:spPr/>
    </dgm:pt>
    <dgm:pt modelId="{6BC51279-CA08-4E30-B10B-596952EC4ADD}">
      <dgm:prSet phldr="0"/>
      <dgm:spPr/>
      <dgm:t>
        <a:bodyPr/>
        <a:lstStyle/>
        <a:p>
          <a:r>
            <a:rPr lang="en-US">
              <a:latin typeface="Work Sans"/>
            </a:rPr>
            <a:t>In</a:t>
          </a:r>
          <a:r>
            <a:rPr lang="en-US"/>
            <a:t> digital systems, metadata can automate processes like data retrieval and data archiving, enhance the </a:t>
          </a:r>
          <a:r>
            <a:rPr lang="en-US">
              <a:latin typeface="Work Sans"/>
            </a:rPr>
            <a:t>compatibility between</a:t>
          </a:r>
          <a:r>
            <a:rPr lang="en-US"/>
            <a:t> different systems, and improve data security by tracking access and changes.</a:t>
          </a:r>
        </a:p>
      </dgm:t>
    </dgm:pt>
    <dgm:pt modelId="{CFF6B0AC-ABCE-4D1A-BEAA-E0C24097029F}" type="parTrans" cxnId="{9D895429-30AD-4EF7-91F0-7936C2A6CB14}">
      <dgm:prSet/>
      <dgm:spPr/>
    </dgm:pt>
    <dgm:pt modelId="{7A0DEE89-1ECF-4039-88F7-7AD985067419}" type="sibTrans" cxnId="{9D895429-30AD-4EF7-91F0-7936C2A6CB14}">
      <dgm:prSet/>
      <dgm:spPr/>
    </dgm:pt>
    <dgm:pt modelId="{09F02A3D-2FC8-4C72-A4FA-7EB95B4644DF}" type="pres">
      <dgm:prSet presAssocID="{37644BE3-1042-4CB9-A107-C7A74DE6EEEE}" presName="theList" presStyleCnt="0">
        <dgm:presLayoutVars>
          <dgm:dir/>
          <dgm:animLvl val="lvl"/>
          <dgm:resizeHandles val="exact"/>
        </dgm:presLayoutVars>
      </dgm:prSet>
      <dgm:spPr/>
    </dgm:pt>
    <dgm:pt modelId="{7AFA66B6-B27A-4863-83CE-0E547D4E86DE}" type="pres">
      <dgm:prSet presAssocID="{B069E59D-FA94-4D24-981B-CA5BCDFDCF6C}" presName="compNode" presStyleCnt="0"/>
      <dgm:spPr/>
    </dgm:pt>
    <dgm:pt modelId="{2430170A-B246-45CE-8AC5-745F0F260A78}" type="pres">
      <dgm:prSet presAssocID="{B069E59D-FA94-4D24-981B-CA5BCDFDCF6C}" presName="aNode" presStyleLbl="bgShp" presStyleIdx="0" presStyleCnt="3"/>
      <dgm:spPr/>
    </dgm:pt>
    <dgm:pt modelId="{6603CFB1-79B7-4C7A-9AC3-B48963B7AAEE}" type="pres">
      <dgm:prSet presAssocID="{B069E59D-FA94-4D24-981B-CA5BCDFDCF6C}" presName="textNode" presStyleLbl="bgShp" presStyleIdx="0" presStyleCnt="3"/>
      <dgm:spPr/>
    </dgm:pt>
    <dgm:pt modelId="{CAB1ACC6-039C-431E-B525-86AD6D3EA316}" type="pres">
      <dgm:prSet presAssocID="{B069E59D-FA94-4D24-981B-CA5BCDFDCF6C}" presName="compChildNode" presStyleCnt="0"/>
      <dgm:spPr/>
    </dgm:pt>
    <dgm:pt modelId="{7218FA1A-F7AE-4D21-95F3-DA4FB5228EB1}" type="pres">
      <dgm:prSet presAssocID="{B069E59D-FA94-4D24-981B-CA5BCDFDCF6C}" presName="theInnerList" presStyleCnt="0"/>
      <dgm:spPr/>
    </dgm:pt>
    <dgm:pt modelId="{1BC6AE20-4E5F-4E94-9A96-22A2F218B677}" type="pres">
      <dgm:prSet presAssocID="{B797C776-CB10-49B1-AFC6-9434E8006AAA}" presName="childNode" presStyleLbl="node1" presStyleIdx="0" presStyleCnt="3">
        <dgm:presLayoutVars>
          <dgm:bulletEnabled val="1"/>
        </dgm:presLayoutVars>
      </dgm:prSet>
      <dgm:spPr/>
    </dgm:pt>
    <dgm:pt modelId="{335785A0-84DC-4BEC-88D2-04E7479367AA}" type="pres">
      <dgm:prSet presAssocID="{B069E59D-FA94-4D24-981B-CA5BCDFDCF6C}" presName="aSpace" presStyleCnt="0"/>
      <dgm:spPr/>
    </dgm:pt>
    <dgm:pt modelId="{EBE37F30-3C34-4349-96D0-4D7494A791E1}" type="pres">
      <dgm:prSet presAssocID="{B720DBE8-B2BB-45F6-B7B0-54448364A0EE}" presName="compNode" presStyleCnt="0"/>
      <dgm:spPr/>
    </dgm:pt>
    <dgm:pt modelId="{8E8EB7D4-062E-46D5-B30A-428CAADE6A80}" type="pres">
      <dgm:prSet presAssocID="{B720DBE8-B2BB-45F6-B7B0-54448364A0EE}" presName="aNode" presStyleLbl="bgShp" presStyleIdx="1" presStyleCnt="3"/>
      <dgm:spPr/>
    </dgm:pt>
    <dgm:pt modelId="{39201447-8B8F-4C81-A2BC-8D3259C618E9}" type="pres">
      <dgm:prSet presAssocID="{B720DBE8-B2BB-45F6-B7B0-54448364A0EE}" presName="textNode" presStyleLbl="bgShp" presStyleIdx="1" presStyleCnt="3"/>
      <dgm:spPr/>
    </dgm:pt>
    <dgm:pt modelId="{5C8C9726-AF31-43CE-80C5-F60B02545025}" type="pres">
      <dgm:prSet presAssocID="{B720DBE8-B2BB-45F6-B7B0-54448364A0EE}" presName="compChildNode" presStyleCnt="0"/>
      <dgm:spPr/>
    </dgm:pt>
    <dgm:pt modelId="{9FAB29CC-5047-446B-810B-CA1A4AD84811}" type="pres">
      <dgm:prSet presAssocID="{B720DBE8-B2BB-45F6-B7B0-54448364A0EE}" presName="theInnerList" presStyleCnt="0"/>
      <dgm:spPr/>
    </dgm:pt>
    <dgm:pt modelId="{70C1FA9D-998F-45E1-9E56-B7F997393C83}" type="pres">
      <dgm:prSet presAssocID="{3359A25E-501F-426C-9975-20CEB18BCEEC}" presName="childNode" presStyleLbl="node1" presStyleIdx="1" presStyleCnt="3">
        <dgm:presLayoutVars>
          <dgm:bulletEnabled val="1"/>
        </dgm:presLayoutVars>
      </dgm:prSet>
      <dgm:spPr/>
    </dgm:pt>
    <dgm:pt modelId="{6EBD8944-B8C3-466A-B37B-5DC803FFDA9F}" type="pres">
      <dgm:prSet presAssocID="{B720DBE8-B2BB-45F6-B7B0-54448364A0EE}" presName="aSpace" presStyleCnt="0"/>
      <dgm:spPr/>
    </dgm:pt>
    <dgm:pt modelId="{6697120C-6C34-4489-B208-C2EC815FF2ED}" type="pres">
      <dgm:prSet presAssocID="{9FD3E8F6-7CFE-472F-9EBA-449F3E842F05}" presName="compNode" presStyleCnt="0"/>
      <dgm:spPr/>
    </dgm:pt>
    <dgm:pt modelId="{E24462F2-A60E-49DC-954D-5F911550EEED}" type="pres">
      <dgm:prSet presAssocID="{9FD3E8F6-7CFE-472F-9EBA-449F3E842F05}" presName="aNode" presStyleLbl="bgShp" presStyleIdx="2" presStyleCnt="3"/>
      <dgm:spPr/>
    </dgm:pt>
    <dgm:pt modelId="{E4544390-4E31-4252-9AE7-509D02B226EA}" type="pres">
      <dgm:prSet presAssocID="{9FD3E8F6-7CFE-472F-9EBA-449F3E842F05}" presName="textNode" presStyleLbl="bgShp" presStyleIdx="2" presStyleCnt="3"/>
      <dgm:spPr/>
    </dgm:pt>
    <dgm:pt modelId="{F7B69F3C-E3A7-46A2-9087-FEB429940D19}" type="pres">
      <dgm:prSet presAssocID="{9FD3E8F6-7CFE-472F-9EBA-449F3E842F05}" presName="compChildNode" presStyleCnt="0"/>
      <dgm:spPr/>
    </dgm:pt>
    <dgm:pt modelId="{8D7B343F-6434-4D88-BE89-6355ED988C97}" type="pres">
      <dgm:prSet presAssocID="{9FD3E8F6-7CFE-472F-9EBA-449F3E842F05}" presName="theInnerList" presStyleCnt="0"/>
      <dgm:spPr/>
    </dgm:pt>
    <dgm:pt modelId="{2137436A-3AEA-4172-9446-E06F5DA42B49}" type="pres">
      <dgm:prSet presAssocID="{6BC51279-CA08-4E30-B10B-596952EC4ADD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59F39C0D-728D-458E-BADA-7E35C7956D38}" srcId="{37644BE3-1042-4CB9-A107-C7A74DE6EEEE}" destId="{B069E59D-FA94-4D24-981B-CA5BCDFDCF6C}" srcOrd="0" destOrd="0" parTransId="{C1E020DD-1DC8-4F68-95C1-FBB690F99888}" sibTransId="{CBD4F889-BF62-4234-BECB-534C7CB8120B}"/>
    <dgm:cxn modelId="{9D895429-30AD-4EF7-91F0-7936C2A6CB14}" srcId="{9FD3E8F6-7CFE-472F-9EBA-449F3E842F05}" destId="{6BC51279-CA08-4E30-B10B-596952EC4ADD}" srcOrd="0" destOrd="0" parTransId="{CFF6B0AC-ABCE-4D1A-BEAA-E0C24097029F}" sibTransId="{7A0DEE89-1ECF-4039-88F7-7AD985067419}"/>
    <dgm:cxn modelId="{AB4DCD37-6386-441A-9253-6F75B5A954CA}" type="presOf" srcId="{B069E59D-FA94-4D24-981B-CA5BCDFDCF6C}" destId="{2430170A-B246-45CE-8AC5-745F0F260A78}" srcOrd="0" destOrd="0" presId="urn:microsoft.com/office/officeart/2005/8/layout/lProcess2"/>
    <dgm:cxn modelId="{5F194E3A-6562-404E-A93B-9276E96ACB56}" srcId="{37644BE3-1042-4CB9-A107-C7A74DE6EEEE}" destId="{B720DBE8-B2BB-45F6-B7B0-54448364A0EE}" srcOrd="1" destOrd="0" parTransId="{15CCA5B2-4D33-4840-B51F-6EB2530D1DD0}" sibTransId="{E0CA4C58-9335-4A08-9088-A6914FF3D4CB}"/>
    <dgm:cxn modelId="{FF90EB41-FF93-4B19-8423-1C3191CBE7FF}" type="presOf" srcId="{B720DBE8-B2BB-45F6-B7B0-54448364A0EE}" destId="{39201447-8B8F-4C81-A2BC-8D3259C618E9}" srcOrd="1" destOrd="0" presId="urn:microsoft.com/office/officeart/2005/8/layout/lProcess2"/>
    <dgm:cxn modelId="{0BA16048-7209-46F5-9318-841B32482030}" type="presOf" srcId="{37644BE3-1042-4CB9-A107-C7A74DE6EEEE}" destId="{09F02A3D-2FC8-4C72-A4FA-7EB95B4644DF}" srcOrd="0" destOrd="0" presId="urn:microsoft.com/office/officeart/2005/8/layout/lProcess2"/>
    <dgm:cxn modelId="{48FF0E74-05B0-4C73-AFB6-0D368E00FFF1}" srcId="{37644BE3-1042-4CB9-A107-C7A74DE6EEEE}" destId="{9FD3E8F6-7CFE-472F-9EBA-449F3E842F05}" srcOrd="2" destOrd="0" parTransId="{574E07B0-A1A7-42A3-B039-1CECED6024FA}" sibTransId="{87A301BE-F48C-472D-A459-44089AC51BE3}"/>
    <dgm:cxn modelId="{B78E8685-22F8-48FE-BB95-C579FE419053}" type="presOf" srcId="{6BC51279-CA08-4E30-B10B-596952EC4ADD}" destId="{2137436A-3AEA-4172-9446-E06F5DA42B49}" srcOrd="0" destOrd="0" presId="urn:microsoft.com/office/officeart/2005/8/layout/lProcess2"/>
    <dgm:cxn modelId="{F26EE59F-626A-4A6B-975E-62FEA5DE7CCC}" type="presOf" srcId="{B797C776-CB10-49B1-AFC6-9434E8006AAA}" destId="{1BC6AE20-4E5F-4E94-9A96-22A2F218B677}" srcOrd="0" destOrd="0" presId="urn:microsoft.com/office/officeart/2005/8/layout/lProcess2"/>
    <dgm:cxn modelId="{E4241EA6-D02D-4C91-91FC-4A1B9E61C83E}" type="presOf" srcId="{3359A25E-501F-426C-9975-20CEB18BCEEC}" destId="{70C1FA9D-998F-45E1-9E56-B7F997393C83}" srcOrd="0" destOrd="0" presId="urn:microsoft.com/office/officeart/2005/8/layout/lProcess2"/>
    <dgm:cxn modelId="{461538B4-63D4-49C0-9145-A27A6AB09F55}" type="presOf" srcId="{9FD3E8F6-7CFE-472F-9EBA-449F3E842F05}" destId="{E24462F2-A60E-49DC-954D-5F911550EEED}" srcOrd="0" destOrd="0" presId="urn:microsoft.com/office/officeart/2005/8/layout/lProcess2"/>
    <dgm:cxn modelId="{B720A8BC-2614-432A-967B-C6AD3091101F}" srcId="{B069E59D-FA94-4D24-981B-CA5BCDFDCF6C}" destId="{B797C776-CB10-49B1-AFC6-9434E8006AAA}" srcOrd="0" destOrd="0" parTransId="{823DC74C-AEDF-4DA1-B15E-B68CA05DB033}" sibTransId="{C281B992-B3B0-4B83-AF06-AECA5AFC6D9E}"/>
    <dgm:cxn modelId="{0D5C0AE0-BEA8-4A17-8AE5-CEE42EC7FF10}" type="presOf" srcId="{9FD3E8F6-7CFE-472F-9EBA-449F3E842F05}" destId="{E4544390-4E31-4252-9AE7-509D02B226EA}" srcOrd="1" destOrd="0" presId="urn:microsoft.com/office/officeart/2005/8/layout/lProcess2"/>
    <dgm:cxn modelId="{E41C89F8-D17F-4480-94F4-8625F9442657}" type="presOf" srcId="{B720DBE8-B2BB-45F6-B7B0-54448364A0EE}" destId="{8E8EB7D4-062E-46D5-B30A-428CAADE6A80}" srcOrd="0" destOrd="0" presId="urn:microsoft.com/office/officeart/2005/8/layout/lProcess2"/>
    <dgm:cxn modelId="{529992F8-3688-45F5-8C36-3BB318E6CF97}" srcId="{B720DBE8-B2BB-45F6-B7B0-54448364A0EE}" destId="{3359A25E-501F-426C-9975-20CEB18BCEEC}" srcOrd="0" destOrd="0" parTransId="{84FD18CF-3BE6-412C-B4C7-8CDD05A7E96B}" sibTransId="{A116D714-0BAE-44B6-A20B-0281639802BF}"/>
    <dgm:cxn modelId="{1BC71CFF-E556-45E4-850E-EDCE530C8664}" type="presOf" srcId="{B069E59D-FA94-4D24-981B-CA5BCDFDCF6C}" destId="{6603CFB1-79B7-4C7A-9AC3-B48963B7AAEE}" srcOrd="1" destOrd="0" presId="urn:microsoft.com/office/officeart/2005/8/layout/lProcess2"/>
    <dgm:cxn modelId="{2A2CAAC5-09F9-4245-8DDD-841DEE1EF103}" type="presParOf" srcId="{09F02A3D-2FC8-4C72-A4FA-7EB95B4644DF}" destId="{7AFA66B6-B27A-4863-83CE-0E547D4E86DE}" srcOrd="0" destOrd="0" presId="urn:microsoft.com/office/officeart/2005/8/layout/lProcess2"/>
    <dgm:cxn modelId="{A9546CB8-38C3-4F90-B256-02865DD1FCFA}" type="presParOf" srcId="{7AFA66B6-B27A-4863-83CE-0E547D4E86DE}" destId="{2430170A-B246-45CE-8AC5-745F0F260A78}" srcOrd="0" destOrd="0" presId="urn:microsoft.com/office/officeart/2005/8/layout/lProcess2"/>
    <dgm:cxn modelId="{5F14E923-F984-4BBC-8ABB-0E8DB9BB743F}" type="presParOf" srcId="{7AFA66B6-B27A-4863-83CE-0E547D4E86DE}" destId="{6603CFB1-79B7-4C7A-9AC3-B48963B7AAEE}" srcOrd="1" destOrd="0" presId="urn:microsoft.com/office/officeart/2005/8/layout/lProcess2"/>
    <dgm:cxn modelId="{DC358950-A0C5-4C6C-BBCD-D82BB182FF5B}" type="presParOf" srcId="{7AFA66B6-B27A-4863-83CE-0E547D4E86DE}" destId="{CAB1ACC6-039C-431E-B525-86AD6D3EA316}" srcOrd="2" destOrd="0" presId="urn:microsoft.com/office/officeart/2005/8/layout/lProcess2"/>
    <dgm:cxn modelId="{C6AE937D-2279-476D-A176-EE51C9921FC8}" type="presParOf" srcId="{CAB1ACC6-039C-431E-B525-86AD6D3EA316}" destId="{7218FA1A-F7AE-4D21-95F3-DA4FB5228EB1}" srcOrd="0" destOrd="0" presId="urn:microsoft.com/office/officeart/2005/8/layout/lProcess2"/>
    <dgm:cxn modelId="{96450E05-1F36-41F4-BDD1-B54F5C5B67E3}" type="presParOf" srcId="{7218FA1A-F7AE-4D21-95F3-DA4FB5228EB1}" destId="{1BC6AE20-4E5F-4E94-9A96-22A2F218B677}" srcOrd="0" destOrd="0" presId="urn:microsoft.com/office/officeart/2005/8/layout/lProcess2"/>
    <dgm:cxn modelId="{286E19C0-E71B-42DE-95C3-532DC3007332}" type="presParOf" srcId="{09F02A3D-2FC8-4C72-A4FA-7EB95B4644DF}" destId="{335785A0-84DC-4BEC-88D2-04E7479367AA}" srcOrd="1" destOrd="0" presId="urn:microsoft.com/office/officeart/2005/8/layout/lProcess2"/>
    <dgm:cxn modelId="{D43ADD61-8455-4086-A65B-E2F836E551D1}" type="presParOf" srcId="{09F02A3D-2FC8-4C72-A4FA-7EB95B4644DF}" destId="{EBE37F30-3C34-4349-96D0-4D7494A791E1}" srcOrd="2" destOrd="0" presId="urn:microsoft.com/office/officeart/2005/8/layout/lProcess2"/>
    <dgm:cxn modelId="{47B3C4E4-84C5-4BF8-9DA7-B471EB65EC78}" type="presParOf" srcId="{EBE37F30-3C34-4349-96D0-4D7494A791E1}" destId="{8E8EB7D4-062E-46D5-B30A-428CAADE6A80}" srcOrd="0" destOrd="0" presId="urn:microsoft.com/office/officeart/2005/8/layout/lProcess2"/>
    <dgm:cxn modelId="{1E6FC6FC-313D-42C3-A807-2ECD14A93A4A}" type="presParOf" srcId="{EBE37F30-3C34-4349-96D0-4D7494A791E1}" destId="{39201447-8B8F-4C81-A2BC-8D3259C618E9}" srcOrd="1" destOrd="0" presId="urn:microsoft.com/office/officeart/2005/8/layout/lProcess2"/>
    <dgm:cxn modelId="{2ABA7982-60F2-4A98-A784-484BB3996C4D}" type="presParOf" srcId="{EBE37F30-3C34-4349-96D0-4D7494A791E1}" destId="{5C8C9726-AF31-43CE-80C5-F60B02545025}" srcOrd="2" destOrd="0" presId="urn:microsoft.com/office/officeart/2005/8/layout/lProcess2"/>
    <dgm:cxn modelId="{797C2416-202E-4AFB-A53F-FA1AAD854A61}" type="presParOf" srcId="{5C8C9726-AF31-43CE-80C5-F60B02545025}" destId="{9FAB29CC-5047-446B-810B-CA1A4AD84811}" srcOrd="0" destOrd="0" presId="urn:microsoft.com/office/officeart/2005/8/layout/lProcess2"/>
    <dgm:cxn modelId="{3D888DAA-7CE5-4DEA-AEF6-5EDDC3E0A474}" type="presParOf" srcId="{9FAB29CC-5047-446B-810B-CA1A4AD84811}" destId="{70C1FA9D-998F-45E1-9E56-B7F997393C83}" srcOrd="0" destOrd="0" presId="urn:microsoft.com/office/officeart/2005/8/layout/lProcess2"/>
    <dgm:cxn modelId="{45A75DCB-AC35-4A5A-84EC-3595D4D1D710}" type="presParOf" srcId="{09F02A3D-2FC8-4C72-A4FA-7EB95B4644DF}" destId="{6EBD8944-B8C3-466A-B37B-5DC803FFDA9F}" srcOrd="3" destOrd="0" presId="urn:microsoft.com/office/officeart/2005/8/layout/lProcess2"/>
    <dgm:cxn modelId="{71FC07DF-D241-4BF5-B3AC-5A2E0509FE5F}" type="presParOf" srcId="{09F02A3D-2FC8-4C72-A4FA-7EB95B4644DF}" destId="{6697120C-6C34-4489-B208-C2EC815FF2ED}" srcOrd="4" destOrd="0" presId="urn:microsoft.com/office/officeart/2005/8/layout/lProcess2"/>
    <dgm:cxn modelId="{FFF72D01-E76E-442C-AD00-98FF81A249C1}" type="presParOf" srcId="{6697120C-6C34-4489-B208-C2EC815FF2ED}" destId="{E24462F2-A60E-49DC-954D-5F911550EEED}" srcOrd="0" destOrd="0" presId="urn:microsoft.com/office/officeart/2005/8/layout/lProcess2"/>
    <dgm:cxn modelId="{477214FF-FEF2-4E67-AEFF-EA5501612899}" type="presParOf" srcId="{6697120C-6C34-4489-B208-C2EC815FF2ED}" destId="{E4544390-4E31-4252-9AE7-509D02B226EA}" srcOrd="1" destOrd="0" presId="urn:microsoft.com/office/officeart/2005/8/layout/lProcess2"/>
    <dgm:cxn modelId="{ED6C5B11-E471-4606-9E66-00D6CDEAA3CC}" type="presParOf" srcId="{6697120C-6C34-4489-B208-C2EC815FF2ED}" destId="{F7B69F3C-E3A7-46A2-9087-FEB429940D19}" srcOrd="2" destOrd="0" presId="urn:microsoft.com/office/officeart/2005/8/layout/lProcess2"/>
    <dgm:cxn modelId="{788D2C25-D151-43B7-A4C7-97999F137F02}" type="presParOf" srcId="{F7B69F3C-E3A7-46A2-9087-FEB429940D19}" destId="{8D7B343F-6434-4D88-BE89-6355ED988C97}" srcOrd="0" destOrd="0" presId="urn:microsoft.com/office/officeart/2005/8/layout/lProcess2"/>
    <dgm:cxn modelId="{628DF3A4-7118-4AEE-AC76-80411791E149}" type="presParOf" srcId="{8D7B343F-6434-4D88-BE89-6355ED988C97}" destId="{2137436A-3AEA-4172-9446-E06F5DA42B4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3F5B89A-61C5-42AB-8D69-B9619F0F65EA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67D8CE-D896-4124-AD9D-0DC2C95CE1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 book, metadata includes the author, title, publisher, and ISBN. </a:t>
          </a:r>
        </a:p>
      </dgm:t>
    </dgm:pt>
    <dgm:pt modelId="{E9918073-EED5-43EB-9B3A-B61708069182}" type="parTrans" cxnId="{C85776D5-7004-4D7E-ABB8-F10761B275CB}">
      <dgm:prSet/>
      <dgm:spPr/>
      <dgm:t>
        <a:bodyPr/>
        <a:lstStyle/>
        <a:p>
          <a:endParaRPr lang="en-US"/>
        </a:p>
      </dgm:t>
    </dgm:pt>
    <dgm:pt modelId="{575E6024-B407-470A-9985-8C1E9AC78ED3}" type="sibTrans" cxnId="{C85776D5-7004-4D7E-ABB8-F10761B275CB}">
      <dgm:prSet/>
      <dgm:spPr/>
      <dgm:t>
        <a:bodyPr/>
        <a:lstStyle/>
        <a:p>
          <a:endParaRPr lang="en-US"/>
        </a:p>
      </dgm:t>
    </dgm:pt>
    <dgm:pt modelId="{18972FA4-080C-4841-9A9A-FBD51B9E2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 digital photograph, metadata might include the date taken, camera settings, and location.</a:t>
          </a:r>
        </a:p>
      </dgm:t>
    </dgm:pt>
    <dgm:pt modelId="{B988B9C6-9117-44C5-A1D8-208FBCA5003A}" type="parTrans" cxnId="{B1765C0A-4839-4F31-87D1-C7BDC84E102C}">
      <dgm:prSet/>
      <dgm:spPr/>
      <dgm:t>
        <a:bodyPr/>
        <a:lstStyle/>
        <a:p>
          <a:endParaRPr lang="en-US"/>
        </a:p>
      </dgm:t>
    </dgm:pt>
    <dgm:pt modelId="{F2A91F2E-02B0-4CC2-AA7E-404C4C8D5C48}" type="sibTrans" cxnId="{B1765C0A-4839-4F31-87D1-C7BDC84E102C}">
      <dgm:prSet/>
      <dgm:spPr/>
      <dgm:t>
        <a:bodyPr/>
        <a:lstStyle/>
        <a:p>
          <a:endParaRPr lang="en-US"/>
        </a:p>
      </dgm:t>
    </dgm:pt>
    <dgm:pt modelId="{5FA69B7E-5214-4FF1-9F32-83E32671E03E}" type="pres">
      <dgm:prSet presAssocID="{63F5B89A-61C5-42AB-8D69-B9619F0F65EA}" presName="root" presStyleCnt="0">
        <dgm:presLayoutVars>
          <dgm:dir/>
          <dgm:resizeHandles val="exact"/>
        </dgm:presLayoutVars>
      </dgm:prSet>
      <dgm:spPr/>
    </dgm:pt>
    <dgm:pt modelId="{83F991D0-45BB-4547-8371-2FAF12E76506}" type="pres">
      <dgm:prSet presAssocID="{C167D8CE-D896-4124-AD9D-0DC2C95CE130}" presName="compNode" presStyleCnt="0"/>
      <dgm:spPr/>
    </dgm:pt>
    <dgm:pt modelId="{7EE8B303-1F55-463A-BBA4-77524A910B9C}" type="pres">
      <dgm:prSet presAssocID="{C167D8CE-D896-4124-AD9D-0DC2C95CE1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D2061DC-E4E9-4FD0-968F-667ACC9B1FDF}" type="pres">
      <dgm:prSet presAssocID="{C167D8CE-D896-4124-AD9D-0DC2C95CE130}" presName="spaceRect" presStyleCnt="0"/>
      <dgm:spPr/>
    </dgm:pt>
    <dgm:pt modelId="{43727E29-49D8-411B-8E34-A2E64FE8719C}" type="pres">
      <dgm:prSet presAssocID="{C167D8CE-D896-4124-AD9D-0DC2C95CE130}" presName="textRect" presStyleLbl="revTx" presStyleIdx="0" presStyleCnt="2">
        <dgm:presLayoutVars>
          <dgm:chMax val="1"/>
          <dgm:chPref val="1"/>
        </dgm:presLayoutVars>
      </dgm:prSet>
      <dgm:spPr/>
    </dgm:pt>
    <dgm:pt modelId="{5A20A5B9-EF28-4401-9F9A-488CDC50FA70}" type="pres">
      <dgm:prSet presAssocID="{575E6024-B407-470A-9985-8C1E9AC78ED3}" presName="sibTrans" presStyleCnt="0"/>
      <dgm:spPr/>
    </dgm:pt>
    <dgm:pt modelId="{6C10B129-35C0-46DA-A315-4D4B2429F582}" type="pres">
      <dgm:prSet presAssocID="{18972FA4-080C-4841-9A9A-FBD51B9E20BA}" presName="compNode" presStyleCnt="0"/>
      <dgm:spPr/>
    </dgm:pt>
    <dgm:pt modelId="{354CADCE-5461-4D5F-99CD-061EC50202BE}" type="pres">
      <dgm:prSet presAssocID="{18972FA4-080C-4841-9A9A-FBD51B9E20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55A96EF-F627-417B-BF5F-EE16B728164B}" type="pres">
      <dgm:prSet presAssocID="{18972FA4-080C-4841-9A9A-FBD51B9E20BA}" presName="spaceRect" presStyleCnt="0"/>
      <dgm:spPr/>
    </dgm:pt>
    <dgm:pt modelId="{44258138-A915-4B30-90DF-DA8792AE448E}" type="pres">
      <dgm:prSet presAssocID="{18972FA4-080C-4841-9A9A-FBD51B9E20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765C0A-4839-4F31-87D1-C7BDC84E102C}" srcId="{63F5B89A-61C5-42AB-8D69-B9619F0F65EA}" destId="{18972FA4-080C-4841-9A9A-FBD51B9E20BA}" srcOrd="1" destOrd="0" parTransId="{B988B9C6-9117-44C5-A1D8-208FBCA5003A}" sibTransId="{F2A91F2E-02B0-4CC2-AA7E-404C4C8D5C48}"/>
    <dgm:cxn modelId="{F51BC7C0-38E1-4BAA-93E8-2A2C1280999C}" type="presOf" srcId="{63F5B89A-61C5-42AB-8D69-B9619F0F65EA}" destId="{5FA69B7E-5214-4FF1-9F32-83E32671E03E}" srcOrd="0" destOrd="0" presId="urn:microsoft.com/office/officeart/2018/2/layout/IconLabelList"/>
    <dgm:cxn modelId="{7FC356CF-0B8B-4927-8F64-DCA7229BD365}" type="presOf" srcId="{C167D8CE-D896-4124-AD9D-0DC2C95CE130}" destId="{43727E29-49D8-411B-8E34-A2E64FE8719C}" srcOrd="0" destOrd="0" presId="urn:microsoft.com/office/officeart/2018/2/layout/IconLabelList"/>
    <dgm:cxn modelId="{C85776D5-7004-4D7E-ABB8-F10761B275CB}" srcId="{63F5B89A-61C5-42AB-8D69-B9619F0F65EA}" destId="{C167D8CE-D896-4124-AD9D-0DC2C95CE130}" srcOrd="0" destOrd="0" parTransId="{E9918073-EED5-43EB-9B3A-B61708069182}" sibTransId="{575E6024-B407-470A-9985-8C1E9AC78ED3}"/>
    <dgm:cxn modelId="{4E96F5E9-BB31-4A08-8BC6-FAEE1038734C}" type="presOf" srcId="{18972FA4-080C-4841-9A9A-FBD51B9E20BA}" destId="{44258138-A915-4B30-90DF-DA8792AE448E}" srcOrd="0" destOrd="0" presId="urn:microsoft.com/office/officeart/2018/2/layout/IconLabelList"/>
    <dgm:cxn modelId="{BF8C371A-2FBA-490A-A4DD-6B524B33B181}" type="presParOf" srcId="{5FA69B7E-5214-4FF1-9F32-83E32671E03E}" destId="{83F991D0-45BB-4547-8371-2FAF12E76506}" srcOrd="0" destOrd="0" presId="urn:microsoft.com/office/officeart/2018/2/layout/IconLabelList"/>
    <dgm:cxn modelId="{680F9DD9-E540-4BFB-A897-6BF4D230F972}" type="presParOf" srcId="{83F991D0-45BB-4547-8371-2FAF12E76506}" destId="{7EE8B303-1F55-463A-BBA4-77524A910B9C}" srcOrd="0" destOrd="0" presId="urn:microsoft.com/office/officeart/2018/2/layout/IconLabelList"/>
    <dgm:cxn modelId="{4A3817E5-CD72-4858-AA52-93916225405B}" type="presParOf" srcId="{83F991D0-45BB-4547-8371-2FAF12E76506}" destId="{BD2061DC-E4E9-4FD0-968F-667ACC9B1FDF}" srcOrd="1" destOrd="0" presId="urn:microsoft.com/office/officeart/2018/2/layout/IconLabelList"/>
    <dgm:cxn modelId="{B1A2DF67-8D9D-4685-AA5B-861AD0DC5F49}" type="presParOf" srcId="{83F991D0-45BB-4547-8371-2FAF12E76506}" destId="{43727E29-49D8-411B-8E34-A2E64FE8719C}" srcOrd="2" destOrd="0" presId="urn:microsoft.com/office/officeart/2018/2/layout/IconLabelList"/>
    <dgm:cxn modelId="{A260DC5C-06C4-44AA-B17E-30A8851D2BA5}" type="presParOf" srcId="{5FA69B7E-5214-4FF1-9F32-83E32671E03E}" destId="{5A20A5B9-EF28-4401-9F9A-488CDC50FA70}" srcOrd="1" destOrd="0" presId="urn:microsoft.com/office/officeart/2018/2/layout/IconLabelList"/>
    <dgm:cxn modelId="{7C5D226C-F3E1-477E-BAE3-03416BDC28BA}" type="presParOf" srcId="{5FA69B7E-5214-4FF1-9F32-83E32671E03E}" destId="{6C10B129-35C0-46DA-A315-4D4B2429F582}" srcOrd="2" destOrd="0" presId="urn:microsoft.com/office/officeart/2018/2/layout/IconLabelList"/>
    <dgm:cxn modelId="{74FFB07B-5696-40EC-B9E8-11FB293D0813}" type="presParOf" srcId="{6C10B129-35C0-46DA-A315-4D4B2429F582}" destId="{354CADCE-5461-4D5F-99CD-061EC50202BE}" srcOrd="0" destOrd="0" presId="urn:microsoft.com/office/officeart/2018/2/layout/IconLabelList"/>
    <dgm:cxn modelId="{00DA1DE2-09EA-4AEB-A136-5A1CDC485EB7}" type="presParOf" srcId="{6C10B129-35C0-46DA-A315-4D4B2429F582}" destId="{955A96EF-F627-417B-BF5F-EE16B728164B}" srcOrd="1" destOrd="0" presId="urn:microsoft.com/office/officeart/2018/2/layout/IconLabelList"/>
    <dgm:cxn modelId="{FCA73BAD-8AC3-40CD-814C-9FB94B2C052B}" type="presParOf" srcId="{6C10B129-35C0-46DA-A315-4D4B2429F582}" destId="{44258138-A915-4B30-90DF-DA8792AE44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3D6D54-65BE-44E2-8306-13F58681C61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FF07D-8C57-4F91-BF3A-1EC104A7426F}">
      <dgm:prSet/>
      <dgm:spPr/>
      <dgm:t>
        <a:bodyPr/>
        <a:lstStyle/>
        <a:p>
          <a:r>
            <a:rPr lang="en-US"/>
            <a:t>Primary Sources</a:t>
          </a:r>
        </a:p>
      </dgm:t>
    </dgm:pt>
    <dgm:pt modelId="{AE04A65E-23D5-4367-8BB1-3B2D99FEDAC9}" type="parTrans" cxnId="{DD26634B-9D3F-464F-9F2E-9287E6ADE8D2}">
      <dgm:prSet/>
      <dgm:spPr/>
      <dgm:t>
        <a:bodyPr/>
        <a:lstStyle/>
        <a:p>
          <a:endParaRPr lang="en-US"/>
        </a:p>
      </dgm:t>
    </dgm:pt>
    <dgm:pt modelId="{294F868E-87FE-40E0-B647-EA964AC34B5C}" type="sibTrans" cxnId="{DD26634B-9D3F-464F-9F2E-9287E6ADE8D2}">
      <dgm:prSet/>
      <dgm:spPr/>
      <dgm:t>
        <a:bodyPr/>
        <a:lstStyle/>
        <a:p>
          <a:endParaRPr lang="en-US"/>
        </a:p>
      </dgm:t>
    </dgm:pt>
    <dgm:pt modelId="{CE28AD4D-319C-4FF8-932A-9D30C9282084}">
      <dgm:prSet/>
      <dgm:spPr/>
      <dgm:t>
        <a:bodyPr/>
        <a:lstStyle/>
        <a:p>
          <a:r>
            <a:rPr lang="en-US"/>
            <a:t>Directly obtained data</a:t>
          </a:r>
        </a:p>
      </dgm:t>
    </dgm:pt>
    <dgm:pt modelId="{2F58B4D5-CC91-461C-8E27-F1A489B6005C}" type="parTrans" cxnId="{04BE1FD3-70F1-4611-8BDF-1394851F07B6}">
      <dgm:prSet/>
      <dgm:spPr/>
      <dgm:t>
        <a:bodyPr/>
        <a:lstStyle/>
        <a:p>
          <a:endParaRPr lang="en-US"/>
        </a:p>
      </dgm:t>
    </dgm:pt>
    <dgm:pt modelId="{12D7035D-DC27-4F89-803E-F88A6866C5BD}" type="sibTrans" cxnId="{04BE1FD3-70F1-4611-8BDF-1394851F07B6}">
      <dgm:prSet/>
      <dgm:spPr/>
      <dgm:t>
        <a:bodyPr/>
        <a:lstStyle/>
        <a:p>
          <a:endParaRPr lang="en-US"/>
        </a:p>
      </dgm:t>
    </dgm:pt>
    <dgm:pt modelId="{C2ED8205-A32E-4ED5-92D2-28EADFA48088}">
      <dgm:prSet/>
      <dgm:spPr/>
      <dgm:t>
        <a:bodyPr/>
        <a:lstStyle/>
        <a:p>
          <a:r>
            <a:rPr lang="en-US" err="1"/>
            <a:t>e.g.surveys</a:t>
          </a:r>
          <a:r>
            <a:rPr lang="en-US"/>
            <a:t>, experiments</a:t>
          </a:r>
        </a:p>
      </dgm:t>
    </dgm:pt>
    <dgm:pt modelId="{2749909C-5D68-4B60-B627-1A72A98FBD53}" type="parTrans" cxnId="{D48AC3BD-EEF6-4406-BA25-C245F608F9D6}">
      <dgm:prSet/>
      <dgm:spPr/>
      <dgm:t>
        <a:bodyPr/>
        <a:lstStyle/>
        <a:p>
          <a:endParaRPr lang="en-US"/>
        </a:p>
      </dgm:t>
    </dgm:pt>
    <dgm:pt modelId="{C339F19A-19CC-4294-8FFD-4DE8C8C76BA6}" type="sibTrans" cxnId="{D48AC3BD-EEF6-4406-BA25-C245F608F9D6}">
      <dgm:prSet/>
      <dgm:spPr/>
      <dgm:t>
        <a:bodyPr/>
        <a:lstStyle/>
        <a:p>
          <a:endParaRPr lang="en-US"/>
        </a:p>
      </dgm:t>
    </dgm:pt>
    <dgm:pt modelId="{3BA25B53-1F82-4AE0-8295-998E366C3652}">
      <dgm:prSet/>
      <dgm:spPr/>
      <dgm:t>
        <a:bodyPr/>
        <a:lstStyle/>
        <a:p>
          <a:r>
            <a:rPr lang="en-US"/>
            <a:t>Secondary Sources</a:t>
          </a:r>
        </a:p>
      </dgm:t>
    </dgm:pt>
    <dgm:pt modelId="{CFAA1B10-B51D-416D-94E1-6AB5ACA96723}" type="parTrans" cxnId="{638B88E1-6390-4D4A-BBF4-2C10DB9375A5}">
      <dgm:prSet/>
      <dgm:spPr/>
      <dgm:t>
        <a:bodyPr/>
        <a:lstStyle/>
        <a:p>
          <a:endParaRPr lang="en-US"/>
        </a:p>
      </dgm:t>
    </dgm:pt>
    <dgm:pt modelId="{5E51DA8A-C7A1-4938-B1E1-B2536E7E2A1A}" type="sibTrans" cxnId="{638B88E1-6390-4D4A-BBF4-2C10DB9375A5}">
      <dgm:prSet/>
      <dgm:spPr/>
      <dgm:t>
        <a:bodyPr/>
        <a:lstStyle/>
        <a:p>
          <a:endParaRPr lang="en-US"/>
        </a:p>
      </dgm:t>
    </dgm:pt>
    <dgm:pt modelId="{973C0EB8-6219-490C-8775-313B90A4A146}">
      <dgm:prSet/>
      <dgm:spPr/>
      <dgm:t>
        <a:bodyPr/>
        <a:lstStyle/>
        <a:p>
          <a:r>
            <a:rPr lang="en-US"/>
            <a:t>Data collected from existing resources</a:t>
          </a:r>
        </a:p>
      </dgm:t>
    </dgm:pt>
    <dgm:pt modelId="{69F1B4AF-BBE6-451D-AE3E-744651644A8A}" type="parTrans" cxnId="{38854958-BA29-43F3-AC3D-88A43C856B26}">
      <dgm:prSet/>
      <dgm:spPr/>
      <dgm:t>
        <a:bodyPr/>
        <a:lstStyle/>
        <a:p>
          <a:endParaRPr lang="en-US"/>
        </a:p>
      </dgm:t>
    </dgm:pt>
    <dgm:pt modelId="{A78353A6-9829-49C9-9FB7-EBC79CC9B407}" type="sibTrans" cxnId="{38854958-BA29-43F3-AC3D-88A43C856B26}">
      <dgm:prSet/>
      <dgm:spPr/>
      <dgm:t>
        <a:bodyPr/>
        <a:lstStyle/>
        <a:p>
          <a:endParaRPr lang="en-US"/>
        </a:p>
      </dgm:t>
    </dgm:pt>
    <dgm:pt modelId="{384011CF-7815-408A-A18E-19AB701061E6}">
      <dgm:prSet/>
      <dgm:spPr/>
      <dgm:t>
        <a:bodyPr/>
        <a:lstStyle/>
        <a:p>
          <a:r>
            <a:rPr lang="en-US"/>
            <a:t>e.g., books, journals, databases</a:t>
          </a:r>
        </a:p>
      </dgm:t>
    </dgm:pt>
    <dgm:pt modelId="{610F2D1F-34D2-4F83-957D-1FB21658A9FD}" type="parTrans" cxnId="{0E28E70E-0CC9-49F8-B1F5-E1BBD5C2196B}">
      <dgm:prSet/>
      <dgm:spPr/>
      <dgm:t>
        <a:bodyPr/>
        <a:lstStyle/>
        <a:p>
          <a:endParaRPr lang="en-US"/>
        </a:p>
      </dgm:t>
    </dgm:pt>
    <dgm:pt modelId="{E5D22296-E84D-4AB7-B0F3-76F84DAA345B}" type="sibTrans" cxnId="{0E28E70E-0CC9-49F8-B1F5-E1BBD5C2196B}">
      <dgm:prSet/>
      <dgm:spPr/>
      <dgm:t>
        <a:bodyPr/>
        <a:lstStyle/>
        <a:p>
          <a:endParaRPr lang="en-US"/>
        </a:p>
      </dgm:t>
    </dgm:pt>
    <dgm:pt modelId="{F03EF9B0-F395-4DA9-8CBB-98B209AE940F}">
      <dgm:prSet/>
      <dgm:spPr/>
      <dgm:t>
        <a:bodyPr/>
        <a:lstStyle/>
        <a:p>
          <a:r>
            <a:rPr lang="en-US"/>
            <a:t>Tertiary Sources</a:t>
          </a:r>
        </a:p>
      </dgm:t>
    </dgm:pt>
    <dgm:pt modelId="{46B6E336-495D-4298-908F-C283FE8FF933}" type="parTrans" cxnId="{CFB4FBF2-3D29-448E-9507-4F0D36922978}">
      <dgm:prSet/>
      <dgm:spPr/>
      <dgm:t>
        <a:bodyPr/>
        <a:lstStyle/>
        <a:p>
          <a:endParaRPr lang="en-US"/>
        </a:p>
      </dgm:t>
    </dgm:pt>
    <dgm:pt modelId="{FAE7111D-2F34-4D34-AEDE-1F21D3552162}" type="sibTrans" cxnId="{CFB4FBF2-3D29-448E-9507-4F0D36922978}">
      <dgm:prSet/>
      <dgm:spPr/>
      <dgm:t>
        <a:bodyPr/>
        <a:lstStyle/>
        <a:p>
          <a:endParaRPr lang="en-US"/>
        </a:p>
      </dgm:t>
    </dgm:pt>
    <dgm:pt modelId="{691EFF55-DFA7-4345-AF48-D6E17DDB0A30}">
      <dgm:prSet/>
      <dgm:spPr/>
      <dgm:t>
        <a:bodyPr/>
        <a:lstStyle/>
        <a:p>
          <a:r>
            <a:rPr lang="en-US"/>
            <a:t>Aggregations of primary and secondary sources</a:t>
          </a:r>
        </a:p>
      </dgm:t>
    </dgm:pt>
    <dgm:pt modelId="{D424EAE4-F0DB-4901-8B07-BD2BE6C2C28A}" type="parTrans" cxnId="{2A70CFAC-A8AA-470C-A4CB-B9D4DF17125B}">
      <dgm:prSet/>
      <dgm:spPr/>
      <dgm:t>
        <a:bodyPr/>
        <a:lstStyle/>
        <a:p>
          <a:endParaRPr lang="en-US"/>
        </a:p>
      </dgm:t>
    </dgm:pt>
    <dgm:pt modelId="{A1907399-101E-4ACC-855B-0A245988DCB4}" type="sibTrans" cxnId="{2A70CFAC-A8AA-470C-A4CB-B9D4DF17125B}">
      <dgm:prSet/>
      <dgm:spPr/>
      <dgm:t>
        <a:bodyPr/>
        <a:lstStyle/>
        <a:p>
          <a:endParaRPr lang="en-US"/>
        </a:p>
      </dgm:t>
    </dgm:pt>
    <dgm:pt modelId="{6F3ADD53-649F-405C-A8BF-29686CC389B0}">
      <dgm:prSet/>
      <dgm:spPr/>
      <dgm:t>
        <a:bodyPr/>
        <a:lstStyle/>
        <a:p>
          <a:r>
            <a:rPr lang="en-US"/>
            <a:t>e.g., encyclopedias, directories</a:t>
          </a:r>
        </a:p>
      </dgm:t>
    </dgm:pt>
    <dgm:pt modelId="{C66FF27A-62AF-4839-8E5F-404DD5FA612F}" type="parTrans" cxnId="{38CD753F-2FCF-4433-B265-0ADCA64F15D7}">
      <dgm:prSet/>
      <dgm:spPr/>
      <dgm:t>
        <a:bodyPr/>
        <a:lstStyle/>
        <a:p>
          <a:endParaRPr lang="en-US"/>
        </a:p>
      </dgm:t>
    </dgm:pt>
    <dgm:pt modelId="{70582F9A-E5C0-4BBB-8466-50D6D8D49E7E}" type="sibTrans" cxnId="{38CD753F-2FCF-4433-B265-0ADCA64F15D7}">
      <dgm:prSet/>
      <dgm:spPr/>
      <dgm:t>
        <a:bodyPr/>
        <a:lstStyle/>
        <a:p>
          <a:endParaRPr lang="en-US"/>
        </a:p>
      </dgm:t>
    </dgm:pt>
    <dgm:pt modelId="{ED6E6C19-1A59-4159-84E3-76B1AB1BB77F}" type="pres">
      <dgm:prSet presAssocID="{F23D6D54-65BE-44E2-8306-13F58681C61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082628A-463D-4874-9F42-AEA5948D94E3}" type="pres">
      <dgm:prSet presAssocID="{03FFF07D-8C57-4F91-BF3A-1EC104A7426F}" presName="horFlow" presStyleCnt="0"/>
      <dgm:spPr/>
    </dgm:pt>
    <dgm:pt modelId="{6EBE08C5-910F-4575-95F6-CD705D56E783}" type="pres">
      <dgm:prSet presAssocID="{03FFF07D-8C57-4F91-BF3A-1EC104A7426F}" presName="bigChev" presStyleLbl="node1" presStyleIdx="0" presStyleCnt="3"/>
      <dgm:spPr/>
    </dgm:pt>
    <dgm:pt modelId="{1DC273BF-CDC9-48A3-A021-2EAD917C2C44}" type="pres">
      <dgm:prSet presAssocID="{2F58B4D5-CC91-461C-8E27-F1A489B6005C}" presName="parTrans" presStyleCnt="0"/>
      <dgm:spPr/>
    </dgm:pt>
    <dgm:pt modelId="{356D06EC-C1BE-4B0F-A94C-465459C0CFF5}" type="pres">
      <dgm:prSet presAssocID="{CE28AD4D-319C-4FF8-932A-9D30C9282084}" presName="node" presStyleLbl="alignAccFollowNode1" presStyleIdx="0" presStyleCnt="6">
        <dgm:presLayoutVars>
          <dgm:bulletEnabled val="1"/>
        </dgm:presLayoutVars>
      </dgm:prSet>
      <dgm:spPr/>
    </dgm:pt>
    <dgm:pt modelId="{73F9BAFF-FA84-4431-B7B8-14BD001680FC}" type="pres">
      <dgm:prSet presAssocID="{12D7035D-DC27-4F89-803E-F88A6866C5BD}" presName="sibTrans" presStyleCnt="0"/>
      <dgm:spPr/>
    </dgm:pt>
    <dgm:pt modelId="{C827412F-7FFC-40FD-ACC1-3D5B1E10B738}" type="pres">
      <dgm:prSet presAssocID="{C2ED8205-A32E-4ED5-92D2-28EADFA48088}" presName="node" presStyleLbl="alignAccFollowNode1" presStyleIdx="1" presStyleCnt="6">
        <dgm:presLayoutVars>
          <dgm:bulletEnabled val="1"/>
        </dgm:presLayoutVars>
      </dgm:prSet>
      <dgm:spPr/>
    </dgm:pt>
    <dgm:pt modelId="{C4E4AD3C-8535-419F-99FB-6A0514A93CAF}" type="pres">
      <dgm:prSet presAssocID="{03FFF07D-8C57-4F91-BF3A-1EC104A7426F}" presName="vSp" presStyleCnt="0"/>
      <dgm:spPr/>
    </dgm:pt>
    <dgm:pt modelId="{61F3491C-0493-49A8-A63B-964917DC5F57}" type="pres">
      <dgm:prSet presAssocID="{3BA25B53-1F82-4AE0-8295-998E366C3652}" presName="horFlow" presStyleCnt="0"/>
      <dgm:spPr/>
    </dgm:pt>
    <dgm:pt modelId="{80E6BC61-5B90-4ECF-8783-1998C38E22DD}" type="pres">
      <dgm:prSet presAssocID="{3BA25B53-1F82-4AE0-8295-998E366C3652}" presName="bigChev" presStyleLbl="node1" presStyleIdx="1" presStyleCnt="3"/>
      <dgm:spPr/>
    </dgm:pt>
    <dgm:pt modelId="{0478B374-4688-4B88-BAB0-7D5F39854941}" type="pres">
      <dgm:prSet presAssocID="{69F1B4AF-BBE6-451D-AE3E-744651644A8A}" presName="parTrans" presStyleCnt="0"/>
      <dgm:spPr/>
    </dgm:pt>
    <dgm:pt modelId="{9CC91E58-CCB8-4688-9E78-E31A19ECF8F6}" type="pres">
      <dgm:prSet presAssocID="{973C0EB8-6219-490C-8775-313B90A4A146}" presName="node" presStyleLbl="alignAccFollowNode1" presStyleIdx="2" presStyleCnt="6">
        <dgm:presLayoutVars>
          <dgm:bulletEnabled val="1"/>
        </dgm:presLayoutVars>
      </dgm:prSet>
      <dgm:spPr/>
    </dgm:pt>
    <dgm:pt modelId="{6F4A8601-482B-43C4-823F-1A354AF4122D}" type="pres">
      <dgm:prSet presAssocID="{A78353A6-9829-49C9-9FB7-EBC79CC9B407}" presName="sibTrans" presStyleCnt="0"/>
      <dgm:spPr/>
    </dgm:pt>
    <dgm:pt modelId="{BB9CB609-AD83-4CFD-9941-C5CCF7689AAF}" type="pres">
      <dgm:prSet presAssocID="{384011CF-7815-408A-A18E-19AB701061E6}" presName="node" presStyleLbl="alignAccFollowNode1" presStyleIdx="3" presStyleCnt="6">
        <dgm:presLayoutVars>
          <dgm:bulletEnabled val="1"/>
        </dgm:presLayoutVars>
      </dgm:prSet>
      <dgm:spPr/>
    </dgm:pt>
    <dgm:pt modelId="{6548C094-EB9F-4A51-A7EE-38D2EBBCDA1E}" type="pres">
      <dgm:prSet presAssocID="{3BA25B53-1F82-4AE0-8295-998E366C3652}" presName="vSp" presStyleCnt="0"/>
      <dgm:spPr/>
    </dgm:pt>
    <dgm:pt modelId="{7175BF0E-49B9-41B7-B6D4-A0D884CC476D}" type="pres">
      <dgm:prSet presAssocID="{F03EF9B0-F395-4DA9-8CBB-98B209AE940F}" presName="horFlow" presStyleCnt="0"/>
      <dgm:spPr/>
    </dgm:pt>
    <dgm:pt modelId="{A82F02F9-99F5-4294-A138-22C621D38C3B}" type="pres">
      <dgm:prSet presAssocID="{F03EF9B0-F395-4DA9-8CBB-98B209AE940F}" presName="bigChev" presStyleLbl="node1" presStyleIdx="2" presStyleCnt="3"/>
      <dgm:spPr/>
    </dgm:pt>
    <dgm:pt modelId="{3D674EB6-4ADF-49BF-AC2A-35260345194B}" type="pres">
      <dgm:prSet presAssocID="{D424EAE4-F0DB-4901-8B07-BD2BE6C2C28A}" presName="parTrans" presStyleCnt="0"/>
      <dgm:spPr/>
    </dgm:pt>
    <dgm:pt modelId="{02BD6D5D-F05B-4605-980F-D87342B0B47D}" type="pres">
      <dgm:prSet presAssocID="{691EFF55-DFA7-4345-AF48-D6E17DDB0A30}" presName="node" presStyleLbl="alignAccFollowNode1" presStyleIdx="4" presStyleCnt="6">
        <dgm:presLayoutVars>
          <dgm:bulletEnabled val="1"/>
        </dgm:presLayoutVars>
      </dgm:prSet>
      <dgm:spPr/>
    </dgm:pt>
    <dgm:pt modelId="{EC3ED594-4AAA-48AD-BCB2-730CCF1A5EF2}" type="pres">
      <dgm:prSet presAssocID="{A1907399-101E-4ACC-855B-0A245988DCB4}" presName="sibTrans" presStyleCnt="0"/>
      <dgm:spPr/>
    </dgm:pt>
    <dgm:pt modelId="{7CDBB637-F152-4E70-ABAE-825B340B9130}" type="pres">
      <dgm:prSet presAssocID="{6F3ADD53-649F-405C-A8BF-29686CC389B0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0E28E70E-0CC9-49F8-B1F5-E1BBD5C2196B}" srcId="{3BA25B53-1F82-4AE0-8295-998E366C3652}" destId="{384011CF-7815-408A-A18E-19AB701061E6}" srcOrd="1" destOrd="0" parTransId="{610F2D1F-34D2-4F83-957D-1FB21658A9FD}" sibTransId="{E5D22296-E84D-4AB7-B0F3-76F84DAA345B}"/>
    <dgm:cxn modelId="{5076D83A-159C-490D-93B5-CBB4BA4FF0F4}" type="presOf" srcId="{384011CF-7815-408A-A18E-19AB701061E6}" destId="{BB9CB609-AD83-4CFD-9941-C5CCF7689AAF}" srcOrd="0" destOrd="0" presId="urn:microsoft.com/office/officeart/2005/8/layout/lProcess3"/>
    <dgm:cxn modelId="{38CD753F-2FCF-4433-B265-0ADCA64F15D7}" srcId="{F03EF9B0-F395-4DA9-8CBB-98B209AE940F}" destId="{6F3ADD53-649F-405C-A8BF-29686CC389B0}" srcOrd="1" destOrd="0" parTransId="{C66FF27A-62AF-4839-8E5F-404DD5FA612F}" sibTransId="{70582F9A-E5C0-4BBB-8466-50D6D8D49E7E}"/>
    <dgm:cxn modelId="{862C776A-92A5-46B4-8286-815E4F0FCBD0}" type="presOf" srcId="{F03EF9B0-F395-4DA9-8CBB-98B209AE940F}" destId="{A82F02F9-99F5-4294-A138-22C621D38C3B}" srcOrd="0" destOrd="0" presId="urn:microsoft.com/office/officeart/2005/8/layout/lProcess3"/>
    <dgm:cxn modelId="{DD26634B-9D3F-464F-9F2E-9287E6ADE8D2}" srcId="{F23D6D54-65BE-44E2-8306-13F58681C61A}" destId="{03FFF07D-8C57-4F91-BF3A-1EC104A7426F}" srcOrd="0" destOrd="0" parTransId="{AE04A65E-23D5-4367-8BB1-3B2D99FEDAC9}" sibTransId="{294F868E-87FE-40E0-B647-EA964AC34B5C}"/>
    <dgm:cxn modelId="{F550EA4B-45A7-4EE0-992E-BD1F1F953D44}" type="presOf" srcId="{C2ED8205-A32E-4ED5-92D2-28EADFA48088}" destId="{C827412F-7FFC-40FD-ACC1-3D5B1E10B738}" srcOrd="0" destOrd="0" presId="urn:microsoft.com/office/officeart/2005/8/layout/lProcess3"/>
    <dgm:cxn modelId="{D03EAB57-3426-46F6-80A8-B00583C7B083}" type="presOf" srcId="{973C0EB8-6219-490C-8775-313B90A4A146}" destId="{9CC91E58-CCB8-4688-9E78-E31A19ECF8F6}" srcOrd="0" destOrd="0" presId="urn:microsoft.com/office/officeart/2005/8/layout/lProcess3"/>
    <dgm:cxn modelId="{38854958-BA29-43F3-AC3D-88A43C856B26}" srcId="{3BA25B53-1F82-4AE0-8295-998E366C3652}" destId="{973C0EB8-6219-490C-8775-313B90A4A146}" srcOrd="0" destOrd="0" parTransId="{69F1B4AF-BBE6-451D-AE3E-744651644A8A}" sibTransId="{A78353A6-9829-49C9-9FB7-EBC79CC9B407}"/>
    <dgm:cxn modelId="{C856118C-482C-4332-B485-193870BA307D}" type="presOf" srcId="{6F3ADD53-649F-405C-A8BF-29686CC389B0}" destId="{7CDBB637-F152-4E70-ABAE-825B340B9130}" srcOrd="0" destOrd="0" presId="urn:microsoft.com/office/officeart/2005/8/layout/lProcess3"/>
    <dgm:cxn modelId="{E478E78E-C0DE-4E7E-8971-26F97A4A8D85}" type="presOf" srcId="{CE28AD4D-319C-4FF8-932A-9D30C9282084}" destId="{356D06EC-C1BE-4B0F-A94C-465459C0CFF5}" srcOrd="0" destOrd="0" presId="urn:microsoft.com/office/officeart/2005/8/layout/lProcess3"/>
    <dgm:cxn modelId="{875C1DA5-6214-4FDE-9844-024D2797160D}" type="presOf" srcId="{03FFF07D-8C57-4F91-BF3A-1EC104A7426F}" destId="{6EBE08C5-910F-4575-95F6-CD705D56E783}" srcOrd="0" destOrd="0" presId="urn:microsoft.com/office/officeart/2005/8/layout/lProcess3"/>
    <dgm:cxn modelId="{2A70CFAC-A8AA-470C-A4CB-B9D4DF17125B}" srcId="{F03EF9B0-F395-4DA9-8CBB-98B209AE940F}" destId="{691EFF55-DFA7-4345-AF48-D6E17DDB0A30}" srcOrd="0" destOrd="0" parTransId="{D424EAE4-F0DB-4901-8B07-BD2BE6C2C28A}" sibTransId="{A1907399-101E-4ACC-855B-0A245988DCB4}"/>
    <dgm:cxn modelId="{D04F20BA-912B-4D81-B1B6-082CFD7D0962}" type="presOf" srcId="{691EFF55-DFA7-4345-AF48-D6E17DDB0A30}" destId="{02BD6D5D-F05B-4605-980F-D87342B0B47D}" srcOrd="0" destOrd="0" presId="urn:microsoft.com/office/officeart/2005/8/layout/lProcess3"/>
    <dgm:cxn modelId="{D48AC3BD-EEF6-4406-BA25-C245F608F9D6}" srcId="{03FFF07D-8C57-4F91-BF3A-1EC104A7426F}" destId="{C2ED8205-A32E-4ED5-92D2-28EADFA48088}" srcOrd="1" destOrd="0" parTransId="{2749909C-5D68-4B60-B627-1A72A98FBD53}" sibTransId="{C339F19A-19CC-4294-8FFD-4DE8C8C76BA6}"/>
    <dgm:cxn modelId="{22A896C6-8978-49D0-A486-A6CDBBFC6F9E}" type="presOf" srcId="{F23D6D54-65BE-44E2-8306-13F58681C61A}" destId="{ED6E6C19-1A59-4159-84E3-76B1AB1BB77F}" srcOrd="0" destOrd="0" presId="urn:microsoft.com/office/officeart/2005/8/layout/lProcess3"/>
    <dgm:cxn modelId="{04BE1FD3-70F1-4611-8BDF-1394851F07B6}" srcId="{03FFF07D-8C57-4F91-BF3A-1EC104A7426F}" destId="{CE28AD4D-319C-4FF8-932A-9D30C9282084}" srcOrd="0" destOrd="0" parTransId="{2F58B4D5-CC91-461C-8E27-F1A489B6005C}" sibTransId="{12D7035D-DC27-4F89-803E-F88A6866C5BD}"/>
    <dgm:cxn modelId="{638B88E1-6390-4D4A-BBF4-2C10DB9375A5}" srcId="{F23D6D54-65BE-44E2-8306-13F58681C61A}" destId="{3BA25B53-1F82-4AE0-8295-998E366C3652}" srcOrd="1" destOrd="0" parTransId="{CFAA1B10-B51D-416D-94E1-6AB5ACA96723}" sibTransId="{5E51DA8A-C7A1-4938-B1E1-B2536E7E2A1A}"/>
    <dgm:cxn modelId="{CFB4FBF2-3D29-448E-9507-4F0D36922978}" srcId="{F23D6D54-65BE-44E2-8306-13F58681C61A}" destId="{F03EF9B0-F395-4DA9-8CBB-98B209AE940F}" srcOrd="2" destOrd="0" parTransId="{46B6E336-495D-4298-908F-C283FE8FF933}" sibTransId="{FAE7111D-2F34-4D34-AEDE-1F21D3552162}"/>
    <dgm:cxn modelId="{3A60EAFE-0DA6-48AA-B5D0-0EC3B6384442}" type="presOf" srcId="{3BA25B53-1F82-4AE0-8295-998E366C3652}" destId="{80E6BC61-5B90-4ECF-8783-1998C38E22DD}" srcOrd="0" destOrd="0" presId="urn:microsoft.com/office/officeart/2005/8/layout/lProcess3"/>
    <dgm:cxn modelId="{26981CF1-70C7-4C47-B0EB-DDE7CC55B28B}" type="presParOf" srcId="{ED6E6C19-1A59-4159-84E3-76B1AB1BB77F}" destId="{5082628A-463D-4874-9F42-AEA5948D94E3}" srcOrd="0" destOrd="0" presId="urn:microsoft.com/office/officeart/2005/8/layout/lProcess3"/>
    <dgm:cxn modelId="{CC73CCC1-FB2A-4B4B-83B5-70D1F905702C}" type="presParOf" srcId="{5082628A-463D-4874-9F42-AEA5948D94E3}" destId="{6EBE08C5-910F-4575-95F6-CD705D56E783}" srcOrd="0" destOrd="0" presId="urn:microsoft.com/office/officeart/2005/8/layout/lProcess3"/>
    <dgm:cxn modelId="{C8FDB452-ED3B-4A9F-81FE-17F7211DD4AD}" type="presParOf" srcId="{5082628A-463D-4874-9F42-AEA5948D94E3}" destId="{1DC273BF-CDC9-48A3-A021-2EAD917C2C44}" srcOrd="1" destOrd="0" presId="urn:microsoft.com/office/officeart/2005/8/layout/lProcess3"/>
    <dgm:cxn modelId="{42D46A69-1A2C-4007-8880-54ADACA3CA85}" type="presParOf" srcId="{5082628A-463D-4874-9F42-AEA5948D94E3}" destId="{356D06EC-C1BE-4B0F-A94C-465459C0CFF5}" srcOrd="2" destOrd="0" presId="urn:microsoft.com/office/officeart/2005/8/layout/lProcess3"/>
    <dgm:cxn modelId="{19F53840-92AF-43DF-97F9-F25A159BC6DF}" type="presParOf" srcId="{5082628A-463D-4874-9F42-AEA5948D94E3}" destId="{73F9BAFF-FA84-4431-B7B8-14BD001680FC}" srcOrd="3" destOrd="0" presId="urn:microsoft.com/office/officeart/2005/8/layout/lProcess3"/>
    <dgm:cxn modelId="{C9A0405D-A97D-409A-A8B1-3DAA06EDFC1C}" type="presParOf" srcId="{5082628A-463D-4874-9F42-AEA5948D94E3}" destId="{C827412F-7FFC-40FD-ACC1-3D5B1E10B738}" srcOrd="4" destOrd="0" presId="urn:microsoft.com/office/officeart/2005/8/layout/lProcess3"/>
    <dgm:cxn modelId="{AE9F9C04-545A-4545-A015-D9ED91C42408}" type="presParOf" srcId="{ED6E6C19-1A59-4159-84E3-76B1AB1BB77F}" destId="{C4E4AD3C-8535-419F-99FB-6A0514A93CAF}" srcOrd="1" destOrd="0" presId="urn:microsoft.com/office/officeart/2005/8/layout/lProcess3"/>
    <dgm:cxn modelId="{2B601DE6-9CC9-472C-9A16-F6A35EC16B4E}" type="presParOf" srcId="{ED6E6C19-1A59-4159-84E3-76B1AB1BB77F}" destId="{61F3491C-0493-49A8-A63B-964917DC5F57}" srcOrd="2" destOrd="0" presId="urn:microsoft.com/office/officeart/2005/8/layout/lProcess3"/>
    <dgm:cxn modelId="{3949EFB1-A87D-42D9-BF11-9CCEEB1979D4}" type="presParOf" srcId="{61F3491C-0493-49A8-A63B-964917DC5F57}" destId="{80E6BC61-5B90-4ECF-8783-1998C38E22DD}" srcOrd="0" destOrd="0" presId="urn:microsoft.com/office/officeart/2005/8/layout/lProcess3"/>
    <dgm:cxn modelId="{44DC5F51-C03E-4A94-8088-73A66AFC6FFA}" type="presParOf" srcId="{61F3491C-0493-49A8-A63B-964917DC5F57}" destId="{0478B374-4688-4B88-BAB0-7D5F39854941}" srcOrd="1" destOrd="0" presId="urn:microsoft.com/office/officeart/2005/8/layout/lProcess3"/>
    <dgm:cxn modelId="{EAD752AE-EBE7-4573-AB39-F2D1AC8E4629}" type="presParOf" srcId="{61F3491C-0493-49A8-A63B-964917DC5F57}" destId="{9CC91E58-CCB8-4688-9E78-E31A19ECF8F6}" srcOrd="2" destOrd="0" presId="urn:microsoft.com/office/officeart/2005/8/layout/lProcess3"/>
    <dgm:cxn modelId="{3634A047-5430-4BFC-98DF-3F1C73BBDF1E}" type="presParOf" srcId="{61F3491C-0493-49A8-A63B-964917DC5F57}" destId="{6F4A8601-482B-43C4-823F-1A354AF4122D}" srcOrd="3" destOrd="0" presId="urn:microsoft.com/office/officeart/2005/8/layout/lProcess3"/>
    <dgm:cxn modelId="{DD70EE7F-4E6C-4556-8CFF-1CE984B1C85F}" type="presParOf" srcId="{61F3491C-0493-49A8-A63B-964917DC5F57}" destId="{BB9CB609-AD83-4CFD-9941-C5CCF7689AAF}" srcOrd="4" destOrd="0" presId="urn:microsoft.com/office/officeart/2005/8/layout/lProcess3"/>
    <dgm:cxn modelId="{E528E9BA-5E5E-4DC8-9371-C07B9AE0A5D7}" type="presParOf" srcId="{ED6E6C19-1A59-4159-84E3-76B1AB1BB77F}" destId="{6548C094-EB9F-4A51-A7EE-38D2EBBCDA1E}" srcOrd="3" destOrd="0" presId="urn:microsoft.com/office/officeart/2005/8/layout/lProcess3"/>
    <dgm:cxn modelId="{999231D7-B516-4FAF-B683-1FF1C0E7D425}" type="presParOf" srcId="{ED6E6C19-1A59-4159-84E3-76B1AB1BB77F}" destId="{7175BF0E-49B9-41B7-B6D4-A0D884CC476D}" srcOrd="4" destOrd="0" presId="urn:microsoft.com/office/officeart/2005/8/layout/lProcess3"/>
    <dgm:cxn modelId="{2A74A0C4-FEAD-4B0D-A9A9-CF75DF515B8C}" type="presParOf" srcId="{7175BF0E-49B9-41B7-B6D4-A0D884CC476D}" destId="{A82F02F9-99F5-4294-A138-22C621D38C3B}" srcOrd="0" destOrd="0" presId="urn:microsoft.com/office/officeart/2005/8/layout/lProcess3"/>
    <dgm:cxn modelId="{11B0EE0E-1910-43F6-8D51-54A81B402619}" type="presParOf" srcId="{7175BF0E-49B9-41B7-B6D4-A0D884CC476D}" destId="{3D674EB6-4ADF-49BF-AC2A-35260345194B}" srcOrd="1" destOrd="0" presId="urn:microsoft.com/office/officeart/2005/8/layout/lProcess3"/>
    <dgm:cxn modelId="{563FD60F-AC08-4508-939A-B0535E285B47}" type="presParOf" srcId="{7175BF0E-49B9-41B7-B6D4-A0D884CC476D}" destId="{02BD6D5D-F05B-4605-980F-D87342B0B47D}" srcOrd="2" destOrd="0" presId="urn:microsoft.com/office/officeart/2005/8/layout/lProcess3"/>
    <dgm:cxn modelId="{127C874C-7037-4966-B48C-ED265672452F}" type="presParOf" srcId="{7175BF0E-49B9-41B7-B6D4-A0D884CC476D}" destId="{EC3ED594-4AAA-48AD-BCB2-730CCF1A5EF2}" srcOrd="3" destOrd="0" presId="urn:microsoft.com/office/officeart/2005/8/layout/lProcess3"/>
    <dgm:cxn modelId="{4269E040-698C-4324-B8C7-4ABB8B9629EB}" type="presParOf" srcId="{7175BF0E-49B9-41B7-B6D4-A0D884CC476D}" destId="{7CDBB637-F152-4E70-ABAE-825B340B913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C227C-1695-4D19-A6DF-0AEDDC8757CE}">
      <dsp:nvSpPr>
        <dsp:cNvPr id="0" name=""/>
        <dsp:cNvSpPr/>
      </dsp:nvSpPr>
      <dsp:spPr>
        <a:xfrm rot="5400000">
          <a:off x="240516" y="2959517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871B-91CE-4853-B094-D6F2F90BAA0F}">
      <dsp:nvSpPr>
        <dsp:cNvPr id="0" name=""/>
        <dsp:cNvSpPr/>
      </dsp:nvSpPr>
      <dsp:spPr>
        <a:xfrm>
          <a:off x="119808" y="3319034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Windows 10</a:t>
          </a:r>
        </a:p>
      </dsp:txBody>
      <dsp:txXfrm>
        <a:off x="119808" y="3319034"/>
        <a:ext cx="1086314" cy="952218"/>
      </dsp:txXfrm>
    </dsp:sp>
    <dsp:sp modelId="{2849EEE6-90CC-44E1-8403-5CCE09D06037}">
      <dsp:nvSpPr>
        <dsp:cNvPr id="0" name=""/>
        <dsp:cNvSpPr/>
      </dsp:nvSpPr>
      <dsp:spPr>
        <a:xfrm>
          <a:off x="1001158" y="2870931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EA88C-AD4D-4C17-A150-7E4909FD2D9E}">
      <dsp:nvSpPr>
        <dsp:cNvPr id="0" name=""/>
        <dsp:cNvSpPr/>
      </dsp:nvSpPr>
      <dsp:spPr>
        <a:xfrm rot="5400000">
          <a:off x="1570377" y="2630442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C2B66-6949-4544-A5AF-894AEB4AA2D8}">
      <dsp:nvSpPr>
        <dsp:cNvPr id="0" name=""/>
        <dsp:cNvSpPr/>
      </dsp:nvSpPr>
      <dsp:spPr>
        <a:xfrm>
          <a:off x="1449670" y="2989959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Microsoft 365</a:t>
          </a:r>
        </a:p>
      </dsp:txBody>
      <dsp:txXfrm>
        <a:off x="1449670" y="2989959"/>
        <a:ext cx="1086314" cy="952218"/>
      </dsp:txXfrm>
    </dsp:sp>
    <dsp:sp modelId="{9D2095F3-5B38-422B-BB5A-4C282D1DD351}">
      <dsp:nvSpPr>
        <dsp:cNvPr id="0" name=""/>
        <dsp:cNvSpPr/>
      </dsp:nvSpPr>
      <dsp:spPr>
        <a:xfrm>
          <a:off x="2331019" y="2541856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D0C9-C619-47B6-A5EA-550C7A37C5F1}">
      <dsp:nvSpPr>
        <dsp:cNvPr id="0" name=""/>
        <dsp:cNvSpPr/>
      </dsp:nvSpPr>
      <dsp:spPr>
        <a:xfrm rot="5400000">
          <a:off x="2900239" y="2301366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2A45-72E5-41EA-9795-783196C051E0}">
      <dsp:nvSpPr>
        <dsp:cNvPr id="0" name=""/>
        <dsp:cNvSpPr/>
      </dsp:nvSpPr>
      <dsp:spPr>
        <a:xfrm>
          <a:off x="2779531" y="2660883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Google Workspace</a:t>
          </a:r>
        </a:p>
      </dsp:txBody>
      <dsp:txXfrm>
        <a:off x="2779531" y="2660883"/>
        <a:ext cx="1086314" cy="952218"/>
      </dsp:txXfrm>
    </dsp:sp>
    <dsp:sp modelId="{42F634B4-1015-44BF-8357-2DE46A9D24A3}">
      <dsp:nvSpPr>
        <dsp:cNvPr id="0" name=""/>
        <dsp:cNvSpPr/>
      </dsp:nvSpPr>
      <dsp:spPr>
        <a:xfrm>
          <a:off x="3660881" y="2212780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94BD-08D8-4DEA-979C-7005FA38D9A2}">
      <dsp:nvSpPr>
        <dsp:cNvPr id="0" name=""/>
        <dsp:cNvSpPr/>
      </dsp:nvSpPr>
      <dsp:spPr>
        <a:xfrm rot="5400000">
          <a:off x="4230100" y="1972291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3FA5-C657-4836-8562-F6FB1AFFD7B1}">
      <dsp:nvSpPr>
        <dsp:cNvPr id="0" name=""/>
        <dsp:cNvSpPr/>
      </dsp:nvSpPr>
      <dsp:spPr>
        <a:xfrm>
          <a:off x="4109392" y="2331808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Entry &amp; Cleaning with Excel</a:t>
          </a:r>
        </a:p>
      </dsp:txBody>
      <dsp:txXfrm>
        <a:off x="4109392" y="2331808"/>
        <a:ext cx="1086314" cy="952218"/>
      </dsp:txXfrm>
    </dsp:sp>
    <dsp:sp modelId="{00D224D0-6B36-4493-BB24-CABE38DFC242}">
      <dsp:nvSpPr>
        <dsp:cNvPr id="0" name=""/>
        <dsp:cNvSpPr/>
      </dsp:nvSpPr>
      <dsp:spPr>
        <a:xfrm>
          <a:off x="4990742" y="1883705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7C5F-B703-4525-A660-51CB09830A97}">
      <dsp:nvSpPr>
        <dsp:cNvPr id="0" name=""/>
        <dsp:cNvSpPr/>
      </dsp:nvSpPr>
      <dsp:spPr>
        <a:xfrm rot="5400000">
          <a:off x="5559962" y="1643215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D8AC9-0E1D-4D55-8139-208CCE0DB16A}">
      <dsp:nvSpPr>
        <dsp:cNvPr id="0" name=""/>
        <dsp:cNvSpPr/>
      </dsp:nvSpPr>
      <dsp:spPr>
        <a:xfrm>
          <a:off x="5439254" y="2002732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Wrangling with Power Query</a:t>
          </a:r>
        </a:p>
      </dsp:txBody>
      <dsp:txXfrm>
        <a:off x="5439254" y="2002732"/>
        <a:ext cx="1086314" cy="952218"/>
      </dsp:txXfrm>
    </dsp:sp>
    <dsp:sp modelId="{9CAF89A0-B0EF-4A13-854F-DBA5CF9B213E}">
      <dsp:nvSpPr>
        <dsp:cNvPr id="0" name=""/>
        <dsp:cNvSpPr/>
      </dsp:nvSpPr>
      <dsp:spPr>
        <a:xfrm>
          <a:off x="6320604" y="1554629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3B5B-B5F9-45D5-9F76-830BF49EF293}">
      <dsp:nvSpPr>
        <dsp:cNvPr id="0" name=""/>
        <dsp:cNvSpPr/>
      </dsp:nvSpPr>
      <dsp:spPr>
        <a:xfrm rot="5400000">
          <a:off x="6889823" y="1314140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4E9-CA5B-4DC8-BE23-3F54A6A91211}">
      <dsp:nvSpPr>
        <dsp:cNvPr id="0" name=""/>
        <dsp:cNvSpPr/>
      </dsp:nvSpPr>
      <dsp:spPr>
        <a:xfrm>
          <a:off x="6769115" y="1673657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Querying with SQL</a:t>
          </a:r>
        </a:p>
      </dsp:txBody>
      <dsp:txXfrm>
        <a:off x="6769115" y="1673657"/>
        <a:ext cx="1086314" cy="952218"/>
      </dsp:txXfrm>
    </dsp:sp>
    <dsp:sp modelId="{89D99D41-22F8-4AC5-9DC6-5ED84005197F}">
      <dsp:nvSpPr>
        <dsp:cNvPr id="0" name=""/>
        <dsp:cNvSpPr/>
      </dsp:nvSpPr>
      <dsp:spPr>
        <a:xfrm>
          <a:off x="7650465" y="1225554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3085-FE64-4E80-854C-ADF09D1D9DE0}">
      <dsp:nvSpPr>
        <dsp:cNvPr id="0" name=""/>
        <dsp:cNvSpPr/>
      </dsp:nvSpPr>
      <dsp:spPr>
        <a:xfrm rot="5400000">
          <a:off x="8219684" y="985064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B18A5-A845-40DA-A149-0159A9981E38}">
      <dsp:nvSpPr>
        <dsp:cNvPr id="0" name=""/>
        <dsp:cNvSpPr/>
      </dsp:nvSpPr>
      <dsp:spPr>
        <a:xfrm>
          <a:off x="8098977" y="1344581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Modeling with Power BI</a:t>
          </a:r>
        </a:p>
      </dsp:txBody>
      <dsp:txXfrm>
        <a:off x="8098977" y="1344581"/>
        <a:ext cx="1086314" cy="952218"/>
      </dsp:txXfrm>
    </dsp:sp>
    <dsp:sp modelId="{4034DD37-946E-486A-A770-B37223AE5BE2}">
      <dsp:nvSpPr>
        <dsp:cNvPr id="0" name=""/>
        <dsp:cNvSpPr/>
      </dsp:nvSpPr>
      <dsp:spPr>
        <a:xfrm>
          <a:off x="8980326" y="896478"/>
          <a:ext cx="204965" cy="204965"/>
        </a:xfrm>
        <a:prstGeom prst="triangle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6610A-1BCA-4D02-B9F5-BCD13989EAE7}">
      <dsp:nvSpPr>
        <dsp:cNvPr id="0" name=""/>
        <dsp:cNvSpPr/>
      </dsp:nvSpPr>
      <dsp:spPr>
        <a:xfrm rot="5400000">
          <a:off x="9549546" y="655989"/>
          <a:ext cx="723125" cy="1203265"/>
        </a:xfrm>
        <a:prstGeom prst="corner">
          <a:avLst>
            <a:gd name="adj1" fmla="val 16120"/>
            <a:gd name="adj2" fmla="val 161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1F69-6C9F-4006-B949-B0534C43D026}">
      <dsp:nvSpPr>
        <dsp:cNvPr id="0" name=""/>
        <dsp:cNvSpPr/>
      </dsp:nvSpPr>
      <dsp:spPr>
        <a:xfrm>
          <a:off x="9428838" y="1015506"/>
          <a:ext cx="1086314" cy="95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Visualization with Power BI</a:t>
          </a:r>
        </a:p>
      </dsp:txBody>
      <dsp:txXfrm>
        <a:off x="9428838" y="1015506"/>
        <a:ext cx="1086314" cy="9522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C73C-CD45-4F7B-AFE9-A1E74AD92339}">
      <dsp:nvSpPr>
        <dsp:cNvPr id="0" name=""/>
        <dsp:cNvSpPr/>
      </dsp:nvSpPr>
      <dsp:spPr>
        <a:xfrm>
          <a:off x="0" y="15397"/>
          <a:ext cx="10515600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Choosing the right data type is crucial for effective data analysis</a:t>
          </a:r>
        </a:p>
      </dsp:txBody>
      <dsp:txXfrm>
        <a:off x="73507" y="88904"/>
        <a:ext cx="10368586" cy="1358776"/>
      </dsp:txXfrm>
    </dsp:sp>
    <dsp:sp modelId="{B4CD7D7D-5F62-40B2-B26A-652849D0F249}">
      <dsp:nvSpPr>
        <dsp:cNvPr id="0" name=""/>
        <dsp:cNvSpPr/>
      </dsp:nvSpPr>
      <dsp:spPr>
        <a:xfrm>
          <a:off x="0" y="1633507"/>
          <a:ext cx="10515600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It affects </a:t>
          </a:r>
        </a:p>
      </dsp:txBody>
      <dsp:txXfrm>
        <a:off x="73507" y="1707014"/>
        <a:ext cx="10368586" cy="1358776"/>
      </dsp:txXfrm>
    </dsp:sp>
    <dsp:sp modelId="{AC981F35-FF66-4EB0-AAE4-11A1A115CE72}">
      <dsp:nvSpPr>
        <dsp:cNvPr id="0" name=""/>
        <dsp:cNvSpPr/>
      </dsp:nvSpPr>
      <dsp:spPr>
        <a:xfrm>
          <a:off x="0" y="3139297"/>
          <a:ext cx="10515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data storage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processing speed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the accuracy of insights derived from the data</a:t>
          </a:r>
        </a:p>
      </dsp:txBody>
      <dsp:txXfrm>
        <a:off x="0" y="3139297"/>
        <a:ext cx="10515600" cy="14935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04614-842E-4244-945E-71BC857D805B}">
      <dsp:nvSpPr>
        <dsp:cNvPr id="0" name=""/>
        <dsp:cNvSpPr/>
      </dsp:nvSpPr>
      <dsp:spPr>
        <a:xfrm>
          <a:off x="1963800" y="7180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BDF73-F596-4657-8626-BED1C8B3CFFC}">
      <dsp:nvSpPr>
        <dsp:cNvPr id="0" name=""/>
        <dsp:cNvSpPr/>
      </dsp:nvSpPr>
      <dsp:spPr>
        <a:xfrm>
          <a:off x="559800" y="23682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Structured Data</a:t>
          </a:r>
        </a:p>
      </dsp:txBody>
      <dsp:txXfrm>
        <a:off x="559800" y="2368203"/>
        <a:ext cx="4320000" cy="648000"/>
      </dsp:txXfrm>
    </dsp:sp>
    <dsp:sp modelId="{D298EF85-DA48-40E5-B3B4-3566D3D4D1AB}">
      <dsp:nvSpPr>
        <dsp:cNvPr id="0" name=""/>
        <dsp:cNvSpPr/>
      </dsp:nvSpPr>
      <dsp:spPr>
        <a:xfrm>
          <a:off x="559800" y="3080443"/>
          <a:ext cx="4320000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Highly organized data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databases or spreadsheets</a:t>
          </a:r>
        </a:p>
      </dsp:txBody>
      <dsp:txXfrm>
        <a:off x="559800" y="3080443"/>
        <a:ext cx="4320000" cy="849669"/>
      </dsp:txXfrm>
    </dsp:sp>
    <dsp:sp modelId="{EB127465-CD7E-418F-B3AC-4EC69CD939AC}">
      <dsp:nvSpPr>
        <dsp:cNvPr id="0" name=""/>
        <dsp:cNvSpPr/>
      </dsp:nvSpPr>
      <dsp:spPr>
        <a:xfrm>
          <a:off x="7039800" y="7180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2F0-FC21-4D8B-9084-51D7E62BFDBD}">
      <dsp:nvSpPr>
        <dsp:cNvPr id="0" name=""/>
        <dsp:cNvSpPr/>
      </dsp:nvSpPr>
      <dsp:spPr>
        <a:xfrm>
          <a:off x="5635800" y="23682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Unstructured Data</a:t>
          </a:r>
        </a:p>
      </dsp:txBody>
      <dsp:txXfrm>
        <a:off x="5635800" y="2368203"/>
        <a:ext cx="4320000" cy="648000"/>
      </dsp:txXfrm>
    </dsp:sp>
    <dsp:sp modelId="{4D056906-7E70-48D8-B2E2-619F2DF83867}">
      <dsp:nvSpPr>
        <dsp:cNvPr id="0" name=""/>
        <dsp:cNvSpPr/>
      </dsp:nvSpPr>
      <dsp:spPr>
        <a:xfrm>
          <a:off x="5635800" y="3080443"/>
          <a:ext cx="4320000" cy="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without a predefined format or structure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>
              <a:latin typeface="Work Sans"/>
            </a:rPr>
            <a:t>e.g. social</a:t>
          </a:r>
          <a:r>
            <a:rPr lang="en-US" sz="1700" i="1" kern="1200"/>
            <a:t> media posts</a:t>
          </a:r>
        </a:p>
      </dsp:txBody>
      <dsp:txXfrm>
        <a:off x="5635800" y="3080443"/>
        <a:ext cx="4320000" cy="8496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04614-842E-4244-945E-71BC857D805B}">
      <dsp:nvSpPr>
        <dsp:cNvPr id="0" name=""/>
        <dsp:cNvSpPr/>
      </dsp:nvSpPr>
      <dsp:spPr>
        <a:xfrm>
          <a:off x="4501800" y="106377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BDF73-F596-4657-8626-BED1C8B3CFFC}">
      <dsp:nvSpPr>
        <dsp:cNvPr id="0" name=""/>
        <dsp:cNvSpPr/>
      </dsp:nvSpPr>
      <dsp:spPr>
        <a:xfrm>
          <a:off x="3097800" y="26841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Structured Data</a:t>
          </a:r>
        </a:p>
      </dsp:txBody>
      <dsp:txXfrm>
        <a:off x="3097800" y="2684163"/>
        <a:ext cx="4320000" cy="648000"/>
      </dsp:txXfrm>
    </dsp:sp>
    <dsp:sp modelId="{D298EF85-DA48-40E5-B3B4-3566D3D4D1AB}">
      <dsp:nvSpPr>
        <dsp:cNvPr id="0" name=""/>
        <dsp:cNvSpPr/>
      </dsp:nvSpPr>
      <dsp:spPr>
        <a:xfrm>
          <a:off x="3097800" y="3382576"/>
          <a:ext cx="4320000" cy="2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27465-CD7E-418F-B3AC-4EC69CD939AC}">
      <dsp:nvSpPr>
        <dsp:cNvPr id="0" name=""/>
        <dsp:cNvSpPr/>
      </dsp:nvSpPr>
      <dsp:spPr>
        <a:xfrm>
          <a:off x="4501800" y="106377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2F0-FC21-4D8B-9084-51D7E62BFDBD}">
      <dsp:nvSpPr>
        <dsp:cNvPr id="0" name=""/>
        <dsp:cNvSpPr/>
      </dsp:nvSpPr>
      <dsp:spPr>
        <a:xfrm>
          <a:off x="3097800" y="26841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Unstructured Data</a:t>
          </a:r>
        </a:p>
      </dsp:txBody>
      <dsp:txXfrm>
        <a:off x="3097800" y="2684163"/>
        <a:ext cx="4320000" cy="648000"/>
      </dsp:txXfrm>
    </dsp:sp>
    <dsp:sp modelId="{4D056906-7E70-48D8-B2E2-619F2DF83867}">
      <dsp:nvSpPr>
        <dsp:cNvPr id="0" name=""/>
        <dsp:cNvSpPr/>
      </dsp:nvSpPr>
      <dsp:spPr>
        <a:xfrm>
          <a:off x="3097800" y="3382576"/>
          <a:ext cx="4320000" cy="201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8347B-F014-43C2-9739-117F798BD5F9}">
      <dsp:nvSpPr>
        <dsp:cNvPr id="0" name=""/>
        <dsp:cNvSpPr/>
      </dsp:nvSpPr>
      <dsp:spPr>
        <a:xfrm>
          <a:off x="3728" y="4077"/>
          <a:ext cx="1630027" cy="9780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collection</a:t>
          </a:r>
        </a:p>
      </dsp:txBody>
      <dsp:txXfrm>
        <a:off x="32373" y="32722"/>
        <a:ext cx="1572737" cy="920726"/>
      </dsp:txXfrm>
    </dsp:sp>
    <dsp:sp modelId="{1C03813F-1903-48F7-A961-1389101780E9}">
      <dsp:nvSpPr>
        <dsp:cNvPr id="0" name=""/>
        <dsp:cNvSpPr/>
      </dsp:nvSpPr>
      <dsp:spPr>
        <a:xfrm>
          <a:off x="1777198" y="290962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77198" y="371811"/>
        <a:ext cx="241896" cy="242548"/>
      </dsp:txXfrm>
    </dsp:sp>
    <dsp:sp modelId="{4679A6CB-458A-4786-A849-B79753423D36}">
      <dsp:nvSpPr>
        <dsp:cNvPr id="0" name=""/>
        <dsp:cNvSpPr/>
      </dsp:nvSpPr>
      <dsp:spPr>
        <a:xfrm>
          <a:off x="2285766" y="4077"/>
          <a:ext cx="1630027" cy="9780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Cleaning and Preparation</a:t>
          </a:r>
          <a:r>
            <a:rPr lang="en-US" sz="1500" kern="1200">
              <a:latin typeface="Work Sans"/>
            </a:rPr>
            <a:t> </a:t>
          </a:r>
          <a:endParaRPr lang="en-US" sz="1500" kern="1200"/>
        </a:p>
      </dsp:txBody>
      <dsp:txXfrm>
        <a:off x="2314411" y="32722"/>
        <a:ext cx="1572737" cy="920726"/>
      </dsp:txXfrm>
    </dsp:sp>
    <dsp:sp modelId="{F043CC16-E613-4635-A0ED-3EBDF0B87465}">
      <dsp:nvSpPr>
        <dsp:cNvPr id="0" name=""/>
        <dsp:cNvSpPr/>
      </dsp:nvSpPr>
      <dsp:spPr>
        <a:xfrm>
          <a:off x="4059236" y="290962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59236" y="371811"/>
        <a:ext cx="241896" cy="242548"/>
      </dsp:txXfrm>
    </dsp:sp>
    <dsp:sp modelId="{F9265C75-CA3D-4D2C-81A1-097BD72325E5}">
      <dsp:nvSpPr>
        <dsp:cNvPr id="0" name=""/>
        <dsp:cNvSpPr/>
      </dsp:nvSpPr>
      <dsp:spPr>
        <a:xfrm>
          <a:off x="4567805" y="4077"/>
          <a:ext cx="1630027" cy="9780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processing</a:t>
          </a:r>
        </a:p>
      </dsp:txBody>
      <dsp:txXfrm>
        <a:off x="4596450" y="32722"/>
        <a:ext cx="1572737" cy="920726"/>
      </dsp:txXfrm>
    </dsp:sp>
    <dsp:sp modelId="{CA6F21E7-E144-4F00-869F-85344878B533}">
      <dsp:nvSpPr>
        <dsp:cNvPr id="0" name=""/>
        <dsp:cNvSpPr/>
      </dsp:nvSpPr>
      <dsp:spPr>
        <a:xfrm>
          <a:off x="6341275" y="290962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41275" y="371811"/>
        <a:ext cx="241896" cy="242548"/>
      </dsp:txXfrm>
    </dsp:sp>
    <dsp:sp modelId="{CC7902D1-85DC-4D22-8FA9-77C86606A009}">
      <dsp:nvSpPr>
        <dsp:cNvPr id="0" name=""/>
        <dsp:cNvSpPr/>
      </dsp:nvSpPr>
      <dsp:spPr>
        <a:xfrm>
          <a:off x="6849844" y="4077"/>
          <a:ext cx="1630027" cy="9780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Work Sans"/>
            </a:rPr>
            <a:t>Storage</a:t>
          </a:r>
        </a:p>
      </dsp:txBody>
      <dsp:txXfrm>
        <a:off x="6878489" y="32722"/>
        <a:ext cx="1572737" cy="920726"/>
      </dsp:txXfrm>
    </dsp:sp>
    <dsp:sp modelId="{9CF5F7DE-9A42-4627-A162-F22071107B98}">
      <dsp:nvSpPr>
        <dsp:cNvPr id="0" name=""/>
        <dsp:cNvSpPr/>
      </dsp:nvSpPr>
      <dsp:spPr>
        <a:xfrm rot="5400000">
          <a:off x="7492075" y="1096196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543584" y="1125537"/>
        <a:ext cx="242548" cy="241896"/>
      </dsp:txXfrm>
    </dsp:sp>
    <dsp:sp modelId="{B55AC43F-D4ED-4521-8FE1-B7A956067CF4}">
      <dsp:nvSpPr>
        <dsp:cNvPr id="0" name=""/>
        <dsp:cNvSpPr/>
      </dsp:nvSpPr>
      <dsp:spPr>
        <a:xfrm>
          <a:off x="6849844" y="1634105"/>
          <a:ext cx="1630027" cy="9780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Analysis</a:t>
          </a:r>
        </a:p>
      </dsp:txBody>
      <dsp:txXfrm>
        <a:off x="6878489" y="1662750"/>
        <a:ext cx="1572737" cy="920726"/>
      </dsp:txXfrm>
    </dsp:sp>
    <dsp:sp modelId="{B1E480CC-D790-428C-A8FE-882E11449094}">
      <dsp:nvSpPr>
        <dsp:cNvPr id="0" name=""/>
        <dsp:cNvSpPr/>
      </dsp:nvSpPr>
      <dsp:spPr>
        <a:xfrm rot="10800000">
          <a:off x="6360835" y="1920990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464504" y="2001839"/>
        <a:ext cx="241896" cy="242548"/>
      </dsp:txXfrm>
    </dsp:sp>
    <dsp:sp modelId="{D051B755-09EC-4058-B59C-E06811C65544}">
      <dsp:nvSpPr>
        <dsp:cNvPr id="0" name=""/>
        <dsp:cNvSpPr/>
      </dsp:nvSpPr>
      <dsp:spPr>
        <a:xfrm>
          <a:off x="4567805" y="1634105"/>
          <a:ext cx="1630027" cy="9780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Monitoring and Management</a:t>
          </a:r>
          <a:endParaRPr lang="en-US" sz="1500" kern="1200">
            <a:latin typeface="Work Sans"/>
          </a:endParaRPr>
        </a:p>
      </dsp:txBody>
      <dsp:txXfrm>
        <a:off x="4596450" y="1662750"/>
        <a:ext cx="1572737" cy="920726"/>
      </dsp:txXfrm>
    </dsp:sp>
    <dsp:sp modelId="{519A19CA-9B64-4F89-8708-4F9A0E8DB40E}">
      <dsp:nvSpPr>
        <dsp:cNvPr id="0" name=""/>
        <dsp:cNvSpPr/>
      </dsp:nvSpPr>
      <dsp:spPr>
        <a:xfrm rot="10800000">
          <a:off x="4078797" y="1920990"/>
          <a:ext cx="345565" cy="404246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182466" y="2001839"/>
        <a:ext cx="241896" cy="242548"/>
      </dsp:txXfrm>
    </dsp:sp>
    <dsp:sp modelId="{7D3019B0-12CA-46B1-A0A8-5938E0D95CFA}">
      <dsp:nvSpPr>
        <dsp:cNvPr id="0" name=""/>
        <dsp:cNvSpPr/>
      </dsp:nvSpPr>
      <dsp:spPr>
        <a:xfrm>
          <a:off x="2285766" y="1634105"/>
          <a:ext cx="1630027" cy="978016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Archiving and Retention</a:t>
          </a:r>
        </a:p>
      </dsp:txBody>
      <dsp:txXfrm>
        <a:off x="2314411" y="1662750"/>
        <a:ext cx="1572737" cy="920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B9528-4C37-4651-B0F1-3FB046A66173}">
      <dsp:nvSpPr>
        <dsp:cNvPr id="0" name=""/>
        <dsp:cNvSpPr/>
      </dsp:nvSpPr>
      <dsp:spPr>
        <a:xfrm>
          <a:off x="0" y="567"/>
          <a:ext cx="10515600" cy="13277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FA8E5-A24D-4AF7-A330-3DDE7C43CDB2}">
      <dsp:nvSpPr>
        <dsp:cNvPr id="0" name=""/>
        <dsp:cNvSpPr/>
      </dsp:nvSpPr>
      <dsp:spPr>
        <a:xfrm>
          <a:off x="401639" y="299307"/>
          <a:ext cx="730253" cy="730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C3A29-D451-4D52-BE2D-3AE57C21CCE7}">
      <dsp:nvSpPr>
        <dsp:cNvPr id="0" name=""/>
        <dsp:cNvSpPr/>
      </dsp:nvSpPr>
      <dsp:spPr>
        <a:xfrm>
          <a:off x="1533531" y="567"/>
          <a:ext cx="8982068" cy="132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18" tIns="140518" rIns="140518" bIns="1405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Crucial for data integrity and reproducibility in data analysis and software development. </a:t>
          </a:r>
        </a:p>
      </dsp:txBody>
      <dsp:txXfrm>
        <a:off x="1533531" y="567"/>
        <a:ext cx="8982068" cy="1327732"/>
      </dsp:txXfrm>
    </dsp:sp>
    <dsp:sp modelId="{2F90769C-CF20-447A-93B4-A2DBABFA0ACD}">
      <dsp:nvSpPr>
        <dsp:cNvPr id="0" name=""/>
        <dsp:cNvSpPr/>
      </dsp:nvSpPr>
      <dsp:spPr>
        <a:xfrm>
          <a:off x="0" y="1660233"/>
          <a:ext cx="10515600" cy="13277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D02C-D26C-49F3-93E6-47419EB6B56A}">
      <dsp:nvSpPr>
        <dsp:cNvPr id="0" name=""/>
        <dsp:cNvSpPr/>
      </dsp:nvSpPr>
      <dsp:spPr>
        <a:xfrm>
          <a:off x="401639" y="1958973"/>
          <a:ext cx="730253" cy="730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6670-D2BD-4D30-9BAD-464D5185D343}">
      <dsp:nvSpPr>
        <dsp:cNvPr id="0" name=""/>
        <dsp:cNvSpPr/>
      </dsp:nvSpPr>
      <dsp:spPr>
        <a:xfrm>
          <a:off x="1533531" y="1660233"/>
          <a:ext cx="8982068" cy="132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18" tIns="140518" rIns="140518" bIns="1405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helps manage changes and prevent conflicts, especially in collaborative environments. </a:t>
          </a:r>
        </a:p>
      </dsp:txBody>
      <dsp:txXfrm>
        <a:off x="1533531" y="1660233"/>
        <a:ext cx="8982068" cy="1327732"/>
      </dsp:txXfrm>
    </dsp:sp>
    <dsp:sp modelId="{FF5B9361-2576-4A2D-8C11-FBEC30F49208}">
      <dsp:nvSpPr>
        <dsp:cNvPr id="0" name=""/>
        <dsp:cNvSpPr/>
      </dsp:nvSpPr>
      <dsp:spPr>
        <a:xfrm>
          <a:off x="0" y="3319899"/>
          <a:ext cx="10515600" cy="13277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6E88-2932-4B64-8137-A72577FEAC93}">
      <dsp:nvSpPr>
        <dsp:cNvPr id="0" name=""/>
        <dsp:cNvSpPr/>
      </dsp:nvSpPr>
      <dsp:spPr>
        <a:xfrm>
          <a:off x="401639" y="3618639"/>
          <a:ext cx="730253" cy="730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D1F96-9894-48C2-B1F3-DD4967E1B447}">
      <dsp:nvSpPr>
        <dsp:cNvPr id="0" name=""/>
        <dsp:cNvSpPr/>
      </dsp:nvSpPr>
      <dsp:spPr>
        <a:xfrm>
          <a:off x="1533531" y="3319899"/>
          <a:ext cx="8982068" cy="1327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518" tIns="140518" rIns="140518" bIns="1405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enables tracing data history, facilitates error correction, and supports data analysis consistency. </a:t>
          </a:r>
        </a:p>
      </dsp:txBody>
      <dsp:txXfrm>
        <a:off x="1533531" y="3319899"/>
        <a:ext cx="8982068" cy="13277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4B735-405F-4734-9975-0866D84ECF08}">
      <dsp:nvSpPr>
        <dsp:cNvPr id="0" name=""/>
        <dsp:cNvSpPr/>
      </dsp:nvSpPr>
      <dsp:spPr>
        <a:xfrm>
          <a:off x="4596" y="382093"/>
          <a:ext cx="888890" cy="888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40876-B9A1-4D4E-AF28-BCCAA5CA8BCF}">
      <dsp:nvSpPr>
        <dsp:cNvPr id="0" name=""/>
        <dsp:cNvSpPr/>
      </dsp:nvSpPr>
      <dsp:spPr>
        <a:xfrm>
          <a:off x="4596" y="1385447"/>
          <a:ext cx="2539687" cy="3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Branching</a:t>
          </a:r>
        </a:p>
      </dsp:txBody>
      <dsp:txXfrm>
        <a:off x="4596" y="1385447"/>
        <a:ext cx="2539687" cy="380953"/>
      </dsp:txXfrm>
    </dsp:sp>
    <dsp:sp modelId="{395D944B-49F2-44A3-90F0-E912FF40EAFB}">
      <dsp:nvSpPr>
        <dsp:cNvPr id="0" name=""/>
        <dsp:cNvSpPr/>
      </dsp:nvSpPr>
      <dsp:spPr>
        <a:xfrm>
          <a:off x="4596" y="1819639"/>
          <a:ext cx="2539687" cy="122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users to work on independent branches without affecting the main project, making it easy to experiment and merge changes.</a:t>
          </a:r>
        </a:p>
      </dsp:txBody>
      <dsp:txXfrm>
        <a:off x="4596" y="1819639"/>
        <a:ext cx="2539687" cy="1224392"/>
      </dsp:txXfrm>
    </dsp:sp>
    <dsp:sp modelId="{0A10F7FE-6F4A-4107-9F26-E9E4949DBEBB}">
      <dsp:nvSpPr>
        <dsp:cNvPr id="0" name=""/>
        <dsp:cNvSpPr/>
      </dsp:nvSpPr>
      <dsp:spPr>
        <a:xfrm>
          <a:off x="2988729" y="382093"/>
          <a:ext cx="888890" cy="888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39B6-2B8F-4247-9EBC-032D78F3FCB9}">
      <dsp:nvSpPr>
        <dsp:cNvPr id="0" name=""/>
        <dsp:cNvSpPr/>
      </dsp:nvSpPr>
      <dsp:spPr>
        <a:xfrm>
          <a:off x="2988729" y="1385447"/>
          <a:ext cx="2539687" cy="3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Commit History</a:t>
          </a:r>
        </a:p>
      </dsp:txBody>
      <dsp:txXfrm>
        <a:off x="2988729" y="1385447"/>
        <a:ext cx="2539687" cy="380953"/>
      </dsp:txXfrm>
    </dsp:sp>
    <dsp:sp modelId="{3541A225-3732-482A-A2D2-581574B98FC0}">
      <dsp:nvSpPr>
        <dsp:cNvPr id="0" name=""/>
        <dsp:cNvSpPr/>
      </dsp:nvSpPr>
      <dsp:spPr>
        <a:xfrm>
          <a:off x="2988729" y="1819639"/>
          <a:ext cx="2539687" cy="122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change is recorded with a commit message, author, and timestamp, providing a complete history of modifications.</a:t>
          </a:r>
        </a:p>
      </dsp:txBody>
      <dsp:txXfrm>
        <a:off x="2988729" y="1819639"/>
        <a:ext cx="2539687" cy="1224392"/>
      </dsp:txXfrm>
    </dsp:sp>
    <dsp:sp modelId="{17CE4D40-4E16-4D78-BECE-E995611169BA}">
      <dsp:nvSpPr>
        <dsp:cNvPr id="0" name=""/>
        <dsp:cNvSpPr/>
      </dsp:nvSpPr>
      <dsp:spPr>
        <a:xfrm>
          <a:off x="5972862" y="382093"/>
          <a:ext cx="888890" cy="888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53558-4DFA-4C81-95D7-4F2F941E3BF6}">
      <dsp:nvSpPr>
        <dsp:cNvPr id="0" name=""/>
        <dsp:cNvSpPr/>
      </dsp:nvSpPr>
      <dsp:spPr>
        <a:xfrm>
          <a:off x="5972862" y="1385447"/>
          <a:ext cx="2539687" cy="380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Remote Repositories</a:t>
          </a:r>
        </a:p>
      </dsp:txBody>
      <dsp:txXfrm>
        <a:off x="5972862" y="1385447"/>
        <a:ext cx="2539687" cy="380953"/>
      </dsp:txXfrm>
    </dsp:sp>
    <dsp:sp modelId="{31A58E66-F8F2-451A-899C-6E53304CC26A}">
      <dsp:nvSpPr>
        <dsp:cNvPr id="0" name=""/>
        <dsp:cNvSpPr/>
      </dsp:nvSpPr>
      <dsp:spPr>
        <a:xfrm>
          <a:off x="5972862" y="1819639"/>
          <a:ext cx="2539687" cy="1224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Enables collaboration by allowing multiple users to push to and pull from remote repositories, such as GitHub or Bitbucket.</a:t>
          </a:r>
        </a:p>
      </dsp:txBody>
      <dsp:txXfrm>
        <a:off x="5972862" y="1819639"/>
        <a:ext cx="2539687" cy="1224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0C0EC-187D-4CD9-A6FA-FDBE1D53D78B}">
      <dsp:nvSpPr>
        <dsp:cNvPr id="0" name=""/>
        <dsp:cNvSpPr/>
      </dsp:nvSpPr>
      <dsp:spPr>
        <a:xfrm>
          <a:off x="973190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E7BAA-50F7-4982-BB55-020ED6D7699B}">
      <dsp:nvSpPr>
        <dsp:cNvPr id="0" name=""/>
        <dsp:cNvSpPr/>
      </dsp:nvSpPr>
      <dsp:spPr>
        <a:xfrm>
          <a:off x="1242597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CF678-3875-4045-9EDD-3F04A4D8FEE3}">
      <dsp:nvSpPr>
        <dsp:cNvPr id="0" name=""/>
        <dsp:cNvSpPr/>
      </dsp:nvSpPr>
      <dsp:spPr>
        <a:xfrm>
          <a:off x="569079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will work through the lab exercises together</a:t>
          </a:r>
        </a:p>
      </dsp:txBody>
      <dsp:txXfrm>
        <a:off x="569079" y="2158051"/>
        <a:ext cx="2072362" cy="1693125"/>
      </dsp:txXfrm>
    </dsp:sp>
    <dsp:sp modelId="{7B865D97-E48B-4024-A3C7-96B9EC46EEBD}">
      <dsp:nvSpPr>
        <dsp:cNvPr id="0" name=""/>
        <dsp:cNvSpPr/>
      </dsp:nvSpPr>
      <dsp:spPr>
        <a:xfrm>
          <a:off x="3408216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CC354-7B3D-4A29-8983-16AA4D1C2740}">
      <dsp:nvSpPr>
        <dsp:cNvPr id="0" name=""/>
        <dsp:cNvSpPr/>
      </dsp:nvSpPr>
      <dsp:spPr>
        <a:xfrm>
          <a:off x="3677623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1276C-B1CC-4F3A-8D4D-3E16BFE6DAD8}">
      <dsp:nvSpPr>
        <dsp:cNvPr id="0" name=""/>
        <dsp:cNvSpPr/>
      </dsp:nvSpPr>
      <dsp:spPr>
        <a:xfrm>
          <a:off x="3004105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 will work at a balanced pace </a:t>
          </a:r>
        </a:p>
      </dsp:txBody>
      <dsp:txXfrm>
        <a:off x="3004105" y="2158051"/>
        <a:ext cx="2072362" cy="1693125"/>
      </dsp:txXfrm>
    </dsp:sp>
    <dsp:sp modelId="{ED369350-A2C9-42FC-BEDB-65F256E242AC}">
      <dsp:nvSpPr>
        <dsp:cNvPr id="0" name=""/>
        <dsp:cNvSpPr/>
      </dsp:nvSpPr>
      <dsp:spPr>
        <a:xfrm>
          <a:off x="5843242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1D6DB-CA5A-405B-A6D3-E06AAFEBE90B}">
      <dsp:nvSpPr>
        <dsp:cNvPr id="0" name=""/>
        <dsp:cNvSpPr/>
      </dsp:nvSpPr>
      <dsp:spPr>
        <a:xfrm>
          <a:off x="6112649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8744C-A75A-43C9-9401-74CDEF9D00C2}">
      <dsp:nvSpPr>
        <dsp:cNvPr id="0" name=""/>
        <dsp:cNvSpPr/>
      </dsp:nvSpPr>
      <dsp:spPr>
        <a:xfrm>
          <a:off x="5439131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If you are struggling to follow along, just watch for now and do the activities later.</a:t>
          </a:r>
        </a:p>
      </dsp:txBody>
      <dsp:txXfrm>
        <a:off x="5439131" y="2158051"/>
        <a:ext cx="2072362" cy="1693125"/>
      </dsp:txXfrm>
    </dsp:sp>
    <dsp:sp modelId="{5047EDE6-68CF-4753-A5B6-34A93F6C23B1}">
      <dsp:nvSpPr>
        <dsp:cNvPr id="0" name=""/>
        <dsp:cNvSpPr/>
      </dsp:nvSpPr>
      <dsp:spPr>
        <a:xfrm>
          <a:off x="8278268" y="50016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3D083-69ED-4B7B-AF80-4D88AE2478D1}">
      <dsp:nvSpPr>
        <dsp:cNvPr id="0" name=""/>
        <dsp:cNvSpPr/>
      </dsp:nvSpPr>
      <dsp:spPr>
        <a:xfrm>
          <a:off x="8547675" y="76956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61A7-5D0C-442D-8C26-F0CE476AF5D5}">
      <dsp:nvSpPr>
        <dsp:cNvPr id="0" name=""/>
        <dsp:cNvSpPr/>
      </dsp:nvSpPr>
      <dsp:spPr>
        <a:xfrm>
          <a:off x="7874157" y="2158051"/>
          <a:ext cx="2072362" cy="169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Support each other in learning. Consider setting up study groups.</a:t>
          </a:r>
        </a:p>
      </dsp:txBody>
      <dsp:txXfrm>
        <a:off x="7874157" y="2158051"/>
        <a:ext cx="2072362" cy="1693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162FA-ADB7-4FC1-ABA5-8748EBAAF61D}">
      <dsp:nvSpPr>
        <dsp:cNvPr id="0" name=""/>
        <dsp:cNvSpPr/>
      </dsp:nvSpPr>
      <dsp:spPr>
        <a:xfrm>
          <a:off x="1747800" y="75692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DC39-A95B-4634-A1A8-0E5FF3A434C7}">
      <dsp:nvSpPr>
        <dsp:cNvPr id="0" name=""/>
        <dsp:cNvSpPr/>
      </dsp:nvSpPr>
      <dsp:spPr>
        <a:xfrm>
          <a:off x="559800" y="31712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can be anything that can be observed and recorded.</a:t>
          </a:r>
        </a:p>
      </dsp:txBody>
      <dsp:txXfrm>
        <a:off x="559800" y="3171278"/>
        <a:ext cx="4320000" cy="720000"/>
      </dsp:txXfrm>
    </dsp:sp>
    <dsp:sp modelId="{08B9CA20-5AA8-4608-9249-41E9B4B5B8FB}">
      <dsp:nvSpPr>
        <dsp:cNvPr id="0" name=""/>
        <dsp:cNvSpPr/>
      </dsp:nvSpPr>
      <dsp:spPr>
        <a:xfrm>
          <a:off x="6823800" y="75692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98435-5073-47FD-8476-A649976865DB}">
      <dsp:nvSpPr>
        <dsp:cNvPr id="0" name=""/>
        <dsp:cNvSpPr/>
      </dsp:nvSpPr>
      <dsp:spPr>
        <a:xfrm>
          <a:off x="5635800" y="31712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Everything around us can be data — from words in a sentence to items in your surroundings.</a:t>
          </a:r>
        </a:p>
      </dsp:txBody>
      <dsp:txXfrm>
        <a:off x="5635800" y="317127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DA52-D279-429D-8080-713D3D845165}">
      <dsp:nvSpPr>
        <dsp:cNvPr id="0" name=""/>
        <dsp:cNvSpPr/>
      </dsp:nvSpPr>
      <dsp:spPr>
        <a:xfrm>
          <a:off x="770043" y="1339"/>
          <a:ext cx="2757049" cy="1654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includes numbers, words, genomic sequences, consumer products, and even literary works. </a:t>
          </a:r>
        </a:p>
      </dsp:txBody>
      <dsp:txXfrm>
        <a:off x="770043" y="1339"/>
        <a:ext cx="2757049" cy="1654229"/>
      </dsp:txXfrm>
    </dsp:sp>
    <dsp:sp modelId="{5FE5B060-480E-4106-BD51-D04F1BDF12C1}">
      <dsp:nvSpPr>
        <dsp:cNvPr id="0" name=""/>
        <dsp:cNvSpPr/>
      </dsp:nvSpPr>
      <dsp:spPr>
        <a:xfrm>
          <a:off x="770043" y="1931273"/>
          <a:ext cx="2757049" cy="1654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represents discrete packets of evidence that can help us identify patterns and derive meaning.</a:t>
          </a:r>
        </a:p>
      </dsp:txBody>
      <dsp:txXfrm>
        <a:off x="770043" y="1931273"/>
        <a:ext cx="2757049" cy="165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9C98-CFB4-4837-BF3D-98426FB1465F}">
      <dsp:nvSpPr>
        <dsp:cNvPr id="0" name=""/>
        <dsp:cNvSpPr/>
      </dsp:nvSpPr>
      <dsp:spPr>
        <a:xfrm>
          <a:off x="0" y="755332"/>
          <a:ext cx="10515600" cy="13944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A41A2-5CAA-4B7A-83DA-DDBFB6A11C9E}">
      <dsp:nvSpPr>
        <dsp:cNvPr id="0" name=""/>
        <dsp:cNvSpPr/>
      </dsp:nvSpPr>
      <dsp:spPr>
        <a:xfrm>
          <a:off x="421824" y="1069085"/>
          <a:ext cx="766953" cy="76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9354C-1EEC-4139-8D38-8DF960DB995C}">
      <dsp:nvSpPr>
        <dsp:cNvPr id="0" name=""/>
        <dsp:cNvSpPr/>
      </dsp:nvSpPr>
      <dsp:spPr>
        <a:xfrm>
          <a:off x="1610601" y="755332"/>
          <a:ext cx="890499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Datasets </a:t>
          </a:r>
          <a:r>
            <a:rPr lang="en-US" sz="2000" kern="1200"/>
            <a:t>are collections of raw data stored in a digital format that is machine-readable. They can be analyzed using tools like Excel or SPSS. Datasets allow for extensive filtering, searching, and longitudinal analysis.</a:t>
          </a:r>
        </a:p>
      </dsp:txBody>
      <dsp:txXfrm>
        <a:off x="1610601" y="755332"/>
        <a:ext cx="8904998" cy="1394460"/>
      </dsp:txXfrm>
    </dsp:sp>
    <dsp:sp modelId="{F13D9EB0-CC73-4000-8666-E8D621600C70}">
      <dsp:nvSpPr>
        <dsp:cNvPr id="0" name=""/>
        <dsp:cNvSpPr/>
      </dsp:nvSpPr>
      <dsp:spPr>
        <a:xfrm>
          <a:off x="0" y="2498407"/>
          <a:ext cx="10515600" cy="13944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838D-21DD-4B6C-B0D7-EC7DEA1FAFEC}">
      <dsp:nvSpPr>
        <dsp:cNvPr id="0" name=""/>
        <dsp:cNvSpPr/>
      </dsp:nvSpPr>
      <dsp:spPr>
        <a:xfrm>
          <a:off x="421824" y="2812161"/>
          <a:ext cx="766953" cy="76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FE06A-3280-4F1F-B192-533E710D9C92}">
      <dsp:nvSpPr>
        <dsp:cNvPr id="0" name=""/>
        <dsp:cNvSpPr/>
      </dsp:nvSpPr>
      <dsp:spPr>
        <a:xfrm>
          <a:off x="1610601" y="2498407"/>
          <a:ext cx="890499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Statistics </a:t>
          </a:r>
          <a:r>
            <a:rPr lang="en-US" sz="2000" kern="1200"/>
            <a:t>are processed data, refined from raw datasets through analysis. They often appear as tables, charts, or graphs and represent a fixed point in time.</a:t>
          </a:r>
        </a:p>
      </dsp:txBody>
      <dsp:txXfrm>
        <a:off x="1610601" y="2498407"/>
        <a:ext cx="8904998" cy="1394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49C98-CFB4-4837-BF3D-98426FB1465F}">
      <dsp:nvSpPr>
        <dsp:cNvPr id="0" name=""/>
        <dsp:cNvSpPr/>
      </dsp:nvSpPr>
      <dsp:spPr>
        <a:xfrm>
          <a:off x="0" y="755332"/>
          <a:ext cx="10515600" cy="13944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A41A2-5CAA-4B7A-83DA-DDBFB6A11C9E}">
      <dsp:nvSpPr>
        <dsp:cNvPr id="0" name=""/>
        <dsp:cNvSpPr/>
      </dsp:nvSpPr>
      <dsp:spPr>
        <a:xfrm>
          <a:off x="421824" y="1069085"/>
          <a:ext cx="766953" cy="76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9354C-1EEC-4139-8D38-8DF960DB995C}">
      <dsp:nvSpPr>
        <dsp:cNvPr id="0" name=""/>
        <dsp:cNvSpPr/>
      </dsp:nvSpPr>
      <dsp:spPr>
        <a:xfrm>
          <a:off x="1610601" y="755332"/>
          <a:ext cx="890499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Datasets </a:t>
          </a:r>
          <a:r>
            <a:rPr lang="en-US" sz="1800" kern="1200"/>
            <a:t>are valuable for detailed analysis over time, helping to uncover trends and support reasoning or discussion. They are essential when you're asking </a:t>
          </a:r>
          <a:r>
            <a:rPr lang="en-US" sz="1800" i="1" kern="1200"/>
            <a:t>"Why?"</a:t>
          </a:r>
          <a:r>
            <a:rPr lang="en-US" sz="1800" kern="1200"/>
            <a:t> or </a:t>
          </a:r>
          <a:r>
            <a:rPr lang="en-US" sz="1800" i="1" kern="1200"/>
            <a:t>"How?"</a:t>
          </a:r>
          <a:r>
            <a:rPr lang="en-US" sz="1800" kern="1200"/>
            <a:t> about a particular phenomenon.</a:t>
          </a:r>
        </a:p>
      </dsp:txBody>
      <dsp:txXfrm>
        <a:off x="1610601" y="755332"/>
        <a:ext cx="8904998" cy="1394460"/>
      </dsp:txXfrm>
    </dsp:sp>
    <dsp:sp modelId="{F13D9EB0-CC73-4000-8666-E8D621600C70}">
      <dsp:nvSpPr>
        <dsp:cNvPr id="0" name=""/>
        <dsp:cNvSpPr/>
      </dsp:nvSpPr>
      <dsp:spPr>
        <a:xfrm>
          <a:off x="0" y="2498407"/>
          <a:ext cx="10515600" cy="13944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838D-21DD-4B6C-B0D7-EC7DEA1FAFEC}">
      <dsp:nvSpPr>
        <dsp:cNvPr id="0" name=""/>
        <dsp:cNvSpPr/>
      </dsp:nvSpPr>
      <dsp:spPr>
        <a:xfrm>
          <a:off x="421824" y="2812161"/>
          <a:ext cx="766953" cy="76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FE06A-3280-4F1F-B192-533E710D9C92}">
      <dsp:nvSpPr>
        <dsp:cNvPr id="0" name=""/>
        <dsp:cNvSpPr/>
      </dsp:nvSpPr>
      <dsp:spPr>
        <a:xfrm>
          <a:off x="1610601" y="2498407"/>
          <a:ext cx="8904998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Statistics </a:t>
          </a:r>
          <a:r>
            <a:rPr lang="en-US" sz="1800" kern="1200"/>
            <a:t>are useful when you need immediate figures to support a point, such as GDP, education enrollment rates, or crime statistics. They provide quick answers to </a:t>
          </a:r>
          <a:r>
            <a:rPr lang="en-US" sz="1800" i="1" kern="1200"/>
            <a:t>"how many?" </a:t>
          </a:r>
          <a:r>
            <a:rPr lang="en-US" sz="1800" kern="1200"/>
            <a:t>or </a:t>
          </a:r>
          <a:r>
            <a:rPr lang="en-US" sz="1800" i="1" kern="1200"/>
            <a:t>"how much?" </a:t>
          </a:r>
          <a:r>
            <a:rPr lang="en-US" sz="1800" kern="1200"/>
            <a:t>without the need for personal data analysis.</a:t>
          </a:r>
        </a:p>
      </dsp:txBody>
      <dsp:txXfrm>
        <a:off x="1610601" y="2498407"/>
        <a:ext cx="8904998" cy="1394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170A-B246-45CE-8AC5-745F0F260A78}">
      <dsp:nvSpPr>
        <dsp:cNvPr id="0" name=""/>
        <dsp:cNvSpPr/>
      </dsp:nvSpPr>
      <dsp:spPr>
        <a:xfrm>
          <a:off x="1283" y="0"/>
          <a:ext cx="3337470" cy="4648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searchable and sortable</a:t>
          </a:r>
          <a:r>
            <a:rPr lang="en-US" sz="3000" kern="1200">
              <a:latin typeface="Work Sans"/>
            </a:rPr>
            <a:t> </a:t>
          </a:r>
          <a:endParaRPr lang="en-US" sz="3000" kern="1200"/>
        </a:p>
      </dsp:txBody>
      <dsp:txXfrm>
        <a:off x="1283" y="0"/>
        <a:ext cx="3337470" cy="1394460"/>
      </dsp:txXfrm>
    </dsp:sp>
    <dsp:sp modelId="{1BC6AE20-4E5F-4E94-9A96-22A2F218B677}">
      <dsp:nvSpPr>
        <dsp:cNvPr id="0" name=""/>
        <dsp:cNvSpPr/>
      </dsp:nvSpPr>
      <dsp:spPr>
        <a:xfrm>
          <a:off x="335030" y="1394460"/>
          <a:ext cx="2669976" cy="3021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Metadata helps organize data, making it searchable and sortable.</a:t>
          </a:r>
          <a:r>
            <a:rPr lang="en-US" sz="1700" kern="1200">
              <a:latin typeface="Work Sans"/>
            </a:rPr>
            <a:t> </a:t>
          </a:r>
          <a:endParaRPr lang="en-US" sz="1700" kern="1200"/>
        </a:p>
      </dsp:txBody>
      <dsp:txXfrm>
        <a:off x="413231" y="1472661"/>
        <a:ext cx="2513574" cy="2864928"/>
      </dsp:txXfrm>
    </dsp:sp>
    <dsp:sp modelId="{8E8EB7D4-062E-46D5-B30A-428CAADE6A80}">
      <dsp:nvSpPr>
        <dsp:cNvPr id="0" name=""/>
        <dsp:cNvSpPr/>
      </dsp:nvSpPr>
      <dsp:spPr>
        <a:xfrm>
          <a:off x="3589064" y="0"/>
          <a:ext cx="3337470" cy="4648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>
              <a:latin typeface="Work Sans"/>
            </a:rPr>
            <a:t>Management</a:t>
          </a:r>
        </a:p>
      </dsp:txBody>
      <dsp:txXfrm>
        <a:off x="3589064" y="0"/>
        <a:ext cx="3337470" cy="1394460"/>
      </dsp:txXfrm>
    </dsp:sp>
    <dsp:sp modelId="{70C1FA9D-998F-45E1-9E56-B7F997393C83}">
      <dsp:nvSpPr>
        <dsp:cNvPr id="0" name=""/>
        <dsp:cNvSpPr/>
      </dsp:nvSpPr>
      <dsp:spPr>
        <a:xfrm>
          <a:off x="3922811" y="1394460"/>
          <a:ext cx="2669976" cy="3021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Work Sans"/>
            </a:rPr>
            <a:t>It's</a:t>
          </a:r>
          <a:r>
            <a:rPr lang="en-US" sz="1700" kern="1200"/>
            <a:t> essential for data management, especially in large databases or digital archives.</a:t>
          </a:r>
        </a:p>
      </dsp:txBody>
      <dsp:txXfrm>
        <a:off x="4001012" y="1472661"/>
        <a:ext cx="2513574" cy="2864928"/>
      </dsp:txXfrm>
    </dsp:sp>
    <dsp:sp modelId="{E24462F2-A60E-49DC-954D-5F911550EEED}">
      <dsp:nvSpPr>
        <dsp:cNvPr id="0" name=""/>
        <dsp:cNvSpPr/>
      </dsp:nvSpPr>
      <dsp:spPr>
        <a:xfrm>
          <a:off x="7176845" y="0"/>
          <a:ext cx="3337470" cy="4648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automate </a:t>
          </a:r>
          <a:r>
            <a:rPr lang="en-US" sz="3000" kern="1200">
              <a:latin typeface="Work Sans"/>
            </a:rPr>
            <a:t>processes</a:t>
          </a:r>
        </a:p>
      </dsp:txBody>
      <dsp:txXfrm>
        <a:off x="7176845" y="0"/>
        <a:ext cx="3337470" cy="1394460"/>
      </dsp:txXfrm>
    </dsp:sp>
    <dsp:sp modelId="{2137436A-3AEA-4172-9446-E06F5DA42B49}">
      <dsp:nvSpPr>
        <dsp:cNvPr id="0" name=""/>
        <dsp:cNvSpPr/>
      </dsp:nvSpPr>
      <dsp:spPr>
        <a:xfrm>
          <a:off x="7510592" y="1394460"/>
          <a:ext cx="2669976" cy="3021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Work Sans"/>
            </a:rPr>
            <a:t>In</a:t>
          </a:r>
          <a:r>
            <a:rPr lang="en-US" sz="1700" kern="1200"/>
            <a:t> digital systems, metadata can automate processes like data retrieval and data archiving, enhance the </a:t>
          </a:r>
          <a:r>
            <a:rPr lang="en-US" sz="1700" kern="1200">
              <a:latin typeface="Work Sans"/>
            </a:rPr>
            <a:t>compatibility between</a:t>
          </a:r>
          <a:r>
            <a:rPr lang="en-US" sz="1700" kern="1200"/>
            <a:t> different systems, and improve data security by tracking access and changes.</a:t>
          </a:r>
        </a:p>
      </dsp:txBody>
      <dsp:txXfrm>
        <a:off x="7588793" y="1472661"/>
        <a:ext cx="2513574" cy="2864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B303-1F55-463A-BBA4-77524A910B9C}">
      <dsp:nvSpPr>
        <dsp:cNvPr id="0" name=""/>
        <dsp:cNvSpPr/>
      </dsp:nvSpPr>
      <dsp:spPr>
        <a:xfrm>
          <a:off x="1747800" y="75692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27E29-49D8-411B-8E34-A2E64FE8719C}">
      <dsp:nvSpPr>
        <dsp:cNvPr id="0" name=""/>
        <dsp:cNvSpPr/>
      </dsp:nvSpPr>
      <dsp:spPr>
        <a:xfrm>
          <a:off x="559800" y="31712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a book, metadata includes the author, title, publisher, and ISBN. </a:t>
          </a:r>
        </a:p>
      </dsp:txBody>
      <dsp:txXfrm>
        <a:off x="559800" y="3171278"/>
        <a:ext cx="4320000" cy="720000"/>
      </dsp:txXfrm>
    </dsp:sp>
    <dsp:sp modelId="{354CADCE-5461-4D5F-99CD-061EC50202BE}">
      <dsp:nvSpPr>
        <dsp:cNvPr id="0" name=""/>
        <dsp:cNvSpPr/>
      </dsp:nvSpPr>
      <dsp:spPr>
        <a:xfrm>
          <a:off x="6823800" y="75692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58138-A915-4B30-90DF-DA8792AE448E}">
      <dsp:nvSpPr>
        <dsp:cNvPr id="0" name=""/>
        <dsp:cNvSpPr/>
      </dsp:nvSpPr>
      <dsp:spPr>
        <a:xfrm>
          <a:off x="5635800" y="317127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a digital photograph, metadata might include the date taken, camera settings, and location.</a:t>
          </a:r>
        </a:p>
      </dsp:txBody>
      <dsp:txXfrm>
        <a:off x="5635800" y="3171278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08C5-910F-4575-95F6-CD705D56E783}">
      <dsp:nvSpPr>
        <dsp:cNvPr id="0" name=""/>
        <dsp:cNvSpPr/>
      </dsp:nvSpPr>
      <dsp:spPr>
        <a:xfrm>
          <a:off x="988127" y="3356"/>
          <a:ext cx="3537718" cy="1415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Primary Sources</a:t>
          </a:r>
        </a:p>
      </dsp:txBody>
      <dsp:txXfrm>
        <a:off x="1695671" y="3356"/>
        <a:ext cx="2122631" cy="1415087"/>
      </dsp:txXfrm>
    </dsp:sp>
    <dsp:sp modelId="{356D06EC-C1BE-4B0F-A94C-465459C0CFF5}">
      <dsp:nvSpPr>
        <dsp:cNvPr id="0" name=""/>
        <dsp:cNvSpPr/>
      </dsp:nvSpPr>
      <dsp:spPr>
        <a:xfrm>
          <a:off x="4065942" y="1236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Directly obtained data</a:t>
          </a:r>
        </a:p>
      </dsp:txBody>
      <dsp:txXfrm>
        <a:off x="4653203" y="123638"/>
        <a:ext cx="1761784" cy="1174522"/>
      </dsp:txXfrm>
    </dsp:sp>
    <dsp:sp modelId="{C827412F-7FFC-40FD-ACC1-3D5B1E10B738}">
      <dsp:nvSpPr>
        <dsp:cNvPr id="0" name=""/>
        <dsp:cNvSpPr/>
      </dsp:nvSpPr>
      <dsp:spPr>
        <a:xfrm>
          <a:off x="6591166" y="1236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e.g.surveys</a:t>
          </a:r>
          <a:r>
            <a:rPr lang="en-US" sz="1800" kern="1200"/>
            <a:t>, experiments</a:t>
          </a:r>
        </a:p>
      </dsp:txBody>
      <dsp:txXfrm>
        <a:off x="7178427" y="123638"/>
        <a:ext cx="1761784" cy="1174522"/>
      </dsp:txXfrm>
    </dsp:sp>
    <dsp:sp modelId="{80E6BC61-5B90-4ECF-8783-1998C38E22DD}">
      <dsp:nvSpPr>
        <dsp:cNvPr id="0" name=""/>
        <dsp:cNvSpPr/>
      </dsp:nvSpPr>
      <dsp:spPr>
        <a:xfrm>
          <a:off x="988127" y="1616556"/>
          <a:ext cx="3537718" cy="1415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Secondary Sources</a:t>
          </a:r>
        </a:p>
      </dsp:txBody>
      <dsp:txXfrm>
        <a:off x="1695671" y="1616556"/>
        <a:ext cx="2122631" cy="1415087"/>
      </dsp:txXfrm>
    </dsp:sp>
    <dsp:sp modelId="{9CC91E58-CCB8-4688-9E78-E31A19ECF8F6}">
      <dsp:nvSpPr>
        <dsp:cNvPr id="0" name=""/>
        <dsp:cNvSpPr/>
      </dsp:nvSpPr>
      <dsp:spPr>
        <a:xfrm>
          <a:off x="4065942" y="17368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collected from existing resources</a:t>
          </a:r>
        </a:p>
      </dsp:txBody>
      <dsp:txXfrm>
        <a:off x="4653203" y="1736838"/>
        <a:ext cx="1761784" cy="1174522"/>
      </dsp:txXfrm>
    </dsp:sp>
    <dsp:sp modelId="{BB9CB609-AD83-4CFD-9941-C5CCF7689AAF}">
      <dsp:nvSpPr>
        <dsp:cNvPr id="0" name=""/>
        <dsp:cNvSpPr/>
      </dsp:nvSpPr>
      <dsp:spPr>
        <a:xfrm>
          <a:off x="6591166" y="17368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e.g., books, journals, databases</a:t>
          </a:r>
        </a:p>
      </dsp:txBody>
      <dsp:txXfrm>
        <a:off x="7178427" y="1736838"/>
        <a:ext cx="1761784" cy="1174522"/>
      </dsp:txXfrm>
    </dsp:sp>
    <dsp:sp modelId="{A82F02F9-99F5-4294-A138-22C621D38C3B}">
      <dsp:nvSpPr>
        <dsp:cNvPr id="0" name=""/>
        <dsp:cNvSpPr/>
      </dsp:nvSpPr>
      <dsp:spPr>
        <a:xfrm>
          <a:off x="988127" y="3229756"/>
          <a:ext cx="3537718" cy="1415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Tertiary Sources</a:t>
          </a:r>
        </a:p>
      </dsp:txBody>
      <dsp:txXfrm>
        <a:off x="1695671" y="3229756"/>
        <a:ext cx="2122631" cy="1415087"/>
      </dsp:txXfrm>
    </dsp:sp>
    <dsp:sp modelId="{02BD6D5D-F05B-4605-980F-D87342B0B47D}">
      <dsp:nvSpPr>
        <dsp:cNvPr id="0" name=""/>
        <dsp:cNvSpPr/>
      </dsp:nvSpPr>
      <dsp:spPr>
        <a:xfrm>
          <a:off x="4065942" y="33500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Aggregations of primary and secondary sources</a:t>
          </a:r>
        </a:p>
      </dsp:txBody>
      <dsp:txXfrm>
        <a:off x="4653203" y="3350038"/>
        <a:ext cx="1761784" cy="1174522"/>
      </dsp:txXfrm>
    </dsp:sp>
    <dsp:sp modelId="{7CDBB637-F152-4E70-ABAE-825B340B9130}">
      <dsp:nvSpPr>
        <dsp:cNvPr id="0" name=""/>
        <dsp:cNvSpPr/>
      </dsp:nvSpPr>
      <dsp:spPr>
        <a:xfrm>
          <a:off x="6591166" y="3350038"/>
          <a:ext cx="2936306" cy="117452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e.g., encyclopedias, directories</a:t>
          </a:r>
        </a:p>
      </dsp:txBody>
      <dsp:txXfrm>
        <a:off x="7178427" y="3350038"/>
        <a:ext cx="1761784" cy="1174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82889-7A5A-A44E-8603-54445D67306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71848-3937-D84A-AA8E-2DF5B318F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5Cs here are based on a presentation done by </a:t>
            </a:r>
            <a:r>
              <a:rPr lang="en-US" b="1" i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Morénike</a:t>
            </a:r>
            <a:r>
              <a:rPr lang="en-US" b="1" i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Giwa </a:t>
            </a:r>
            <a:r>
              <a:rPr lang="en-US" b="1" i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Onaiwu</a:t>
            </a:r>
            <a:r>
              <a:rPr lang="en-US" b="1" i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PhD- https://awnnetwork.org/directory/morenike-giwa-onaiwu/ for the Autism Community Training organization in March 2024.</a:t>
            </a:r>
            <a:r>
              <a:rPr lang="en-US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r>
              <a:rPr lang="en-US" sz="2000"/>
              <a:t>Coordination</a:t>
            </a:r>
          </a:p>
          <a:p>
            <a:pPr lvl="1"/>
            <a:r>
              <a:rPr lang="en-US" sz="1600"/>
              <a:t>Questions and remarks are welcome</a:t>
            </a:r>
          </a:p>
          <a:p>
            <a:pPr lvl="1"/>
            <a:r>
              <a:rPr lang="en-US" sz="1600"/>
              <a:t>Gender neutral washrooms are located ___________</a:t>
            </a:r>
          </a:p>
          <a:p>
            <a:pPr lvl="1"/>
            <a:r>
              <a:rPr lang="en-US" sz="1600"/>
              <a:t>Sensory or quiet spaces are located ____________</a:t>
            </a:r>
          </a:p>
          <a:p>
            <a:r>
              <a:rPr lang="en-US" sz="2000"/>
              <a:t>Comfort- </a:t>
            </a:r>
            <a:r>
              <a:rPr lang="en-US" sz="2000">
                <a:solidFill>
                  <a:schemeClr val="tx2"/>
                </a:solidFill>
              </a:rPr>
              <a:t>Do what </a:t>
            </a:r>
            <a:r>
              <a:rPr lang="en-US" sz="2000" u="sng">
                <a:solidFill>
                  <a:schemeClr val="tx2"/>
                </a:solidFill>
              </a:rPr>
              <a:t>you</a:t>
            </a:r>
            <a:r>
              <a:rPr lang="en-US" sz="2000">
                <a:solidFill>
                  <a:schemeClr val="tx2"/>
                </a:solidFill>
              </a:rPr>
              <a:t> need to be comfortable!</a:t>
            </a:r>
          </a:p>
          <a:p>
            <a:pPr lvl="1"/>
            <a:r>
              <a:rPr lang="en-US" sz="1600"/>
              <a:t>Grab drinks or snacks and take breaks as you need them</a:t>
            </a:r>
          </a:p>
          <a:p>
            <a:pPr lvl="1"/>
            <a:r>
              <a:rPr lang="en-US" sz="1600"/>
              <a:t>Find a comfortable space (floor, various chairs and locations in the space, walking, standing)</a:t>
            </a:r>
          </a:p>
          <a:p>
            <a:pPr lvl="1"/>
            <a:r>
              <a:rPr lang="en-US" sz="1600"/>
              <a:t>Stimming devices and fidgets</a:t>
            </a:r>
          </a:p>
          <a:p>
            <a:r>
              <a:rPr lang="en-US" sz="2000"/>
              <a:t>Cooperate</a:t>
            </a:r>
          </a:p>
          <a:p>
            <a:pPr lvl="1"/>
            <a:r>
              <a:rPr lang="en-US" sz="1600"/>
              <a:t>Together for a period for a mutual goal, let’s be kind with one another</a:t>
            </a:r>
          </a:p>
          <a:p>
            <a:pPr lvl="1"/>
            <a:r>
              <a:rPr lang="en-US" sz="1600"/>
              <a:t>Be considerate of everyone’s backgrounds and perspectives, </a:t>
            </a:r>
          </a:p>
          <a:p>
            <a:pPr lvl="1"/>
            <a:r>
              <a:rPr lang="en-US" sz="1600"/>
              <a:t>Give people the benefit of the doubt, perceive that people are coming from a neutral place</a:t>
            </a:r>
          </a:p>
          <a:p>
            <a:r>
              <a:rPr lang="en-US" sz="2000"/>
              <a:t>Communicate and Connect</a:t>
            </a:r>
          </a:p>
          <a:p>
            <a:pPr lvl="1"/>
            <a:r>
              <a:rPr lang="en-US" sz="1600"/>
              <a:t>Share experiences with one another and connect with the material</a:t>
            </a:r>
          </a:p>
          <a:p>
            <a:pPr lvl="1"/>
            <a:r>
              <a:rPr lang="en-US" sz="1600"/>
              <a:t>Make it relevant to your life and interests</a:t>
            </a:r>
          </a:p>
          <a:p>
            <a:r>
              <a:rPr lang="en-US" sz="2000"/>
              <a:t>Continue</a:t>
            </a:r>
          </a:p>
          <a:p>
            <a:pPr lvl="1"/>
            <a:r>
              <a:rPr lang="en-US" sz="1600"/>
              <a:t>Learning is a process, review materials again later if something doesn’t stick</a:t>
            </a:r>
          </a:p>
          <a:p>
            <a:pPr lvl="1"/>
            <a:r>
              <a:rPr lang="en-US" sz="1600"/>
              <a:t>Ask your instructors to review or repeat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5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5Cs here are based on a presentation done by </a:t>
            </a:r>
            <a:r>
              <a:rPr lang="en-US" b="1" i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Morénike</a:t>
            </a:r>
            <a:r>
              <a:rPr lang="en-US" b="1" i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Giwa </a:t>
            </a:r>
            <a:r>
              <a:rPr lang="en-US" b="1" i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Onaiwu</a:t>
            </a:r>
            <a:r>
              <a:rPr lang="en-US" b="1" i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PhD- https://awnnetwork.org/directory/morenike-giwa-onaiwu/ for the Autism Community Training organization in March 2024.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Icon is </a:t>
            </a:r>
            <a:r>
              <a:rPr lang="en-US" err="1"/>
              <a:t>Christania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71848-3937-D84A-AA8E-2DF5B318F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d07904170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1d07904170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Modern AI models are using a huge amount of data to train a model to solve the problem.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Logic is our problem solving techniques. Symbols are how we are presenting problems to the computer.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relations are adjectives or verbs which describe the symbol or how it interacts with other symbols.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symbols place nicely together.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g1d079041701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7e5fd1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1897e5fd19e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&lt;put your notes here&gt;</a:t>
            </a:r>
            <a:endParaRPr/>
          </a:p>
        </p:txBody>
      </p:sp>
      <p:sp>
        <p:nvSpPr>
          <p:cNvPr id="441" name="Google Shape;441;g1897e5fd19e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7e5fd1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897e5fd19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information that has been formatted and transformed into a well-defined data model. The raw data is mapped into the SQL relational database, consisting of tables with rows and columns, are the perfect example of structured data: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Minimize data redundancy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Utilize memory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More interdependent data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Less flexible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POS data like quantity, barcodes or spreadsheets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Present in absolute raw form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Difficult to process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Complex arrangement and formatting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Web pages, Paragraph from a book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type of data that has some consistent and definite characteristics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image itself doesn’t have a pre-defined structure but it has certain structural attributes making them semi-structured: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Date stamp,Geotag,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g1897e5fd19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26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7e5fd1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897e5fd19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information that has been formatted and transformed into a well-defined data model. The raw data is mapped into the SQL relational database, consisting of tables with rows and columns, are the perfect example of structured data: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Minimize data redundancy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Utilize memory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More interdependent data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Less flexible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POS data like quantity, barcodes or spreadsheets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Present in absolute raw form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Difficult to process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Complex arrangement and formatting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Web pages, Paragraph from a book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type of data that has some consistent and definite characteristics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image itself doesn’t have a pre-defined structure but it has certain structural attributes making them semi-structured: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Date stamp,Geotag,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g1897e5fd19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04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7e5fd1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897e5fd19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information that has been formatted and transformed into a well-defined data model. The raw data is mapped into the SQL relational database, consisting of tables with rows and columns, are the perfect example of structured data: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Minimize data redundancy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Utilize memory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More interdependent data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Less flexible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POS data like quantity, barcodes or spreadsheets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Present in absolute raw form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Difficult to process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Complex arrangement and formatting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E.g. Web pages, Paragraph from a book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rabi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type of data that has some consistent and definite characteristics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alpha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image itself doesn’t have a pre-defined structure but it has certain structural attributes making them semi-structured: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00"/>
              <a:buFont typeface="Open Sans"/>
              <a:buAutoNum type="romanLcPeriod"/>
            </a:pPr>
            <a:r>
              <a:rPr lang="en-US" sz="1300">
                <a:solidFill>
                  <a:srgbClr val="47474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Date stamp,Geotag, </a:t>
            </a:r>
            <a:endParaRPr sz="1300">
              <a:solidFill>
                <a:srgbClr val="47474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g1897e5fd19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A80E9E2-62F2-5875-B958-B047E9CED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895600"/>
            <a:ext cx="56388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="0" i="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1D2E5-F8FA-D835-9FDF-D2FC44D55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886200"/>
            <a:ext cx="53340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Optional subtitle here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C0FDE3B-A832-31AE-9898-254EF882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62000" y="-3581400"/>
            <a:ext cx="5486400" cy="5418303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26D7DCC-1A13-9BE6-942B-4D18035A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3836" y="6019800"/>
            <a:ext cx="2368550" cy="2326640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chemeClr val="accent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 descr="NorQuest College logo">
            <a:extLst>
              <a:ext uri="{FF2B5EF4-FFF2-40B4-BE49-F238E27FC236}">
                <a16:creationId xmlns:a16="http://schemas.microsoft.com/office/drawing/2014/main" id="{31C129AC-3231-93B8-2CD5-4C58E7D21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9404" y="449440"/>
            <a:ext cx="2099973" cy="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8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White 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F3E351-2E4F-A841-A8F5-54893E31D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037" y="-4763"/>
            <a:ext cx="6096000" cy="6858000"/>
          </a:xfrm>
          <a:prstGeom prst="rect">
            <a:avLst/>
          </a:prstGeom>
          <a:solidFill>
            <a:srgbClr val="AA1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7654E-3572-1141-86CF-D0FE5A47E1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048000"/>
            <a:ext cx="44958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1 text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603C66D-DD2E-BB4D-93F8-4C85F2E4AAA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953000"/>
            <a:ext cx="4495800" cy="461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Work Sans SemiBold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Supporting text goes here</a:t>
            </a:r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7050" y="1094179"/>
            <a:ext cx="3850926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1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</a:t>
            </a:r>
            <a:br>
              <a:rPr lang="en-US"/>
            </a:br>
            <a:endParaRPr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6887050" y="1784090"/>
            <a:ext cx="446675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12" name="Holder 4">
            <a:extLst>
              <a:ext uri="{FF2B5EF4-FFF2-40B4-BE49-F238E27FC236}">
                <a16:creationId xmlns:a16="http://schemas.microsoft.com/office/drawing/2014/main" id="{2512FE59-88FF-DC48-4E8B-E4EF6AB257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C44C83D-99A4-8B45-AFB7-01CB5E60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351D2DD-32EF-B74C-8352-E95658BCB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4966877">
            <a:off x="-3940645" y="-3225750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E4A268-D86B-0943-86A4-8665C70B30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4763"/>
            <a:ext cx="4567238" cy="6862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762000"/>
            <a:ext cx="4466750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500" b="1" i="0" baseline="0">
                <a:solidFill>
                  <a:schemeClr val="tx1"/>
                </a:solidFill>
                <a:latin typeface="Work Sans Black" pitchFamily="2" charset="77"/>
                <a:cs typeface="Work Sans Black" pitchFamily="2" charset="77"/>
              </a:defRPr>
            </a:lvl1pPr>
          </a:lstStyle>
          <a:p>
            <a:r>
              <a:rPr lang="en-US"/>
              <a:t>Header 3</a:t>
            </a:r>
            <a:endParaRPr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5791200" y="1451910"/>
            <a:ext cx="518160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as.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882788E0-9C29-3B32-83EC-EA1602478C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019F0AD8-4A97-3C44-96DD-D244651F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98088" y="5351088"/>
            <a:ext cx="1931460" cy="1897284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BD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C8286D1-2FF8-A547-88EB-D0195130E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408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Two Column Slide v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icture Placeholder 2">
            <a:extLst>
              <a:ext uri="{FF2B5EF4-FFF2-40B4-BE49-F238E27FC236}">
                <a16:creationId xmlns:a16="http://schemas.microsoft.com/office/drawing/2014/main" id="{5BE8EC16-4EA9-8841-BB8E-3D7354F919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181600" cy="4289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Holder 2">
            <a:extLst>
              <a:ext uri="{FF2B5EF4-FFF2-40B4-BE49-F238E27FC236}">
                <a16:creationId xmlns:a16="http://schemas.microsoft.com/office/drawing/2014/main" id="{2BDC035A-CB75-D942-9296-D5F83E608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00" y="762000"/>
            <a:ext cx="4466750" cy="689911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500" b="1" i="0" baseline="0">
                <a:solidFill>
                  <a:schemeClr val="tx1"/>
                </a:solidFill>
                <a:latin typeface="Work Sans Black" pitchFamily="2" charset="77"/>
                <a:cs typeface="Work Sans Black" pitchFamily="2" charset="77"/>
              </a:defRPr>
            </a:lvl1pPr>
          </a:lstStyle>
          <a:p>
            <a:r>
              <a:rPr lang="en-US"/>
              <a:t>Header 3</a:t>
            </a:r>
            <a:endParaRPr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B93665B2-8D51-674B-BF9D-773C45827C39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5791200" y="1451910"/>
            <a:ext cx="5181600" cy="3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as.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572659F7-F017-9DE8-2E74-0D07FD9CD0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17" name="Picture 16" descr="NorQuest College crest">
            <a:extLst>
              <a:ext uri="{FF2B5EF4-FFF2-40B4-BE49-F238E27FC236}">
                <a16:creationId xmlns:a16="http://schemas.microsoft.com/office/drawing/2014/main" id="{4C7C2FEB-EFF2-9349-BB8E-7E3C87F91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0" name="Oval 139">
            <a:extLst>
              <a:ext uri="{FF2B5EF4-FFF2-40B4-BE49-F238E27FC236}">
                <a16:creationId xmlns:a16="http://schemas.microsoft.com/office/drawing/2014/main" id="{76917AF6-5102-6C47-A092-AD9B89626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143000" y="4114800"/>
            <a:ext cx="3124200" cy="3124200"/>
          </a:xfrm>
          <a:prstGeom prst="ellipse">
            <a:avLst/>
          </a:prstGeom>
          <a:solidFill>
            <a:srgbClr val="FF8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bject 3">
            <a:extLst>
              <a:ext uri="{FF2B5EF4-FFF2-40B4-BE49-F238E27FC236}">
                <a16:creationId xmlns:a16="http://schemas.microsoft.com/office/drawing/2014/main" id="{BC14871A-F7DC-FE4D-913E-F6C2D159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091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 goes here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234A-1E56-574D-9297-BCF3334EF9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905000"/>
            <a:ext cx="3460750" cy="106203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tx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/>
              <a:t>$32K</a:t>
            </a:r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55D03C71-8D8A-4C4F-B6FE-5C15BCC58E44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762000" y="3102631"/>
            <a:ext cx="3460750" cy="44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32000"/>
              </a:lnSpc>
              <a:buNone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88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C66789F-26C2-E740-B8BB-0099219F27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9668" y="4191000"/>
            <a:ext cx="3460750" cy="1062037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/>
              <a:t>$29K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349C12D-2B4E-5146-AD02-A92008A2C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9388" y="5410200"/>
            <a:ext cx="3446462" cy="4890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24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 sz="2400"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 sz="2400"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 sz="2400"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/>
              <a:t>Body copy goes here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994C1E1-579F-534B-B344-37FDCE2C9C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5850" y="1905000"/>
            <a:ext cx="3460750" cy="1062037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Work Sans ExtraBold" pitchFamily="2" charset="77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/>
              <a:t>$32K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3FEA10-F9BB-594B-A49F-3143CAE1B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50138" y="3101975"/>
            <a:ext cx="3446462" cy="55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24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 sz="2400"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 sz="2400"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 sz="2400"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lvl="0"/>
            <a:r>
              <a:rPr lang="en-US"/>
              <a:t>Body copy goes here</a:t>
            </a: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5F12F6C4-685E-3B2B-213E-4D65D932D2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27" name="Picture 26" descr="NorQuest College crest">
            <a:extLst>
              <a:ext uri="{FF2B5EF4-FFF2-40B4-BE49-F238E27FC236}">
                <a16:creationId xmlns:a16="http://schemas.microsoft.com/office/drawing/2014/main" id="{3F5F8903-3469-1B40-9CAD-1B46DD562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6A6CB064-2593-4745-8DE3-B87D8254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AC5D37E-34B9-BA4A-B8B5-DD09BEBF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733800" y="5638800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702F8A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051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2972;p46" descr="Icon showing a generic bar graph with an arror pointing upwards in a gentle slope." title="Icon">
            <a:extLst>
              <a:ext uri="{FF2B5EF4-FFF2-40B4-BE49-F238E27FC236}">
                <a16:creationId xmlns:a16="http://schemas.microsoft.com/office/drawing/2014/main" id="{6E643FCE-3E6A-804E-BE15-58F350DE7796}"/>
              </a:ext>
            </a:extLst>
          </p:cNvPr>
          <p:cNvGrpSpPr/>
          <p:nvPr userDrawn="1"/>
        </p:nvGrpSpPr>
        <p:grpSpPr>
          <a:xfrm>
            <a:off x="2197983" y="1926207"/>
            <a:ext cx="1014230" cy="1013444"/>
            <a:chOff x="3545301" y="2423523"/>
            <a:chExt cx="358134" cy="356637"/>
          </a:xfrm>
          <a:solidFill>
            <a:schemeClr val="tx2"/>
          </a:solidFill>
        </p:grpSpPr>
        <p:sp>
          <p:nvSpPr>
            <p:cNvPr id="62" name="Google Shape;2973;p46">
              <a:extLst>
                <a:ext uri="{FF2B5EF4-FFF2-40B4-BE49-F238E27FC236}">
                  <a16:creationId xmlns:a16="http://schemas.microsoft.com/office/drawing/2014/main" id="{BF2EEA46-EFB5-324E-90EF-488420D16989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3" name="Google Shape;2974;p46">
              <a:extLst>
                <a:ext uri="{FF2B5EF4-FFF2-40B4-BE49-F238E27FC236}">
                  <a16:creationId xmlns:a16="http://schemas.microsoft.com/office/drawing/2014/main" id="{D9B47200-02B2-8746-9CF3-093984266613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4" name="Google Shape;2975;p46">
              <a:extLst>
                <a:ext uri="{FF2B5EF4-FFF2-40B4-BE49-F238E27FC236}">
                  <a16:creationId xmlns:a16="http://schemas.microsoft.com/office/drawing/2014/main" id="{CEFAB8CE-CAF7-E149-8B14-A4A2EB1F93A3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5" name="Google Shape;2976;p46">
              <a:extLst>
                <a:ext uri="{FF2B5EF4-FFF2-40B4-BE49-F238E27FC236}">
                  <a16:creationId xmlns:a16="http://schemas.microsoft.com/office/drawing/2014/main" id="{779B3858-674E-B541-B63C-CA899FA700A5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6" name="Google Shape;2977;p46">
              <a:extLst>
                <a:ext uri="{FF2B5EF4-FFF2-40B4-BE49-F238E27FC236}">
                  <a16:creationId xmlns:a16="http://schemas.microsoft.com/office/drawing/2014/main" id="{3CE081ED-36E3-E544-8349-0153829ECF34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7" name="Google Shape;2978;p46">
              <a:extLst>
                <a:ext uri="{FF2B5EF4-FFF2-40B4-BE49-F238E27FC236}">
                  <a16:creationId xmlns:a16="http://schemas.microsoft.com/office/drawing/2014/main" id="{5757BE57-5A51-6349-A802-D6B301D5AAB6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8" name="Google Shape;2979;p46">
              <a:extLst>
                <a:ext uri="{FF2B5EF4-FFF2-40B4-BE49-F238E27FC236}">
                  <a16:creationId xmlns:a16="http://schemas.microsoft.com/office/drawing/2014/main" id="{B798A260-397C-5149-8A65-2445E9FAB940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69" name="Google Shape;2980;p46">
              <a:extLst>
                <a:ext uri="{FF2B5EF4-FFF2-40B4-BE49-F238E27FC236}">
                  <a16:creationId xmlns:a16="http://schemas.microsoft.com/office/drawing/2014/main" id="{A2231C29-0877-9842-B42D-822531F5C6F1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  <p:sp>
          <p:nvSpPr>
            <p:cNvPr id="70" name="Google Shape;2981;p46">
              <a:extLst>
                <a:ext uri="{FF2B5EF4-FFF2-40B4-BE49-F238E27FC236}">
                  <a16:creationId xmlns:a16="http://schemas.microsoft.com/office/drawing/2014/main" id="{E1FF9845-9A38-BE41-B8F9-F19A51CC37FC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Arial"/>
                <a:sym typeface="Arial"/>
              </a:endParaRPr>
            </a:p>
          </p:txBody>
        </p:sp>
      </p:grpSp>
      <p:grpSp>
        <p:nvGrpSpPr>
          <p:cNvPr id="71" name="Google Shape;17407;p93" descr="Icon of an arrow hitting a bullseye target" title="Icon">
            <a:extLst>
              <a:ext uri="{FF2B5EF4-FFF2-40B4-BE49-F238E27FC236}">
                <a16:creationId xmlns:a16="http://schemas.microsoft.com/office/drawing/2014/main" id="{5FA35A40-FFC7-2C47-8ED6-F1C5016AC4D4}"/>
              </a:ext>
            </a:extLst>
          </p:cNvPr>
          <p:cNvGrpSpPr/>
          <p:nvPr userDrawn="1"/>
        </p:nvGrpSpPr>
        <p:grpSpPr>
          <a:xfrm>
            <a:off x="5410200" y="1788661"/>
            <a:ext cx="1295400" cy="1288537"/>
            <a:chOff x="3246251" y="2895245"/>
            <a:chExt cx="375791" cy="373800"/>
          </a:xfrm>
        </p:grpSpPr>
        <p:sp>
          <p:nvSpPr>
            <p:cNvPr id="72" name="Google Shape;17408;p93">
              <a:extLst>
                <a:ext uri="{FF2B5EF4-FFF2-40B4-BE49-F238E27FC236}">
                  <a16:creationId xmlns:a16="http://schemas.microsoft.com/office/drawing/2014/main" id="{DB93EDB2-C070-9642-83FF-0CE0355B76B1}"/>
                </a:ext>
              </a:extLst>
            </p:cNvPr>
            <p:cNvSpPr/>
            <p:nvPr/>
          </p:nvSpPr>
          <p:spPr>
            <a:xfrm>
              <a:off x="3246251" y="2960599"/>
              <a:ext cx="308446" cy="308446"/>
            </a:xfrm>
            <a:custGeom>
              <a:avLst/>
              <a:gdLst/>
              <a:ahLst/>
              <a:cxnLst/>
              <a:rect l="l" t="t" r="r" b="b"/>
              <a:pathLst>
                <a:path w="11766" h="11766" extrusionOk="0">
                  <a:moveTo>
                    <a:pt x="5876" y="1"/>
                  </a:moveTo>
                  <a:cubicBezTo>
                    <a:pt x="2628" y="1"/>
                    <a:pt x="0" y="2628"/>
                    <a:pt x="0" y="5876"/>
                  </a:cubicBezTo>
                  <a:cubicBezTo>
                    <a:pt x="0" y="9138"/>
                    <a:pt x="2628" y="11765"/>
                    <a:pt x="5876" y="11765"/>
                  </a:cubicBezTo>
                  <a:cubicBezTo>
                    <a:pt x="9124" y="11765"/>
                    <a:pt x="11765" y="9138"/>
                    <a:pt x="11765" y="5876"/>
                  </a:cubicBezTo>
                  <a:cubicBezTo>
                    <a:pt x="11765" y="2628"/>
                    <a:pt x="9124" y="1"/>
                    <a:pt x="587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3" name="Google Shape;17410;p93">
              <a:extLst>
                <a:ext uri="{FF2B5EF4-FFF2-40B4-BE49-F238E27FC236}">
                  <a16:creationId xmlns:a16="http://schemas.microsoft.com/office/drawing/2014/main" id="{951ACBC2-2A05-2D4F-94B0-68452C5C1A60}"/>
                </a:ext>
              </a:extLst>
            </p:cNvPr>
            <p:cNvSpPr/>
            <p:nvPr/>
          </p:nvSpPr>
          <p:spPr>
            <a:xfrm>
              <a:off x="3529687" y="2895245"/>
              <a:ext cx="92355" cy="89970"/>
            </a:xfrm>
            <a:custGeom>
              <a:avLst/>
              <a:gdLst/>
              <a:ahLst/>
              <a:cxnLst/>
              <a:rect l="l" t="t" r="r" b="b"/>
              <a:pathLst>
                <a:path w="3523" h="3432" extrusionOk="0">
                  <a:moveTo>
                    <a:pt x="2126" y="1"/>
                  </a:moveTo>
                  <a:cubicBezTo>
                    <a:pt x="2069" y="1"/>
                    <a:pt x="2010" y="22"/>
                    <a:pt x="1964" y="68"/>
                  </a:cubicBezTo>
                  <a:lnTo>
                    <a:pt x="217" y="1815"/>
                  </a:lnTo>
                  <a:cubicBezTo>
                    <a:pt x="87" y="1945"/>
                    <a:pt x="1" y="2118"/>
                    <a:pt x="15" y="2306"/>
                  </a:cubicBezTo>
                  <a:lnTo>
                    <a:pt x="1" y="3432"/>
                  </a:lnTo>
                  <a:lnTo>
                    <a:pt x="1127" y="3432"/>
                  </a:lnTo>
                  <a:cubicBezTo>
                    <a:pt x="1314" y="3432"/>
                    <a:pt x="1487" y="3360"/>
                    <a:pt x="1632" y="3230"/>
                  </a:cubicBezTo>
                  <a:lnTo>
                    <a:pt x="3364" y="1483"/>
                  </a:lnTo>
                  <a:cubicBezTo>
                    <a:pt x="3523" y="1339"/>
                    <a:pt x="3422" y="1079"/>
                    <a:pt x="3205" y="1079"/>
                  </a:cubicBezTo>
                  <a:lnTo>
                    <a:pt x="2368" y="1079"/>
                  </a:lnTo>
                  <a:lnTo>
                    <a:pt x="2368" y="242"/>
                  </a:lnTo>
                  <a:cubicBezTo>
                    <a:pt x="2368" y="95"/>
                    <a:pt x="2248" y="1"/>
                    <a:pt x="2126" y="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4" name="Google Shape;17412;p93">
              <a:extLst>
                <a:ext uri="{FF2B5EF4-FFF2-40B4-BE49-F238E27FC236}">
                  <a16:creationId xmlns:a16="http://schemas.microsoft.com/office/drawing/2014/main" id="{B8DB0AED-D97D-D945-BCF2-E24743E803EA}"/>
                </a:ext>
              </a:extLst>
            </p:cNvPr>
            <p:cNvSpPr/>
            <p:nvPr/>
          </p:nvSpPr>
          <p:spPr>
            <a:xfrm>
              <a:off x="3283345" y="2997693"/>
              <a:ext cx="234257" cy="234257"/>
            </a:xfrm>
            <a:custGeom>
              <a:avLst/>
              <a:gdLst/>
              <a:ahLst/>
              <a:cxnLst/>
              <a:rect l="l" t="t" r="r" b="b"/>
              <a:pathLst>
                <a:path w="8936" h="8936" extrusionOk="0">
                  <a:moveTo>
                    <a:pt x="4461" y="0"/>
                  </a:moveTo>
                  <a:cubicBezTo>
                    <a:pt x="1992" y="0"/>
                    <a:pt x="0" y="1992"/>
                    <a:pt x="0" y="4461"/>
                  </a:cubicBezTo>
                  <a:cubicBezTo>
                    <a:pt x="0" y="6944"/>
                    <a:pt x="1992" y="8936"/>
                    <a:pt x="4461" y="8936"/>
                  </a:cubicBezTo>
                  <a:cubicBezTo>
                    <a:pt x="6929" y="8936"/>
                    <a:pt x="8936" y="6944"/>
                    <a:pt x="8936" y="4461"/>
                  </a:cubicBezTo>
                  <a:cubicBezTo>
                    <a:pt x="8936" y="1992"/>
                    <a:pt x="6929" y="0"/>
                    <a:pt x="4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5" name="Google Shape;17414;p93">
              <a:extLst>
                <a:ext uri="{FF2B5EF4-FFF2-40B4-BE49-F238E27FC236}">
                  <a16:creationId xmlns:a16="http://schemas.microsoft.com/office/drawing/2014/main" id="{E8DDA0A5-0EEE-7542-8C8A-2A609D0F7455}"/>
                </a:ext>
              </a:extLst>
            </p:cNvPr>
            <p:cNvSpPr/>
            <p:nvPr/>
          </p:nvSpPr>
          <p:spPr>
            <a:xfrm>
              <a:off x="3313990" y="3028338"/>
              <a:ext cx="172573" cy="172967"/>
            </a:xfrm>
            <a:custGeom>
              <a:avLst/>
              <a:gdLst/>
              <a:ahLst/>
              <a:cxnLst/>
              <a:rect l="l" t="t" r="r" b="b"/>
              <a:pathLst>
                <a:path w="6583" h="6598" extrusionOk="0">
                  <a:moveTo>
                    <a:pt x="3292" y="0"/>
                  </a:moveTo>
                  <a:cubicBezTo>
                    <a:pt x="1473" y="0"/>
                    <a:pt x="0" y="1487"/>
                    <a:pt x="0" y="3292"/>
                  </a:cubicBezTo>
                  <a:cubicBezTo>
                    <a:pt x="0" y="5111"/>
                    <a:pt x="1473" y="6597"/>
                    <a:pt x="3292" y="6597"/>
                  </a:cubicBezTo>
                  <a:cubicBezTo>
                    <a:pt x="5111" y="6597"/>
                    <a:pt x="6583" y="5111"/>
                    <a:pt x="6583" y="3292"/>
                  </a:cubicBezTo>
                  <a:cubicBezTo>
                    <a:pt x="6583" y="1487"/>
                    <a:pt x="5111" y="0"/>
                    <a:pt x="329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6" name="Google Shape;17416;p93">
              <a:extLst>
                <a:ext uri="{FF2B5EF4-FFF2-40B4-BE49-F238E27FC236}">
                  <a16:creationId xmlns:a16="http://schemas.microsoft.com/office/drawing/2014/main" id="{C5D8A5D0-9589-0140-9AB5-21DCA78B9D15}"/>
                </a:ext>
              </a:extLst>
            </p:cNvPr>
            <p:cNvSpPr/>
            <p:nvPr/>
          </p:nvSpPr>
          <p:spPr>
            <a:xfrm>
              <a:off x="3351084" y="3065432"/>
              <a:ext cx="98778" cy="98778"/>
            </a:xfrm>
            <a:custGeom>
              <a:avLst/>
              <a:gdLst/>
              <a:ahLst/>
              <a:cxnLst/>
              <a:rect l="l" t="t" r="r" b="b"/>
              <a:pathLst>
                <a:path w="3768" h="3768" extrusionOk="0">
                  <a:moveTo>
                    <a:pt x="1877" y="0"/>
                  </a:moveTo>
                  <a:cubicBezTo>
                    <a:pt x="837" y="0"/>
                    <a:pt x="0" y="837"/>
                    <a:pt x="0" y="1877"/>
                  </a:cubicBezTo>
                  <a:cubicBezTo>
                    <a:pt x="0" y="2930"/>
                    <a:pt x="837" y="3768"/>
                    <a:pt x="1877" y="3768"/>
                  </a:cubicBezTo>
                  <a:cubicBezTo>
                    <a:pt x="2916" y="3768"/>
                    <a:pt x="3768" y="2930"/>
                    <a:pt x="3768" y="1877"/>
                  </a:cubicBezTo>
                  <a:cubicBezTo>
                    <a:pt x="3768" y="837"/>
                    <a:pt x="2916" y="0"/>
                    <a:pt x="1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7" name="Google Shape;17418;p93">
              <a:extLst>
                <a:ext uri="{FF2B5EF4-FFF2-40B4-BE49-F238E27FC236}">
                  <a16:creationId xmlns:a16="http://schemas.microsoft.com/office/drawing/2014/main" id="{18A1F2F4-A973-E348-A088-D3266F51460B}"/>
                </a:ext>
              </a:extLst>
            </p:cNvPr>
            <p:cNvSpPr/>
            <p:nvPr/>
          </p:nvSpPr>
          <p:spPr>
            <a:xfrm>
              <a:off x="3381730" y="3096445"/>
              <a:ext cx="37120" cy="36753"/>
            </a:xfrm>
            <a:custGeom>
              <a:avLst/>
              <a:gdLst/>
              <a:ahLst/>
              <a:cxnLst/>
              <a:rect l="l" t="t" r="r" b="b"/>
              <a:pathLst>
                <a:path w="1416" h="1402" extrusionOk="0">
                  <a:moveTo>
                    <a:pt x="708" y="1"/>
                  </a:moveTo>
                  <a:cubicBezTo>
                    <a:pt x="318" y="1"/>
                    <a:pt x="0" y="318"/>
                    <a:pt x="0" y="694"/>
                  </a:cubicBezTo>
                  <a:cubicBezTo>
                    <a:pt x="0" y="1083"/>
                    <a:pt x="318" y="1401"/>
                    <a:pt x="708" y="1401"/>
                  </a:cubicBezTo>
                  <a:cubicBezTo>
                    <a:pt x="1097" y="1401"/>
                    <a:pt x="1415" y="1083"/>
                    <a:pt x="1415" y="694"/>
                  </a:cubicBezTo>
                  <a:cubicBezTo>
                    <a:pt x="1415" y="318"/>
                    <a:pt x="1097" y="1"/>
                    <a:pt x="70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8" name="Google Shape;17419;p93">
              <a:extLst>
                <a:ext uri="{FF2B5EF4-FFF2-40B4-BE49-F238E27FC236}">
                  <a16:creationId xmlns:a16="http://schemas.microsoft.com/office/drawing/2014/main" id="{6C7894E0-00A0-FE47-9E07-A1B4B47C34FF}"/>
                </a:ext>
              </a:extLst>
            </p:cNvPr>
            <p:cNvSpPr/>
            <p:nvPr/>
          </p:nvSpPr>
          <p:spPr>
            <a:xfrm>
              <a:off x="3400264" y="3108556"/>
              <a:ext cx="18953" cy="12531"/>
            </a:xfrm>
            <a:custGeom>
              <a:avLst/>
              <a:gdLst/>
              <a:ahLst/>
              <a:cxnLst/>
              <a:rect l="l" t="t" r="r" b="b"/>
              <a:pathLst>
                <a:path w="723" h="478" extrusionOk="0">
                  <a:moveTo>
                    <a:pt x="1" y="1"/>
                  </a:moveTo>
                  <a:lnTo>
                    <a:pt x="1" y="477"/>
                  </a:lnTo>
                  <a:lnTo>
                    <a:pt x="679" y="477"/>
                  </a:lnTo>
                  <a:cubicBezTo>
                    <a:pt x="722" y="318"/>
                    <a:pt x="722" y="160"/>
                    <a:pt x="67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9" name="Google Shape;17420;p93">
              <a:extLst>
                <a:ext uri="{FF2B5EF4-FFF2-40B4-BE49-F238E27FC236}">
                  <a16:creationId xmlns:a16="http://schemas.microsoft.com/office/drawing/2014/main" id="{A8C1B3A2-A3DA-8047-B57F-B21F2ACAF7F7}"/>
                </a:ext>
              </a:extLst>
            </p:cNvPr>
            <p:cNvSpPr/>
            <p:nvPr userDrawn="1"/>
          </p:nvSpPr>
          <p:spPr>
            <a:xfrm>
              <a:off x="3391429" y="3079431"/>
              <a:ext cx="44434" cy="41603"/>
            </a:xfrm>
            <a:custGeom>
              <a:avLst/>
              <a:gdLst/>
              <a:ahLst/>
              <a:cxnLst/>
              <a:rect l="l" t="t" r="r" b="b"/>
              <a:pathLst>
                <a:path w="1695" h="1587" extrusionOk="0">
                  <a:moveTo>
                    <a:pt x="1348" y="0"/>
                  </a:moveTo>
                  <a:lnTo>
                    <a:pt x="179" y="1184"/>
                  </a:lnTo>
                  <a:cubicBezTo>
                    <a:pt x="1" y="1351"/>
                    <a:pt x="157" y="1586"/>
                    <a:pt x="344" y="1586"/>
                  </a:cubicBezTo>
                  <a:cubicBezTo>
                    <a:pt x="400" y="1586"/>
                    <a:pt x="458" y="1566"/>
                    <a:pt x="511" y="1516"/>
                  </a:cubicBezTo>
                  <a:lnTo>
                    <a:pt x="1695" y="332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0" name="Google Shape;17421;p93">
              <a:extLst>
                <a:ext uri="{FF2B5EF4-FFF2-40B4-BE49-F238E27FC236}">
                  <a16:creationId xmlns:a16="http://schemas.microsoft.com/office/drawing/2014/main" id="{AF2D67D9-5BC9-8941-BA6B-25E7DD08A2FD}"/>
                </a:ext>
              </a:extLst>
            </p:cNvPr>
            <p:cNvSpPr/>
            <p:nvPr/>
          </p:nvSpPr>
          <p:spPr>
            <a:xfrm>
              <a:off x="3420056" y="2908038"/>
              <a:ext cx="189718" cy="185052"/>
            </a:xfrm>
            <a:custGeom>
              <a:avLst/>
              <a:gdLst/>
              <a:ahLst/>
              <a:cxnLst/>
              <a:rect l="l" t="t" r="r" b="b"/>
              <a:pathLst>
                <a:path w="7237" h="7059" extrusionOk="0">
                  <a:moveTo>
                    <a:pt x="6897" y="1"/>
                  </a:moveTo>
                  <a:cubicBezTo>
                    <a:pt x="6843" y="1"/>
                    <a:pt x="6787" y="22"/>
                    <a:pt x="6738" y="71"/>
                  </a:cubicBezTo>
                  <a:lnTo>
                    <a:pt x="141" y="6668"/>
                  </a:lnTo>
                  <a:cubicBezTo>
                    <a:pt x="0" y="6809"/>
                    <a:pt x="92" y="7058"/>
                    <a:pt x="297" y="7058"/>
                  </a:cubicBezTo>
                  <a:cubicBezTo>
                    <a:pt x="302" y="7058"/>
                    <a:pt x="308" y="7058"/>
                    <a:pt x="314" y="7058"/>
                  </a:cubicBezTo>
                  <a:cubicBezTo>
                    <a:pt x="372" y="7058"/>
                    <a:pt x="429" y="7043"/>
                    <a:pt x="473" y="6986"/>
                  </a:cubicBezTo>
                  <a:lnTo>
                    <a:pt x="7070" y="403"/>
                  </a:lnTo>
                  <a:cubicBezTo>
                    <a:pt x="7237" y="236"/>
                    <a:pt x="7078" y="1"/>
                    <a:pt x="6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81" name="Google Shape;14458;p91" descr="Icon of a lightbulb" title="Icon">
            <a:extLst>
              <a:ext uri="{FF2B5EF4-FFF2-40B4-BE49-F238E27FC236}">
                <a16:creationId xmlns:a16="http://schemas.microsoft.com/office/drawing/2014/main" id="{4FC5A8AE-B615-DE48-9744-D428C627CCD5}"/>
              </a:ext>
            </a:extLst>
          </p:cNvPr>
          <p:cNvGrpSpPr/>
          <p:nvPr userDrawn="1"/>
        </p:nvGrpSpPr>
        <p:grpSpPr>
          <a:xfrm>
            <a:off x="8678528" y="1752600"/>
            <a:ext cx="1150807" cy="1360658"/>
            <a:chOff x="1764389" y="3348218"/>
            <a:chExt cx="310115" cy="366665"/>
          </a:xfrm>
          <a:solidFill>
            <a:schemeClr val="tx2"/>
          </a:solidFill>
        </p:grpSpPr>
        <p:sp>
          <p:nvSpPr>
            <p:cNvPr id="82" name="Google Shape;14459;p91">
              <a:extLst>
                <a:ext uri="{FF2B5EF4-FFF2-40B4-BE49-F238E27FC236}">
                  <a16:creationId xmlns:a16="http://schemas.microsoft.com/office/drawing/2014/main" id="{F7225EC4-CCAC-A84D-BFA3-539F26B2D2DC}"/>
                </a:ext>
              </a:extLst>
            </p:cNvPr>
            <p:cNvSpPr/>
            <p:nvPr/>
          </p:nvSpPr>
          <p:spPr>
            <a:xfrm>
              <a:off x="1782734" y="355644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3" name="Google Shape;14460;p91">
              <a:extLst>
                <a:ext uri="{FF2B5EF4-FFF2-40B4-BE49-F238E27FC236}">
                  <a16:creationId xmlns:a16="http://schemas.microsoft.com/office/drawing/2014/main" id="{62F4DBB5-70BE-DD4B-850E-FC7EB66B2FD1}"/>
                </a:ext>
              </a:extLst>
            </p:cNvPr>
            <p:cNvSpPr/>
            <p:nvPr/>
          </p:nvSpPr>
          <p:spPr>
            <a:xfrm>
              <a:off x="2016933" y="355821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4" name="Google Shape;14461;p91">
              <a:extLst>
                <a:ext uri="{FF2B5EF4-FFF2-40B4-BE49-F238E27FC236}">
                  <a16:creationId xmlns:a16="http://schemas.microsoft.com/office/drawing/2014/main" id="{88A3B60B-8F14-4C48-9C25-480717919366}"/>
                </a:ext>
              </a:extLst>
            </p:cNvPr>
            <p:cNvSpPr/>
            <p:nvPr/>
          </p:nvSpPr>
          <p:spPr>
            <a:xfrm>
              <a:off x="1915147" y="334821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5" name="Google Shape;14462;p91">
              <a:extLst>
                <a:ext uri="{FF2B5EF4-FFF2-40B4-BE49-F238E27FC236}">
                  <a16:creationId xmlns:a16="http://schemas.microsoft.com/office/drawing/2014/main" id="{C0ED36A3-BBDA-D54D-B809-114D38299D32}"/>
                </a:ext>
              </a:extLst>
            </p:cNvPr>
            <p:cNvSpPr/>
            <p:nvPr/>
          </p:nvSpPr>
          <p:spPr>
            <a:xfrm>
              <a:off x="1839363" y="336739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6" name="Google Shape;14463;p91">
              <a:extLst>
                <a:ext uri="{FF2B5EF4-FFF2-40B4-BE49-F238E27FC236}">
                  <a16:creationId xmlns:a16="http://schemas.microsoft.com/office/drawing/2014/main" id="{6D408D8B-9FE0-8546-85D3-B07B691F98E4}"/>
                </a:ext>
              </a:extLst>
            </p:cNvPr>
            <p:cNvSpPr/>
            <p:nvPr/>
          </p:nvSpPr>
          <p:spPr>
            <a:xfrm>
              <a:off x="1783988" y="342099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7" name="Google Shape;14464;p91">
              <a:extLst>
                <a:ext uri="{FF2B5EF4-FFF2-40B4-BE49-F238E27FC236}">
                  <a16:creationId xmlns:a16="http://schemas.microsoft.com/office/drawing/2014/main" id="{79217DDC-8495-BE4D-86B1-35008ECDC796}"/>
                </a:ext>
              </a:extLst>
            </p:cNvPr>
            <p:cNvSpPr/>
            <p:nvPr/>
          </p:nvSpPr>
          <p:spPr>
            <a:xfrm>
              <a:off x="1764389" y="349471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8" name="Google Shape;14465;p91">
              <a:extLst>
                <a:ext uri="{FF2B5EF4-FFF2-40B4-BE49-F238E27FC236}">
                  <a16:creationId xmlns:a16="http://schemas.microsoft.com/office/drawing/2014/main" id="{351AEF1C-BA73-A54F-BE58-86B42A196BFA}"/>
                </a:ext>
              </a:extLst>
            </p:cNvPr>
            <p:cNvSpPr/>
            <p:nvPr/>
          </p:nvSpPr>
          <p:spPr>
            <a:xfrm>
              <a:off x="2034756" y="349699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89" name="Google Shape;14466;p91">
              <a:extLst>
                <a:ext uri="{FF2B5EF4-FFF2-40B4-BE49-F238E27FC236}">
                  <a16:creationId xmlns:a16="http://schemas.microsoft.com/office/drawing/2014/main" id="{BD5023B0-1BF9-5A47-AC1E-25EDAAE9C99F}"/>
                </a:ext>
              </a:extLst>
            </p:cNvPr>
            <p:cNvSpPr/>
            <p:nvPr/>
          </p:nvSpPr>
          <p:spPr>
            <a:xfrm>
              <a:off x="2018684" y="342300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0" name="Google Shape;14467;p91">
              <a:extLst>
                <a:ext uri="{FF2B5EF4-FFF2-40B4-BE49-F238E27FC236}">
                  <a16:creationId xmlns:a16="http://schemas.microsoft.com/office/drawing/2014/main" id="{D8065298-C803-F642-8090-5E3E439F640C}"/>
                </a:ext>
              </a:extLst>
            </p:cNvPr>
            <p:cNvSpPr/>
            <p:nvPr/>
          </p:nvSpPr>
          <p:spPr>
            <a:xfrm>
              <a:off x="1974573" y="336862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1" name="Google Shape;14468;p91">
              <a:extLst>
                <a:ext uri="{FF2B5EF4-FFF2-40B4-BE49-F238E27FC236}">
                  <a16:creationId xmlns:a16="http://schemas.microsoft.com/office/drawing/2014/main" id="{9DE1AAED-0266-9740-8F20-6724479EC5B0}"/>
                </a:ext>
              </a:extLst>
            </p:cNvPr>
            <p:cNvSpPr/>
            <p:nvPr userDrawn="1"/>
          </p:nvSpPr>
          <p:spPr>
            <a:xfrm>
              <a:off x="1820914" y="340800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2" name="Google Shape;14470;p91">
              <a:extLst>
                <a:ext uri="{FF2B5EF4-FFF2-40B4-BE49-F238E27FC236}">
                  <a16:creationId xmlns:a16="http://schemas.microsoft.com/office/drawing/2014/main" id="{6CE2DDED-C3E7-6342-AC1F-FA6FAB0E94D5}"/>
                </a:ext>
              </a:extLst>
            </p:cNvPr>
            <p:cNvSpPr/>
            <p:nvPr/>
          </p:nvSpPr>
          <p:spPr>
            <a:xfrm>
              <a:off x="1865652" y="346557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3" name="Google Shape;14471;p91">
              <a:extLst>
                <a:ext uri="{FF2B5EF4-FFF2-40B4-BE49-F238E27FC236}">
                  <a16:creationId xmlns:a16="http://schemas.microsoft.com/office/drawing/2014/main" id="{DA3B1042-6AC0-0245-A655-8C236B7274C5}"/>
                </a:ext>
              </a:extLst>
            </p:cNvPr>
            <p:cNvSpPr/>
            <p:nvPr/>
          </p:nvSpPr>
          <p:spPr>
            <a:xfrm>
              <a:off x="1899311" y="357086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4" name="Google Shape;14473;p91">
              <a:extLst>
                <a:ext uri="{FF2B5EF4-FFF2-40B4-BE49-F238E27FC236}">
                  <a16:creationId xmlns:a16="http://schemas.microsoft.com/office/drawing/2014/main" id="{AFB936E7-4D18-0E41-AFB3-3DF58B4517D1}"/>
                </a:ext>
              </a:extLst>
            </p:cNvPr>
            <p:cNvSpPr/>
            <p:nvPr/>
          </p:nvSpPr>
          <p:spPr>
            <a:xfrm>
              <a:off x="1891524" y="367866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5" name="Google Shape;14474;p91">
              <a:extLst>
                <a:ext uri="{FF2B5EF4-FFF2-40B4-BE49-F238E27FC236}">
                  <a16:creationId xmlns:a16="http://schemas.microsoft.com/office/drawing/2014/main" id="{B783BB4C-E6DB-9844-9CD8-064C61749550}"/>
                </a:ext>
              </a:extLst>
            </p:cNvPr>
            <p:cNvSpPr/>
            <p:nvPr/>
          </p:nvSpPr>
          <p:spPr>
            <a:xfrm>
              <a:off x="1876210" y="3611842"/>
              <a:ext cx="88720" cy="34939"/>
            </a:xfrm>
            <a:custGeom>
              <a:avLst/>
              <a:gdLst/>
              <a:ahLst/>
              <a:cxnLst/>
              <a:rect l="l" t="t" r="r" b="b"/>
              <a:pathLst>
                <a:path w="3395" h="1337" extrusionOk="0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96" name="Google Shape;14475;p91">
              <a:extLst>
                <a:ext uri="{FF2B5EF4-FFF2-40B4-BE49-F238E27FC236}">
                  <a16:creationId xmlns:a16="http://schemas.microsoft.com/office/drawing/2014/main" id="{69EBD367-A434-1A42-878B-D059C8D8A006}"/>
                </a:ext>
              </a:extLst>
            </p:cNvPr>
            <p:cNvSpPr/>
            <p:nvPr/>
          </p:nvSpPr>
          <p:spPr>
            <a:xfrm>
              <a:off x="1876445" y="3646755"/>
              <a:ext cx="88485" cy="34965"/>
            </a:xfrm>
            <a:custGeom>
              <a:avLst/>
              <a:gdLst/>
              <a:ahLst/>
              <a:cxnLst/>
              <a:rect l="l" t="t" r="r" b="b"/>
              <a:pathLst>
                <a:path w="3386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 goes here</a:t>
            </a:r>
            <a:endParaRPr/>
          </a:p>
        </p:txBody>
      </p:sp>
      <p:sp>
        <p:nvSpPr>
          <p:cNvPr id="98" name="Holder 3">
            <a:extLst>
              <a:ext uri="{FF2B5EF4-FFF2-40B4-BE49-F238E27FC236}">
                <a16:creationId xmlns:a16="http://schemas.microsoft.com/office/drawing/2014/main" id="{FA1F2DDD-8C8F-1A4C-B5E9-F5C9353EB1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95399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037B3C9F-64C7-EE5F-FF1A-B2D5268C0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6570" y="3875088"/>
            <a:ext cx="2819400" cy="1916112"/>
          </a:xfrm>
          <a:prstGeom prst="rect">
            <a:avLst/>
          </a:prstGeom>
        </p:spPr>
        <p:txBody>
          <a:bodyPr>
            <a:normAutofit/>
          </a:bodyPr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>
              <a:latin typeface="WorkSans-SemiBold"/>
              <a:cs typeface="WorkSans-SemiBold"/>
            </a:endParaRPr>
          </a:p>
        </p:txBody>
      </p:sp>
      <p:sp>
        <p:nvSpPr>
          <p:cNvPr id="100" name="Holder 3">
            <a:extLst>
              <a:ext uri="{FF2B5EF4-FFF2-40B4-BE49-F238E27FC236}">
                <a16:creationId xmlns:a16="http://schemas.microsoft.com/office/drawing/2014/main" id="{30854921-BAC7-2A4E-9AB7-6DB039CDBF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37506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B0C93-ACC2-D34F-A35E-E01B06B779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37075" y="3875088"/>
            <a:ext cx="2819400" cy="1916112"/>
          </a:xfrm>
          <a:prstGeom prst="rect">
            <a:avLst/>
          </a:prstGeom>
        </p:spPr>
        <p:txBody>
          <a:bodyPr>
            <a:normAutofit/>
          </a:bodyPr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>
              <a:latin typeface="WorkSans-SemiBold"/>
              <a:cs typeface="WorkSans-SemiBold"/>
            </a:endParaRPr>
          </a:p>
        </p:txBody>
      </p:sp>
      <p:sp>
        <p:nvSpPr>
          <p:cNvPr id="102" name="Holder 3">
            <a:extLst>
              <a:ext uri="{FF2B5EF4-FFF2-40B4-BE49-F238E27FC236}">
                <a16:creationId xmlns:a16="http://schemas.microsoft.com/office/drawing/2014/main" id="{1184B15B-754B-F84A-AD33-F219C311602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44232" y="33528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35682D8D-0C58-604A-99C3-C4D04CE797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43801" y="3875088"/>
            <a:ext cx="2819400" cy="1916112"/>
          </a:xfrm>
          <a:prstGeom prst="rect">
            <a:avLst/>
          </a:prstGeom>
        </p:spPr>
        <p:txBody>
          <a:bodyPr/>
          <a:lstStyle>
            <a:lvl1pPr marL="12700" indent="0" algn="ctr" eaLnBrk="1" hangingPunct="1">
              <a:lnSpc>
                <a:spcPct val="110000"/>
              </a:lnSpc>
              <a:buNone/>
              <a:defRPr sz="1800">
                <a:solidFill>
                  <a:schemeClr val="tx1"/>
                </a:solidFill>
                <a:latin typeface="Work Sans Medium" pitchFamily="2" charset="77"/>
              </a:defRPr>
            </a:lvl1pPr>
            <a:lvl2pPr>
              <a:defRPr sz="3200">
                <a:solidFill>
                  <a:schemeClr val="tx1"/>
                </a:solidFill>
                <a:latin typeface="Work Sans Medium" pitchFamily="2" charset="77"/>
              </a:defRPr>
            </a:lvl2pPr>
            <a:lvl3pPr>
              <a:defRPr>
                <a:solidFill>
                  <a:schemeClr val="tx1"/>
                </a:solidFill>
                <a:latin typeface="Work Sans Medium" pitchFamily="2" charset="77"/>
              </a:defRPr>
            </a:lvl3pPr>
            <a:lvl4pPr>
              <a:defRPr>
                <a:solidFill>
                  <a:schemeClr val="tx1"/>
                </a:solidFill>
                <a:latin typeface="Work Sans Medium" pitchFamily="2" charset="77"/>
              </a:defRPr>
            </a:lvl4pPr>
            <a:lvl5pPr>
              <a:defRPr>
                <a:solidFill>
                  <a:schemeClr val="tx1"/>
                </a:solidFill>
                <a:latin typeface="Work Sans Medium" pitchFamily="2" charset="77"/>
              </a:defRPr>
            </a:lvl5pPr>
          </a:lstStyle>
          <a:p>
            <a:pPr marL="355600" lvl="0" indent="-342900" eaLnBrk="1" hangingPunct="1">
              <a:lnSpc>
                <a:spcPts val="2795"/>
              </a:lnSpc>
            </a:pP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3200">
              <a:latin typeface="WorkSans-SemiBold"/>
              <a:cs typeface="WorkSans-SemiBold"/>
            </a:endParaRPr>
          </a:p>
        </p:txBody>
      </p:sp>
      <p:sp>
        <p:nvSpPr>
          <p:cNvPr id="50" name="Holder 4">
            <a:extLst>
              <a:ext uri="{FF2B5EF4-FFF2-40B4-BE49-F238E27FC236}">
                <a16:creationId xmlns:a16="http://schemas.microsoft.com/office/drawing/2014/main" id="{02BDCE2A-25ED-E5BE-8D98-ADFBCF4BC6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105" name="Picture 104" descr="NorQuest College crest">
            <a:extLst>
              <a:ext uri="{FF2B5EF4-FFF2-40B4-BE49-F238E27FC236}">
                <a16:creationId xmlns:a16="http://schemas.microsoft.com/office/drawing/2014/main" id="{E304F15D-62A7-C44A-9ECB-4AB080D4E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49" name="object 3">
            <a:extLst>
              <a:ext uri="{FF2B5EF4-FFF2-40B4-BE49-F238E27FC236}">
                <a16:creationId xmlns:a16="http://schemas.microsoft.com/office/drawing/2014/main" id="{41472809-C62E-ED4D-BB43-55ADE684C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">
            <a:extLst>
              <a:ext uri="{FF2B5EF4-FFF2-40B4-BE49-F238E27FC236}">
                <a16:creationId xmlns:a16="http://schemas.microsoft.com/office/drawing/2014/main" id="{D1B7ACD5-BB2F-1549-BC93-CC387D9F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3255" y="4495800"/>
            <a:ext cx="4962525" cy="4900930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FF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0935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 goes here</a:t>
            </a:r>
            <a:endParaRPr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6D4243-2B26-3146-9F19-51818FB20F39}"/>
              </a:ext>
            </a:extLst>
          </p:cNvPr>
          <p:cNvCxnSpPr/>
          <p:nvPr userDrawn="1"/>
        </p:nvCxnSpPr>
        <p:spPr>
          <a:xfrm>
            <a:off x="2057400" y="3536398"/>
            <a:ext cx="8077200" cy="0"/>
          </a:xfrm>
          <a:prstGeom prst="line">
            <a:avLst/>
          </a:prstGeom>
          <a:ln w="38100">
            <a:solidFill>
              <a:srgbClr val="22222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3036;p49">
            <a:extLst>
              <a:ext uri="{FF2B5EF4-FFF2-40B4-BE49-F238E27FC236}">
                <a16:creationId xmlns:a16="http://schemas.microsoft.com/office/drawing/2014/main" id="{7C21D21D-EB70-5F4C-B68F-6539C11D2CEC}"/>
              </a:ext>
            </a:extLst>
          </p:cNvPr>
          <p:cNvSpPr/>
          <p:nvPr userDrawn="1"/>
        </p:nvSpPr>
        <p:spPr>
          <a:xfrm>
            <a:off x="993751" y="2424600"/>
            <a:ext cx="2223600" cy="2223600"/>
          </a:xfrm>
          <a:prstGeom prst="ellipse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53" name="Google Shape;3036;p49">
            <a:extLst>
              <a:ext uri="{FF2B5EF4-FFF2-40B4-BE49-F238E27FC236}">
                <a16:creationId xmlns:a16="http://schemas.microsoft.com/office/drawing/2014/main" id="{27E15911-3058-0A4F-A0D3-8AEEC7324B68}"/>
              </a:ext>
            </a:extLst>
          </p:cNvPr>
          <p:cNvSpPr/>
          <p:nvPr userDrawn="1"/>
        </p:nvSpPr>
        <p:spPr>
          <a:xfrm>
            <a:off x="4710600" y="2424600"/>
            <a:ext cx="2223600" cy="22236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55" name="Google Shape;3036;p49">
            <a:extLst>
              <a:ext uri="{FF2B5EF4-FFF2-40B4-BE49-F238E27FC236}">
                <a16:creationId xmlns:a16="http://schemas.microsoft.com/office/drawing/2014/main" id="{402A24D0-95EF-D44D-A13C-E29E257B3025}"/>
              </a:ext>
            </a:extLst>
          </p:cNvPr>
          <p:cNvSpPr/>
          <p:nvPr userDrawn="1"/>
        </p:nvSpPr>
        <p:spPr>
          <a:xfrm>
            <a:off x="8427449" y="2424600"/>
            <a:ext cx="2223600" cy="2223600"/>
          </a:xfrm>
          <a:prstGeom prst="ellipse">
            <a:avLst/>
          </a:prstGeom>
          <a:solidFill>
            <a:srgbClr val="702F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pic>
        <p:nvPicPr>
          <p:cNvPr id="57" name="Picture 56" descr="NorQuest College crest">
            <a:extLst>
              <a:ext uri="{FF2B5EF4-FFF2-40B4-BE49-F238E27FC236}">
                <a16:creationId xmlns:a16="http://schemas.microsoft.com/office/drawing/2014/main" id="{3EEE1AAD-25CF-FA40-8A8D-5569D36CC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5612-EE35-C24C-93F3-235D4444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B000BC-4FD2-CF4F-8107-5728EB6810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50F815A-FD71-2E41-BF69-FF16073561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7ED0FB4-9656-FC4B-8C5F-0126B7D46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864B0AE-96EA-6E24-4AB7-E395AB18BB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53182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 goes here</a:t>
            </a:r>
            <a:endParaRPr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94293C-D4BE-DA44-8D00-BE5DB0384567}"/>
              </a:ext>
            </a:extLst>
          </p:cNvPr>
          <p:cNvCxnSpPr/>
          <p:nvPr userDrawn="1"/>
        </p:nvCxnSpPr>
        <p:spPr>
          <a:xfrm>
            <a:off x="2057400" y="3536398"/>
            <a:ext cx="8077200" cy="0"/>
          </a:xfrm>
          <a:prstGeom prst="line">
            <a:avLst/>
          </a:prstGeom>
          <a:ln w="44450">
            <a:solidFill>
              <a:srgbClr val="222222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3036;p49">
            <a:extLst>
              <a:ext uri="{FF2B5EF4-FFF2-40B4-BE49-F238E27FC236}">
                <a16:creationId xmlns:a16="http://schemas.microsoft.com/office/drawing/2014/main" id="{E3E5DB2D-3816-9944-B224-1C15FBC62B64}"/>
              </a:ext>
            </a:extLst>
          </p:cNvPr>
          <p:cNvSpPr/>
          <p:nvPr userDrawn="1"/>
        </p:nvSpPr>
        <p:spPr>
          <a:xfrm>
            <a:off x="993751" y="2424600"/>
            <a:ext cx="2223600" cy="2223600"/>
          </a:xfrm>
          <a:prstGeom prst="round2DiagRect">
            <a:avLst/>
          </a:prstGeom>
          <a:solidFill>
            <a:srgbClr val="FF8F1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18" name="Google Shape;3036;p49">
            <a:extLst>
              <a:ext uri="{FF2B5EF4-FFF2-40B4-BE49-F238E27FC236}">
                <a16:creationId xmlns:a16="http://schemas.microsoft.com/office/drawing/2014/main" id="{1C09CC42-9113-2D4C-BC81-D1A084BC7825}"/>
              </a:ext>
            </a:extLst>
          </p:cNvPr>
          <p:cNvSpPr/>
          <p:nvPr userDrawn="1"/>
        </p:nvSpPr>
        <p:spPr>
          <a:xfrm>
            <a:off x="4710600" y="2424600"/>
            <a:ext cx="2223600" cy="2223600"/>
          </a:xfrm>
          <a:prstGeom prst="round2DiagRect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20" name="Google Shape;3036;p49">
            <a:extLst>
              <a:ext uri="{FF2B5EF4-FFF2-40B4-BE49-F238E27FC236}">
                <a16:creationId xmlns:a16="http://schemas.microsoft.com/office/drawing/2014/main" id="{FA9E024C-396C-D242-9364-7FA76759DD14}"/>
              </a:ext>
            </a:extLst>
          </p:cNvPr>
          <p:cNvSpPr/>
          <p:nvPr userDrawn="1"/>
        </p:nvSpPr>
        <p:spPr>
          <a:xfrm>
            <a:off x="8427449" y="2424600"/>
            <a:ext cx="2223600" cy="2223600"/>
          </a:xfrm>
          <a:prstGeom prst="round2DiagRect">
            <a:avLst/>
          </a:prstGeom>
          <a:solidFill>
            <a:srgbClr val="FFB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pic>
        <p:nvPicPr>
          <p:cNvPr id="22" name="Picture 21" descr="NorQuest College crest">
            <a:extLst>
              <a:ext uri="{FF2B5EF4-FFF2-40B4-BE49-F238E27FC236}">
                <a16:creationId xmlns:a16="http://schemas.microsoft.com/office/drawing/2014/main" id="{85069680-0821-3045-B362-FCD7F91E9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FDA30C-D3CB-0A4B-BB4D-46C54C15C0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E6F652D-5202-194D-8CA3-1B92DA40B1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448A6BD-FA2E-994F-8195-41ADEB80A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7691F39-8A21-0E48-96FF-B61BBF293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Holder 4">
            <a:extLst>
              <a:ext uri="{FF2B5EF4-FFF2-40B4-BE49-F238E27FC236}">
                <a16:creationId xmlns:a16="http://schemas.microsoft.com/office/drawing/2014/main" id="{18E9CD52-144A-D78E-99B5-ADA6DAF9EC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273872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and Graphs v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>
            <a:extLst>
              <a:ext uri="{FF2B5EF4-FFF2-40B4-BE49-F238E27FC236}">
                <a16:creationId xmlns:a16="http://schemas.microsoft.com/office/drawing/2014/main" id="{B3412DE0-BAC7-6A44-B8DB-F655BFE3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685800"/>
            <a:ext cx="9753600" cy="685800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2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2 goes here</a:t>
            </a:r>
            <a:endParaRPr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6CE299-68C5-D14A-A645-9FD345060ACE}"/>
              </a:ext>
            </a:extLst>
          </p:cNvPr>
          <p:cNvCxnSpPr/>
          <p:nvPr userDrawn="1"/>
        </p:nvCxnSpPr>
        <p:spPr>
          <a:xfrm>
            <a:off x="2057400" y="3550198"/>
            <a:ext cx="8077200" cy="0"/>
          </a:xfrm>
          <a:prstGeom prst="line">
            <a:avLst/>
          </a:prstGeom>
          <a:ln w="349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Google Shape;3036;p49">
            <a:extLst>
              <a:ext uri="{FF2B5EF4-FFF2-40B4-BE49-F238E27FC236}">
                <a16:creationId xmlns:a16="http://schemas.microsoft.com/office/drawing/2014/main" id="{EDC34E39-7557-5C49-B7FD-1375A6F1E943}"/>
              </a:ext>
            </a:extLst>
          </p:cNvPr>
          <p:cNvSpPr/>
          <p:nvPr userDrawn="1"/>
        </p:nvSpPr>
        <p:spPr>
          <a:xfrm>
            <a:off x="993751" y="2438400"/>
            <a:ext cx="2223600" cy="2223600"/>
          </a:xfrm>
          <a:prstGeom prst="teardrop">
            <a:avLst/>
          </a:prstGeom>
          <a:solidFill>
            <a:srgbClr val="AA1F2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25" name="Google Shape;3036;p49">
            <a:extLst>
              <a:ext uri="{FF2B5EF4-FFF2-40B4-BE49-F238E27FC236}">
                <a16:creationId xmlns:a16="http://schemas.microsoft.com/office/drawing/2014/main" id="{03FC0E0B-224D-674F-8309-DFD33DE1A333}"/>
              </a:ext>
            </a:extLst>
          </p:cNvPr>
          <p:cNvSpPr/>
          <p:nvPr userDrawn="1"/>
        </p:nvSpPr>
        <p:spPr>
          <a:xfrm>
            <a:off x="4710600" y="2438400"/>
            <a:ext cx="2223600" cy="2223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sp>
        <p:nvSpPr>
          <p:cNvPr id="27" name="Google Shape;3036;p49">
            <a:extLst>
              <a:ext uri="{FF2B5EF4-FFF2-40B4-BE49-F238E27FC236}">
                <a16:creationId xmlns:a16="http://schemas.microsoft.com/office/drawing/2014/main" id="{C25FD6DA-3EF8-AF4A-A045-ECEE6B0571EA}"/>
              </a:ext>
            </a:extLst>
          </p:cNvPr>
          <p:cNvSpPr/>
          <p:nvPr userDrawn="1"/>
        </p:nvSpPr>
        <p:spPr>
          <a:xfrm flipH="1">
            <a:off x="8427449" y="2438400"/>
            <a:ext cx="2223600" cy="2223600"/>
          </a:xfrm>
          <a:prstGeom prst="teardrop">
            <a:avLst/>
          </a:prstGeom>
          <a:solidFill>
            <a:srgbClr val="702F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/>
          </a:p>
        </p:txBody>
      </p:sp>
      <p:pic>
        <p:nvPicPr>
          <p:cNvPr id="29" name="Picture 28" descr="NorQuest College crest">
            <a:extLst>
              <a:ext uri="{FF2B5EF4-FFF2-40B4-BE49-F238E27FC236}">
                <a16:creationId xmlns:a16="http://schemas.microsoft.com/office/drawing/2014/main" id="{C6805A77-3550-914F-86ED-4E87783348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1CD5E66-0526-8647-A270-99449BB15C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4986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48B5DAA-F4B0-084E-8815-A0E769D54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0071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F66257B-26E7-1340-A40A-2F7C230D4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38522" y="3139398"/>
            <a:ext cx="1821131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ysClr val="windowText" lastClr="000000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0602E0F-BF22-9D47-B98D-8FF0776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3800" y="6096000"/>
            <a:ext cx="972000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5364AA90-9905-0731-A8A1-D7CFC0D1DB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</p:spTree>
    <p:extLst>
      <p:ext uri="{BB962C8B-B14F-4D97-AF65-F5344CB8AC3E}">
        <p14:creationId xmlns:p14="http://schemas.microsoft.com/office/powerpoint/2010/main" val="284812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7296-50A2-F04E-83B4-177AEF2EF0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2100" y="1524000"/>
            <a:ext cx="1828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70F4BB-1F67-D84B-BABF-2C97C02AA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71800" y="3124200"/>
            <a:ext cx="66294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1pPr>
            <a:lvl2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2pPr>
            <a:lvl3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3pPr>
            <a:lvl4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4pPr>
            <a:lvl5pPr>
              <a:defRPr sz="2400" b="1" i="0">
                <a:solidFill>
                  <a:schemeClr val="tx1"/>
                </a:solidFill>
                <a:latin typeface="Work Sans Black" pitchFamily="2" charset="77"/>
              </a:defRPr>
            </a:lvl5pPr>
          </a:lstStyle>
          <a:p>
            <a:pPr lvl="0"/>
            <a:r>
              <a:rPr lang="en-US"/>
              <a:t>Quotation goes here </a:t>
            </a:r>
            <a:r>
              <a:rPr lang="en-US" err="1"/>
              <a:t>sint</a:t>
            </a:r>
            <a:r>
              <a:rPr lang="en-US"/>
              <a:t> et </a:t>
            </a:r>
            <a:r>
              <a:rPr lang="en-US" err="1"/>
              <a:t>faciis</a:t>
            </a:r>
            <a:r>
              <a:rPr lang="en-US"/>
              <a:t> </a:t>
            </a:r>
            <a:r>
              <a:rPr lang="en-US" err="1"/>
              <a:t>estem</a:t>
            </a:r>
            <a:r>
              <a:rPr lang="en-US"/>
              <a:t> </a:t>
            </a:r>
            <a:r>
              <a:rPr lang="en-US" err="1"/>
              <a:t>cor</a:t>
            </a:r>
            <a:r>
              <a:rPr lang="en-US"/>
              <a:t> ma as </a:t>
            </a:r>
            <a:r>
              <a:rPr lang="en-US" err="1"/>
              <a:t>auda</a:t>
            </a:r>
            <a:r>
              <a:rPr lang="en-US"/>
              <a:t> </a:t>
            </a:r>
            <a:r>
              <a:rPr lang="en-US" err="1"/>
              <a:t>dolum</a:t>
            </a:r>
            <a:r>
              <a:rPr lang="en-US"/>
              <a:t> </a:t>
            </a:r>
            <a:r>
              <a:rPr lang="en-US" err="1"/>
              <a:t>sequod</a:t>
            </a:r>
            <a:r>
              <a:rPr lang="en-US"/>
              <a:t> </a:t>
            </a:r>
            <a:r>
              <a:rPr lang="en-US" err="1"/>
              <a:t>mollatem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dus</a:t>
            </a:r>
            <a:r>
              <a:rPr lang="en-US"/>
              <a:t>,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undi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volor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8A1D1-48F3-4746-BCA0-37C44DCE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46529" y="3944339"/>
            <a:ext cx="6132529" cy="6132529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NorQuest College crest">
            <a:extLst>
              <a:ext uri="{FF2B5EF4-FFF2-40B4-BE49-F238E27FC236}">
                <a16:creationId xmlns:a16="http://schemas.microsoft.com/office/drawing/2014/main" id="{9BD55621-E542-A147-858B-5694CC878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61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7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 v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B67AD0-39AA-BC45-B4D2-B623F9BF68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405" y="2438400"/>
            <a:ext cx="2923954" cy="1676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3000" b="0" i="0" baseline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A89FC1-0BF8-B949-98E0-72E74A04F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4191000"/>
            <a:ext cx="8610600" cy="1676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Section break slide</a:t>
            </a: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B7FD867-0075-4343-B643-5DF397CC80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954304" y="6346921"/>
            <a:ext cx="3901440" cy="34290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0C022F6-4E54-D349-A955-6CF2335C8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15415" y="-4112260"/>
            <a:ext cx="9140825" cy="5521960"/>
          </a:xfrm>
          <a:custGeom>
            <a:avLst/>
            <a:gdLst/>
            <a:ahLst/>
            <a:cxnLst/>
            <a:rect l="l" t="t" r="r" b="b"/>
            <a:pathLst>
              <a:path w="9140825" h="5521960">
                <a:moveTo>
                  <a:pt x="0" y="4989258"/>
                </a:moveTo>
                <a:lnTo>
                  <a:pt x="48131" y="5008831"/>
                </a:lnTo>
                <a:lnTo>
                  <a:pt x="96358" y="5028034"/>
                </a:lnTo>
                <a:lnTo>
                  <a:pt x="144679" y="5046866"/>
                </a:lnTo>
                <a:lnTo>
                  <a:pt x="193091" y="5065328"/>
                </a:lnTo>
                <a:lnTo>
                  <a:pt x="241590" y="5083419"/>
                </a:lnTo>
                <a:lnTo>
                  <a:pt x="290175" y="5101141"/>
                </a:lnTo>
                <a:lnTo>
                  <a:pt x="338842" y="5118493"/>
                </a:lnTo>
                <a:lnTo>
                  <a:pt x="387588" y="5135475"/>
                </a:lnTo>
                <a:lnTo>
                  <a:pt x="436412" y="5152089"/>
                </a:lnTo>
                <a:lnTo>
                  <a:pt x="485309" y="5168334"/>
                </a:lnTo>
                <a:lnTo>
                  <a:pt x="534277" y="5184210"/>
                </a:lnTo>
                <a:lnTo>
                  <a:pt x="583314" y="5199717"/>
                </a:lnTo>
                <a:lnTo>
                  <a:pt x="632416" y="5214857"/>
                </a:lnTo>
                <a:lnTo>
                  <a:pt x="681581" y="5229628"/>
                </a:lnTo>
                <a:lnTo>
                  <a:pt x="730807" y="5244032"/>
                </a:lnTo>
                <a:lnTo>
                  <a:pt x="780089" y="5258069"/>
                </a:lnTo>
                <a:lnTo>
                  <a:pt x="829426" y="5271738"/>
                </a:lnTo>
                <a:lnTo>
                  <a:pt x="878814" y="5285041"/>
                </a:lnTo>
                <a:lnTo>
                  <a:pt x="928252" y="5297977"/>
                </a:lnTo>
                <a:lnTo>
                  <a:pt x="977735" y="5310546"/>
                </a:lnTo>
                <a:lnTo>
                  <a:pt x="1027262" y="5322750"/>
                </a:lnTo>
                <a:lnTo>
                  <a:pt x="1076830" y="5334587"/>
                </a:lnTo>
                <a:lnTo>
                  <a:pt x="1126435" y="5346059"/>
                </a:lnTo>
                <a:lnTo>
                  <a:pt x="1176075" y="5357165"/>
                </a:lnTo>
                <a:lnTo>
                  <a:pt x="1225747" y="5367906"/>
                </a:lnTo>
                <a:lnTo>
                  <a:pt x="1275449" y="5378283"/>
                </a:lnTo>
                <a:lnTo>
                  <a:pt x="1325177" y="5388294"/>
                </a:lnTo>
                <a:lnTo>
                  <a:pt x="1374930" y="5397942"/>
                </a:lnTo>
                <a:lnTo>
                  <a:pt x="1424703" y="5407225"/>
                </a:lnTo>
                <a:lnTo>
                  <a:pt x="1474494" y="5416144"/>
                </a:lnTo>
                <a:lnTo>
                  <a:pt x="1524301" y="5424700"/>
                </a:lnTo>
                <a:lnTo>
                  <a:pt x="1574121" y="5432892"/>
                </a:lnTo>
                <a:lnTo>
                  <a:pt x="1623950" y="5440721"/>
                </a:lnTo>
                <a:lnTo>
                  <a:pt x="1673787" y="5448187"/>
                </a:lnTo>
                <a:lnTo>
                  <a:pt x="1723628" y="5455290"/>
                </a:lnTo>
                <a:lnTo>
                  <a:pt x="1773470" y="5462031"/>
                </a:lnTo>
                <a:lnTo>
                  <a:pt x="1823311" y="5468410"/>
                </a:lnTo>
                <a:lnTo>
                  <a:pt x="1873148" y="5474427"/>
                </a:lnTo>
                <a:lnTo>
                  <a:pt x="1922979" y="5480082"/>
                </a:lnTo>
                <a:lnTo>
                  <a:pt x="1972799" y="5485375"/>
                </a:lnTo>
                <a:lnTo>
                  <a:pt x="2022608" y="5490308"/>
                </a:lnTo>
                <a:lnTo>
                  <a:pt x="2072401" y="5494880"/>
                </a:lnTo>
                <a:lnTo>
                  <a:pt x="2122176" y="5499090"/>
                </a:lnTo>
                <a:lnTo>
                  <a:pt x="2171931" y="5502941"/>
                </a:lnTo>
                <a:lnTo>
                  <a:pt x="2221661" y="5506431"/>
                </a:lnTo>
                <a:lnTo>
                  <a:pt x="2271366" y="5509562"/>
                </a:lnTo>
                <a:lnTo>
                  <a:pt x="2321042" y="5512332"/>
                </a:lnTo>
                <a:lnTo>
                  <a:pt x="2370685" y="5514743"/>
                </a:lnTo>
                <a:lnTo>
                  <a:pt x="2420294" y="5516795"/>
                </a:lnTo>
                <a:lnTo>
                  <a:pt x="2469866" y="5518488"/>
                </a:lnTo>
                <a:lnTo>
                  <a:pt x="2519397" y="5519823"/>
                </a:lnTo>
                <a:lnTo>
                  <a:pt x="2568885" y="5520799"/>
                </a:lnTo>
                <a:lnTo>
                  <a:pt x="2618327" y="5521416"/>
                </a:lnTo>
                <a:lnTo>
                  <a:pt x="2667721" y="5521676"/>
                </a:lnTo>
                <a:lnTo>
                  <a:pt x="2717064" y="5521578"/>
                </a:lnTo>
                <a:lnTo>
                  <a:pt x="2766352" y="5521123"/>
                </a:lnTo>
                <a:lnTo>
                  <a:pt x="2815583" y="5520310"/>
                </a:lnTo>
                <a:lnTo>
                  <a:pt x="2864755" y="5519141"/>
                </a:lnTo>
                <a:lnTo>
                  <a:pt x="2913864" y="5517614"/>
                </a:lnTo>
                <a:lnTo>
                  <a:pt x="2962907" y="5515732"/>
                </a:lnTo>
                <a:lnTo>
                  <a:pt x="3011883" y="5513493"/>
                </a:lnTo>
                <a:lnTo>
                  <a:pt x="3060787" y="5510898"/>
                </a:lnTo>
                <a:lnTo>
                  <a:pt x="3109618" y="5507947"/>
                </a:lnTo>
                <a:lnTo>
                  <a:pt x="3158373" y="5504641"/>
                </a:lnTo>
                <a:lnTo>
                  <a:pt x="3207048" y="5500979"/>
                </a:lnTo>
                <a:lnTo>
                  <a:pt x="3255642" y="5496963"/>
                </a:lnTo>
                <a:lnTo>
                  <a:pt x="3304150" y="5492592"/>
                </a:lnTo>
                <a:lnTo>
                  <a:pt x="3352571" y="5487866"/>
                </a:lnTo>
                <a:lnTo>
                  <a:pt x="3400901" y="5482786"/>
                </a:lnTo>
                <a:lnTo>
                  <a:pt x="3449139" y="5477353"/>
                </a:lnTo>
                <a:lnTo>
                  <a:pt x="3497280" y="5471565"/>
                </a:lnTo>
                <a:lnTo>
                  <a:pt x="3545323" y="5465424"/>
                </a:lnTo>
                <a:lnTo>
                  <a:pt x="3593264" y="5458930"/>
                </a:lnTo>
                <a:lnTo>
                  <a:pt x="3641101" y="5452083"/>
                </a:lnTo>
                <a:lnTo>
                  <a:pt x="3688830" y="5444883"/>
                </a:lnTo>
                <a:lnTo>
                  <a:pt x="3736450" y="5437330"/>
                </a:lnTo>
                <a:lnTo>
                  <a:pt x="3783957" y="5429425"/>
                </a:lnTo>
                <a:lnTo>
                  <a:pt x="3831349" y="5421169"/>
                </a:lnTo>
                <a:lnTo>
                  <a:pt x="3878622" y="5412560"/>
                </a:lnTo>
                <a:lnTo>
                  <a:pt x="3925775" y="5403600"/>
                </a:lnTo>
                <a:lnTo>
                  <a:pt x="3972803" y="5394289"/>
                </a:lnTo>
                <a:lnTo>
                  <a:pt x="4019705" y="5384627"/>
                </a:lnTo>
                <a:lnTo>
                  <a:pt x="4066478" y="5374614"/>
                </a:lnTo>
                <a:lnTo>
                  <a:pt x="4113118" y="5364250"/>
                </a:lnTo>
                <a:lnTo>
                  <a:pt x="4159624" y="5353536"/>
                </a:lnTo>
                <a:lnTo>
                  <a:pt x="4205992" y="5342473"/>
                </a:lnTo>
                <a:lnTo>
                  <a:pt x="4252219" y="5331059"/>
                </a:lnTo>
                <a:lnTo>
                  <a:pt x="4298303" y="5319296"/>
                </a:lnTo>
                <a:lnTo>
                  <a:pt x="4344241" y="5307184"/>
                </a:lnTo>
                <a:lnTo>
                  <a:pt x="4390030" y="5294722"/>
                </a:lnTo>
                <a:lnTo>
                  <a:pt x="4435667" y="5281912"/>
                </a:lnTo>
                <a:lnTo>
                  <a:pt x="4481150" y="5268754"/>
                </a:lnTo>
                <a:lnTo>
                  <a:pt x="4526475" y="5255247"/>
                </a:lnTo>
                <a:lnTo>
                  <a:pt x="4571641" y="5241392"/>
                </a:lnTo>
                <a:lnTo>
                  <a:pt x="4616644" y="5227189"/>
                </a:lnTo>
                <a:lnTo>
                  <a:pt x="4661481" y="5212639"/>
                </a:lnTo>
                <a:lnTo>
                  <a:pt x="4706150" y="5197741"/>
                </a:lnTo>
                <a:lnTo>
                  <a:pt x="4753193" y="5181611"/>
                </a:lnTo>
                <a:lnTo>
                  <a:pt x="4800068" y="5165063"/>
                </a:lnTo>
                <a:lnTo>
                  <a:pt x="4846771" y="5148097"/>
                </a:lnTo>
                <a:lnTo>
                  <a:pt x="4893301" y="5130716"/>
                </a:lnTo>
                <a:lnTo>
                  <a:pt x="4939657" y="5112921"/>
                </a:lnTo>
                <a:lnTo>
                  <a:pt x="4985836" y="5094711"/>
                </a:lnTo>
                <a:lnTo>
                  <a:pt x="5031837" y="5076089"/>
                </a:lnTo>
                <a:lnTo>
                  <a:pt x="5077659" y="5057055"/>
                </a:lnTo>
                <a:lnTo>
                  <a:pt x="5123300" y="5037610"/>
                </a:lnTo>
                <a:lnTo>
                  <a:pt x="5168758" y="5017756"/>
                </a:lnTo>
                <a:lnTo>
                  <a:pt x="5214031" y="4997494"/>
                </a:lnTo>
                <a:lnTo>
                  <a:pt x="5259117" y="4976824"/>
                </a:lnTo>
                <a:lnTo>
                  <a:pt x="5304016" y="4955748"/>
                </a:lnTo>
                <a:lnTo>
                  <a:pt x="5348726" y="4934266"/>
                </a:lnTo>
                <a:lnTo>
                  <a:pt x="5393244" y="4912380"/>
                </a:lnTo>
                <a:lnTo>
                  <a:pt x="5437569" y="4890092"/>
                </a:lnTo>
                <a:lnTo>
                  <a:pt x="5481699" y="4867401"/>
                </a:lnTo>
                <a:lnTo>
                  <a:pt x="5525633" y="4844309"/>
                </a:lnTo>
                <a:lnTo>
                  <a:pt x="5569370" y="4820817"/>
                </a:lnTo>
                <a:lnTo>
                  <a:pt x="5612906" y="4796926"/>
                </a:lnTo>
                <a:lnTo>
                  <a:pt x="5656242" y="4772637"/>
                </a:lnTo>
                <a:lnTo>
                  <a:pt x="5699374" y="4747952"/>
                </a:lnTo>
                <a:lnTo>
                  <a:pt x="5742302" y="4722871"/>
                </a:lnTo>
                <a:lnTo>
                  <a:pt x="5785023" y="4697395"/>
                </a:lnTo>
                <a:lnTo>
                  <a:pt x="5827536" y="4671525"/>
                </a:lnTo>
                <a:lnTo>
                  <a:pt x="5869840" y="4645263"/>
                </a:lnTo>
                <a:lnTo>
                  <a:pt x="5911933" y="4618610"/>
                </a:lnTo>
                <a:lnTo>
                  <a:pt x="5953812" y="4591566"/>
                </a:lnTo>
                <a:lnTo>
                  <a:pt x="5995477" y="4564132"/>
                </a:lnTo>
                <a:lnTo>
                  <a:pt x="6036925" y="4536311"/>
                </a:lnTo>
                <a:lnTo>
                  <a:pt x="6078156" y="4508102"/>
                </a:lnTo>
                <a:lnTo>
                  <a:pt x="6119166" y="4479507"/>
                </a:lnTo>
                <a:lnTo>
                  <a:pt x="6159956" y="4450526"/>
                </a:lnTo>
                <a:lnTo>
                  <a:pt x="6200522" y="4421162"/>
                </a:lnTo>
                <a:lnTo>
                  <a:pt x="6240864" y="4391415"/>
                </a:lnTo>
                <a:lnTo>
                  <a:pt x="6280979" y="4361285"/>
                </a:lnTo>
                <a:lnTo>
                  <a:pt x="6320867" y="4330775"/>
                </a:lnTo>
                <a:lnTo>
                  <a:pt x="6360524" y="4299885"/>
                </a:lnTo>
                <a:lnTo>
                  <a:pt x="6399951" y="4268616"/>
                </a:lnTo>
                <a:lnTo>
                  <a:pt x="6439144" y="4236970"/>
                </a:lnTo>
                <a:lnTo>
                  <a:pt x="6478102" y="4204947"/>
                </a:lnTo>
                <a:lnTo>
                  <a:pt x="6516825" y="4172548"/>
                </a:lnTo>
                <a:lnTo>
                  <a:pt x="6555309" y="4139775"/>
                </a:lnTo>
                <a:lnTo>
                  <a:pt x="6593553" y="4106628"/>
                </a:lnTo>
                <a:lnTo>
                  <a:pt x="6631556" y="4073109"/>
                </a:lnTo>
                <a:lnTo>
                  <a:pt x="6669316" y="4039218"/>
                </a:lnTo>
                <a:lnTo>
                  <a:pt x="6706831" y="4004957"/>
                </a:lnTo>
                <a:lnTo>
                  <a:pt x="6741704" y="3972383"/>
                </a:lnTo>
                <a:lnTo>
                  <a:pt x="6776399" y="3939070"/>
                </a:lnTo>
                <a:lnTo>
                  <a:pt x="6810913" y="3905040"/>
                </a:lnTo>
                <a:lnTo>
                  <a:pt x="6845243" y="3870315"/>
                </a:lnTo>
                <a:lnTo>
                  <a:pt x="6879387" y="3834917"/>
                </a:lnTo>
                <a:lnTo>
                  <a:pt x="6913342" y="3798867"/>
                </a:lnTo>
                <a:lnTo>
                  <a:pt x="6947104" y="3762188"/>
                </a:lnTo>
                <a:lnTo>
                  <a:pt x="6980672" y="3724902"/>
                </a:lnTo>
                <a:lnTo>
                  <a:pt x="7014042" y="3687030"/>
                </a:lnTo>
                <a:lnTo>
                  <a:pt x="7047211" y="3648595"/>
                </a:lnTo>
                <a:lnTo>
                  <a:pt x="7080177" y="3609619"/>
                </a:lnTo>
                <a:lnTo>
                  <a:pt x="7112937" y="3570123"/>
                </a:lnTo>
                <a:lnTo>
                  <a:pt x="7145488" y="3530130"/>
                </a:lnTo>
                <a:lnTo>
                  <a:pt x="7177827" y="3489661"/>
                </a:lnTo>
                <a:lnTo>
                  <a:pt x="7209952" y="3448738"/>
                </a:lnTo>
                <a:lnTo>
                  <a:pt x="7241859" y="3407384"/>
                </a:lnTo>
                <a:lnTo>
                  <a:pt x="7273546" y="3365621"/>
                </a:lnTo>
                <a:lnTo>
                  <a:pt x="7305009" y="3323469"/>
                </a:lnTo>
                <a:lnTo>
                  <a:pt x="7336247" y="3280952"/>
                </a:lnTo>
                <a:lnTo>
                  <a:pt x="7367256" y="3238092"/>
                </a:lnTo>
                <a:lnTo>
                  <a:pt x="7398034" y="3194909"/>
                </a:lnTo>
                <a:lnTo>
                  <a:pt x="7428577" y="3151427"/>
                </a:lnTo>
                <a:lnTo>
                  <a:pt x="7458883" y="3107667"/>
                </a:lnTo>
                <a:lnTo>
                  <a:pt x="7488950" y="3063651"/>
                </a:lnTo>
                <a:lnTo>
                  <a:pt x="7518773" y="3019401"/>
                </a:lnTo>
                <a:lnTo>
                  <a:pt x="7548351" y="2974939"/>
                </a:lnTo>
                <a:lnTo>
                  <a:pt x="7577680" y="2930287"/>
                </a:lnTo>
                <a:lnTo>
                  <a:pt x="7606758" y="2885468"/>
                </a:lnTo>
                <a:lnTo>
                  <a:pt x="7635582" y="2840502"/>
                </a:lnTo>
                <a:lnTo>
                  <a:pt x="7664149" y="2795412"/>
                </a:lnTo>
                <a:lnTo>
                  <a:pt x="7692456" y="2750220"/>
                </a:lnTo>
                <a:lnTo>
                  <a:pt x="7720501" y="2704947"/>
                </a:lnTo>
                <a:lnTo>
                  <a:pt x="7748281" y="2659617"/>
                </a:lnTo>
                <a:lnTo>
                  <a:pt x="7775792" y="2614250"/>
                </a:lnTo>
                <a:lnTo>
                  <a:pt x="7803033" y="2568869"/>
                </a:lnTo>
                <a:lnTo>
                  <a:pt x="7829999" y="2523496"/>
                </a:lnTo>
                <a:lnTo>
                  <a:pt x="7856689" y="2478153"/>
                </a:lnTo>
                <a:lnTo>
                  <a:pt x="7883100" y="2432861"/>
                </a:lnTo>
                <a:lnTo>
                  <a:pt x="7909228" y="2387642"/>
                </a:lnTo>
                <a:lnTo>
                  <a:pt x="7935072" y="2342520"/>
                </a:lnTo>
                <a:lnTo>
                  <a:pt x="7960627" y="2297514"/>
                </a:lnTo>
                <a:lnTo>
                  <a:pt x="7985892" y="2252649"/>
                </a:lnTo>
                <a:lnTo>
                  <a:pt x="8010863" y="2207944"/>
                </a:lnTo>
                <a:lnTo>
                  <a:pt x="8035538" y="2163423"/>
                </a:lnTo>
                <a:lnTo>
                  <a:pt x="8059914" y="2119108"/>
                </a:lnTo>
                <a:lnTo>
                  <a:pt x="8083987" y="2075020"/>
                </a:lnTo>
                <a:lnTo>
                  <a:pt x="8107756" y="2031181"/>
                </a:lnTo>
                <a:lnTo>
                  <a:pt x="8131218" y="1987613"/>
                </a:lnTo>
                <a:lnTo>
                  <a:pt x="8154369" y="1944339"/>
                </a:lnTo>
                <a:lnTo>
                  <a:pt x="8177207" y="1901380"/>
                </a:lnTo>
                <a:lnTo>
                  <a:pt x="8199728" y="1858758"/>
                </a:lnTo>
                <a:lnTo>
                  <a:pt x="8221931" y="1816495"/>
                </a:lnTo>
                <a:lnTo>
                  <a:pt x="8243812" y="1774613"/>
                </a:lnTo>
                <a:lnTo>
                  <a:pt x="8265369" y="1733135"/>
                </a:lnTo>
                <a:lnTo>
                  <a:pt x="8286598" y="1692081"/>
                </a:lnTo>
                <a:lnTo>
                  <a:pt x="8307497" y="1651474"/>
                </a:lnTo>
                <a:lnTo>
                  <a:pt x="8328063" y="1611337"/>
                </a:lnTo>
                <a:lnTo>
                  <a:pt x="8348294" y="1571690"/>
                </a:lnTo>
                <a:lnTo>
                  <a:pt x="8368186" y="1532556"/>
                </a:lnTo>
                <a:lnTo>
                  <a:pt x="8387736" y="1493957"/>
                </a:lnTo>
                <a:lnTo>
                  <a:pt x="8406942" y="1455915"/>
                </a:lnTo>
                <a:lnTo>
                  <a:pt x="8430468" y="1409246"/>
                </a:lnTo>
                <a:lnTo>
                  <a:pt x="8454175" y="1362215"/>
                </a:lnTo>
                <a:lnTo>
                  <a:pt x="8478042" y="1314867"/>
                </a:lnTo>
                <a:lnTo>
                  <a:pt x="8502048" y="1267246"/>
                </a:lnTo>
                <a:lnTo>
                  <a:pt x="8526169" y="1219395"/>
                </a:lnTo>
                <a:lnTo>
                  <a:pt x="8550384" y="1171358"/>
                </a:lnTo>
                <a:lnTo>
                  <a:pt x="8574670" y="1123179"/>
                </a:lnTo>
                <a:lnTo>
                  <a:pt x="8599006" y="1074903"/>
                </a:lnTo>
                <a:lnTo>
                  <a:pt x="8623369" y="1026572"/>
                </a:lnTo>
                <a:lnTo>
                  <a:pt x="8647737" y="978231"/>
                </a:lnTo>
                <a:lnTo>
                  <a:pt x="8672088" y="929924"/>
                </a:lnTo>
                <a:lnTo>
                  <a:pt x="8696400" y="881695"/>
                </a:lnTo>
                <a:lnTo>
                  <a:pt x="8720650" y="833588"/>
                </a:lnTo>
                <a:lnTo>
                  <a:pt x="8744818" y="785646"/>
                </a:lnTo>
                <a:lnTo>
                  <a:pt x="8768879" y="737914"/>
                </a:lnTo>
                <a:lnTo>
                  <a:pt x="8792813" y="690435"/>
                </a:lnTo>
                <a:lnTo>
                  <a:pt x="8816597" y="643254"/>
                </a:lnTo>
                <a:lnTo>
                  <a:pt x="8840209" y="596413"/>
                </a:lnTo>
                <a:lnTo>
                  <a:pt x="8863626" y="549958"/>
                </a:lnTo>
                <a:lnTo>
                  <a:pt x="8886828" y="503932"/>
                </a:lnTo>
                <a:lnTo>
                  <a:pt x="8909791" y="458380"/>
                </a:lnTo>
                <a:lnTo>
                  <a:pt x="8932493" y="413344"/>
                </a:lnTo>
                <a:lnTo>
                  <a:pt x="8954913" y="368869"/>
                </a:lnTo>
                <a:lnTo>
                  <a:pt x="8977028" y="324998"/>
                </a:lnTo>
                <a:lnTo>
                  <a:pt x="8998816" y="281777"/>
                </a:lnTo>
                <a:lnTo>
                  <a:pt x="9020255" y="239248"/>
                </a:lnTo>
                <a:lnTo>
                  <a:pt x="9041322" y="197456"/>
                </a:lnTo>
                <a:lnTo>
                  <a:pt x="9061996" y="156444"/>
                </a:lnTo>
                <a:lnTo>
                  <a:pt x="9082255" y="116256"/>
                </a:lnTo>
                <a:lnTo>
                  <a:pt x="9102076" y="76937"/>
                </a:lnTo>
                <a:lnTo>
                  <a:pt x="9121437" y="38530"/>
                </a:lnTo>
                <a:lnTo>
                  <a:pt x="9140317" y="1079"/>
                </a:lnTo>
                <a:lnTo>
                  <a:pt x="9077815" y="531"/>
                </a:lnTo>
                <a:lnTo>
                  <a:pt x="9015589" y="171"/>
                </a:lnTo>
                <a:lnTo>
                  <a:pt x="8953638" y="0"/>
                </a:lnTo>
                <a:lnTo>
                  <a:pt x="8891961" y="15"/>
                </a:lnTo>
                <a:lnTo>
                  <a:pt x="8830558" y="217"/>
                </a:lnTo>
                <a:lnTo>
                  <a:pt x="8769428" y="605"/>
                </a:lnTo>
                <a:lnTo>
                  <a:pt x="8708572" y="1178"/>
                </a:lnTo>
                <a:lnTo>
                  <a:pt x="8647988" y="1935"/>
                </a:lnTo>
                <a:lnTo>
                  <a:pt x="8587676" y="2875"/>
                </a:lnTo>
                <a:lnTo>
                  <a:pt x="8527636" y="3997"/>
                </a:lnTo>
                <a:lnTo>
                  <a:pt x="8467866" y="5302"/>
                </a:lnTo>
                <a:lnTo>
                  <a:pt x="8408368" y="6787"/>
                </a:lnTo>
                <a:lnTo>
                  <a:pt x="8349140" y="8452"/>
                </a:lnTo>
                <a:lnTo>
                  <a:pt x="8290181" y="10297"/>
                </a:lnTo>
                <a:lnTo>
                  <a:pt x="8231492" y="12321"/>
                </a:lnTo>
                <a:lnTo>
                  <a:pt x="8173072" y="14522"/>
                </a:lnTo>
                <a:lnTo>
                  <a:pt x="8114921" y="16900"/>
                </a:lnTo>
                <a:lnTo>
                  <a:pt x="8057037" y="19454"/>
                </a:lnTo>
                <a:lnTo>
                  <a:pt x="7999421" y="22184"/>
                </a:lnTo>
                <a:lnTo>
                  <a:pt x="7942072" y="25088"/>
                </a:lnTo>
                <a:lnTo>
                  <a:pt x="7884989" y="28166"/>
                </a:lnTo>
                <a:lnTo>
                  <a:pt x="7828173" y="31417"/>
                </a:lnTo>
                <a:lnTo>
                  <a:pt x="7771622" y="34840"/>
                </a:lnTo>
                <a:lnTo>
                  <a:pt x="7715337" y="38435"/>
                </a:lnTo>
                <a:lnTo>
                  <a:pt x="7659317" y="42201"/>
                </a:lnTo>
                <a:lnTo>
                  <a:pt x="7603561" y="46136"/>
                </a:lnTo>
                <a:lnTo>
                  <a:pt x="7548068" y="50240"/>
                </a:lnTo>
                <a:lnTo>
                  <a:pt x="7492840" y="54513"/>
                </a:lnTo>
                <a:lnTo>
                  <a:pt x="7437874" y="58953"/>
                </a:lnTo>
                <a:lnTo>
                  <a:pt x="7383171" y="63560"/>
                </a:lnTo>
                <a:lnTo>
                  <a:pt x="7328729" y="68333"/>
                </a:lnTo>
                <a:lnTo>
                  <a:pt x="7274550" y="73271"/>
                </a:lnTo>
                <a:lnTo>
                  <a:pt x="7220632" y="78374"/>
                </a:lnTo>
                <a:lnTo>
                  <a:pt x="7166974" y="83639"/>
                </a:lnTo>
                <a:lnTo>
                  <a:pt x="7113577" y="89068"/>
                </a:lnTo>
                <a:lnTo>
                  <a:pt x="7060439" y="94659"/>
                </a:lnTo>
                <a:lnTo>
                  <a:pt x="7007561" y="100411"/>
                </a:lnTo>
                <a:lnTo>
                  <a:pt x="6954941" y="106323"/>
                </a:lnTo>
                <a:lnTo>
                  <a:pt x="6902581" y="112395"/>
                </a:lnTo>
                <a:lnTo>
                  <a:pt x="6850478" y="118625"/>
                </a:lnTo>
                <a:lnTo>
                  <a:pt x="6798632" y="125014"/>
                </a:lnTo>
                <a:lnTo>
                  <a:pt x="6747044" y="131560"/>
                </a:lnTo>
                <a:lnTo>
                  <a:pt x="6695713" y="138262"/>
                </a:lnTo>
                <a:lnTo>
                  <a:pt x="6644637" y="145120"/>
                </a:lnTo>
                <a:lnTo>
                  <a:pt x="6593817" y="152133"/>
                </a:lnTo>
                <a:lnTo>
                  <a:pt x="6543253" y="159300"/>
                </a:lnTo>
                <a:lnTo>
                  <a:pt x="6492943" y="166620"/>
                </a:lnTo>
                <a:lnTo>
                  <a:pt x="6442888" y="174093"/>
                </a:lnTo>
                <a:lnTo>
                  <a:pt x="6393087" y="181717"/>
                </a:lnTo>
                <a:lnTo>
                  <a:pt x="6343539" y="189493"/>
                </a:lnTo>
                <a:lnTo>
                  <a:pt x="6294244" y="197418"/>
                </a:lnTo>
                <a:lnTo>
                  <a:pt x="6245202" y="205493"/>
                </a:lnTo>
                <a:lnTo>
                  <a:pt x="6196411" y="213716"/>
                </a:lnTo>
                <a:lnTo>
                  <a:pt x="6147873" y="222087"/>
                </a:lnTo>
                <a:lnTo>
                  <a:pt x="6099585" y="230606"/>
                </a:lnTo>
                <a:lnTo>
                  <a:pt x="6051548" y="239270"/>
                </a:lnTo>
                <a:lnTo>
                  <a:pt x="6003762" y="248079"/>
                </a:lnTo>
                <a:lnTo>
                  <a:pt x="5956225" y="257034"/>
                </a:lnTo>
                <a:lnTo>
                  <a:pt x="5908938" y="266132"/>
                </a:lnTo>
                <a:lnTo>
                  <a:pt x="5861899" y="275373"/>
                </a:lnTo>
                <a:lnTo>
                  <a:pt x="5815110" y="284756"/>
                </a:lnTo>
                <a:lnTo>
                  <a:pt x="5768568" y="294281"/>
                </a:lnTo>
                <a:lnTo>
                  <a:pt x="5722273" y="303946"/>
                </a:lnTo>
                <a:lnTo>
                  <a:pt x="5676226" y="313752"/>
                </a:lnTo>
                <a:lnTo>
                  <a:pt x="5630425" y="323696"/>
                </a:lnTo>
                <a:lnTo>
                  <a:pt x="5584871" y="333779"/>
                </a:lnTo>
                <a:lnTo>
                  <a:pt x="5539562" y="343999"/>
                </a:lnTo>
                <a:lnTo>
                  <a:pt x="5494498" y="354355"/>
                </a:lnTo>
                <a:lnTo>
                  <a:pt x="5449680" y="364848"/>
                </a:lnTo>
                <a:lnTo>
                  <a:pt x="5405105" y="375476"/>
                </a:lnTo>
                <a:lnTo>
                  <a:pt x="5360775" y="386238"/>
                </a:lnTo>
                <a:lnTo>
                  <a:pt x="5316688" y="397134"/>
                </a:lnTo>
                <a:lnTo>
                  <a:pt x="5272844" y="408162"/>
                </a:lnTo>
                <a:lnTo>
                  <a:pt x="5229242" y="419323"/>
                </a:lnTo>
                <a:lnTo>
                  <a:pt x="5185883" y="430614"/>
                </a:lnTo>
                <a:lnTo>
                  <a:pt x="5142765" y="442036"/>
                </a:lnTo>
                <a:lnTo>
                  <a:pt x="5099889" y="453588"/>
                </a:lnTo>
                <a:lnTo>
                  <a:pt x="5057253" y="465268"/>
                </a:lnTo>
                <a:lnTo>
                  <a:pt x="5014857" y="477077"/>
                </a:lnTo>
                <a:lnTo>
                  <a:pt x="4972702" y="489012"/>
                </a:lnTo>
                <a:lnTo>
                  <a:pt x="4930785" y="501074"/>
                </a:lnTo>
                <a:lnTo>
                  <a:pt x="4889108" y="513262"/>
                </a:lnTo>
                <a:lnTo>
                  <a:pt x="4847669" y="525575"/>
                </a:lnTo>
                <a:lnTo>
                  <a:pt x="4806468" y="538011"/>
                </a:lnTo>
                <a:lnTo>
                  <a:pt x="4765505" y="550571"/>
                </a:lnTo>
                <a:lnTo>
                  <a:pt x="4724778" y="563253"/>
                </a:lnTo>
                <a:lnTo>
                  <a:pt x="4684289" y="576058"/>
                </a:lnTo>
                <a:lnTo>
                  <a:pt x="4644035" y="588982"/>
                </a:lnTo>
                <a:lnTo>
                  <a:pt x="4604017" y="602028"/>
                </a:lnTo>
                <a:lnTo>
                  <a:pt x="4564235" y="615192"/>
                </a:lnTo>
                <a:lnTo>
                  <a:pt x="4524687" y="628475"/>
                </a:lnTo>
                <a:lnTo>
                  <a:pt x="4485374" y="641876"/>
                </a:lnTo>
                <a:lnTo>
                  <a:pt x="4446294" y="655393"/>
                </a:lnTo>
                <a:lnTo>
                  <a:pt x="4407448" y="669027"/>
                </a:lnTo>
                <a:lnTo>
                  <a:pt x="4368835" y="682776"/>
                </a:lnTo>
                <a:lnTo>
                  <a:pt x="4330455" y="696640"/>
                </a:lnTo>
                <a:lnTo>
                  <a:pt x="4292306" y="710618"/>
                </a:lnTo>
                <a:lnTo>
                  <a:pt x="4254390" y="724708"/>
                </a:lnTo>
                <a:lnTo>
                  <a:pt x="4216704" y="738911"/>
                </a:lnTo>
                <a:lnTo>
                  <a:pt x="4163429" y="759383"/>
                </a:lnTo>
                <a:lnTo>
                  <a:pt x="4110520" y="780200"/>
                </a:lnTo>
                <a:lnTo>
                  <a:pt x="4057975" y="801357"/>
                </a:lnTo>
                <a:lnTo>
                  <a:pt x="4005794" y="822853"/>
                </a:lnTo>
                <a:lnTo>
                  <a:pt x="3953977" y="844682"/>
                </a:lnTo>
                <a:lnTo>
                  <a:pt x="3902522" y="866842"/>
                </a:lnTo>
                <a:lnTo>
                  <a:pt x="3851429" y="889329"/>
                </a:lnTo>
                <a:lnTo>
                  <a:pt x="3800698" y="912140"/>
                </a:lnTo>
                <a:lnTo>
                  <a:pt x="3750327" y="935271"/>
                </a:lnTo>
                <a:lnTo>
                  <a:pt x="3700316" y="958718"/>
                </a:lnTo>
                <a:lnTo>
                  <a:pt x="3650665" y="982479"/>
                </a:lnTo>
                <a:lnTo>
                  <a:pt x="3601371" y="1006549"/>
                </a:lnTo>
                <a:lnTo>
                  <a:pt x="3552436" y="1030926"/>
                </a:lnTo>
                <a:lnTo>
                  <a:pt x="3503858" y="1055605"/>
                </a:lnTo>
                <a:lnTo>
                  <a:pt x="3455637" y="1080583"/>
                </a:lnTo>
                <a:lnTo>
                  <a:pt x="3407771" y="1105857"/>
                </a:lnTo>
                <a:lnTo>
                  <a:pt x="3360261" y="1131423"/>
                </a:lnTo>
                <a:lnTo>
                  <a:pt x="3313105" y="1157278"/>
                </a:lnTo>
                <a:lnTo>
                  <a:pt x="3266302" y="1183418"/>
                </a:lnTo>
                <a:lnTo>
                  <a:pt x="3219853" y="1209840"/>
                </a:lnTo>
                <a:lnTo>
                  <a:pt x="3173756" y="1236540"/>
                </a:lnTo>
                <a:lnTo>
                  <a:pt x="3128011" y="1263514"/>
                </a:lnTo>
                <a:lnTo>
                  <a:pt x="3082617" y="1290760"/>
                </a:lnTo>
                <a:lnTo>
                  <a:pt x="3037574" y="1318274"/>
                </a:lnTo>
                <a:lnTo>
                  <a:pt x="2992880" y="1346052"/>
                </a:lnTo>
                <a:lnTo>
                  <a:pt x="2948535" y="1374090"/>
                </a:lnTo>
                <a:lnTo>
                  <a:pt x="2904538" y="1402386"/>
                </a:lnTo>
                <a:lnTo>
                  <a:pt x="2860889" y="1430936"/>
                </a:lnTo>
                <a:lnTo>
                  <a:pt x="2817587" y="1459736"/>
                </a:lnTo>
                <a:lnTo>
                  <a:pt x="2774631" y="1488782"/>
                </a:lnTo>
                <a:lnTo>
                  <a:pt x="2732021" y="1518072"/>
                </a:lnTo>
                <a:lnTo>
                  <a:pt x="2689755" y="1547602"/>
                </a:lnTo>
                <a:lnTo>
                  <a:pt x="2647834" y="1577368"/>
                </a:lnTo>
                <a:lnTo>
                  <a:pt x="2606256" y="1607367"/>
                </a:lnTo>
                <a:lnTo>
                  <a:pt x="2565021" y="1637595"/>
                </a:lnTo>
                <a:lnTo>
                  <a:pt x="2524128" y="1668048"/>
                </a:lnTo>
                <a:lnTo>
                  <a:pt x="2483577" y="1698725"/>
                </a:lnTo>
                <a:lnTo>
                  <a:pt x="2443367" y="1729620"/>
                </a:lnTo>
                <a:lnTo>
                  <a:pt x="2403496" y="1760730"/>
                </a:lnTo>
                <a:lnTo>
                  <a:pt x="2363965" y="1792052"/>
                </a:lnTo>
                <a:lnTo>
                  <a:pt x="2324773" y="1823583"/>
                </a:lnTo>
                <a:lnTo>
                  <a:pt x="2285919" y="1855318"/>
                </a:lnTo>
                <a:lnTo>
                  <a:pt x="2247402" y="1887255"/>
                </a:lnTo>
                <a:lnTo>
                  <a:pt x="2209222" y="1919390"/>
                </a:lnTo>
                <a:lnTo>
                  <a:pt x="2171377" y="1951718"/>
                </a:lnTo>
                <a:lnTo>
                  <a:pt x="2133868" y="1984238"/>
                </a:lnTo>
                <a:lnTo>
                  <a:pt x="2096694" y="2016946"/>
                </a:lnTo>
                <a:lnTo>
                  <a:pt x="2059854" y="2049837"/>
                </a:lnTo>
                <a:lnTo>
                  <a:pt x="2023347" y="2082908"/>
                </a:lnTo>
                <a:lnTo>
                  <a:pt x="1987172" y="2116157"/>
                </a:lnTo>
                <a:lnTo>
                  <a:pt x="1951329" y="2149578"/>
                </a:lnTo>
                <a:lnTo>
                  <a:pt x="1915818" y="2183170"/>
                </a:lnTo>
                <a:lnTo>
                  <a:pt x="1880637" y="2216928"/>
                </a:lnTo>
                <a:lnTo>
                  <a:pt x="1845786" y="2250849"/>
                </a:lnTo>
                <a:lnTo>
                  <a:pt x="1811264" y="2284930"/>
                </a:lnTo>
                <a:lnTo>
                  <a:pt x="1777070" y="2319166"/>
                </a:lnTo>
                <a:lnTo>
                  <a:pt x="1743205" y="2353555"/>
                </a:lnTo>
                <a:lnTo>
                  <a:pt x="1709666" y="2388093"/>
                </a:lnTo>
                <a:lnTo>
                  <a:pt x="1676454" y="2422777"/>
                </a:lnTo>
                <a:lnTo>
                  <a:pt x="1643567" y="2457602"/>
                </a:lnTo>
                <a:lnTo>
                  <a:pt x="1611006" y="2492566"/>
                </a:lnTo>
                <a:lnTo>
                  <a:pt x="1578769" y="2527664"/>
                </a:lnTo>
                <a:lnTo>
                  <a:pt x="1546855" y="2562895"/>
                </a:lnTo>
                <a:lnTo>
                  <a:pt x="1515265" y="2598253"/>
                </a:lnTo>
                <a:lnTo>
                  <a:pt x="1483997" y="2633736"/>
                </a:lnTo>
                <a:lnTo>
                  <a:pt x="1453050" y="2669340"/>
                </a:lnTo>
                <a:lnTo>
                  <a:pt x="1422424" y="2705061"/>
                </a:lnTo>
                <a:lnTo>
                  <a:pt x="1392119" y="2740896"/>
                </a:lnTo>
                <a:lnTo>
                  <a:pt x="1362133" y="2776842"/>
                </a:lnTo>
                <a:lnTo>
                  <a:pt x="1332466" y="2812895"/>
                </a:lnTo>
                <a:lnTo>
                  <a:pt x="1303118" y="2849051"/>
                </a:lnTo>
                <a:lnTo>
                  <a:pt x="1274087" y="2885308"/>
                </a:lnTo>
                <a:lnTo>
                  <a:pt x="1245372" y="2921661"/>
                </a:lnTo>
                <a:lnTo>
                  <a:pt x="1216974" y="2958107"/>
                </a:lnTo>
                <a:lnTo>
                  <a:pt x="1188891" y="2994643"/>
                </a:lnTo>
                <a:lnTo>
                  <a:pt x="1161123" y="3031264"/>
                </a:lnTo>
                <a:lnTo>
                  <a:pt x="1133669" y="3067969"/>
                </a:lnTo>
                <a:lnTo>
                  <a:pt x="1106529" y="3104752"/>
                </a:lnTo>
                <a:lnTo>
                  <a:pt x="1079701" y="3141611"/>
                </a:lnTo>
                <a:lnTo>
                  <a:pt x="1053185" y="3178542"/>
                </a:lnTo>
                <a:lnTo>
                  <a:pt x="1026981" y="3215542"/>
                </a:lnTo>
                <a:lnTo>
                  <a:pt x="1001087" y="3252607"/>
                </a:lnTo>
                <a:lnTo>
                  <a:pt x="975504" y="3289733"/>
                </a:lnTo>
                <a:lnTo>
                  <a:pt x="950229" y="3326918"/>
                </a:lnTo>
                <a:lnTo>
                  <a:pt x="925264" y="3364157"/>
                </a:lnTo>
                <a:lnTo>
                  <a:pt x="900606" y="3401447"/>
                </a:lnTo>
                <a:lnTo>
                  <a:pt x="876255" y="3438785"/>
                </a:lnTo>
                <a:lnTo>
                  <a:pt x="852211" y="3476167"/>
                </a:lnTo>
                <a:lnTo>
                  <a:pt x="828473" y="3513590"/>
                </a:lnTo>
                <a:lnTo>
                  <a:pt x="805040" y="3551050"/>
                </a:lnTo>
                <a:lnTo>
                  <a:pt x="781912" y="3588544"/>
                </a:lnTo>
                <a:lnTo>
                  <a:pt x="759087" y="3626068"/>
                </a:lnTo>
                <a:lnTo>
                  <a:pt x="736566" y="3663618"/>
                </a:lnTo>
                <a:lnTo>
                  <a:pt x="714347" y="3701192"/>
                </a:lnTo>
                <a:lnTo>
                  <a:pt x="692430" y="3738786"/>
                </a:lnTo>
                <a:lnTo>
                  <a:pt x="670814" y="3776395"/>
                </a:lnTo>
                <a:lnTo>
                  <a:pt x="402489" y="4252371"/>
                </a:lnTo>
                <a:lnTo>
                  <a:pt x="190065" y="4637463"/>
                </a:lnTo>
                <a:lnTo>
                  <a:pt x="50311" y="4895237"/>
                </a:lnTo>
                <a:lnTo>
                  <a:pt x="0" y="4989258"/>
                </a:lnTo>
                <a:close/>
              </a:path>
            </a:pathLst>
          </a:custGeom>
          <a:ln w="95250" cap="sq">
            <a:solidFill>
              <a:schemeClr val="tx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 descr="NorQuest College crest">
            <a:extLst>
              <a:ext uri="{FF2B5EF4-FFF2-40B4-BE49-F238E27FC236}">
                <a16:creationId xmlns:a16="http://schemas.microsoft.com/office/drawing/2014/main" id="{F427C50B-FC37-2147-BA7C-F37BADD2BF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861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Styles in PowerPoi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2247D-26DD-ABA5-03F1-FBD6B307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7D12AB-9369-7B81-21A0-1164802FC7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96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Slide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41EDB2FD-34E1-4D43-949B-35FCFA78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9664" y="4114800"/>
            <a:ext cx="6172200" cy="2743200"/>
          </a:xfrm>
          <a:prstGeom prst="rect">
            <a:avLst/>
          </a:prstGeom>
          <a:solidFill>
            <a:srgbClr val="E71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 descr="NorQuest College crest">
            <a:extLst>
              <a:ext uri="{FF2B5EF4-FFF2-40B4-BE49-F238E27FC236}">
                <a16:creationId xmlns:a16="http://schemas.microsoft.com/office/drawing/2014/main" id="{BF24D931-2B5A-5B40-90AD-DC9D88A59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884DA70F-201A-C642-8E97-DAB6639F8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4000" y="4310512"/>
            <a:ext cx="5638800" cy="19378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1 text goes here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212E1D3-8D09-5B40-AFB1-C5745B2C31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" y="0"/>
            <a:ext cx="456723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0ED2FB39-484A-F645-8858-453AD9AD6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0313" y="-9525"/>
            <a:ext cx="2655887" cy="3989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BEBD913-8A9B-6F4C-95C9-CCA3B311A1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0188" y="1079500"/>
            <a:ext cx="43418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157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Slide 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10692-19EA-D644-9D84-1327FA178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5" name="Picture 134" descr="NorQuest College crest">
            <a:extLst>
              <a:ext uri="{FF2B5EF4-FFF2-40B4-BE49-F238E27FC236}">
                <a16:creationId xmlns:a16="http://schemas.microsoft.com/office/drawing/2014/main" id="{BF24D931-2B5A-5B40-90AD-DC9D88A592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BBEF201-229F-1F45-A571-D82FD5F43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33400" y="2667000"/>
            <a:ext cx="5638800" cy="5638800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884DA70F-201A-C642-8E97-DAB6639F8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61612"/>
            <a:ext cx="3657600" cy="26105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1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5356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NorQuest College logo">
            <a:extLst>
              <a:ext uri="{FF2B5EF4-FFF2-40B4-BE49-F238E27FC236}">
                <a16:creationId xmlns:a16="http://schemas.microsoft.com/office/drawing/2014/main" id="{F2EF4790-3CE2-E140-B061-29854040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71" y="5336073"/>
            <a:ext cx="2308786" cy="573781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098EB0EC-EEF3-3442-A29B-3BD2AC76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46861">
            <a:off x="-1890236" y="-2333911"/>
            <a:ext cx="6733379" cy="6214496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9CA0DB3-7B0F-FD43-BC59-D6DAF261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156348">
            <a:off x="7344178" y="4868765"/>
            <a:ext cx="7422964" cy="6850941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0391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NorQuest College logo">
            <a:extLst>
              <a:ext uri="{FF2B5EF4-FFF2-40B4-BE49-F238E27FC236}">
                <a16:creationId xmlns:a16="http://schemas.microsoft.com/office/drawing/2014/main" id="{F2EF4790-3CE2-E140-B061-298540407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8571" y="5336073"/>
            <a:ext cx="2308785" cy="573781"/>
          </a:xfrm>
          <a:prstGeom prst="rect">
            <a:avLst/>
          </a:prstGeom>
        </p:spPr>
      </p:pic>
      <p:sp>
        <p:nvSpPr>
          <p:cNvPr id="29" name="object 2">
            <a:extLst>
              <a:ext uri="{FF2B5EF4-FFF2-40B4-BE49-F238E27FC236}">
                <a16:creationId xmlns:a16="http://schemas.microsoft.com/office/drawing/2014/main" id="{098EB0EC-EEF3-3442-A29B-3BD2AC768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46861">
            <a:off x="-1890236" y="-2333911"/>
            <a:ext cx="6733379" cy="6214496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bg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9CA0DB3-7B0F-FD43-BC59-D6DAF261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156348">
            <a:off x="7344178" y="4868765"/>
            <a:ext cx="7422964" cy="6850941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chemeClr val="accent2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34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Styles in PowerPoi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2247D-26DD-ABA5-03F1-FBD6B307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80CF8C-C74C-194A-D56F-D34E2CF17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22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lumn Slide v4">
  <p:cSld name="1_Two Column Slide v4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Work Sans ExtraBold"/>
              <a:buNone/>
              <a:defRPr sz="5000" b="0" i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ubTitle" idx="1"/>
          </p:nvPr>
        </p:nvSpPr>
        <p:spPr>
          <a:xfrm>
            <a:off x="6431912" y="1314796"/>
            <a:ext cx="5150488" cy="422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5080" lvl="0" algn="l">
              <a:lnSpc>
                <a:spcPct val="1319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58585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/>
          <p:nvPr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 extrusionOk="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 descr="NorQuest College cres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2499" y="239937"/>
            <a:ext cx="444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-1851660" y="4345311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 extrusionOk="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noFill/>
          <a:ln w="95250" cap="sq" cmpd="sng">
            <a:solidFill>
              <a:srgbClr val="FF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15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lumn Slide">
  <p:cSld name="2_Two Column Slid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Work Sans ExtraBold"/>
              <a:buNone/>
              <a:defRPr sz="5000" b="0" i="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ubTitle" idx="1"/>
          </p:nvPr>
        </p:nvSpPr>
        <p:spPr>
          <a:xfrm>
            <a:off x="6431912" y="1314796"/>
            <a:ext cx="4236087" cy="239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5080" lvl="0" algn="l">
              <a:lnSpc>
                <a:spcPct val="1319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 b="0" i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2"/>
          </p:nvPr>
        </p:nvSpPr>
        <p:spPr>
          <a:xfrm>
            <a:off x="6402095" y="4171604"/>
            <a:ext cx="426590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 i="1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58585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 extrusionOk="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19" descr="NorQuest College cres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2499" y="239937"/>
            <a:ext cx="4445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/>
        </p:nvSpPr>
        <p:spPr>
          <a:xfrm>
            <a:off x="-1371600" y="3962400"/>
            <a:ext cx="5181600" cy="5117286"/>
          </a:xfrm>
          <a:custGeom>
            <a:avLst/>
            <a:gdLst/>
            <a:ahLst/>
            <a:cxnLst/>
            <a:rect l="l" t="t" r="r" b="b"/>
            <a:pathLst>
              <a:path w="4962525" h="4900930" extrusionOk="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noFill/>
          <a:ln w="95250" cap="flat" cmpd="sng">
            <a:solidFill>
              <a:srgbClr val="E61E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98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A80E9E2-62F2-5875-B958-B047E9CED6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895600"/>
            <a:ext cx="56388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="0" i="0" baseline="0">
                <a:solidFill>
                  <a:schemeClr val="bg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1D2E5-F8FA-D835-9FDF-D2FC44D55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886200"/>
            <a:ext cx="5334000" cy="83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Optional subtitle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9924917-66EA-F0E3-9958-DCA39FC842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5788319"/>
            <a:ext cx="2209800" cy="4373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Month day, 2020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C8F9E8A-3DA8-FF4A-3239-449C805F7D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5768441"/>
            <a:ext cx="6192838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Work Sans Medium" pitchFamily="2" charset="77"/>
              </a:defRPr>
            </a:lvl1pPr>
          </a:lstStyle>
          <a:p>
            <a:pPr lvl="0"/>
            <a:r>
              <a:rPr lang="en-US"/>
              <a:t>Optional presentation team names goes here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8C0FDE3B-A832-31AE-9898-254EF882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62000" y="-3581400"/>
            <a:ext cx="5486400" cy="5418303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026D7DCC-1A13-9BE6-942B-4D18035A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39429" y="5867400"/>
            <a:ext cx="2368550" cy="2326640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chemeClr val="bg1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 descr="NorQuest College logo">
            <a:extLst>
              <a:ext uri="{FF2B5EF4-FFF2-40B4-BE49-F238E27FC236}">
                <a16:creationId xmlns:a16="http://schemas.microsoft.com/office/drawing/2014/main" id="{31C129AC-3231-93B8-2CD5-4C58E7D210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04" y="449440"/>
            <a:ext cx="2099974" cy="5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1 goes here</a:t>
            </a:r>
            <a:br>
              <a:rPr lang="en-US"/>
            </a:b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4236087" cy="2392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marR="5080" indent="0" defTabSz="914400" eaLnBrk="1" fontAlgn="auto" latinLnBrk="0" hangingPunct="1">
              <a:lnSpc>
                <a:spcPct val="131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goes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et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as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dus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,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eos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undi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te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err="1">
                <a:solidFill>
                  <a:srgbClr val="212121"/>
                </a:solidFill>
                <a:latin typeface="Work Sans Medium"/>
                <a:cs typeface="Work Sans Medium"/>
              </a:rPr>
              <a:t>volor</a:t>
            </a:r>
            <a:endParaRPr lang="en-CA" sz="2400" spc="-20">
              <a:solidFill>
                <a:srgbClr val="212121"/>
              </a:solidFill>
              <a:latin typeface="Work Sans Medium"/>
              <a:cs typeface="Work Sans Medium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E61E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AA74E5C0-376B-0F41-A59C-0446D3A40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371600" y="3962400"/>
            <a:ext cx="5181600" cy="5117286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E61E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726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1 goes here</a:t>
            </a:r>
            <a:br>
              <a:rPr lang="en-US"/>
            </a:b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4236087" cy="4342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marR="5080" indent="0" defTabSz="914400" eaLnBrk="1" fontAlgn="auto" latinLnBrk="0" hangingPunct="1">
              <a:lnSpc>
                <a:spcPct val="131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</a:lstStyle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goes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z="2400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et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as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z="2400" spc="-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dus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,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eos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undi</a:t>
            </a:r>
            <a:r>
              <a:rPr lang="en-CA" sz="2400" spc="-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te</a:t>
            </a:r>
            <a:r>
              <a:rPr lang="en-CA" sz="2400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 err="1">
                <a:solidFill>
                  <a:srgbClr val="212121"/>
                </a:solidFill>
                <a:latin typeface="Work Sans Medium"/>
                <a:cs typeface="Work Sans Medium"/>
              </a:rPr>
              <a:t>volor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venimustem</a:t>
            </a:r>
            <a:r>
              <a:rPr lang="en-CA" sz="2400" spc="-1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eumquam</a:t>
            </a:r>
            <a:r>
              <a:rPr lang="en-CA" sz="2400" spc="-1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resedis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di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unt</a:t>
            </a:r>
            <a:r>
              <a:rPr lang="en-CA" sz="2400" spc="-8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faci</a:t>
            </a:r>
            <a:r>
              <a:rPr lang="en-CA" sz="2400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doles</a:t>
            </a:r>
            <a:r>
              <a:rPr lang="en-CA" sz="2400" spc="-8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eatem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estiand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uciende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z="2400" spc="-114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 spc="-20">
              <a:solidFill>
                <a:srgbClr val="212121"/>
              </a:solidFill>
              <a:latin typeface="Work Sans Medium"/>
              <a:cs typeface="Work Sans Medium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C5EDF94C-D93F-523D-0531-19576C5A02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AD78FAE0-A03F-FD49-A735-C373D97EC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472421" y="-193668"/>
            <a:ext cx="1616387" cy="1587786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8F1C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75989851-2B07-DC43-8006-3A2A466C7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0999" y="5498814"/>
            <a:ext cx="1616387" cy="1587786"/>
          </a:xfrm>
          <a:custGeom>
            <a:avLst/>
            <a:gdLst/>
            <a:ahLst/>
            <a:cxnLst/>
            <a:rect l="l" t="t" r="r" b="b"/>
            <a:pathLst>
              <a:path w="2368550" h="2326640">
                <a:moveTo>
                  <a:pt x="0" y="2326487"/>
                </a:moveTo>
                <a:lnTo>
                  <a:pt x="2368296" y="2326487"/>
                </a:lnTo>
                <a:lnTo>
                  <a:pt x="2368296" y="0"/>
                </a:lnTo>
                <a:lnTo>
                  <a:pt x="2319710" y="7018"/>
                </a:lnTo>
                <a:lnTo>
                  <a:pt x="2271400" y="14869"/>
                </a:lnTo>
                <a:lnTo>
                  <a:pt x="2223372" y="23544"/>
                </a:lnTo>
                <a:lnTo>
                  <a:pt x="2175636" y="33037"/>
                </a:lnTo>
                <a:lnTo>
                  <a:pt x="2128197" y="43339"/>
                </a:lnTo>
                <a:lnTo>
                  <a:pt x="2081064" y="54444"/>
                </a:lnTo>
                <a:lnTo>
                  <a:pt x="2034244" y="66343"/>
                </a:lnTo>
                <a:lnTo>
                  <a:pt x="1987746" y="79029"/>
                </a:lnTo>
                <a:lnTo>
                  <a:pt x="1941575" y="92494"/>
                </a:lnTo>
                <a:lnTo>
                  <a:pt x="1895741" y="106731"/>
                </a:lnTo>
                <a:lnTo>
                  <a:pt x="1850250" y="121733"/>
                </a:lnTo>
                <a:lnTo>
                  <a:pt x="1805110" y="137492"/>
                </a:lnTo>
                <a:lnTo>
                  <a:pt x="1760329" y="153999"/>
                </a:lnTo>
                <a:lnTo>
                  <a:pt x="1715914" y="171249"/>
                </a:lnTo>
                <a:lnTo>
                  <a:pt x="1671873" y="189232"/>
                </a:lnTo>
                <a:lnTo>
                  <a:pt x="1628213" y="207943"/>
                </a:lnTo>
                <a:lnTo>
                  <a:pt x="1584942" y="227372"/>
                </a:lnTo>
                <a:lnTo>
                  <a:pt x="1542068" y="247513"/>
                </a:lnTo>
                <a:lnTo>
                  <a:pt x="1499598" y="268358"/>
                </a:lnTo>
                <a:lnTo>
                  <a:pt x="1457540" y="289899"/>
                </a:lnTo>
                <a:lnTo>
                  <a:pt x="1415901" y="312129"/>
                </a:lnTo>
                <a:lnTo>
                  <a:pt x="1374689" y="335041"/>
                </a:lnTo>
                <a:lnTo>
                  <a:pt x="1333912" y="358627"/>
                </a:lnTo>
                <a:lnTo>
                  <a:pt x="1293576" y="382878"/>
                </a:lnTo>
                <a:lnTo>
                  <a:pt x="1253690" y="407789"/>
                </a:lnTo>
                <a:lnTo>
                  <a:pt x="1214261" y="433351"/>
                </a:lnTo>
                <a:lnTo>
                  <a:pt x="1175297" y="459556"/>
                </a:lnTo>
                <a:lnTo>
                  <a:pt x="1136805" y="486398"/>
                </a:lnTo>
                <a:lnTo>
                  <a:pt x="1098793" y="513868"/>
                </a:lnTo>
                <a:lnTo>
                  <a:pt x="1061269" y="541959"/>
                </a:lnTo>
                <a:lnTo>
                  <a:pt x="1024239" y="570663"/>
                </a:lnTo>
                <a:lnTo>
                  <a:pt x="987712" y="599974"/>
                </a:lnTo>
                <a:lnTo>
                  <a:pt x="951696" y="629883"/>
                </a:lnTo>
                <a:lnTo>
                  <a:pt x="916197" y="660382"/>
                </a:lnTo>
                <a:lnTo>
                  <a:pt x="881223" y="691465"/>
                </a:lnTo>
                <a:lnTo>
                  <a:pt x="846782" y="723124"/>
                </a:lnTo>
                <a:lnTo>
                  <a:pt x="812882" y="755351"/>
                </a:lnTo>
                <a:lnTo>
                  <a:pt x="779530" y="788139"/>
                </a:lnTo>
                <a:lnTo>
                  <a:pt x="746733" y="821480"/>
                </a:lnTo>
                <a:lnTo>
                  <a:pt x="714500" y="855366"/>
                </a:lnTo>
                <a:lnTo>
                  <a:pt x="682838" y="889790"/>
                </a:lnTo>
                <a:lnTo>
                  <a:pt x="651753" y="924745"/>
                </a:lnTo>
                <a:lnTo>
                  <a:pt x="621255" y="960223"/>
                </a:lnTo>
                <a:lnTo>
                  <a:pt x="591350" y="996216"/>
                </a:lnTo>
                <a:lnTo>
                  <a:pt x="562046" y="1032717"/>
                </a:lnTo>
                <a:lnTo>
                  <a:pt x="533351" y="1069719"/>
                </a:lnTo>
                <a:lnTo>
                  <a:pt x="505272" y="1107213"/>
                </a:lnTo>
                <a:lnTo>
                  <a:pt x="477817" y="1145192"/>
                </a:lnTo>
                <a:lnTo>
                  <a:pt x="450994" y="1183650"/>
                </a:lnTo>
                <a:lnTo>
                  <a:pt x="424809" y="1222577"/>
                </a:lnTo>
                <a:lnTo>
                  <a:pt x="399271" y="1261967"/>
                </a:lnTo>
                <a:lnTo>
                  <a:pt x="374386" y="1301811"/>
                </a:lnTo>
                <a:lnTo>
                  <a:pt x="350164" y="1342104"/>
                </a:lnTo>
                <a:lnTo>
                  <a:pt x="326611" y="1382836"/>
                </a:lnTo>
                <a:lnTo>
                  <a:pt x="303734" y="1424001"/>
                </a:lnTo>
                <a:lnTo>
                  <a:pt x="281542" y="1465591"/>
                </a:lnTo>
                <a:lnTo>
                  <a:pt x="260042" y="1507598"/>
                </a:lnTo>
                <a:lnTo>
                  <a:pt x="239241" y="1550014"/>
                </a:lnTo>
                <a:lnTo>
                  <a:pt x="219148" y="1592834"/>
                </a:lnTo>
                <a:lnTo>
                  <a:pt x="199769" y="1636047"/>
                </a:lnTo>
                <a:lnTo>
                  <a:pt x="181113" y="1679648"/>
                </a:lnTo>
                <a:lnTo>
                  <a:pt x="163186" y="1723629"/>
                </a:lnTo>
                <a:lnTo>
                  <a:pt x="145997" y="1767981"/>
                </a:lnTo>
                <a:lnTo>
                  <a:pt x="129552" y="1812698"/>
                </a:lnTo>
                <a:lnTo>
                  <a:pt x="113860" y="1857772"/>
                </a:lnTo>
                <a:lnTo>
                  <a:pt x="98929" y="1903196"/>
                </a:lnTo>
                <a:lnTo>
                  <a:pt x="84765" y="1948961"/>
                </a:lnTo>
                <a:lnTo>
                  <a:pt x="71376" y="1995061"/>
                </a:lnTo>
                <a:lnTo>
                  <a:pt x="58770" y="2041487"/>
                </a:lnTo>
                <a:lnTo>
                  <a:pt x="46955" y="2088233"/>
                </a:lnTo>
                <a:lnTo>
                  <a:pt x="35938" y="2135291"/>
                </a:lnTo>
                <a:lnTo>
                  <a:pt x="25726" y="2182652"/>
                </a:lnTo>
                <a:lnTo>
                  <a:pt x="16327" y="2230311"/>
                </a:lnTo>
                <a:lnTo>
                  <a:pt x="7749" y="2278258"/>
                </a:lnTo>
                <a:lnTo>
                  <a:pt x="0" y="2326487"/>
                </a:lnTo>
                <a:close/>
              </a:path>
            </a:pathLst>
          </a:custGeom>
          <a:ln w="95250" cap="sq">
            <a:solidFill>
              <a:srgbClr val="FF8F1C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312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1 goes here</a:t>
            </a:r>
            <a:br>
              <a:rPr lang="en-US"/>
            </a:b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5150488" cy="422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5080" indent="0" defTabSz="914400" eaLnBrk="1" fontAlgn="auto" latinLnBrk="0" hangingPunct="1">
              <a:lnSpc>
                <a:spcPct val="131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300" algn="l"/>
              </a:tabLst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marL="241300" indent="-228600">
              <a:lnSpc>
                <a:spcPct val="1000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Text goes here</a:t>
            </a:r>
            <a:endParaRPr lang="en-CA" sz="2400">
              <a:latin typeface="Work Sans Medium"/>
              <a:cs typeface="Work Sans Medium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</a:tabLst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Can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look</a:t>
            </a:r>
            <a:endParaRPr lang="en-CA" sz="2400">
              <a:latin typeface="Work Sans Medium"/>
              <a:cs typeface="Work Sans Medium"/>
            </a:endParaRPr>
          </a:p>
          <a:p>
            <a:pPr marL="241300" marR="36830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Like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this</a:t>
            </a:r>
            <a:endParaRPr lang="en-CA" sz="2400" spc="-105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698500" marR="36830" lvl="1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spc="-105" err="1">
                <a:solidFill>
                  <a:srgbClr val="212121"/>
                </a:solidFill>
                <a:latin typeface="Work Sans Medium"/>
                <a:cs typeface="Work Sans Medium"/>
              </a:rPr>
              <a:t>Q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uam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illaudi</a:t>
            </a:r>
            <a:r>
              <a:rPr lang="en-CA" sz="2400" spc="-10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in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peror</a:t>
            </a:r>
            <a:r>
              <a:rPr lang="en-CA" sz="2400" spc="-1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alignie</a:t>
            </a:r>
            <a:r>
              <a:rPr lang="en-CA" sz="2400" spc="-1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nihilia</a:t>
            </a:r>
            <a:r>
              <a:rPr lang="en-CA" sz="2400" spc="-15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0">
                <a:solidFill>
                  <a:srgbClr val="212121"/>
                </a:solidFill>
                <a:latin typeface="Work Sans Medium"/>
                <a:cs typeface="Work Sans Medium"/>
              </a:rPr>
              <a:t>,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cuptassi</a:t>
            </a:r>
            <a:r>
              <a:rPr lang="en-CA" sz="2400" spc="-1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conemporeius</a:t>
            </a:r>
            <a:endParaRPr lang="en-CA" sz="2400">
              <a:latin typeface="Work Sans Medium"/>
              <a:cs typeface="Work Sans Medium"/>
            </a:endParaRPr>
          </a:p>
          <a:p>
            <a:pPr marL="1155700" marR="5080" lvl="2" indent="-228600">
              <a:lnSpc>
                <a:spcPct val="1319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Dignimo</a:t>
            </a:r>
            <a:r>
              <a:rPr lang="en-CA" sz="2400" spc="-1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luptaque</a:t>
            </a:r>
            <a:r>
              <a:rPr lang="en-CA" sz="2400" spc="-1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pro</a:t>
            </a:r>
            <a:r>
              <a:rPr lang="en-CA" sz="2400" spc="-1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err="1">
                <a:solidFill>
                  <a:srgbClr val="212121"/>
                </a:solidFill>
                <a:latin typeface="Work Sans Medium"/>
                <a:cs typeface="Work Sans Medium"/>
              </a:rPr>
              <a:t>tem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quatium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mos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pa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molupta</a:t>
            </a:r>
            <a:r>
              <a:rPr lang="en-CA" sz="2400" spc="-1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tectur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0FD830B-D695-564C-D97B-66DB7F2B5D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E0B0871-92E1-4041-B7F6-844EBCA4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51660" y="4345311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76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v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older 2">
            <a:extLst>
              <a:ext uri="{FF2B5EF4-FFF2-40B4-BE49-F238E27FC236}">
                <a16:creationId xmlns:a16="http://schemas.microsoft.com/office/drawing/2014/main" id="{4FA88F38-5861-6549-82A8-79FBCB84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2040" y="1314796"/>
            <a:ext cx="3556258" cy="161714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5000" b="0" i="0" baseline="0">
                <a:solidFill>
                  <a:schemeClr val="tx1"/>
                </a:solidFill>
                <a:latin typeface="WorkSans-ExtraBold"/>
                <a:cs typeface="WorkSans-ExtraBold"/>
              </a:defRPr>
            </a:lvl1pPr>
          </a:lstStyle>
          <a:p>
            <a:r>
              <a:rPr lang="en-US"/>
              <a:t>Header 1 goes here</a:t>
            </a:r>
            <a:br>
              <a:rPr lang="en-US"/>
            </a:br>
            <a:endParaRPr/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DE92B98D-84CB-D344-B1F1-C7DDE4A3BFBA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6431912" y="1314796"/>
            <a:ext cx="5150488" cy="422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5080" indent="0" defTabSz="914400" eaLnBrk="1" fontAlgn="auto" latinLnBrk="0" hangingPunct="1">
              <a:lnSpc>
                <a:spcPct val="131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41300" algn="l"/>
              </a:tabLst>
              <a:defRPr sz="2400" b="0" i="0" baseline="0">
                <a:solidFill>
                  <a:schemeClr val="tx1"/>
                </a:solidFill>
                <a:latin typeface="Work Sans Medium" pitchFamily="2" charset="77"/>
                <a:cs typeface="Work Sans Medium" pitchFamily="2" charset="77"/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marL="241300" indent="-228600">
              <a:lnSpc>
                <a:spcPct val="1000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T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ext goes here</a:t>
            </a:r>
            <a:endParaRPr lang="en-CA" sz="2400">
              <a:latin typeface="Work Sans Medium"/>
              <a:cs typeface="Work Sans Medium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</a:tabLst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Can</a:t>
            </a:r>
            <a:r>
              <a:rPr lang="en-CA" sz="2400" spc="-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0">
                <a:solidFill>
                  <a:srgbClr val="212121"/>
                </a:solidFill>
                <a:latin typeface="Work Sans Medium"/>
                <a:cs typeface="Work Sans Medium"/>
              </a:rPr>
              <a:t>look</a:t>
            </a:r>
            <a:endParaRPr lang="en-CA" sz="2400">
              <a:latin typeface="Work Sans Medium"/>
              <a:cs typeface="Work Sans Medium"/>
            </a:endParaRPr>
          </a:p>
          <a:p>
            <a:pPr marL="241300" marR="36830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Like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this</a:t>
            </a:r>
            <a:endParaRPr lang="en-CA" sz="2400" spc="-105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698500" marR="36830" lvl="1" indent="-228600">
              <a:lnSpc>
                <a:spcPct val="131900"/>
              </a:lnSpc>
              <a:buChar char="•"/>
              <a:tabLst>
                <a:tab pos="241300" algn="l"/>
              </a:tabLst>
            </a:pPr>
            <a:r>
              <a:rPr lang="en-CA" sz="2400" spc="-105" err="1">
                <a:solidFill>
                  <a:srgbClr val="212121"/>
                </a:solidFill>
                <a:latin typeface="Work Sans Medium"/>
                <a:cs typeface="Work Sans Medium"/>
              </a:rPr>
              <a:t>Q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uam</a:t>
            </a:r>
            <a:r>
              <a:rPr lang="en-CA" sz="2400" spc="-1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illaudi</a:t>
            </a:r>
            <a:r>
              <a:rPr lang="en-CA" sz="2400" spc="-10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in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peror</a:t>
            </a:r>
            <a:r>
              <a:rPr lang="en-CA" sz="2400" spc="-17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alignie</a:t>
            </a:r>
            <a:r>
              <a:rPr lang="en-CA" sz="2400" spc="-1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nihilia</a:t>
            </a:r>
            <a:r>
              <a:rPr lang="en-CA" sz="2400" spc="-15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30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 sz="2400" spc="-30">
                <a:solidFill>
                  <a:srgbClr val="212121"/>
                </a:solidFill>
                <a:latin typeface="Work Sans Medium"/>
                <a:cs typeface="Work Sans Medium"/>
              </a:rPr>
              <a:t>,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cuptassi</a:t>
            </a:r>
            <a:r>
              <a:rPr lang="en-CA" sz="2400" spc="-13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conemporeius</a:t>
            </a:r>
            <a:endParaRPr lang="en-CA" sz="2400">
              <a:latin typeface="Work Sans Medium"/>
              <a:cs typeface="Work Sans Medium"/>
            </a:endParaRPr>
          </a:p>
          <a:p>
            <a:pPr marL="1155700" marR="5080" lvl="2" indent="-228600">
              <a:lnSpc>
                <a:spcPct val="1319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Dignimo</a:t>
            </a:r>
            <a:r>
              <a:rPr lang="en-CA" sz="2400" spc="-1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luptaque</a:t>
            </a:r>
            <a:r>
              <a:rPr lang="en-CA" sz="2400" spc="-1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pro</a:t>
            </a:r>
            <a:r>
              <a:rPr lang="en-CA" sz="2400" spc="-13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 err="1">
                <a:solidFill>
                  <a:srgbClr val="212121"/>
                </a:solidFill>
                <a:latin typeface="Work Sans Medium"/>
                <a:cs typeface="Work Sans Medium"/>
              </a:rPr>
              <a:t>tem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quatium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mos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>
                <a:solidFill>
                  <a:srgbClr val="212121"/>
                </a:solidFill>
                <a:latin typeface="Work Sans Medium"/>
                <a:cs typeface="Work Sans Medium"/>
              </a:rPr>
              <a:t>pa</a:t>
            </a:r>
            <a:r>
              <a:rPr lang="en-CA" sz="2400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25">
                <a:solidFill>
                  <a:srgbClr val="212121"/>
                </a:solidFill>
                <a:latin typeface="Work Sans Medium"/>
                <a:cs typeface="Work Sans Medium"/>
              </a:rPr>
              <a:t>ad </a:t>
            </a:r>
            <a:r>
              <a:rPr lang="en-CA" sz="2400" err="1">
                <a:solidFill>
                  <a:srgbClr val="212121"/>
                </a:solidFill>
                <a:latin typeface="Work Sans Medium"/>
                <a:cs typeface="Work Sans Medium"/>
              </a:rPr>
              <a:t>molupta</a:t>
            </a:r>
            <a:r>
              <a:rPr lang="en-CA" sz="2400" spc="-1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z="2400" spc="-10" err="1">
                <a:solidFill>
                  <a:srgbClr val="212121"/>
                </a:solidFill>
                <a:latin typeface="Work Sans Medium"/>
                <a:cs typeface="Work Sans Medium"/>
              </a:rPr>
              <a:t>tectur</a:t>
            </a:r>
            <a:r>
              <a:rPr lang="en-CA" sz="2400" spc="-10">
                <a:solidFill>
                  <a:srgbClr val="212121"/>
                </a:solidFill>
                <a:latin typeface="Work Sans Medium"/>
                <a:cs typeface="Work Sans Medium"/>
              </a:rPr>
              <a:t>.</a:t>
            </a:r>
            <a:endParaRPr lang="en-CA" sz="2400">
              <a:latin typeface="Work Sans Medium"/>
              <a:cs typeface="Work Sans Medium"/>
            </a:endParaRPr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103D1A3E-3359-CA6C-B034-57005E0A48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62B6079-505E-AF44-8F82-F9D00A8C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8967" y="1065522"/>
            <a:ext cx="5903595" cy="95250"/>
          </a:xfrm>
          <a:custGeom>
            <a:avLst/>
            <a:gdLst/>
            <a:ahLst/>
            <a:cxnLst/>
            <a:rect l="l" t="t" r="r" b="b"/>
            <a:pathLst>
              <a:path w="5903595" h="95250">
                <a:moveTo>
                  <a:pt x="0" y="95250"/>
                </a:moveTo>
                <a:lnTo>
                  <a:pt x="5903032" y="95250"/>
                </a:lnTo>
                <a:lnTo>
                  <a:pt x="5903032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NorQuest College crest">
            <a:extLst>
              <a:ext uri="{FF2B5EF4-FFF2-40B4-BE49-F238E27FC236}">
                <a16:creationId xmlns:a16="http://schemas.microsoft.com/office/drawing/2014/main" id="{02DE44BA-8610-1B43-83D3-30CCE2AE2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9879290-F6FF-3E47-B44D-E7CB720A7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21743" y="4836495"/>
            <a:ext cx="5652770" cy="5217160"/>
          </a:xfrm>
          <a:custGeom>
            <a:avLst/>
            <a:gdLst/>
            <a:ahLst/>
            <a:cxnLst/>
            <a:rect l="l" t="t" r="r" b="b"/>
            <a:pathLst>
              <a:path w="5652770" h="5217160">
                <a:moveTo>
                  <a:pt x="5652211" y="58552"/>
                </a:moveTo>
                <a:lnTo>
                  <a:pt x="5600615" y="51024"/>
                </a:lnTo>
                <a:lnTo>
                  <a:pt x="5549014" y="44021"/>
                </a:lnTo>
                <a:lnTo>
                  <a:pt x="5497412" y="37542"/>
                </a:lnTo>
                <a:lnTo>
                  <a:pt x="5445813" y="31584"/>
                </a:lnTo>
                <a:lnTo>
                  <a:pt x="5394223" y="26146"/>
                </a:lnTo>
                <a:lnTo>
                  <a:pt x="5342647" y="21227"/>
                </a:lnTo>
                <a:lnTo>
                  <a:pt x="5291090" y="16824"/>
                </a:lnTo>
                <a:lnTo>
                  <a:pt x="5239557" y="12937"/>
                </a:lnTo>
                <a:lnTo>
                  <a:pt x="5188052" y="9562"/>
                </a:lnTo>
                <a:lnTo>
                  <a:pt x="5136581" y="6699"/>
                </a:lnTo>
                <a:lnTo>
                  <a:pt x="5085148" y="4346"/>
                </a:lnTo>
                <a:lnTo>
                  <a:pt x="5033759" y="2502"/>
                </a:lnTo>
                <a:lnTo>
                  <a:pt x="4982418" y="1163"/>
                </a:lnTo>
                <a:lnTo>
                  <a:pt x="4931131" y="330"/>
                </a:lnTo>
                <a:lnTo>
                  <a:pt x="4879903" y="0"/>
                </a:lnTo>
                <a:lnTo>
                  <a:pt x="4828737" y="171"/>
                </a:lnTo>
                <a:lnTo>
                  <a:pt x="4777640" y="841"/>
                </a:lnTo>
                <a:lnTo>
                  <a:pt x="4726616" y="2010"/>
                </a:lnTo>
                <a:lnTo>
                  <a:pt x="4675671" y="3675"/>
                </a:lnTo>
                <a:lnTo>
                  <a:pt x="4624809" y="5835"/>
                </a:lnTo>
                <a:lnTo>
                  <a:pt x="4574035" y="8488"/>
                </a:lnTo>
                <a:lnTo>
                  <a:pt x="4523354" y="11632"/>
                </a:lnTo>
                <a:lnTo>
                  <a:pt x="4472771" y="15266"/>
                </a:lnTo>
                <a:lnTo>
                  <a:pt x="4422291" y="19387"/>
                </a:lnTo>
                <a:lnTo>
                  <a:pt x="4371919" y="23995"/>
                </a:lnTo>
                <a:lnTo>
                  <a:pt x="4321660" y="29087"/>
                </a:lnTo>
                <a:lnTo>
                  <a:pt x="4271519" y="34662"/>
                </a:lnTo>
                <a:lnTo>
                  <a:pt x="4221501" y="40718"/>
                </a:lnTo>
                <a:lnTo>
                  <a:pt x="4171611" y="47253"/>
                </a:lnTo>
                <a:lnTo>
                  <a:pt x="4121853" y="54266"/>
                </a:lnTo>
                <a:lnTo>
                  <a:pt x="4072234" y="61756"/>
                </a:lnTo>
                <a:lnTo>
                  <a:pt x="4022757" y="69719"/>
                </a:lnTo>
                <a:lnTo>
                  <a:pt x="3973427" y="78155"/>
                </a:lnTo>
                <a:lnTo>
                  <a:pt x="3924250" y="87062"/>
                </a:lnTo>
                <a:lnTo>
                  <a:pt x="3875231" y="96438"/>
                </a:lnTo>
                <a:lnTo>
                  <a:pt x="3826375" y="106282"/>
                </a:lnTo>
                <a:lnTo>
                  <a:pt x="3777686" y="116592"/>
                </a:lnTo>
                <a:lnTo>
                  <a:pt x="3729169" y="127366"/>
                </a:lnTo>
                <a:lnTo>
                  <a:pt x="3680830" y="138602"/>
                </a:lnTo>
                <a:lnTo>
                  <a:pt x="3632673" y="150299"/>
                </a:lnTo>
                <a:lnTo>
                  <a:pt x="3584703" y="162455"/>
                </a:lnTo>
                <a:lnTo>
                  <a:pt x="3536926" y="175069"/>
                </a:lnTo>
                <a:lnTo>
                  <a:pt x="3489346" y="188138"/>
                </a:lnTo>
                <a:lnTo>
                  <a:pt x="3441968" y="201661"/>
                </a:lnTo>
                <a:lnTo>
                  <a:pt x="3394798" y="215637"/>
                </a:lnTo>
                <a:lnTo>
                  <a:pt x="3347839" y="230063"/>
                </a:lnTo>
                <a:lnTo>
                  <a:pt x="3301098" y="244938"/>
                </a:lnTo>
                <a:lnTo>
                  <a:pt x="3254579" y="260260"/>
                </a:lnTo>
                <a:lnTo>
                  <a:pt x="3208286" y="276028"/>
                </a:lnTo>
                <a:lnTo>
                  <a:pt x="3162226" y="292240"/>
                </a:lnTo>
                <a:lnTo>
                  <a:pt x="3116403" y="308893"/>
                </a:lnTo>
                <a:lnTo>
                  <a:pt x="3070821" y="325988"/>
                </a:lnTo>
                <a:lnTo>
                  <a:pt x="3025486" y="343521"/>
                </a:lnTo>
                <a:lnTo>
                  <a:pt x="2980403" y="361491"/>
                </a:lnTo>
                <a:lnTo>
                  <a:pt x="2935577" y="379896"/>
                </a:lnTo>
                <a:lnTo>
                  <a:pt x="2891013" y="398735"/>
                </a:lnTo>
                <a:lnTo>
                  <a:pt x="2846715" y="418006"/>
                </a:lnTo>
                <a:lnTo>
                  <a:pt x="2802689" y="437708"/>
                </a:lnTo>
                <a:lnTo>
                  <a:pt x="2758939" y="457838"/>
                </a:lnTo>
                <a:lnTo>
                  <a:pt x="2715471" y="478394"/>
                </a:lnTo>
                <a:lnTo>
                  <a:pt x="2672290" y="499377"/>
                </a:lnTo>
                <a:lnTo>
                  <a:pt x="2629399" y="520782"/>
                </a:lnTo>
                <a:lnTo>
                  <a:pt x="2586806" y="542610"/>
                </a:lnTo>
                <a:lnTo>
                  <a:pt x="2544514" y="564857"/>
                </a:lnTo>
                <a:lnTo>
                  <a:pt x="2502528" y="587523"/>
                </a:lnTo>
                <a:lnTo>
                  <a:pt x="2460853" y="610606"/>
                </a:lnTo>
                <a:lnTo>
                  <a:pt x="2419495" y="634103"/>
                </a:lnTo>
                <a:lnTo>
                  <a:pt x="2378457" y="658015"/>
                </a:lnTo>
                <a:lnTo>
                  <a:pt x="2337747" y="682337"/>
                </a:lnTo>
                <a:lnTo>
                  <a:pt x="2297367" y="707070"/>
                </a:lnTo>
                <a:lnTo>
                  <a:pt x="2257323" y="732211"/>
                </a:lnTo>
                <a:lnTo>
                  <a:pt x="2214858" y="759566"/>
                </a:lnTo>
                <a:lnTo>
                  <a:pt x="2172765" y="787434"/>
                </a:lnTo>
                <a:lnTo>
                  <a:pt x="2131045" y="815813"/>
                </a:lnTo>
                <a:lnTo>
                  <a:pt x="2089702" y="844698"/>
                </a:lnTo>
                <a:lnTo>
                  <a:pt x="2048739" y="874088"/>
                </a:lnTo>
                <a:lnTo>
                  <a:pt x="2008157" y="903979"/>
                </a:lnTo>
                <a:lnTo>
                  <a:pt x="1967960" y="934370"/>
                </a:lnTo>
                <a:lnTo>
                  <a:pt x="1928151" y="965257"/>
                </a:lnTo>
                <a:lnTo>
                  <a:pt x="1888731" y="996637"/>
                </a:lnTo>
                <a:lnTo>
                  <a:pt x="1849704" y="1028508"/>
                </a:lnTo>
                <a:lnTo>
                  <a:pt x="1811073" y="1060866"/>
                </a:lnTo>
                <a:lnTo>
                  <a:pt x="1772839" y="1093710"/>
                </a:lnTo>
                <a:lnTo>
                  <a:pt x="1735006" y="1127036"/>
                </a:lnTo>
                <a:lnTo>
                  <a:pt x="1697576" y="1160842"/>
                </a:lnTo>
                <a:lnTo>
                  <a:pt x="1660552" y="1195125"/>
                </a:lnTo>
                <a:lnTo>
                  <a:pt x="1623937" y="1229881"/>
                </a:lnTo>
                <a:lnTo>
                  <a:pt x="1587733" y="1265109"/>
                </a:lnTo>
                <a:lnTo>
                  <a:pt x="1551943" y="1300806"/>
                </a:lnTo>
                <a:lnTo>
                  <a:pt x="1516569" y="1336968"/>
                </a:lnTo>
                <a:lnTo>
                  <a:pt x="1481615" y="1373593"/>
                </a:lnTo>
                <a:lnTo>
                  <a:pt x="1447083" y="1410679"/>
                </a:lnTo>
                <a:lnTo>
                  <a:pt x="1412975" y="1448222"/>
                </a:lnTo>
                <a:lnTo>
                  <a:pt x="1379294" y="1486220"/>
                </a:lnTo>
                <a:lnTo>
                  <a:pt x="1346044" y="1524669"/>
                </a:lnTo>
                <a:lnTo>
                  <a:pt x="1313226" y="1563568"/>
                </a:lnTo>
                <a:lnTo>
                  <a:pt x="1280843" y="1602913"/>
                </a:lnTo>
                <a:lnTo>
                  <a:pt x="1248898" y="1642702"/>
                </a:lnTo>
                <a:lnTo>
                  <a:pt x="1217393" y="1682932"/>
                </a:lnTo>
                <a:lnTo>
                  <a:pt x="1186332" y="1723600"/>
                </a:lnTo>
                <a:lnTo>
                  <a:pt x="1155717" y="1764703"/>
                </a:lnTo>
                <a:lnTo>
                  <a:pt x="1125550" y="1806239"/>
                </a:lnTo>
                <a:lnTo>
                  <a:pt x="1095834" y="1848205"/>
                </a:lnTo>
                <a:lnTo>
                  <a:pt x="1066573" y="1890598"/>
                </a:lnTo>
                <a:lnTo>
                  <a:pt x="1037767" y="1933415"/>
                </a:lnTo>
                <a:lnTo>
                  <a:pt x="1011802" y="1973320"/>
                </a:lnTo>
                <a:lnTo>
                  <a:pt x="986305" y="2014126"/>
                </a:lnTo>
                <a:lnTo>
                  <a:pt x="961273" y="2055794"/>
                </a:lnTo>
                <a:lnTo>
                  <a:pt x="936702" y="2098284"/>
                </a:lnTo>
                <a:lnTo>
                  <a:pt x="912586" y="2141554"/>
                </a:lnTo>
                <a:lnTo>
                  <a:pt x="888921" y="2185565"/>
                </a:lnTo>
                <a:lnTo>
                  <a:pt x="865702" y="2230277"/>
                </a:lnTo>
                <a:lnTo>
                  <a:pt x="842926" y="2275649"/>
                </a:lnTo>
                <a:lnTo>
                  <a:pt x="820587" y="2321641"/>
                </a:lnTo>
                <a:lnTo>
                  <a:pt x="798681" y="2368212"/>
                </a:lnTo>
                <a:lnTo>
                  <a:pt x="777203" y="2415322"/>
                </a:lnTo>
                <a:lnTo>
                  <a:pt x="756149" y="2462932"/>
                </a:lnTo>
                <a:lnTo>
                  <a:pt x="735514" y="2511000"/>
                </a:lnTo>
                <a:lnTo>
                  <a:pt x="715295" y="2559487"/>
                </a:lnTo>
                <a:lnTo>
                  <a:pt x="695485" y="2608352"/>
                </a:lnTo>
                <a:lnTo>
                  <a:pt x="676081" y="2657555"/>
                </a:lnTo>
                <a:lnTo>
                  <a:pt x="657078" y="2707055"/>
                </a:lnTo>
                <a:lnTo>
                  <a:pt x="638472" y="2756813"/>
                </a:lnTo>
                <a:lnTo>
                  <a:pt x="620258" y="2806787"/>
                </a:lnTo>
                <a:lnTo>
                  <a:pt x="602431" y="2856938"/>
                </a:lnTo>
                <a:lnTo>
                  <a:pt x="584987" y="2907226"/>
                </a:lnTo>
                <a:lnTo>
                  <a:pt x="567922" y="2957610"/>
                </a:lnTo>
                <a:lnTo>
                  <a:pt x="551231" y="3008050"/>
                </a:lnTo>
                <a:lnTo>
                  <a:pt x="534909" y="3058505"/>
                </a:lnTo>
                <a:lnTo>
                  <a:pt x="518951" y="3108936"/>
                </a:lnTo>
                <a:lnTo>
                  <a:pt x="503354" y="3159301"/>
                </a:lnTo>
                <a:lnTo>
                  <a:pt x="488113" y="3209562"/>
                </a:lnTo>
                <a:lnTo>
                  <a:pt x="473223" y="3259676"/>
                </a:lnTo>
                <a:lnTo>
                  <a:pt x="458680" y="3309605"/>
                </a:lnTo>
                <a:lnTo>
                  <a:pt x="444479" y="3359308"/>
                </a:lnTo>
                <a:lnTo>
                  <a:pt x="430615" y="3408744"/>
                </a:lnTo>
                <a:lnTo>
                  <a:pt x="417085" y="3457874"/>
                </a:lnTo>
                <a:lnTo>
                  <a:pt x="403883" y="3506656"/>
                </a:lnTo>
                <a:lnTo>
                  <a:pt x="391005" y="3555051"/>
                </a:lnTo>
                <a:lnTo>
                  <a:pt x="378446" y="3603019"/>
                </a:lnTo>
                <a:lnTo>
                  <a:pt x="366202" y="3650519"/>
                </a:lnTo>
                <a:lnTo>
                  <a:pt x="354269" y="3697510"/>
                </a:lnTo>
                <a:lnTo>
                  <a:pt x="342641" y="3743954"/>
                </a:lnTo>
                <a:lnTo>
                  <a:pt x="331315" y="3789808"/>
                </a:lnTo>
                <a:lnTo>
                  <a:pt x="320286" y="3835033"/>
                </a:lnTo>
                <a:lnTo>
                  <a:pt x="309548" y="3879589"/>
                </a:lnTo>
                <a:lnTo>
                  <a:pt x="299098" y="3923436"/>
                </a:lnTo>
                <a:lnTo>
                  <a:pt x="288932" y="3966532"/>
                </a:lnTo>
                <a:lnTo>
                  <a:pt x="279044" y="4008839"/>
                </a:lnTo>
                <a:lnTo>
                  <a:pt x="269430" y="4050315"/>
                </a:lnTo>
                <a:lnTo>
                  <a:pt x="257890" y="4100286"/>
                </a:lnTo>
                <a:lnTo>
                  <a:pt x="246237" y="4150752"/>
                </a:lnTo>
                <a:lnTo>
                  <a:pt x="234489" y="4201629"/>
                </a:lnTo>
                <a:lnTo>
                  <a:pt x="222665" y="4252834"/>
                </a:lnTo>
                <a:lnTo>
                  <a:pt x="210784" y="4304282"/>
                </a:lnTo>
                <a:lnTo>
                  <a:pt x="198867" y="4355890"/>
                </a:lnTo>
                <a:lnTo>
                  <a:pt x="186932" y="4407576"/>
                </a:lnTo>
                <a:lnTo>
                  <a:pt x="174999" y="4459255"/>
                </a:lnTo>
                <a:lnTo>
                  <a:pt x="163086" y="4510844"/>
                </a:lnTo>
                <a:lnTo>
                  <a:pt x="151214" y="4562259"/>
                </a:lnTo>
                <a:lnTo>
                  <a:pt x="139401" y="4613418"/>
                </a:lnTo>
                <a:lnTo>
                  <a:pt x="127666" y="4664236"/>
                </a:lnTo>
                <a:lnTo>
                  <a:pt x="116030" y="4714630"/>
                </a:lnTo>
                <a:lnTo>
                  <a:pt x="104510" y="4764516"/>
                </a:lnTo>
                <a:lnTo>
                  <a:pt x="93127" y="4813812"/>
                </a:lnTo>
                <a:lnTo>
                  <a:pt x="81900" y="4862433"/>
                </a:lnTo>
                <a:lnTo>
                  <a:pt x="70848" y="4910296"/>
                </a:lnTo>
                <a:lnTo>
                  <a:pt x="59990" y="4957317"/>
                </a:lnTo>
                <a:lnTo>
                  <a:pt x="49345" y="5003414"/>
                </a:lnTo>
                <a:lnTo>
                  <a:pt x="38933" y="5048502"/>
                </a:lnTo>
                <a:lnTo>
                  <a:pt x="28774" y="5092499"/>
                </a:lnTo>
                <a:lnTo>
                  <a:pt x="18885" y="5135320"/>
                </a:lnTo>
                <a:lnTo>
                  <a:pt x="9287" y="5176882"/>
                </a:lnTo>
                <a:lnTo>
                  <a:pt x="0" y="5217102"/>
                </a:lnTo>
                <a:lnTo>
                  <a:pt x="60564" y="5202798"/>
                </a:lnTo>
                <a:lnTo>
                  <a:pt x="120706" y="5188335"/>
                </a:lnTo>
                <a:lnTo>
                  <a:pt x="180428" y="5173714"/>
                </a:lnTo>
                <a:lnTo>
                  <a:pt x="239731" y="5158936"/>
                </a:lnTo>
                <a:lnTo>
                  <a:pt x="298615" y="5144003"/>
                </a:lnTo>
                <a:lnTo>
                  <a:pt x="357083" y="5128916"/>
                </a:lnTo>
                <a:lnTo>
                  <a:pt x="415135" y="5113675"/>
                </a:lnTo>
                <a:lnTo>
                  <a:pt x="472772" y="5098283"/>
                </a:lnTo>
                <a:lnTo>
                  <a:pt x="529995" y="5082740"/>
                </a:lnTo>
                <a:lnTo>
                  <a:pt x="586806" y="5067047"/>
                </a:lnTo>
                <a:lnTo>
                  <a:pt x="643206" y="5051206"/>
                </a:lnTo>
                <a:lnTo>
                  <a:pt x="699196" y="5035219"/>
                </a:lnTo>
                <a:lnTo>
                  <a:pt x="754777" y="5019085"/>
                </a:lnTo>
                <a:lnTo>
                  <a:pt x="809950" y="5002806"/>
                </a:lnTo>
                <a:lnTo>
                  <a:pt x="864717" y="4986385"/>
                </a:lnTo>
                <a:lnTo>
                  <a:pt x="919078" y="4969821"/>
                </a:lnTo>
                <a:lnTo>
                  <a:pt x="973034" y="4953116"/>
                </a:lnTo>
                <a:lnTo>
                  <a:pt x="1026588" y="4936271"/>
                </a:lnTo>
                <a:lnTo>
                  <a:pt x="1079740" y="4919287"/>
                </a:lnTo>
                <a:lnTo>
                  <a:pt x="1132490" y="4902166"/>
                </a:lnTo>
                <a:lnTo>
                  <a:pt x="1184841" y="4884909"/>
                </a:lnTo>
                <a:lnTo>
                  <a:pt x="1236794" y="4867517"/>
                </a:lnTo>
                <a:lnTo>
                  <a:pt x="1288349" y="4849992"/>
                </a:lnTo>
                <a:lnTo>
                  <a:pt x="1339508" y="4832333"/>
                </a:lnTo>
                <a:lnTo>
                  <a:pt x="1390272" y="4814544"/>
                </a:lnTo>
                <a:lnTo>
                  <a:pt x="1440641" y="4796624"/>
                </a:lnTo>
                <a:lnTo>
                  <a:pt x="1490618" y="4778575"/>
                </a:lnTo>
                <a:lnTo>
                  <a:pt x="1540204" y="4760399"/>
                </a:lnTo>
                <a:lnTo>
                  <a:pt x="1589399" y="4742096"/>
                </a:lnTo>
                <a:lnTo>
                  <a:pt x="1638204" y="4723668"/>
                </a:lnTo>
                <a:lnTo>
                  <a:pt x="1686622" y="4705115"/>
                </a:lnTo>
                <a:lnTo>
                  <a:pt x="1734652" y="4686440"/>
                </a:lnTo>
                <a:lnTo>
                  <a:pt x="1782296" y="4667643"/>
                </a:lnTo>
                <a:lnTo>
                  <a:pt x="1829556" y="4648726"/>
                </a:lnTo>
                <a:lnTo>
                  <a:pt x="1876432" y="4629689"/>
                </a:lnTo>
                <a:lnTo>
                  <a:pt x="1922926" y="4610535"/>
                </a:lnTo>
                <a:lnTo>
                  <a:pt x="1969039" y="4591263"/>
                </a:lnTo>
                <a:lnTo>
                  <a:pt x="2014771" y="4571876"/>
                </a:lnTo>
                <a:lnTo>
                  <a:pt x="2060125" y="4552375"/>
                </a:lnTo>
                <a:lnTo>
                  <a:pt x="2105100" y="4532760"/>
                </a:lnTo>
                <a:lnTo>
                  <a:pt x="2149699" y="4513033"/>
                </a:lnTo>
                <a:lnTo>
                  <a:pt x="2193923" y="4493195"/>
                </a:lnTo>
                <a:lnTo>
                  <a:pt x="2237772" y="4473248"/>
                </a:lnTo>
                <a:lnTo>
                  <a:pt x="2281248" y="4453193"/>
                </a:lnTo>
                <a:lnTo>
                  <a:pt x="2324352" y="4433030"/>
                </a:lnTo>
                <a:lnTo>
                  <a:pt x="2367085" y="4412761"/>
                </a:lnTo>
                <a:lnTo>
                  <a:pt x="2409448" y="4392388"/>
                </a:lnTo>
                <a:lnTo>
                  <a:pt x="2451443" y="4371911"/>
                </a:lnTo>
                <a:lnTo>
                  <a:pt x="2493070" y="4351331"/>
                </a:lnTo>
                <a:lnTo>
                  <a:pt x="2534331" y="4330651"/>
                </a:lnTo>
                <a:lnTo>
                  <a:pt x="2575227" y="4309871"/>
                </a:lnTo>
                <a:lnTo>
                  <a:pt x="2615759" y="4288991"/>
                </a:lnTo>
                <a:lnTo>
                  <a:pt x="2655928" y="4268015"/>
                </a:lnTo>
                <a:lnTo>
                  <a:pt x="2695735" y="4246942"/>
                </a:lnTo>
                <a:lnTo>
                  <a:pt x="2735182" y="4225774"/>
                </a:lnTo>
                <a:lnTo>
                  <a:pt x="2774270" y="4204512"/>
                </a:lnTo>
                <a:lnTo>
                  <a:pt x="2812999" y="4183158"/>
                </a:lnTo>
                <a:lnTo>
                  <a:pt x="2851372" y="4161712"/>
                </a:lnTo>
                <a:lnTo>
                  <a:pt x="2889388" y="4140175"/>
                </a:lnTo>
                <a:lnTo>
                  <a:pt x="2927050" y="4118550"/>
                </a:lnTo>
                <a:lnTo>
                  <a:pt x="2964358" y="4096837"/>
                </a:lnTo>
                <a:lnTo>
                  <a:pt x="3001313" y="4075037"/>
                </a:lnTo>
                <a:lnTo>
                  <a:pt x="3037917" y="4053152"/>
                </a:lnTo>
                <a:lnTo>
                  <a:pt x="3074172" y="4031183"/>
                </a:lnTo>
                <a:lnTo>
                  <a:pt x="3110077" y="4009130"/>
                </a:lnTo>
                <a:lnTo>
                  <a:pt x="3145634" y="3986996"/>
                </a:lnTo>
                <a:lnTo>
                  <a:pt x="3180845" y="3964781"/>
                </a:lnTo>
                <a:lnTo>
                  <a:pt x="3215710" y="3942487"/>
                </a:lnTo>
                <a:lnTo>
                  <a:pt x="3250230" y="3920115"/>
                </a:lnTo>
                <a:lnTo>
                  <a:pt x="3284408" y="3897665"/>
                </a:lnTo>
                <a:lnTo>
                  <a:pt x="3318243" y="3875140"/>
                </a:lnTo>
                <a:lnTo>
                  <a:pt x="3351738" y="3852541"/>
                </a:lnTo>
                <a:lnTo>
                  <a:pt x="3384892" y="3829868"/>
                </a:lnTo>
                <a:lnTo>
                  <a:pt x="3432051" y="3797008"/>
                </a:lnTo>
                <a:lnTo>
                  <a:pt x="3478606" y="3763808"/>
                </a:lnTo>
                <a:lnTo>
                  <a:pt x="3524562" y="3730273"/>
                </a:lnTo>
                <a:lnTo>
                  <a:pt x="3569920" y="3696409"/>
                </a:lnTo>
                <a:lnTo>
                  <a:pt x="3614684" y="3662222"/>
                </a:lnTo>
                <a:lnTo>
                  <a:pt x="3658856" y="3627719"/>
                </a:lnTo>
                <a:lnTo>
                  <a:pt x="3702440" y="3592906"/>
                </a:lnTo>
                <a:lnTo>
                  <a:pt x="3745438" y="3557789"/>
                </a:lnTo>
                <a:lnTo>
                  <a:pt x="3787853" y="3522373"/>
                </a:lnTo>
                <a:lnTo>
                  <a:pt x="3829688" y="3486666"/>
                </a:lnTo>
                <a:lnTo>
                  <a:pt x="3870946" y="3450673"/>
                </a:lnTo>
                <a:lnTo>
                  <a:pt x="3911629" y="3414400"/>
                </a:lnTo>
                <a:lnTo>
                  <a:pt x="3951740" y="3377854"/>
                </a:lnTo>
                <a:lnTo>
                  <a:pt x="3991283" y="3341040"/>
                </a:lnTo>
                <a:lnTo>
                  <a:pt x="4030259" y="3303965"/>
                </a:lnTo>
                <a:lnTo>
                  <a:pt x="4068673" y="3266635"/>
                </a:lnTo>
                <a:lnTo>
                  <a:pt x="4106526" y="3229056"/>
                </a:lnTo>
                <a:lnTo>
                  <a:pt x="4143821" y="3191234"/>
                </a:lnTo>
                <a:lnTo>
                  <a:pt x="4180562" y="3153175"/>
                </a:lnTo>
                <a:lnTo>
                  <a:pt x="4216751" y="3114885"/>
                </a:lnTo>
                <a:lnTo>
                  <a:pt x="4252391" y="3076371"/>
                </a:lnTo>
                <a:lnTo>
                  <a:pt x="4287485" y="3037639"/>
                </a:lnTo>
                <a:lnTo>
                  <a:pt x="4322035" y="2998694"/>
                </a:lnTo>
                <a:lnTo>
                  <a:pt x="4356045" y="2959543"/>
                </a:lnTo>
                <a:lnTo>
                  <a:pt x="4389518" y="2920192"/>
                </a:lnTo>
                <a:lnTo>
                  <a:pt x="4422455" y="2880647"/>
                </a:lnTo>
                <a:lnTo>
                  <a:pt x="4454860" y="2840914"/>
                </a:lnTo>
                <a:lnTo>
                  <a:pt x="4486737" y="2800999"/>
                </a:lnTo>
                <a:lnTo>
                  <a:pt x="4518087" y="2760909"/>
                </a:lnTo>
                <a:lnTo>
                  <a:pt x="4548913" y="2720650"/>
                </a:lnTo>
                <a:lnTo>
                  <a:pt x="4579219" y="2680227"/>
                </a:lnTo>
                <a:lnTo>
                  <a:pt x="4609006" y="2639647"/>
                </a:lnTo>
                <a:lnTo>
                  <a:pt x="4638279" y="2598917"/>
                </a:lnTo>
                <a:lnTo>
                  <a:pt x="4667040" y="2558041"/>
                </a:lnTo>
                <a:lnTo>
                  <a:pt x="4695291" y="2517026"/>
                </a:lnTo>
                <a:lnTo>
                  <a:pt x="4723036" y="2475879"/>
                </a:lnTo>
                <a:lnTo>
                  <a:pt x="4750277" y="2434605"/>
                </a:lnTo>
                <a:lnTo>
                  <a:pt x="4777017" y="2393211"/>
                </a:lnTo>
                <a:lnTo>
                  <a:pt x="4803259" y="2351702"/>
                </a:lnTo>
                <a:lnTo>
                  <a:pt x="4829006" y="2310085"/>
                </a:lnTo>
                <a:lnTo>
                  <a:pt x="4854261" y="2268366"/>
                </a:lnTo>
                <a:lnTo>
                  <a:pt x="4879026" y="2226552"/>
                </a:lnTo>
                <a:lnTo>
                  <a:pt x="4903304" y="2184647"/>
                </a:lnTo>
                <a:lnTo>
                  <a:pt x="4927098" y="2142659"/>
                </a:lnTo>
                <a:lnTo>
                  <a:pt x="4950412" y="2100593"/>
                </a:lnTo>
                <a:lnTo>
                  <a:pt x="4973247" y="2058456"/>
                </a:lnTo>
                <a:lnTo>
                  <a:pt x="4995607" y="2016253"/>
                </a:lnTo>
                <a:lnTo>
                  <a:pt x="5017494" y="1973992"/>
                </a:lnTo>
                <a:lnTo>
                  <a:pt x="5038912" y="1931677"/>
                </a:lnTo>
                <a:lnTo>
                  <a:pt x="5059862" y="1889315"/>
                </a:lnTo>
                <a:lnTo>
                  <a:pt x="5080349" y="1846913"/>
                </a:lnTo>
                <a:lnTo>
                  <a:pt x="5100375" y="1804476"/>
                </a:lnTo>
                <a:lnTo>
                  <a:pt x="5119942" y="1762010"/>
                </a:lnTo>
                <a:lnTo>
                  <a:pt x="5139053" y="1719522"/>
                </a:lnTo>
                <a:lnTo>
                  <a:pt x="5157712" y="1677017"/>
                </a:lnTo>
                <a:lnTo>
                  <a:pt x="5175921" y="1634503"/>
                </a:lnTo>
                <a:lnTo>
                  <a:pt x="5193683" y="1591984"/>
                </a:lnTo>
                <a:lnTo>
                  <a:pt x="5211000" y="1549468"/>
                </a:lnTo>
                <a:lnTo>
                  <a:pt x="5227876" y="1506959"/>
                </a:lnTo>
                <a:lnTo>
                  <a:pt x="5244314" y="1464465"/>
                </a:lnTo>
                <a:lnTo>
                  <a:pt x="5260316" y="1421991"/>
                </a:lnTo>
                <a:lnTo>
                  <a:pt x="5275885" y="1379544"/>
                </a:lnTo>
                <a:lnTo>
                  <a:pt x="5291024" y="1337130"/>
                </a:lnTo>
                <a:lnTo>
                  <a:pt x="5305736" y="1294754"/>
                </a:lnTo>
                <a:lnTo>
                  <a:pt x="5320023" y="1252424"/>
                </a:lnTo>
                <a:lnTo>
                  <a:pt x="5333889" y="1210144"/>
                </a:lnTo>
                <a:lnTo>
                  <a:pt x="5347336" y="1167922"/>
                </a:lnTo>
                <a:lnTo>
                  <a:pt x="5360367" y="1125763"/>
                </a:lnTo>
                <a:lnTo>
                  <a:pt x="5372985" y="1083673"/>
                </a:lnTo>
                <a:lnTo>
                  <a:pt x="5385193" y="1041659"/>
                </a:lnTo>
                <a:lnTo>
                  <a:pt x="5493598" y="654962"/>
                </a:lnTo>
                <a:lnTo>
                  <a:pt x="5577976" y="342918"/>
                </a:lnTo>
                <a:lnTo>
                  <a:pt x="5632717" y="134467"/>
                </a:lnTo>
                <a:lnTo>
                  <a:pt x="5652211" y="58552"/>
                </a:lnTo>
                <a:close/>
              </a:path>
            </a:pathLst>
          </a:custGeom>
          <a:ln w="95250" cap="sq">
            <a:solidFill>
              <a:srgbClr val="702F8A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827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DD09CBD-681D-A54F-A857-A632FB7D9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1201738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244341" y="1733525"/>
            <a:ext cx="2818800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87710D6D-F1EA-7640-AF99-D05FC7ED51B6}"/>
              </a:ext>
            </a:extLst>
          </p:cNvPr>
          <p:cNvSpPr>
            <a:spLocks noGrp="1"/>
          </p:cNvSpPr>
          <p:nvPr>
            <p:ph type="subTitle" idx="4" hasCustomPrompt="1"/>
          </p:nvPr>
        </p:nvSpPr>
        <p:spPr>
          <a:xfrm>
            <a:off x="1261874" y="2156718"/>
            <a:ext cx="2818800" cy="345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55600" indent="-342900">
              <a:lnSpc>
                <a:spcPct val="110000"/>
              </a:lnSpc>
              <a:buFont typeface="Arial" panose="020B0604020202020204" pitchFamily="34" charset="0"/>
              <a:buChar char="•"/>
              <a:def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 eaLnBrk="1" hangingPunct="1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Body</a:t>
            </a:r>
            <a:r>
              <a:rPr lang="en-CA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copy</a:t>
            </a:r>
            <a:r>
              <a:rPr lang="en-CA" spc="-6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20">
                <a:solidFill>
                  <a:srgbClr val="212121"/>
                </a:solidFill>
                <a:latin typeface="Work Sans Medium"/>
                <a:cs typeface="Work Sans Medium"/>
              </a:rPr>
              <a:t>goes 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here</a:t>
            </a:r>
            <a:r>
              <a:rPr lang="en-CA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sint</a:t>
            </a:r>
            <a:r>
              <a:rPr lang="en-CA" spc="-8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et</a:t>
            </a:r>
            <a:r>
              <a:rPr lang="en-CA" spc="-7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faciis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estem</a:t>
            </a:r>
            <a:r>
              <a:rPr lang="en-CA" spc="-6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cor</a:t>
            </a:r>
            <a:r>
              <a:rPr lang="en-CA" spc="-5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ma</a:t>
            </a:r>
            <a:r>
              <a:rPr lang="en-CA" spc="-4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25">
                <a:solidFill>
                  <a:srgbClr val="212121"/>
                </a:solidFill>
                <a:latin typeface="Work Sans Medium"/>
                <a:cs typeface="Work Sans Medium"/>
              </a:rPr>
              <a:t>as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endParaRPr lang="en-CA" spc="-95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355600" lvl="0" indent="-342900" eaLnBrk="1" hangingPunct="1">
              <a:lnSpc>
                <a:spcPts val="2795"/>
              </a:lnSpc>
            </a:pP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endParaRPr lang="en-CA" spc="-35">
              <a:solidFill>
                <a:srgbClr val="212121"/>
              </a:solidFill>
              <a:latin typeface="Work Sans Medium"/>
              <a:cs typeface="Work Sans Medium"/>
            </a:endParaRPr>
          </a:p>
          <a:p>
            <a:pPr marL="355600" lvl="0" indent="-342900" eaLnBrk="1" hangingPunct="1">
              <a:lnSpc>
                <a:spcPts val="2795"/>
              </a:lnSpc>
            </a:pP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D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r>
              <a:rPr lang="en-CA" spc="-10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aut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35" err="1">
                <a:solidFill>
                  <a:srgbClr val="212121"/>
                </a:solidFill>
                <a:latin typeface="Work Sans Medium"/>
                <a:cs typeface="Work Sans Medium"/>
              </a:rPr>
              <a:t>quam</a:t>
            </a:r>
            <a:r>
              <a:rPr lang="en-CA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auda</a:t>
            </a:r>
            <a:r>
              <a:rPr lang="en-CA" spc="-95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dolum</a:t>
            </a:r>
            <a:r>
              <a:rPr lang="en-CA" spc="-9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spc="-10" err="1">
                <a:solidFill>
                  <a:srgbClr val="212121"/>
                </a:solidFill>
                <a:latin typeface="Work Sans Medium"/>
                <a:cs typeface="Work Sans Medium"/>
              </a:rPr>
              <a:t>sequod</a:t>
            </a:r>
            <a:r>
              <a:rPr lang="en-CA" spc="-10">
                <a:solidFill>
                  <a:srgbClr val="212121"/>
                </a:solidFill>
                <a:latin typeface="Work Sans Medium"/>
                <a:cs typeface="Work Sans Medium"/>
              </a:rPr>
              <a:t> </a:t>
            </a:r>
            <a:r>
              <a:rPr lang="en-CA" err="1">
                <a:solidFill>
                  <a:srgbClr val="212121"/>
                </a:solidFill>
                <a:latin typeface="Work Sans Medium"/>
                <a:cs typeface="Work Sans Medium"/>
              </a:rPr>
              <a:t>mollatem</a:t>
            </a:r>
            <a:endParaRPr lang="en-CA" sz="3200">
              <a:latin typeface="WorkSans-SemiBold"/>
              <a:cs typeface="WorkSans-SemiBold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BDF61813-7901-6A47-816C-3E8CF7D6F8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1201713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22" name="Holder 3">
            <a:extLst>
              <a:ext uri="{FF2B5EF4-FFF2-40B4-BE49-F238E27FC236}">
                <a16:creationId xmlns:a16="http://schemas.microsoft.com/office/drawing/2014/main" id="{B91DF9A5-8D48-F244-B111-E8946075B0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978141" y="1733500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677B-BEB2-1A4B-8400-DB72C4F5DF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8400" y="2156718"/>
            <a:ext cx="2818800" cy="3814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984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 lang="en-CA" sz="1800" b="0" i="0" baseline="0" noProof="0" dirty="0">
                <a:solidFill>
                  <a:schemeClr val="tx1"/>
                </a:solidFill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Body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copy</a:t>
            </a:r>
            <a:r>
              <a:rPr kumimoji="0" lang="en-CA" sz="1800" b="0" i="0" u="none" strike="noStrike" kern="0" cap="none" spc="-6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goes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here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sint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et</a:t>
            </a:r>
            <a:r>
              <a:rPr kumimoji="0" lang="en-CA" sz="1800" b="0" i="0" u="none" strike="noStrike" kern="0" cap="none" spc="-7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faciis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estem</a:t>
            </a:r>
            <a:r>
              <a:rPr kumimoji="0" lang="en-CA" sz="1800" b="0" i="0" u="none" strike="noStrike" kern="0" cap="none" spc="-6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cor</a:t>
            </a:r>
            <a:r>
              <a:rPr kumimoji="0" lang="en-CA" sz="1800" b="0" i="0" u="none" strike="noStrike" kern="0" cap="none" spc="-5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ma</a:t>
            </a:r>
            <a:r>
              <a:rPr kumimoji="0" lang="en-CA" sz="1800" b="0" i="0" u="none" strike="noStrike" kern="0" cap="none" spc="-4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as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endParaRPr kumimoji="0" lang="en-CA" sz="1800" b="0" i="0" u="none" strike="noStrike" kern="0" cap="none" spc="-95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endParaRPr kumimoji="0" lang="en-CA" sz="1800" b="0" i="0" u="none" strike="noStrike" kern="0" cap="none" spc="-35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.</a:t>
            </a:r>
            <a:endParaRPr kumimoji="0" lang="en-CA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orkSans-SemiBold"/>
              <a:ea typeface="+mn-ea"/>
              <a:cs typeface="WorkSans-SemiBold"/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19BE4524-789B-F449-9DB5-8E7B79F76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13144" y="1201688"/>
            <a:ext cx="2921000" cy="531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50" baseline="0">
                <a:solidFill>
                  <a:schemeClr val="tx1"/>
                </a:solidFill>
                <a:latin typeface="WorkSans-ExtraBold" pitchFamily="2" charset="77"/>
              </a:defRPr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26" name="Holder 3">
            <a:extLst>
              <a:ext uri="{FF2B5EF4-FFF2-40B4-BE49-F238E27FC236}">
                <a16:creationId xmlns:a16="http://schemas.microsoft.com/office/drawing/2014/main" id="{C5447EEB-C8B6-2840-9803-B8495C8A0392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714485" y="1733475"/>
            <a:ext cx="2819399" cy="423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baseline="0">
                <a:solidFill>
                  <a:schemeClr val="tx1"/>
                </a:solidFill>
                <a:latin typeface="Work Sans SemiBold" pitchFamily="2" charset="77"/>
              </a:defRPr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CCD978A-BA4A-1928-3E09-1FFF90716D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5513" y="2156718"/>
            <a:ext cx="2818800" cy="3814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98450" indent="-28575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 lang="en-CA" sz="1800" b="0" i="0" baseline="0" noProof="0" dirty="0">
                <a:solidFill>
                  <a:schemeClr val="tx1"/>
                </a:solidFill>
                <a:latin typeface="+mn-lt"/>
                <a:ea typeface="+mn-ea"/>
                <a:cs typeface="Work Sans Medium"/>
              </a:defRPr>
            </a:lvl1pPr>
          </a:lstStyle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Body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copy</a:t>
            </a:r>
            <a:r>
              <a:rPr kumimoji="0" lang="en-CA" sz="1800" b="0" i="0" u="none" strike="noStrike" kern="0" cap="none" spc="-6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goes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here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sint</a:t>
            </a:r>
            <a:r>
              <a:rPr kumimoji="0" lang="en-CA" sz="1800" b="0" i="0" u="none" strike="noStrike" kern="0" cap="none" spc="-8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et</a:t>
            </a:r>
            <a:r>
              <a:rPr kumimoji="0" lang="en-CA" sz="1800" b="0" i="0" u="none" strike="noStrike" kern="0" cap="none" spc="-7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faciis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estem</a:t>
            </a:r>
            <a:r>
              <a:rPr kumimoji="0" lang="en-CA" sz="1800" b="0" i="0" u="none" strike="noStrike" kern="0" cap="none" spc="-6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cor</a:t>
            </a:r>
            <a:r>
              <a:rPr kumimoji="0" lang="en-CA" sz="1800" b="0" i="0" u="none" strike="noStrike" kern="0" cap="none" spc="-5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ma</a:t>
            </a:r>
            <a:r>
              <a:rPr kumimoji="0" lang="en-CA" sz="1800" b="0" i="0" u="none" strike="noStrike" kern="0" cap="none" spc="-4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2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as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endParaRPr kumimoji="0" lang="en-CA" sz="1800" b="0" i="0" u="none" strike="noStrike" kern="0" cap="none" spc="-95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endParaRPr kumimoji="0" lang="en-CA" sz="1800" b="0" i="0" u="none" strike="noStrike" kern="0" cap="none" spc="-35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Work Sans Medium"/>
              <a:ea typeface="+mn-ea"/>
              <a:cs typeface="Work Sans Medium"/>
            </a:endParaRPr>
          </a:p>
          <a:p>
            <a:pPr marL="298450" lvl="0" indent="-285750">
              <a:lnSpc>
                <a:spcPts val="2795"/>
              </a:lnSpc>
              <a:buFont typeface="Arial" panose="020B0604020202020204" pitchFamily="34" charset="0"/>
              <a:buChar char="•"/>
            </a:pP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-9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1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sequod</a:t>
            </a:r>
            <a:r>
              <a:rPr kumimoji="0" lang="en-CA" sz="1800" b="0" i="0" u="none" strike="noStrike" kern="0" cap="none" spc="-1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mollatem</a:t>
            </a:r>
            <a:r>
              <a:rPr kumimoji="0" lang="en-CA" sz="1800" b="0" i="0" u="none" strike="noStrike" kern="0" cap="none" spc="-10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aut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-35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quam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auda</a:t>
            </a:r>
            <a:r>
              <a:rPr kumimoji="0" lang="en-CA" sz="1800" b="0" i="0" u="none" strike="noStrike" kern="0" cap="none" spc="-95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 </a:t>
            </a:r>
            <a:r>
              <a:rPr kumimoji="0" lang="en-CA" sz="1800" b="0" i="0" u="none" strike="noStrike" kern="0" cap="none" spc="0" normalizeH="0" baseline="0" noProof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dolum</a:t>
            </a:r>
            <a:r>
              <a: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Work Sans Medium"/>
                <a:ea typeface="+mn-ea"/>
                <a:cs typeface="Work Sans Medium"/>
              </a:rPr>
              <a:t>.</a:t>
            </a:r>
            <a:endParaRPr kumimoji="0" lang="en-CA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orkSans-SemiBold"/>
              <a:ea typeface="+mn-ea"/>
              <a:cs typeface="WorkSans-SemiBold"/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7EBD45A0-0EC3-14F9-471A-1CE8228692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  <p:sp>
        <p:nvSpPr>
          <p:cNvPr id="19" name="object 3">
            <a:extLst>
              <a:ext uri="{FF2B5EF4-FFF2-40B4-BE49-F238E27FC236}">
                <a16:creationId xmlns:a16="http://schemas.microsoft.com/office/drawing/2014/main" id="{ECC91BAF-C808-E245-A3E9-D75310CA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508" y="-4298094"/>
            <a:ext cx="4962525" cy="4900930"/>
          </a:xfrm>
          <a:custGeom>
            <a:avLst/>
            <a:gdLst/>
            <a:ahLst/>
            <a:cxnLst/>
            <a:rect l="l" t="t" r="r" b="b"/>
            <a:pathLst>
              <a:path w="4962525" h="4900930">
                <a:moveTo>
                  <a:pt x="1930275" y="65030"/>
                </a:moveTo>
                <a:lnTo>
                  <a:pt x="1882783" y="76471"/>
                </a:lnTo>
                <a:lnTo>
                  <a:pt x="1835722" y="88760"/>
                </a:lnTo>
                <a:lnTo>
                  <a:pt x="1789099" y="101888"/>
                </a:lnTo>
                <a:lnTo>
                  <a:pt x="1742920" y="115843"/>
                </a:lnTo>
                <a:lnTo>
                  <a:pt x="1697192" y="130616"/>
                </a:lnTo>
                <a:lnTo>
                  <a:pt x="1651921" y="146196"/>
                </a:lnTo>
                <a:lnTo>
                  <a:pt x="1607114" y="162574"/>
                </a:lnTo>
                <a:lnTo>
                  <a:pt x="1562777" y="179738"/>
                </a:lnTo>
                <a:lnTo>
                  <a:pt x="1518916" y="197679"/>
                </a:lnTo>
                <a:lnTo>
                  <a:pt x="1475539" y="216387"/>
                </a:lnTo>
                <a:lnTo>
                  <a:pt x="1432651" y="235850"/>
                </a:lnTo>
                <a:lnTo>
                  <a:pt x="1390259" y="256060"/>
                </a:lnTo>
                <a:lnTo>
                  <a:pt x="1348370" y="277006"/>
                </a:lnTo>
                <a:lnTo>
                  <a:pt x="1306990" y="298677"/>
                </a:lnTo>
                <a:lnTo>
                  <a:pt x="1266126" y="321063"/>
                </a:lnTo>
                <a:lnTo>
                  <a:pt x="1225783" y="344155"/>
                </a:lnTo>
                <a:lnTo>
                  <a:pt x="1185969" y="367941"/>
                </a:lnTo>
                <a:lnTo>
                  <a:pt x="1146690" y="392413"/>
                </a:lnTo>
                <a:lnTo>
                  <a:pt x="1107953" y="417558"/>
                </a:lnTo>
                <a:lnTo>
                  <a:pt x="1069764" y="443368"/>
                </a:lnTo>
                <a:lnTo>
                  <a:pt x="1032129" y="469832"/>
                </a:lnTo>
                <a:lnTo>
                  <a:pt x="995055" y="496939"/>
                </a:lnTo>
                <a:lnTo>
                  <a:pt x="958548" y="524680"/>
                </a:lnTo>
                <a:lnTo>
                  <a:pt x="922616" y="553045"/>
                </a:lnTo>
                <a:lnTo>
                  <a:pt x="887264" y="582022"/>
                </a:lnTo>
                <a:lnTo>
                  <a:pt x="852498" y="611602"/>
                </a:lnTo>
                <a:lnTo>
                  <a:pt x="818327" y="641775"/>
                </a:lnTo>
                <a:lnTo>
                  <a:pt x="784755" y="672530"/>
                </a:lnTo>
                <a:lnTo>
                  <a:pt x="751789" y="703858"/>
                </a:lnTo>
                <a:lnTo>
                  <a:pt x="719437" y="735747"/>
                </a:lnTo>
                <a:lnTo>
                  <a:pt x="687704" y="768188"/>
                </a:lnTo>
                <a:lnTo>
                  <a:pt x="656596" y="801171"/>
                </a:lnTo>
                <a:lnTo>
                  <a:pt x="626121" y="834685"/>
                </a:lnTo>
                <a:lnTo>
                  <a:pt x="596285" y="868720"/>
                </a:lnTo>
                <a:lnTo>
                  <a:pt x="567094" y="903266"/>
                </a:lnTo>
                <a:lnTo>
                  <a:pt x="538555" y="938312"/>
                </a:lnTo>
                <a:lnTo>
                  <a:pt x="510675" y="973849"/>
                </a:lnTo>
                <a:lnTo>
                  <a:pt x="483459" y="1009866"/>
                </a:lnTo>
                <a:lnTo>
                  <a:pt x="456914" y="1046352"/>
                </a:lnTo>
                <a:lnTo>
                  <a:pt x="431047" y="1083299"/>
                </a:lnTo>
                <a:lnTo>
                  <a:pt x="405865" y="1120695"/>
                </a:lnTo>
                <a:lnTo>
                  <a:pt x="381373" y="1158530"/>
                </a:lnTo>
                <a:lnTo>
                  <a:pt x="357578" y="1196794"/>
                </a:lnTo>
                <a:lnTo>
                  <a:pt x="334488" y="1235477"/>
                </a:lnTo>
                <a:lnTo>
                  <a:pt x="312107" y="1274568"/>
                </a:lnTo>
                <a:lnTo>
                  <a:pt x="290443" y="1314058"/>
                </a:lnTo>
                <a:lnTo>
                  <a:pt x="269502" y="1353936"/>
                </a:lnTo>
                <a:lnTo>
                  <a:pt x="249291" y="1394192"/>
                </a:lnTo>
                <a:lnTo>
                  <a:pt x="229816" y="1434815"/>
                </a:lnTo>
                <a:lnTo>
                  <a:pt x="211084" y="1475796"/>
                </a:lnTo>
                <a:lnTo>
                  <a:pt x="193101" y="1517124"/>
                </a:lnTo>
                <a:lnTo>
                  <a:pt x="175873" y="1558790"/>
                </a:lnTo>
                <a:lnTo>
                  <a:pt x="159408" y="1600781"/>
                </a:lnTo>
                <a:lnTo>
                  <a:pt x="143711" y="1643090"/>
                </a:lnTo>
                <a:lnTo>
                  <a:pt x="128790" y="1685704"/>
                </a:lnTo>
                <a:lnTo>
                  <a:pt x="114650" y="1728615"/>
                </a:lnTo>
                <a:lnTo>
                  <a:pt x="101298" y="1771811"/>
                </a:lnTo>
                <a:lnTo>
                  <a:pt x="88740" y="1815284"/>
                </a:lnTo>
                <a:lnTo>
                  <a:pt x="76984" y="1859021"/>
                </a:lnTo>
                <a:lnTo>
                  <a:pt x="66035" y="1903014"/>
                </a:lnTo>
                <a:lnTo>
                  <a:pt x="55900" y="1947252"/>
                </a:lnTo>
                <a:lnTo>
                  <a:pt x="46586" y="1991724"/>
                </a:lnTo>
                <a:lnTo>
                  <a:pt x="38099" y="2036421"/>
                </a:lnTo>
                <a:lnTo>
                  <a:pt x="30445" y="2081332"/>
                </a:lnTo>
                <a:lnTo>
                  <a:pt x="23631" y="2126447"/>
                </a:lnTo>
                <a:lnTo>
                  <a:pt x="17664" y="2171756"/>
                </a:lnTo>
                <a:lnTo>
                  <a:pt x="12550" y="2217249"/>
                </a:lnTo>
                <a:lnTo>
                  <a:pt x="8295" y="2262914"/>
                </a:lnTo>
                <a:lnTo>
                  <a:pt x="4906" y="2308743"/>
                </a:lnTo>
                <a:lnTo>
                  <a:pt x="2389" y="2354725"/>
                </a:lnTo>
                <a:lnTo>
                  <a:pt x="752" y="2400850"/>
                </a:lnTo>
                <a:lnTo>
                  <a:pt x="0" y="2447107"/>
                </a:lnTo>
                <a:lnTo>
                  <a:pt x="139" y="2493486"/>
                </a:lnTo>
                <a:lnTo>
                  <a:pt x="1177" y="2539978"/>
                </a:lnTo>
                <a:lnTo>
                  <a:pt x="3120" y="2586571"/>
                </a:lnTo>
                <a:lnTo>
                  <a:pt x="5975" y="2633255"/>
                </a:lnTo>
                <a:lnTo>
                  <a:pt x="9747" y="2680021"/>
                </a:lnTo>
                <a:lnTo>
                  <a:pt x="14443" y="2726858"/>
                </a:lnTo>
                <a:lnTo>
                  <a:pt x="20071" y="2773756"/>
                </a:lnTo>
                <a:lnTo>
                  <a:pt x="26635" y="2820705"/>
                </a:lnTo>
                <a:lnTo>
                  <a:pt x="34144" y="2867694"/>
                </a:lnTo>
                <a:lnTo>
                  <a:pt x="42602" y="2914713"/>
                </a:lnTo>
                <a:lnTo>
                  <a:pt x="52018" y="2961752"/>
                </a:lnTo>
                <a:lnTo>
                  <a:pt x="62397" y="3008801"/>
                </a:lnTo>
                <a:lnTo>
                  <a:pt x="73693" y="3055638"/>
                </a:lnTo>
                <a:lnTo>
                  <a:pt x="85851" y="3102045"/>
                </a:lnTo>
                <a:lnTo>
                  <a:pt x="98860" y="3148014"/>
                </a:lnTo>
                <a:lnTo>
                  <a:pt x="112710" y="3193539"/>
                </a:lnTo>
                <a:lnTo>
                  <a:pt x="127390" y="3238614"/>
                </a:lnTo>
                <a:lnTo>
                  <a:pt x="142891" y="3283233"/>
                </a:lnTo>
                <a:lnTo>
                  <a:pt x="159202" y="3327389"/>
                </a:lnTo>
                <a:lnTo>
                  <a:pt x="176312" y="3371076"/>
                </a:lnTo>
                <a:lnTo>
                  <a:pt x="194212" y="3414287"/>
                </a:lnTo>
                <a:lnTo>
                  <a:pt x="212890" y="3457017"/>
                </a:lnTo>
                <a:lnTo>
                  <a:pt x="232338" y="3499258"/>
                </a:lnTo>
                <a:lnTo>
                  <a:pt x="252543" y="3541005"/>
                </a:lnTo>
                <a:lnTo>
                  <a:pt x="273497" y="3582251"/>
                </a:lnTo>
                <a:lnTo>
                  <a:pt x="295188" y="3622990"/>
                </a:lnTo>
                <a:lnTo>
                  <a:pt x="317607" y="3663216"/>
                </a:lnTo>
                <a:lnTo>
                  <a:pt x="340743" y="3702921"/>
                </a:lnTo>
                <a:lnTo>
                  <a:pt x="364586" y="3742100"/>
                </a:lnTo>
                <a:lnTo>
                  <a:pt x="389125" y="3780747"/>
                </a:lnTo>
                <a:lnTo>
                  <a:pt x="414351" y="3818855"/>
                </a:lnTo>
                <a:lnTo>
                  <a:pt x="440252" y="3856418"/>
                </a:lnTo>
                <a:lnTo>
                  <a:pt x="466819" y="3893428"/>
                </a:lnTo>
                <a:lnTo>
                  <a:pt x="494041" y="3929881"/>
                </a:lnTo>
                <a:lnTo>
                  <a:pt x="521908" y="3965770"/>
                </a:lnTo>
                <a:lnTo>
                  <a:pt x="550409" y="4001088"/>
                </a:lnTo>
                <a:lnTo>
                  <a:pt x="579535" y="4035829"/>
                </a:lnTo>
                <a:lnTo>
                  <a:pt x="609275" y="4069987"/>
                </a:lnTo>
                <a:lnTo>
                  <a:pt x="639618" y="4103555"/>
                </a:lnTo>
                <a:lnTo>
                  <a:pt x="670555" y="4136526"/>
                </a:lnTo>
                <a:lnTo>
                  <a:pt x="702075" y="4168896"/>
                </a:lnTo>
                <a:lnTo>
                  <a:pt x="734167" y="4200657"/>
                </a:lnTo>
                <a:lnTo>
                  <a:pt x="766822" y="4231802"/>
                </a:lnTo>
                <a:lnTo>
                  <a:pt x="800029" y="4262327"/>
                </a:lnTo>
                <a:lnTo>
                  <a:pt x="833778" y="4292223"/>
                </a:lnTo>
                <a:lnTo>
                  <a:pt x="868058" y="4321486"/>
                </a:lnTo>
                <a:lnTo>
                  <a:pt x="902859" y="4350107"/>
                </a:lnTo>
                <a:lnTo>
                  <a:pt x="938171" y="4378082"/>
                </a:lnTo>
                <a:lnTo>
                  <a:pt x="973983" y="4405404"/>
                </a:lnTo>
                <a:lnTo>
                  <a:pt x="1010286" y="4432067"/>
                </a:lnTo>
                <a:lnTo>
                  <a:pt x="1047069" y="4458063"/>
                </a:lnTo>
                <a:lnTo>
                  <a:pt x="1084321" y="4483388"/>
                </a:lnTo>
                <a:lnTo>
                  <a:pt x="1122032" y="4508033"/>
                </a:lnTo>
                <a:lnTo>
                  <a:pt x="1160193" y="4531994"/>
                </a:lnTo>
                <a:lnTo>
                  <a:pt x="1198792" y="4555264"/>
                </a:lnTo>
                <a:lnTo>
                  <a:pt x="1237819" y="4577836"/>
                </a:lnTo>
                <a:lnTo>
                  <a:pt x="1277264" y="4599704"/>
                </a:lnTo>
                <a:lnTo>
                  <a:pt x="1317117" y="4620862"/>
                </a:lnTo>
                <a:lnTo>
                  <a:pt x="1357367" y="4641303"/>
                </a:lnTo>
                <a:lnTo>
                  <a:pt x="1398004" y="4661022"/>
                </a:lnTo>
                <a:lnTo>
                  <a:pt x="1439018" y="4680010"/>
                </a:lnTo>
                <a:lnTo>
                  <a:pt x="1480399" y="4698264"/>
                </a:lnTo>
                <a:lnTo>
                  <a:pt x="1522135" y="4715775"/>
                </a:lnTo>
                <a:lnTo>
                  <a:pt x="1564217" y="4732538"/>
                </a:lnTo>
                <a:lnTo>
                  <a:pt x="1606635" y="4748546"/>
                </a:lnTo>
                <a:lnTo>
                  <a:pt x="1649378" y="4763793"/>
                </a:lnTo>
                <a:lnTo>
                  <a:pt x="1692435" y="4778273"/>
                </a:lnTo>
                <a:lnTo>
                  <a:pt x="1735798" y="4791979"/>
                </a:lnTo>
                <a:lnTo>
                  <a:pt x="1779454" y="4804905"/>
                </a:lnTo>
                <a:lnTo>
                  <a:pt x="1823394" y="4817044"/>
                </a:lnTo>
                <a:lnTo>
                  <a:pt x="1867608" y="4828391"/>
                </a:lnTo>
                <a:lnTo>
                  <a:pt x="1912085" y="4838938"/>
                </a:lnTo>
                <a:lnTo>
                  <a:pt x="1956815" y="4848680"/>
                </a:lnTo>
                <a:lnTo>
                  <a:pt x="2001788" y="4857610"/>
                </a:lnTo>
                <a:lnTo>
                  <a:pt x="2046993" y="4865722"/>
                </a:lnTo>
                <a:lnTo>
                  <a:pt x="2092420" y="4873010"/>
                </a:lnTo>
                <a:lnTo>
                  <a:pt x="2138059" y="4879466"/>
                </a:lnTo>
                <a:lnTo>
                  <a:pt x="2183899" y="4885086"/>
                </a:lnTo>
                <a:lnTo>
                  <a:pt x="2229930" y="4889861"/>
                </a:lnTo>
                <a:lnTo>
                  <a:pt x="2276142" y="4893787"/>
                </a:lnTo>
                <a:lnTo>
                  <a:pt x="2322524" y="4896857"/>
                </a:lnTo>
                <a:lnTo>
                  <a:pt x="2369066" y="4899064"/>
                </a:lnTo>
                <a:lnTo>
                  <a:pt x="2415758" y="4900402"/>
                </a:lnTo>
                <a:lnTo>
                  <a:pt x="2462590" y="4900865"/>
                </a:lnTo>
                <a:lnTo>
                  <a:pt x="2509551" y="4900446"/>
                </a:lnTo>
                <a:lnTo>
                  <a:pt x="2556631" y="4899139"/>
                </a:lnTo>
                <a:lnTo>
                  <a:pt x="2603819" y="4896938"/>
                </a:lnTo>
                <a:lnTo>
                  <a:pt x="2651105" y="4893836"/>
                </a:lnTo>
                <a:lnTo>
                  <a:pt x="2698479" y="4889828"/>
                </a:lnTo>
                <a:lnTo>
                  <a:pt x="2745931" y="4884905"/>
                </a:lnTo>
                <a:lnTo>
                  <a:pt x="2793451" y="4879063"/>
                </a:lnTo>
                <a:lnTo>
                  <a:pt x="2841027" y="4872295"/>
                </a:lnTo>
                <a:lnTo>
                  <a:pt x="2888650" y="4864595"/>
                </a:lnTo>
                <a:lnTo>
                  <a:pt x="2936309" y="4855956"/>
                </a:lnTo>
                <a:lnTo>
                  <a:pt x="2983994" y="4846371"/>
                </a:lnTo>
                <a:lnTo>
                  <a:pt x="3031695" y="4835836"/>
                </a:lnTo>
                <a:lnTo>
                  <a:pt x="3079187" y="4824394"/>
                </a:lnTo>
                <a:lnTo>
                  <a:pt x="3126248" y="4812104"/>
                </a:lnTo>
                <a:lnTo>
                  <a:pt x="3172872" y="4798976"/>
                </a:lnTo>
                <a:lnTo>
                  <a:pt x="3219051" y="4785020"/>
                </a:lnTo>
                <a:lnTo>
                  <a:pt x="3264779" y="4770247"/>
                </a:lnTo>
                <a:lnTo>
                  <a:pt x="3310051" y="4754667"/>
                </a:lnTo>
                <a:lnTo>
                  <a:pt x="3354858" y="4738289"/>
                </a:lnTo>
                <a:lnTo>
                  <a:pt x="3399196" y="4721124"/>
                </a:lnTo>
                <a:lnTo>
                  <a:pt x="3443057" y="4703183"/>
                </a:lnTo>
                <a:lnTo>
                  <a:pt x="3486434" y="4684475"/>
                </a:lnTo>
                <a:lnTo>
                  <a:pt x="3529323" y="4665011"/>
                </a:lnTo>
                <a:lnTo>
                  <a:pt x="3571715" y="4644801"/>
                </a:lnTo>
                <a:lnTo>
                  <a:pt x="3613604" y="4623855"/>
                </a:lnTo>
                <a:lnTo>
                  <a:pt x="3654984" y="4602184"/>
                </a:lnTo>
                <a:lnTo>
                  <a:pt x="3695849" y="4579797"/>
                </a:lnTo>
                <a:lnTo>
                  <a:pt x="3736192" y="4556705"/>
                </a:lnTo>
                <a:lnTo>
                  <a:pt x="3776006" y="4532919"/>
                </a:lnTo>
                <a:lnTo>
                  <a:pt x="3815286" y="4508447"/>
                </a:lnTo>
                <a:lnTo>
                  <a:pt x="3854023" y="4483302"/>
                </a:lnTo>
                <a:lnTo>
                  <a:pt x="3892213" y="4457492"/>
                </a:lnTo>
                <a:lnTo>
                  <a:pt x="3929848" y="4431028"/>
                </a:lnTo>
                <a:lnTo>
                  <a:pt x="3966922" y="4403920"/>
                </a:lnTo>
                <a:lnTo>
                  <a:pt x="4003429" y="4376179"/>
                </a:lnTo>
                <a:lnTo>
                  <a:pt x="4039362" y="4347815"/>
                </a:lnTo>
                <a:lnTo>
                  <a:pt x="4074714" y="4318837"/>
                </a:lnTo>
                <a:lnTo>
                  <a:pt x="4109479" y="4289257"/>
                </a:lnTo>
                <a:lnTo>
                  <a:pt x="4143651" y="4259084"/>
                </a:lnTo>
                <a:lnTo>
                  <a:pt x="4177223" y="4228329"/>
                </a:lnTo>
                <a:lnTo>
                  <a:pt x="4210189" y="4197001"/>
                </a:lnTo>
                <a:lnTo>
                  <a:pt x="4242542" y="4165112"/>
                </a:lnTo>
                <a:lnTo>
                  <a:pt x="4274275" y="4132671"/>
                </a:lnTo>
                <a:lnTo>
                  <a:pt x="4305383" y="4099688"/>
                </a:lnTo>
                <a:lnTo>
                  <a:pt x="4335858" y="4066174"/>
                </a:lnTo>
                <a:lnTo>
                  <a:pt x="4365694" y="4032139"/>
                </a:lnTo>
                <a:lnTo>
                  <a:pt x="4394885" y="3997593"/>
                </a:lnTo>
                <a:lnTo>
                  <a:pt x="4423424" y="3962547"/>
                </a:lnTo>
                <a:lnTo>
                  <a:pt x="4451305" y="3927010"/>
                </a:lnTo>
                <a:lnTo>
                  <a:pt x="4478521" y="3890993"/>
                </a:lnTo>
                <a:lnTo>
                  <a:pt x="4505066" y="3854507"/>
                </a:lnTo>
                <a:lnTo>
                  <a:pt x="4530933" y="3817560"/>
                </a:lnTo>
                <a:lnTo>
                  <a:pt x="4556115" y="3780164"/>
                </a:lnTo>
                <a:lnTo>
                  <a:pt x="4580607" y="3742329"/>
                </a:lnTo>
                <a:lnTo>
                  <a:pt x="4604402" y="3704065"/>
                </a:lnTo>
                <a:lnTo>
                  <a:pt x="4627493" y="3665382"/>
                </a:lnTo>
                <a:lnTo>
                  <a:pt x="4649874" y="3626290"/>
                </a:lnTo>
                <a:lnTo>
                  <a:pt x="4671538" y="3586801"/>
                </a:lnTo>
                <a:lnTo>
                  <a:pt x="4692479" y="3546923"/>
                </a:lnTo>
                <a:lnTo>
                  <a:pt x="4712690" y="3506667"/>
                </a:lnTo>
                <a:lnTo>
                  <a:pt x="4732165" y="3466043"/>
                </a:lnTo>
                <a:lnTo>
                  <a:pt x="4750897" y="3425062"/>
                </a:lnTo>
                <a:lnTo>
                  <a:pt x="4768880" y="3383734"/>
                </a:lnTo>
                <a:lnTo>
                  <a:pt x="4786108" y="3342069"/>
                </a:lnTo>
                <a:lnTo>
                  <a:pt x="4802573" y="3300077"/>
                </a:lnTo>
                <a:lnTo>
                  <a:pt x="4818270" y="3257769"/>
                </a:lnTo>
                <a:lnTo>
                  <a:pt x="4833192" y="3215154"/>
                </a:lnTo>
                <a:lnTo>
                  <a:pt x="4847332" y="3172244"/>
                </a:lnTo>
                <a:lnTo>
                  <a:pt x="4860684" y="3129047"/>
                </a:lnTo>
                <a:lnTo>
                  <a:pt x="4873241" y="3085575"/>
                </a:lnTo>
                <a:lnTo>
                  <a:pt x="4884998" y="3041837"/>
                </a:lnTo>
                <a:lnTo>
                  <a:pt x="4895947" y="2997844"/>
                </a:lnTo>
                <a:lnTo>
                  <a:pt x="4906081" y="2953607"/>
                </a:lnTo>
                <a:lnTo>
                  <a:pt x="4915396" y="2909134"/>
                </a:lnTo>
                <a:lnTo>
                  <a:pt x="4923883" y="2864437"/>
                </a:lnTo>
                <a:lnTo>
                  <a:pt x="4931537" y="2819526"/>
                </a:lnTo>
                <a:lnTo>
                  <a:pt x="4938351" y="2774411"/>
                </a:lnTo>
                <a:lnTo>
                  <a:pt x="4944318" y="2729102"/>
                </a:lnTo>
                <a:lnTo>
                  <a:pt x="4949432" y="2683609"/>
                </a:lnTo>
                <a:lnTo>
                  <a:pt x="4953687" y="2637943"/>
                </a:lnTo>
                <a:lnTo>
                  <a:pt x="4957076" y="2592114"/>
                </a:lnTo>
                <a:lnTo>
                  <a:pt x="4959593" y="2546132"/>
                </a:lnTo>
                <a:lnTo>
                  <a:pt x="4961230" y="2500007"/>
                </a:lnTo>
                <a:lnTo>
                  <a:pt x="4961983" y="2453750"/>
                </a:lnTo>
                <a:lnTo>
                  <a:pt x="4961843" y="2407370"/>
                </a:lnTo>
                <a:lnTo>
                  <a:pt x="4960805" y="2360878"/>
                </a:lnTo>
                <a:lnTo>
                  <a:pt x="4958862" y="2314285"/>
                </a:lnTo>
                <a:lnTo>
                  <a:pt x="4956007" y="2267600"/>
                </a:lnTo>
                <a:lnTo>
                  <a:pt x="4952235" y="2220834"/>
                </a:lnTo>
                <a:lnTo>
                  <a:pt x="4947539" y="2173997"/>
                </a:lnTo>
                <a:lnTo>
                  <a:pt x="4941911" y="2127098"/>
                </a:lnTo>
                <a:lnTo>
                  <a:pt x="4935347" y="2080149"/>
                </a:lnTo>
                <a:lnTo>
                  <a:pt x="4927838" y="2033160"/>
                </a:lnTo>
                <a:lnTo>
                  <a:pt x="4919380" y="1986141"/>
                </a:lnTo>
                <a:lnTo>
                  <a:pt x="4909964" y="1939101"/>
                </a:lnTo>
                <a:lnTo>
                  <a:pt x="4899585" y="1892052"/>
                </a:lnTo>
                <a:lnTo>
                  <a:pt x="4888289" y="1845214"/>
                </a:lnTo>
                <a:lnTo>
                  <a:pt x="4876130" y="1798808"/>
                </a:lnTo>
                <a:lnTo>
                  <a:pt x="4863121" y="1752839"/>
                </a:lnTo>
                <a:lnTo>
                  <a:pt x="4849271" y="1707314"/>
                </a:lnTo>
                <a:lnTo>
                  <a:pt x="4834590" y="1662239"/>
                </a:lnTo>
                <a:lnTo>
                  <a:pt x="4819088" y="1617620"/>
                </a:lnTo>
                <a:lnTo>
                  <a:pt x="4802777" y="1573464"/>
                </a:lnTo>
                <a:lnTo>
                  <a:pt x="4785667" y="1529777"/>
                </a:lnTo>
                <a:lnTo>
                  <a:pt x="4767767" y="1486566"/>
                </a:lnTo>
                <a:lnTo>
                  <a:pt x="4749088" y="1443836"/>
                </a:lnTo>
                <a:lnTo>
                  <a:pt x="4729640" y="1401595"/>
                </a:lnTo>
                <a:lnTo>
                  <a:pt x="4709434" y="1359848"/>
                </a:lnTo>
                <a:lnTo>
                  <a:pt x="4688480" y="1318602"/>
                </a:lnTo>
                <a:lnTo>
                  <a:pt x="4666788" y="1277863"/>
                </a:lnTo>
                <a:lnTo>
                  <a:pt x="4644369" y="1237638"/>
                </a:lnTo>
                <a:lnTo>
                  <a:pt x="4621233" y="1197933"/>
                </a:lnTo>
                <a:lnTo>
                  <a:pt x="4597390" y="1158753"/>
                </a:lnTo>
                <a:lnTo>
                  <a:pt x="4572850" y="1120107"/>
                </a:lnTo>
                <a:lnTo>
                  <a:pt x="4547624" y="1081999"/>
                </a:lnTo>
                <a:lnTo>
                  <a:pt x="4521723" y="1044437"/>
                </a:lnTo>
                <a:lnTo>
                  <a:pt x="4495156" y="1007426"/>
                </a:lnTo>
                <a:lnTo>
                  <a:pt x="4467934" y="970973"/>
                </a:lnTo>
                <a:lnTo>
                  <a:pt x="4440066" y="935085"/>
                </a:lnTo>
                <a:lnTo>
                  <a:pt x="4411565" y="899767"/>
                </a:lnTo>
                <a:lnTo>
                  <a:pt x="4382439" y="865026"/>
                </a:lnTo>
                <a:lnTo>
                  <a:pt x="4352699" y="830869"/>
                </a:lnTo>
                <a:lnTo>
                  <a:pt x="4322355" y="797301"/>
                </a:lnTo>
                <a:lnTo>
                  <a:pt x="4291418" y="764329"/>
                </a:lnTo>
                <a:lnTo>
                  <a:pt x="4259898" y="731960"/>
                </a:lnTo>
                <a:lnTo>
                  <a:pt x="4227806" y="700199"/>
                </a:lnTo>
                <a:lnTo>
                  <a:pt x="4195151" y="669054"/>
                </a:lnTo>
                <a:lnTo>
                  <a:pt x="4161943" y="638530"/>
                </a:lnTo>
                <a:lnTo>
                  <a:pt x="4128195" y="608634"/>
                </a:lnTo>
                <a:lnTo>
                  <a:pt x="4093914" y="579372"/>
                </a:lnTo>
                <a:lnTo>
                  <a:pt x="4059113" y="550750"/>
                </a:lnTo>
                <a:lnTo>
                  <a:pt x="4023801" y="522775"/>
                </a:lnTo>
                <a:lnTo>
                  <a:pt x="3987988" y="495453"/>
                </a:lnTo>
                <a:lnTo>
                  <a:pt x="3951685" y="468791"/>
                </a:lnTo>
                <a:lnTo>
                  <a:pt x="3914903" y="442795"/>
                </a:lnTo>
                <a:lnTo>
                  <a:pt x="3877650" y="417471"/>
                </a:lnTo>
                <a:lnTo>
                  <a:pt x="3839939" y="392825"/>
                </a:lnTo>
                <a:lnTo>
                  <a:pt x="3801778" y="368865"/>
                </a:lnTo>
                <a:lnTo>
                  <a:pt x="3763179" y="345595"/>
                </a:lnTo>
                <a:lnTo>
                  <a:pt x="3724152" y="323023"/>
                </a:lnTo>
                <a:lnTo>
                  <a:pt x="3684707" y="301155"/>
                </a:lnTo>
                <a:lnTo>
                  <a:pt x="3644854" y="279998"/>
                </a:lnTo>
                <a:lnTo>
                  <a:pt x="3604603" y="259557"/>
                </a:lnTo>
                <a:lnTo>
                  <a:pt x="3563966" y="239839"/>
                </a:lnTo>
                <a:lnTo>
                  <a:pt x="3522952" y="220850"/>
                </a:lnTo>
                <a:lnTo>
                  <a:pt x="3481572" y="202597"/>
                </a:lnTo>
                <a:lnTo>
                  <a:pt x="3439835" y="185086"/>
                </a:lnTo>
                <a:lnTo>
                  <a:pt x="3397753" y="168323"/>
                </a:lnTo>
                <a:lnTo>
                  <a:pt x="3355335" y="152315"/>
                </a:lnTo>
                <a:lnTo>
                  <a:pt x="3312592" y="137069"/>
                </a:lnTo>
                <a:lnTo>
                  <a:pt x="3269534" y="122589"/>
                </a:lnTo>
                <a:lnTo>
                  <a:pt x="3226172" y="108883"/>
                </a:lnTo>
                <a:lnTo>
                  <a:pt x="3182516" y="95958"/>
                </a:lnTo>
                <a:lnTo>
                  <a:pt x="3138575" y="83818"/>
                </a:lnTo>
                <a:lnTo>
                  <a:pt x="3094362" y="72472"/>
                </a:lnTo>
                <a:lnTo>
                  <a:pt x="3049884" y="61925"/>
                </a:lnTo>
                <a:lnTo>
                  <a:pt x="3005154" y="52183"/>
                </a:lnTo>
                <a:lnTo>
                  <a:pt x="2960182" y="43253"/>
                </a:lnTo>
                <a:lnTo>
                  <a:pt x="2914977" y="35141"/>
                </a:lnTo>
                <a:lnTo>
                  <a:pt x="2869550" y="27854"/>
                </a:lnTo>
                <a:lnTo>
                  <a:pt x="2823911" y="21397"/>
                </a:lnTo>
                <a:lnTo>
                  <a:pt x="2778071" y="15778"/>
                </a:lnTo>
                <a:lnTo>
                  <a:pt x="2732040" y="11002"/>
                </a:lnTo>
                <a:lnTo>
                  <a:pt x="2685828" y="7077"/>
                </a:lnTo>
                <a:lnTo>
                  <a:pt x="2639446" y="4007"/>
                </a:lnTo>
                <a:lnTo>
                  <a:pt x="2592903" y="1800"/>
                </a:lnTo>
                <a:lnTo>
                  <a:pt x="2546211" y="462"/>
                </a:lnTo>
                <a:lnTo>
                  <a:pt x="2499379" y="0"/>
                </a:lnTo>
                <a:lnTo>
                  <a:pt x="2452419" y="418"/>
                </a:lnTo>
                <a:lnTo>
                  <a:pt x="2405339" y="1725"/>
                </a:lnTo>
                <a:lnTo>
                  <a:pt x="2358151" y="3927"/>
                </a:lnTo>
                <a:lnTo>
                  <a:pt x="2310864" y="7029"/>
                </a:lnTo>
                <a:lnTo>
                  <a:pt x="2263490" y="11037"/>
                </a:lnTo>
                <a:lnTo>
                  <a:pt x="2216038" y="15960"/>
                </a:lnTo>
                <a:lnTo>
                  <a:pt x="2168519" y="21802"/>
                </a:lnTo>
                <a:lnTo>
                  <a:pt x="2120943" y="28570"/>
                </a:lnTo>
                <a:lnTo>
                  <a:pt x="2073320" y="36270"/>
                </a:lnTo>
                <a:lnTo>
                  <a:pt x="2025661" y="44910"/>
                </a:lnTo>
                <a:lnTo>
                  <a:pt x="1977975" y="54494"/>
                </a:lnTo>
                <a:lnTo>
                  <a:pt x="1930275" y="65030"/>
                </a:lnTo>
                <a:close/>
              </a:path>
            </a:pathLst>
          </a:custGeom>
          <a:ln w="95250">
            <a:solidFill>
              <a:srgbClr val="E61E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B7A33-5888-5C4C-A85A-F91F69962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7333" y="5800725"/>
            <a:ext cx="3993515" cy="6652895"/>
          </a:xfrm>
          <a:custGeom>
            <a:avLst/>
            <a:gdLst/>
            <a:ahLst/>
            <a:cxnLst/>
            <a:rect l="l" t="t" r="r" b="b"/>
            <a:pathLst>
              <a:path w="3993515" h="6652895">
                <a:moveTo>
                  <a:pt x="3939879" y="0"/>
                </a:moveTo>
                <a:lnTo>
                  <a:pt x="3888483" y="8784"/>
                </a:lnTo>
                <a:lnTo>
                  <a:pt x="3837243" y="18070"/>
                </a:lnTo>
                <a:lnTo>
                  <a:pt x="3786164" y="27854"/>
                </a:lnTo>
                <a:lnTo>
                  <a:pt x="3735250" y="38133"/>
                </a:lnTo>
                <a:lnTo>
                  <a:pt x="3684505" y="48903"/>
                </a:lnTo>
                <a:lnTo>
                  <a:pt x="3633933" y="60163"/>
                </a:lnTo>
                <a:lnTo>
                  <a:pt x="3583539" y="71908"/>
                </a:lnTo>
                <a:lnTo>
                  <a:pt x="3533326" y="84135"/>
                </a:lnTo>
                <a:lnTo>
                  <a:pt x="3483300" y="96842"/>
                </a:lnTo>
                <a:lnTo>
                  <a:pt x="3433463" y="110025"/>
                </a:lnTo>
                <a:lnTo>
                  <a:pt x="3383821" y="123681"/>
                </a:lnTo>
                <a:lnTo>
                  <a:pt x="3334377" y="137806"/>
                </a:lnTo>
                <a:lnTo>
                  <a:pt x="3285135" y="152399"/>
                </a:lnTo>
                <a:lnTo>
                  <a:pt x="3236101" y="167455"/>
                </a:lnTo>
                <a:lnTo>
                  <a:pt x="3187277" y="182971"/>
                </a:lnTo>
                <a:lnTo>
                  <a:pt x="3138669" y="198945"/>
                </a:lnTo>
                <a:lnTo>
                  <a:pt x="3090280" y="215373"/>
                </a:lnTo>
                <a:lnTo>
                  <a:pt x="3042115" y="232252"/>
                </a:lnTo>
                <a:lnTo>
                  <a:pt x="2994178" y="249578"/>
                </a:lnTo>
                <a:lnTo>
                  <a:pt x="2946472" y="267350"/>
                </a:lnTo>
                <a:lnTo>
                  <a:pt x="2899003" y="285563"/>
                </a:lnTo>
                <a:lnTo>
                  <a:pt x="2851774" y="304214"/>
                </a:lnTo>
                <a:lnTo>
                  <a:pt x="2804790" y="323301"/>
                </a:lnTo>
                <a:lnTo>
                  <a:pt x="2758054" y="342819"/>
                </a:lnTo>
                <a:lnTo>
                  <a:pt x="2711571" y="362767"/>
                </a:lnTo>
                <a:lnTo>
                  <a:pt x="2665346" y="383141"/>
                </a:lnTo>
                <a:lnTo>
                  <a:pt x="2619382" y="403937"/>
                </a:lnTo>
                <a:lnTo>
                  <a:pt x="2573683" y="425153"/>
                </a:lnTo>
                <a:lnTo>
                  <a:pt x="2528254" y="446786"/>
                </a:lnTo>
                <a:lnTo>
                  <a:pt x="2483099" y="468831"/>
                </a:lnTo>
                <a:lnTo>
                  <a:pt x="2438222" y="491287"/>
                </a:lnTo>
                <a:lnTo>
                  <a:pt x="2393628" y="514150"/>
                </a:lnTo>
                <a:lnTo>
                  <a:pt x="2349320" y="537417"/>
                </a:lnTo>
                <a:lnTo>
                  <a:pt x="2305302" y="561084"/>
                </a:lnTo>
                <a:lnTo>
                  <a:pt x="2261580" y="585149"/>
                </a:lnTo>
                <a:lnTo>
                  <a:pt x="2218156" y="609609"/>
                </a:lnTo>
                <a:lnTo>
                  <a:pt x="2175036" y="634459"/>
                </a:lnTo>
                <a:lnTo>
                  <a:pt x="2132223" y="659698"/>
                </a:lnTo>
                <a:lnTo>
                  <a:pt x="2089722" y="685322"/>
                </a:lnTo>
                <a:lnTo>
                  <a:pt x="2047537" y="711328"/>
                </a:lnTo>
                <a:lnTo>
                  <a:pt x="2005671" y="737712"/>
                </a:lnTo>
                <a:lnTo>
                  <a:pt x="1964130" y="764472"/>
                </a:lnTo>
                <a:lnTo>
                  <a:pt x="1922918" y="791604"/>
                </a:lnTo>
                <a:lnTo>
                  <a:pt x="1882038" y="819106"/>
                </a:lnTo>
                <a:lnTo>
                  <a:pt x="1841494" y="846974"/>
                </a:lnTo>
                <a:lnTo>
                  <a:pt x="1801292" y="875205"/>
                </a:lnTo>
                <a:lnTo>
                  <a:pt x="1761435" y="903795"/>
                </a:lnTo>
                <a:lnTo>
                  <a:pt x="1721928" y="932743"/>
                </a:lnTo>
                <a:lnTo>
                  <a:pt x="1682773" y="962044"/>
                </a:lnTo>
                <a:lnTo>
                  <a:pt x="1643977" y="991695"/>
                </a:lnTo>
                <a:lnTo>
                  <a:pt x="1605543" y="1021694"/>
                </a:lnTo>
                <a:lnTo>
                  <a:pt x="1567475" y="1052037"/>
                </a:lnTo>
                <a:lnTo>
                  <a:pt x="1529777" y="1082721"/>
                </a:lnTo>
                <a:lnTo>
                  <a:pt x="1492453" y="1113743"/>
                </a:lnTo>
                <a:lnTo>
                  <a:pt x="1455509" y="1145099"/>
                </a:lnTo>
                <a:lnTo>
                  <a:pt x="1418947" y="1176787"/>
                </a:lnTo>
                <a:lnTo>
                  <a:pt x="1382773" y="1208804"/>
                </a:lnTo>
                <a:lnTo>
                  <a:pt x="1346989" y="1241145"/>
                </a:lnTo>
                <a:lnTo>
                  <a:pt x="1311602" y="1273809"/>
                </a:lnTo>
                <a:lnTo>
                  <a:pt x="1276614" y="1306792"/>
                </a:lnTo>
                <a:lnTo>
                  <a:pt x="1242029" y="1340091"/>
                </a:lnTo>
                <a:lnTo>
                  <a:pt x="1207853" y="1373702"/>
                </a:lnTo>
                <a:lnTo>
                  <a:pt x="1174089" y="1407624"/>
                </a:lnTo>
                <a:lnTo>
                  <a:pt x="1140742" y="1441851"/>
                </a:lnTo>
                <a:lnTo>
                  <a:pt x="1107815" y="1476382"/>
                </a:lnTo>
                <a:lnTo>
                  <a:pt x="1075314" y="1511213"/>
                </a:lnTo>
                <a:lnTo>
                  <a:pt x="1043241" y="1546341"/>
                </a:lnTo>
                <a:lnTo>
                  <a:pt x="1011601" y="1581763"/>
                </a:lnTo>
                <a:lnTo>
                  <a:pt x="980399" y="1617475"/>
                </a:lnTo>
                <a:lnTo>
                  <a:pt x="949639" y="1653475"/>
                </a:lnTo>
                <a:lnTo>
                  <a:pt x="919324" y="1689760"/>
                </a:lnTo>
                <a:lnTo>
                  <a:pt x="887391" y="1728899"/>
                </a:lnTo>
                <a:lnTo>
                  <a:pt x="855970" y="1768411"/>
                </a:lnTo>
                <a:lnTo>
                  <a:pt x="825062" y="1808293"/>
                </a:lnTo>
                <a:lnTo>
                  <a:pt x="794670" y="1848541"/>
                </a:lnTo>
                <a:lnTo>
                  <a:pt x="764793" y="1889151"/>
                </a:lnTo>
                <a:lnTo>
                  <a:pt x="735435" y="1930120"/>
                </a:lnTo>
                <a:lnTo>
                  <a:pt x="706597" y="1971445"/>
                </a:lnTo>
                <a:lnTo>
                  <a:pt x="678281" y="2013123"/>
                </a:lnTo>
                <a:lnTo>
                  <a:pt x="650487" y="2055149"/>
                </a:lnTo>
                <a:lnTo>
                  <a:pt x="623219" y="2097520"/>
                </a:lnTo>
                <a:lnTo>
                  <a:pt x="596478" y="2140233"/>
                </a:lnTo>
                <a:lnTo>
                  <a:pt x="570264" y="2183284"/>
                </a:lnTo>
                <a:lnTo>
                  <a:pt x="544581" y="2226671"/>
                </a:lnTo>
                <a:lnTo>
                  <a:pt x="519430" y="2270389"/>
                </a:lnTo>
                <a:lnTo>
                  <a:pt x="494812" y="2314435"/>
                </a:lnTo>
                <a:lnTo>
                  <a:pt x="470729" y="2358805"/>
                </a:lnTo>
                <a:lnTo>
                  <a:pt x="447182" y="2403497"/>
                </a:lnTo>
                <a:lnTo>
                  <a:pt x="424174" y="2448506"/>
                </a:lnTo>
                <a:lnTo>
                  <a:pt x="401706" y="2493829"/>
                </a:lnTo>
                <a:lnTo>
                  <a:pt x="379780" y="2539464"/>
                </a:lnTo>
                <a:lnTo>
                  <a:pt x="358398" y="2585405"/>
                </a:lnTo>
                <a:lnTo>
                  <a:pt x="337560" y="2631650"/>
                </a:lnTo>
                <a:lnTo>
                  <a:pt x="317270" y="2678196"/>
                </a:lnTo>
                <a:lnTo>
                  <a:pt x="297527" y="2725039"/>
                </a:lnTo>
                <a:lnTo>
                  <a:pt x="278335" y="2772175"/>
                </a:lnTo>
                <a:lnTo>
                  <a:pt x="259695" y="2819601"/>
                </a:lnTo>
                <a:lnTo>
                  <a:pt x="241608" y="2867313"/>
                </a:lnTo>
                <a:lnTo>
                  <a:pt x="224077" y="2915309"/>
                </a:lnTo>
                <a:lnTo>
                  <a:pt x="207102" y="2963585"/>
                </a:lnTo>
                <a:lnTo>
                  <a:pt x="190686" y="3012136"/>
                </a:lnTo>
                <a:lnTo>
                  <a:pt x="174830" y="3060961"/>
                </a:lnTo>
                <a:lnTo>
                  <a:pt x="159536" y="3110054"/>
                </a:lnTo>
                <a:lnTo>
                  <a:pt x="144806" y="3159414"/>
                </a:lnTo>
                <a:lnTo>
                  <a:pt x="130641" y="3209036"/>
                </a:lnTo>
                <a:lnTo>
                  <a:pt x="118278" y="3255012"/>
                </a:lnTo>
                <a:lnTo>
                  <a:pt x="106639" y="3301700"/>
                </a:lnTo>
                <a:lnTo>
                  <a:pt x="95709" y="3349065"/>
                </a:lnTo>
                <a:lnTo>
                  <a:pt x="85470" y="3397068"/>
                </a:lnTo>
                <a:lnTo>
                  <a:pt x="75906" y="3445674"/>
                </a:lnTo>
                <a:lnTo>
                  <a:pt x="67000" y="3494844"/>
                </a:lnTo>
                <a:lnTo>
                  <a:pt x="58735" y="3544543"/>
                </a:lnTo>
                <a:lnTo>
                  <a:pt x="51094" y="3594733"/>
                </a:lnTo>
                <a:lnTo>
                  <a:pt x="44060" y="3645377"/>
                </a:lnTo>
                <a:lnTo>
                  <a:pt x="37618" y="3696439"/>
                </a:lnTo>
                <a:lnTo>
                  <a:pt x="31749" y="3747881"/>
                </a:lnTo>
                <a:lnTo>
                  <a:pt x="26438" y="3799666"/>
                </a:lnTo>
                <a:lnTo>
                  <a:pt x="21667" y="3851759"/>
                </a:lnTo>
                <a:lnTo>
                  <a:pt x="17420" y="3904121"/>
                </a:lnTo>
                <a:lnTo>
                  <a:pt x="13680" y="3956716"/>
                </a:lnTo>
                <a:lnTo>
                  <a:pt x="10430" y="4009507"/>
                </a:lnTo>
                <a:lnTo>
                  <a:pt x="7654" y="4062457"/>
                </a:lnTo>
                <a:lnTo>
                  <a:pt x="5334" y="4115529"/>
                </a:lnTo>
                <a:lnTo>
                  <a:pt x="3455" y="4168687"/>
                </a:lnTo>
                <a:lnTo>
                  <a:pt x="1998" y="4221892"/>
                </a:lnTo>
                <a:lnTo>
                  <a:pt x="948" y="4275109"/>
                </a:lnTo>
                <a:lnTo>
                  <a:pt x="287" y="4328301"/>
                </a:lnTo>
                <a:lnTo>
                  <a:pt x="0" y="4381430"/>
                </a:lnTo>
                <a:lnTo>
                  <a:pt x="68" y="4434460"/>
                </a:lnTo>
                <a:lnTo>
                  <a:pt x="476" y="4487353"/>
                </a:lnTo>
                <a:lnTo>
                  <a:pt x="1206" y="4540074"/>
                </a:lnTo>
                <a:lnTo>
                  <a:pt x="2242" y="4592584"/>
                </a:lnTo>
                <a:lnTo>
                  <a:pt x="3567" y="4644847"/>
                </a:lnTo>
                <a:lnTo>
                  <a:pt x="5165" y="4696827"/>
                </a:lnTo>
                <a:lnTo>
                  <a:pt x="7017" y="4748485"/>
                </a:lnTo>
                <a:lnTo>
                  <a:pt x="9109" y="4799786"/>
                </a:lnTo>
                <a:lnTo>
                  <a:pt x="11423" y="4850692"/>
                </a:lnTo>
                <a:lnTo>
                  <a:pt x="13942" y="4901167"/>
                </a:lnTo>
                <a:lnTo>
                  <a:pt x="16649" y="4951173"/>
                </a:lnTo>
                <a:lnTo>
                  <a:pt x="19528" y="5000674"/>
                </a:lnTo>
                <a:lnTo>
                  <a:pt x="22562" y="5049633"/>
                </a:lnTo>
                <a:lnTo>
                  <a:pt x="25734" y="5098012"/>
                </a:lnTo>
                <a:lnTo>
                  <a:pt x="29027" y="5145776"/>
                </a:lnTo>
                <a:lnTo>
                  <a:pt x="32426" y="5192886"/>
                </a:lnTo>
                <a:lnTo>
                  <a:pt x="35912" y="5239306"/>
                </a:lnTo>
                <a:lnTo>
                  <a:pt x="39469" y="5285000"/>
                </a:lnTo>
                <a:lnTo>
                  <a:pt x="43080" y="5329930"/>
                </a:lnTo>
                <a:lnTo>
                  <a:pt x="46729" y="5374059"/>
                </a:lnTo>
                <a:lnTo>
                  <a:pt x="50399" y="5417350"/>
                </a:lnTo>
                <a:lnTo>
                  <a:pt x="54073" y="5459768"/>
                </a:lnTo>
                <a:lnTo>
                  <a:pt x="58541" y="5510858"/>
                </a:lnTo>
                <a:lnTo>
                  <a:pt x="63053" y="5562455"/>
                </a:lnTo>
                <a:lnTo>
                  <a:pt x="67602" y="5614471"/>
                </a:lnTo>
                <a:lnTo>
                  <a:pt x="72180" y="5666823"/>
                </a:lnTo>
                <a:lnTo>
                  <a:pt x="76779" y="5719424"/>
                </a:lnTo>
                <a:lnTo>
                  <a:pt x="81393" y="5772189"/>
                </a:lnTo>
                <a:lnTo>
                  <a:pt x="86014" y="5825032"/>
                </a:lnTo>
                <a:lnTo>
                  <a:pt x="90635" y="5877869"/>
                </a:lnTo>
                <a:lnTo>
                  <a:pt x="95247" y="5930615"/>
                </a:lnTo>
                <a:lnTo>
                  <a:pt x="99844" y="5983182"/>
                </a:lnTo>
                <a:lnTo>
                  <a:pt x="104417" y="6035487"/>
                </a:lnTo>
                <a:lnTo>
                  <a:pt x="108961" y="6087444"/>
                </a:lnTo>
                <a:lnTo>
                  <a:pt x="113466" y="6138968"/>
                </a:lnTo>
                <a:lnTo>
                  <a:pt x="117926" y="6189973"/>
                </a:lnTo>
                <a:lnTo>
                  <a:pt x="122333" y="6240373"/>
                </a:lnTo>
                <a:lnTo>
                  <a:pt x="126680" y="6290084"/>
                </a:lnTo>
                <a:lnTo>
                  <a:pt x="130959" y="6339020"/>
                </a:lnTo>
                <a:lnTo>
                  <a:pt x="135163" y="6387096"/>
                </a:lnTo>
                <a:lnTo>
                  <a:pt x="139285" y="6434226"/>
                </a:lnTo>
                <a:lnTo>
                  <a:pt x="143316" y="6480325"/>
                </a:lnTo>
                <a:lnTo>
                  <a:pt x="147250" y="6525308"/>
                </a:lnTo>
                <a:lnTo>
                  <a:pt x="151078" y="6569089"/>
                </a:lnTo>
                <a:lnTo>
                  <a:pt x="154794" y="6611583"/>
                </a:lnTo>
                <a:lnTo>
                  <a:pt x="158391" y="6652704"/>
                </a:lnTo>
                <a:lnTo>
                  <a:pt x="211570" y="6620385"/>
                </a:lnTo>
                <a:lnTo>
                  <a:pt x="264300" y="6588045"/>
                </a:lnTo>
                <a:lnTo>
                  <a:pt x="316581" y="6555684"/>
                </a:lnTo>
                <a:lnTo>
                  <a:pt x="368414" y="6523304"/>
                </a:lnTo>
                <a:lnTo>
                  <a:pt x="419802" y="6490906"/>
                </a:lnTo>
                <a:lnTo>
                  <a:pt x="470746" y="6458489"/>
                </a:lnTo>
                <a:lnTo>
                  <a:pt x="521247" y="6426056"/>
                </a:lnTo>
                <a:lnTo>
                  <a:pt x="571306" y="6393606"/>
                </a:lnTo>
                <a:lnTo>
                  <a:pt x="620926" y="6361140"/>
                </a:lnTo>
                <a:lnTo>
                  <a:pt x="670107" y="6328660"/>
                </a:lnTo>
                <a:lnTo>
                  <a:pt x="718851" y="6296166"/>
                </a:lnTo>
                <a:lnTo>
                  <a:pt x="767160" y="6263659"/>
                </a:lnTo>
                <a:lnTo>
                  <a:pt x="815035" y="6231139"/>
                </a:lnTo>
                <a:lnTo>
                  <a:pt x="862477" y="6198608"/>
                </a:lnTo>
                <a:lnTo>
                  <a:pt x="909488" y="6166066"/>
                </a:lnTo>
                <a:lnTo>
                  <a:pt x="956070" y="6133514"/>
                </a:lnTo>
                <a:lnTo>
                  <a:pt x="1002224" y="6100953"/>
                </a:lnTo>
                <a:lnTo>
                  <a:pt x="1047951" y="6068384"/>
                </a:lnTo>
                <a:lnTo>
                  <a:pt x="1093253" y="6035807"/>
                </a:lnTo>
                <a:lnTo>
                  <a:pt x="1138131" y="6003223"/>
                </a:lnTo>
                <a:lnTo>
                  <a:pt x="1182587" y="5970633"/>
                </a:lnTo>
                <a:lnTo>
                  <a:pt x="1226622" y="5938038"/>
                </a:lnTo>
                <a:lnTo>
                  <a:pt x="1270238" y="5905439"/>
                </a:lnTo>
                <a:lnTo>
                  <a:pt x="1313436" y="5872836"/>
                </a:lnTo>
                <a:lnTo>
                  <a:pt x="1356218" y="5840230"/>
                </a:lnTo>
                <a:lnTo>
                  <a:pt x="1398584" y="5807622"/>
                </a:lnTo>
                <a:lnTo>
                  <a:pt x="1440538" y="5775013"/>
                </a:lnTo>
                <a:lnTo>
                  <a:pt x="1482079" y="5742404"/>
                </a:lnTo>
                <a:lnTo>
                  <a:pt x="1523211" y="5709794"/>
                </a:lnTo>
                <a:lnTo>
                  <a:pt x="1563933" y="5677186"/>
                </a:lnTo>
                <a:lnTo>
                  <a:pt x="1604247" y="5644580"/>
                </a:lnTo>
                <a:lnTo>
                  <a:pt x="1644156" y="5611977"/>
                </a:lnTo>
                <a:lnTo>
                  <a:pt x="1683660" y="5579377"/>
                </a:lnTo>
                <a:lnTo>
                  <a:pt x="1722760" y="5546781"/>
                </a:lnTo>
                <a:lnTo>
                  <a:pt x="1761460" y="5514190"/>
                </a:lnTo>
                <a:lnTo>
                  <a:pt x="1799759" y="5481606"/>
                </a:lnTo>
                <a:lnTo>
                  <a:pt x="1837659" y="5449028"/>
                </a:lnTo>
                <a:lnTo>
                  <a:pt x="1875162" y="5416457"/>
                </a:lnTo>
                <a:lnTo>
                  <a:pt x="1912269" y="5383895"/>
                </a:lnTo>
                <a:lnTo>
                  <a:pt x="1948982" y="5351342"/>
                </a:lnTo>
                <a:lnTo>
                  <a:pt x="1985302" y="5318799"/>
                </a:lnTo>
                <a:lnTo>
                  <a:pt x="2021231" y="5286266"/>
                </a:lnTo>
                <a:lnTo>
                  <a:pt x="2056770" y="5253745"/>
                </a:lnTo>
                <a:lnTo>
                  <a:pt x="2091921" y="5221236"/>
                </a:lnTo>
                <a:lnTo>
                  <a:pt x="2126684" y="5188740"/>
                </a:lnTo>
                <a:lnTo>
                  <a:pt x="2161063" y="5156258"/>
                </a:lnTo>
                <a:lnTo>
                  <a:pt x="2195057" y="5123791"/>
                </a:lnTo>
                <a:lnTo>
                  <a:pt x="2228668" y="5091339"/>
                </a:lnTo>
                <a:lnTo>
                  <a:pt x="2261899" y="5058903"/>
                </a:lnTo>
                <a:lnTo>
                  <a:pt x="2294750" y="5026484"/>
                </a:lnTo>
                <a:lnTo>
                  <a:pt x="2327223" y="4994083"/>
                </a:lnTo>
                <a:lnTo>
                  <a:pt x="2359319" y="4961701"/>
                </a:lnTo>
                <a:lnTo>
                  <a:pt x="2391040" y="4929338"/>
                </a:lnTo>
                <a:lnTo>
                  <a:pt x="2422387" y="4896995"/>
                </a:lnTo>
                <a:lnTo>
                  <a:pt x="2453362" y="4864673"/>
                </a:lnTo>
                <a:lnTo>
                  <a:pt x="2483966" y="4832373"/>
                </a:lnTo>
                <a:lnTo>
                  <a:pt x="2514201" y="4800095"/>
                </a:lnTo>
                <a:lnTo>
                  <a:pt x="2544069" y="4767841"/>
                </a:lnTo>
                <a:lnTo>
                  <a:pt x="2573569" y="4735610"/>
                </a:lnTo>
                <a:lnTo>
                  <a:pt x="2602705" y="4703405"/>
                </a:lnTo>
                <a:lnTo>
                  <a:pt x="2631478" y="4671226"/>
                </a:lnTo>
                <a:lnTo>
                  <a:pt x="2659888" y="4639073"/>
                </a:lnTo>
                <a:lnTo>
                  <a:pt x="2687938" y="4606947"/>
                </a:lnTo>
                <a:lnTo>
                  <a:pt x="2715630" y="4574850"/>
                </a:lnTo>
                <a:lnTo>
                  <a:pt x="2742963" y="4542781"/>
                </a:lnTo>
                <a:lnTo>
                  <a:pt x="2769941" y="4510742"/>
                </a:lnTo>
                <a:lnTo>
                  <a:pt x="2796563" y="4478734"/>
                </a:lnTo>
                <a:lnTo>
                  <a:pt x="2822833" y="4446756"/>
                </a:lnTo>
                <a:lnTo>
                  <a:pt x="2848751" y="4414811"/>
                </a:lnTo>
                <a:lnTo>
                  <a:pt x="2874319" y="4382899"/>
                </a:lnTo>
                <a:lnTo>
                  <a:pt x="2899538" y="4351020"/>
                </a:lnTo>
                <a:lnTo>
                  <a:pt x="2924410" y="4319176"/>
                </a:lnTo>
                <a:lnTo>
                  <a:pt x="2948936" y="4287367"/>
                </a:lnTo>
                <a:lnTo>
                  <a:pt x="2983632" y="4241543"/>
                </a:lnTo>
                <a:lnTo>
                  <a:pt x="3017649" y="4195582"/>
                </a:lnTo>
                <a:lnTo>
                  <a:pt x="3050992" y="4149487"/>
                </a:lnTo>
                <a:lnTo>
                  <a:pt x="3083666" y="4103264"/>
                </a:lnTo>
                <a:lnTo>
                  <a:pt x="3115675" y="4056918"/>
                </a:lnTo>
                <a:lnTo>
                  <a:pt x="3147023" y="4010454"/>
                </a:lnTo>
                <a:lnTo>
                  <a:pt x="3177716" y="3963877"/>
                </a:lnTo>
                <a:lnTo>
                  <a:pt x="3207758" y="3917191"/>
                </a:lnTo>
                <a:lnTo>
                  <a:pt x="3237153" y="3870402"/>
                </a:lnTo>
                <a:lnTo>
                  <a:pt x="3265906" y="3823515"/>
                </a:lnTo>
                <a:lnTo>
                  <a:pt x="3294021" y="3776535"/>
                </a:lnTo>
                <a:lnTo>
                  <a:pt x="3321504" y="3729466"/>
                </a:lnTo>
                <a:lnTo>
                  <a:pt x="3348359" y="3682313"/>
                </a:lnTo>
                <a:lnTo>
                  <a:pt x="3374590" y="3635082"/>
                </a:lnTo>
                <a:lnTo>
                  <a:pt x="3400202" y="3587777"/>
                </a:lnTo>
                <a:lnTo>
                  <a:pt x="3425199" y="3540404"/>
                </a:lnTo>
                <a:lnTo>
                  <a:pt x="3449587" y="3492967"/>
                </a:lnTo>
                <a:lnTo>
                  <a:pt x="3473369" y="3445471"/>
                </a:lnTo>
                <a:lnTo>
                  <a:pt x="3496551" y="3397922"/>
                </a:lnTo>
                <a:lnTo>
                  <a:pt x="3519136" y="3350323"/>
                </a:lnTo>
                <a:lnTo>
                  <a:pt x="3541130" y="3302681"/>
                </a:lnTo>
                <a:lnTo>
                  <a:pt x="3562538" y="3255000"/>
                </a:lnTo>
                <a:lnTo>
                  <a:pt x="3583362" y="3207284"/>
                </a:lnTo>
                <a:lnTo>
                  <a:pt x="3603609" y="3159540"/>
                </a:lnTo>
                <a:lnTo>
                  <a:pt x="3623283" y="3111772"/>
                </a:lnTo>
                <a:lnTo>
                  <a:pt x="3642388" y="3063984"/>
                </a:lnTo>
                <a:lnTo>
                  <a:pt x="3660929" y="3016182"/>
                </a:lnTo>
                <a:lnTo>
                  <a:pt x="3678911" y="2968371"/>
                </a:lnTo>
                <a:lnTo>
                  <a:pt x="3696338" y="2920556"/>
                </a:lnTo>
                <a:lnTo>
                  <a:pt x="3713215" y="2872741"/>
                </a:lnTo>
                <a:lnTo>
                  <a:pt x="3729546" y="2824932"/>
                </a:lnTo>
                <a:lnTo>
                  <a:pt x="3745336" y="2777134"/>
                </a:lnTo>
                <a:lnTo>
                  <a:pt x="3760589" y="2729351"/>
                </a:lnTo>
                <a:lnTo>
                  <a:pt x="3775311" y="2681588"/>
                </a:lnTo>
                <a:lnTo>
                  <a:pt x="3789505" y="2633851"/>
                </a:lnTo>
                <a:lnTo>
                  <a:pt x="3803176" y="2586144"/>
                </a:lnTo>
                <a:lnTo>
                  <a:pt x="3816330" y="2538473"/>
                </a:lnTo>
                <a:lnTo>
                  <a:pt x="3828969" y="2490841"/>
                </a:lnTo>
                <a:lnTo>
                  <a:pt x="3841100" y="2443255"/>
                </a:lnTo>
                <a:lnTo>
                  <a:pt x="3852727" y="2395719"/>
                </a:lnTo>
                <a:lnTo>
                  <a:pt x="3863853" y="2348238"/>
                </a:lnTo>
                <a:lnTo>
                  <a:pt x="3874485" y="2300818"/>
                </a:lnTo>
                <a:lnTo>
                  <a:pt x="3884625" y="2253462"/>
                </a:lnTo>
                <a:lnTo>
                  <a:pt x="3894280" y="2206176"/>
                </a:lnTo>
                <a:lnTo>
                  <a:pt x="3903453" y="2158965"/>
                </a:lnTo>
                <a:lnTo>
                  <a:pt x="3912150" y="2111834"/>
                </a:lnTo>
                <a:lnTo>
                  <a:pt x="3920374" y="2064787"/>
                </a:lnTo>
                <a:lnTo>
                  <a:pt x="3928130" y="2017831"/>
                </a:lnTo>
                <a:lnTo>
                  <a:pt x="3935424" y="1970969"/>
                </a:lnTo>
                <a:lnTo>
                  <a:pt x="3942258" y="1924207"/>
                </a:lnTo>
                <a:lnTo>
                  <a:pt x="3948639" y="1877549"/>
                </a:lnTo>
                <a:lnTo>
                  <a:pt x="3954571" y="1831001"/>
                </a:lnTo>
                <a:lnTo>
                  <a:pt x="3960057" y="1784568"/>
                </a:lnTo>
                <a:lnTo>
                  <a:pt x="3965104" y="1738253"/>
                </a:lnTo>
                <a:lnTo>
                  <a:pt x="3969715" y="1692064"/>
                </a:lnTo>
                <a:lnTo>
                  <a:pt x="3973895" y="1646003"/>
                </a:lnTo>
                <a:lnTo>
                  <a:pt x="3977648" y="1600077"/>
                </a:lnTo>
                <a:lnTo>
                  <a:pt x="3980980" y="1554290"/>
                </a:lnTo>
                <a:lnTo>
                  <a:pt x="3983895" y="1508648"/>
                </a:lnTo>
                <a:lnTo>
                  <a:pt x="3986396" y="1463154"/>
                </a:lnTo>
                <a:lnTo>
                  <a:pt x="3988490" y="1417815"/>
                </a:lnTo>
                <a:lnTo>
                  <a:pt x="3990180" y="1372634"/>
                </a:lnTo>
                <a:lnTo>
                  <a:pt x="3991472" y="1327618"/>
                </a:lnTo>
                <a:lnTo>
                  <a:pt x="3992369" y="1282770"/>
                </a:lnTo>
                <a:lnTo>
                  <a:pt x="3992876" y="1238097"/>
                </a:lnTo>
                <a:lnTo>
                  <a:pt x="3992998" y="1193602"/>
                </a:lnTo>
                <a:lnTo>
                  <a:pt x="3992739" y="1149291"/>
                </a:lnTo>
                <a:lnTo>
                  <a:pt x="3992105" y="1105169"/>
                </a:lnTo>
                <a:lnTo>
                  <a:pt x="3991099" y="1061241"/>
                </a:lnTo>
                <a:lnTo>
                  <a:pt x="3989727" y="1017511"/>
                </a:lnTo>
                <a:lnTo>
                  <a:pt x="3973328" y="616239"/>
                </a:lnTo>
                <a:lnTo>
                  <a:pt x="3957150" y="293390"/>
                </a:lnTo>
                <a:lnTo>
                  <a:pt x="3944798" y="78224"/>
                </a:lnTo>
                <a:lnTo>
                  <a:pt x="3939879" y="0"/>
                </a:lnTo>
                <a:close/>
              </a:path>
            </a:pathLst>
          </a:custGeom>
          <a:ln w="95250" cap="sq">
            <a:solidFill>
              <a:srgbClr val="FFBC00"/>
            </a:solidFill>
            <a:miter lim="800000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6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>
            <a:extLst>
              <a:ext uri="{FF2B5EF4-FFF2-40B4-BE49-F238E27FC236}">
                <a16:creationId xmlns:a16="http://schemas.microsoft.com/office/drawing/2014/main" id="{92A6149E-A25F-ED00-1FB1-1B08AA4BEF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431912" y="6346921"/>
            <a:ext cx="5423832" cy="3429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Work Sans Medium" pitchFamily="2" charset="77"/>
              </a:defRPr>
            </a:lvl1pPr>
          </a:lstStyle>
          <a:p>
            <a:r>
              <a:rPr lang="en-CA"/>
              <a:t>Optional</a:t>
            </a:r>
            <a:r>
              <a:rPr lang="en-CA" spc="-45"/>
              <a:t> </a:t>
            </a:r>
            <a:r>
              <a:rPr lang="en-CA"/>
              <a:t>footer</a:t>
            </a:r>
            <a:r>
              <a:rPr lang="en-CA" spc="-30"/>
              <a:t> </a:t>
            </a:r>
            <a:r>
              <a:rPr lang="en-CA" spc="-25"/>
              <a:t>information</a:t>
            </a:r>
            <a:r>
              <a:rPr lang="en-CA" spc="-325"/>
              <a:t> </a:t>
            </a:r>
            <a:r>
              <a:rPr lang="en-CA"/>
              <a:t>|</a:t>
            </a:r>
            <a:r>
              <a:rPr lang="en-CA" spc="-30"/>
              <a:t> </a:t>
            </a:r>
            <a:fld id="{81D60167-4931-47E6-BA6A-407CBD079E47}" type="slidenum">
              <a:rPr spc="-25" smtClean="0"/>
              <a:pPr/>
              <a:t>‹#›</a:t>
            </a:fld>
            <a:endParaRPr spc="-25"/>
          </a:p>
        </p:txBody>
      </p:sp>
      <p:pic>
        <p:nvPicPr>
          <p:cNvPr id="18" name="Picture 17" descr="NorQuest College crest">
            <a:extLst>
              <a:ext uri="{FF2B5EF4-FFF2-40B4-BE49-F238E27FC236}">
                <a16:creationId xmlns:a16="http://schemas.microsoft.com/office/drawing/2014/main" id="{385E69C0-65DA-0C46-9C78-7B921DED25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499" y="239937"/>
            <a:ext cx="444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17C4A-41F3-FC1E-2970-6A01E18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9169-96A8-4671-1F11-75EA1BEE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966-615A-99B5-D853-F17E12E8A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fld id="{BF3EC94B-0596-D74A-BB88-F157C58A3705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F0F0-97C8-A56E-AB86-17D2B3D7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2024-919E-526A-1A32-D9E35B206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Work Sans Medium" pitchFamily="2" charset="77"/>
              </a:defRPr>
            </a:lvl1pPr>
          </a:lstStyle>
          <a:p>
            <a:fld id="{59962B15-8DCC-354A-993E-F444C46C2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754" r:id="rId3"/>
    <p:sldLayoutId id="2147483807" r:id="rId4"/>
    <p:sldLayoutId id="2147483762" r:id="rId5"/>
    <p:sldLayoutId id="2147483763" r:id="rId6"/>
    <p:sldLayoutId id="2147483764" r:id="rId7"/>
    <p:sldLayoutId id="2147483755" r:id="rId8"/>
    <p:sldLayoutId id="2147483792" r:id="rId9"/>
    <p:sldLayoutId id="2147483757" r:id="rId10"/>
    <p:sldLayoutId id="2147483783" r:id="rId11"/>
    <p:sldLayoutId id="2147483784" r:id="rId12"/>
    <p:sldLayoutId id="2147483759" r:id="rId13"/>
    <p:sldLayoutId id="2147483767" r:id="rId14"/>
    <p:sldLayoutId id="2147483768" r:id="rId15"/>
    <p:sldLayoutId id="2147483769" r:id="rId16"/>
    <p:sldLayoutId id="2147483770" r:id="rId17"/>
    <p:sldLayoutId id="2147483760" r:id="rId18"/>
    <p:sldLayoutId id="2147483772" r:id="rId19"/>
    <p:sldLayoutId id="2147483788" r:id="rId20"/>
    <p:sldLayoutId id="2147483789" r:id="rId21"/>
    <p:sldLayoutId id="2147483761" r:id="rId22"/>
    <p:sldLayoutId id="2147483809" r:id="rId23"/>
    <p:sldLayoutId id="2147483817" r:id="rId24"/>
    <p:sldLayoutId id="2147483818" r:id="rId25"/>
    <p:sldLayoutId id="214748381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tx1"/>
          </a:solidFill>
          <a:latin typeface="Work Sans Extra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ork Sans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to/3b9tp3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microsoft.com/office/2007/relationships/diagramDrawing" Target="../diagrams/drawing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png"/><Relationship Id="rId11" Type="http://schemas.openxmlformats.org/officeDocument/2006/relationships/diagramColors" Target="../diagrams/colors13.xml"/><Relationship Id="rId5" Type="http://schemas.openxmlformats.org/officeDocument/2006/relationships/image" Target="../media/image36.png"/><Relationship Id="rId10" Type="http://schemas.openxmlformats.org/officeDocument/2006/relationships/diagramQuickStyle" Target="../diagrams/quickStyle13.xml"/><Relationship Id="rId4" Type="http://schemas.openxmlformats.org/officeDocument/2006/relationships/image" Target="../media/image35.png"/><Relationship Id="rId9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6.xml"/><Relationship Id="rId7" Type="http://schemas.openxmlformats.org/officeDocument/2006/relationships/image" Target="../media/image5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55B22-02D3-18B2-246C-8165C4BB4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00" y="2420888"/>
            <a:ext cx="5638800" cy="1465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chemeClr val="bg1"/>
                </a:solidFill>
                <a:latin typeface="Work Sans Medium"/>
              </a:rPr>
              <a:t>Unit 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599E15-B482-A5EA-D2D6-80A1499556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0400" y="3886200"/>
            <a:ext cx="7579178" cy="14777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6000" i="0">
                <a:solidFill>
                  <a:schemeClr val="bg1"/>
                </a:solidFill>
                <a:latin typeface="Work Sans Medium"/>
              </a:rPr>
              <a:t>Getting Started with Data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079041701_0_31"/>
          <p:cNvSpPr txBox="1">
            <a:spLocks noGrp="1"/>
          </p:cNvSpPr>
          <p:nvPr>
            <p:ph type="title"/>
          </p:nvPr>
        </p:nvSpPr>
        <p:spPr>
          <a:xfrm>
            <a:off x="587825" y="1314800"/>
            <a:ext cx="53973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20"/>
              <a:buNone/>
            </a:pPr>
            <a:r>
              <a:rPr lang="en-US" dirty="0"/>
              <a:t>What is Data?</a:t>
            </a:r>
            <a:endParaRPr dirty="0"/>
          </a:p>
        </p:txBody>
      </p:sp>
      <p:sp>
        <p:nvSpPr>
          <p:cNvPr id="435" name="Google Shape;435;g1d079041701_0_31"/>
          <p:cNvSpPr txBox="1">
            <a:spLocks noGrp="1"/>
          </p:cNvSpPr>
          <p:nvPr>
            <p:ph type="subTitle" idx="1"/>
          </p:nvPr>
        </p:nvSpPr>
        <p:spPr>
          <a:xfrm>
            <a:off x="5376672" y="1314800"/>
            <a:ext cx="6491928" cy="438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Raw facts, observations, measurements, records that can be input to ML models.</a:t>
            </a:r>
          </a:p>
          <a:p>
            <a:pPr marL="45720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models from data</a:t>
            </a:r>
            <a:endParaRPr dirty="0"/>
          </a:p>
          <a:p>
            <a:pPr marL="45720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Examples or cases from domain problems</a:t>
            </a:r>
            <a:endParaRPr dirty="0"/>
          </a:p>
          <a:p>
            <a:pPr marL="45720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Data may have many forms, such as:</a:t>
            </a:r>
            <a:endParaRPr dirty="0"/>
          </a:p>
          <a:p>
            <a:pPr marL="914400" lvl="1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 image, time series, text, video, and so on.</a:t>
            </a:r>
            <a:endParaRPr dirty="0"/>
          </a:p>
        </p:txBody>
      </p:sp>
      <p:sp>
        <p:nvSpPr>
          <p:cNvPr id="436" name="Google Shape;436;g1d079041701_0_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37" name="Google Shape;437;g1d079041701_0_31"/>
          <p:cNvSpPr txBox="1"/>
          <p:nvPr/>
        </p:nvSpPr>
        <p:spPr>
          <a:xfrm>
            <a:off x="5007108" y="4686700"/>
            <a:ext cx="5442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50" b="1" i="1" dirty="0">
              <a:solidFill>
                <a:schemeClr val="dk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50" b="1" i="1" dirty="0">
              <a:solidFill>
                <a:schemeClr val="dk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 i="1" dirty="0">
                <a:solidFill>
                  <a:schemeClr val="dk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50" b="1" i="1" dirty="0">
              <a:solidFill>
                <a:schemeClr val="dk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 i="1" dirty="0">
                <a:solidFill>
                  <a:schemeClr val="dk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What we call data are observations of real-world phenomena. Each piece of data provides a small window into a limited aspect of reality.” </a:t>
            </a:r>
            <a:r>
              <a:rPr lang="en-US" sz="1150" dirty="0">
                <a:solidFill>
                  <a:schemeClr val="dk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— Page 1, </a:t>
            </a:r>
            <a:r>
              <a:rPr lang="en-US" sz="1150" dirty="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 Engineering for Machine Learning</a:t>
            </a:r>
            <a:r>
              <a:rPr lang="en-US" sz="1150" dirty="0">
                <a:solidFill>
                  <a:schemeClr val="dk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, 2018.</a:t>
            </a:r>
            <a:endParaRPr sz="1800" b="1" i="1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 fontScale="90000"/>
          </a:bodyPr>
          <a:lstStyle/>
          <a:p>
            <a:r>
              <a:rPr lang="en-US" b="0"/>
              <a:t>Data is More Than Just Numbers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A5FD7EA-BDA0-5868-DD2F-7F6E6B848AF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3993348"/>
              </p:ext>
            </p:extLst>
          </p:nvPr>
        </p:nvGraphicFramePr>
        <p:xfrm>
          <a:off x="6090557" y="2361747"/>
          <a:ext cx="4297136" cy="358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 descr="Data - Wikipedia">
            <a:extLst>
              <a:ext uri="{FF2B5EF4-FFF2-40B4-BE49-F238E27FC236}">
                <a16:creationId xmlns:a16="http://schemas.microsoft.com/office/drawing/2014/main" id="{69F2F5F1-E135-C286-F30F-91A6483C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802" y="1714874"/>
            <a:ext cx="4552950" cy="47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97e5fd19e_0_4"/>
          <p:cNvSpPr txBox="1">
            <a:spLocks noGrp="1"/>
          </p:cNvSpPr>
          <p:nvPr>
            <p:ph type="title"/>
          </p:nvPr>
        </p:nvSpPr>
        <p:spPr>
          <a:xfrm>
            <a:off x="783275" y="1314800"/>
            <a:ext cx="46152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Work Sans ExtraBold"/>
              <a:buNone/>
            </a:pPr>
            <a:r>
              <a:rPr lang="en-US"/>
              <a:t>Types of data</a:t>
            </a:r>
            <a:endParaRPr/>
          </a:p>
        </p:txBody>
      </p:sp>
      <p:sp>
        <p:nvSpPr>
          <p:cNvPr id="444" name="Google Shape;444;g1897e5fd19e_0_4"/>
          <p:cNvSpPr txBox="1">
            <a:spLocks noGrp="1"/>
          </p:cNvSpPr>
          <p:nvPr>
            <p:ph type="subTitle" idx="1"/>
          </p:nvPr>
        </p:nvSpPr>
        <p:spPr>
          <a:xfrm>
            <a:off x="5605272" y="1314796"/>
            <a:ext cx="5935940" cy="536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508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Qualitative or categorical data</a:t>
            </a:r>
            <a:endParaRPr dirty="0"/>
          </a:p>
          <a:p>
            <a:pPr marL="914400" marR="5080" lvl="1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Nominal data</a:t>
            </a:r>
            <a:endParaRPr dirty="0"/>
          </a:p>
          <a:p>
            <a:pPr marL="1371600" marR="5080" lvl="2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Gender, Colors, eye color</a:t>
            </a:r>
            <a:endParaRPr dirty="0"/>
          </a:p>
          <a:p>
            <a:pPr marL="914400" marR="5080" lvl="1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Ordinal data</a:t>
            </a:r>
            <a:endParaRPr dirty="0"/>
          </a:p>
          <a:p>
            <a:pPr marL="1371600" marR="5080" lvl="2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Education level, economic status</a:t>
            </a:r>
            <a:endParaRPr dirty="0"/>
          </a:p>
          <a:p>
            <a:pPr marL="457200" marR="5080" lvl="0" indent="-3810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Quantitative data</a:t>
            </a:r>
            <a:endParaRPr dirty="0"/>
          </a:p>
          <a:p>
            <a:pPr marL="914400" marR="5080" lvl="1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Discrete data</a:t>
            </a:r>
            <a:endParaRPr dirty="0"/>
          </a:p>
          <a:p>
            <a:pPr marL="1371600" marR="5080" lvl="2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Number of employees in company</a:t>
            </a:r>
          </a:p>
          <a:p>
            <a:pPr marL="1371600" marR="5080" lvl="2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Number of cars in parking lot</a:t>
            </a:r>
            <a:endParaRPr dirty="0"/>
          </a:p>
          <a:p>
            <a:pPr marL="914400" marR="5080" lvl="1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Continuous data</a:t>
            </a:r>
            <a:endParaRPr dirty="0"/>
          </a:p>
          <a:p>
            <a:pPr marL="1371600" marR="5080" lvl="2" indent="-342900" algn="l" rtl="0">
              <a:lnSpc>
                <a:spcPct val="1319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dirty="0"/>
              <a:t>Height of a person, time, </a:t>
            </a:r>
            <a:r>
              <a:rPr lang="en-US" dirty="0" err="1"/>
              <a:t>temparature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40" y="1314796"/>
            <a:ext cx="3556258" cy="1617143"/>
          </a:xfrm>
        </p:spPr>
        <p:txBody>
          <a:bodyPr anchor="t">
            <a:normAutofit/>
          </a:bodyPr>
          <a:lstStyle/>
          <a:p>
            <a:r>
              <a:rPr lang="en-US" sz="3900" b="0"/>
              <a:t>Practical Example of Data</a:t>
            </a:r>
            <a:endParaRPr lang="en-US" sz="390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A56C1E-0B47-3ABA-1104-CC4E871137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31912" y="1314796"/>
            <a:ext cx="5150488" cy="4221284"/>
          </a:xfrm>
        </p:spPr>
        <p:txBody>
          <a:bodyPr vert="horz" wrap="square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1900"/>
              </a:lnSpc>
            </a:pPr>
            <a:r>
              <a:rPr lang="en-US" sz="2000" i="1">
                <a:solidFill>
                  <a:srgbClr val="212121"/>
                </a:solidFill>
                <a:latin typeface="Work Sans Medium"/>
              </a:rPr>
              <a:t>"The appointment with Dr. Watt is on Tuesday at 2:30pm at the Heslington Lane surgery.”</a:t>
            </a:r>
          </a:p>
          <a:p>
            <a:pPr>
              <a:lnSpc>
                <a:spcPct val="121900"/>
              </a:lnSpc>
            </a:pPr>
            <a:endParaRPr lang="en-US" sz="2000" i="1">
              <a:solidFill>
                <a:srgbClr val="212121"/>
              </a:solidFill>
            </a:endParaRPr>
          </a:p>
          <a:p>
            <a:pPr>
              <a:lnSpc>
                <a:spcPct val="121900"/>
              </a:lnSpc>
            </a:pPr>
            <a:endParaRPr lang="en-US" sz="2000">
              <a:solidFill>
                <a:srgbClr val="212121"/>
              </a:solidFill>
            </a:endParaRPr>
          </a:p>
          <a:p>
            <a:pPr>
              <a:lnSpc>
                <a:spcPct val="121900"/>
              </a:lnSpc>
            </a:pPr>
            <a:endParaRPr lang="en-US" sz="2000">
              <a:solidFill>
                <a:srgbClr val="212121"/>
              </a:solidFill>
            </a:endParaRPr>
          </a:p>
          <a:p>
            <a:pPr>
              <a:lnSpc>
                <a:spcPct val="121900"/>
              </a:lnSpc>
            </a:pPr>
            <a:r>
              <a:rPr lang="en-US" sz="2000">
                <a:solidFill>
                  <a:srgbClr val="212121"/>
                </a:solidFill>
                <a:latin typeface="Work Sans Medium"/>
              </a:rPr>
              <a:t>Fields of Data:</a:t>
            </a:r>
          </a:p>
          <a:p>
            <a:pPr>
              <a:lnSpc>
                <a:spcPct val="121900"/>
              </a:lnSpc>
            </a:pPr>
            <a:r>
              <a:rPr lang="en-US" sz="2000" b="1">
                <a:solidFill>
                  <a:srgbClr val="212121"/>
                </a:solidFill>
                <a:latin typeface="Work Sans Medium"/>
              </a:rPr>
              <a:t>Person, Date, Time, Location</a:t>
            </a:r>
            <a:endParaRPr lang="en-US" b="1"/>
          </a:p>
          <a:p>
            <a:pPr>
              <a:lnSpc>
                <a:spcPct val="121900"/>
              </a:lnSpc>
            </a:pPr>
            <a:endParaRPr lang="en-US" sz="2000">
              <a:solidFill>
                <a:srgbClr val="212121"/>
              </a:solidFill>
              <a:latin typeface="Work Sans Medium"/>
            </a:endParaRPr>
          </a:p>
          <a:p>
            <a:pPr>
              <a:lnSpc>
                <a:spcPct val="121900"/>
              </a:lnSpc>
            </a:pPr>
            <a:r>
              <a:rPr lang="en-US" sz="2000">
                <a:solidFill>
                  <a:srgbClr val="212121"/>
                </a:solidFill>
                <a:latin typeface="Work Sans Medium"/>
              </a:rPr>
              <a:t>Task: </a:t>
            </a:r>
            <a:endParaRPr lang="en-US">
              <a:solidFill>
                <a:srgbClr val="222222"/>
              </a:solidFill>
            </a:endParaRPr>
          </a:p>
          <a:p>
            <a:pPr>
              <a:lnSpc>
                <a:spcPct val="121900"/>
              </a:lnSpc>
            </a:pPr>
            <a:r>
              <a:rPr lang="en-US" sz="2000" b="1">
                <a:solidFill>
                  <a:srgbClr val="212121"/>
                </a:solidFill>
                <a:latin typeface="Work Sans Medium"/>
              </a:rPr>
              <a:t>Organizing these into separate fields in a computer system like a spreadsheet.</a:t>
            </a:r>
            <a:endParaRPr lang="en-US" b="1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3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Data 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Datasets vs. Statistics</a:t>
            </a:r>
            <a:endParaRPr lang="en-US"/>
          </a:p>
        </p:txBody>
      </p:sp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05D3A15A-D619-2704-0EAA-1A6770735A8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64437109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82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Datasets vs. Statistics</a:t>
            </a:r>
            <a:endParaRPr lang="en-US"/>
          </a:p>
        </p:txBody>
      </p:sp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05D3A15A-D619-2704-0EAA-1A6770735A86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93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Metadata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>
                <a:latin typeface="Work Sans ExtraBold"/>
              </a:rPr>
              <a:t>What is Metadata?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92917F-D1FB-EEF3-16F0-321ECB7C08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Metadata is often described as </a:t>
            </a:r>
            <a:r>
              <a:rPr lang="en-US" i="1">
                <a:latin typeface="Work Sans Medium"/>
              </a:rPr>
              <a:t>"data about data."</a:t>
            </a:r>
            <a:r>
              <a:rPr lang="en-US">
                <a:latin typeface="Work Sans Medium"/>
              </a:rPr>
              <a:t> </a:t>
            </a:r>
            <a:endParaRPr lang="en-US"/>
          </a:p>
          <a:p>
            <a:r>
              <a:rPr lang="en-US">
                <a:latin typeface="Work Sans Medium"/>
              </a:rPr>
              <a:t>It provides information about other data, making it easier to find, use, and manage the original data effectively.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BD52C9-6598-2C1F-933E-A06668A0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30" y="3422710"/>
            <a:ext cx="6515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1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97e5fd19e_0_10"/>
          <p:cNvSpPr txBox="1">
            <a:spLocks noGrp="1"/>
          </p:cNvSpPr>
          <p:nvPr>
            <p:ph type="title"/>
          </p:nvPr>
        </p:nvSpPr>
        <p:spPr>
          <a:xfrm>
            <a:off x="526461" y="373624"/>
            <a:ext cx="41376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ExtraBold"/>
              <a:buNone/>
            </a:pPr>
            <a:r>
              <a:rPr lang="en-US" dirty="0" err="1"/>
              <a:t>MetaData</a:t>
            </a:r>
            <a:endParaRPr dirty="0"/>
          </a:p>
        </p:txBody>
      </p:sp>
      <p:sp>
        <p:nvSpPr>
          <p:cNvPr id="451" name="Google Shape;451;g1897e5fd19e_0_10"/>
          <p:cNvSpPr txBox="1">
            <a:spLocks noGrp="1"/>
          </p:cNvSpPr>
          <p:nvPr>
            <p:ph type="subTitle" idx="1"/>
          </p:nvPr>
        </p:nvSpPr>
        <p:spPr>
          <a:xfrm>
            <a:off x="402336" y="1314796"/>
            <a:ext cx="11179976" cy="487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Metadata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refers to data that provides information about other data. It offers descriptive details that help users understand, interpret, and manage the content, context, and characteristics of a dataset, document, or resource. Metadata can include various attributes such as title, author, date created, format, and keywords, among others.</a:t>
            </a: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Example of Metadata: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Consider a photograph stored in a digital library. The metadata associated with this image could include: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Title: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"Golden Gate Bridge“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Author/Creator: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John Smith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Date Created: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July 10, 2021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Location: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San Francisco, California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Description: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 panoramic view of the Golden Gate Bridge on a sunny day.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Keywords: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Bridge, Landmark, Architecture, San Francisco, Bay Area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File Format: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JPEG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File Size: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2.5 MB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Resolution: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1920x1080 pixels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Camera Model: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Canon EOS Rebel T7i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Exposure Settings: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f/8, 1/1000 sec, ISO 200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071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75A-0C90-2492-9278-42AE417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5Cs for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05ED-79CE-0367-3FBD-24D164B7832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31912" y="1314796"/>
            <a:ext cx="5424728" cy="42212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/>
              <a:t>Coordinate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/>
              <a:t>Comfort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/>
              <a:t>Cooperate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/>
              <a:t>Communicate &amp; Connect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80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60575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Why is Metadata Important?</a:t>
            </a:r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EA1383A8-C5EF-C0C3-EBFE-A7E1F0C50F8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6225845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60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Examples of Metadata</a:t>
            </a:r>
            <a:endParaRPr lang="en-US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06AE354A-D901-FF97-D9A4-5BD3610AD5B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6584145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20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5.4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Data Sources and Uses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Types of Data Sources</a:t>
            </a:r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B976E1D-6CA3-79F3-0FB3-21468C7A21E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89722768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5.5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Why Data Types Matter</a:t>
            </a:r>
            <a:endParaRPr lang="en-US"/>
          </a:p>
        </p:txBody>
      </p:sp>
      <p:graphicFrame>
        <p:nvGraphicFramePr>
          <p:cNvPr id="17" name="Content Placeholder 14">
            <a:extLst>
              <a:ext uri="{FF2B5EF4-FFF2-40B4-BE49-F238E27FC236}">
                <a16:creationId xmlns:a16="http://schemas.microsoft.com/office/drawing/2014/main" id="{B2D3F624-8E02-B8A6-D93D-CC3A1EBB1D4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58923986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32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Data Structures</a:t>
            </a:r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901AE85D-8937-E39E-BA7D-975FA863397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04574576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60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5914" y="3477532"/>
            <a:ext cx="4111625" cy="1968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2900" dirty="0">
                <a:latin typeface="Work Sans Medium"/>
                <a:ea typeface="Verdana"/>
                <a:cs typeface="Verdana"/>
              </a:rPr>
              <a:t>Data organized into </a:t>
            </a:r>
            <a:r>
              <a:rPr lang="en-CA" sz="2900" b="1" dirty="0">
                <a:solidFill>
                  <a:srgbClr val="00529D"/>
                </a:solidFill>
                <a:latin typeface="Work Sans Medium"/>
                <a:ea typeface="Verdana"/>
                <a:cs typeface="Verdana"/>
              </a:rPr>
              <a:t>rows</a:t>
            </a:r>
            <a:r>
              <a:rPr lang="en-CA" sz="2900" dirty="0">
                <a:solidFill>
                  <a:srgbClr val="00529D"/>
                </a:solidFill>
                <a:latin typeface="Work Sans Medium"/>
                <a:ea typeface="Verdana"/>
                <a:cs typeface="Verdana"/>
              </a:rPr>
              <a:t> </a:t>
            </a:r>
            <a:r>
              <a:rPr lang="en-CA" sz="2900" dirty="0">
                <a:latin typeface="Work Sans Medium"/>
                <a:ea typeface="Verdana"/>
                <a:cs typeface="Verdana"/>
              </a:rPr>
              <a:t>and </a:t>
            </a:r>
            <a:r>
              <a:rPr lang="en-CA" sz="2900" b="1" dirty="0">
                <a:solidFill>
                  <a:srgbClr val="00529D"/>
                </a:solidFill>
                <a:latin typeface="Work Sans Medium"/>
                <a:ea typeface="Verdana"/>
                <a:cs typeface="Verdana"/>
              </a:rPr>
              <a:t>columns</a:t>
            </a:r>
            <a:r>
              <a:rPr lang="en-CA" sz="2900" dirty="0">
                <a:solidFill>
                  <a:srgbClr val="00529D"/>
                </a:solidFill>
                <a:latin typeface="Work Sans Medium"/>
                <a:ea typeface="Verdana"/>
                <a:cs typeface="Verdana"/>
              </a:rPr>
              <a:t> </a:t>
            </a:r>
            <a:r>
              <a:rPr lang="en-CA" sz="2900" dirty="0">
                <a:latin typeface="Work Sans Medium"/>
                <a:ea typeface="Verdana"/>
                <a:cs typeface="Verdana"/>
              </a:rPr>
              <a:t>in the form of </a:t>
            </a:r>
            <a:r>
              <a:rPr lang="en-CA" sz="2900" b="1" dirty="0">
                <a:latin typeface="Work Sans Medium"/>
                <a:ea typeface="Verdana"/>
                <a:cs typeface="Verdana"/>
              </a:rPr>
              <a:t>text</a:t>
            </a:r>
            <a:r>
              <a:rPr lang="en-CA" sz="2900" dirty="0">
                <a:latin typeface="Work Sans Medium"/>
                <a:ea typeface="Verdana"/>
                <a:cs typeface="Verdana"/>
              </a:rPr>
              <a:t> or </a:t>
            </a:r>
            <a:r>
              <a:rPr lang="en-CA" sz="2900" b="1" dirty="0">
                <a:latin typeface="Work Sans Medium"/>
                <a:ea typeface="Verdana"/>
                <a:cs typeface="Verdana"/>
              </a:rPr>
              <a:t>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D0217-9230-4A0E-B147-0EA283F1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173" y="3341828"/>
            <a:ext cx="5693639" cy="2668893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7E086F3A-1535-B554-0B21-FE7A55AF7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053358"/>
              </p:ext>
            </p:extLst>
          </p:nvPr>
        </p:nvGraphicFramePr>
        <p:xfrm>
          <a:off x="742950" y="-699861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125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04308" y="-3941"/>
            <a:ext cx="3388319" cy="6866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824996-7383-497F-B588-855B5A9F8269}"/>
              </a:ext>
            </a:extLst>
          </p:cNvPr>
          <p:cNvGrpSpPr/>
          <p:nvPr/>
        </p:nvGrpSpPr>
        <p:grpSpPr>
          <a:xfrm>
            <a:off x="9122276" y="1510142"/>
            <a:ext cx="2742353" cy="4149664"/>
            <a:chOff x="0" y="0"/>
            <a:chExt cx="3077259" cy="4201834"/>
          </a:xfrm>
        </p:grpSpPr>
        <p:pic>
          <p:nvPicPr>
            <p:cNvPr id="13" name="Picture 12" descr="A car parked on the side of a road&#10;&#10;Description automatically generated with low confidence">
              <a:extLst>
                <a:ext uri="{FF2B5EF4-FFF2-40B4-BE49-F238E27FC236}">
                  <a16:creationId xmlns:a16="http://schemas.microsoft.com/office/drawing/2014/main" id="{88BCE20C-CA6C-463F-8354-BC376987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77259" cy="166631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4" name="Picture 13" descr="Adobe-PDF-Icon">
              <a:extLst>
                <a:ext uri="{FF2B5EF4-FFF2-40B4-BE49-F238E27FC236}">
                  <a16:creationId xmlns:a16="http://schemas.microsoft.com/office/drawing/2014/main" id="{47BC1189-ED92-4252-BBF3-9682568AD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824" y="2167850"/>
              <a:ext cx="642136" cy="7889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A01395-2E33-4E65-9566-4BC76AEBF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97" y="3495792"/>
              <a:ext cx="1038370" cy="52405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BEB3BB-DD71-405C-82F4-D7DC22D2B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9728" y="3432145"/>
              <a:ext cx="769689" cy="769689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F77A69-F938-4BDA-AE4B-4A06F1716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45" y="2171422"/>
              <a:ext cx="1019317" cy="81926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4B53900-B529-41F0-88F7-A8D7D21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9301" y="2171422"/>
              <a:ext cx="933580" cy="80021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21" name="Rectangle 20"/>
          <p:cNvSpPr/>
          <p:nvPr/>
        </p:nvSpPr>
        <p:spPr>
          <a:xfrm>
            <a:off x="906236" y="3425058"/>
            <a:ext cx="7738607" cy="1870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CA" sz="2667" dirty="0">
                <a:latin typeface="+mj-lt"/>
                <a:ea typeface="Verdana"/>
                <a:cs typeface="Verdana"/>
              </a:rPr>
              <a:t>Data </a:t>
            </a:r>
            <a:r>
              <a:rPr lang="en-CA" sz="2667" i="1" dirty="0">
                <a:latin typeface="+mj-lt"/>
                <a:ea typeface="Verdana"/>
                <a:cs typeface="Verdana"/>
              </a:rPr>
              <a:t>not</a:t>
            </a:r>
            <a:r>
              <a:rPr lang="en-CA" sz="2667" dirty="0">
                <a:latin typeface="+mj-lt"/>
                <a:ea typeface="Verdana"/>
                <a:cs typeface="Verdana"/>
              </a:rPr>
              <a:t> entered and organized into the rows and columns of a spreadsheet, in the form of things like </a:t>
            </a:r>
            <a:r>
              <a:rPr lang="en-CA" sz="2667" b="1" dirty="0">
                <a:latin typeface="+mj-lt"/>
                <a:ea typeface="Verdana"/>
                <a:cs typeface="Verdana"/>
              </a:rPr>
              <a:t>pictures</a:t>
            </a:r>
            <a:r>
              <a:rPr lang="en-CA" sz="2667" dirty="0">
                <a:latin typeface="+mj-lt"/>
                <a:ea typeface="Verdana"/>
                <a:cs typeface="Verdana"/>
              </a:rPr>
              <a:t>, </a:t>
            </a:r>
            <a:r>
              <a:rPr lang="en-CA" sz="2667" b="1" dirty="0">
                <a:latin typeface="+mj-lt"/>
                <a:ea typeface="Verdana"/>
                <a:cs typeface="Verdana"/>
              </a:rPr>
              <a:t>sound files </a:t>
            </a:r>
            <a:r>
              <a:rPr lang="en-CA" sz="2667" dirty="0">
                <a:latin typeface="+mj-lt"/>
                <a:ea typeface="Verdana"/>
                <a:cs typeface="Verdana"/>
              </a:rPr>
              <a:t>or </a:t>
            </a:r>
            <a:r>
              <a:rPr lang="en-CA" sz="2667" b="1" dirty="0">
                <a:latin typeface="+mj-lt"/>
                <a:ea typeface="Verdana"/>
                <a:cs typeface="Verdana"/>
              </a:rPr>
              <a:t>documents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5FD344DB-83CA-B40D-C7A5-4ABA8EB73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5276"/>
              </p:ext>
            </p:extLst>
          </p:nvPr>
        </p:nvGraphicFramePr>
        <p:xfrm>
          <a:off x="647700" y="-604611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3072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97e5fd19e_0_10"/>
          <p:cNvSpPr txBox="1">
            <a:spLocks noGrp="1"/>
          </p:cNvSpPr>
          <p:nvPr>
            <p:ph type="title"/>
          </p:nvPr>
        </p:nvSpPr>
        <p:spPr>
          <a:xfrm>
            <a:off x="517317" y="1178296"/>
            <a:ext cx="41376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ExtraBold"/>
              <a:buNone/>
            </a:pPr>
            <a:r>
              <a:rPr lang="en-US" dirty="0"/>
              <a:t>Structured</a:t>
            </a:r>
            <a:br>
              <a:rPr lang="en-US" dirty="0"/>
            </a:br>
            <a:r>
              <a:rPr lang="en-US" dirty="0"/>
              <a:t>Data</a:t>
            </a:r>
            <a:endParaRPr dirty="0"/>
          </a:p>
        </p:txBody>
      </p:sp>
      <p:sp>
        <p:nvSpPr>
          <p:cNvPr id="451" name="Google Shape;451;g1897e5fd19e_0_10"/>
          <p:cNvSpPr txBox="1">
            <a:spLocks noGrp="1"/>
          </p:cNvSpPr>
          <p:nvPr>
            <p:ph type="subTitle" idx="1"/>
          </p:nvPr>
        </p:nvSpPr>
        <p:spPr>
          <a:xfrm>
            <a:off x="4828032" y="1314796"/>
            <a:ext cx="6754280" cy="4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Structured data is highly organized and formatted according to a predefined schema or model.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typically resides in relational databases or spreadsheets where each data element has a specific format and meaning.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SQL databases (e.g., MySQL, PostgreSQL)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Excel spreadsheets with well-defined columns and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CSV (Comma-separated values)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XML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eXtensible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Markup Language) documents with defined tags and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JSON (JavaScript Object Notation) files with organized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30831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B75A-0C90-2492-9278-42AE417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5Cs for Success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05ED-79CE-0367-3FBD-24D164B783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0249" y="1484784"/>
            <a:ext cx="10515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Coordination</a:t>
            </a:r>
          </a:p>
          <a:p>
            <a:pPr lvl="1"/>
            <a:r>
              <a:rPr lang="en-US" sz="1600" dirty="0"/>
              <a:t>Questions and remarks are welcome</a:t>
            </a:r>
          </a:p>
          <a:p>
            <a:pPr lvl="1"/>
            <a:r>
              <a:rPr lang="en-US" sz="1600" dirty="0"/>
              <a:t>Gender neutral washrooms are located ___________</a:t>
            </a:r>
          </a:p>
          <a:p>
            <a:pPr lvl="1"/>
            <a:r>
              <a:rPr lang="en-US" sz="1600" dirty="0"/>
              <a:t>Sensory or quiet spaces are located ____________</a:t>
            </a:r>
          </a:p>
          <a:p>
            <a:r>
              <a:rPr lang="en-US" sz="2000" dirty="0"/>
              <a:t>Comfort- </a:t>
            </a:r>
            <a:r>
              <a:rPr lang="en-US" sz="2000" dirty="0">
                <a:solidFill>
                  <a:schemeClr val="tx2"/>
                </a:solidFill>
              </a:rPr>
              <a:t>Do what </a:t>
            </a:r>
            <a:r>
              <a:rPr lang="en-US" sz="2000" u="sng" dirty="0">
                <a:solidFill>
                  <a:schemeClr val="tx2"/>
                </a:solidFill>
              </a:rPr>
              <a:t>you</a:t>
            </a:r>
            <a:r>
              <a:rPr lang="en-US" sz="2000" dirty="0">
                <a:solidFill>
                  <a:schemeClr val="tx2"/>
                </a:solidFill>
              </a:rPr>
              <a:t> need to be comfortable!</a:t>
            </a:r>
          </a:p>
          <a:p>
            <a:pPr lvl="1"/>
            <a:r>
              <a:rPr lang="en-US" sz="1600" dirty="0"/>
              <a:t>Grab drinks or snacks and take breaks as you need them</a:t>
            </a:r>
          </a:p>
          <a:p>
            <a:pPr lvl="1"/>
            <a:r>
              <a:rPr lang="en-US" sz="1600" dirty="0"/>
              <a:t>Find a comfortable space (floor, various chairs and locations in the space, walking, standing)</a:t>
            </a:r>
          </a:p>
          <a:p>
            <a:pPr lvl="1"/>
            <a:r>
              <a:rPr lang="en-US" sz="1600" dirty="0"/>
              <a:t>Stimming devices and fidgets</a:t>
            </a:r>
          </a:p>
          <a:p>
            <a:r>
              <a:rPr lang="en-US" sz="2000" dirty="0"/>
              <a:t>Cooperate</a:t>
            </a:r>
          </a:p>
          <a:p>
            <a:pPr lvl="1"/>
            <a:r>
              <a:rPr lang="en-US" sz="1600" dirty="0"/>
              <a:t>Together for a period for a mutual goal, let’s be kind with one another</a:t>
            </a:r>
          </a:p>
          <a:p>
            <a:pPr lvl="1"/>
            <a:r>
              <a:rPr lang="en-US" sz="1600" dirty="0"/>
              <a:t>Be considerate of everyone’s backgrounds and perspectives, </a:t>
            </a:r>
          </a:p>
          <a:p>
            <a:pPr lvl="1"/>
            <a:r>
              <a:rPr lang="en-US" sz="1600" dirty="0"/>
              <a:t>Give people the benefit of the doubt, perceive that people are coming from a neutral place</a:t>
            </a:r>
          </a:p>
          <a:p>
            <a:r>
              <a:rPr lang="en-US" sz="2000" dirty="0"/>
              <a:t>Communicate and Connect</a:t>
            </a:r>
          </a:p>
          <a:p>
            <a:pPr lvl="1"/>
            <a:r>
              <a:rPr lang="en-US" sz="1600" dirty="0"/>
              <a:t>Share experiences with one another and connect with the material</a:t>
            </a:r>
          </a:p>
          <a:p>
            <a:pPr lvl="1"/>
            <a:r>
              <a:rPr lang="en-US" sz="1600" dirty="0"/>
              <a:t>Make it relevant to your life and interests</a:t>
            </a:r>
          </a:p>
          <a:p>
            <a:r>
              <a:rPr lang="en-US" sz="2000" dirty="0"/>
              <a:t>Continue</a:t>
            </a:r>
          </a:p>
          <a:p>
            <a:pPr lvl="1"/>
            <a:r>
              <a:rPr lang="en-US" sz="1600" dirty="0"/>
              <a:t>Learning is a process, review materials again later if something doesn’t stick</a:t>
            </a:r>
          </a:p>
          <a:p>
            <a:pPr lvl="1"/>
            <a:r>
              <a:rPr lang="en-US" sz="1600" dirty="0"/>
              <a:t>Ask your instructors to review or repeat</a:t>
            </a:r>
          </a:p>
        </p:txBody>
      </p:sp>
    </p:spTree>
    <p:extLst>
      <p:ext uri="{BB962C8B-B14F-4D97-AF65-F5344CB8AC3E}">
        <p14:creationId xmlns:p14="http://schemas.microsoft.com/office/powerpoint/2010/main" val="1384138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97e5fd19e_0_10"/>
          <p:cNvSpPr txBox="1">
            <a:spLocks noGrp="1"/>
          </p:cNvSpPr>
          <p:nvPr>
            <p:ph type="title"/>
          </p:nvPr>
        </p:nvSpPr>
        <p:spPr>
          <a:xfrm>
            <a:off x="517317" y="1178296"/>
            <a:ext cx="41376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ExtraBold"/>
              <a:buNone/>
            </a:pPr>
            <a:r>
              <a:rPr lang="en-US" dirty="0"/>
              <a:t>Unstructured</a:t>
            </a:r>
            <a:br>
              <a:rPr lang="en-US" dirty="0"/>
            </a:br>
            <a:r>
              <a:rPr lang="en-US" dirty="0"/>
              <a:t>Data</a:t>
            </a:r>
            <a:endParaRPr dirty="0"/>
          </a:p>
        </p:txBody>
      </p:sp>
      <p:sp>
        <p:nvSpPr>
          <p:cNvPr id="451" name="Google Shape;451;g1897e5fd19e_0_10"/>
          <p:cNvSpPr txBox="1">
            <a:spLocks noGrp="1"/>
          </p:cNvSpPr>
          <p:nvPr>
            <p:ph type="subTitle" idx="1"/>
          </p:nvPr>
        </p:nvSpPr>
        <p:spPr>
          <a:xfrm>
            <a:off x="4828032" y="1314797"/>
            <a:ext cx="6775704" cy="529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Unstructured data lacks a predefined schema or organization and does not fit neatly into traditional database structures.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 often contains text-heavy content and may include multimedia files such as images, videos, and audio recordings.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Text documents (e.g., Word documents, PDFs)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Emails and social media posts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Images and videos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Audio recordings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Web pages and blog posts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Customer reviews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2002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5.6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Data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73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>
                <a:latin typeface="Work Sans ExtraBold"/>
              </a:rPr>
              <a:t>What is a Data Pipeline?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28968" cy="1386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A data pipeline is a set of processes that automate the flow of data from one point to another, facilitating the efficient and reliable analysis of large volumes of data. </a:t>
            </a:r>
            <a:endParaRPr lang="en-US"/>
          </a:p>
        </p:txBody>
      </p:sp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FC428C4E-F327-137C-3F5F-5B35E31C8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016786"/>
              </p:ext>
            </p:extLst>
          </p:nvPr>
        </p:nvGraphicFramePr>
        <p:xfrm>
          <a:off x="1854200" y="3729622"/>
          <a:ext cx="8483600" cy="261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148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BD00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chemeClr val="bg1"/>
                </a:solidFill>
                <a:latin typeface="Work Sans ExtraBold"/>
              </a:rPr>
              <a:t>Step 1 - Data Collection</a:t>
            </a:r>
            <a:endParaRPr lang="en-US">
              <a:solidFill>
                <a:schemeClr val="bg1"/>
              </a:solidFill>
              <a:latin typeface="Work Sans ExtraBold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The first step in a data pipeline where data is gathered from various sources.</a:t>
            </a:r>
          </a:p>
          <a:p>
            <a:endParaRPr lang="en-US"/>
          </a:p>
          <a:p>
            <a:r>
              <a:rPr lang="en-US">
                <a:latin typeface="Work Sans Medium"/>
              </a:rPr>
              <a:t>Includes databases, web services, local files, and other external sources.</a:t>
            </a:r>
          </a:p>
        </p:txBody>
      </p:sp>
    </p:spTree>
    <p:extLst>
      <p:ext uri="{BB962C8B-B14F-4D97-AF65-F5344CB8AC3E}">
        <p14:creationId xmlns:p14="http://schemas.microsoft.com/office/powerpoint/2010/main" val="3958508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BD00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chemeClr val="bg1"/>
                </a:solidFill>
                <a:latin typeface="Work Sans ExtraBold"/>
              </a:rPr>
              <a:t>Step 1 - Data Collection</a:t>
            </a:r>
            <a:endParaRPr lang="en-US">
              <a:solidFill>
                <a:schemeClr val="bg1"/>
              </a:solidFill>
              <a:latin typeface="Work Sans ExtraBold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Databases: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retail company collects sales data from its database to analyze sales trends and customer preferences.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Web Services: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weather forecasting app collects data from various web services to provide accurate weather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Local Files: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teacher collects student grades stored in local files (spreadsheets) to track academic progress.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External Sources: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health researcher collects data from public health records and surveys to study the spread of a disease.</a:t>
            </a:r>
          </a:p>
        </p:txBody>
      </p:sp>
    </p:spTree>
    <p:extLst>
      <p:ext uri="{BB962C8B-B14F-4D97-AF65-F5344CB8AC3E}">
        <p14:creationId xmlns:p14="http://schemas.microsoft.com/office/powerpoint/2010/main" val="3302285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8F1C"/>
          </a:solidFill>
        </p:spPr>
        <p:txBody>
          <a:bodyPr anchor="ctr">
            <a:normAutofit/>
          </a:bodyPr>
          <a:lstStyle/>
          <a:p>
            <a:r>
              <a:rPr lang="en-US" sz="4300" b="0">
                <a:solidFill>
                  <a:schemeClr val="bg1"/>
                </a:solidFill>
                <a:latin typeface="Work Sans ExtraBold"/>
              </a:rPr>
              <a:t>Step </a:t>
            </a:r>
            <a:r>
              <a:rPr lang="en-US" sz="4300">
                <a:solidFill>
                  <a:schemeClr val="bg1"/>
                </a:solidFill>
                <a:latin typeface="Work Sans ExtraBold"/>
              </a:rPr>
              <a:t>2 </a:t>
            </a:r>
            <a:r>
              <a:rPr lang="en-US" sz="4300" b="0">
                <a:solidFill>
                  <a:schemeClr val="bg1"/>
                </a:solidFill>
                <a:latin typeface="Work Sans ExtraBold"/>
              </a:rPr>
              <a:t>- Data </a:t>
            </a:r>
            <a:r>
              <a:rPr lang="en-US" sz="4300">
                <a:solidFill>
                  <a:schemeClr val="bg1"/>
                </a:solidFill>
                <a:latin typeface="Work Sans ExtraBold"/>
              </a:rPr>
              <a:t>Cleaning and Preparation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is cleaned and prepared to ensure quality and consistency.</a:t>
            </a:r>
          </a:p>
          <a:p>
            <a:endParaRPr lang="en-US"/>
          </a:p>
          <a:p>
            <a:r>
              <a:rPr lang="en-US"/>
              <a:t>This involves removing duplicates, correcting errors, and transforming data into a usable format.</a:t>
            </a:r>
          </a:p>
        </p:txBody>
      </p:sp>
    </p:spTree>
    <p:extLst>
      <p:ext uri="{BB962C8B-B14F-4D97-AF65-F5344CB8AC3E}">
        <p14:creationId xmlns:p14="http://schemas.microsoft.com/office/powerpoint/2010/main" val="400886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8F1C"/>
          </a:solidFill>
        </p:spPr>
        <p:txBody>
          <a:bodyPr anchor="ctr">
            <a:normAutofit/>
          </a:bodyPr>
          <a:lstStyle/>
          <a:p>
            <a:r>
              <a:rPr lang="en-US" sz="4300" b="0">
                <a:solidFill>
                  <a:schemeClr val="bg1"/>
                </a:solidFill>
                <a:latin typeface="Work Sans ExtraBold"/>
              </a:rPr>
              <a:t>Step </a:t>
            </a:r>
            <a:r>
              <a:rPr lang="en-US" sz="4300">
                <a:solidFill>
                  <a:schemeClr val="bg1"/>
                </a:solidFill>
                <a:latin typeface="Work Sans ExtraBold"/>
              </a:rPr>
              <a:t>2 </a:t>
            </a:r>
            <a:r>
              <a:rPr lang="en-US" sz="4300" b="0">
                <a:solidFill>
                  <a:schemeClr val="bg1"/>
                </a:solidFill>
                <a:latin typeface="Work Sans ExtraBold"/>
              </a:rPr>
              <a:t>- Data </a:t>
            </a:r>
            <a:r>
              <a:rPr lang="en-US" sz="4300">
                <a:solidFill>
                  <a:schemeClr val="bg1"/>
                </a:solidFill>
                <a:latin typeface="Work Sans ExtraBold"/>
              </a:rPr>
              <a:t>Cleaning and Preparation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Removing Duplicates: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 a customer database, duplicate entries for the same customer can lead to inaccurate analyses. For example, John Doe might be listed twice due to a typo in one of the entries.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Correcting Errors: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Data entry errors, such as incorrect dates or misspelled names, need to be corrected to maintain data integrity. For instance, an entry might list "12/25/20224" instead of "12/25/2024."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Transforming Data: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Converting all date formats to a standard format (e.g., MM/DD/YYYY) or ensuring consistent use of units (e.g., converting all measurements to metric units).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88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702F8A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</a:rPr>
              <a:t>Step </a:t>
            </a:r>
            <a:r>
              <a:rPr lang="en-US">
                <a:solidFill>
                  <a:srgbClr val="FFFFFF"/>
                </a:solidFill>
              </a:rPr>
              <a:t>3 </a:t>
            </a:r>
            <a:r>
              <a:rPr lang="en-US" b="0">
                <a:solidFill>
                  <a:srgbClr val="FFFFFF"/>
                </a:solidFill>
              </a:rPr>
              <a:t>- Data </a:t>
            </a:r>
            <a:r>
              <a:rPr lang="en-US">
                <a:solidFill>
                  <a:srgbClr val="FFFFFF"/>
                </a:solidFill>
              </a:rPr>
              <a:t>Processing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Processed data undergoes analysis or manipulation to extract insights or transform it into a more useful form. </a:t>
            </a:r>
          </a:p>
          <a:p>
            <a:endParaRPr lang="en-US"/>
          </a:p>
          <a:p>
            <a:r>
              <a:rPr lang="en-US"/>
              <a:t>This can involve sorting, summarizing, aggregating, or complex data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475046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702F8A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</a:rPr>
              <a:t>Step </a:t>
            </a:r>
            <a:r>
              <a:rPr lang="en-US">
                <a:solidFill>
                  <a:srgbClr val="FFFFFF"/>
                </a:solidFill>
              </a:rPr>
              <a:t>3 </a:t>
            </a:r>
            <a:r>
              <a:rPr lang="en-US" b="0">
                <a:solidFill>
                  <a:srgbClr val="FFFFFF"/>
                </a:solidFill>
              </a:rPr>
              <a:t>- Data </a:t>
            </a:r>
            <a:r>
              <a:rPr lang="en-US">
                <a:solidFill>
                  <a:srgbClr val="FFFFFF"/>
                </a:solidFill>
              </a:rPr>
              <a:t>Processing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Sorting: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Arranging sales data in descending order to identify the top-performing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Summarizing: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Calculating the average customer satisfaction rating from survey responses.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Aggregating: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Summing up monthly sales figures to obtain a quarterly sales total.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Complex Transformations: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Using a pivot table to reorganize and summarize detailed transaction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71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AA1F2E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4 - Data Storage 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Processed data is stored in a structured form in databases or data warehouses. </a:t>
            </a:r>
            <a:endParaRPr lang="en-US"/>
          </a:p>
          <a:p>
            <a:endParaRPr lang="en-US"/>
          </a:p>
          <a:p>
            <a:r>
              <a:rPr lang="en-US">
                <a:latin typeface="Work Sans Medium"/>
              </a:rPr>
              <a:t>This storage serves as the foundation for querying and further analysis.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9CBA1B8-711F-DF4C-64E5-F4546B73CB34}"/>
              </a:ext>
            </a:extLst>
          </p:cNvPr>
          <p:cNvGraphicFramePr/>
          <p:nvPr/>
        </p:nvGraphicFramePr>
        <p:xfrm>
          <a:off x="838200" y="1690688"/>
          <a:ext cx="10515600" cy="516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E6A8AE8-A987-125D-B6E4-B8BE9904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Technology Skills Progress</a:t>
            </a:r>
          </a:p>
        </p:txBody>
      </p:sp>
      <p:pic>
        <p:nvPicPr>
          <p:cNvPr id="10" name="Picture 9" descr="Casual woman pointing to side">
            <a:extLst>
              <a:ext uri="{FF2B5EF4-FFF2-40B4-BE49-F238E27FC236}">
                <a16:creationId xmlns:a16="http://schemas.microsoft.com/office/drawing/2014/main" id="{BD17AEC5-2722-BACA-828C-517877E37E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6482" y="1690688"/>
            <a:ext cx="1156028" cy="21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29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AA1F2E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4 - Data Storage 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Databases: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library management system stores book details, member information, and loan records in a database to track and manage operations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Warehouses: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retail company aggregates sales data from various stores into a data warehouse to perform high-level analysis and generate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86249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22222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5 - Data Analysis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Stored data is analyzed to generate reports, dashboards, and visualizations. </a:t>
            </a:r>
            <a:endParaRPr lang="en-US"/>
          </a:p>
          <a:p>
            <a:endParaRPr lang="en-US">
              <a:latin typeface="Work Sans Medium"/>
            </a:endParaRPr>
          </a:p>
          <a:p>
            <a:r>
              <a:rPr lang="en-US">
                <a:latin typeface="Work Sans Medium"/>
              </a:rPr>
              <a:t>It helps in making data-driven decisions and insights.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1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222222"/>
          </a:solidFill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5 - Data Analysis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company analyzes sales data to identify top-performing products and make inventory decisions.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Healthcare: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hospital analyzes patient data to improve treatment plans and patient outcomes.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Education: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school analyzes student performance data to tailor educational programs and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425971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AB152"/>
          </a:solidFill>
        </p:spPr>
        <p:txBody>
          <a:bodyPr anchor="ctr"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6 - Data Monitoring and Management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Work Sans Medium"/>
              </a:rPr>
              <a:t>Continuous monitoring is essential to ensure the data pipeline functions smoothly. </a:t>
            </a:r>
            <a:endParaRPr lang="en-US"/>
          </a:p>
          <a:p>
            <a:endParaRPr lang="en-US">
              <a:latin typeface="Work Sans Medium"/>
            </a:endParaRPr>
          </a:p>
          <a:p>
            <a:r>
              <a:rPr lang="en-US">
                <a:latin typeface="Work Sans Medium"/>
              </a:rPr>
              <a:t>This involves managing data flow, detecting failures, and troubleshooting issues.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AB152"/>
          </a:solidFill>
        </p:spPr>
        <p:txBody>
          <a:bodyPr anchor="ctr"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6 - Data Monitoring and Management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</a:t>
            </a: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Examples: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retail company monitors its inventory data flow to ensure that stock levels are updated in real time. Any discrepancies or failures are quickly addressed to prevent stockouts or overstocking.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Healthcare: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Hospitals monitor patient data systems to ensure continuous data flow for patient records. Immediate detection of any data entry failures or system issues is critical to maintaining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IT Infrastructure: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IT departments monitor network data flow to detect and resolve any disruptions that could impact business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6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5AB152"/>
          </a:solidFill>
        </p:spPr>
        <p:txBody>
          <a:bodyPr anchor="ctr"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6 - Data Monitoring and Management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Monitoring and Management Techniques: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Automated Alerts and Notifications: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Set up automated alerts to notify administrators of any data flow issues or failures.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Regular Data Audits: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Perform regular audits to ensure data accuracy and integrity.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Quality Checks: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 checks to validate data at various points in the pipeline.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Backup and Recovery Plans: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Establish robust backup and recovery plans to prevent data loss and ensure quick recovery in case of failures.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Continuously monitor system performance to identify and resolve bottlenecks.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78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D93D9"/>
          </a:solidFill>
        </p:spPr>
        <p:txBody>
          <a:bodyPr anchor="ctr"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7 - Data Archiving and Retention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Work Sans Medium"/>
              </a:rPr>
              <a:t>Final step involves archiving inactive data and managing the retention of data based on compliance and business needs.</a:t>
            </a:r>
          </a:p>
          <a:p>
            <a:pPr marL="0" indent="0">
              <a:buNone/>
            </a:pPr>
            <a:endParaRPr lang="en-US" dirty="0">
              <a:latin typeface="Work Sans Medium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Real-Life Examples: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Business: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company archives financial records at the end of each fiscal year to meet legal requirements and retrieve them for audits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Healthcare: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Hospitals archive patient records after a certain period while ensuring compliance with health regulations for data retention.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Education: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Schools archive student records after graduation but retain them for several years in case they are needed for future reference or verification.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37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D93D9"/>
          </a:solidFill>
        </p:spPr>
        <p:txBody>
          <a:bodyPr anchor="ctr">
            <a:normAutofit fontScale="90000"/>
          </a:bodyPr>
          <a:lstStyle/>
          <a:p>
            <a:r>
              <a:rPr lang="en-US" b="0">
                <a:solidFill>
                  <a:srgbClr val="FFFFFF"/>
                </a:solidFill>
                <a:latin typeface="Work Sans ExtraBold"/>
              </a:rPr>
              <a:t>Step 7 - Data Archiving and Retention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477A8-7247-94AD-DE86-31F68E0CB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44675"/>
            <a:ext cx="10515600" cy="4648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Archiving and Retention Techniques: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Archiving Policies: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Establish policies for what data should be archived and when.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Retention Schedules: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Define how long different types of data should be retained based on legal and business requirements.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Secure Storage: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Ensure archived data is stored securely, often in a different location or system from active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Retrieval: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Implement processes for retrieving archived data when needed.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Deletion: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Establish procedures for securely deleting data once the retention period has expired.</a:t>
            </a:r>
          </a:p>
        </p:txBody>
      </p:sp>
    </p:spTree>
    <p:extLst>
      <p:ext uri="{BB962C8B-B14F-4D97-AF65-F5344CB8AC3E}">
        <p14:creationId xmlns:p14="http://schemas.microsoft.com/office/powerpoint/2010/main" val="1788445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5.7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Versioning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8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alendar">
            <a:extLst>
              <a:ext uri="{FF2B5EF4-FFF2-40B4-BE49-F238E27FC236}">
                <a16:creationId xmlns:a16="http://schemas.microsoft.com/office/drawing/2014/main" id="{172D7FF6-2C7D-EB58-F07C-767B7D2623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822" r="27822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6E279-563F-3485-A9C8-EFA30BB8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62000"/>
            <a:ext cx="4466750" cy="689911"/>
          </a:xfrm>
        </p:spPr>
        <p:txBody>
          <a:bodyPr anchor="t">
            <a:normAutofit/>
          </a:bodyPr>
          <a:lstStyle/>
          <a:p>
            <a:r>
              <a:rPr lang="en-US" sz="2700" b="0"/>
              <a:t>What is Data Versioning?</a:t>
            </a:r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A504-E232-E476-BC8D-F870C35F8A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91200" y="1451910"/>
            <a:ext cx="5181600" cy="385471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122000"/>
              </a:lnSpc>
            </a:pPr>
            <a:r>
              <a:rPr lang="en-US">
                <a:solidFill>
                  <a:srgbClr val="212121"/>
                </a:solidFill>
                <a:latin typeface="Work Sans Medium"/>
              </a:rPr>
              <a:t>Data versioning refers to the </a:t>
            </a:r>
            <a:r>
              <a:rPr lang="en-US" b="1">
                <a:solidFill>
                  <a:srgbClr val="212121"/>
                </a:solidFill>
                <a:latin typeface="Work Sans Medium"/>
              </a:rPr>
              <a:t>practice of keeping multiple versions of</a:t>
            </a:r>
            <a:r>
              <a:rPr lang="en-US">
                <a:solidFill>
                  <a:srgbClr val="212121"/>
                </a:solidFill>
                <a:latin typeface="Work Sans Medium"/>
              </a:rPr>
              <a:t> datasets or </a:t>
            </a:r>
            <a:r>
              <a:rPr lang="en-US" b="1">
                <a:solidFill>
                  <a:srgbClr val="212121"/>
                </a:solidFill>
                <a:latin typeface="Work Sans Medium"/>
              </a:rPr>
              <a:t>data </a:t>
            </a:r>
            <a:r>
              <a:rPr lang="en-US">
                <a:solidFill>
                  <a:srgbClr val="212121"/>
                </a:solidFill>
                <a:latin typeface="Work Sans Medium"/>
              </a:rPr>
              <a:t>elements </a:t>
            </a:r>
            <a:r>
              <a:rPr lang="en-US" b="1">
                <a:solidFill>
                  <a:srgbClr val="212121"/>
                </a:solidFill>
                <a:latin typeface="Work Sans Medium"/>
              </a:rPr>
              <a:t>to track changes over time</a:t>
            </a:r>
            <a:r>
              <a:rPr lang="en-US">
                <a:solidFill>
                  <a:srgbClr val="212121"/>
                </a:solidFill>
                <a:latin typeface="Work Sans Medium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997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867518"/>
              </p:ext>
            </p:extLst>
          </p:nvPr>
        </p:nvGraphicFramePr>
        <p:xfrm>
          <a:off x="838200" y="2204864"/>
          <a:ext cx="8981256" cy="398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52">
                <a:tc>
                  <a:txBody>
                    <a:bodyPr/>
                    <a:lstStyle/>
                    <a:p>
                      <a:r>
                        <a:rPr lang="en-US" sz="1600"/>
                        <a:t>Time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Topic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Movement Break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Movement Break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14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586211"/>
            <a:ext cx="10744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67">
                <a:latin typeface="+mj-lt"/>
              </a:rPr>
              <a:t>In this lecture, we are going to focus on</a:t>
            </a:r>
            <a:r>
              <a:rPr lang="mr-IN" sz="2667">
                <a:latin typeface="+mj-lt"/>
              </a:rPr>
              <a:t>…</a:t>
            </a:r>
            <a:r>
              <a:rPr lang="en-US" sz="2667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50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F7F3-9150-82D8-F76C-4F265A32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Data Versioning 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80F09EF-0487-001B-0148-A10BF497DE9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28165770"/>
              </p:ext>
            </p:extLst>
          </p:nvPr>
        </p:nvGraphicFramePr>
        <p:xfrm>
          <a:off x="838200" y="184467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929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10B8418F-307E-8E13-ACA9-DFCA07A73EA6}"/>
              </a:ext>
            </a:extLst>
          </p:cNvPr>
          <p:cNvSpPr/>
          <p:nvPr/>
        </p:nvSpPr>
        <p:spPr>
          <a:xfrm>
            <a:off x="10911595" y="3462884"/>
            <a:ext cx="2134267" cy="3010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8ED9-B009-E6C5-171A-0209F2A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Work Sans ExtraBold"/>
              </a:rPr>
              <a:t>Data Versioning Tool</a:t>
            </a:r>
            <a:endParaRPr lang="en-US">
              <a:latin typeface="Work Sans Extra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7289-89D3-EAC4-7027-93DAD965A4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Work Sans Medium"/>
              </a:rPr>
              <a:t>Git </a:t>
            </a:r>
            <a:r>
              <a:rPr lang="en-US">
                <a:latin typeface="Work Sans Medium"/>
              </a:rPr>
              <a:t>is a distributed version control system used primarily for source code management but also effective for various types of data versioning.</a:t>
            </a:r>
            <a:endParaRPr lang="en-US"/>
          </a:p>
          <a:p>
            <a:r>
              <a:rPr lang="en-US">
                <a:latin typeface="Work Sans Medium"/>
              </a:rPr>
              <a:t>Key features: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8EE74-F1FC-05F5-B885-B3811DB4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374741"/>
              </p:ext>
            </p:extLst>
          </p:nvPr>
        </p:nvGraphicFramePr>
        <p:xfrm>
          <a:off x="1838864" y="3434810"/>
          <a:ext cx="8517147" cy="342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6" name="Picture 185" descr="Github Logo - Free social media icons">
            <a:extLst>
              <a:ext uri="{FF2B5EF4-FFF2-40B4-BE49-F238E27FC236}">
                <a16:creationId xmlns:a16="http://schemas.microsoft.com/office/drawing/2014/main" id="{AEF9C40F-068D-6EF2-C0E2-3D6EDB340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22837" y="3736982"/>
            <a:ext cx="853092" cy="853092"/>
          </a:xfrm>
          <a:prstGeom prst="rect">
            <a:avLst/>
          </a:prstGeom>
        </p:spPr>
      </p:pic>
      <p:pic>
        <p:nvPicPr>
          <p:cNvPr id="55" name="Picture 54" descr="Bitbucket Logo PNG Transparent &amp; SVG Vector - Freebie Supply">
            <a:extLst>
              <a:ext uri="{FF2B5EF4-FFF2-40B4-BE49-F238E27FC236}">
                <a16:creationId xmlns:a16="http://schemas.microsoft.com/office/drawing/2014/main" id="{5FE972C3-D5B1-2E0A-2692-8C7411941E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74186" y="4977873"/>
            <a:ext cx="797380" cy="9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Summary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6276A1C-D5E4-A3F4-1CD8-8E474B89829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31912" y="1314796"/>
            <a:ext cx="5568744" cy="461664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Data can be anything that can be observed and recorded.</a:t>
            </a:r>
            <a:endParaRPr lang="en-US" sz="20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Metadata provides information about other data, making it easier to use it effectively. </a:t>
            </a:r>
            <a:endParaRPr lang="en-US" sz="20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Sources: Primary, Secondary, Tertiary</a:t>
            </a:r>
            <a:endParaRPr lang="en-US" sz="20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Data can be Structured or Unstructured 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A data pipeline automates the flow of data making it more efficient for large volumes of data.</a:t>
            </a:r>
            <a:endParaRPr lang="en-US" sz="20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Work Sans Medium"/>
              </a:rPr>
              <a:t>Versioning enables tracing data history, facilitates error correction, and supports data analysis consistency.  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200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2288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"/>
              </a:rPr>
              <a:t>Learning Check In </a:t>
            </a:r>
            <a:endParaRPr lang="en-US" sz="4800"/>
          </a:p>
        </p:txBody>
      </p:sp>
      <p:sp>
        <p:nvSpPr>
          <p:cNvPr id="6" name="Oval 5"/>
          <p:cNvSpPr/>
          <p:nvPr/>
        </p:nvSpPr>
        <p:spPr>
          <a:xfrm>
            <a:off x="1657005" y="2386269"/>
            <a:ext cx="770531" cy="7493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"/>
                <a:cs typeface="Verdana"/>
              </a:rPr>
              <a:t>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6117" y="3705469"/>
            <a:ext cx="2670447" cy="2459835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SzPct val="100000"/>
              <a:buFont typeface="Lucida Grande"/>
              <a:buChar char="x"/>
            </a:pPr>
            <a:r>
              <a:rPr lang="en-US">
                <a:solidFill>
                  <a:srgbClr val="000000"/>
                </a:solidFill>
                <a:cs typeface="Verdana"/>
              </a:rPr>
              <a:t>I don</a:t>
            </a:r>
            <a:r>
              <a:rPr lang="mr-IN">
                <a:solidFill>
                  <a:srgbClr val="000000"/>
                </a:solidFill>
                <a:cs typeface="Verdana"/>
              </a:rPr>
              <a:t>’</a:t>
            </a:r>
            <a:r>
              <a:rPr lang="en-US">
                <a:solidFill>
                  <a:srgbClr val="000000"/>
                </a:solidFill>
                <a:cs typeface="Verdana"/>
              </a:rPr>
              <a:t>t understand it all yet </a:t>
            </a:r>
          </a:p>
          <a:p>
            <a:pPr marL="380990" indent="-380990">
              <a:buSzPct val="100000"/>
              <a:buFont typeface="Lucida Grande"/>
              <a:buChar char="x"/>
            </a:pPr>
            <a:r>
              <a:rPr lang="en-US">
                <a:solidFill>
                  <a:srgbClr val="000000"/>
                </a:solidFill>
                <a:cs typeface="Verdana"/>
              </a:rPr>
              <a:t>And I may need some support to do it correctly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117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>
                <a:latin typeface="+mj-lt"/>
              </a:rPr>
              <a:t>Not Yet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01591" y="3705469"/>
            <a:ext cx="2670447" cy="2459835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US">
                <a:solidFill>
                  <a:srgbClr val="000000"/>
                </a:solidFill>
                <a:cs typeface="Verdana"/>
              </a:rPr>
              <a:t>I understand most of it</a:t>
            </a:r>
          </a:p>
          <a:p>
            <a:pPr marL="380990" indent="-380990">
              <a:buFont typeface="Lucida Grande"/>
              <a:buChar char="x"/>
            </a:pPr>
            <a:r>
              <a:rPr lang="en-US">
                <a:solidFill>
                  <a:srgbClr val="000000"/>
                </a:solidFill>
                <a:cs typeface="Verdana"/>
              </a:rPr>
              <a:t>But I need to do some review or practice on my own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7163" y="3705469"/>
            <a:ext cx="2670447" cy="2459835"/>
          </a:xfrm>
          <a:prstGeom prst="roundRect">
            <a:avLst/>
          </a:prstGeom>
          <a:solidFill>
            <a:srgbClr val="FFFFFF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CA">
                <a:solidFill>
                  <a:srgbClr val="000000"/>
                </a:solidFill>
                <a:cs typeface="Verdana"/>
              </a:rPr>
              <a:t>I understand it </a:t>
            </a:r>
          </a:p>
          <a:p>
            <a:pPr marL="380990" indent="-380990">
              <a:buFont typeface="Wingdings" charset="2"/>
              <a:buChar char="ü"/>
            </a:pPr>
            <a:r>
              <a:rPr lang="en-CA">
                <a:solidFill>
                  <a:srgbClr val="000000"/>
                </a:solidFill>
                <a:cs typeface="Verdana"/>
              </a:rPr>
              <a:t>And I can do it</a:t>
            </a:r>
            <a:endParaRPr lang="en-US">
              <a:solidFill>
                <a:srgbClr val="000000"/>
              </a:solidFill>
              <a:cs typeface="Verdan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87489" y="3705469"/>
            <a:ext cx="2670447" cy="2459835"/>
          </a:xfrm>
          <a:prstGeom prst="round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0990" indent="-380990">
              <a:buFont typeface="Wingdings" charset="2"/>
              <a:buChar char="ü"/>
            </a:pPr>
            <a:r>
              <a:rPr lang="en-CA">
                <a:solidFill>
                  <a:srgbClr val="000000"/>
                </a:solidFill>
                <a:cs typeface="Verdana"/>
              </a:rPr>
              <a:t>I understand it</a:t>
            </a:r>
          </a:p>
          <a:p>
            <a:pPr marL="380990" indent="-380990">
              <a:buFont typeface="Wingdings" charset="2"/>
              <a:buChar char="ü"/>
            </a:pPr>
            <a:r>
              <a:rPr lang="en-CA">
                <a:solidFill>
                  <a:srgbClr val="000000"/>
                </a:solidFill>
                <a:cs typeface="Verdana"/>
              </a:rPr>
              <a:t>I can do it</a:t>
            </a:r>
          </a:p>
          <a:p>
            <a:pPr marL="380990" indent="-380990">
              <a:buFont typeface="Wingdings" charset="2"/>
              <a:buChar char="ü"/>
            </a:pPr>
            <a:r>
              <a:rPr lang="en-CA">
                <a:solidFill>
                  <a:srgbClr val="000000"/>
                </a:solidFill>
                <a:cs typeface="Verdana"/>
              </a:rPr>
              <a:t>And I am also ready to try to use it in a new context</a:t>
            </a:r>
            <a:endParaRPr lang="en-US">
              <a:solidFill>
                <a:srgbClr val="000000"/>
              </a:solidFill>
              <a:cs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417639"/>
            <a:ext cx="10938222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67">
                <a:latin typeface="+mn-lt"/>
              </a:rPr>
              <a:t>How well do you know the learning content from today? </a:t>
            </a:r>
          </a:p>
          <a:p>
            <a:pPr algn="l"/>
            <a:r>
              <a:rPr lang="en-US" sz="2667">
                <a:latin typeface="+mn-lt"/>
              </a:rPr>
              <a:t>Rate yourself.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87489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>
                <a:latin typeface="+mj-lt"/>
              </a:rPr>
              <a:t>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7163" y="3171989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>
                <a:latin typeface="+mj-lt"/>
              </a:rPr>
              <a:t>Understand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01591" y="3135573"/>
            <a:ext cx="267044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>
                <a:latin typeface="+mj-lt"/>
              </a:rPr>
              <a:t>Review</a:t>
            </a:r>
          </a:p>
        </p:txBody>
      </p:sp>
      <p:sp>
        <p:nvSpPr>
          <p:cNvPr id="21" name="Oval 20"/>
          <p:cNvSpPr/>
          <p:nvPr/>
        </p:nvSpPr>
        <p:spPr>
          <a:xfrm>
            <a:off x="4467559" y="2386269"/>
            <a:ext cx="770531" cy="74930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"/>
                <a:cs typeface="Verdana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7368021" y="2422685"/>
            <a:ext cx="770531" cy="74930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"/>
                <a:cs typeface="Verdana"/>
              </a:rPr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148605" y="2422685"/>
            <a:ext cx="770531" cy="749304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Verdana"/>
                <a:cs typeface="Verdan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3376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1C248-E653-F721-8DE1-150C4D9F7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9496" y="2204864"/>
            <a:ext cx="9073008" cy="3672408"/>
          </a:xfrm>
        </p:spPr>
        <p:txBody>
          <a:bodyPr>
            <a:normAutofit/>
          </a:bodyPr>
          <a:lstStyle/>
          <a:p>
            <a:r>
              <a:rPr lang="en-US" sz="3600">
                <a:latin typeface="+mj-lt"/>
              </a:rPr>
              <a:t>What is one thing you think you need to review from today’s learning? </a:t>
            </a:r>
          </a:p>
          <a:p>
            <a:r>
              <a:rPr lang="en-US" sz="3600">
                <a:latin typeface="+mj-lt"/>
              </a:rPr>
              <a:t>OR</a:t>
            </a:r>
          </a:p>
          <a:p>
            <a:r>
              <a:rPr lang="en-US" sz="3600">
                <a:latin typeface="+mj-lt"/>
              </a:rPr>
              <a:t>Something you want to find out more about? </a:t>
            </a:r>
          </a:p>
        </p:txBody>
      </p:sp>
    </p:spTree>
    <p:extLst>
      <p:ext uri="{BB962C8B-B14F-4D97-AF65-F5344CB8AC3E}">
        <p14:creationId xmlns:p14="http://schemas.microsoft.com/office/powerpoint/2010/main" val="2273582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1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0D9E-3D3B-1C83-B554-9FCB23B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9677400" cy="4802187"/>
          </a:xfrm>
        </p:spPr>
        <p:txBody>
          <a:bodyPr vert="horz" lIns="121920" tIns="60960" rIns="121920" bIns="60960" rtlCol="0">
            <a:normAutofit fontScale="92500"/>
          </a:bodyPr>
          <a:lstStyle/>
          <a:p>
            <a:pPr marL="0" indent="0">
              <a:buNone/>
            </a:pPr>
            <a:r>
              <a:rPr lang="en-US" sz="2400" i="1">
                <a:latin typeface="+mj-lt"/>
              </a:rPr>
              <a:t>By the end of the lecture, you will be able to</a:t>
            </a:r>
            <a:r>
              <a:rPr lang="mr-IN" sz="2400" i="1">
                <a:latin typeface="+mj-lt"/>
              </a:rPr>
              <a:t>…</a:t>
            </a:r>
            <a:endParaRPr lang="en-US" sz="2400" i="1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Define data and the characteristics of quality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Explore a data set and identify characteristics, such as number of records/rows, number of features/columns, distribution of data by feature using filter and sort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Define metadata and list some of the metadata characteristics of a data 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Discuss the source of the dataset and its potential uses.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Differentiate between structured and unstructured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Identify the steps in a data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</a:rPr>
              <a:t>Discuss the importance of capturing metadata and data versioning.</a:t>
            </a:r>
            <a:endParaRPr lang="en-CA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779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126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300"/>
              <a:t>Today is an integrated lecture and lab 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419E5-6D7B-4534-5726-DA028BF5B18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1290581"/>
              </p:ext>
            </p:extLst>
          </p:nvPr>
        </p:nvGraphicFramePr>
        <p:xfrm>
          <a:off x="838200" y="20299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73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4F399-DBF2-1558-7F42-C562FBF452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Work Sans Medium"/>
              </a:rPr>
              <a:t>5.1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F345-3501-ADE2-8514-D06A741B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191000"/>
            <a:ext cx="8610600" cy="1676400"/>
          </a:xfrm>
        </p:spPr>
        <p:txBody>
          <a:bodyPr/>
          <a:lstStyle/>
          <a:p>
            <a:r>
              <a:rPr lang="en-US">
                <a:latin typeface="WorkSans-ExtraBold"/>
              </a:rPr>
              <a:t>Definition of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7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D70-E2A2-57D2-45DC-D322B389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/>
              <a:t>What is Data?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E71D28D-8BFB-0C10-C7C7-9B5465F6CC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4506699"/>
              </p:ext>
            </p:extLst>
          </p:nvPr>
        </p:nvGraphicFramePr>
        <p:xfrm>
          <a:off x="838200" y="1939925"/>
          <a:ext cx="10515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4751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orquest Brand Colours 2022">
      <a:dk1>
        <a:srgbClr val="222222"/>
      </a:dk1>
      <a:lt1>
        <a:srgbClr val="FFFFFF"/>
      </a:lt1>
      <a:dk2>
        <a:srgbClr val="AA1F2E"/>
      </a:dk2>
      <a:lt2>
        <a:srgbClr val="E41F26"/>
      </a:lt2>
      <a:accent1>
        <a:srgbClr val="E41F26"/>
      </a:accent1>
      <a:accent2>
        <a:srgbClr val="FFBD00"/>
      </a:accent2>
      <a:accent3>
        <a:srgbClr val="FF8F1C"/>
      </a:accent3>
      <a:accent4>
        <a:srgbClr val="702F8A"/>
      </a:accent4>
      <a:accent5>
        <a:srgbClr val="AA1F2E"/>
      </a:accent5>
      <a:accent6>
        <a:srgbClr val="222222"/>
      </a:accent6>
      <a:hlink>
        <a:srgbClr val="AA1F2E"/>
      </a:hlink>
      <a:folHlink>
        <a:srgbClr val="AA1F2E"/>
      </a:folHlink>
    </a:clrScheme>
    <a:fontScheme name="NorQuest">
      <a:majorFont>
        <a:latin typeface="Work Sans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rQuest-Powerpoint-Template-July-6-v2-2022" id="{AFA2B02E-3E2A-CB4F-81A6-777FEE267DB7}" vid="{F6F02A2D-74F1-E64E-99FC-0267A64C73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2CCE6057B15645B7106B4D97933848" ma:contentTypeVersion="17" ma:contentTypeDescription="Create a new document." ma:contentTypeScope="" ma:versionID="bf5962951a358addb2c8c1b30087ca4d">
  <xsd:schema xmlns:xsd="http://www.w3.org/2001/XMLSchema" xmlns:xs="http://www.w3.org/2001/XMLSchema" xmlns:p="http://schemas.microsoft.com/office/2006/metadata/properties" xmlns:ns1="http://schemas.microsoft.com/sharepoint/v3" xmlns:ns2="d1a7958c-8f44-4e0c-83af-8e38a59b607c" xmlns:ns3="5aac8420-433a-44e6-985a-8fb3279679a5" targetNamespace="http://schemas.microsoft.com/office/2006/metadata/properties" ma:root="true" ma:fieldsID="e87beb4acede310079b2dfa005ce1c0d" ns1:_="" ns2:_="" ns3:_="">
    <xsd:import namespace="http://schemas.microsoft.com/sharepoint/v3"/>
    <xsd:import namespace="d1a7958c-8f44-4e0c-83af-8e38a59b607c"/>
    <xsd:import namespace="5aac8420-433a-44e6-985a-8fb327967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7958c-8f44-4e0c-83af-8e38a59b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d2a75a8-5b7f-41bc-986c-bdf034425a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c8420-433a-44e6-985a-8fb3279679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29ba4ac-7042-4e64-8997-f8fb12eaa3c3}" ma:internalName="TaxCatchAll" ma:showField="CatchAllData" ma:web="5aac8420-433a-44e6-985a-8fb327967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1a7958c-8f44-4e0c-83af-8e38a59b607c">
      <Terms xmlns="http://schemas.microsoft.com/office/infopath/2007/PartnerControls"/>
    </lcf76f155ced4ddcb4097134ff3c332f>
    <TaxCatchAll xmlns="5aac8420-433a-44e6-985a-8fb3279679a5" xsi:nil="true"/>
  </documentManagement>
</p:properties>
</file>

<file path=customXml/itemProps1.xml><?xml version="1.0" encoding="utf-8"?>
<ds:datastoreItem xmlns:ds="http://schemas.openxmlformats.org/officeDocument/2006/customXml" ds:itemID="{02F2024C-535D-4CCC-8B7B-29691AC61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F342A-F97A-4C9E-ABCB-A885B2A95EF9}">
  <ds:schemaRefs>
    <ds:schemaRef ds:uri="5aac8420-433a-44e6-985a-8fb3279679a5"/>
    <ds:schemaRef ds:uri="d1a7958c-8f44-4e0c-83af-8e38a59b60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30F274-F7DA-453F-88E3-EA950C59B7B5}">
  <ds:schemaRefs>
    <ds:schemaRef ds:uri="5aac8420-433a-44e6-985a-8fb3279679a5"/>
    <ds:schemaRef ds:uri="d1a7958c-8f44-4e0c-83af-8e38a59b607c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23</TotalTime>
  <Words>3475</Words>
  <Application>Microsoft Office PowerPoint</Application>
  <PresentationFormat>Widescreen</PresentationFormat>
  <Paragraphs>385</Paragraphs>
  <Slides>55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Arial</vt:lpstr>
      <vt:lpstr>Calibri</vt:lpstr>
      <vt:lpstr>Lucida Grande</vt:lpstr>
      <vt:lpstr>Noto Sans</vt:lpstr>
      <vt:lpstr>Open Sans</vt:lpstr>
      <vt:lpstr>Roboto</vt:lpstr>
      <vt:lpstr>Söhne</vt:lpstr>
      <vt:lpstr>Verdana</vt:lpstr>
      <vt:lpstr>Wingdings</vt:lpstr>
      <vt:lpstr>Work Sans</vt:lpstr>
      <vt:lpstr>Work Sans Black</vt:lpstr>
      <vt:lpstr>Work Sans ExtraBold</vt:lpstr>
      <vt:lpstr>Work Sans Medium</vt:lpstr>
      <vt:lpstr>Work Sans SemiBold</vt:lpstr>
      <vt:lpstr>WorkSans-ExtraBold</vt:lpstr>
      <vt:lpstr>WorkSans-SemiBold</vt:lpstr>
      <vt:lpstr>Custom Design</vt:lpstr>
      <vt:lpstr>PowerPoint Presentation</vt:lpstr>
      <vt:lpstr>5Cs for Success</vt:lpstr>
      <vt:lpstr>5Cs for Success</vt:lpstr>
      <vt:lpstr>Your Technology Skills Progress</vt:lpstr>
      <vt:lpstr>Agenda</vt:lpstr>
      <vt:lpstr>Learning Outcomes</vt:lpstr>
      <vt:lpstr>Today is an integrated lecture and lab day!</vt:lpstr>
      <vt:lpstr>PowerPoint Presentation</vt:lpstr>
      <vt:lpstr>What is Data?</vt:lpstr>
      <vt:lpstr>What is Data?</vt:lpstr>
      <vt:lpstr>Data is More Than Just Numbers</vt:lpstr>
      <vt:lpstr>Types of data</vt:lpstr>
      <vt:lpstr>Practical Example of Data</vt:lpstr>
      <vt:lpstr>PowerPoint Presentation</vt:lpstr>
      <vt:lpstr>Datasets vs. Statistics</vt:lpstr>
      <vt:lpstr>Datasets vs. Statistics</vt:lpstr>
      <vt:lpstr>PowerPoint Presentation</vt:lpstr>
      <vt:lpstr>What is Metadata?</vt:lpstr>
      <vt:lpstr>MetaData</vt:lpstr>
      <vt:lpstr>Why is Metadata Important?</vt:lpstr>
      <vt:lpstr>Examples of Metadata</vt:lpstr>
      <vt:lpstr>PowerPoint Presentation</vt:lpstr>
      <vt:lpstr>Types of Data Sources</vt:lpstr>
      <vt:lpstr>PowerPoint Presentation</vt:lpstr>
      <vt:lpstr>Why Data Types Matter</vt:lpstr>
      <vt:lpstr>Data Structures</vt:lpstr>
      <vt:lpstr>PowerPoint Presentation</vt:lpstr>
      <vt:lpstr>PowerPoint Presentation</vt:lpstr>
      <vt:lpstr>Structured Data</vt:lpstr>
      <vt:lpstr>Unstructured Data</vt:lpstr>
      <vt:lpstr>PowerPoint Presentation</vt:lpstr>
      <vt:lpstr>What is a Data Pipeline?</vt:lpstr>
      <vt:lpstr>Step 1 - Data Collection</vt:lpstr>
      <vt:lpstr>Step 1 - Data Collection</vt:lpstr>
      <vt:lpstr>Step 2 - Data Cleaning and Preparation</vt:lpstr>
      <vt:lpstr>Step 2 - Data Cleaning and Preparation</vt:lpstr>
      <vt:lpstr>Step 3 - Data Processing</vt:lpstr>
      <vt:lpstr>Step 3 - Data Processing</vt:lpstr>
      <vt:lpstr>Step 4 - Data Storage </vt:lpstr>
      <vt:lpstr>Step 4 - Data Storage </vt:lpstr>
      <vt:lpstr>Step 5 - Data Analysis</vt:lpstr>
      <vt:lpstr>Step 5 - Data Analysis</vt:lpstr>
      <vt:lpstr>Step 6 - Data Monitoring and Management</vt:lpstr>
      <vt:lpstr>Step 6 - Data Monitoring and Management</vt:lpstr>
      <vt:lpstr>Step 6 - Data Monitoring and Management</vt:lpstr>
      <vt:lpstr>Step 7 - Data Archiving and Retention</vt:lpstr>
      <vt:lpstr>Step 7 - Data Archiving and Retention</vt:lpstr>
      <vt:lpstr>PowerPoint Presentation</vt:lpstr>
      <vt:lpstr>What is Data Versioning?</vt:lpstr>
      <vt:lpstr>Data Versioning </vt:lpstr>
      <vt:lpstr>Data Versioning Tool</vt:lpstr>
      <vt:lpstr>Summary</vt:lpstr>
      <vt:lpstr>Learning Check In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Light</dc:creator>
  <cp:lastModifiedBy>Nazmus Sakeef</cp:lastModifiedBy>
  <cp:revision>28</cp:revision>
  <cp:lastPrinted>2022-06-17T17:22:00Z</cp:lastPrinted>
  <dcterms:created xsi:type="dcterms:W3CDTF">2023-04-13T14:09:05Z</dcterms:created>
  <dcterms:modified xsi:type="dcterms:W3CDTF">2024-05-22T22:06:14Z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2022-06-15T00:00:00Z</vt:filetime>
  </property>
  <property fmtid="{D5CDD505-2E9C-101B-9397-08002B2CF9AE}" pid="5" name="ContentTypeId">
    <vt:lpwstr>0x01010010C27C321C8B964FB31995D26478A93C</vt:lpwstr>
  </property>
  <property fmtid="{D5CDD505-2E9C-101B-9397-08002B2CF9AE}" pid="6" name="MSIP_Label_724e6ac5-0e84-491c-8838-b11844917f54_Enabled">
    <vt:lpwstr>true</vt:lpwstr>
  </property>
  <property fmtid="{D5CDD505-2E9C-101B-9397-08002B2CF9AE}" pid="7" name="MSIP_Label_724e6ac5-0e84-491c-8838-b11844917f54_SetDate">
    <vt:lpwstr>2024-04-05T22:03:47Z</vt:lpwstr>
  </property>
  <property fmtid="{D5CDD505-2E9C-101B-9397-08002B2CF9AE}" pid="8" name="MSIP_Label_724e6ac5-0e84-491c-8838-b11844917f54_Method">
    <vt:lpwstr>Standard</vt:lpwstr>
  </property>
  <property fmtid="{D5CDD505-2E9C-101B-9397-08002B2CF9AE}" pid="9" name="MSIP_Label_724e6ac5-0e84-491c-8838-b11844917f54_Name">
    <vt:lpwstr>Protected</vt:lpwstr>
  </property>
  <property fmtid="{D5CDD505-2E9C-101B-9397-08002B2CF9AE}" pid="10" name="MSIP_Label_724e6ac5-0e84-491c-8838-b11844917f54_SiteId">
    <vt:lpwstr>2ba011f1-f50a-44f3-a200-db3ea74e29b7</vt:lpwstr>
  </property>
  <property fmtid="{D5CDD505-2E9C-101B-9397-08002B2CF9AE}" pid="11" name="MSIP_Label_724e6ac5-0e84-491c-8838-b11844917f54_ActionId">
    <vt:lpwstr>0a3c6ce3-0672-4357-b268-35116c863edd</vt:lpwstr>
  </property>
  <property fmtid="{D5CDD505-2E9C-101B-9397-08002B2CF9AE}" pid="12" name="MSIP_Label_724e6ac5-0e84-491c-8838-b11844917f54_ContentBits">
    <vt:lpwstr>0</vt:lpwstr>
  </property>
  <property fmtid="{D5CDD505-2E9C-101B-9397-08002B2CF9AE}" pid="13" name="MediaServiceImageTags">
    <vt:lpwstr/>
  </property>
</Properties>
</file>