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2" r:id="rId9"/>
    <p:sldId id="271" r:id="rId10"/>
    <p:sldId id="272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368833"/>
          </a:xfrm>
        </p:spPr>
        <p:txBody>
          <a:bodyPr>
            <a:normAutofit/>
          </a:bodyPr>
          <a:lstStyle/>
          <a:p>
            <a:r>
              <a:rPr lang="en-US" dirty="0" smtClean="0"/>
              <a:t>How to structure business app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UTs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2"/>
            <a:r>
              <a:rPr lang="en-US" dirty="0" smtClean="0"/>
              <a:t>Recover from Exceptions and resume normal control flow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Dev time: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Equal to C#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Longer to compile, more likely to work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Longer to decide how to structure code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1 month: faster than C#</a:t>
            </a:r>
          </a:p>
        </p:txBody>
      </p:sp>
    </p:spTree>
    <p:extLst>
      <p:ext uri="{BB962C8B-B14F-4D97-AF65-F5344CB8AC3E}">
        <p14:creationId xmlns:p14="http://schemas.microsoft.com/office/powerpoint/2010/main" val="20587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FP is worth the learning curve</a:t>
            </a:r>
          </a:p>
          <a:p>
            <a:pPr lvl="1"/>
            <a:r>
              <a:rPr lang="en-US" dirty="0" smtClean="0"/>
              <a:t>1 dev already knows it</a:t>
            </a:r>
          </a:p>
          <a:p>
            <a:pPr lvl="1"/>
            <a:r>
              <a:rPr lang="en-US" dirty="0" smtClean="0"/>
              <a:t>Way better tutorials than 10 years 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time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Once you overcome learning curve</a:t>
            </a:r>
          </a:p>
          <a:p>
            <a:pPr lvl="1"/>
            <a:r>
              <a:rPr lang="en-US" dirty="0" smtClean="0"/>
              <a:t>Less bugs in prod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F# skill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Back-end</a:t>
            </a:r>
            <a:endParaRPr lang="en-US" dirty="0" smtClean="0"/>
          </a:p>
          <a:p>
            <a:pPr lvl="1"/>
            <a:r>
              <a:rPr lang="en-US" dirty="0" smtClean="0"/>
              <a:t>Ready to start a real app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Researching Fable</a:t>
            </a:r>
          </a:p>
          <a:p>
            <a:pPr lvl="2"/>
            <a:r>
              <a:rPr lang="en-US" dirty="0" smtClean="0"/>
              <a:t>Compile F# to Node.JS</a:t>
            </a:r>
          </a:p>
          <a:p>
            <a:pPr lvl="3"/>
            <a:r>
              <a:rPr lang="en-US" dirty="0" smtClean="0"/>
              <a:t>Use React, etc.</a:t>
            </a:r>
          </a:p>
          <a:p>
            <a:pPr lvl="1"/>
            <a:r>
              <a:rPr lang="en-US" dirty="0" smtClean="0"/>
              <a:t>Support Dashboard</a:t>
            </a:r>
          </a:p>
          <a:p>
            <a:pPr lvl="2"/>
            <a:r>
              <a:rPr lang="en-US" dirty="0" smtClean="0"/>
              <a:t>User checks failed records themselves</a:t>
            </a:r>
          </a:p>
          <a:p>
            <a:pPr lvl="2"/>
            <a:r>
              <a:rPr lang="en-US" dirty="0" smtClean="0"/>
              <a:t>Full Stack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UX / Design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 ;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849"/>
            <a:ext cx="5229497" cy="4921431"/>
          </a:xfrm>
        </p:spPr>
        <p:txBody>
          <a:bodyPr/>
          <a:lstStyle/>
          <a:p>
            <a:r>
              <a:rPr lang="en-US" dirty="0" smtClean="0"/>
              <a:t>HR app (like </a:t>
            </a:r>
            <a:r>
              <a:rPr lang="en-US" dirty="0" err="1" smtClean="0"/>
              <a:t>SuccessFactors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view employee profile</a:t>
            </a:r>
          </a:p>
          <a:p>
            <a:pPr lvl="2"/>
            <a:r>
              <a:rPr lang="en-US" dirty="0" smtClean="0"/>
              <a:t>Shows Name, </a:t>
            </a:r>
            <a:r>
              <a:rPr lang="en-US" dirty="0" err="1" smtClean="0"/>
              <a:t>EmployeeId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Managers have direct reports</a:t>
            </a:r>
          </a:p>
          <a:p>
            <a:pPr lvl="2"/>
            <a:r>
              <a:rPr lang="en-US" dirty="0"/>
              <a:t>Shows list of direct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Shows count of direct reports</a:t>
            </a:r>
          </a:p>
          <a:p>
            <a:endParaRPr lang="en-US" dirty="0" smtClean="0"/>
          </a:p>
          <a:p>
            <a:r>
              <a:rPr lang="en-US" dirty="0" smtClean="0"/>
              <a:t>OO language:</a:t>
            </a:r>
          </a:p>
          <a:p>
            <a:pPr lvl="1"/>
            <a:r>
              <a:rPr lang="en-US" dirty="0" smtClean="0"/>
              <a:t>Load employee from DB</a:t>
            </a:r>
          </a:p>
          <a:p>
            <a:pPr lvl="1"/>
            <a:r>
              <a:rPr lang="en-US" dirty="0" smtClean="0"/>
              <a:t>Allocate  Employee object</a:t>
            </a:r>
          </a:p>
          <a:p>
            <a:pPr lvl="1"/>
            <a:r>
              <a:rPr lang="en-US" dirty="0" smtClean="0"/>
              <a:t>then set property values from </a:t>
            </a:r>
            <a:r>
              <a:rPr lang="en-US" dirty="0" err="1" smtClean="0"/>
              <a:t>DataReader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463" y="3265715"/>
            <a:ext cx="5344886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Expected Data: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DirectReports</a:t>
            </a:r>
            <a:r>
              <a:rPr lang="en-US" dirty="0" smtClean="0">
                <a:solidFill>
                  <a:srgbClr val="00B0F0"/>
                </a:solidFill>
              </a:rPr>
              <a:t> is only null if </a:t>
            </a:r>
            <a:r>
              <a:rPr lang="en-US" dirty="0" err="1" smtClean="0">
                <a:solidFill>
                  <a:srgbClr val="00B0F0"/>
                </a:solidFill>
              </a:rPr>
              <a:t>IsManager</a:t>
            </a:r>
            <a:r>
              <a:rPr lang="en-US" dirty="0" smtClean="0">
                <a:solidFill>
                  <a:srgbClr val="00B0F0"/>
                </a:solidFill>
              </a:rPr>
              <a:t> is false</a:t>
            </a:r>
          </a:p>
          <a:p>
            <a:r>
              <a:rPr lang="en-US" dirty="0" smtClean="0"/>
              <a:t>Actual Data:</a:t>
            </a:r>
          </a:p>
          <a:p>
            <a:pPr lvl="1"/>
            <a:r>
              <a:rPr lang="en-US" dirty="0" smtClean="0"/>
              <a:t>Employee has title of Manager</a:t>
            </a:r>
          </a:p>
          <a:p>
            <a:pPr lvl="1"/>
            <a:r>
              <a:rPr lang="en-US" dirty="0" smtClean="0"/>
              <a:t>But hasn’t been assigned any direct reports yet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NullReferenceException</a:t>
            </a:r>
            <a:r>
              <a:rPr lang="en-US" dirty="0" smtClean="0">
                <a:solidFill>
                  <a:srgbClr val="FF0000"/>
                </a:solidFill>
              </a:rPr>
              <a:t> when trying to show count of direct reports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2463" y="600892"/>
            <a:ext cx="5344886" cy="257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Employee: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IsManager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lvl="1"/>
            <a:r>
              <a:rPr lang="en-US" dirty="0"/>
              <a:t>List&lt;Employee&gt; </a:t>
            </a:r>
            <a:r>
              <a:rPr lang="en-US" dirty="0" err="1"/>
              <a:t>DirectReports</a:t>
            </a:r>
            <a:r>
              <a:rPr lang="en-US" dirty="0"/>
              <a:t> = null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712"/>
          </a:xfrm>
        </p:spPr>
        <p:txBody>
          <a:bodyPr/>
          <a:lstStyle/>
          <a:p>
            <a:r>
              <a:rPr lang="en-US" dirty="0" smtClean="0"/>
              <a:t>Can’t allocate an object until you have values for all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must be declared at compile time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Actually not </a:t>
            </a:r>
            <a:r>
              <a:rPr lang="en-US" dirty="0" err="1" smtClean="0">
                <a:solidFill>
                  <a:srgbClr val="00B0F0"/>
                </a:solidFill>
              </a:rPr>
              <a:t>nullable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Option types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Some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None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Compiler warning if you don’t check for None</a:t>
            </a:r>
          </a:p>
          <a:p>
            <a:r>
              <a:rPr lang="en-US" dirty="0" smtClean="0"/>
              <a:t>Realize at compile time:</a:t>
            </a:r>
          </a:p>
          <a:p>
            <a:pPr lvl="1"/>
            <a:r>
              <a:rPr lang="en-US" dirty="0" smtClean="0"/>
              <a:t>It’s possible to be a manager with no direct reports</a:t>
            </a:r>
          </a:p>
        </p:txBody>
      </p:sp>
    </p:spTree>
    <p:extLst>
      <p:ext uri="{BB962C8B-B14F-4D97-AF65-F5344CB8AC3E}">
        <p14:creationId xmlns:p14="http://schemas.microsoft.com/office/powerpoint/2010/main" val="8545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964712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6417" y="907833"/>
            <a:ext cx="5964712" cy="52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Performance Solutions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More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Choose when to GC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Mutable types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Worst case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Only 1 feature in whole app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Rest of app is way more reliable</a:t>
            </a:r>
          </a:p>
          <a:p>
            <a:pPr lvl="3"/>
            <a:endParaRPr lang="en-US" dirty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Go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CPU-intensive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Can’t be done in parallel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Mainly done inside OS and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err="1"/>
              <a:t>DateTime.Now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I/O from System Clock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Way </a:t>
            </a:r>
            <a:r>
              <a:rPr lang="en-US" dirty="0" smtClean="0"/>
              <a:t>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08" y="3024201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08" y="3867641"/>
            <a:ext cx="7170159" cy="173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2 bugs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Case exception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Worse in C#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app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28067"/>
            <a:ext cx="5772727" cy="205927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Missing filtering on </a:t>
            </a:r>
            <a:r>
              <a:rPr lang="en-US" dirty="0" err="1" smtClean="0"/>
              <a:t>CompanyCode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to DB instead of console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threads instead of instances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6652"/>
            <a:ext cx="6331529" cy="230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 Process</a:t>
            </a:r>
          </a:p>
          <a:p>
            <a:pPr lvl="1"/>
            <a:r>
              <a:rPr lang="en-US" dirty="0" smtClean="0"/>
              <a:t>Modify DB so SAP team sees no changes</a:t>
            </a:r>
          </a:p>
          <a:p>
            <a:pPr lvl="1"/>
            <a:r>
              <a:rPr lang="en-US" dirty="0" smtClean="0"/>
              <a:t>Use IDENTITY INSERT in </a:t>
            </a:r>
            <a:r>
              <a:rPr lang="en-US" dirty="0" err="1" smtClean="0"/>
              <a:t>sql</a:t>
            </a:r>
            <a:r>
              <a:rPr lang="en-US" dirty="0" smtClean="0"/>
              <a:t> deployment scripts</a:t>
            </a:r>
          </a:p>
          <a:p>
            <a:pPr lvl="1"/>
            <a:r>
              <a:rPr lang="en-US" dirty="0" smtClean="0"/>
              <a:t>Better load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Don’t need to implement these to learn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585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 Example:</vt:lpstr>
      <vt:lpstr>Functional Language</vt:lpstr>
      <vt:lpstr>Pros/Cons</vt:lpstr>
      <vt:lpstr>I/O</vt:lpstr>
      <vt:lpstr>Results</vt:lpstr>
      <vt:lpstr>Incomplete app</vt:lpstr>
      <vt:lpstr>What I have learned</vt:lpstr>
      <vt:lpstr>Conclusion</vt:lpstr>
      <vt:lpstr>Current F# skill level</vt:lpstr>
      <vt:lpstr>Next Steps?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169</cp:revision>
  <dcterms:created xsi:type="dcterms:W3CDTF">2020-01-13T12:41:37Z</dcterms:created>
  <dcterms:modified xsi:type="dcterms:W3CDTF">2020-01-27T10:03:53Z</dcterms:modified>
</cp:coreProperties>
</file>